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914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796E826-B8EF-4735-A0C0-6E3948262818}"/>
              </a:ext>
            </a:extLst>
          </p:cNvPr>
          <p:cNvGrpSpPr/>
          <p:nvPr/>
        </p:nvGrpSpPr>
        <p:grpSpPr>
          <a:xfrm>
            <a:off x="329075" y="995614"/>
            <a:ext cx="5453860" cy="709136"/>
            <a:chOff x="347660" y="3917885"/>
            <a:chExt cx="6210304" cy="80749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0D51D2F-B86D-4CD8-A1C7-DB609C82AA77}"/>
                </a:ext>
              </a:extLst>
            </p:cNvPr>
            <p:cNvGrpSpPr/>
            <p:nvPr/>
          </p:nvGrpSpPr>
          <p:grpSpPr>
            <a:xfrm>
              <a:off x="427231" y="3973643"/>
              <a:ext cx="204231" cy="694854"/>
              <a:chOff x="2188392" y="4190334"/>
              <a:chExt cx="234076" cy="737178"/>
            </a:xfrm>
          </p:grpSpPr>
          <p:sp>
            <p:nvSpPr>
              <p:cNvPr id="318" name="正方形/長方形 317">
                <a:extLst>
                  <a:ext uri="{FF2B5EF4-FFF2-40B4-BE49-F238E27FC236}">
                    <a16:creationId xmlns:a16="http://schemas.microsoft.com/office/drawing/2014/main" id="{7DAC2FCB-730C-4E23-9AAF-B2D97B7A189D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00810CB1-05E5-4C33-ADC6-3EE73F0224D6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5004AEE8-5EBC-4E49-B321-DA6060F1EE9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93C8EE0E-C74E-49A3-9600-A95AB12074A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5E432640-D4AA-476C-B1C7-020EB1841D7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EA1BDECC-5F3E-41D9-AC02-47E7FCF109B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C487724E-40EC-4814-A0B7-0A06B5A3CF1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E87559FD-8445-4953-8F9B-008434A15A4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6A0C9B83-C6A0-4A68-B906-320B5F70115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5BC044FC-2F7D-4373-921D-22630C83A6F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F788ED12-8EBD-452B-9F9D-E677A209B51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B7E8C0F-B193-4C4F-B616-2158E809F7A7}"/>
                </a:ext>
              </a:extLst>
            </p:cNvPr>
            <p:cNvGrpSpPr/>
            <p:nvPr/>
          </p:nvGrpSpPr>
          <p:grpSpPr>
            <a:xfrm>
              <a:off x="651252" y="3973643"/>
              <a:ext cx="204231" cy="694854"/>
              <a:chOff x="2188392" y="4190334"/>
              <a:chExt cx="234076" cy="737178"/>
            </a:xfrm>
          </p:grpSpPr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8785E1AA-4ED8-4BA4-89CD-17396121BDA8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0585FED3-4026-4CED-A8E4-92FC34321A0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3561A913-0FF7-4690-A263-9A5C9570CCD4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7CE94612-1D1D-4C50-9E20-EA06E8E346B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B885F871-D5AC-41AE-AF76-E4BFEDE6FB6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610723B9-34FA-4914-A799-E051CCF8A2D8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688275B3-106E-40E7-BFF8-6041E3463F1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2F4F9BA2-C30B-4BD8-A9B5-BBEC95D3234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83C913E7-4A5B-4703-8B01-DC31020A5DC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02BC51CD-2D35-4C04-9494-43B0A2A1C76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913EAA26-C01D-4ED6-BC39-39949274C8E1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750ED7B-85D2-4B47-8CAA-7AA3CE6B16EA}"/>
                </a:ext>
              </a:extLst>
            </p:cNvPr>
            <p:cNvGrpSpPr/>
            <p:nvPr/>
          </p:nvGrpSpPr>
          <p:grpSpPr>
            <a:xfrm>
              <a:off x="875273" y="3973643"/>
              <a:ext cx="204231" cy="694854"/>
              <a:chOff x="2188392" y="4190334"/>
              <a:chExt cx="234076" cy="737178"/>
            </a:xfrm>
          </p:grpSpPr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29723F2C-DCEF-4E12-A20C-616B2AB4E93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030D89A3-3C34-4FCD-94C3-6DB91B92329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A3C000D1-4531-4030-9AEC-F86015EA646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725AC95-32B0-4635-81C9-528443B2A5F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B3C9BBD9-7F7A-4648-B1DE-E242248C1611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4F64D9DA-9427-4751-A959-B50842B2F0E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00C4B46E-95BD-411A-AC59-6F93CE1A9DB3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55BFC4CE-FE29-4AF1-8686-5CE8F32611E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60A240B9-8A3A-4E6D-B96E-35E09D786EC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2807E2B7-8F49-400F-BE6E-9DC2ED4E7D3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0A4C2DCF-5412-44CC-A11B-FA766158CAE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8ABA8D6-0390-4736-91E7-85A7C5D75593}"/>
                </a:ext>
              </a:extLst>
            </p:cNvPr>
            <p:cNvGrpSpPr/>
            <p:nvPr/>
          </p:nvGrpSpPr>
          <p:grpSpPr>
            <a:xfrm>
              <a:off x="1099294" y="3973643"/>
              <a:ext cx="204231" cy="694854"/>
              <a:chOff x="2188392" y="4190334"/>
              <a:chExt cx="234076" cy="737178"/>
            </a:xfrm>
          </p:grpSpPr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F4A45831-F830-40E4-88BB-A529BCDD981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E4596161-0BD8-456D-AE00-A89290AA204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B709B75-0E51-4802-9149-48AB23D0B07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EB8FBA95-8319-4916-9F84-213D490354A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C7D7A85B-C0D7-43DE-95B6-ED0AB14CEA0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472907A3-F0B6-4226-8177-00846B1FD19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14CCFBE-431A-44E7-9D1F-AE69D8047523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F8FC3C64-5066-476A-B5AB-0180B01FB85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9364EC2E-3720-4A34-9E9E-C8D5A7B2807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0250C2EB-B895-49C3-AF19-6BACAA162C1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B9C51D21-E640-48EC-A10D-98C0A3E7CCA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23C4BF7-3B59-43CE-A569-5EDD225D13C1}"/>
                </a:ext>
              </a:extLst>
            </p:cNvPr>
            <p:cNvGrpSpPr/>
            <p:nvPr/>
          </p:nvGrpSpPr>
          <p:grpSpPr>
            <a:xfrm>
              <a:off x="1323315" y="3973643"/>
              <a:ext cx="204231" cy="694854"/>
              <a:chOff x="2188392" y="4190334"/>
              <a:chExt cx="234076" cy="737178"/>
            </a:xfrm>
          </p:grpSpPr>
          <p:sp>
            <p:nvSpPr>
              <p:cNvPr id="274" name="正方形/長方形 273">
                <a:extLst>
                  <a:ext uri="{FF2B5EF4-FFF2-40B4-BE49-F238E27FC236}">
                    <a16:creationId xmlns:a16="http://schemas.microsoft.com/office/drawing/2014/main" id="{0FDC2556-0EC3-45D9-8CBF-7373F967EA8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754A573-6580-464D-83E6-4B9565CFB45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D5470A3D-9393-468F-857D-5F39D32117F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8283A1A4-CED3-4896-8BA2-972BC9D35BF4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B3C5212-DA67-4541-A87B-90122FE87C5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D23D24D2-E155-4E17-9940-DF68FFB8A83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3C76DE4C-157D-4754-828E-5CA524EBFA9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DBB04DA8-B540-452D-8CAA-5B132F61E4EF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9550E20D-4774-470E-8979-23DED060CD5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ABF2758D-43BC-45B8-B563-C84C0B799A8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DF8AD7A0-18CF-4711-BCBD-692399EC8F0C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31FBBE1-8CB3-4095-A3E6-146FAD53293D}"/>
                </a:ext>
              </a:extLst>
            </p:cNvPr>
            <p:cNvGrpSpPr/>
            <p:nvPr/>
          </p:nvGrpSpPr>
          <p:grpSpPr>
            <a:xfrm>
              <a:off x="1547336" y="3973643"/>
              <a:ext cx="204231" cy="694854"/>
              <a:chOff x="2188392" y="4190334"/>
              <a:chExt cx="234076" cy="737178"/>
            </a:xfrm>
          </p:grpSpPr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04C861EE-E497-41CF-BA77-1D168E42EF67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A6EB907E-F617-4FD1-A7BE-19ED399371B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DDD7B71-3428-417F-BD5E-6401509A1C35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2849396E-5C72-46BB-B468-05F84D8D6CE0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F0DEF053-2758-475C-9D3A-2B058652E805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9E7C716F-086C-4089-B9EB-955E5720CC0F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4BE2B6BF-825B-448F-8F1F-8DE1EB559ADE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68B2308A-D0DF-4689-BD5A-5AD7CFF4C74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5BDE7816-55CD-47FB-89BB-71319B1B0429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5BCFEC45-C0A5-4AA8-A0D5-C9F3D519786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06F10968-3170-4772-9721-48C38D0014F6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93D20DC-B4CA-4F79-A415-3768C721256A}"/>
                </a:ext>
              </a:extLst>
            </p:cNvPr>
            <p:cNvGrpSpPr/>
            <p:nvPr/>
          </p:nvGrpSpPr>
          <p:grpSpPr>
            <a:xfrm>
              <a:off x="1771357" y="3973643"/>
              <a:ext cx="204231" cy="694854"/>
              <a:chOff x="2188392" y="4190334"/>
              <a:chExt cx="234076" cy="737178"/>
            </a:xfrm>
          </p:grpSpPr>
          <p:sp>
            <p:nvSpPr>
              <p:cNvPr id="252" name="正方形/長方形 251">
                <a:extLst>
                  <a:ext uri="{FF2B5EF4-FFF2-40B4-BE49-F238E27FC236}">
                    <a16:creationId xmlns:a16="http://schemas.microsoft.com/office/drawing/2014/main" id="{9383FB36-5907-4BC1-897A-BCC2C46C942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0EAE654C-C507-4376-959C-5268EC506BBC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3B099E3C-AB1C-427F-8519-6E2AA8B56C3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323119D3-B87E-4E0C-9997-BFC906F6ECF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483632F6-3EA0-4E42-9222-762E6B85A5A5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47E02BCB-9C4C-419F-9A35-F9EFD715415D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CBE8DA4A-1989-4190-A5FF-24BFBC0F194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E96A972E-D874-4B5F-A6E8-70AA621CB838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96F8F68C-EAA4-43C4-8782-780B03B1A77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21DBB889-73F0-4CB2-AA1B-98BC6076C70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E1F6D401-C4ED-47F3-9C45-740F9FD5264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63DA633-6669-4C10-832E-66A55AB12A47}"/>
                </a:ext>
              </a:extLst>
            </p:cNvPr>
            <p:cNvGrpSpPr/>
            <p:nvPr/>
          </p:nvGrpSpPr>
          <p:grpSpPr>
            <a:xfrm>
              <a:off x="1995378" y="3973643"/>
              <a:ext cx="204231" cy="694854"/>
              <a:chOff x="2188392" y="4190334"/>
              <a:chExt cx="234076" cy="737178"/>
            </a:xfrm>
          </p:grpSpPr>
          <p:sp>
            <p:nvSpPr>
              <p:cNvPr id="241" name="正方形/長方形 240">
                <a:extLst>
                  <a:ext uri="{FF2B5EF4-FFF2-40B4-BE49-F238E27FC236}">
                    <a16:creationId xmlns:a16="http://schemas.microsoft.com/office/drawing/2014/main" id="{118C03F3-705C-40B4-B45F-B223F645AD44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AC082B8-179C-4359-A547-7BCBB9536B7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74A6DC86-95D5-45EB-B435-6DB6FA5927B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8827CE55-43C6-4E8C-B9FE-FC8765221CD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6C82EBE7-590F-46D4-9EF8-EBDB1428D12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03198D77-F0E6-4EB3-BAA7-D96844ED9ED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916258D9-2DA9-48A7-BDEE-851CF200DEE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86EF6744-E78D-4E3A-93BC-B493DCCD4C4F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74F25B4-907C-484A-92DA-C95DB6FE227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DF189A5E-BFEA-4625-85AB-97A4DFDFE17D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5B56028C-55D6-4CEF-AF6F-B6A64A03B4DC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56EBA4E-C4A4-4819-BAB2-B0420892E240}"/>
                </a:ext>
              </a:extLst>
            </p:cNvPr>
            <p:cNvGrpSpPr/>
            <p:nvPr/>
          </p:nvGrpSpPr>
          <p:grpSpPr>
            <a:xfrm>
              <a:off x="2219399" y="3973643"/>
              <a:ext cx="204231" cy="694854"/>
              <a:chOff x="2188392" y="4190334"/>
              <a:chExt cx="234076" cy="737178"/>
            </a:xfrm>
          </p:grpSpPr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E185CA81-22A7-45DD-883B-7643FEAE497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593877CC-78F1-4EA4-8FDC-5C880912AC1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1FADEF5F-79AD-4237-B042-1E9111ADA96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37A07F3-839E-4CCB-BD04-15C281CA67C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D5648B5A-7845-4DE2-96C7-9B499963D9D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74518BB8-2750-4BC3-B20F-304660870F4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B70BE151-749F-4A19-AAEC-D0CC7A265313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5006D16F-82ED-4D55-9811-09D5CF2DBE0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355B0F48-F65F-410A-8588-F2F6190ED08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CAC9FDE-4E0B-4C88-B4F3-BCF25BC7574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76909899-226D-43B4-99A0-8BA0FFA838F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6C045B7-00B6-4EBC-9347-30774253DDDE}"/>
                </a:ext>
              </a:extLst>
            </p:cNvPr>
            <p:cNvGrpSpPr/>
            <p:nvPr/>
          </p:nvGrpSpPr>
          <p:grpSpPr>
            <a:xfrm>
              <a:off x="2443420" y="3973643"/>
              <a:ext cx="204231" cy="694854"/>
              <a:chOff x="2188392" y="4190334"/>
              <a:chExt cx="234076" cy="737178"/>
            </a:xfrm>
          </p:grpSpPr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F5F0179D-0F0C-4901-9621-4005B6E6C29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36F676DC-949C-4332-9D9A-649E08051DF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CB14D536-FCCD-49AD-BF9A-0148F715F52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F21E0A73-F75F-4219-ABEF-9FB0C799C99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67474144-01B2-4390-B299-94FC52276545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7D6934F7-9331-45AA-8840-CFE73EBDF3D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6F71E847-83D9-4040-9634-9F3B893F40F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C1257C6A-3CC8-4751-BCA7-272DA470CD5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0C8B165-5135-4F4B-83A2-2594C1F452F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F9F37E98-99E1-4A6A-9642-46484DFD8E6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C8A78B43-C6A2-4D34-BC0E-90DFA7859B3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4C883DA-EBC7-4B24-8D4A-8424F781838D}"/>
                </a:ext>
              </a:extLst>
            </p:cNvPr>
            <p:cNvGrpSpPr/>
            <p:nvPr/>
          </p:nvGrpSpPr>
          <p:grpSpPr>
            <a:xfrm>
              <a:off x="2667441" y="3973643"/>
              <a:ext cx="204231" cy="694854"/>
              <a:chOff x="2188392" y="4190334"/>
              <a:chExt cx="234076" cy="737178"/>
            </a:xfrm>
          </p:grpSpPr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FBB7CC03-1257-4521-9DF5-625234CA4F38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659CF4F7-AC9D-47C0-B2D5-DC96B5C63CBF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1757BDE-71CB-4D4B-84B1-00758B22A24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1D755EDD-B2E8-4F67-847F-A14F7E64061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7280291-AF5B-47E0-A6BB-F1BBE0788A5B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4F6272B5-2B29-43EC-B851-0DA5BB20799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594AAC63-581E-4109-8EC6-7F50F2118DD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F5C041FB-99DB-48E9-A8E7-DB2C32612E9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104A1C54-EC32-43EE-AC94-370C76139B7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E1D7627-62EC-4087-83BC-844FEF241B6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E2C85B7D-9FF9-4E53-B474-12182555955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3F3CF64-1212-41D9-A6F5-2A8D45772C29}"/>
                </a:ext>
              </a:extLst>
            </p:cNvPr>
            <p:cNvGrpSpPr/>
            <p:nvPr/>
          </p:nvGrpSpPr>
          <p:grpSpPr>
            <a:xfrm>
              <a:off x="2891462" y="3973643"/>
              <a:ext cx="204231" cy="694854"/>
              <a:chOff x="2188392" y="4190334"/>
              <a:chExt cx="234076" cy="737178"/>
            </a:xfrm>
          </p:grpSpPr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87D3A353-4E01-4522-AAA9-950BAAA21D0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B5455C1-933C-431D-A8D8-1092718965A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506BA92-B21E-4233-9F94-B6EA7F8AB127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E2D38044-1651-429C-8C08-4EA384CDCF2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8C13F12-32BC-46A8-9199-1FA9A44C1AF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9C2133A-1182-48D0-8FD0-449CE911A9D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9FF9969-231F-47AB-ACA9-524C1438C07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9815D6E-8F7C-44AE-89DF-DB410F23A4A8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2A42BEA-D57C-4CBD-B7B4-C413488048C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6864BA56-DF46-42B0-B82E-B3F502DCD54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DD39C4B-5BA1-4124-966F-14FBF038082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2816980-6E37-45AA-87B4-D8DBF6F2ECC3}"/>
                </a:ext>
              </a:extLst>
            </p:cNvPr>
            <p:cNvGrpSpPr/>
            <p:nvPr/>
          </p:nvGrpSpPr>
          <p:grpSpPr>
            <a:xfrm>
              <a:off x="3115483" y="3973643"/>
              <a:ext cx="204231" cy="694854"/>
              <a:chOff x="2188392" y="4190334"/>
              <a:chExt cx="234076" cy="737178"/>
            </a:xfrm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4BA93ABA-A60C-4C6C-94A9-D6C4CD7299B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BC368EC-38E3-4B7F-9D63-BAC6DAC09EB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008DEC93-6286-4346-BD89-3A374B5BE29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A6C0DDF2-442D-4A5D-A580-7BD9A20DF9C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C0C15B09-3143-480E-888F-7339C7E72DDE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7EBE53D8-2B40-4521-BE80-2557FD449CE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B871140E-D08A-4B28-96D1-C96F7588C25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768E1A94-5317-4E14-8A9F-7096EBE92C8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DD747C3-D373-4EC7-941F-296D37ADC48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C97FAA81-A1F3-48B6-9F07-6D2AFC110480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FEF3B984-8E42-4E9D-A5CD-113B45910E1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A67819F-5F7D-4E31-AFBE-81F0B8D6AE5D}"/>
                </a:ext>
              </a:extLst>
            </p:cNvPr>
            <p:cNvGrpSpPr/>
            <p:nvPr/>
          </p:nvGrpSpPr>
          <p:grpSpPr>
            <a:xfrm>
              <a:off x="3339504" y="3973643"/>
              <a:ext cx="204231" cy="694854"/>
              <a:chOff x="2188392" y="4190334"/>
              <a:chExt cx="234076" cy="737178"/>
            </a:xfrm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94AE0016-9D76-4FB6-9AD0-C98AB222AD1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25871381-29B6-4A43-8A45-AE3B2D6750C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7BFA6B7-EC4B-4BD7-BC97-0D46CE3D5B87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D254609-8E74-4EC2-B110-112367F50033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F80CB337-DCBA-48AB-A415-83235BDFE42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2EF1BC08-7443-475E-A1B4-1720CB576AE3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3DA59AB8-41A2-458E-9DC8-31634811CEF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6EC25BB1-0F97-4FDA-9227-7352918C9F98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C430DCCD-D074-457C-B510-5261E2C941C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105CF318-0F84-41F2-9851-66E68D75393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B0478461-E78C-4B58-9675-C8B064A3D72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B7087727-29D4-48F1-9C24-147184859D22}"/>
                </a:ext>
              </a:extLst>
            </p:cNvPr>
            <p:cNvGrpSpPr/>
            <p:nvPr/>
          </p:nvGrpSpPr>
          <p:grpSpPr>
            <a:xfrm>
              <a:off x="3563525" y="3973643"/>
              <a:ext cx="204231" cy="694854"/>
              <a:chOff x="2188392" y="4190334"/>
              <a:chExt cx="234076" cy="737178"/>
            </a:xfrm>
          </p:grpSpPr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A450BB0D-3E05-4163-99FA-FA51A4D71BD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F631487-5B62-4180-8F46-696F2B41F2A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632294B-2E9F-43A6-80AA-6F827038603A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BD51E15E-1815-4C5D-B0FC-5786B7D776D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73EAF9B7-17E6-4AF0-A05E-26D3F80B64B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3F2E3F63-E891-4D42-BE82-22EC7E8784B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183E56E9-0A87-444F-AE07-0D583FCC819B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21A6C85-9362-45A3-B088-DDA2C9424A2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3890C72E-AAFA-488A-8E34-193CAF98427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FA94D3E-13AB-4CCB-9D7A-EDEB3FDBEF1C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129FD47-1C70-456B-9489-2E155C7621E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034AD97-6E0A-4460-8BCD-14DD384BE633}"/>
                </a:ext>
              </a:extLst>
            </p:cNvPr>
            <p:cNvGrpSpPr/>
            <p:nvPr/>
          </p:nvGrpSpPr>
          <p:grpSpPr>
            <a:xfrm>
              <a:off x="3787546" y="3973643"/>
              <a:ext cx="204231" cy="694854"/>
              <a:chOff x="2188392" y="4190334"/>
              <a:chExt cx="234076" cy="737178"/>
            </a:xfrm>
          </p:grpSpPr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477C8063-079E-4504-91DB-6B3A7C689C47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4D35AC1-A37D-4DE0-881E-40D9907D997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7C921833-1456-46BC-B7E1-F5D8B7D0345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6ABD1CA-ABED-4546-86D8-339FE29992CE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7E460AC0-4033-4E2B-8B48-E031A6F3FCE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7DD556B-17C3-4265-A3A3-D8680BC85141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E9AC63AC-BEE7-40F0-B6C6-473D1693D38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D161F0FA-8ADE-4952-80DC-4A111D9B9C3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5C0B0F14-A801-426C-BE2A-A7BC4F9E9B4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B9996AD0-BAE2-4073-BB2B-0F85CB726CF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30200187-DF6A-4B6F-A01B-B0B031E5C96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68C0E4E-9D32-4B1F-A4D4-6D778C6DB663}"/>
                </a:ext>
              </a:extLst>
            </p:cNvPr>
            <p:cNvGrpSpPr/>
            <p:nvPr/>
          </p:nvGrpSpPr>
          <p:grpSpPr>
            <a:xfrm>
              <a:off x="4011567" y="3973643"/>
              <a:ext cx="204231" cy="694854"/>
              <a:chOff x="2188392" y="4190334"/>
              <a:chExt cx="234076" cy="737178"/>
            </a:xfrm>
          </p:grpSpPr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24E35845-300C-4E2A-A065-1F4CAB37953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7F33F03-34BB-4EC9-B2C8-3028F82E504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F756AB65-44CF-4B27-A1EC-68A163FB5A0E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92BE1D3E-A23B-47F5-BA30-C9E4F807058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84E444A-BB34-4E78-B558-92CCEDA238A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E6F62EB-62A2-4994-8919-793CEB74997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523D593D-ACAB-44F5-90BB-3A38D0E7CCE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D3F2011D-AB0A-47E1-AC01-EBDA69B0749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426F0BDD-9F67-4826-8055-A770765E216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B961408-097E-4DC2-A2F2-857E354A034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B8963B22-8AE6-437E-814E-D37C0A24DA5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BACC6E6-C512-439E-8688-46BF9F2D9471}"/>
                </a:ext>
              </a:extLst>
            </p:cNvPr>
            <p:cNvGrpSpPr/>
            <p:nvPr/>
          </p:nvGrpSpPr>
          <p:grpSpPr>
            <a:xfrm>
              <a:off x="4235588" y="3973643"/>
              <a:ext cx="204231" cy="694854"/>
              <a:chOff x="2188392" y="4190334"/>
              <a:chExt cx="234076" cy="737178"/>
            </a:xfrm>
          </p:grpSpPr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6F358BD5-5BE9-4DC5-B40E-1A9391F38FF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26653FAD-DD3C-4F29-828A-FEA7BA0E694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1B25A8AB-F98C-4A6B-9A1A-3CA9441B32D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3060ED3C-6A5D-4B91-B23A-4A3902A02B5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C9B3491-BB91-499F-BEA0-A233746FA0B5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86E4692A-7A10-464A-8073-1AB36797F3E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0907CFC0-7B74-4A62-9766-A0C7E0221C93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0CBBEB99-CAE9-40D3-B472-E9BCFB9B677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70FE588B-6DBF-458E-94BE-6B70D961314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B136771-AA57-472C-B38D-41B931A21A3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DF74D19E-B15B-4DE9-BD2E-02FAC749877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C9BB46B-0E90-4CFE-AF98-31D741301002}"/>
                </a:ext>
              </a:extLst>
            </p:cNvPr>
            <p:cNvGrpSpPr/>
            <p:nvPr/>
          </p:nvGrpSpPr>
          <p:grpSpPr>
            <a:xfrm>
              <a:off x="4459609" y="3973643"/>
              <a:ext cx="204231" cy="694854"/>
              <a:chOff x="2188392" y="4190334"/>
              <a:chExt cx="234076" cy="737178"/>
            </a:xfrm>
          </p:grpSpPr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0E9A6465-CFCF-4ABF-9C6C-99FD711D5CD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12EC4D7C-C65D-4A0A-8E8B-BE9B209983C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455FADB-86A7-4B91-BEC5-E7EBFFC055B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E3BC7BE-DE1E-49BD-998F-CBF23ACA10B1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4EAE4CA-2265-41B7-8AA8-E1F09E6284D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68C52C20-138D-41FC-B30D-D3C0654D245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D4EE093A-6856-4AFD-8877-27EE63EE0A3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11F284E-0866-4E78-AB90-4C5EF090AC6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167FA6F-75AF-42DC-9C66-E3488086C10E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B3CE860C-BDC1-43FC-BA0C-9C60F02EFC3C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0AE32AA-5D2D-4959-9A1D-0D4FF700B5EB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E2E81FD-2B98-4DD5-986A-05BFA92AF38B}"/>
                </a:ext>
              </a:extLst>
            </p:cNvPr>
            <p:cNvGrpSpPr/>
            <p:nvPr/>
          </p:nvGrpSpPr>
          <p:grpSpPr>
            <a:xfrm>
              <a:off x="4683630" y="3973643"/>
              <a:ext cx="204231" cy="694854"/>
              <a:chOff x="2188392" y="4190334"/>
              <a:chExt cx="234076" cy="737178"/>
            </a:xfrm>
          </p:grpSpPr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1E4CEA2E-529C-45B6-9C0A-5A3664D5BDC8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F529C688-F18D-42E0-93A5-582960585ED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8496F9A-B627-4FCC-B81C-3860A8488B2E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128B7175-A59B-4CAE-8CAB-3590D3923BD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0BAA7D77-3EB3-4840-B829-F285A4405DFB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960D6877-69FE-40C1-9E1B-0921C31F245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7F82D52-7F6F-48A9-9F7E-24E08B7C15C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1A61D32-10D8-4FB5-9756-CF8345828B9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61E1FF19-667F-43B2-86F8-85FE7BD98E0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6D786C88-D00C-43D2-BE46-45C5F983B22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A01CC641-9D51-4023-A2FC-265A8327F10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940D579-A3A7-4B8E-9257-B22EFB37D113}"/>
                </a:ext>
              </a:extLst>
            </p:cNvPr>
            <p:cNvGrpSpPr/>
            <p:nvPr/>
          </p:nvGrpSpPr>
          <p:grpSpPr>
            <a:xfrm>
              <a:off x="4907651" y="3973643"/>
              <a:ext cx="204231" cy="694854"/>
              <a:chOff x="2188392" y="4190334"/>
              <a:chExt cx="234076" cy="737178"/>
            </a:xfrm>
          </p:grpSpPr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CD9A3778-5F58-41E0-8680-BDCBF64F30D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46FBED7-C414-42D3-9076-9A07E65FDC38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9D1F1DE-3926-4148-A028-B4C4380860C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32617F02-9DBD-461E-892F-AF0B442CF67E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F9DC7FF9-CC4B-47B7-9286-5D1555475A8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E2A2B12-3719-44C1-B167-6985664A3DA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3CB4DD82-AFD0-484A-BD3F-C1116C46E583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C4FB3C32-4B34-4DCD-BF59-B6850CB30ED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72C9BC89-82FE-4259-B97F-5C5D7B010A4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62166BE-EC51-42AD-8E83-2714EB80D0A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7DEC7031-ECD9-485A-AEDE-0FE0A6C836F6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8DA0C4E-E172-436A-B44A-3D61EE77E627}"/>
                </a:ext>
              </a:extLst>
            </p:cNvPr>
            <p:cNvGrpSpPr/>
            <p:nvPr/>
          </p:nvGrpSpPr>
          <p:grpSpPr>
            <a:xfrm>
              <a:off x="5131672" y="3973643"/>
              <a:ext cx="204231" cy="694854"/>
              <a:chOff x="2188392" y="4190334"/>
              <a:chExt cx="234076" cy="737178"/>
            </a:xfrm>
          </p:grpSpPr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E797A59F-ACAA-42BC-AC12-4E4A8368364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1E3A07D-3EB3-48D7-8DCC-994C26507772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54982D03-D9DC-4A57-AF06-D8CB4CFA6D8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7A9D4C9-83AD-423B-AB99-37CD6B5C8F6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7B24F80-4100-485A-B774-374605C7E11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2DC4FB3-EE5B-44E6-ACC1-36E644325FF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5E4BFAF-D7E3-4146-BC83-E587410DC8D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42A764B-FADF-4CF7-AC3E-A0C28416686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BB5EC209-3B68-4943-98FC-8308A8FB571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09B6219-CCF9-4042-9C04-FBEEAD4D45F7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C5F2B0DA-1798-4320-8400-22F6BEB3792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A2C95E48-03B6-4B86-A03C-B4451E9C51A5}"/>
                </a:ext>
              </a:extLst>
            </p:cNvPr>
            <p:cNvGrpSpPr/>
            <p:nvPr/>
          </p:nvGrpSpPr>
          <p:grpSpPr>
            <a:xfrm>
              <a:off x="5355693" y="3973643"/>
              <a:ext cx="204231" cy="694854"/>
              <a:chOff x="2188392" y="4190334"/>
              <a:chExt cx="234076" cy="737178"/>
            </a:xfrm>
          </p:grpSpPr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C1422211-DBC5-459B-96D9-859C3967912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8193FE6-ACF0-41EB-BA03-BD37B3BFBFEC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E0C94FF-6135-48B1-8F99-0CF7ADC5870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D7000DA-2BCA-4001-828E-72588AE494B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F60AF31-0763-4855-AFBE-FD92CF4AF12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373B609-02F8-4B91-86C2-DDFEB8EB6C4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0C7EF4A7-1E30-4BF7-8569-EB005652F33B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5F91C99-F5BD-4405-8EBB-003CAF4273B8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A2A8D13-175A-4F23-8BBD-E5D6E337FD7F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C274DB08-BBCC-43E8-93CD-16620C53B17B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7690AB6E-4B9C-442B-AD75-FA5528AEB84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AC4DAF09-5C31-4A0F-BF80-4596476083BC}"/>
                </a:ext>
              </a:extLst>
            </p:cNvPr>
            <p:cNvGrpSpPr/>
            <p:nvPr/>
          </p:nvGrpSpPr>
          <p:grpSpPr>
            <a:xfrm>
              <a:off x="5579714" y="3973643"/>
              <a:ext cx="204231" cy="694854"/>
              <a:chOff x="2188392" y="4190334"/>
              <a:chExt cx="234076" cy="737178"/>
            </a:xfrm>
          </p:grpSpPr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80280DB7-862A-4C46-A323-9E47AFB64BF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700FA84B-DBBE-4AC3-8187-5AD1A432280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B132E2A-3AEB-4D71-B03D-A908F6FECF5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93B265B8-9581-4751-B86B-C58B544D6E7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08AFED6-DB4D-4988-A6CF-99198981ED01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2390D77-C167-4E18-94E2-2DBC4047F0E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9678B736-3D24-4559-9F6B-AA595E61D1A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B4B9EBD-DFC0-4DD3-8F11-3BD3C0939D1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9994463-6E97-49D8-8E92-3C5A11A27829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A198721-A034-426C-ACCA-4AA523BBC59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766A0DC-3261-4B58-B4BC-E7AFC04CFD2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BBAA313A-4A35-441D-AD70-9F438B3405D8}"/>
                </a:ext>
              </a:extLst>
            </p:cNvPr>
            <p:cNvGrpSpPr/>
            <p:nvPr/>
          </p:nvGrpSpPr>
          <p:grpSpPr>
            <a:xfrm>
              <a:off x="5803735" y="3973643"/>
              <a:ext cx="204231" cy="694854"/>
              <a:chOff x="2188392" y="4190334"/>
              <a:chExt cx="234076" cy="737178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7F09887C-AE2F-4FFE-A1ED-D5C649414A5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2950964-8F52-4E4A-AAF2-FAC399172F9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128E7151-8D56-4AA0-9FB3-0F0CB5B5D75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3876D37-9649-48AF-95E6-A996B4360FC3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ED30EB6F-72E0-463A-BB55-26A0BFBC8B6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CECB786-4FFB-492D-87C3-AD2577B0DBD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912E45E-3843-479B-BEF5-0C58C2EA70F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BD41B18-72C4-453B-BBA1-40BF9E4F221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4B33941-8156-40B1-B1FC-279FE596C5D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D4D8FC7-28B0-4289-ADAE-61C87EB0F97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CC205DD-C453-4FE7-BFE3-ACB6B128795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80A4AC4-A3ED-4748-8E70-596F4F7FF6E9}"/>
                </a:ext>
              </a:extLst>
            </p:cNvPr>
            <p:cNvGrpSpPr/>
            <p:nvPr/>
          </p:nvGrpSpPr>
          <p:grpSpPr>
            <a:xfrm>
              <a:off x="6027756" y="3973643"/>
              <a:ext cx="204231" cy="694854"/>
              <a:chOff x="2188392" y="4190334"/>
              <a:chExt cx="234076" cy="737178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186F4E11-1BEA-438E-A5E9-BA6C85FF26DD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BC60D61-B4D3-42B3-99CB-41B34567997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662655F-4E8D-4B28-BA69-291B9409F555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5A797F53-CBD6-4E6E-9541-E2E0938602C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A955024-54C0-476E-A190-EDA0552E046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A7BE8903-0F2F-4E6D-A406-D58BA84E6AB3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D8D95DD-4D0D-4C5A-BAB4-6FC69D1851A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4A039CB-CF13-40D2-A063-54E1F1F4D46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2C66834A-B40C-433C-8D96-358B40FAD63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39B54ED-9045-45A8-932E-504952ED3711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0737DF5-0298-4215-B061-735DE840B6F1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1F0D89E7-8621-40E9-BAE3-58CCA6E2AFB4}"/>
                </a:ext>
              </a:extLst>
            </p:cNvPr>
            <p:cNvGrpSpPr/>
            <p:nvPr/>
          </p:nvGrpSpPr>
          <p:grpSpPr>
            <a:xfrm>
              <a:off x="6251768" y="3973643"/>
              <a:ext cx="204231" cy="694854"/>
              <a:chOff x="2188392" y="4190334"/>
              <a:chExt cx="234076" cy="737178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55EA7AF7-5943-4FA5-816E-B5A0749FEAE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20A8D8B-A4C2-442F-B650-9E4B0C71BE9C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50DDA14-2E20-4CE9-AA01-FB41CF3C356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6905DDC-15CF-4071-B016-D640214E57E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E7A476F-62FD-4A1D-B40A-4C332A0778A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893A78CE-6E84-41EA-A87D-79979D0097C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D09E9D1B-6DB4-49BA-9D31-F556ADB3FF8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DE6D06B-2075-407A-B46D-06A0AE9555C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AFC1FAA-10A7-4107-A8F6-AAEBBE04BD9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0CC95C4-85E2-4447-AFA6-0FA49246370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5A65D4A-BDE4-45BE-B108-A8650DC04F9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0A92E7C-0471-4ED9-ABF6-2CBDA557CE7E}"/>
                </a:ext>
              </a:extLst>
            </p:cNvPr>
            <p:cNvSpPr/>
            <p:nvPr/>
          </p:nvSpPr>
          <p:spPr bwMode="auto">
            <a:xfrm>
              <a:off x="371989" y="4129816"/>
              <a:ext cx="6152635" cy="57150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4CF2EA1-61E3-4C33-AFE2-E1129395B4D0}"/>
                </a:ext>
              </a:extLst>
            </p:cNvPr>
            <p:cNvSpPr/>
            <p:nvPr/>
          </p:nvSpPr>
          <p:spPr bwMode="auto">
            <a:xfrm>
              <a:off x="347660" y="3917885"/>
              <a:ext cx="6210304" cy="807492"/>
            </a:xfrm>
            <a:custGeom>
              <a:avLst/>
              <a:gdLst>
                <a:gd name="connsiteX0" fmla="*/ 61337 w 6210304"/>
                <a:gd name="connsiteY0" fmla="*/ 55019 h 807492"/>
                <a:gd name="connsiteX1" fmla="*/ 52389 w 6210304"/>
                <a:gd name="connsiteY1" fmla="*/ 63967 h 807492"/>
                <a:gd name="connsiteX2" fmla="*/ 52389 w 6210304"/>
                <a:gd name="connsiteY2" fmla="*/ 743526 h 807492"/>
                <a:gd name="connsiteX3" fmla="*/ 61337 w 6210304"/>
                <a:gd name="connsiteY3" fmla="*/ 752474 h 807492"/>
                <a:gd name="connsiteX4" fmla="*/ 6148966 w 6210304"/>
                <a:gd name="connsiteY4" fmla="*/ 752474 h 807492"/>
                <a:gd name="connsiteX5" fmla="*/ 6157914 w 6210304"/>
                <a:gd name="connsiteY5" fmla="*/ 743526 h 807492"/>
                <a:gd name="connsiteX6" fmla="*/ 6157914 w 6210304"/>
                <a:gd name="connsiteY6" fmla="*/ 63967 h 807492"/>
                <a:gd name="connsiteX7" fmla="*/ 6148966 w 6210304"/>
                <a:gd name="connsiteY7" fmla="*/ 55019 h 807492"/>
                <a:gd name="connsiteX8" fmla="*/ 43443 w 6210304"/>
                <a:gd name="connsiteY8" fmla="*/ 0 h 807492"/>
                <a:gd name="connsiteX9" fmla="*/ 6166861 w 6210304"/>
                <a:gd name="connsiteY9" fmla="*/ 0 h 807492"/>
                <a:gd name="connsiteX10" fmla="*/ 6210304 w 6210304"/>
                <a:gd name="connsiteY10" fmla="*/ 43443 h 807492"/>
                <a:gd name="connsiteX11" fmla="*/ 6210304 w 6210304"/>
                <a:gd name="connsiteY11" fmla="*/ 764049 h 807492"/>
                <a:gd name="connsiteX12" fmla="*/ 6166861 w 6210304"/>
                <a:gd name="connsiteY12" fmla="*/ 807492 h 807492"/>
                <a:gd name="connsiteX13" fmla="*/ 43443 w 6210304"/>
                <a:gd name="connsiteY13" fmla="*/ 807492 h 807492"/>
                <a:gd name="connsiteX14" fmla="*/ 0 w 6210304"/>
                <a:gd name="connsiteY14" fmla="*/ 764049 h 807492"/>
                <a:gd name="connsiteX15" fmla="*/ 0 w 6210304"/>
                <a:gd name="connsiteY15" fmla="*/ 43443 h 807492"/>
                <a:gd name="connsiteX16" fmla="*/ 43443 w 6210304"/>
                <a:gd name="connsiteY16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103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6148966" y="752474"/>
                  </a:lnTo>
                  <a:cubicBezTo>
                    <a:pt x="6153908" y="752474"/>
                    <a:pt x="6157914" y="748468"/>
                    <a:pt x="6157914" y="743526"/>
                  </a:cubicBezTo>
                  <a:lnTo>
                    <a:pt x="6157914" y="63967"/>
                  </a:lnTo>
                  <a:cubicBezTo>
                    <a:pt x="6157914" y="59025"/>
                    <a:pt x="6153908" y="55019"/>
                    <a:pt x="6148966" y="55019"/>
                  </a:cubicBezTo>
                  <a:close/>
                  <a:moveTo>
                    <a:pt x="43443" y="0"/>
                  </a:moveTo>
                  <a:lnTo>
                    <a:pt x="6166861" y="0"/>
                  </a:lnTo>
                  <a:cubicBezTo>
                    <a:pt x="6190854" y="0"/>
                    <a:pt x="6210304" y="19450"/>
                    <a:pt x="6210304" y="43443"/>
                  </a:cubicBezTo>
                  <a:lnTo>
                    <a:pt x="6210304" y="764049"/>
                  </a:lnTo>
                  <a:cubicBezTo>
                    <a:pt x="6210304" y="788042"/>
                    <a:pt x="6190854" y="807492"/>
                    <a:pt x="6166861" y="807492"/>
                  </a:cubicBez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11D0FC15-289B-4BB2-B695-8F2BF58EE3C1}"/>
              </a:ext>
            </a:extLst>
          </p:cNvPr>
          <p:cNvGrpSpPr/>
          <p:nvPr/>
        </p:nvGrpSpPr>
        <p:grpSpPr>
          <a:xfrm>
            <a:off x="329075" y="1779176"/>
            <a:ext cx="5453860" cy="709136"/>
            <a:chOff x="347660" y="4810126"/>
            <a:chExt cx="6210304" cy="807492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39BA1D83-8AAF-4130-A36E-FCCF7F417868}"/>
                </a:ext>
              </a:extLst>
            </p:cNvPr>
            <p:cNvGrpSpPr/>
            <p:nvPr/>
          </p:nvGrpSpPr>
          <p:grpSpPr>
            <a:xfrm>
              <a:off x="427231" y="4867059"/>
              <a:ext cx="204231" cy="694854"/>
              <a:chOff x="1628799" y="4190334"/>
              <a:chExt cx="234076" cy="737178"/>
            </a:xfrm>
          </p:grpSpPr>
          <p:sp>
            <p:nvSpPr>
              <p:cNvPr id="645" name="正方形/長方形 644">
                <a:extLst>
                  <a:ext uri="{FF2B5EF4-FFF2-40B4-BE49-F238E27FC236}">
                    <a16:creationId xmlns:a16="http://schemas.microsoft.com/office/drawing/2014/main" id="{80BDC441-3571-4935-B8B8-DBFF369EEC7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C96D3282-6854-48FE-B1E4-B1CB9C9B842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6D8454AD-8E88-47CE-81FF-B5CE04250B8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C40FB241-A373-4379-94CB-7D50646A735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240CACD8-556A-4923-BF02-67050616AF3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628231C5-00B9-479C-BCCA-A9EE71A6A38E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E707BA16-2B00-4064-9254-70DE574662A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0BA2CF15-416B-4D1E-A06B-355D391774D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D2385A04-4876-4F71-9B01-8218F373AB1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F8667457-69A7-40F4-B1F1-08C1B22DEF9B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1BBD2A8A-E85E-45AF-B62D-608891A1582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F5498AA7-CB12-455F-ADD6-83E2CF4B56B6}"/>
                </a:ext>
              </a:extLst>
            </p:cNvPr>
            <p:cNvGrpSpPr/>
            <p:nvPr/>
          </p:nvGrpSpPr>
          <p:grpSpPr>
            <a:xfrm>
              <a:off x="651068" y="4867059"/>
              <a:ext cx="204231" cy="694854"/>
              <a:chOff x="1628799" y="4190334"/>
              <a:chExt cx="234076" cy="737178"/>
            </a:xfrm>
          </p:grpSpPr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1F613670-3877-48E1-8F0D-5569883DF18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5AAB7002-80E0-4A75-A377-3471E042A3C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336DCB2B-5C79-4089-A670-CB0D9837900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9B78AF39-9387-4850-99C7-FED796A071A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8D3A8A85-4BEC-411D-8626-BEFB83FABB7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8D0C5C16-11F0-406B-9FC1-C9E882A9DB6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65DD0C34-9980-4147-A6ED-962805C43E7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B5C7D4C2-3879-4F1B-ABEE-C1E8C1E67D16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01C60D5D-4AE0-411F-B1F1-3CF425F1231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5B030B2E-B99F-4518-B136-2BA25784EF1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F10F24CC-5E17-4270-998F-D2F42880BD7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4CC9BF9E-8496-480B-B51E-8D30524829C1}"/>
                </a:ext>
              </a:extLst>
            </p:cNvPr>
            <p:cNvGrpSpPr/>
            <p:nvPr/>
          </p:nvGrpSpPr>
          <p:grpSpPr>
            <a:xfrm>
              <a:off x="874906" y="4867059"/>
              <a:ext cx="204231" cy="694854"/>
              <a:chOff x="1628799" y="4190334"/>
              <a:chExt cx="234076" cy="737178"/>
            </a:xfrm>
          </p:grpSpPr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17420DA0-42FF-4BB4-9A25-988156966B0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A0765E61-FBF4-40DA-B9CD-967716939BA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B72D40F5-12D6-492D-8EC9-F404073C93C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0D8C0553-D5EE-4783-911D-5AD1C7B7055D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2A7C7736-B6B9-40AF-BB63-523EC20BFB4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F191B593-8919-4318-9712-49EAD2BF2F2F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B1EC5671-EBCD-47F8-918D-4997AC41F461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D80223FC-F8E1-4920-8AB3-068FEE52412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4D26C862-9650-4514-8D09-349949EAF87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43D12C07-88C5-4892-8A89-F647FA1B6BC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E3213868-CAE4-4FF7-92F0-A466197F164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687F4076-891F-4F14-A697-ACD5D7EB850B}"/>
                </a:ext>
              </a:extLst>
            </p:cNvPr>
            <p:cNvGrpSpPr/>
            <p:nvPr/>
          </p:nvGrpSpPr>
          <p:grpSpPr>
            <a:xfrm>
              <a:off x="1098743" y="4867059"/>
              <a:ext cx="204231" cy="694854"/>
              <a:chOff x="1628799" y="4190334"/>
              <a:chExt cx="234076" cy="737178"/>
            </a:xfrm>
          </p:grpSpPr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72A62B27-D1BB-430A-BEC6-DC60CD002E1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65D313AB-7EC6-42F2-807B-9AB84058C0A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EDE56E76-CEFA-4F6A-B03B-70B33123182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CE32C0D8-7040-4EF2-8EDE-26320BA40CB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82E6B951-09CD-48F3-BCC2-761A9F3BB78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C44D0BEA-4036-436D-9A61-F231FEFE9F5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18A64168-04C1-4066-B122-03C8DB17F5D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2E66048C-F734-4CC9-B3DF-D3191176DE3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88EFACBC-FF63-44DB-9F76-527ACA09885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902486BE-62C7-48C0-AAB2-4ACE9673EF7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73B71ED5-D996-4859-B00E-88BC1439C68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3D99F483-FEFE-4396-AD49-C5FA4794A413}"/>
                </a:ext>
              </a:extLst>
            </p:cNvPr>
            <p:cNvGrpSpPr/>
            <p:nvPr/>
          </p:nvGrpSpPr>
          <p:grpSpPr>
            <a:xfrm>
              <a:off x="1322581" y="4867059"/>
              <a:ext cx="204231" cy="694854"/>
              <a:chOff x="1628799" y="4190334"/>
              <a:chExt cx="234076" cy="737178"/>
            </a:xfrm>
          </p:grpSpPr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1CD61BDA-7E4E-4FA1-B6B7-6D8A0A2523B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1788A353-55BC-4EDA-AA7C-59B1552B5E8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225A66DA-B769-48E5-ACB4-A2D93AB59B2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4E52EF91-1D5B-4FD8-8BC0-077F58D9027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E5D0158C-D78B-48FC-9FE3-8DA5C181F74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4C02AFA8-A8DE-44AB-B761-4F63DA92D45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56F91385-0075-4488-BB3C-09C1421672D2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C96C2CF8-88BA-4FCB-8255-A4103C43351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E87679AE-27C0-40CA-A365-5B4F04D0654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66797019-9BB5-4A0A-A3D3-EAEC33750C7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A04D50D5-1F10-48AB-BA1D-2AA55006831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844A5B56-834F-4355-9101-79A38F4A3C83}"/>
                </a:ext>
              </a:extLst>
            </p:cNvPr>
            <p:cNvGrpSpPr/>
            <p:nvPr/>
          </p:nvGrpSpPr>
          <p:grpSpPr>
            <a:xfrm>
              <a:off x="1546418" y="4867059"/>
              <a:ext cx="204231" cy="694854"/>
              <a:chOff x="1628799" y="4190334"/>
              <a:chExt cx="234076" cy="737178"/>
            </a:xfrm>
          </p:grpSpPr>
          <p:sp>
            <p:nvSpPr>
              <p:cNvPr id="590" name="正方形/長方形 589">
                <a:extLst>
                  <a:ext uri="{FF2B5EF4-FFF2-40B4-BE49-F238E27FC236}">
                    <a16:creationId xmlns:a16="http://schemas.microsoft.com/office/drawing/2014/main" id="{128FA6DB-32E2-465F-AEC6-A2E27F5F8D6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662F37CA-02B7-44E9-A605-8B787F7BA2E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569395B8-B749-4314-BA63-B7CE5580057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E36416E1-41CD-4901-81B5-62D01F3A0B9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56089B51-D633-4F5B-99C8-73FB9F1995E4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E9CE8DE2-04BA-4FE9-A6D2-497F9D0772A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63E0157E-56A4-4175-B66B-3BF8C7711AD7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BE584240-584D-4AD0-B5F3-EEC660E05C21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0959E708-87CC-4FD0-B595-5B996A1970B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C89A94D9-7B4D-48E8-80FD-17BDB70E048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2B10C056-D008-4834-BAF7-017CB05A016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C9B4BCD2-F589-4B89-8C57-5D9652284790}"/>
                </a:ext>
              </a:extLst>
            </p:cNvPr>
            <p:cNvGrpSpPr/>
            <p:nvPr/>
          </p:nvGrpSpPr>
          <p:grpSpPr>
            <a:xfrm>
              <a:off x="1770256" y="4867059"/>
              <a:ext cx="204231" cy="694854"/>
              <a:chOff x="1628799" y="4190334"/>
              <a:chExt cx="234076" cy="737178"/>
            </a:xfrm>
          </p:grpSpPr>
          <p:sp>
            <p:nvSpPr>
              <p:cNvPr id="579" name="正方形/長方形 578">
                <a:extLst>
                  <a:ext uri="{FF2B5EF4-FFF2-40B4-BE49-F238E27FC236}">
                    <a16:creationId xmlns:a16="http://schemas.microsoft.com/office/drawing/2014/main" id="{D9C5F4EF-1D5A-465E-87D7-65B7DE19E5A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B7B4B926-978B-4E10-BBA0-224281A4A7A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1059D90C-3FA5-4582-980F-6E112C99A4E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2B8447C9-AA48-4D81-835C-B4FBA91FC65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03E72C9A-0B9C-41B8-A6B4-461C90EC9D1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B9EA0B6A-6A10-4313-81CC-A875C6E0E9C4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60A97725-FA1F-4812-89D6-0D01274DDBE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56A37C74-D78A-4A46-8722-27EF437BCA9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239C0A6F-A3F2-4EA6-9614-2C2611FB23A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42F7CBB3-9784-45B9-8467-6A6D6451509D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99A95071-7A28-4B11-83E3-88C125AC421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4183869B-0F06-4549-998E-76B521A1B7D3}"/>
                </a:ext>
              </a:extLst>
            </p:cNvPr>
            <p:cNvGrpSpPr/>
            <p:nvPr/>
          </p:nvGrpSpPr>
          <p:grpSpPr>
            <a:xfrm>
              <a:off x="1994093" y="4867059"/>
              <a:ext cx="204231" cy="694854"/>
              <a:chOff x="1628799" y="4190334"/>
              <a:chExt cx="234076" cy="737178"/>
            </a:xfrm>
          </p:grpSpPr>
          <p:sp>
            <p:nvSpPr>
              <p:cNvPr id="568" name="正方形/長方形 567">
                <a:extLst>
                  <a:ext uri="{FF2B5EF4-FFF2-40B4-BE49-F238E27FC236}">
                    <a16:creationId xmlns:a16="http://schemas.microsoft.com/office/drawing/2014/main" id="{EB5AD4AC-2166-49BF-B3FB-D0D2E419E104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A39DE816-BAC6-4AC9-97C7-59C0A4764F4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92FBE2F0-FF2B-451A-A5EF-DB0505EA7FDC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41B9B44B-C112-4BAA-996B-5108CABC2513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45840DCC-D117-4803-90A8-A1B0F7C968E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93EBA6C9-2153-4C01-9320-6EE202283A6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059BCFEC-2961-4D4F-99B1-42D1645CBD01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5BF58EDD-1145-4BA2-BCB2-87C1EEB3D95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1E5EEE68-7F44-4DC2-B9DA-D7DA9E46971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705DBE7B-B35E-4C2E-B94B-33096D5A122C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B404898F-202B-4878-9347-90712547BD47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3C5467A4-1C99-402D-8075-9E59DF3F0A60}"/>
                </a:ext>
              </a:extLst>
            </p:cNvPr>
            <p:cNvGrpSpPr/>
            <p:nvPr/>
          </p:nvGrpSpPr>
          <p:grpSpPr>
            <a:xfrm>
              <a:off x="2213169" y="4867059"/>
              <a:ext cx="204231" cy="694854"/>
              <a:chOff x="1628799" y="4190334"/>
              <a:chExt cx="234076" cy="737178"/>
            </a:xfrm>
          </p:grpSpPr>
          <p:sp>
            <p:nvSpPr>
              <p:cNvPr id="557" name="正方形/長方形 556">
                <a:extLst>
                  <a:ext uri="{FF2B5EF4-FFF2-40B4-BE49-F238E27FC236}">
                    <a16:creationId xmlns:a16="http://schemas.microsoft.com/office/drawing/2014/main" id="{6A7D3218-30F1-4780-827B-BC7B49863B1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670D7607-E1C9-4BF3-BD82-420F342938D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42168157-F9A9-407E-B6F1-804D95CF0EE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400FB4C9-0192-4A69-8461-7B72C86A62F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B3A3B0FA-B43F-485E-B549-FA15BCF693F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CFA93E15-4C23-46C0-A867-5971CC89517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D31182F0-F51A-4526-B172-E3A9FD63C83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3AE46ACD-4C68-42E3-A480-128DB0A745A0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D1009F26-E392-4ABC-9377-543ED55CA5B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8CF695F3-3F21-4B28-9A6F-6E6397D624EC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A95DC402-A902-46DF-8B90-98D3907045B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6702B212-1D9C-494E-96E2-BD9C36AD7940}"/>
                </a:ext>
              </a:extLst>
            </p:cNvPr>
            <p:cNvGrpSpPr/>
            <p:nvPr/>
          </p:nvGrpSpPr>
          <p:grpSpPr>
            <a:xfrm>
              <a:off x="2437006" y="4867059"/>
              <a:ext cx="204231" cy="694854"/>
              <a:chOff x="1628799" y="4190334"/>
              <a:chExt cx="234076" cy="737178"/>
            </a:xfrm>
          </p:grpSpPr>
          <p:sp>
            <p:nvSpPr>
              <p:cNvPr id="546" name="正方形/長方形 545">
                <a:extLst>
                  <a:ext uri="{FF2B5EF4-FFF2-40B4-BE49-F238E27FC236}">
                    <a16:creationId xmlns:a16="http://schemas.microsoft.com/office/drawing/2014/main" id="{FAF94C5F-813B-4578-BA9C-8D2B86E30FE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89F8285D-A7B1-4F3B-9765-0184CF9B63C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D45A15B1-148E-4D59-8474-BE2CB4D947F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4E3E31A9-2B3E-4FFB-96AE-5A0ADF8E81E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CB12F63F-0A78-473F-94E0-9744006DC53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F0DA848A-0FC1-4A50-9DDC-DC2B62D039D8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DDC11E02-18F3-4020-AB79-1EC8788F968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9551A9B8-EAC8-48C3-8B8B-251366FAC96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EB6CB582-2C58-4CD7-A9F5-E3D8E21AE62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61199ED1-5EB1-4C85-8FC1-6327C0DBC8B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AD4CA02A-A3DF-420C-BD3B-A5D80830F48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7A6F54DF-19B0-4AC5-9977-E6205291B5C5}"/>
                </a:ext>
              </a:extLst>
            </p:cNvPr>
            <p:cNvGrpSpPr/>
            <p:nvPr/>
          </p:nvGrpSpPr>
          <p:grpSpPr>
            <a:xfrm>
              <a:off x="2660844" y="4867059"/>
              <a:ext cx="204231" cy="694854"/>
              <a:chOff x="1628799" y="4190334"/>
              <a:chExt cx="234076" cy="737178"/>
            </a:xfrm>
          </p:grpSpPr>
          <p:sp>
            <p:nvSpPr>
              <p:cNvPr id="535" name="正方形/長方形 534">
                <a:extLst>
                  <a:ext uri="{FF2B5EF4-FFF2-40B4-BE49-F238E27FC236}">
                    <a16:creationId xmlns:a16="http://schemas.microsoft.com/office/drawing/2014/main" id="{BBCDF28F-BCAF-43B0-90FE-DFE17EC7150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70701AB3-8272-402F-BF42-47741AFC670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53A2E160-634A-4691-9BEE-0EAB6806CAC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56018329-E3F8-4A48-B74A-3D8DE9D95C4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432225BA-7E95-4554-996B-AF74DBCEAE5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5D5E4942-0BE1-45D5-B457-87769DDB588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09AB4194-2BCE-4D17-A80D-738C17E6540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8B942BE5-2017-4A55-92F7-E9E34BBB5CB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AD5D67A5-CBFF-4BE5-B1DA-2407984F6F4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40C051C1-AB6D-4DC1-809A-4DF29B8401A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AE62C43A-FE89-4201-BEDF-9F1786C6EF1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2E989CCB-BFDF-41D5-9390-D239A47C8E59}"/>
                </a:ext>
              </a:extLst>
            </p:cNvPr>
            <p:cNvGrpSpPr/>
            <p:nvPr/>
          </p:nvGrpSpPr>
          <p:grpSpPr>
            <a:xfrm>
              <a:off x="2884681" y="4867059"/>
              <a:ext cx="204231" cy="694854"/>
              <a:chOff x="1628799" y="4190334"/>
              <a:chExt cx="234076" cy="737178"/>
            </a:xfrm>
          </p:grpSpPr>
          <p:sp>
            <p:nvSpPr>
              <p:cNvPr id="524" name="正方形/長方形 523">
                <a:extLst>
                  <a:ext uri="{FF2B5EF4-FFF2-40B4-BE49-F238E27FC236}">
                    <a16:creationId xmlns:a16="http://schemas.microsoft.com/office/drawing/2014/main" id="{C07D0ADC-B137-4B2A-927E-AA5A53BE540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9D12D0B2-2940-40F6-9308-9CC8D985FB7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E2261E00-88C3-4A24-924C-BB5C3914EA7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941C14CB-1AC1-4C0B-9A23-8FF2BF1630A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BEC0E69D-86D6-4677-9CB9-1BB9D8F0BA4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9229EBDC-698B-4558-A457-6B8240D27514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45241605-C523-4611-9CFC-566B857BC6B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A933FBC3-A331-4D42-BAE6-F93C144AA63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E06EE5FF-535A-425E-B0A5-818C55DE8788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BA1E392D-23D4-4B6A-B402-923BEE36212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08FA69D1-1EA4-4744-8238-284B28E0575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811D6208-2DCB-4D67-9DA4-9C8347539DE2}"/>
                </a:ext>
              </a:extLst>
            </p:cNvPr>
            <p:cNvGrpSpPr/>
            <p:nvPr/>
          </p:nvGrpSpPr>
          <p:grpSpPr>
            <a:xfrm>
              <a:off x="3108518" y="4867059"/>
              <a:ext cx="204231" cy="694854"/>
              <a:chOff x="1628799" y="4190334"/>
              <a:chExt cx="234076" cy="737178"/>
            </a:xfrm>
          </p:grpSpPr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9A451548-E423-4742-9132-7B1F3024AAF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32A78614-C137-4660-9C14-7BA2069C01ED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10A22210-F57F-4565-B304-37ED12A9A58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44E68D15-C5BD-42E6-83A1-824191EF03F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9AF46C9A-DFD9-4860-9087-2D8A8A13A5D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707D6BE5-78B5-4DB8-885E-E18DEEB6E89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C47F365B-C33D-45CA-8419-D32D6D341E1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F08FF20F-A64F-43B4-9048-0ABD50FA9646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84B50030-9642-41CF-83D9-95C8501F665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55A41DE1-82B0-409A-8BAA-AC5A7E517F5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2126F42E-5D9C-4FED-8C6F-53CDA462B02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8E22663F-6936-4203-ACBC-B44D560B8E8E}"/>
                </a:ext>
              </a:extLst>
            </p:cNvPr>
            <p:cNvGrpSpPr/>
            <p:nvPr/>
          </p:nvGrpSpPr>
          <p:grpSpPr>
            <a:xfrm>
              <a:off x="3332355" y="4867059"/>
              <a:ext cx="204231" cy="694854"/>
              <a:chOff x="1628799" y="4190334"/>
              <a:chExt cx="234076" cy="737178"/>
            </a:xfrm>
          </p:grpSpPr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36F7800D-DC70-4688-BFD2-296A18DD1C3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97CA7EE6-4AFE-4EA2-B824-91C6A5B98A8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F7ADBD90-9518-4FB6-A366-DAAEE4CF3A7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5941D869-BAD1-4E1B-BCCC-8ADD0EC1FC1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020E1D31-7EBB-40A0-BF9A-CF651996D7A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722A3DE1-DB56-4FC2-A013-33C0DA9D8768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6D8CC910-EB9C-4123-8DD8-5CB27C10EBF0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A963827-767B-4DF7-ACCA-08ABDDD9982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3383F20B-00BA-4448-9B45-70508E3276B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C0A797FD-72D5-49A9-8003-F858ECB813F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7D8C4757-60C1-4CCD-8153-13A94D3595C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957A0098-590D-40B3-A900-DF83157C736F}"/>
                </a:ext>
              </a:extLst>
            </p:cNvPr>
            <p:cNvGrpSpPr/>
            <p:nvPr/>
          </p:nvGrpSpPr>
          <p:grpSpPr>
            <a:xfrm>
              <a:off x="3556193" y="4867059"/>
              <a:ext cx="204231" cy="694854"/>
              <a:chOff x="1628799" y="4190334"/>
              <a:chExt cx="234076" cy="737178"/>
            </a:xfrm>
          </p:grpSpPr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C7BFD326-20DA-4444-AEFB-D1A06EDB554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A7C2DD5A-C79F-4A58-B7DD-9C5F16D3119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CCF5322E-E1D0-43BD-86FE-8919F424585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1BED6B0D-5E72-41E0-9D45-A9E9C2706A5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90975B01-F873-4B53-8D8E-2C1C9BBE5D5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5FCC0B73-DC05-48CB-AA33-2EC9B64744C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3F236CF6-34AC-4DB2-A172-492C57ECFA11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F549056-51CC-4C96-B914-B6E99EF46CF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D7E32769-5E78-4D81-8381-296C8A1EB5E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79102309-2D03-4901-BA9D-A7A7F2E60C2D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3E258C02-55BE-411C-80FE-20CC0EB34D1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C11A8F20-4200-4835-83E6-A7A96646AFF9}"/>
                </a:ext>
              </a:extLst>
            </p:cNvPr>
            <p:cNvGrpSpPr/>
            <p:nvPr/>
          </p:nvGrpSpPr>
          <p:grpSpPr>
            <a:xfrm>
              <a:off x="3780030" y="4867059"/>
              <a:ext cx="204231" cy="694854"/>
              <a:chOff x="1628799" y="4190334"/>
              <a:chExt cx="234076" cy="737178"/>
            </a:xfrm>
          </p:grpSpPr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5852CE23-703D-4F2D-B9C0-BD9805C19A4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0E867163-863B-44AD-9AE3-A75BB7B0762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B748EBD1-37E6-4827-83C7-7595C0B4B24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66C93543-60CC-4377-AE0E-703143EE19E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BC5C7CDB-9ED8-41BA-9105-31760A3784C9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B5305B20-FB19-4D06-89B6-57128B96376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126FFBF2-8A85-43CE-8A0A-49AD805441D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C16BBD13-E783-43A5-AE15-676F808C819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011B249B-EA95-41CA-AE00-40EA4D32B91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3B5F6642-3C38-4193-A091-EDD8BD8EEE0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576C7EA4-89EB-425E-B002-CEFE11BA19F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3180D31D-3BE2-4041-A3F8-18F2723AA7DF}"/>
                </a:ext>
              </a:extLst>
            </p:cNvPr>
            <p:cNvGrpSpPr/>
            <p:nvPr/>
          </p:nvGrpSpPr>
          <p:grpSpPr>
            <a:xfrm>
              <a:off x="4003868" y="4867059"/>
              <a:ext cx="204231" cy="694854"/>
              <a:chOff x="1628799" y="4190334"/>
              <a:chExt cx="234076" cy="737178"/>
            </a:xfrm>
          </p:grpSpPr>
          <p:sp>
            <p:nvSpPr>
              <p:cNvPr id="469" name="正方形/長方形 468">
                <a:extLst>
                  <a:ext uri="{FF2B5EF4-FFF2-40B4-BE49-F238E27FC236}">
                    <a16:creationId xmlns:a16="http://schemas.microsoft.com/office/drawing/2014/main" id="{78830514-8ED4-4792-B80C-A3B86DF604D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CBEDAEB4-E6BC-4501-AD3E-F8B5EB3494E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D5C42C46-A1BB-43FA-A9CE-FDF9E53B402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CCB1DE4B-D197-4FDC-B15E-F380AC532E7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6F2B2B3C-1F02-4507-BBC8-8F6FB376461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2B66B428-8226-4C70-A8E3-8B7C557F4D74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37585A6C-65D9-45B0-BC1A-6659047006B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C62DD196-766B-4EE7-B83F-6560007EA211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E2F79A90-3275-4BBF-92C4-37968C17A05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CB5B7122-5AEC-4D2E-98CD-9CCD0EEF998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8F80E635-C6A6-4CA2-BAFA-DFD6ED6224F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BD45CAB7-597E-424E-B182-BC6A0618553F}"/>
                </a:ext>
              </a:extLst>
            </p:cNvPr>
            <p:cNvGrpSpPr/>
            <p:nvPr/>
          </p:nvGrpSpPr>
          <p:grpSpPr>
            <a:xfrm>
              <a:off x="4227705" y="4867059"/>
              <a:ext cx="204231" cy="694854"/>
              <a:chOff x="1628799" y="4190334"/>
              <a:chExt cx="234076" cy="737178"/>
            </a:xfrm>
          </p:grpSpPr>
          <p:sp>
            <p:nvSpPr>
              <p:cNvPr id="458" name="正方形/長方形 457">
                <a:extLst>
                  <a:ext uri="{FF2B5EF4-FFF2-40B4-BE49-F238E27FC236}">
                    <a16:creationId xmlns:a16="http://schemas.microsoft.com/office/drawing/2014/main" id="{C7E5A136-CADF-4D12-805F-B582C9E67E2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BEE3BFCB-8F2A-458C-969A-DC03310CA27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6FD2052C-E2A9-4128-895A-F3D2796DF62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C9A28BC1-C0E8-4943-AADF-40133766CBA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12092662-07A3-4C55-9CC9-0664D0F9EE94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DEC28D95-0C36-4204-AE41-19B0CB81D23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01ABF82A-2438-4452-944D-4CE9F57673C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3F93DB59-AD60-44F7-A4D1-E5C13E5E9D2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FCF04CFE-AA0D-417C-9139-BB03A650CDD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D22E0FDA-EC76-4CFC-9CA3-8C574628EBCD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22E814C7-32AA-4A4B-86A2-A17D802FAC3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ABE7AE5F-1FC6-4A57-9864-40DC0103C9BE}"/>
                </a:ext>
              </a:extLst>
            </p:cNvPr>
            <p:cNvGrpSpPr/>
            <p:nvPr/>
          </p:nvGrpSpPr>
          <p:grpSpPr>
            <a:xfrm>
              <a:off x="4451543" y="4867059"/>
              <a:ext cx="204231" cy="694854"/>
              <a:chOff x="1628799" y="4190334"/>
              <a:chExt cx="234076" cy="737178"/>
            </a:xfrm>
          </p:grpSpPr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83345F71-5AF1-4497-8A28-5324483B358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3284B401-384D-4819-99D3-1FF838E28D9D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F9AB58A6-346D-453B-BEB7-7A6445B4672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5E796521-2431-496C-B3E6-156F71A45B4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BD2A3187-9C37-40BC-B547-14140231FA79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05C92D05-9DEB-4437-8A8A-2017666EF4A2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A0FC80C3-F0EA-488F-9DAB-D045D30CD40D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D8EA3815-D2B1-4E22-B12E-1F29E9B8B54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50725F85-26DC-40E3-A256-56CB745D5D1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04D32BEB-38E8-4EC8-A94D-A3138BB6A84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3E101F30-371C-4511-85AF-F7C08AEAC1C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859E29B9-9201-45E6-9A6A-19183A6EA1AD}"/>
                </a:ext>
              </a:extLst>
            </p:cNvPr>
            <p:cNvGrpSpPr/>
            <p:nvPr/>
          </p:nvGrpSpPr>
          <p:grpSpPr>
            <a:xfrm>
              <a:off x="4675380" y="4867059"/>
              <a:ext cx="204231" cy="694854"/>
              <a:chOff x="1628799" y="4190334"/>
              <a:chExt cx="234076" cy="737178"/>
            </a:xfrm>
          </p:grpSpPr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C9388869-61FE-4543-8619-036FB63E847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061172A5-7E2D-49E3-9E03-A0E7D850563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BE97A19D-AD59-4A38-BF76-C537C62EA06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50AC8F7A-F302-4E25-902F-0FF9896FA35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058F8453-AD97-483D-8821-A7323FD3A42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DC6B1D2-AEF8-4F59-AD0A-1376DA5D5786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D62FB0C3-5CA6-40D3-898D-F852660D1251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A0FF426C-3B6A-45FD-8C20-028488E9514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F0852828-4091-4482-AE6D-A94B7D9A7E2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33A55033-CC70-4915-860C-8503E6D273EE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B6B8F05-DE9B-4FE0-A0B5-DE75A41F56F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096A3B4C-5103-4086-A9AC-7552DA65968D}"/>
                </a:ext>
              </a:extLst>
            </p:cNvPr>
            <p:cNvGrpSpPr/>
            <p:nvPr/>
          </p:nvGrpSpPr>
          <p:grpSpPr>
            <a:xfrm>
              <a:off x="4894456" y="4867059"/>
              <a:ext cx="204231" cy="694854"/>
              <a:chOff x="1628799" y="4190334"/>
              <a:chExt cx="234076" cy="737178"/>
            </a:xfrm>
          </p:grpSpPr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63F29E83-F4E1-4511-868E-31C5EC6CCAF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C816DC24-30D8-4D9B-96C7-9A80867D112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9DCCBFE9-EC22-4C21-8CCE-536445132F3C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B38E7DED-F52C-4F2A-8DDF-18DA8297847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141A356-D34D-4387-9DCE-1D5B368E015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8043AD58-CA56-4DF2-BCDC-B77CFB3BA30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BF46F9AC-CC75-4D4C-8F43-2EDE526B99C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2954D2BA-109D-4FE7-B999-ACE3E5D855F1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38DC8591-4DDB-4973-9921-34209E69A85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8444A601-75E7-4838-8894-FCEAE2D6526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120756B0-77DA-4C98-9989-2276B98F47C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2A605417-3936-4772-9973-224812438E6D}"/>
                </a:ext>
              </a:extLst>
            </p:cNvPr>
            <p:cNvGrpSpPr/>
            <p:nvPr/>
          </p:nvGrpSpPr>
          <p:grpSpPr>
            <a:xfrm>
              <a:off x="5118293" y="4867059"/>
              <a:ext cx="204231" cy="694854"/>
              <a:chOff x="1628799" y="4190334"/>
              <a:chExt cx="234076" cy="737178"/>
            </a:xfrm>
          </p:grpSpPr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C706E1DF-37DC-4C81-A3E4-274095318A3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59E33264-015F-4890-B857-FEB2054F8C4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823472BE-E67B-4C9A-9CE4-891ACEB0A76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4788DE37-5FCC-48B2-97B3-92E2486DD48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8E87B0E2-A164-461F-BA75-D3F2CA11B8A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21A5BFD8-0332-4170-BD33-52C0FAF05C9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3AC9C1C5-49DC-4385-BE1A-6B7A1D96270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E3B6548A-282A-4895-9411-76966BAD40D1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0375D47B-2CCC-4BA4-944F-9258AD4C951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497C5821-3E81-428E-95AD-81783D73AD3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703318CF-19F3-4F51-80E0-E1F33D9398B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8A14D130-4358-4722-A670-822BB763622F}"/>
                </a:ext>
              </a:extLst>
            </p:cNvPr>
            <p:cNvGrpSpPr/>
            <p:nvPr/>
          </p:nvGrpSpPr>
          <p:grpSpPr>
            <a:xfrm>
              <a:off x="5342131" y="4867059"/>
              <a:ext cx="204231" cy="694854"/>
              <a:chOff x="1628799" y="4190334"/>
              <a:chExt cx="234076" cy="737178"/>
            </a:xfrm>
          </p:grpSpPr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96C359DB-1903-4048-A46E-6AC9C8C6404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E30C6C2C-D4C2-4BED-B3E6-A501598F271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1BCF6815-4ACE-488C-9FC6-D1C94B55DA8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9993581A-B238-4F5A-B284-86760FB6441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CE6047A5-1B4D-4427-A749-14EFBE273B2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C11677A5-0E42-4824-BFB8-52E1ECC53B4E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0B88CE1B-5E95-401D-83F8-A2D5BBAA1500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D6C41EAF-2042-4168-A63C-6E48B7FDD4D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8DE390F3-A3A3-4748-986A-183586A3624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EF17990E-B773-4A6A-BBAE-A66B90233CE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C2B2E35E-3940-468C-A3CF-1B4F88BA8A5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E9D0E375-D43E-4F99-A1F0-D9179F948295}"/>
                </a:ext>
              </a:extLst>
            </p:cNvPr>
            <p:cNvGrpSpPr/>
            <p:nvPr/>
          </p:nvGrpSpPr>
          <p:grpSpPr>
            <a:xfrm>
              <a:off x="5565968" y="4867059"/>
              <a:ext cx="204231" cy="694854"/>
              <a:chOff x="1628799" y="4190334"/>
              <a:chExt cx="234076" cy="737178"/>
            </a:xfrm>
          </p:grpSpPr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BE0FDC7C-35B4-4130-8E40-AEB2EAB4643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3E108DA2-54E5-4A39-88D9-91A800D9F96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709D06C6-4CEC-43EB-A129-5BD61425D144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5AEF1B9A-2E4F-4740-A584-EB94DB9C08F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8AFA2B7F-FDF2-4FF2-AF87-786EC892D97A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19A6342F-0AF9-44D9-9A9B-536D92A01BC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781B4242-6A90-4A13-894E-EAAD5AF6EB6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BDC34A81-6F3A-432B-921D-0F6526C05CB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CFE8E6E4-0204-4F0F-A3E6-CFD44BB42A1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B95794FE-112E-4F6B-80CD-1763E98711C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4E8407D8-D6FA-42DC-86B7-FEDFF081CC3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B8BCEDAC-CDD5-44B4-B9E6-1F2EBD8D991E}"/>
                </a:ext>
              </a:extLst>
            </p:cNvPr>
            <p:cNvGrpSpPr/>
            <p:nvPr/>
          </p:nvGrpSpPr>
          <p:grpSpPr>
            <a:xfrm>
              <a:off x="5804093" y="4867059"/>
              <a:ext cx="204231" cy="694854"/>
              <a:chOff x="1628799" y="4190334"/>
              <a:chExt cx="234076" cy="737178"/>
            </a:xfrm>
          </p:grpSpPr>
          <p:sp>
            <p:nvSpPr>
              <p:cNvPr id="381" name="正方形/長方形 380">
                <a:extLst>
                  <a:ext uri="{FF2B5EF4-FFF2-40B4-BE49-F238E27FC236}">
                    <a16:creationId xmlns:a16="http://schemas.microsoft.com/office/drawing/2014/main" id="{438C1ACB-A714-448A-9260-7AE33E32343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839F61BA-D289-40AA-A779-D40BF78AF14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A9BA1EEF-F6FB-4538-B52E-97FD490B53A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E3503A7E-E8EB-4221-A5A7-5DF4DC0DC0F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688DA9F7-423E-4B84-9E35-AAB01B8A64C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EA58B092-1FC6-4BD8-942C-AB8B5C703E4C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5FDC099C-B6A9-4D04-9C2C-5C88E03EBDE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276FA407-E621-4B68-9279-5AD89FF7F83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F14861C4-13FF-4D1E-906E-BE5374314F66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48A01290-B00D-4845-B789-AC37363BFA3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98FFFA45-3323-4CF7-8728-8E321CDE26E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BA4B5920-518D-419D-AD3A-B2EA016CA173}"/>
                </a:ext>
              </a:extLst>
            </p:cNvPr>
            <p:cNvGrpSpPr/>
            <p:nvPr/>
          </p:nvGrpSpPr>
          <p:grpSpPr>
            <a:xfrm>
              <a:off x="6027930" y="4867059"/>
              <a:ext cx="204231" cy="694854"/>
              <a:chOff x="1628799" y="4190334"/>
              <a:chExt cx="234076" cy="737178"/>
            </a:xfrm>
          </p:grpSpPr>
          <p:sp>
            <p:nvSpPr>
              <p:cNvPr id="370" name="正方形/長方形 369">
                <a:extLst>
                  <a:ext uri="{FF2B5EF4-FFF2-40B4-BE49-F238E27FC236}">
                    <a16:creationId xmlns:a16="http://schemas.microsoft.com/office/drawing/2014/main" id="{32469FDD-8595-4934-945B-11069AAA685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2DB1EAA4-A661-4B5C-B67A-34A32C40DDE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37CCD39E-CAFF-43E4-AA2F-7545BFA69BC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CC144A0E-2880-49BC-A94C-D0FAB3AE3AE3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AB6767EE-2D9F-402F-A29F-020A72F7D68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E315CA07-D80B-4EDE-A583-F7C299C0A50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A6771EF4-123F-4CE2-9214-E9A78D0DD3A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F2BE95D3-DA3E-4DEA-8D5F-FEF353BC551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DC5D23F8-8287-4A67-8AD4-6DF5CD2CC30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D003F1E0-7890-442A-8BF0-70E95D3F1B2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44A6BCE-3848-4302-93F2-9F9F452190F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685E3745-0DCC-49AE-8EB5-0FB96F53B1D4}"/>
                </a:ext>
              </a:extLst>
            </p:cNvPr>
            <p:cNvGrpSpPr/>
            <p:nvPr/>
          </p:nvGrpSpPr>
          <p:grpSpPr>
            <a:xfrm>
              <a:off x="6251768" y="4867059"/>
              <a:ext cx="204231" cy="694854"/>
              <a:chOff x="1628799" y="4190334"/>
              <a:chExt cx="234076" cy="737178"/>
            </a:xfrm>
          </p:grpSpPr>
          <p:sp>
            <p:nvSpPr>
              <p:cNvPr id="359" name="正方形/長方形 358">
                <a:extLst>
                  <a:ext uri="{FF2B5EF4-FFF2-40B4-BE49-F238E27FC236}">
                    <a16:creationId xmlns:a16="http://schemas.microsoft.com/office/drawing/2014/main" id="{BDC4038A-0CB8-4862-83A0-131CC1E03F9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83D68CAB-2ADC-4D7C-8F27-23CB454245B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9E375508-4660-487C-BFAA-9A73682CDFC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6AB7A443-F7D6-46D5-8201-D1285A7A9E3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A801F8D1-2FE1-4D99-9EEB-5A8AD32063C4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3F50F0A5-95F0-4800-B807-FC69A3E24B32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1BEC499E-F9E4-4ED7-8E2C-9CA709B783D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BE585A78-936A-429A-84E1-6512E1ECD7F0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EDA107C0-9F4F-434D-B1BC-C708AA6BF58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F806714A-A5DB-4882-BE44-F94AF72B225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205480C9-E3D0-4CB3-A96C-41FBB4EC84C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7" name="正方形/長方形 356">
              <a:extLst>
                <a:ext uri="{FF2B5EF4-FFF2-40B4-BE49-F238E27FC236}">
                  <a16:creationId xmlns:a16="http://schemas.microsoft.com/office/drawing/2014/main" id="{2EB7E283-80BD-448D-B8AB-2EC9971171D4}"/>
                </a:ext>
              </a:extLst>
            </p:cNvPr>
            <p:cNvSpPr/>
            <p:nvPr/>
          </p:nvSpPr>
          <p:spPr bwMode="auto">
            <a:xfrm>
              <a:off x="371989" y="5022057"/>
              <a:ext cx="6152635" cy="57150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68EDB359-97BE-48E7-9E8C-999D3A866307}"/>
                </a:ext>
              </a:extLst>
            </p:cNvPr>
            <p:cNvSpPr/>
            <p:nvPr/>
          </p:nvSpPr>
          <p:spPr bwMode="auto">
            <a:xfrm>
              <a:off x="347660" y="4810126"/>
              <a:ext cx="6210304" cy="807492"/>
            </a:xfrm>
            <a:custGeom>
              <a:avLst/>
              <a:gdLst>
                <a:gd name="connsiteX0" fmla="*/ 61337 w 6210304"/>
                <a:gd name="connsiteY0" fmla="*/ 55019 h 807492"/>
                <a:gd name="connsiteX1" fmla="*/ 52389 w 6210304"/>
                <a:gd name="connsiteY1" fmla="*/ 63967 h 807492"/>
                <a:gd name="connsiteX2" fmla="*/ 52389 w 6210304"/>
                <a:gd name="connsiteY2" fmla="*/ 743526 h 807492"/>
                <a:gd name="connsiteX3" fmla="*/ 61337 w 6210304"/>
                <a:gd name="connsiteY3" fmla="*/ 752474 h 807492"/>
                <a:gd name="connsiteX4" fmla="*/ 6148966 w 6210304"/>
                <a:gd name="connsiteY4" fmla="*/ 752474 h 807492"/>
                <a:gd name="connsiteX5" fmla="*/ 6157914 w 6210304"/>
                <a:gd name="connsiteY5" fmla="*/ 743526 h 807492"/>
                <a:gd name="connsiteX6" fmla="*/ 6157914 w 6210304"/>
                <a:gd name="connsiteY6" fmla="*/ 63967 h 807492"/>
                <a:gd name="connsiteX7" fmla="*/ 6148966 w 6210304"/>
                <a:gd name="connsiteY7" fmla="*/ 55019 h 807492"/>
                <a:gd name="connsiteX8" fmla="*/ 43443 w 6210304"/>
                <a:gd name="connsiteY8" fmla="*/ 0 h 807492"/>
                <a:gd name="connsiteX9" fmla="*/ 6166861 w 6210304"/>
                <a:gd name="connsiteY9" fmla="*/ 0 h 807492"/>
                <a:gd name="connsiteX10" fmla="*/ 6210304 w 6210304"/>
                <a:gd name="connsiteY10" fmla="*/ 43443 h 807492"/>
                <a:gd name="connsiteX11" fmla="*/ 6210304 w 6210304"/>
                <a:gd name="connsiteY11" fmla="*/ 764049 h 807492"/>
                <a:gd name="connsiteX12" fmla="*/ 6166861 w 6210304"/>
                <a:gd name="connsiteY12" fmla="*/ 807492 h 807492"/>
                <a:gd name="connsiteX13" fmla="*/ 43443 w 6210304"/>
                <a:gd name="connsiteY13" fmla="*/ 807492 h 807492"/>
                <a:gd name="connsiteX14" fmla="*/ 0 w 6210304"/>
                <a:gd name="connsiteY14" fmla="*/ 764049 h 807492"/>
                <a:gd name="connsiteX15" fmla="*/ 0 w 6210304"/>
                <a:gd name="connsiteY15" fmla="*/ 43443 h 807492"/>
                <a:gd name="connsiteX16" fmla="*/ 43443 w 6210304"/>
                <a:gd name="connsiteY16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103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6148966" y="752474"/>
                  </a:lnTo>
                  <a:cubicBezTo>
                    <a:pt x="6153908" y="752474"/>
                    <a:pt x="6157914" y="748468"/>
                    <a:pt x="6157914" y="743526"/>
                  </a:cubicBezTo>
                  <a:lnTo>
                    <a:pt x="6157914" y="63967"/>
                  </a:lnTo>
                  <a:cubicBezTo>
                    <a:pt x="6157914" y="59025"/>
                    <a:pt x="6153908" y="55019"/>
                    <a:pt x="6148966" y="55019"/>
                  </a:cubicBezTo>
                  <a:close/>
                  <a:moveTo>
                    <a:pt x="43443" y="0"/>
                  </a:moveTo>
                  <a:lnTo>
                    <a:pt x="6166861" y="0"/>
                  </a:lnTo>
                  <a:cubicBezTo>
                    <a:pt x="6190854" y="0"/>
                    <a:pt x="6210304" y="19450"/>
                    <a:pt x="6210304" y="43443"/>
                  </a:cubicBezTo>
                  <a:lnTo>
                    <a:pt x="6210304" y="764049"/>
                  </a:lnTo>
                  <a:cubicBezTo>
                    <a:pt x="6210304" y="788042"/>
                    <a:pt x="6190854" y="807492"/>
                    <a:pt x="6166861" y="807492"/>
                  </a:cubicBez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6" name="グループ化 655">
            <a:extLst>
              <a:ext uri="{FF2B5EF4-FFF2-40B4-BE49-F238E27FC236}">
                <a16:creationId xmlns:a16="http://schemas.microsoft.com/office/drawing/2014/main" id="{DE669405-DBF9-4399-9AA8-B9C81D207FFE}"/>
              </a:ext>
            </a:extLst>
          </p:cNvPr>
          <p:cNvGrpSpPr/>
          <p:nvPr/>
        </p:nvGrpSpPr>
        <p:grpSpPr>
          <a:xfrm>
            <a:off x="329075" y="2578822"/>
            <a:ext cx="5453860" cy="709136"/>
            <a:chOff x="347660" y="5720683"/>
            <a:chExt cx="6210304" cy="807492"/>
          </a:xfrm>
        </p:grpSpPr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110081A6-9BEA-4FAE-976F-532F9201EA72}"/>
                </a:ext>
              </a:extLst>
            </p:cNvPr>
            <p:cNvGrpSpPr/>
            <p:nvPr/>
          </p:nvGrpSpPr>
          <p:grpSpPr>
            <a:xfrm>
              <a:off x="427231" y="5779582"/>
              <a:ext cx="204231" cy="694854"/>
              <a:chOff x="1916930" y="4190334"/>
              <a:chExt cx="234076" cy="737178"/>
            </a:xfrm>
          </p:grpSpPr>
          <p:sp>
            <p:nvSpPr>
              <p:cNvPr id="972" name="正方形/長方形 971">
                <a:extLst>
                  <a:ext uri="{FF2B5EF4-FFF2-40B4-BE49-F238E27FC236}">
                    <a16:creationId xmlns:a16="http://schemas.microsoft.com/office/drawing/2014/main" id="{E0631602-8550-4B48-AC36-46134D7AE79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A86A2B56-5B46-4759-B37A-7A540A41E28C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C2F1860B-0C30-45B5-90A1-FBB50EDE787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19D07F69-EFFA-48DE-A4CD-5A8E45D7EC0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50E957E6-8366-4D09-BAED-FE99EC9C3382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ED29BE15-FC3E-4ED0-9357-802A1298A27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AEE07B80-E4E3-400D-A789-2C681DABBBC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14335804-1793-4275-9C97-B47919D83A1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0C1EC23C-DA9F-4DDA-A797-1C3230F8B40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38C5F874-0A95-47C5-9979-072DDC61FF8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3EB3BF53-B48A-4CFB-9CCC-9B4ED79868C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6BAEA539-C3A2-4FF1-9E0D-AA287A560ADA}"/>
                </a:ext>
              </a:extLst>
            </p:cNvPr>
            <p:cNvGrpSpPr/>
            <p:nvPr/>
          </p:nvGrpSpPr>
          <p:grpSpPr>
            <a:xfrm>
              <a:off x="651068" y="5779582"/>
              <a:ext cx="204231" cy="694854"/>
              <a:chOff x="1916930" y="4190334"/>
              <a:chExt cx="234076" cy="737178"/>
            </a:xfrm>
          </p:grpSpPr>
          <p:sp>
            <p:nvSpPr>
              <p:cNvPr id="961" name="正方形/長方形 960">
                <a:extLst>
                  <a:ext uri="{FF2B5EF4-FFF2-40B4-BE49-F238E27FC236}">
                    <a16:creationId xmlns:a16="http://schemas.microsoft.com/office/drawing/2014/main" id="{B167B1C0-5966-455B-BDDA-20EC4A05C8F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35DA52BC-3AF4-4AA6-BA73-B6F66B8A31B5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E88EEA86-77D4-4249-B466-8C2058C990B7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473FEF5F-3291-4E20-A46E-FF5FF98C282F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37297DE5-E930-47B2-90FE-7B60AD3358B9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A8AEAE8E-71CA-4362-95E8-0F41DB5E2B64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ACBC8CAA-F15F-454F-B43B-10DDDE20012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DDA2FB4F-CD05-4BC4-8EA7-A7F729A3EEE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012432DC-DFB4-451C-B559-C6FF9F6B2CA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23F4AD58-4008-49C2-8BFA-A91CAE54027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4E0B1D57-0C54-4833-BF91-3AF0B784C6D0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B1ED3E76-17D1-4B8C-8899-67AD7F04D178}"/>
                </a:ext>
              </a:extLst>
            </p:cNvPr>
            <p:cNvGrpSpPr/>
            <p:nvPr/>
          </p:nvGrpSpPr>
          <p:grpSpPr>
            <a:xfrm>
              <a:off x="874906" y="5779582"/>
              <a:ext cx="204231" cy="694854"/>
              <a:chOff x="1916930" y="4190334"/>
              <a:chExt cx="234076" cy="737178"/>
            </a:xfrm>
          </p:grpSpPr>
          <p:sp>
            <p:nvSpPr>
              <p:cNvPr id="950" name="正方形/長方形 949">
                <a:extLst>
                  <a:ext uri="{FF2B5EF4-FFF2-40B4-BE49-F238E27FC236}">
                    <a16:creationId xmlns:a16="http://schemas.microsoft.com/office/drawing/2014/main" id="{7972D2B9-BFA5-4E9D-A41C-9CBCF1598DE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77A84D40-C4EE-4EFE-8419-DB0823C2FFCC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45E02378-5370-49C8-B9AA-CFFCD15D043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93132707-B17B-42EF-B1BC-FE8EF9F24755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9FFA2E68-2A0F-4D0C-86A7-9BF9CFDF582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FEBF11F7-EE08-4368-8A7C-CF507CBEEFC4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4441034E-A2C5-4197-A223-109D3DDEA5C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BDD0356F-FB87-44E4-8CAA-A677E0F8526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フリーフォーム: 図形 957">
                <a:extLst>
                  <a:ext uri="{FF2B5EF4-FFF2-40B4-BE49-F238E27FC236}">
                    <a16:creationId xmlns:a16="http://schemas.microsoft.com/office/drawing/2014/main" id="{7CC01D42-5ED8-4FF0-AC34-9784C77A251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0DEC6F4B-07DE-4965-9E4B-405A678B486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DF7114CA-5546-4E52-A892-370E7D144FD8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0DCDB38F-2D04-4166-B554-E3D46E85A2E5}"/>
                </a:ext>
              </a:extLst>
            </p:cNvPr>
            <p:cNvGrpSpPr/>
            <p:nvPr/>
          </p:nvGrpSpPr>
          <p:grpSpPr>
            <a:xfrm>
              <a:off x="1098743" y="5779582"/>
              <a:ext cx="204231" cy="694854"/>
              <a:chOff x="1916930" y="4190334"/>
              <a:chExt cx="234076" cy="737178"/>
            </a:xfrm>
          </p:grpSpPr>
          <p:sp>
            <p:nvSpPr>
              <p:cNvPr id="939" name="正方形/長方形 938">
                <a:extLst>
                  <a:ext uri="{FF2B5EF4-FFF2-40B4-BE49-F238E27FC236}">
                    <a16:creationId xmlns:a16="http://schemas.microsoft.com/office/drawing/2014/main" id="{1CA9CFEF-FA42-4024-8E97-F0B86C58A4A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9CAAB26F-B271-4CA1-B9A9-BE462629E80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9A0DDAF6-B7DC-4D82-9399-C98AEEAEFE6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FE1447F4-6DFC-434A-AE38-9CDC0819701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4EFDB8E4-0299-486B-A7CB-28AB9D20DB3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AA745226-2310-425E-B192-1A8061999E4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6C09064C-AC99-45F8-B41F-DC40971B286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FC730D6C-3E7C-4608-B151-D236BB08B73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5E4FC734-46A9-4454-BF44-B901530CB2F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997C7717-8031-40C5-8D97-7A245A06D67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DA4278D2-7BAD-47F6-8723-ED43CC5C41A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895EECAB-ED97-49BB-918E-84E91C152650}"/>
                </a:ext>
              </a:extLst>
            </p:cNvPr>
            <p:cNvGrpSpPr/>
            <p:nvPr/>
          </p:nvGrpSpPr>
          <p:grpSpPr>
            <a:xfrm>
              <a:off x="1322581" y="5779582"/>
              <a:ext cx="204231" cy="694854"/>
              <a:chOff x="1916930" y="4190334"/>
              <a:chExt cx="234076" cy="737178"/>
            </a:xfrm>
          </p:grpSpPr>
          <p:sp>
            <p:nvSpPr>
              <p:cNvPr id="928" name="正方形/長方形 927">
                <a:extLst>
                  <a:ext uri="{FF2B5EF4-FFF2-40B4-BE49-F238E27FC236}">
                    <a16:creationId xmlns:a16="http://schemas.microsoft.com/office/drawing/2014/main" id="{E773582C-F2D8-4A74-AF7C-E1E9B59B53C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B3D41CE7-E29B-49B2-B358-885CD2B7FFE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719DC86B-96D7-4CCF-8869-42CE066AFFCE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B2E5AB78-3678-43DA-9E37-6BBDECD310A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1008DBBD-DB2A-40A3-B837-CC2E92E3DC67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107A5D8D-9387-46C3-B973-69DB4C34463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6C3D873E-22C5-4454-A71B-F32CEB5F57BB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7211AABC-06C2-4CA3-9C3E-66655B2CB29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0DB5161C-6A46-45A7-92B3-66845B502A6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27C09CD1-B82A-44FF-B28B-10C8404B1F2E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E0636D75-935F-463B-8204-FB8E6875174F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2A355C1E-BF3A-431F-92F2-9AB57ED5BB04}"/>
                </a:ext>
              </a:extLst>
            </p:cNvPr>
            <p:cNvGrpSpPr/>
            <p:nvPr/>
          </p:nvGrpSpPr>
          <p:grpSpPr>
            <a:xfrm>
              <a:off x="1546418" y="5779582"/>
              <a:ext cx="204231" cy="694854"/>
              <a:chOff x="1916930" y="4190334"/>
              <a:chExt cx="234076" cy="737178"/>
            </a:xfrm>
          </p:grpSpPr>
          <p:sp>
            <p:nvSpPr>
              <p:cNvPr id="917" name="正方形/長方形 916">
                <a:extLst>
                  <a:ext uri="{FF2B5EF4-FFF2-40B4-BE49-F238E27FC236}">
                    <a16:creationId xmlns:a16="http://schemas.microsoft.com/office/drawing/2014/main" id="{41C1607D-1D57-4505-AC1C-6374E0940F5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E096E8D2-9AD3-4711-B701-E0F576F031EF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0398BE39-B4F8-47A2-A39F-6CABB493CE75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C2757A5A-78DD-4578-AE22-DC3FEBFED7A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EE3FE6BA-E7C7-4513-8995-090DA4619D0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93868124-5649-4991-8BF5-B252CAAF34A2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BE47E5E0-9FF4-42AE-9CB8-AF415E375CC6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D2AC7291-EB5A-4702-BF13-5048095D7BE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A0A35DF1-56A6-4A2B-83F5-ADF953CF35CA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37DACAB0-83D3-4296-BF81-0F88810698D9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D507FD72-D1F8-4916-B85A-A49BCD4CF8D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4654F172-363C-43CA-B0F3-E010B4E8DF22}"/>
                </a:ext>
              </a:extLst>
            </p:cNvPr>
            <p:cNvGrpSpPr/>
            <p:nvPr/>
          </p:nvGrpSpPr>
          <p:grpSpPr>
            <a:xfrm>
              <a:off x="1770256" y="5779582"/>
              <a:ext cx="204231" cy="694854"/>
              <a:chOff x="1916930" y="4190334"/>
              <a:chExt cx="234076" cy="737178"/>
            </a:xfrm>
          </p:grpSpPr>
          <p:sp>
            <p:nvSpPr>
              <p:cNvPr id="906" name="正方形/長方形 905">
                <a:extLst>
                  <a:ext uri="{FF2B5EF4-FFF2-40B4-BE49-F238E27FC236}">
                    <a16:creationId xmlns:a16="http://schemas.microsoft.com/office/drawing/2014/main" id="{A674B993-DA47-4AA6-A0C4-ECBA122EFB3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AD54AAAE-8F3F-49A5-939D-4B2E4216DD8F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32FCFAC6-938E-40FC-9F2B-59C2474FBAC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10F12EEE-376B-4952-8616-5EA2FF3C680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B5F22CDC-EA53-42E1-A44B-77A7265A4B7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11DC4D03-A76F-4951-A0F7-A54EFF3DF8E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76125BE5-9E22-47D2-952C-5597616BEC74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0B9C295D-3435-4503-8DDB-A538591B9E3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E9ABE70F-5F21-4C38-8F6A-0429FFFA7CA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24D2B12F-4AAC-42D4-B875-A6EE5895FE7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4CCF3D69-FCF9-4854-BA19-635AE9106AC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C34E3A50-2443-4FD3-BF3C-80038507AD82}"/>
                </a:ext>
              </a:extLst>
            </p:cNvPr>
            <p:cNvGrpSpPr/>
            <p:nvPr/>
          </p:nvGrpSpPr>
          <p:grpSpPr>
            <a:xfrm>
              <a:off x="1994093" y="5779582"/>
              <a:ext cx="204231" cy="694854"/>
              <a:chOff x="1916930" y="4190334"/>
              <a:chExt cx="234076" cy="737178"/>
            </a:xfrm>
          </p:grpSpPr>
          <p:sp>
            <p:nvSpPr>
              <p:cNvPr id="895" name="正方形/長方形 894">
                <a:extLst>
                  <a:ext uri="{FF2B5EF4-FFF2-40B4-BE49-F238E27FC236}">
                    <a16:creationId xmlns:a16="http://schemas.microsoft.com/office/drawing/2014/main" id="{A78E850A-65DE-4C8E-900D-12E115A6EE7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06F65463-62E6-4FA5-8A9C-8A2A21F8A32F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CA66E692-AB1C-47B2-A938-D7AC4C15BB2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9E61CA60-8E6F-4493-9B35-C569A25D8E1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547E0887-9CB5-46FC-BC3D-CD56D17C7D2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8DF56701-1440-41D9-8225-E27FAE6142A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6D804C10-943F-42BF-B6EE-80D17D1D65B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AEC5DA82-8D98-4E8C-9E8F-9BAF91568350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EF126B01-FFA8-4BD4-BD6C-0A0B871D34F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FB03B57A-504E-456B-8601-1686110D2DF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69B5203E-61EC-4AAD-8F53-2E6E15E8891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63CCF6C6-7C88-41A7-9908-2C6A794A687B}"/>
                </a:ext>
              </a:extLst>
            </p:cNvPr>
            <p:cNvGrpSpPr/>
            <p:nvPr/>
          </p:nvGrpSpPr>
          <p:grpSpPr>
            <a:xfrm>
              <a:off x="2213169" y="5779582"/>
              <a:ext cx="204231" cy="694854"/>
              <a:chOff x="1916930" y="4190334"/>
              <a:chExt cx="234076" cy="737178"/>
            </a:xfrm>
          </p:grpSpPr>
          <p:sp>
            <p:nvSpPr>
              <p:cNvPr id="884" name="正方形/長方形 883">
                <a:extLst>
                  <a:ext uri="{FF2B5EF4-FFF2-40B4-BE49-F238E27FC236}">
                    <a16:creationId xmlns:a16="http://schemas.microsoft.com/office/drawing/2014/main" id="{6C0AE052-63D2-4A32-8C4C-3D552EDA1817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CF2925E6-0777-44FC-8D2B-AF18D0F0777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109BB20F-B392-4964-AE1E-7BA1667F8AB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B867786F-3215-4AFE-BC1F-3805ACB7E745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41F822D1-AEE2-418E-A641-2CF58D81679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B4587294-51D7-4701-94D3-F0C67EBE905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76480D93-B6C8-4416-86B3-C066A2798DA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9D3F2961-0B9D-4E1D-A481-870734DF011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7F1B53B4-95CA-4CB8-9479-356F9820E0D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861BDDCA-4046-4ACC-9AB1-58AE4637083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8763CA9F-D96C-4991-9A85-83773CF6B56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E2E75DD8-B7DB-4477-AE92-83504155723B}"/>
                </a:ext>
              </a:extLst>
            </p:cNvPr>
            <p:cNvGrpSpPr/>
            <p:nvPr/>
          </p:nvGrpSpPr>
          <p:grpSpPr>
            <a:xfrm>
              <a:off x="2437006" y="5779582"/>
              <a:ext cx="204231" cy="694854"/>
              <a:chOff x="1916930" y="4190334"/>
              <a:chExt cx="234076" cy="737178"/>
            </a:xfrm>
          </p:grpSpPr>
          <p:sp>
            <p:nvSpPr>
              <p:cNvPr id="873" name="正方形/長方形 872">
                <a:extLst>
                  <a:ext uri="{FF2B5EF4-FFF2-40B4-BE49-F238E27FC236}">
                    <a16:creationId xmlns:a16="http://schemas.microsoft.com/office/drawing/2014/main" id="{F5F26CF7-CA70-4C54-98D5-B78B8374EB4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145AAF56-D64D-4EE4-90E2-C1A283BD90F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5AF8D6EA-ED10-40BE-9461-98F9D506030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880CF9D2-A293-4C1E-80E4-DB444C0B9FC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0A47D84B-43F0-4BD8-9D67-636FB74AB26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42BF7545-3664-41A3-AA36-0B887A835A7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16F4B9DA-37A2-4A78-A4B8-801E58A37651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40D11094-C0BE-4589-B236-0C453E1E8CE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9F15E657-7ECB-4AD9-9FD6-281646B9B09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F9AA3BF9-B790-4B0C-BEB5-C939878F66B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33A36F7-49F5-42A4-BF48-426FA9BFF4F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40D8952F-4C7B-41AF-B6B1-EB074B7B1966}"/>
                </a:ext>
              </a:extLst>
            </p:cNvPr>
            <p:cNvGrpSpPr/>
            <p:nvPr/>
          </p:nvGrpSpPr>
          <p:grpSpPr>
            <a:xfrm>
              <a:off x="2660844" y="5779582"/>
              <a:ext cx="204231" cy="694854"/>
              <a:chOff x="1916930" y="4190334"/>
              <a:chExt cx="234076" cy="737178"/>
            </a:xfrm>
          </p:grpSpPr>
          <p:sp>
            <p:nvSpPr>
              <p:cNvPr id="862" name="正方形/長方形 861">
                <a:extLst>
                  <a:ext uri="{FF2B5EF4-FFF2-40B4-BE49-F238E27FC236}">
                    <a16:creationId xmlns:a16="http://schemas.microsoft.com/office/drawing/2014/main" id="{B8D2BE50-82C9-4F1A-8F9F-20976CB2E72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FB8A423-FFFF-4EC3-A731-D17867F7DCC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F655EB18-C49F-4C2C-AC69-5E89B523B92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5D9D1A4F-60FA-460E-824B-62A1E91F1F07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4FD39E15-A016-4DF5-A574-8922D686BDB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5A1D9DD9-287F-4FC6-AFF9-766965D3629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55DAB6D7-1AD9-4FC9-8D50-370E3B736CB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D232F9E4-86AD-4968-8E1B-0C8C20C9E43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1D7B92D8-0F30-4D14-A792-88A9A55821F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5F0260F2-54FF-40B9-A9BA-8EE316257D83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87B70C73-7EF5-4E98-8650-2EEAD3270A79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D85C0FD0-3A23-4134-AF43-7BFDF3AE93C9}"/>
                </a:ext>
              </a:extLst>
            </p:cNvPr>
            <p:cNvGrpSpPr/>
            <p:nvPr/>
          </p:nvGrpSpPr>
          <p:grpSpPr>
            <a:xfrm>
              <a:off x="2884681" y="5779582"/>
              <a:ext cx="204231" cy="694854"/>
              <a:chOff x="1916930" y="4190334"/>
              <a:chExt cx="234076" cy="737178"/>
            </a:xfrm>
          </p:grpSpPr>
          <p:sp>
            <p:nvSpPr>
              <p:cNvPr id="851" name="正方形/長方形 850">
                <a:extLst>
                  <a:ext uri="{FF2B5EF4-FFF2-40B4-BE49-F238E27FC236}">
                    <a16:creationId xmlns:a16="http://schemas.microsoft.com/office/drawing/2014/main" id="{82527898-AB6A-44B5-B0F7-76390DB9F42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7C50533F-C4BC-47FF-A889-20A17A9C67F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7B4C8402-FEDC-433E-9EC5-B4DED18D773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02823A9E-DC3E-4C5C-99B2-BB430A633D9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86410766-33BD-4C0B-B4EA-B07B72DDD95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E2F0830C-AF15-4376-A276-3D902FC6547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E3E85DDA-4EEB-45B4-80F5-7DB10BA8A60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C622DCBB-2E2F-4685-BD41-8A98248682D6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CF1CAB8-A2B1-4842-87A5-5B1F4956DD4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DDA6B4BD-E785-4910-91B9-C4E594CC430C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8A3AF900-02EB-4974-88BB-947DDFF973B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FBE34904-D11E-411E-82A7-844BC7664E1C}"/>
                </a:ext>
              </a:extLst>
            </p:cNvPr>
            <p:cNvGrpSpPr/>
            <p:nvPr/>
          </p:nvGrpSpPr>
          <p:grpSpPr>
            <a:xfrm>
              <a:off x="3108518" y="5779582"/>
              <a:ext cx="204231" cy="694854"/>
              <a:chOff x="1916930" y="4190334"/>
              <a:chExt cx="234076" cy="737178"/>
            </a:xfrm>
          </p:grpSpPr>
          <p:sp>
            <p:nvSpPr>
              <p:cNvPr id="840" name="正方形/長方形 839">
                <a:extLst>
                  <a:ext uri="{FF2B5EF4-FFF2-40B4-BE49-F238E27FC236}">
                    <a16:creationId xmlns:a16="http://schemas.microsoft.com/office/drawing/2014/main" id="{6CDB5FD1-BB34-470E-A38C-C82BEFC915A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9C08D6EB-08D0-4351-AA8A-DD76D1324925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1FBB9D3A-336D-4D08-969B-C356A80748D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AE08B248-4DF8-4E65-A9C6-040F1D916AF5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85FD405A-5178-408D-9A9B-79E2A062599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D58D59F3-4DC4-41C0-B32F-7A2851BF0B42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44E51263-83C9-40E8-BB2B-CF8F3518522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1EEB2DB3-A810-4A28-86F3-A846F3B0134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2FFD02BE-590E-45DC-B10A-921C577FCED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3B32801E-8FF2-4A6D-9930-C16E61D1957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29167884-121E-4369-B43C-03F1BD210A1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BBFF8AAF-60C7-4A68-B267-BA02941289C1}"/>
                </a:ext>
              </a:extLst>
            </p:cNvPr>
            <p:cNvGrpSpPr/>
            <p:nvPr/>
          </p:nvGrpSpPr>
          <p:grpSpPr>
            <a:xfrm>
              <a:off x="3332355" y="5779582"/>
              <a:ext cx="204231" cy="694854"/>
              <a:chOff x="1916930" y="4190334"/>
              <a:chExt cx="234076" cy="737178"/>
            </a:xfrm>
          </p:grpSpPr>
          <p:sp>
            <p:nvSpPr>
              <p:cNvPr id="829" name="正方形/長方形 828">
                <a:extLst>
                  <a:ext uri="{FF2B5EF4-FFF2-40B4-BE49-F238E27FC236}">
                    <a16:creationId xmlns:a16="http://schemas.microsoft.com/office/drawing/2014/main" id="{FD5CFBAE-EBA0-4397-950D-373762AFA43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AD685EF9-3699-4139-8243-673BC7217A2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899C4F79-29A1-4880-8CD6-42A251D560B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769A988B-423A-4969-A0E9-6D615655381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B327D8D8-403B-4A22-8FEC-94381FB7B0D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FD58EF8C-DDD5-4D5C-9D6A-3C188639B80A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3F8526D0-B94C-4686-B79E-7B29F7F97A8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FBDCCE94-3665-42B2-923B-8D08B61BD6F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AA69DEDB-12CD-4CF2-917F-C92E07AE101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03320A65-A180-48EE-B994-9FFF36D8C6D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59318437-C20D-468F-B8CE-DC58BCCFC6C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B03D1F1B-EADA-44FF-9593-4A41436F9DCA}"/>
                </a:ext>
              </a:extLst>
            </p:cNvPr>
            <p:cNvGrpSpPr/>
            <p:nvPr/>
          </p:nvGrpSpPr>
          <p:grpSpPr>
            <a:xfrm>
              <a:off x="3556193" y="5779582"/>
              <a:ext cx="204231" cy="694854"/>
              <a:chOff x="1916930" y="4190334"/>
              <a:chExt cx="234076" cy="737178"/>
            </a:xfrm>
          </p:grpSpPr>
          <p:sp>
            <p:nvSpPr>
              <p:cNvPr id="818" name="正方形/長方形 817">
                <a:extLst>
                  <a:ext uri="{FF2B5EF4-FFF2-40B4-BE49-F238E27FC236}">
                    <a16:creationId xmlns:a16="http://schemas.microsoft.com/office/drawing/2014/main" id="{60768D97-D253-4972-80CE-B3023CCFE08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4FAD787B-73BD-4A96-90C8-7C93B2C4C53B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3CC0DC8C-E37D-4849-847B-77D9C974041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A90F1D3D-5335-4E48-A8DB-C9EB73ABAFD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C0B7A6B9-D837-4350-B4C3-5758EC8B75B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9BF65521-9AC3-434E-8DA5-BC39E8E6A58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523649FD-BACD-4565-B156-CFDFB89A5A8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76B4F53F-3B2D-4CF3-8C3C-2B64CFD5EC5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C9502E9E-F25E-4A0D-AF07-973E76F7387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77256729-B955-4189-8EEB-E69E2DF8857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B3428855-1365-405F-BECF-52E8C546E0B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26517FA9-64FF-48B9-805C-1EC66495401A}"/>
                </a:ext>
              </a:extLst>
            </p:cNvPr>
            <p:cNvGrpSpPr/>
            <p:nvPr/>
          </p:nvGrpSpPr>
          <p:grpSpPr>
            <a:xfrm>
              <a:off x="3780030" y="5779582"/>
              <a:ext cx="204231" cy="694854"/>
              <a:chOff x="1916930" y="4190334"/>
              <a:chExt cx="234076" cy="737178"/>
            </a:xfrm>
          </p:grpSpPr>
          <p:sp>
            <p:nvSpPr>
              <p:cNvPr id="807" name="正方形/長方形 806">
                <a:extLst>
                  <a:ext uri="{FF2B5EF4-FFF2-40B4-BE49-F238E27FC236}">
                    <a16:creationId xmlns:a16="http://schemas.microsoft.com/office/drawing/2014/main" id="{0EBEAD03-A50B-42F0-8239-B005B98FE6C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AF2BD5F4-3A82-4DE2-ACF8-3C57FF2F6EF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0A1E5082-F699-414B-97D1-0BFDEB209D4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98715D7A-9767-4DB8-88C2-DF9B0BF9F9F1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B43DA4A9-5950-4B3E-8EC0-63ED013554E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10327A4E-8C88-40AA-8D31-63AFE81E497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82250E2D-CEBA-4EBD-B3D0-19950890EE4B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0E7F3157-60CE-4739-90F2-A4D5D09FE96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F17FA858-53A3-4D98-AFBE-FC46E5C6F22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441339B4-7A6E-47DA-AF01-7ECD12D16FC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80397AC4-4EA9-4130-B00A-8EF769C80899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84AFEA72-8295-427A-B28C-E8D0C14CC8C4}"/>
                </a:ext>
              </a:extLst>
            </p:cNvPr>
            <p:cNvGrpSpPr/>
            <p:nvPr/>
          </p:nvGrpSpPr>
          <p:grpSpPr>
            <a:xfrm>
              <a:off x="4003868" y="5779582"/>
              <a:ext cx="204231" cy="694854"/>
              <a:chOff x="1916930" y="4190334"/>
              <a:chExt cx="234076" cy="737178"/>
            </a:xfrm>
          </p:grpSpPr>
          <p:sp>
            <p:nvSpPr>
              <p:cNvPr id="796" name="正方形/長方形 795">
                <a:extLst>
                  <a:ext uri="{FF2B5EF4-FFF2-40B4-BE49-F238E27FC236}">
                    <a16:creationId xmlns:a16="http://schemas.microsoft.com/office/drawing/2014/main" id="{3F0D3E74-AEAD-4994-8A79-1C564F6471E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9C8108E5-23ED-421E-8120-56421BDB9B8B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5F818C19-9564-4414-A73A-08F09F5FC0F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A11CA2E2-78B1-4AF8-91E3-39E6DA18C86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BD38ECE7-35BD-4DDC-A543-3820585B043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9D0403D2-B305-4BFE-A6BF-9445E9326352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4D5E713E-E148-4586-8098-EF43BBEF7F1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466BACE2-DAAD-404A-98E2-E0DA94CD7C4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F53249DF-8BB3-4129-A0B4-BC0CBC5E5F8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B5EF5A3C-AA59-4DBB-86A9-08FE4177424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1F06DDBB-4A63-4364-B0DC-649F957B731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C2ACCF7E-003A-40B1-984E-8E4A072ACE9D}"/>
                </a:ext>
              </a:extLst>
            </p:cNvPr>
            <p:cNvGrpSpPr/>
            <p:nvPr/>
          </p:nvGrpSpPr>
          <p:grpSpPr>
            <a:xfrm>
              <a:off x="4227705" y="5779582"/>
              <a:ext cx="204231" cy="694854"/>
              <a:chOff x="1916930" y="4190334"/>
              <a:chExt cx="234076" cy="737178"/>
            </a:xfrm>
          </p:grpSpPr>
          <p:sp>
            <p:nvSpPr>
              <p:cNvPr id="785" name="正方形/長方形 784">
                <a:extLst>
                  <a:ext uri="{FF2B5EF4-FFF2-40B4-BE49-F238E27FC236}">
                    <a16:creationId xmlns:a16="http://schemas.microsoft.com/office/drawing/2014/main" id="{9C06E266-AD7B-446A-922C-AE9DD65D69BB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DF8D7976-A108-416E-A193-8A9E4B8B6DB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D07C6DCF-A407-4C1E-823A-7DFD0500CE0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0426A869-A188-4D42-A953-6DBBACB5CBE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7505BE98-1E61-4029-A6C2-9CE93BA146A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579FB8A9-38F4-46DF-AE14-457CBA956EB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9092C908-4394-490D-9E53-FECC84619E0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4A847A43-8656-45E2-B391-F19EE5F0F64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D33E712A-7FEB-48BF-9911-76D4BAC5605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189F2492-EE62-4627-9F1A-C8C8AA0FB2F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98FCB894-B998-4C52-9F8C-1DC2314E324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280D7746-B32C-4F4C-A4BC-BF978ADA39B8}"/>
                </a:ext>
              </a:extLst>
            </p:cNvPr>
            <p:cNvGrpSpPr/>
            <p:nvPr/>
          </p:nvGrpSpPr>
          <p:grpSpPr>
            <a:xfrm>
              <a:off x="4451543" y="5779582"/>
              <a:ext cx="204231" cy="694854"/>
              <a:chOff x="1916930" y="4190334"/>
              <a:chExt cx="234076" cy="737178"/>
            </a:xfrm>
          </p:grpSpPr>
          <p:sp>
            <p:nvSpPr>
              <p:cNvPr id="774" name="正方形/長方形 773">
                <a:extLst>
                  <a:ext uri="{FF2B5EF4-FFF2-40B4-BE49-F238E27FC236}">
                    <a16:creationId xmlns:a16="http://schemas.microsoft.com/office/drawing/2014/main" id="{D13EE33D-E6C6-4C0E-B48F-69B95767FF7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DAB835C9-A841-4979-8630-1113B211A0F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FBA192BD-B6AD-4FDC-8230-1AD82ADC3E2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68917E73-D408-4854-B8C9-FF88327334E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1C494606-5416-481A-8FDA-7920AB0FE07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CF62F367-5934-447E-B562-17A77A73E77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97CD7873-9F95-4D1B-BE02-665F5AA0E5E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E6570E76-F24C-4D2B-872B-13B9CEBA625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418B0F3E-64A9-4993-A4E6-8C86498589C3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13D16B37-3F53-44A8-9701-E83DE59FF27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72C11581-04FE-4C9C-B106-8DAB72A398B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0ECF2216-A056-45C8-A604-225460CB3369}"/>
                </a:ext>
              </a:extLst>
            </p:cNvPr>
            <p:cNvGrpSpPr/>
            <p:nvPr/>
          </p:nvGrpSpPr>
          <p:grpSpPr>
            <a:xfrm>
              <a:off x="4675380" y="5779582"/>
              <a:ext cx="204231" cy="694854"/>
              <a:chOff x="1916930" y="4190334"/>
              <a:chExt cx="234076" cy="737178"/>
            </a:xfrm>
          </p:grpSpPr>
          <p:sp>
            <p:nvSpPr>
              <p:cNvPr id="763" name="正方形/長方形 762">
                <a:extLst>
                  <a:ext uri="{FF2B5EF4-FFF2-40B4-BE49-F238E27FC236}">
                    <a16:creationId xmlns:a16="http://schemas.microsoft.com/office/drawing/2014/main" id="{82C2BAF6-5E06-4146-8417-4B8E2E2CBDB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71C2AC1C-36EB-42A3-89EC-523952A0DC6C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3F248D40-4A48-47A3-B9AC-5A9BDF9158C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071F5265-0387-4DEC-83AF-1D8681F6073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D1F51C4F-4239-4EFD-A56F-14F0F6E720F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54317F5F-3616-4967-B2F5-0D797D1281C2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A6372F36-D957-47F7-BE07-A58076EF2E1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A1E687AD-899C-496F-B1FD-5D389D81777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F6EDD394-5659-4E4D-ACBF-EFF6742CDA3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BA8A5A34-2B25-491D-AB1D-E7FF25A49E9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6918C00-A21E-46FE-8238-0E144D712D73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CEA5C335-D430-412B-8B0D-CC6370C96D02}"/>
                </a:ext>
              </a:extLst>
            </p:cNvPr>
            <p:cNvGrpSpPr/>
            <p:nvPr/>
          </p:nvGrpSpPr>
          <p:grpSpPr>
            <a:xfrm>
              <a:off x="4894456" y="5779582"/>
              <a:ext cx="204231" cy="694854"/>
              <a:chOff x="1916930" y="4190334"/>
              <a:chExt cx="234076" cy="737178"/>
            </a:xfrm>
          </p:grpSpPr>
          <p:sp>
            <p:nvSpPr>
              <p:cNvPr id="752" name="正方形/長方形 751">
                <a:extLst>
                  <a:ext uri="{FF2B5EF4-FFF2-40B4-BE49-F238E27FC236}">
                    <a16:creationId xmlns:a16="http://schemas.microsoft.com/office/drawing/2014/main" id="{73B7A27A-9E17-407A-BBD0-48739448CD8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15775A96-08CA-4D9C-8DEB-17DD8BA5FB4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FBB6B58-7D72-45FC-A772-4B9F32855FA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2C9D869-5036-475C-A967-80304AE794E5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9D7B78FA-CEBE-4840-A28E-050588197C1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98E25776-D2A8-4837-BC61-78E2F1D820E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1B67426B-B94F-46CA-986A-CF65BEA6143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00C7B9D4-3BA5-4D28-948E-7E7C1F9D24D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4EBC0876-8E36-4365-9816-D14803450E5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38478F26-9D81-468C-965C-280B7C1021D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37B29A28-4D7A-4AAD-9544-90F25E07817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DBDE394E-037D-4E45-A440-4A2485189A7F}"/>
                </a:ext>
              </a:extLst>
            </p:cNvPr>
            <p:cNvGrpSpPr/>
            <p:nvPr/>
          </p:nvGrpSpPr>
          <p:grpSpPr>
            <a:xfrm>
              <a:off x="5118293" y="5779582"/>
              <a:ext cx="204231" cy="694854"/>
              <a:chOff x="1916930" y="4190334"/>
              <a:chExt cx="234076" cy="737178"/>
            </a:xfrm>
          </p:grpSpPr>
          <p:sp>
            <p:nvSpPr>
              <p:cNvPr id="741" name="正方形/長方形 740">
                <a:extLst>
                  <a:ext uri="{FF2B5EF4-FFF2-40B4-BE49-F238E27FC236}">
                    <a16:creationId xmlns:a16="http://schemas.microsoft.com/office/drawing/2014/main" id="{D4621277-9335-4FC2-B392-E6FBADCBF83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462F76E0-AED8-4846-BB89-2E9D232635D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0DE9AF1A-53F0-4FA2-BBA2-C80EDAF772B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17475EF4-5DED-4542-969A-226A6BD2EA8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A66C8DE5-30C9-4733-91CE-B247D75F3DA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0E1873B4-530F-4242-8783-34367499571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16C2E832-779E-4A4B-B08E-F90F0B9240B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A5E92F43-7B47-4B8A-A514-9C22936BAE8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8C17180F-FC98-441B-A726-07C41CE085A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B45C73EB-63C8-4C63-94F9-B860960CAB9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F6255E41-8CED-47BA-BBB6-A9A481B5700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A4E3FA71-23E3-4C1A-9D43-F306E0C7DAC4}"/>
                </a:ext>
              </a:extLst>
            </p:cNvPr>
            <p:cNvGrpSpPr/>
            <p:nvPr/>
          </p:nvGrpSpPr>
          <p:grpSpPr>
            <a:xfrm>
              <a:off x="5342131" y="5779582"/>
              <a:ext cx="204231" cy="694854"/>
              <a:chOff x="1916930" y="4190334"/>
              <a:chExt cx="234076" cy="737178"/>
            </a:xfrm>
          </p:grpSpPr>
          <p:sp>
            <p:nvSpPr>
              <p:cNvPr id="730" name="正方形/長方形 729">
                <a:extLst>
                  <a:ext uri="{FF2B5EF4-FFF2-40B4-BE49-F238E27FC236}">
                    <a16:creationId xmlns:a16="http://schemas.microsoft.com/office/drawing/2014/main" id="{8AA33651-48EB-406A-A5FE-E5404FF944B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587C6062-B8A7-49C8-9FAE-17569114B98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9EDB5C15-36C1-49A3-9020-D4863AB5999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C6282E09-7996-4E96-B0A9-6714134CD88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747BFAA3-1553-4F98-83AC-FB6024469B09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AFB501F4-E188-40B2-9563-AFD519794B1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F52BC0CB-0EBE-427B-8D97-94E12AC6E23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C1C46777-203D-488D-AA15-08D55F9026E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7D2051A1-10E1-4D6D-A908-6A79DBEE13B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CBCB2C9A-16DB-4669-8317-5195804C8C8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E3EF9107-2273-45C7-B84B-648FF9DFC4E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2291E03E-AD44-4681-BE35-4D011773B348}"/>
                </a:ext>
              </a:extLst>
            </p:cNvPr>
            <p:cNvGrpSpPr/>
            <p:nvPr/>
          </p:nvGrpSpPr>
          <p:grpSpPr>
            <a:xfrm>
              <a:off x="5565968" y="5779582"/>
              <a:ext cx="204231" cy="694854"/>
              <a:chOff x="1916930" y="4190334"/>
              <a:chExt cx="234076" cy="737178"/>
            </a:xfrm>
          </p:grpSpPr>
          <p:sp>
            <p:nvSpPr>
              <p:cNvPr id="719" name="正方形/長方形 718">
                <a:extLst>
                  <a:ext uri="{FF2B5EF4-FFF2-40B4-BE49-F238E27FC236}">
                    <a16:creationId xmlns:a16="http://schemas.microsoft.com/office/drawing/2014/main" id="{5741CA2A-7671-4662-BAF7-AFCE14F9F9A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BCA2CCAC-AC6E-4FF4-AFE6-FE113F74300C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32F98C1F-9B29-457D-895D-15280A0EBB5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07D0338B-2E06-42D4-862F-09202A00A597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5C3F4E2A-B3F4-4EA4-97C2-52C9C2B0797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808FB05A-46D7-4F97-929E-B20E7953A90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546E9F0C-376D-4CC8-BF2C-A2B5434A975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1A139060-C538-4BB0-A43B-BE80A4C6E2F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6A10D14E-9C64-486C-BD17-4D7122F9DFF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8DE97BF4-B959-43B4-A5D0-96050EC4341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4785FE17-DB49-4A11-A085-98ED0CBD22E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707EBCED-E527-4569-814C-7AB63B957CB6}"/>
                </a:ext>
              </a:extLst>
            </p:cNvPr>
            <p:cNvGrpSpPr/>
            <p:nvPr/>
          </p:nvGrpSpPr>
          <p:grpSpPr>
            <a:xfrm>
              <a:off x="5804093" y="5779582"/>
              <a:ext cx="204231" cy="694854"/>
              <a:chOff x="1916930" y="4190334"/>
              <a:chExt cx="234076" cy="737178"/>
            </a:xfrm>
          </p:grpSpPr>
          <p:sp>
            <p:nvSpPr>
              <p:cNvPr id="708" name="正方形/長方形 707">
                <a:extLst>
                  <a:ext uri="{FF2B5EF4-FFF2-40B4-BE49-F238E27FC236}">
                    <a16:creationId xmlns:a16="http://schemas.microsoft.com/office/drawing/2014/main" id="{8FC27952-14B0-4177-9B9A-89693065DDF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6150739D-F3FF-4B37-898C-333A0B738F6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9DDB1E8D-7531-426D-BD2B-A167461730C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6F074861-BD13-4188-A50B-2027A55A5D0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5F259EBB-415A-48C7-998E-9F26B47EE39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7D20E555-154D-4519-9BE3-431628FDA6E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02AF0534-D70B-48E5-BAC8-5EF393FB5D1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2BA2A744-3CF1-4CBC-8E60-19603344868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C4E54BFD-B726-4FEE-9917-6AAB1A5029E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0D2DB8BC-5B47-4B6E-A350-D5D005837F7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14E9059B-B5E6-41D2-8BBF-6241D99A24C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8D1C09CA-8430-4E52-BC5F-1D9400A7C922}"/>
                </a:ext>
              </a:extLst>
            </p:cNvPr>
            <p:cNvGrpSpPr/>
            <p:nvPr/>
          </p:nvGrpSpPr>
          <p:grpSpPr>
            <a:xfrm>
              <a:off x="6027930" y="5779582"/>
              <a:ext cx="204231" cy="694854"/>
              <a:chOff x="1916930" y="4190334"/>
              <a:chExt cx="234076" cy="737178"/>
            </a:xfrm>
          </p:grpSpPr>
          <p:sp>
            <p:nvSpPr>
              <p:cNvPr id="697" name="正方形/長方形 696">
                <a:extLst>
                  <a:ext uri="{FF2B5EF4-FFF2-40B4-BE49-F238E27FC236}">
                    <a16:creationId xmlns:a16="http://schemas.microsoft.com/office/drawing/2014/main" id="{630E63DE-53B0-4710-B1BB-3AF8F814D58B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5EB4FC5D-0E02-40B5-B47E-FB04BA6930A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5FB7CE9C-C4F9-4D89-9353-137044EFBF2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A1ED94FC-7438-4501-B286-6757A2656B2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4309DAEF-29FB-418E-8204-725E3717473B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83E74342-D778-4553-9E0F-2D09E38B960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2E243B07-3AF8-4F87-BB28-4FB9E74814F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EBBED28D-410F-48D1-8A00-8D789C10B8D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4B3ADC3E-B730-4727-A16D-EBC080683FB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9BC58042-E49F-4759-B0D5-4D8E298D6E1C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2DE6DB96-00B6-4BA9-ADDB-DE5391D126C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783F7935-3333-4134-B190-426A0316C8E9}"/>
                </a:ext>
              </a:extLst>
            </p:cNvPr>
            <p:cNvGrpSpPr/>
            <p:nvPr/>
          </p:nvGrpSpPr>
          <p:grpSpPr>
            <a:xfrm>
              <a:off x="6251768" y="5779582"/>
              <a:ext cx="204231" cy="694854"/>
              <a:chOff x="1916930" y="4190334"/>
              <a:chExt cx="234076" cy="737178"/>
            </a:xfrm>
          </p:grpSpPr>
          <p:sp>
            <p:nvSpPr>
              <p:cNvPr id="686" name="正方形/長方形 685">
                <a:extLst>
                  <a:ext uri="{FF2B5EF4-FFF2-40B4-BE49-F238E27FC236}">
                    <a16:creationId xmlns:a16="http://schemas.microsoft.com/office/drawing/2014/main" id="{3D9DD669-D985-400F-86ED-56D76B47E83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EF5DB4E4-72C6-466B-AE8F-51D37AD95B5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50959894-BE10-4D73-8F49-57DABAA2CF9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B017FFDA-4CF6-44B4-B629-35EC8510D78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4BEC308F-CDF4-4D64-AC0E-B82D03CF2FB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64CC6345-BBA8-497D-97B6-C159F77FC42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0D96F7A5-E242-4332-9E6D-2A26A6C8B2BD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5C604151-0B9A-47DD-912F-9193E5BDFB9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14012BF2-71F4-4C40-8ABF-47E013C7811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6DD9AE86-ABBA-4E4B-A4FD-658E4BC54D2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404CABEC-AB04-454E-B032-FA8C0893F74C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4" name="正方形/長方形 683">
              <a:extLst>
                <a:ext uri="{FF2B5EF4-FFF2-40B4-BE49-F238E27FC236}">
                  <a16:creationId xmlns:a16="http://schemas.microsoft.com/office/drawing/2014/main" id="{61B2ED1B-F5B2-462D-A2BC-902F2F74BDB7}"/>
                </a:ext>
              </a:extLst>
            </p:cNvPr>
            <p:cNvSpPr/>
            <p:nvPr/>
          </p:nvSpPr>
          <p:spPr bwMode="auto">
            <a:xfrm>
              <a:off x="371989" y="5932614"/>
              <a:ext cx="6152635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86DCC5A9-C153-404E-A170-DDB4AB732B66}"/>
                </a:ext>
              </a:extLst>
            </p:cNvPr>
            <p:cNvSpPr/>
            <p:nvPr/>
          </p:nvSpPr>
          <p:spPr bwMode="auto">
            <a:xfrm>
              <a:off x="347660" y="5720683"/>
              <a:ext cx="6210304" cy="807492"/>
            </a:xfrm>
            <a:custGeom>
              <a:avLst/>
              <a:gdLst>
                <a:gd name="connsiteX0" fmla="*/ 61337 w 6210304"/>
                <a:gd name="connsiteY0" fmla="*/ 55019 h 807492"/>
                <a:gd name="connsiteX1" fmla="*/ 52389 w 6210304"/>
                <a:gd name="connsiteY1" fmla="*/ 63967 h 807492"/>
                <a:gd name="connsiteX2" fmla="*/ 52389 w 6210304"/>
                <a:gd name="connsiteY2" fmla="*/ 743526 h 807492"/>
                <a:gd name="connsiteX3" fmla="*/ 61337 w 6210304"/>
                <a:gd name="connsiteY3" fmla="*/ 752474 h 807492"/>
                <a:gd name="connsiteX4" fmla="*/ 6148966 w 6210304"/>
                <a:gd name="connsiteY4" fmla="*/ 752474 h 807492"/>
                <a:gd name="connsiteX5" fmla="*/ 6157914 w 6210304"/>
                <a:gd name="connsiteY5" fmla="*/ 743526 h 807492"/>
                <a:gd name="connsiteX6" fmla="*/ 6157914 w 6210304"/>
                <a:gd name="connsiteY6" fmla="*/ 63967 h 807492"/>
                <a:gd name="connsiteX7" fmla="*/ 6148966 w 6210304"/>
                <a:gd name="connsiteY7" fmla="*/ 55019 h 807492"/>
                <a:gd name="connsiteX8" fmla="*/ 43443 w 6210304"/>
                <a:gd name="connsiteY8" fmla="*/ 0 h 807492"/>
                <a:gd name="connsiteX9" fmla="*/ 6166861 w 6210304"/>
                <a:gd name="connsiteY9" fmla="*/ 0 h 807492"/>
                <a:gd name="connsiteX10" fmla="*/ 6210304 w 6210304"/>
                <a:gd name="connsiteY10" fmla="*/ 43443 h 807492"/>
                <a:gd name="connsiteX11" fmla="*/ 6210304 w 6210304"/>
                <a:gd name="connsiteY11" fmla="*/ 764049 h 807492"/>
                <a:gd name="connsiteX12" fmla="*/ 6166861 w 6210304"/>
                <a:gd name="connsiteY12" fmla="*/ 807492 h 807492"/>
                <a:gd name="connsiteX13" fmla="*/ 43443 w 6210304"/>
                <a:gd name="connsiteY13" fmla="*/ 807492 h 807492"/>
                <a:gd name="connsiteX14" fmla="*/ 0 w 6210304"/>
                <a:gd name="connsiteY14" fmla="*/ 764049 h 807492"/>
                <a:gd name="connsiteX15" fmla="*/ 0 w 6210304"/>
                <a:gd name="connsiteY15" fmla="*/ 43443 h 807492"/>
                <a:gd name="connsiteX16" fmla="*/ 43443 w 6210304"/>
                <a:gd name="connsiteY16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103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6148966" y="752474"/>
                  </a:lnTo>
                  <a:cubicBezTo>
                    <a:pt x="6153908" y="752474"/>
                    <a:pt x="6157914" y="748468"/>
                    <a:pt x="6157914" y="743526"/>
                  </a:cubicBezTo>
                  <a:lnTo>
                    <a:pt x="6157914" y="63967"/>
                  </a:lnTo>
                  <a:cubicBezTo>
                    <a:pt x="6157914" y="59025"/>
                    <a:pt x="6153908" y="55019"/>
                    <a:pt x="6148966" y="55019"/>
                  </a:cubicBezTo>
                  <a:close/>
                  <a:moveTo>
                    <a:pt x="43443" y="0"/>
                  </a:moveTo>
                  <a:lnTo>
                    <a:pt x="6166861" y="0"/>
                  </a:lnTo>
                  <a:cubicBezTo>
                    <a:pt x="6190854" y="0"/>
                    <a:pt x="6210304" y="19450"/>
                    <a:pt x="6210304" y="43443"/>
                  </a:cubicBezTo>
                  <a:lnTo>
                    <a:pt x="6210304" y="764049"/>
                  </a:lnTo>
                  <a:cubicBezTo>
                    <a:pt x="6210304" y="788042"/>
                    <a:pt x="6190854" y="807492"/>
                    <a:pt x="6166861" y="807492"/>
                  </a:cubicBez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3" name="グループ化 982">
            <a:extLst>
              <a:ext uri="{FF2B5EF4-FFF2-40B4-BE49-F238E27FC236}">
                <a16:creationId xmlns:a16="http://schemas.microsoft.com/office/drawing/2014/main" id="{360DD2C8-664A-4E00-9F87-ECA27321882B}"/>
              </a:ext>
            </a:extLst>
          </p:cNvPr>
          <p:cNvGrpSpPr/>
          <p:nvPr/>
        </p:nvGrpSpPr>
        <p:grpSpPr>
          <a:xfrm>
            <a:off x="329075" y="5140108"/>
            <a:ext cx="4651927" cy="709136"/>
            <a:chOff x="347660" y="5720683"/>
            <a:chExt cx="5297144" cy="807492"/>
          </a:xfrm>
        </p:grpSpPr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F017100E-47A4-44BA-ACAB-279AFA668341}"/>
                </a:ext>
              </a:extLst>
            </p:cNvPr>
            <p:cNvGrpSpPr/>
            <p:nvPr/>
          </p:nvGrpSpPr>
          <p:grpSpPr>
            <a:xfrm>
              <a:off x="427231" y="5779582"/>
              <a:ext cx="204231" cy="694854"/>
              <a:chOff x="1916930" y="4190334"/>
              <a:chExt cx="234076" cy="737178"/>
            </a:xfrm>
          </p:grpSpPr>
          <p:sp>
            <p:nvSpPr>
              <p:cNvPr id="1251" name="正方形/長方形 1250">
                <a:extLst>
                  <a:ext uri="{FF2B5EF4-FFF2-40B4-BE49-F238E27FC236}">
                    <a16:creationId xmlns:a16="http://schemas.microsoft.com/office/drawing/2014/main" id="{8E7EECD4-399D-4264-92D9-E0F791C1C74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1F249760-15B3-47CE-B6EE-F5927757954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フリーフォーム: 図形 1252">
                <a:extLst>
                  <a:ext uri="{FF2B5EF4-FFF2-40B4-BE49-F238E27FC236}">
                    <a16:creationId xmlns:a16="http://schemas.microsoft.com/office/drawing/2014/main" id="{4F6287FA-2980-4AE8-9268-2749A540A99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7F061DCA-95E0-4C64-A710-E59968BEACD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C6E9DF99-8411-4D38-8ADD-B36A053ABB1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352B171C-2256-41AF-B20D-A41C832F052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947E6819-7A85-4A75-BF4D-4A4D971EF5BD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1B75955D-4A44-47AB-85E5-2668A074572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C7F73E69-F6EF-4472-BC23-5585B920E0F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342BDD3A-7728-4C23-B2F1-FD9C77D7A4D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7B517EB3-503B-4F02-8ACF-07E3749E3CF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5" name="グループ化 984">
              <a:extLst>
                <a:ext uri="{FF2B5EF4-FFF2-40B4-BE49-F238E27FC236}">
                  <a16:creationId xmlns:a16="http://schemas.microsoft.com/office/drawing/2014/main" id="{E8842A59-E5BE-4A80-B831-29D689B07740}"/>
                </a:ext>
              </a:extLst>
            </p:cNvPr>
            <p:cNvGrpSpPr/>
            <p:nvPr/>
          </p:nvGrpSpPr>
          <p:grpSpPr>
            <a:xfrm>
              <a:off x="651068" y="5779582"/>
              <a:ext cx="204231" cy="694854"/>
              <a:chOff x="1916930" y="4190334"/>
              <a:chExt cx="234076" cy="737178"/>
            </a:xfrm>
          </p:grpSpPr>
          <p:sp>
            <p:nvSpPr>
              <p:cNvPr id="1240" name="正方形/長方形 1239">
                <a:extLst>
                  <a:ext uri="{FF2B5EF4-FFF2-40B4-BE49-F238E27FC236}">
                    <a16:creationId xmlns:a16="http://schemas.microsoft.com/office/drawing/2014/main" id="{DBCE4CCF-9794-4832-A87A-B03057A84339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1" name="フリーフォーム: 図形 1240">
                <a:extLst>
                  <a:ext uri="{FF2B5EF4-FFF2-40B4-BE49-F238E27FC236}">
                    <a16:creationId xmlns:a16="http://schemas.microsoft.com/office/drawing/2014/main" id="{7FC6182F-20D9-4D15-951C-F4EAE24D8754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45E83830-43F6-4477-8BF5-660D441182A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30A02DA5-8680-4E03-9B37-30D72AE0982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D4958DE9-743B-4656-B205-14568AD7954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5" name="フリーフォーム: 図形 1244">
                <a:extLst>
                  <a:ext uri="{FF2B5EF4-FFF2-40B4-BE49-F238E27FC236}">
                    <a16:creationId xmlns:a16="http://schemas.microsoft.com/office/drawing/2014/main" id="{03B3AA17-63A3-46AE-92AA-4810CC4E4BB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81F96887-69EF-46AB-B668-0B7CCA20940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7" name="フリーフォーム: 図形 1246">
                <a:extLst>
                  <a:ext uri="{FF2B5EF4-FFF2-40B4-BE49-F238E27FC236}">
                    <a16:creationId xmlns:a16="http://schemas.microsoft.com/office/drawing/2014/main" id="{BFAFA0D8-D0A0-4CDD-9C21-0A19EEC2822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フリーフォーム: 図形 1247">
                <a:extLst>
                  <a:ext uri="{FF2B5EF4-FFF2-40B4-BE49-F238E27FC236}">
                    <a16:creationId xmlns:a16="http://schemas.microsoft.com/office/drawing/2014/main" id="{9FD9F84D-08CF-451B-9DA6-5E28D6C3E7D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9" name="フリーフォーム: 図形 1248">
                <a:extLst>
                  <a:ext uri="{FF2B5EF4-FFF2-40B4-BE49-F238E27FC236}">
                    <a16:creationId xmlns:a16="http://schemas.microsoft.com/office/drawing/2014/main" id="{840799A3-11F3-4D7D-85BE-47DADC2F99FD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フリーフォーム: 図形 1249">
                <a:extLst>
                  <a:ext uri="{FF2B5EF4-FFF2-40B4-BE49-F238E27FC236}">
                    <a16:creationId xmlns:a16="http://schemas.microsoft.com/office/drawing/2014/main" id="{9C013BDA-83FF-4E9A-B789-798850228F4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6" name="グループ化 985">
              <a:extLst>
                <a:ext uri="{FF2B5EF4-FFF2-40B4-BE49-F238E27FC236}">
                  <a16:creationId xmlns:a16="http://schemas.microsoft.com/office/drawing/2014/main" id="{AEB03105-CF14-450A-9C1C-E181869F4AF8}"/>
                </a:ext>
              </a:extLst>
            </p:cNvPr>
            <p:cNvGrpSpPr/>
            <p:nvPr/>
          </p:nvGrpSpPr>
          <p:grpSpPr>
            <a:xfrm>
              <a:off x="874906" y="5779582"/>
              <a:ext cx="204231" cy="694854"/>
              <a:chOff x="1916930" y="4190334"/>
              <a:chExt cx="234076" cy="737178"/>
            </a:xfrm>
          </p:grpSpPr>
          <p:sp>
            <p:nvSpPr>
              <p:cNvPr id="1229" name="正方形/長方形 1228">
                <a:extLst>
                  <a:ext uri="{FF2B5EF4-FFF2-40B4-BE49-F238E27FC236}">
                    <a16:creationId xmlns:a16="http://schemas.microsoft.com/office/drawing/2014/main" id="{6AD36A44-CF33-413C-A541-69265C2021B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98284A81-6BD3-4106-8576-1C9F2CCA8F54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8650C0ED-5B1A-4F5F-937E-DADDB802B0DE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A0E8D558-558F-42B4-A025-6A9E2E8C7F3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フリーフォーム: 図形 1232">
                <a:extLst>
                  <a:ext uri="{FF2B5EF4-FFF2-40B4-BE49-F238E27FC236}">
                    <a16:creationId xmlns:a16="http://schemas.microsoft.com/office/drawing/2014/main" id="{50230DC2-9438-45CE-8B3C-592D2F09C0C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EAA53DAF-41A9-4B70-9B9A-12C9628152F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フリーフォーム: 図形 1234">
                <a:extLst>
                  <a:ext uri="{FF2B5EF4-FFF2-40B4-BE49-F238E27FC236}">
                    <a16:creationId xmlns:a16="http://schemas.microsoft.com/office/drawing/2014/main" id="{39E7B014-803A-4A17-8644-1FDEA3279E6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6" name="フリーフォーム: 図形 1235">
                <a:extLst>
                  <a:ext uri="{FF2B5EF4-FFF2-40B4-BE49-F238E27FC236}">
                    <a16:creationId xmlns:a16="http://schemas.microsoft.com/office/drawing/2014/main" id="{E056130F-E6D6-461A-B145-E2C3E9B1B84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フリーフォーム: 図形 1236">
                <a:extLst>
                  <a:ext uri="{FF2B5EF4-FFF2-40B4-BE49-F238E27FC236}">
                    <a16:creationId xmlns:a16="http://schemas.microsoft.com/office/drawing/2014/main" id="{991F079A-B8D9-45F6-B28A-D37F6C60530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76D5B37F-BA72-48E9-A4BA-B63E8683B2C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20B9976A-B258-4DA5-9E4D-1400BD27090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7" name="グループ化 986">
              <a:extLst>
                <a:ext uri="{FF2B5EF4-FFF2-40B4-BE49-F238E27FC236}">
                  <a16:creationId xmlns:a16="http://schemas.microsoft.com/office/drawing/2014/main" id="{B13D8093-5885-4239-8E00-6363161FDB71}"/>
                </a:ext>
              </a:extLst>
            </p:cNvPr>
            <p:cNvGrpSpPr/>
            <p:nvPr/>
          </p:nvGrpSpPr>
          <p:grpSpPr>
            <a:xfrm>
              <a:off x="1098743" y="5779582"/>
              <a:ext cx="204231" cy="694854"/>
              <a:chOff x="1916930" y="4190334"/>
              <a:chExt cx="234076" cy="737178"/>
            </a:xfrm>
          </p:grpSpPr>
          <p:sp>
            <p:nvSpPr>
              <p:cNvPr id="1218" name="正方形/長方形 1217">
                <a:extLst>
                  <a:ext uri="{FF2B5EF4-FFF2-40B4-BE49-F238E27FC236}">
                    <a16:creationId xmlns:a16="http://schemas.microsoft.com/office/drawing/2014/main" id="{E8F19530-E3E6-408B-A6C3-0E868CCDE58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35523C0C-A0F0-4AA2-9AB9-73F221C70FE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83F910BF-8F5F-4C80-8D3D-A56EB83266DE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4EA2F44C-E95C-44A3-AEB8-BCE417DCE35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6BD83F6B-9A1C-458E-9958-5CC64B83A5C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3" name="フリーフォーム: 図形 1222">
                <a:extLst>
                  <a:ext uri="{FF2B5EF4-FFF2-40B4-BE49-F238E27FC236}">
                    <a16:creationId xmlns:a16="http://schemas.microsoft.com/office/drawing/2014/main" id="{887A4E69-F515-44C7-9D88-205F9B6B605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フリーフォーム: 図形 1223">
                <a:extLst>
                  <a:ext uri="{FF2B5EF4-FFF2-40B4-BE49-F238E27FC236}">
                    <a16:creationId xmlns:a16="http://schemas.microsoft.com/office/drawing/2014/main" id="{A6B57518-71E8-406D-BD26-4122F70DD51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5" name="フリーフォーム: 図形 1224">
                <a:extLst>
                  <a:ext uri="{FF2B5EF4-FFF2-40B4-BE49-F238E27FC236}">
                    <a16:creationId xmlns:a16="http://schemas.microsoft.com/office/drawing/2014/main" id="{CB728E25-6E30-487A-95A5-B704EFBF872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フリーフォーム: 図形 1225">
                <a:extLst>
                  <a:ext uri="{FF2B5EF4-FFF2-40B4-BE49-F238E27FC236}">
                    <a16:creationId xmlns:a16="http://schemas.microsoft.com/office/drawing/2014/main" id="{14A2FA8B-65A3-4896-8EAC-FFF9355A905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7" name="フリーフォーム: 図形 1226">
                <a:extLst>
                  <a:ext uri="{FF2B5EF4-FFF2-40B4-BE49-F238E27FC236}">
                    <a16:creationId xmlns:a16="http://schemas.microsoft.com/office/drawing/2014/main" id="{D50E407C-EB10-4955-A458-5B1C760B799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フリーフォーム: 図形 1227">
                <a:extLst>
                  <a:ext uri="{FF2B5EF4-FFF2-40B4-BE49-F238E27FC236}">
                    <a16:creationId xmlns:a16="http://schemas.microsoft.com/office/drawing/2014/main" id="{C5276CD7-C712-4DF6-8516-8F7C709ADD0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8" name="グループ化 987">
              <a:extLst>
                <a:ext uri="{FF2B5EF4-FFF2-40B4-BE49-F238E27FC236}">
                  <a16:creationId xmlns:a16="http://schemas.microsoft.com/office/drawing/2014/main" id="{65D6089D-EF31-4C01-A4B5-B7E2B6C14AD6}"/>
                </a:ext>
              </a:extLst>
            </p:cNvPr>
            <p:cNvGrpSpPr/>
            <p:nvPr/>
          </p:nvGrpSpPr>
          <p:grpSpPr>
            <a:xfrm>
              <a:off x="1322581" y="5779582"/>
              <a:ext cx="204231" cy="694854"/>
              <a:chOff x="1916930" y="4190334"/>
              <a:chExt cx="234076" cy="737178"/>
            </a:xfrm>
          </p:grpSpPr>
          <p:sp>
            <p:nvSpPr>
              <p:cNvPr id="1207" name="正方形/長方形 1206">
                <a:extLst>
                  <a:ext uri="{FF2B5EF4-FFF2-40B4-BE49-F238E27FC236}">
                    <a16:creationId xmlns:a16="http://schemas.microsoft.com/office/drawing/2014/main" id="{DC39BE07-B642-46C3-B11C-C34C8AFC730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F74DF253-B42A-46E2-B08D-987940CBB00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フリーフォーム: 図形 1208">
                <a:extLst>
                  <a:ext uri="{FF2B5EF4-FFF2-40B4-BE49-F238E27FC236}">
                    <a16:creationId xmlns:a16="http://schemas.microsoft.com/office/drawing/2014/main" id="{C2AAAB6D-4260-4F01-8823-C07908ADC8D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0" name="フリーフォーム: 図形 1209">
                <a:extLst>
                  <a:ext uri="{FF2B5EF4-FFF2-40B4-BE49-F238E27FC236}">
                    <a16:creationId xmlns:a16="http://schemas.microsoft.com/office/drawing/2014/main" id="{1EE2BCE4-54D3-4406-9274-0FE4955DDF0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フリーフォーム: 図形 1210">
                <a:extLst>
                  <a:ext uri="{FF2B5EF4-FFF2-40B4-BE49-F238E27FC236}">
                    <a16:creationId xmlns:a16="http://schemas.microsoft.com/office/drawing/2014/main" id="{260732F8-186B-422B-97A8-98E7BFBA896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フリーフォーム: 図形 1211">
                <a:extLst>
                  <a:ext uri="{FF2B5EF4-FFF2-40B4-BE49-F238E27FC236}">
                    <a16:creationId xmlns:a16="http://schemas.microsoft.com/office/drawing/2014/main" id="{A121223D-7901-415B-BA98-1FC41E6774D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フリーフォーム: 図形 1212">
                <a:extLst>
                  <a:ext uri="{FF2B5EF4-FFF2-40B4-BE49-F238E27FC236}">
                    <a16:creationId xmlns:a16="http://schemas.microsoft.com/office/drawing/2014/main" id="{6468882F-F33D-43AB-8489-D1B8398ED61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05CACDD1-8444-452B-AA54-4D01FE812F2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F2B15333-CD9F-448F-A5F8-26AC5C3F101C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AF775368-4EE4-47C4-8D01-38BC9B402F3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36C676FA-E04B-4227-B945-A5D15C3567E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9" name="グループ化 988">
              <a:extLst>
                <a:ext uri="{FF2B5EF4-FFF2-40B4-BE49-F238E27FC236}">
                  <a16:creationId xmlns:a16="http://schemas.microsoft.com/office/drawing/2014/main" id="{0AB784F7-8E04-4BFE-95C2-950F451A859B}"/>
                </a:ext>
              </a:extLst>
            </p:cNvPr>
            <p:cNvGrpSpPr/>
            <p:nvPr/>
          </p:nvGrpSpPr>
          <p:grpSpPr>
            <a:xfrm>
              <a:off x="1546418" y="5779582"/>
              <a:ext cx="204231" cy="694854"/>
              <a:chOff x="1916930" y="4190334"/>
              <a:chExt cx="234076" cy="737178"/>
            </a:xfrm>
          </p:grpSpPr>
          <p:sp>
            <p:nvSpPr>
              <p:cNvPr id="1196" name="正方形/長方形 1195">
                <a:extLst>
                  <a:ext uri="{FF2B5EF4-FFF2-40B4-BE49-F238E27FC236}">
                    <a16:creationId xmlns:a16="http://schemas.microsoft.com/office/drawing/2014/main" id="{0B11FEEF-B8A9-43C3-B9B2-89EF1C52EDD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0444FC49-52B3-465E-BFF9-082F2A87DF55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0E2055F3-3FC4-4AAD-AD9E-97C067731AB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86BD6241-D0D7-47B6-BFB4-1CF30B118DC1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7E906791-7C36-4EDD-A78D-11BA4789283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68DCFE83-07F3-4C2D-B489-1C39E9E5D29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559591B8-6A30-43D4-A2A9-49297CF2ADE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3" name="フリーフォーム: 図形 1202">
                <a:extLst>
                  <a:ext uri="{FF2B5EF4-FFF2-40B4-BE49-F238E27FC236}">
                    <a16:creationId xmlns:a16="http://schemas.microsoft.com/office/drawing/2014/main" id="{D901B1D8-D244-4FDB-BAFB-1DCD8A911F3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フリーフォーム: 図形 1203">
                <a:extLst>
                  <a:ext uri="{FF2B5EF4-FFF2-40B4-BE49-F238E27FC236}">
                    <a16:creationId xmlns:a16="http://schemas.microsoft.com/office/drawing/2014/main" id="{7767C919-B810-4153-AE8D-5FBBDA0CA44A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5" name="フリーフォーム: 図形 1204">
                <a:extLst>
                  <a:ext uri="{FF2B5EF4-FFF2-40B4-BE49-F238E27FC236}">
                    <a16:creationId xmlns:a16="http://schemas.microsoft.com/office/drawing/2014/main" id="{279E0BAF-E657-4F1D-B79F-0242D90489B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フリーフォーム: 図形 1205">
                <a:extLst>
                  <a:ext uri="{FF2B5EF4-FFF2-40B4-BE49-F238E27FC236}">
                    <a16:creationId xmlns:a16="http://schemas.microsoft.com/office/drawing/2014/main" id="{05CDE4EB-1489-4C75-AE4E-181DC0527D4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0" name="グループ化 989">
              <a:extLst>
                <a:ext uri="{FF2B5EF4-FFF2-40B4-BE49-F238E27FC236}">
                  <a16:creationId xmlns:a16="http://schemas.microsoft.com/office/drawing/2014/main" id="{C2FEB22F-6773-44D7-86BB-EF4781EC42CA}"/>
                </a:ext>
              </a:extLst>
            </p:cNvPr>
            <p:cNvGrpSpPr/>
            <p:nvPr/>
          </p:nvGrpSpPr>
          <p:grpSpPr>
            <a:xfrm>
              <a:off x="1770256" y="5779582"/>
              <a:ext cx="204231" cy="694854"/>
              <a:chOff x="1916930" y="4190334"/>
              <a:chExt cx="234076" cy="737178"/>
            </a:xfrm>
          </p:grpSpPr>
          <p:sp>
            <p:nvSpPr>
              <p:cNvPr id="1185" name="正方形/長方形 1184">
                <a:extLst>
                  <a:ext uri="{FF2B5EF4-FFF2-40B4-BE49-F238E27FC236}">
                    <a16:creationId xmlns:a16="http://schemas.microsoft.com/office/drawing/2014/main" id="{8F7600EE-068E-4E72-86D4-E1296C5EEA3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E0D90EB5-27C9-4789-B897-D56A925136B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3F34F6C6-BE40-47B2-A56C-B6B9A8968CD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32423E7A-1430-4B8F-A62F-8EE1AAA7882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4EFF9E9B-A44D-466B-8B20-F62B3A322A6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8DFA11AE-146C-4DC0-A727-39DA2470454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95C931F4-4A97-4B2D-81B9-FE2DB9AC188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70C481A8-1C63-4C15-A01E-B1571EBF541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CB41BBAD-D100-45DE-B0CE-377A56035B0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E2E13C0D-C19E-42B3-BE21-5F140FA62799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843FB025-333A-41E8-9AAC-9F2AFAA5281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89C573E7-B6F5-4770-AFF1-EA1BE3A05F5D}"/>
                </a:ext>
              </a:extLst>
            </p:cNvPr>
            <p:cNvGrpSpPr/>
            <p:nvPr/>
          </p:nvGrpSpPr>
          <p:grpSpPr>
            <a:xfrm>
              <a:off x="1994093" y="5779582"/>
              <a:ext cx="204231" cy="694854"/>
              <a:chOff x="1916930" y="4190334"/>
              <a:chExt cx="234076" cy="737178"/>
            </a:xfrm>
          </p:grpSpPr>
          <p:sp>
            <p:nvSpPr>
              <p:cNvPr id="1174" name="正方形/長方形 1173">
                <a:extLst>
                  <a:ext uri="{FF2B5EF4-FFF2-40B4-BE49-F238E27FC236}">
                    <a16:creationId xmlns:a16="http://schemas.microsoft.com/office/drawing/2014/main" id="{85C32B5F-02C5-4169-94B7-DEC2E114572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1C0D47D6-C5BD-47F2-AE9A-A3E00B55951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686D1E99-5046-4C97-976C-BF011B5E590E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2F975EAF-EFF1-48F8-B5E1-17F57545531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EF6F1199-D215-4819-ACB5-A92B966D981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4C66B050-1D87-4C57-A671-F8538507FE7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86822560-C267-4036-BB14-63E45B252C7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3054D3EA-0F65-4736-A1E2-E47C8E501BF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B4A83968-7CDF-428F-B064-C7057FE1547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69FA2B83-DBFA-4BFF-8B8D-AE27059DA36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818BF7B0-C926-4E47-B799-E13A7AFBA9D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2" name="グループ化 991">
              <a:extLst>
                <a:ext uri="{FF2B5EF4-FFF2-40B4-BE49-F238E27FC236}">
                  <a16:creationId xmlns:a16="http://schemas.microsoft.com/office/drawing/2014/main" id="{636D5F45-F672-4703-8258-5E05B43009F8}"/>
                </a:ext>
              </a:extLst>
            </p:cNvPr>
            <p:cNvGrpSpPr/>
            <p:nvPr/>
          </p:nvGrpSpPr>
          <p:grpSpPr>
            <a:xfrm>
              <a:off x="2213169" y="5779582"/>
              <a:ext cx="204231" cy="694854"/>
              <a:chOff x="1916930" y="4190334"/>
              <a:chExt cx="234076" cy="737178"/>
            </a:xfrm>
          </p:grpSpPr>
          <p:sp>
            <p:nvSpPr>
              <p:cNvPr id="1163" name="正方形/長方形 1162">
                <a:extLst>
                  <a:ext uri="{FF2B5EF4-FFF2-40B4-BE49-F238E27FC236}">
                    <a16:creationId xmlns:a16="http://schemas.microsoft.com/office/drawing/2014/main" id="{59EDFAF5-B095-436A-9A0C-A9CDB87F6D0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1B7D9CAE-61A3-4D6B-AEBF-0E1600535BBF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4784F794-E889-482A-80E0-3709FE79FA6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24A9F7B3-A920-4E47-9A0C-EED7657011BF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8C49C8B7-5711-4548-9BFF-3DC8786A4040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A155C2BD-8EF7-4241-9CF1-6652F61B355E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11E0149E-C4D4-42F7-B3A4-E4A635749A1D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84B3CD5F-5D72-4EC5-83BD-1A5C297E9B62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630F1FD0-0860-4787-BAFA-4078FB3DD82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D6AAD53C-ADBA-4E8D-A28F-AF7ABE9BE30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A2F36C0B-2E4A-49F3-AAB7-E402A989D2F3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3" name="グループ化 992">
              <a:extLst>
                <a:ext uri="{FF2B5EF4-FFF2-40B4-BE49-F238E27FC236}">
                  <a16:creationId xmlns:a16="http://schemas.microsoft.com/office/drawing/2014/main" id="{9FEAAD0B-1601-4EAF-BEA4-1A373811A25D}"/>
                </a:ext>
              </a:extLst>
            </p:cNvPr>
            <p:cNvGrpSpPr/>
            <p:nvPr/>
          </p:nvGrpSpPr>
          <p:grpSpPr>
            <a:xfrm>
              <a:off x="2437006" y="5779582"/>
              <a:ext cx="204231" cy="694854"/>
              <a:chOff x="1916930" y="4190334"/>
              <a:chExt cx="234076" cy="737178"/>
            </a:xfrm>
          </p:grpSpPr>
          <p:sp>
            <p:nvSpPr>
              <p:cNvPr id="1152" name="正方形/長方形 1151">
                <a:extLst>
                  <a:ext uri="{FF2B5EF4-FFF2-40B4-BE49-F238E27FC236}">
                    <a16:creationId xmlns:a16="http://schemas.microsoft.com/office/drawing/2014/main" id="{9BDE048F-EF1C-413C-87DD-F6615F009F4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29489B34-4D16-491F-B8F5-D3EC3FE2258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7E0C9FF9-9B2E-49EB-AEA8-CC531D06789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1545A76F-6E92-42F7-B003-720D11553B7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42924488-AF9A-4065-B129-E9BC595BAEF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9C5584E7-4A2E-4D64-B89F-9C76CFC495EF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127BBD96-B15C-4E19-A6A0-848A7008C38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F524AAFF-981B-479D-9A74-79C6CD4A901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05ADFE09-0569-4CD5-9854-6B37CD2162F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FEC2BFF1-3BB7-41DC-9E55-AE29CABF62C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305A57B0-948C-4FCA-9F15-EB191DAC409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4" name="グループ化 993">
              <a:extLst>
                <a:ext uri="{FF2B5EF4-FFF2-40B4-BE49-F238E27FC236}">
                  <a16:creationId xmlns:a16="http://schemas.microsoft.com/office/drawing/2014/main" id="{F22E39F2-6163-4EB9-9869-FD3073C38C37}"/>
                </a:ext>
              </a:extLst>
            </p:cNvPr>
            <p:cNvGrpSpPr/>
            <p:nvPr/>
          </p:nvGrpSpPr>
          <p:grpSpPr>
            <a:xfrm>
              <a:off x="2660844" y="5779582"/>
              <a:ext cx="204231" cy="694854"/>
              <a:chOff x="1916930" y="4190334"/>
              <a:chExt cx="234076" cy="737178"/>
            </a:xfrm>
          </p:grpSpPr>
          <p:sp>
            <p:nvSpPr>
              <p:cNvPr id="1141" name="正方形/長方形 1140">
                <a:extLst>
                  <a:ext uri="{FF2B5EF4-FFF2-40B4-BE49-F238E27FC236}">
                    <a16:creationId xmlns:a16="http://schemas.microsoft.com/office/drawing/2014/main" id="{CD498C7C-6353-47E8-8A68-95F23EE11E6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040C97EC-86BE-40EB-B71C-B4204109C07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F94EF7AE-7728-4EE9-A398-39B7EBC7F4A5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2DCB4FC5-7DE9-4C64-8D3E-A5F33A1C401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CC491EA4-C6CB-46B1-9150-71BDB5B7A6A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A7B7EF79-0D9A-4068-BF6D-8F7B7729BE8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E8509748-0FD0-41ED-9914-9F7265B205D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68A18DC1-8604-4A21-8047-334CFEF5EED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19F3AB84-16FA-464D-AAA3-C35206D23D3C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BE09CDA6-E4F3-4E9D-9588-6651B3276A5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C52082A6-9B9D-41E2-826A-C3312BF81B2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5" name="グループ化 994">
              <a:extLst>
                <a:ext uri="{FF2B5EF4-FFF2-40B4-BE49-F238E27FC236}">
                  <a16:creationId xmlns:a16="http://schemas.microsoft.com/office/drawing/2014/main" id="{AB2BDE1D-106A-4A11-B4AD-928FE2BDDF63}"/>
                </a:ext>
              </a:extLst>
            </p:cNvPr>
            <p:cNvGrpSpPr/>
            <p:nvPr/>
          </p:nvGrpSpPr>
          <p:grpSpPr>
            <a:xfrm>
              <a:off x="2884681" y="5779582"/>
              <a:ext cx="204231" cy="694854"/>
              <a:chOff x="1916930" y="4190334"/>
              <a:chExt cx="234076" cy="737178"/>
            </a:xfrm>
          </p:grpSpPr>
          <p:sp>
            <p:nvSpPr>
              <p:cNvPr id="1130" name="正方形/長方形 1129">
                <a:extLst>
                  <a:ext uri="{FF2B5EF4-FFF2-40B4-BE49-F238E27FC236}">
                    <a16:creationId xmlns:a16="http://schemas.microsoft.com/office/drawing/2014/main" id="{EE5A4F83-5186-43B7-9A2E-9C6089DBC85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E9EC60FB-18BA-4C14-97CC-6F1555F33759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7F08623B-5D20-4033-A834-93FAE846704B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D53ABF6F-8471-40E1-B10A-B4BE6272531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974AE5B4-CB99-46ED-BF9D-A2227619614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D7C9A465-4206-41AE-9A5E-AB41E726768F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2A00A70C-D08A-44FD-AF11-17634C4AD32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50CFE319-5F52-4826-88A6-3FE6CE6B182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FC8AC03F-4AEE-4EEF-AFA4-781F2938F52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FF13F132-0D1F-42C1-A556-D79FAB45557D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16E30696-1C0C-4ECA-8180-C230E6BD83F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6" name="グループ化 995">
              <a:extLst>
                <a:ext uri="{FF2B5EF4-FFF2-40B4-BE49-F238E27FC236}">
                  <a16:creationId xmlns:a16="http://schemas.microsoft.com/office/drawing/2014/main" id="{B3ACA275-7DAD-4CF9-921B-845173899AA1}"/>
                </a:ext>
              </a:extLst>
            </p:cNvPr>
            <p:cNvGrpSpPr/>
            <p:nvPr/>
          </p:nvGrpSpPr>
          <p:grpSpPr>
            <a:xfrm>
              <a:off x="3108518" y="5779582"/>
              <a:ext cx="204231" cy="694854"/>
              <a:chOff x="1916930" y="4190334"/>
              <a:chExt cx="234076" cy="737178"/>
            </a:xfrm>
          </p:grpSpPr>
          <p:sp>
            <p:nvSpPr>
              <p:cNvPr id="1119" name="正方形/長方形 1118">
                <a:extLst>
                  <a:ext uri="{FF2B5EF4-FFF2-40B4-BE49-F238E27FC236}">
                    <a16:creationId xmlns:a16="http://schemas.microsoft.com/office/drawing/2014/main" id="{AC6A6978-135E-4855-B6DB-348B0C63834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B1641E01-0437-4EC7-829F-C9D9E4205611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2498BCD6-1490-4163-80BB-58A2CF51C24B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C4E796C1-0AFC-45F0-B4F7-2F7249DC13B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35EB4AE9-FC13-4718-8FA4-18E63F48CD4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D1B694C2-0194-42C8-AAB9-CC2476EFBD9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25012E0B-0292-4590-930E-F713052477E5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557C1CE6-6AD8-4B2A-8A06-A6DF71571E9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1FFCF9E5-8BB7-4062-8388-4F6E5859A37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1BC5E3E1-5062-4A04-AE0B-6BD40907682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73B5B39A-BCA2-49FA-8163-1602A3D3906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DE1695E7-2961-49F0-8187-19ECDEEBA302}"/>
                </a:ext>
              </a:extLst>
            </p:cNvPr>
            <p:cNvGrpSpPr/>
            <p:nvPr/>
          </p:nvGrpSpPr>
          <p:grpSpPr>
            <a:xfrm>
              <a:off x="3332355" y="5779582"/>
              <a:ext cx="204231" cy="694854"/>
              <a:chOff x="1916930" y="4190334"/>
              <a:chExt cx="234076" cy="737178"/>
            </a:xfrm>
          </p:grpSpPr>
          <p:sp>
            <p:nvSpPr>
              <p:cNvPr id="1108" name="正方形/長方形 1107">
                <a:extLst>
                  <a:ext uri="{FF2B5EF4-FFF2-40B4-BE49-F238E27FC236}">
                    <a16:creationId xmlns:a16="http://schemas.microsoft.com/office/drawing/2014/main" id="{D75FBB7D-49E8-4D04-80B6-75E4BE13B4A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C245CD98-5177-4D57-83EE-C36376A8478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6A1CFCF7-7667-4DC6-8559-526DDB68D4D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EAF004B1-9F0A-473F-9616-036062F754F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E9FB520F-901B-4C09-8F9D-9EA78459F68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9277A2EB-FD6A-4D0B-ADF8-88EBC6AADC04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32A6E113-A1DE-47E1-BA12-2FC80162DF5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8FA569FE-4288-4008-9774-CB7E10F027E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04FBA659-AB98-4A6E-9CF9-A4A19698B743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B899AB23-EA14-4D91-92F8-E40A2D9AABB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578D7BA4-FEC2-4F75-8E4F-09959CB7F8CF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33A31B5D-EC4D-4010-A9AA-BCFF1EE52E32}"/>
                </a:ext>
              </a:extLst>
            </p:cNvPr>
            <p:cNvGrpSpPr/>
            <p:nvPr/>
          </p:nvGrpSpPr>
          <p:grpSpPr>
            <a:xfrm>
              <a:off x="3556193" y="5779582"/>
              <a:ext cx="204231" cy="694854"/>
              <a:chOff x="1916930" y="4190334"/>
              <a:chExt cx="234076" cy="737178"/>
            </a:xfrm>
          </p:grpSpPr>
          <p:sp>
            <p:nvSpPr>
              <p:cNvPr id="1097" name="正方形/長方形 1096">
                <a:extLst>
                  <a:ext uri="{FF2B5EF4-FFF2-40B4-BE49-F238E27FC236}">
                    <a16:creationId xmlns:a16="http://schemas.microsoft.com/office/drawing/2014/main" id="{67C9F002-04E3-462B-96A8-0EF51FC1F33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フリーフォーム: 図形 1097">
                <a:extLst>
                  <a:ext uri="{FF2B5EF4-FFF2-40B4-BE49-F238E27FC236}">
                    <a16:creationId xmlns:a16="http://schemas.microsoft.com/office/drawing/2014/main" id="{12B3AF6A-5EE9-4E19-92D1-C6E3ABA38FE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5F59CCFF-D151-418A-AE0A-AA6949503D0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D5832CD4-14CC-49F7-8A89-C7C132A3219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フリーフォーム: 図形 1100">
                <a:extLst>
                  <a:ext uri="{FF2B5EF4-FFF2-40B4-BE49-F238E27FC236}">
                    <a16:creationId xmlns:a16="http://schemas.microsoft.com/office/drawing/2014/main" id="{04897660-73A8-4D66-9334-762AD7B28D37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2" name="フリーフォーム: 図形 1101">
                <a:extLst>
                  <a:ext uri="{FF2B5EF4-FFF2-40B4-BE49-F238E27FC236}">
                    <a16:creationId xmlns:a16="http://schemas.microsoft.com/office/drawing/2014/main" id="{AC6E5B30-2084-4C7D-A764-AA7BB892435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009BEC28-666B-456C-87DE-061B55F38A9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928A9C34-91E3-476B-987D-26B6EC36FDA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C68B10DC-6195-4209-9B31-4B75BF2EC56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65C768E8-7A3D-4C20-B822-E880E5515E28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78C5AA9D-7F41-4B82-B1CD-7EBEA487BCB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E0F450B7-7C66-496B-BAA9-94015204E90E}"/>
                </a:ext>
              </a:extLst>
            </p:cNvPr>
            <p:cNvGrpSpPr/>
            <p:nvPr/>
          </p:nvGrpSpPr>
          <p:grpSpPr>
            <a:xfrm>
              <a:off x="3780030" y="5779582"/>
              <a:ext cx="204231" cy="694854"/>
              <a:chOff x="1916930" y="4190334"/>
              <a:chExt cx="234076" cy="737178"/>
            </a:xfrm>
          </p:grpSpPr>
          <p:sp>
            <p:nvSpPr>
              <p:cNvPr id="1086" name="正方形/長方形 1085">
                <a:extLst>
                  <a:ext uri="{FF2B5EF4-FFF2-40B4-BE49-F238E27FC236}">
                    <a16:creationId xmlns:a16="http://schemas.microsoft.com/office/drawing/2014/main" id="{A35D2E28-6B07-41AC-978E-CCDCE69CBF5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216F20B7-8C42-4BD6-A768-C96992147B3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16255C67-87E2-4401-B6AD-CEF5EFB576F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3F8FE966-F034-45DB-A1D1-9E335C615EF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B3F5022C-3434-48EA-A99F-96A878FAEA1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16F381D9-3905-4F60-B164-B3BBDBD40DD2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E83B7D2C-94EE-4EC0-A44C-4363DF0B961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A12E200F-C231-45FF-829D-E507D2E0473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D5BCDAF4-A64B-453F-BA8A-D143DFB920D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EA92EF47-051E-4B1B-9A71-1BEBADA075E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フリーフォーム: 図形 1095">
                <a:extLst>
                  <a:ext uri="{FF2B5EF4-FFF2-40B4-BE49-F238E27FC236}">
                    <a16:creationId xmlns:a16="http://schemas.microsoft.com/office/drawing/2014/main" id="{D995DB64-E0E2-4FC7-AD29-1676CE66431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0" name="グループ化 999">
              <a:extLst>
                <a:ext uri="{FF2B5EF4-FFF2-40B4-BE49-F238E27FC236}">
                  <a16:creationId xmlns:a16="http://schemas.microsoft.com/office/drawing/2014/main" id="{4108C91A-968B-4164-B327-D872834D08D5}"/>
                </a:ext>
              </a:extLst>
            </p:cNvPr>
            <p:cNvGrpSpPr/>
            <p:nvPr/>
          </p:nvGrpSpPr>
          <p:grpSpPr>
            <a:xfrm>
              <a:off x="4003868" y="5779582"/>
              <a:ext cx="204231" cy="694854"/>
              <a:chOff x="1916930" y="4190334"/>
              <a:chExt cx="234076" cy="737178"/>
            </a:xfrm>
          </p:grpSpPr>
          <p:sp>
            <p:nvSpPr>
              <p:cNvPr id="1075" name="正方形/長方形 1074">
                <a:extLst>
                  <a:ext uri="{FF2B5EF4-FFF2-40B4-BE49-F238E27FC236}">
                    <a16:creationId xmlns:a16="http://schemas.microsoft.com/office/drawing/2014/main" id="{2AB345B3-D1B1-432B-816B-4CDBA2ABE37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3335FEB8-57FD-4A07-B7CC-6CA06684F91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FBA7C2B3-5EB1-4505-B59E-F7CA469147B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837A2C8F-859F-40AE-A1B5-1B3E0CF0636F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3AAD4D8D-DAFB-464D-B330-0A71AC1BDC4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C82F7FE1-23B3-4750-8B29-801F0FC6AF7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A8D67ECC-C4E9-4811-B60E-FA32A4C1772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1C9F9A01-DA6E-46EE-8930-2D4572E591E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70859134-4DC9-41E9-88D7-A590CDA7BC9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82632D5A-D74E-4DBE-9712-66BDCCBF1FD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9FEFB30E-EF5A-48E4-BE37-7C9EC895445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7853987F-9204-4443-8E99-A7CE8D9D5136}"/>
                </a:ext>
              </a:extLst>
            </p:cNvPr>
            <p:cNvGrpSpPr/>
            <p:nvPr/>
          </p:nvGrpSpPr>
          <p:grpSpPr>
            <a:xfrm>
              <a:off x="4227705" y="5779582"/>
              <a:ext cx="204231" cy="694854"/>
              <a:chOff x="1916930" y="4190334"/>
              <a:chExt cx="234076" cy="737178"/>
            </a:xfrm>
          </p:grpSpPr>
          <p:sp>
            <p:nvSpPr>
              <p:cNvPr id="1064" name="正方形/長方形 1063">
                <a:extLst>
                  <a:ext uri="{FF2B5EF4-FFF2-40B4-BE49-F238E27FC236}">
                    <a16:creationId xmlns:a16="http://schemas.microsoft.com/office/drawing/2014/main" id="{046C23E4-20D2-47F5-947F-D53B2C17D7A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9D6901B1-AA1E-4507-A0F1-5AD6545DAD8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E89CE295-32C4-41EE-90F0-137F17F8531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CF8A1472-CF57-48D0-8D3D-372791EE0C2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BF85D5C5-0D52-4EEE-A889-57D625AC53F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3F4E87C1-75ED-411F-8BB3-0EBDE935C2D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94FD7C57-B5C1-48AE-8CBC-6EFE1E87ED21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2AAED617-81F6-4902-B3ED-1B2D69F4B1D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8288FDAC-48CD-4E2E-BC3A-86F75578DCA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CCBD99BA-8E59-4F49-BA57-17395671ECC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28668522-3B0D-45A5-9422-AD4BE53FAF9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2" name="グループ化 1001">
              <a:extLst>
                <a:ext uri="{FF2B5EF4-FFF2-40B4-BE49-F238E27FC236}">
                  <a16:creationId xmlns:a16="http://schemas.microsoft.com/office/drawing/2014/main" id="{2F783395-5AC6-4D2C-B32A-9D5031551BF6}"/>
                </a:ext>
              </a:extLst>
            </p:cNvPr>
            <p:cNvGrpSpPr/>
            <p:nvPr/>
          </p:nvGrpSpPr>
          <p:grpSpPr>
            <a:xfrm>
              <a:off x="4451543" y="5779582"/>
              <a:ext cx="204231" cy="694854"/>
              <a:chOff x="1916930" y="4190334"/>
              <a:chExt cx="234076" cy="737178"/>
            </a:xfrm>
          </p:grpSpPr>
          <p:sp>
            <p:nvSpPr>
              <p:cNvPr id="1053" name="正方形/長方形 1052">
                <a:extLst>
                  <a:ext uri="{FF2B5EF4-FFF2-40B4-BE49-F238E27FC236}">
                    <a16:creationId xmlns:a16="http://schemas.microsoft.com/office/drawing/2014/main" id="{DD05139E-6E71-4186-B830-F0F99A52AA7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FC83D6DD-8C55-471E-8CF8-3EED105FA61B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3A2C20BF-A2B4-43E4-8EF5-D1E49FC9E5E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65B78F21-364F-4E61-B872-4BB30BCF8AC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F052A23F-9F30-4EA6-8752-51CD92FD88B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8BE3D2FC-ABBE-44DF-8712-703CD46432D0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0C584898-74F5-436E-B5B4-DE5704E9779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C5E155F3-879E-4ADF-B3FA-E9F1DE30B93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CDACEC83-3C27-463F-B1EB-B47F191B9CD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B8921221-D6E2-4F1D-84D2-398504CFBA7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C5C9CE24-BE16-4940-974E-BFD8EC87163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3" name="グループ化 1002">
              <a:extLst>
                <a:ext uri="{FF2B5EF4-FFF2-40B4-BE49-F238E27FC236}">
                  <a16:creationId xmlns:a16="http://schemas.microsoft.com/office/drawing/2014/main" id="{0C8C6E2E-21DA-4D23-B70B-3E7E8E0F7C2C}"/>
                </a:ext>
              </a:extLst>
            </p:cNvPr>
            <p:cNvGrpSpPr/>
            <p:nvPr/>
          </p:nvGrpSpPr>
          <p:grpSpPr>
            <a:xfrm>
              <a:off x="4675380" y="5779582"/>
              <a:ext cx="204231" cy="694854"/>
              <a:chOff x="1916930" y="4190334"/>
              <a:chExt cx="234076" cy="737178"/>
            </a:xfrm>
          </p:grpSpPr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6FF56F54-61F5-406D-9FA1-3059C4689D0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D74718C7-3FBE-4746-9532-4788976C592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19EABD79-BDBA-4434-A016-59B44795F37E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93189E4A-B405-4AE7-864C-154DAD80FEA7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3D2C01DD-79D3-4213-BF11-2CD7207FBF5B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3070701C-C965-4FC4-9B69-ADEFD2FA56C4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6D09C6B8-BF59-4539-9705-DC5F9741E9F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ACE3F7F0-9507-46A4-8725-04B6EFE9F92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0CA2CFF2-FB1B-4A4D-83C5-7AB3A5AD96B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EDD9584C-B2E6-4908-926E-F06091A1C5D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D56BA098-CFFE-49F4-9402-80B27576B863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4" name="グループ化 1003">
              <a:extLst>
                <a:ext uri="{FF2B5EF4-FFF2-40B4-BE49-F238E27FC236}">
                  <a16:creationId xmlns:a16="http://schemas.microsoft.com/office/drawing/2014/main" id="{C317CAD1-AF85-44D8-9A7F-746D417FC9F4}"/>
                </a:ext>
              </a:extLst>
            </p:cNvPr>
            <p:cNvGrpSpPr/>
            <p:nvPr/>
          </p:nvGrpSpPr>
          <p:grpSpPr>
            <a:xfrm>
              <a:off x="4894456" y="5779582"/>
              <a:ext cx="204231" cy="694854"/>
              <a:chOff x="1916930" y="4190334"/>
              <a:chExt cx="234076" cy="737178"/>
            </a:xfrm>
          </p:grpSpPr>
          <p:sp>
            <p:nvSpPr>
              <p:cNvPr id="1031" name="正方形/長方形 1030">
                <a:extLst>
                  <a:ext uri="{FF2B5EF4-FFF2-40B4-BE49-F238E27FC236}">
                    <a16:creationId xmlns:a16="http://schemas.microsoft.com/office/drawing/2014/main" id="{14EF446F-EA4D-4A9B-9D5B-11D9B4D2C988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4BE57B53-9BCA-436A-B414-EFAAD4B1DB84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5D1B4CD4-680C-4047-BCB2-73268AE84D8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83279174-065F-4491-B242-DAD8DE71827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F3204298-E077-4090-8100-F622D7CD7C99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48A5DBB5-490E-4EDF-B118-18A0A003BB4E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EA96F031-1DD0-4648-A17D-A0838DDAAA3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6DDF99D8-1B6C-42DB-92A9-FA2B6398DC2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075C3E92-97CF-4177-8AD8-6F287F51CB8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86061379-01CE-417E-9706-E5E9F5D51C6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5E17A456-9F7C-422F-8CE2-7F3F2B69736F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23B54E09-0944-4ABF-83B8-DF159B57BE05}"/>
                </a:ext>
              </a:extLst>
            </p:cNvPr>
            <p:cNvGrpSpPr/>
            <p:nvPr/>
          </p:nvGrpSpPr>
          <p:grpSpPr>
            <a:xfrm>
              <a:off x="5118293" y="5779582"/>
              <a:ext cx="204231" cy="694854"/>
              <a:chOff x="1916930" y="4190334"/>
              <a:chExt cx="234076" cy="737178"/>
            </a:xfrm>
          </p:grpSpPr>
          <p:sp>
            <p:nvSpPr>
              <p:cNvPr id="1020" name="正方形/長方形 1019">
                <a:extLst>
                  <a:ext uri="{FF2B5EF4-FFF2-40B4-BE49-F238E27FC236}">
                    <a16:creationId xmlns:a16="http://schemas.microsoft.com/office/drawing/2014/main" id="{F34644B8-B0E4-4AAE-8C06-300ADC2013C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1" name="フリーフォーム: 図形 1020">
                <a:extLst>
                  <a:ext uri="{FF2B5EF4-FFF2-40B4-BE49-F238E27FC236}">
                    <a16:creationId xmlns:a16="http://schemas.microsoft.com/office/drawing/2014/main" id="{4911B79C-CFE4-40C8-8873-47A5C18A88F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フリーフォーム: 図形 1021">
                <a:extLst>
                  <a:ext uri="{FF2B5EF4-FFF2-40B4-BE49-F238E27FC236}">
                    <a16:creationId xmlns:a16="http://schemas.microsoft.com/office/drawing/2014/main" id="{6FA5FFF7-7869-4782-931B-E037093CA29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0993E4CF-2F8F-46EC-8AD7-3CBBE6F2590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76241653-D36F-43B7-A154-BB82DF679D12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F31D8C4F-7C8A-4494-BEA2-FB02FADD212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BAFBF7FC-4866-4255-8967-5B3CBF74B2B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444C2369-3E0F-40DD-862D-A71707677BC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6FAE4AC0-D1F4-4A3D-925D-4DDB17CD033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EA2E1B1C-9A71-4571-8883-E892FB84BD6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133B8D79-5D44-4E99-96DE-71C810196D7C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E42841B0-F868-40E8-9FFF-EB679940D255}"/>
                </a:ext>
              </a:extLst>
            </p:cNvPr>
            <p:cNvGrpSpPr/>
            <p:nvPr/>
          </p:nvGrpSpPr>
          <p:grpSpPr>
            <a:xfrm>
              <a:off x="5342131" y="5779582"/>
              <a:ext cx="204231" cy="694854"/>
              <a:chOff x="1916930" y="4190334"/>
              <a:chExt cx="234076" cy="737178"/>
            </a:xfrm>
          </p:grpSpPr>
          <p:sp>
            <p:nvSpPr>
              <p:cNvPr id="1009" name="正方形/長方形 1008">
                <a:extLst>
                  <a:ext uri="{FF2B5EF4-FFF2-40B4-BE49-F238E27FC236}">
                    <a16:creationId xmlns:a16="http://schemas.microsoft.com/office/drawing/2014/main" id="{9E662F83-8D8B-4D31-8D97-E82FF815221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5AD90914-519D-4F9F-9DA9-E35BF71743B9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フリーフォーム: 図形 1010">
                <a:extLst>
                  <a:ext uri="{FF2B5EF4-FFF2-40B4-BE49-F238E27FC236}">
                    <a16:creationId xmlns:a16="http://schemas.microsoft.com/office/drawing/2014/main" id="{356E625B-D516-46C9-8D12-D14D7AF72EC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941365E9-09FD-4C1F-A3B4-2FD0C9AD1F2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E960297F-816A-4CC1-BA22-CF76FF041AA7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5D94AA4E-95A6-40BB-A83B-F373799DC1CA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F828BC7C-43A7-46AA-B2B5-10457848277D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F51DC437-A47F-4F67-BA0D-2ED4AA707A1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2C0B4074-A087-4181-8E02-182CBB903E5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FE2F2BA2-D016-4A15-B9E6-EEECE973BE8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178A3386-9DED-4CC1-9FCE-2A32B7C9B76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7" name="正方形/長方形 1006">
              <a:extLst>
                <a:ext uri="{FF2B5EF4-FFF2-40B4-BE49-F238E27FC236}">
                  <a16:creationId xmlns:a16="http://schemas.microsoft.com/office/drawing/2014/main" id="{544C859A-A92C-436C-BCF3-EDC37B17030C}"/>
                </a:ext>
              </a:extLst>
            </p:cNvPr>
            <p:cNvSpPr/>
            <p:nvPr/>
          </p:nvSpPr>
          <p:spPr bwMode="auto">
            <a:xfrm>
              <a:off x="371990" y="5932614"/>
              <a:ext cx="5233474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8" name="フリーフォーム: 図形 1007">
              <a:extLst>
                <a:ext uri="{FF2B5EF4-FFF2-40B4-BE49-F238E27FC236}">
                  <a16:creationId xmlns:a16="http://schemas.microsoft.com/office/drawing/2014/main" id="{B3A69FCF-BA54-4738-8885-A18918DF5ED5}"/>
                </a:ext>
              </a:extLst>
            </p:cNvPr>
            <p:cNvSpPr/>
            <p:nvPr/>
          </p:nvSpPr>
          <p:spPr bwMode="auto">
            <a:xfrm>
              <a:off x="347660" y="5720683"/>
              <a:ext cx="5297144" cy="807492"/>
            </a:xfrm>
            <a:custGeom>
              <a:avLst/>
              <a:gdLst>
                <a:gd name="connsiteX0" fmla="*/ 61337 w 5297144"/>
                <a:gd name="connsiteY0" fmla="*/ 55019 h 807492"/>
                <a:gd name="connsiteX1" fmla="*/ 52389 w 5297144"/>
                <a:gd name="connsiteY1" fmla="*/ 63967 h 807492"/>
                <a:gd name="connsiteX2" fmla="*/ 52389 w 5297144"/>
                <a:gd name="connsiteY2" fmla="*/ 743526 h 807492"/>
                <a:gd name="connsiteX3" fmla="*/ 61337 w 5297144"/>
                <a:gd name="connsiteY3" fmla="*/ 752474 h 807492"/>
                <a:gd name="connsiteX4" fmla="*/ 4958490 w 5297144"/>
                <a:gd name="connsiteY4" fmla="*/ 752474 h 807492"/>
                <a:gd name="connsiteX5" fmla="*/ 5089230 w 5297144"/>
                <a:gd name="connsiteY5" fmla="*/ 752474 h 807492"/>
                <a:gd name="connsiteX6" fmla="*/ 5235806 w 5297144"/>
                <a:gd name="connsiteY6" fmla="*/ 752474 h 807492"/>
                <a:gd name="connsiteX7" fmla="*/ 5244754 w 5297144"/>
                <a:gd name="connsiteY7" fmla="*/ 743526 h 807492"/>
                <a:gd name="connsiteX8" fmla="*/ 5244754 w 5297144"/>
                <a:gd name="connsiteY8" fmla="*/ 63967 h 807492"/>
                <a:gd name="connsiteX9" fmla="*/ 5235806 w 5297144"/>
                <a:gd name="connsiteY9" fmla="*/ 55019 h 807492"/>
                <a:gd name="connsiteX10" fmla="*/ 5089230 w 5297144"/>
                <a:gd name="connsiteY10" fmla="*/ 55019 h 807492"/>
                <a:gd name="connsiteX11" fmla="*/ 4958490 w 5297144"/>
                <a:gd name="connsiteY11" fmla="*/ 55019 h 807492"/>
                <a:gd name="connsiteX12" fmla="*/ 43443 w 5297144"/>
                <a:gd name="connsiteY12" fmla="*/ 0 h 807492"/>
                <a:gd name="connsiteX13" fmla="*/ 4958490 w 5297144"/>
                <a:gd name="connsiteY13" fmla="*/ 0 h 807492"/>
                <a:gd name="connsiteX14" fmla="*/ 5089230 w 5297144"/>
                <a:gd name="connsiteY14" fmla="*/ 0 h 807492"/>
                <a:gd name="connsiteX15" fmla="*/ 5253701 w 5297144"/>
                <a:gd name="connsiteY15" fmla="*/ 0 h 807492"/>
                <a:gd name="connsiteX16" fmla="*/ 5297144 w 5297144"/>
                <a:gd name="connsiteY16" fmla="*/ 43443 h 807492"/>
                <a:gd name="connsiteX17" fmla="*/ 5297144 w 5297144"/>
                <a:gd name="connsiteY17" fmla="*/ 764049 h 807492"/>
                <a:gd name="connsiteX18" fmla="*/ 5253701 w 5297144"/>
                <a:gd name="connsiteY18" fmla="*/ 807492 h 807492"/>
                <a:gd name="connsiteX19" fmla="*/ 5089230 w 5297144"/>
                <a:gd name="connsiteY19" fmla="*/ 807492 h 807492"/>
                <a:gd name="connsiteX20" fmla="*/ 4958490 w 5297144"/>
                <a:gd name="connsiteY20" fmla="*/ 807492 h 807492"/>
                <a:gd name="connsiteX21" fmla="*/ 43443 w 5297144"/>
                <a:gd name="connsiteY21" fmla="*/ 807492 h 807492"/>
                <a:gd name="connsiteX22" fmla="*/ 0 w 5297144"/>
                <a:gd name="connsiteY22" fmla="*/ 764049 h 807492"/>
                <a:gd name="connsiteX23" fmla="*/ 0 w 5297144"/>
                <a:gd name="connsiteY23" fmla="*/ 43443 h 807492"/>
                <a:gd name="connsiteX24" fmla="*/ 43443 w 529714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9714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4958490" y="752474"/>
                  </a:lnTo>
                  <a:lnTo>
                    <a:pt x="5089230" y="752474"/>
                  </a:lnTo>
                  <a:lnTo>
                    <a:pt x="5235806" y="752474"/>
                  </a:lnTo>
                  <a:cubicBezTo>
                    <a:pt x="5240748" y="752474"/>
                    <a:pt x="5244754" y="748468"/>
                    <a:pt x="5244754" y="743526"/>
                  </a:cubicBezTo>
                  <a:lnTo>
                    <a:pt x="5244754" y="63967"/>
                  </a:lnTo>
                  <a:cubicBezTo>
                    <a:pt x="5244754" y="59025"/>
                    <a:pt x="5240748" y="55019"/>
                    <a:pt x="5235806" y="55019"/>
                  </a:cubicBezTo>
                  <a:lnTo>
                    <a:pt x="5089230" y="55019"/>
                  </a:lnTo>
                  <a:lnTo>
                    <a:pt x="4958490" y="55019"/>
                  </a:lnTo>
                  <a:close/>
                  <a:moveTo>
                    <a:pt x="43443" y="0"/>
                  </a:moveTo>
                  <a:lnTo>
                    <a:pt x="4958490" y="0"/>
                  </a:lnTo>
                  <a:lnTo>
                    <a:pt x="5089230" y="0"/>
                  </a:lnTo>
                  <a:lnTo>
                    <a:pt x="5253701" y="0"/>
                  </a:lnTo>
                  <a:cubicBezTo>
                    <a:pt x="5277694" y="0"/>
                    <a:pt x="5297144" y="19450"/>
                    <a:pt x="5297144" y="43443"/>
                  </a:cubicBezTo>
                  <a:lnTo>
                    <a:pt x="5297144" y="764049"/>
                  </a:lnTo>
                  <a:cubicBezTo>
                    <a:pt x="5297144" y="788042"/>
                    <a:pt x="5277694" y="807492"/>
                    <a:pt x="5253701" y="807492"/>
                  </a:cubicBezTo>
                  <a:lnTo>
                    <a:pt x="5089230" y="807492"/>
                  </a:lnTo>
                  <a:lnTo>
                    <a:pt x="495849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2" name="グループ化 1261">
            <a:extLst>
              <a:ext uri="{FF2B5EF4-FFF2-40B4-BE49-F238E27FC236}">
                <a16:creationId xmlns:a16="http://schemas.microsoft.com/office/drawing/2014/main" id="{E0BB6927-9FD4-406E-9E6D-A5938801B71C}"/>
              </a:ext>
            </a:extLst>
          </p:cNvPr>
          <p:cNvGrpSpPr/>
          <p:nvPr/>
        </p:nvGrpSpPr>
        <p:grpSpPr>
          <a:xfrm>
            <a:off x="329075" y="3556900"/>
            <a:ext cx="4651927" cy="709136"/>
            <a:chOff x="347660" y="3917885"/>
            <a:chExt cx="5297144" cy="807492"/>
          </a:xfrm>
        </p:grpSpPr>
        <p:grpSp>
          <p:nvGrpSpPr>
            <p:cNvPr id="1263" name="グループ化 1262">
              <a:extLst>
                <a:ext uri="{FF2B5EF4-FFF2-40B4-BE49-F238E27FC236}">
                  <a16:creationId xmlns:a16="http://schemas.microsoft.com/office/drawing/2014/main" id="{DBD53E13-56F1-41B0-98BB-0EC58D8743C8}"/>
                </a:ext>
              </a:extLst>
            </p:cNvPr>
            <p:cNvGrpSpPr/>
            <p:nvPr/>
          </p:nvGrpSpPr>
          <p:grpSpPr>
            <a:xfrm>
              <a:off x="427231" y="3973643"/>
              <a:ext cx="204231" cy="694854"/>
              <a:chOff x="2188392" y="4190334"/>
              <a:chExt cx="234076" cy="737178"/>
            </a:xfrm>
          </p:grpSpPr>
          <p:sp>
            <p:nvSpPr>
              <p:cNvPr id="1530" name="正方形/長方形 1529">
                <a:extLst>
                  <a:ext uri="{FF2B5EF4-FFF2-40B4-BE49-F238E27FC236}">
                    <a16:creationId xmlns:a16="http://schemas.microsoft.com/office/drawing/2014/main" id="{7D112241-A2FA-4E50-B91C-8C292AF7CE3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1" name="フリーフォーム: 図形 1530">
                <a:extLst>
                  <a:ext uri="{FF2B5EF4-FFF2-40B4-BE49-F238E27FC236}">
                    <a16:creationId xmlns:a16="http://schemas.microsoft.com/office/drawing/2014/main" id="{E999D6C7-AF20-4855-B1FB-C65A6E18609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2" name="フリーフォーム: 図形 1531">
                <a:extLst>
                  <a:ext uri="{FF2B5EF4-FFF2-40B4-BE49-F238E27FC236}">
                    <a16:creationId xmlns:a16="http://schemas.microsoft.com/office/drawing/2014/main" id="{207526F9-3CB8-4CDD-A073-296BD24142F7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3" name="フリーフォーム: 図形 1532">
                <a:extLst>
                  <a:ext uri="{FF2B5EF4-FFF2-40B4-BE49-F238E27FC236}">
                    <a16:creationId xmlns:a16="http://schemas.microsoft.com/office/drawing/2014/main" id="{9AFBAD56-3CCB-499D-944D-6658E30D7B2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4" name="フリーフォーム: 図形 1533">
                <a:extLst>
                  <a:ext uri="{FF2B5EF4-FFF2-40B4-BE49-F238E27FC236}">
                    <a16:creationId xmlns:a16="http://schemas.microsoft.com/office/drawing/2014/main" id="{B096EEBC-2C8D-49DB-9CE9-A9327CCE953E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5" name="フリーフォーム: 図形 1534">
                <a:extLst>
                  <a:ext uri="{FF2B5EF4-FFF2-40B4-BE49-F238E27FC236}">
                    <a16:creationId xmlns:a16="http://schemas.microsoft.com/office/drawing/2014/main" id="{D63D5655-E2D4-434A-B530-08797DF9BFCF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6" name="フリーフォーム: 図形 1535">
                <a:extLst>
                  <a:ext uri="{FF2B5EF4-FFF2-40B4-BE49-F238E27FC236}">
                    <a16:creationId xmlns:a16="http://schemas.microsoft.com/office/drawing/2014/main" id="{004FCD03-25E6-438E-B99E-3FB75E0AB3F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7" name="フリーフォーム: 図形 1536">
                <a:extLst>
                  <a:ext uri="{FF2B5EF4-FFF2-40B4-BE49-F238E27FC236}">
                    <a16:creationId xmlns:a16="http://schemas.microsoft.com/office/drawing/2014/main" id="{BAD1F41F-100E-44C6-B11C-9F5846FD2D5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8" name="フリーフォーム: 図形 1537">
                <a:extLst>
                  <a:ext uri="{FF2B5EF4-FFF2-40B4-BE49-F238E27FC236}">
                    <a16:creationId xmlns:a16="http://schemas.microsoft.com/office/drawing/2014/main" id="{8B8A07A2-F443-42DC-8C30-5C922A3C5EFD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9" name="フリーフォーム: 図形 1538">
                <a:extLst>
                  <a:ext uri="{FF2B5EF4-FFF2-40B4-BE49-F238E27FC236}">
                    <a16:creationId xmlns:a16="http://schemas.microsoft.com/office/drawing/2014/main" id="{DA65D798-4490-49FF-B751-CE3BE82C676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0" name="フリーフォーム: 図形 1539">
                <a:extLst>
                  <a:ext uri="{FF2B5EF4-FFF2-40B4-BE49-F238E27FC236}">
                    <a16:creationId xmlns:a16="http://schemas.microsoft.com/office/drawing/2014/main" id="{7DE24DE2-2060-461B-B6B2-EFDF271D07D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4" name="グループ化 1263">
              <a:extLst>
                <a:ext uri="{FF2B5EF4-FFF2-40B4-BE49-F238E27FC236}">
                  <a16:creationId xmlns:a16="http://schemas.microsoft.com/office/drawing/2014/main" id="{5625BE5B-D678-489F-9E83-466358AA376A}"/>
                </a:ext>
              </a:extLst>
            </p:cNvPr>
            <p:cNvGrpSpPr/>
            <p:nvPr/>
          </p:nvGrpSpPr>
          <p:grpSpPr>
            <a:xfrm>
              <a:off x="651252" y="3973643"/>
              <a:ext cx="204231" cy="694854"/>
              <a:chOff x="2188392" y="4190334"/>
              <a:chExt cx="234076" cy="737178"/>
            </a:xfrm>
          </p:grpSpPr>
          <p:sp>
            <p:nvSpPr>
              <p:cNvPr id="1519" name="正方形/長方形 1518">
                <a:extLst>
                  <a:ext uri="{FF2B5EF4-FFF2-40B4-BE49-F238E27FC236}">
                    <a16:creationId xmlns:a16="http://schemas.microsoft.com/office/drawing/2014/main" id="{63B81E2D-1380-4AE6-9532-F32B363A74E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0" name="フリーフォーム: 図形 1519">
                <a:extLst>
                  <a:ext uri="{FF2B5EF4-FFF2-40B4-BE49-F238E27FC236}">
                    <a16:creationId xmlns:a16="http://schemas.microsoft.com/office/drawing/2014/main" id="{563FF7FF-C138-4283-81BC-2BBFE3D6B18F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1" name="フリーフォーム: 図形 1520">
                <a:extLst>
                  <a:ext uri="{FF2B5EF4-FFF2-40B4-BE49-F238E27FC236}">
                    <a16:creationId xmlns:a16="http://schemas.microsoft.com/office/drawing/2014/main" id="{B62A848C-490D-44F4-AD09-7A19BA7556C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2" name="フリーフォーム: 図形 1521">
                <a:extLst>
                  <a:ext uri="{FF2B5EF4-FFF2-40B4-BE49-F238E27FC236}">
                    <a16:creationId xmlns:a16="http://schemas.microsoft.com/office/drawing/2014/main" id="{D9DAD2D9-FB60-42C5-9015-A5132F86CB7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3" name="フリーフォーム: 図形 1522">
                <a:extLst>
                  <a:ext uri="{FF2B5EF4-FFF2-40B4-BE49-F238E27FC236}">
                    <a16:creationId xmlns:a16="http://schemas.microsoft.com/office/drawing/2014/main" id="{12F55734-755B-4207-84D0-30B28CB2FCA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4" name="フリーフォーム: 図形 1523">
                <a:extLst>
                  <a:ext uri="{FF2B5EF4-FFF2-40B4-BE49-F238E27FC236}">
                    <a16:creationId xmlns:a16="http://schemas.microsoft.com/office/drawing/2014/main" id="{23E35716-9D75-453D-A5FF-9F8B68FED6C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5" name="フリーフォーム: 図形 1524">
                <a:extLst>
                  <a:ext uri="{FF2B5EF4-FFF2-40B4-BE49-F238E27FC236}">
                    <a16:creationId xmlns:a16="http://schemas.microsoft.com/office/drawing/2014/main" id="{8A9A6B41-D9E1-41DA-8086-843E1082903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6" name="フリーフォーム: 図形 1525">
                <a:extLst>
                  <a:ext uri="{FF2B5EF4-FFF2-40B4-BE49-F238E27FC236}">
                    <a16:creationId xmlns:a16="http://schemas.microsoft.com/office/drawing/2014/main" id="{C3A21292-C16F-42B4-87F8-04073591825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7" name="フリーフォーム: 図形 1526">
                <a:extLst>
                  <a:ext uri="{FF2B5EF4-FFF2-40B4-BE49-F238E27FC236}">
                    <a16:creationId xmlns:a16="http://schemas.microsoft.com/office/drawing/2014/main" id="{098A163C-540F-43DC-B75A-B0F8DF4FDC6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8" name="フリーフォーム: 図形 1527">
                <a:extLst>
                  <a:ext uri="{FF2B5EF4-FFF2-40B4-BE49-F238E27FC236}">
                    <a16:creationId xmlns:a16="http://schemas.microsoft.com/office/drawing/2014/main" id="{97A7B564-651A-4F40-BB87-C1141F0C38C0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9" name="フリーフォーム: 図形 1528">
                <a:extLst>
                  <a:ext uri="{FF2B5EF4-FFF2-40B4-BE49-F238E27FC236}">
                    <a16:creationId xmlns:a16="http://schemas.microsoft.com/office/drawing/2014/main" id="{5739323A-543E-4340-9AF0-604E3868409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5" name="グループ化 1264">
              <a:extLst>
                <a:ext uri="{FF2B5EF4-FFF2-40B4-BE49-F238E27FC236}">
                  <a16:creationId xmlns:a16="http://schemas.microsoft.com/office/drawing/2014/main" id="{9DEF2FC2-5AD0-4F4E-8CBB-C1C1E1BB891B}"/>
                </a:ext>
              </a:extLst>
            </p:cNvPr>
            <p:cNvGrpSpPr/>
            <p:nvPr/>
          </p:nvGrpSpPr>
          <p:grpSpPr>
            <a:xfrm>
              <a:off x="875273" y="3973643"/>
              <a:ext cx="204231" cy="694854"/>
              <a:chOff x="2188392" y="4190334"/>
              <a:chExt cx="234076" cy="737178"/>
            </a:xfrm>
          </p:grpSpPr>
          <p:sp>
            <p:nvSpPr>
              <p:cNvPr id="1508" name="正方形/長方形 1507">
                <a:extLst>
                  <a:ext uri="{FF2B5EF4-FFF2-40B4-BE49-F238E27FC236}">
                    <a16:creationId xmlns:a16="http://schemas.microsoft.com/office/drawing/2014/main" id="{9E0C2961-D924-41E2-9955-533416B311A9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9" name="フリーフォーム: 図形 1508">
                <a:extLst>
                  <a:ext uri="{FF2B5EF4-FFF2-40B4-BE49-F238E27FC236}">
                    <a16:creationId xmlns:a16="http://schemas.microsoft.com/office/drawing/2014/main" id="{03EB56F8-FB9F-4D30-A9BF-3722865CFF2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0" name="フリーフォーム: 図形 1509">
                <a:extLst>
                  <a:ext uri="{FF2B5EF4-FFF2-40B4-BE49-F238E27FC236}">
                    <a16:creationId xmlns:a16="http://schemas.microsoft.com/office/drawing/2014/main" id="{41E0363B-E83C-47B1-B4DF-A2E9505545FA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1" name="フリーフォーム: 図形 1510">
                <a:extLst>
                  <a:ext uri="{FF2B5EF4-FFF2-40B4-BE49-F238E27FC236}">
                    <a16:creationId xmlns:a16="http://schemas.microsoft.com/office/drawing/2014/main" id="{A5544DBA-16C4-4A6E-87B1-8D16A41CAAD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2" name="フリーフォーム: 図形 1511">
                <a:extLst>
                  <a:ext uri="{FF2B5EF4-FFF2-40B4-BE49-F238E27FC236}">
                    <a16:creationId xmlns:a16="http://schemas.microsoft.com/office/drawing/2014/main" id="{242867B1-8448-4A58-9E6C-042A57B3247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3" name="フリーフォーム: 図形 1512">
                <a:extLst>
                  <a:ext uri="{FF2B5EF4-FFF2-40B4-BE49-F238E27FC236}">
                    <a16:creationId xmlns:a16="http://schemas.microsoft.com/office/drawing/2014/main" id="{2ED73D6B-20D1-4849-A670-494B4805FF43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4" name="フリーフォーム: 図形 1513">
                <a:extLst>
                  <a:ext uri="{FF2B5EF4-FFF2-40B4-BE49-F238E27FC236}">
                    <a16:creationId xmlns:a16="http://schemas.microsoft.com/office/drawing/2014/main" id="{BECC32F3-EE23-4777-A4C1-476212AE6A6C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5" name="フリーフォーム: 図形 1514">
                <a:extLst>
                  <a:ext uri="{FF2B5EF4-FFF2-40B4-BE49-F238E27FC236}">
                    <a16:creationId xmlns:a16="http://schemas.microsoft.com/office/drawing/2014/main" id="{65F9B6A9-64E6-4605-881F-9189F8F4995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6" name="フリーフォーム: 図形 1515">
                <a:extLst>
                  <a:ext uri="{FF2B5EF4-FFF2-40B4-BE49-F238E27FC236}">
                    <a16:creationId xmlns:a16="http://schemas.microsoft.com/office/drawing/2014/main" id="{32ABF9D2-385F-400A-A7B6-AE84AE3D992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AE043468-D7C9-4A0F-9563-16D93951422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8" name="フリーフォーム: 図形 1517">
                <a:extLst>
                  <a:ext uri="{FF2B5EF4-FFF2-40B4-BE49-F238E27FC236}">
                    <a16:creationId xmlns:a16="http://schemas.microsoft.com/office/drawing/2014/main" id="{1D60EF5F-6067-4E94-8A2A-DB17F46C827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6" name="グループ化 1265">
              <a:extLst>
                <a:ext uri="{FF2B5EF4-FFF2-40B4-BE49-F238E27FC236}">
                  <a16:creationId xmlns:a16="http://schemas.microsoft.com/office/drawing/2014/main" id="{9E81690B-4480-4F2E-8134-1192D9B1B47C}"/>
                </a:ext>
              </a:extLst>
            </p:cNvPr>
            <p:cNvGrpSpPr/>
            <p:nvPr/>
          </p:nvGrpSpPr>
          <p:grpSpPr>
            <a:xfrm>
              <a:off x="1099294" y="3973643"/>
              <a:ext cx="204231" cy="694854"/>
              <a:chOff x="2188392" y="4190334"/>
              <a:chExt cx="234076" cy="737178"/>
            </a:xfrm>
          </p:grpSpPr>
          <p:sp>
            <p:nvSpPr>
              <p:cNvPr id="1497" name="正方形/長方形 1496">
                <a:extLst>
                  <a:ext uri="{FF2B5EF4-FFF2-40B4-BE49-F238E27FC236}">
                    <a16:creationId xmlns:a16="http://schemas.microsoft.com/office/drawing/2014/main" id="{2297EAC9-3A2B-4345-A4ED-91579B24B04D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8" name="フリーフォーム: 図形 1497">
                <a:extLst>
                  <a:ext uri="{FF2B5EF4-FFF2-40B4-BE49-F238E27FC236}">
                    <a16:creationId xmlns:a16="http://schemas.microsoft.com/office/drawing/2014/main" id="{DBFEE927-AAA6-4B0D-980B-EF13869B6C2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9" name="フリーフォーム: 図形 1498">
                <a:extLst>
                  <a:ext uri="{FF2B5EF4-FFF2-40B4-BE49-F238E27FC236}">
                    <a16:creationId xmlns:a16="http://schemas.microsoft.com/office/drawing/2014/main" id="{D1ADA52C-A85B-4E74-ADEF-282AF4256FE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0" name="フリーフォーム: 図形 1499">
                <a:extLst>
                  <a:ext uri="{FF2B5EF4-FFF2-40B4-BE49-F238E27FC236}">
                    <a16:creationId xmlns:a16="http://schemas.microsoft.com/office/drawing/2014/main" id="{059B4CE6-7A16-4EFF-A654-CD285468CC11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1" name="フリーフォーム: 図形 1500">
                <a:extLst>
                  <a:ext uri="{FF2B5EF4-FFF2-40B4-BE49-F238E27FC236}">
                    <a16:creationId xmlns:a16="http://schemas.microsoft.com/office/drawing/2014/main" id="{3680C1CD-5514-43D3-A40D-47073DD2838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2" name="フリーフォーム: 図形 1501">
                <a:extLst>
                  <a:ext uri="{FF2B5EF4-FFF2-40B4-BE49-F238E27FC236}">
                    <a16:creationId xmlns:a16="http://schemas.microsoft.com/office/drawing/2014/main" id="{C9A0F8EF-B0B9-4B4B-8305-3ECE1AE10250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3" name="フリーフォーム: 図形 1502">
                <a:extLst>
                  <a:ext uri="{FF2B5EF4-FFF2-40B4-BE49-F238E27FC236}">
                    <a16:creationId xmlns:a16="http://schemas.microsoft.com/office/drawing/2014/main" id="{030AAB84-445E-443A-9DA0-D0E92176AE2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4" name="フリーフォーム: 図形 1503">
                <a:extLst>
                  <a:ext uri="{FF2B5EF4-FFF2-40B4-BE49-F238E27FC236}">
                    <a16:creationId xmlns:a16="http://schemas.microsoft.com/office/drawing/2014/main" id="{D250D12E-5D49-451F-8810-D8C2139A7B7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5" name="フリーフォーム: 図形 1504">
                <a:extLst>
                  <a:ext uri="{FF2B5EF4-FFF2-40B4-BE49-F238E27FC236}">
                    <a16:creationId xmlns:a16="http://schemas.microsoft.com/office/drawing/2014/main" id="{52C53433-AA87-49A1-BB71-24C8C820F3B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6" name="フリーフォーム: 図形 1505">
                <a:extLst>
                  <a:ext uri="{FF2B5EF4-FFF2-40B4-BE49-F238E27FC236}">
                    <a16:creationId xmlns:a16="http://schemas.microsoft.com/office/drawing/2014/main" id="{9054FDE5-A7AD-4D9C-8AD0-8CB226AB9B0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F783EF7D-F71A-4DF2-9B37-1B153B43BF04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7" name="グループ化 1266">
              <a:extLst>
                <a:ext uri="{FF2B5EF4-FFF2-40B4-BE49-F238E27FC236}">
                  <a16:creationId xmlns:a16="http://schemas.microsoft.com/office/drawing/2014/main" id="{BEC017D8-74AB-4400-BCDA-213E55512153}"/>
                </a:ext>
              </a:extLst>
            </p:cNvPr>
            <p:cNvGrpSpPr/>
            <p:nvPr/>
          </p:nvGrpSpPr>
          <p:grpSpPr>
            <a:xfrm>
              <a:off x="1323315" y="3973643"/>
              <a:ext cx="204231" cy="694854"/>
              <a:chOff x="2188392" y="4190334"/>
              <a:chExt cx="234076" cy="737178"/>
            </a:xfrm>
          </p:grpSpPr>
          <p:sp>
            <p:nvSpPr>
              <p:cNvPr id="1486" name="正方形/長方形 1485">
                <a:extLst>
                  <a:ext uri="{FF2B5EF4-FFF2-40B4-BE49-F238E27FC236}">
                    <a16:creationId xmlns:a16="http://schemas.microsoft.com/office/drawing/2014/main" id="{C40635F6-1448-462A-873B-3B7EE9B3431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7" name="フリーフォーム: 図形 1486">
                <a:extLst>
                  <a:ext uri="{FF2B5EF4-FFF2-40B4-BE49-F238E27FC236}">
                    <a16:creationId xmlns:a16="http://schemas.microsoft.com/office/drawing/2014/main" id="{84B5959B-BC00-4E6F-A742-AD342D21C48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8" name="フリーフォーム: 図形 1487">
                <a:extLst>
                  <a:ext uri="{FF2B5EF4-FFF2-40B4-BE49-F238E27FC236}">
                    <a16:creationId xmlns:a16="http://schemas.microsoft.com/office/drawing/2014/main" id="{775FFAD5-5FE8-4AB3-83DF-A3544C55E57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9" name="フリーフォーム: 図形 1488">
                <a:extLst>
                  <a:ext uri="{FF2B5EF4-FFF2-40B4-BE49-F238E27FC236}">
                    <a16:creationId xmlns:a16="http://schemas.microsoft.com/office/drawing/2014/main" id="{2F0CD2FB-7897-4DA3-A82C-336773A15BD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0" name="フリーフォーム: 図形 1489">
                <a:extLst>
                  <a:ext uri="{FF2B5EF4-FFF2-40B4-BE49-F238E27FC236}">
                    <a16:creationId xmlns:a16="http://schemas.microsoft.com/office/drawing/2014/main" id="{471599FA-C11A-488D-ABCE-D635C2D85035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1" name="フリーフォーム: 図形 1490">
                <a:extLst>
                  <a:ext uri="{FF2B5EF4-FFF2-40B4-BE49-F238E27FC236}">
                    <a16:creationId xmlns:a16="http://schemas.microsoft.com/office/drawing/2014/main" id="{594F6F48-8663-4E30-A1BD-FEC51931F75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フリーフォーム: 図形 1491">
                <a:extLst>
                  <a:ext uri="{FF2B5EF4-FFF2-40B4-BE49-F238E27FC236}">
                    <a16:creationId xmlns:a16="http://schemas.microsoft.com/office/drawing/2014/main" id="{654A3B27-6040-40F8-9EA0-AA9FC0A2845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3" name="フリーフォーム: 図形 1492">
                <a:extLst>
                  <a:ext uri="{FF2B5EF4-FFF2-40B4-BE49-F238E27FC236}">
                    <a16:creationId xmlns:a16="http://schemas.microsoft.com/office/drawing/2014/main" id="{E9C6F735-BC74-4A98-AE3B-3891C93F2B3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フリーフォーム: 図形 1493">
                <a:extLst>
                  <a:ext uri="{FF2B5EF4-FFF2-40B4-BE49-F238E27FC236}">
                    <a16:creationId xmlns:a16="http://schemas.microsoft.com/office/drawing/2014/main" id="{682D330B-75E7-45D9-A40C-82CF93CFA35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5" name="フリーフォーム: 図形 1494">
                <a:extLst>
                  <a:ext uri="{FF2B5EF4-FFF2-40B4-BE49-F238E27FC236}">
                    <a16:creationId xmlns:a16="http://schemas.microsoft.com/office/drawing/2014/main" id="{008C473F-D6D0-43DD-A6E0-3FAB9E2658B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6" name="フリーフォーム: 図形 1495">
                <a:extLst>
                  <a:ext uri="{FF2B5EF4-FFF2-40B4-BE49-F238E27FC236}">
                    <a16:creationId xmlns:a16="http://schemas.microsoft.com/office/drawing/2014/main" id="{7CAFE26E-8177-449E-BE17-C687FE2B069C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8" name="グループ化 1267">
              <a:extLst>
                <a:ext uri="{FF2B5EF4-FFF2-40B4-BE49-F238E27FC236}">
                  <a16:creationId xmlns:a16="http://schemas.microsoft.com/office/drawing/2014/main" id="{AD686229-529E-4CDD-B5A5-146E29347933}"/>
                </a:ext>
              </a:extLst>
            </p:cNvPr>
            <p:cNvGrpSpPr/>
            <p:nvPr/>
          </p:nvGrpSpPr>
          <p:grpSpPr>
            <a:xfrm>
              <a:off x="1547336" y="3973643"/>
              <a:ext cx="204231" cy="694854"/>
              <a:chOff x="2188392" y="4190334"/>
              <a:chExt cx="234076" cy="737178"/>
            </a:xfrm>
          </p:grpSpPr>
          <p:sp>
            <p:nvSpPr>
              <p:cNvPr id="1475" name="正方形/長方形 1474">
                <a:extLst>
                  <a:ext uri="{FF2B5EF4-FFF2-40B4-BE49-F238E27FC236}">
                    <a16:creationId xmlns:a16="http://schemas.microsoft.com/office/drawing/2014/main" id="{A59B62E1-4226-40F1-AEC9-142F15CFD8A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6" name="フリーフォーム: 図形 1475">
                <a:extLst>
                  <a:ext uri="{FF2B5EF4-FFF2-40B4-BE49-F238E27FC236}">
                    <a16:creationId xmlns:a16="http://schemas.microsoft.com/office/drawing/2014/main" id="{76B6E67E-D84D-44D3-9D3C-3204EC98B0C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7" name="フリーフォーム: 図形 1476">
                <a:extLst>
                  <a:ext uri="{FF2B5EF4-FFF2-40B4-BE49-F238E27FC236}">
                    <a16:creationId xmlns:a16="http://schemas.microsoft.com/office/drawing/2014/main" id="{85A3BFE5-65FD-4507-9C70-0F7FEF8AB79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8" name="フリーフォーム: 図形 1477">
                <a:extLst>
                  <a:ext uri="{FF2B5EF4-FFF2-40B4-BE49-F238E27FC236}">
                    <a16:creationId xmlns:a16="http://schemas.microsoft.com/office/drawing/2014/main" id="{EAD1BA2E-2958-48EA-94A8-814A416B9E9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9" name="フリーフォーム: 図形 1478">
                <a:extLst>
                  <a:ext uri="{FF2B5EF4-FFF2-40B4-BE49-F238E27FC236}">
                    <a16:creationId xmlns:a16="http://schemas.microsoft.com/office/drawing/2014/main" id="{BDFB3A93-0EC0-4FC6-ABBF-FD14AD73289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0" name="フリーフォーム: 図形 1479">
                <a:extLst>
                  <a:ext uri="{FF2B5EF4-FFF2-40B4-BE49-F238E27FC236}">
                    <a16:creationId xmlns:a16="http://schemas.microsoft.com/office/drawing/2014/main" id="{D8B67210-0D9C-4795-8F98-7F5AE5022C2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1" name="フリーフォーム: 図形 1480">
                <a:extLst>
                  <a:ext uri="{FF2B5EF4-FFF2-40B4-BE49-F238E27FC236}">
                    <a16:creationId xmlns:a16="http://schemas.microsoft.com/office/drawing/2014/main" id="{4205A885-65A7-4197-A551-90DCB94E72D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2" name="フリーフォーム: 図形 1481">
                <a:extLst>
                  <a:ext uri="{FF2B5EF4-FFF2-40B4-BE49-F238E27FC236}">
                    <a16:creationId xmlns:a16="http://schemas.microsoft.com/office/drawing/2014/main" id="{7FE160FE-5D8A-4F24-AE5E-6CD2C96253BB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3" name="フリーフォーム: 図形 1482">
                <a:extLst>
                  <a:ext uri="{FF2B5EF4-FFF2-40B4-BE49-F238E27FC236}">
                    <a16:creationId xmlns:a16="http://schemas.microsoft.com/office/drawing/2014/main" id="{A0FEED4F-C220-4A3E-9A80-8E64799BC85F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4" name="フリーフォーム: 図形 1483">
                <a:extLst>
                  <a:ext uri="{FF2B5EF4-FFF2-40B4-BE49-F238E27FC236}">
                    <a16:creationId xmlns:a16="http://schemas.microsoft.com/office/drawing/2014/main" id="{CE754C86-939C-4BB0-B262-E1F7A0E32877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5" name="フリーフォーム: 図形 1484">
                <a:extLst>
                  <a:ext uri="{FF2B5EF4-FFF2-40B4-BE49-F238E27FC236}">
                    <a16:creationId xmlns:a16="http://schemas.microsoft.com/office/drawing/2014/main" id="{537545FE-6631-468A-9B90-6D2B218C12A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9" name="グループ化 1268">
              <a:extLst>
                <a:ext uri="{FF2B5EF4-FFF2-40B4-BE49-F238E27FC236}">
                  <a16:creationId xmlns:a16="http://schemas.microsoft.com/office/drawing/2014/main" id="{FFF2D5E5-7A03-416E-98C0-9781DFA08FBD}"/>
                </a:ext>
              </a:extLst>
            </p:cNvPr>
            <p:cNvGrpSpPr/>
            <p:nvPr/>
          </p:nvGrpSpPr>
          <p:grpSpPr>
            <a:xfrm>
              <a:off x="1771357" y="3973643"/>
              <a:ext cx="204231" cy="694854"/>
              <a:chOff x="2188392" y="4190334"/>
              <a:chExt cx="234076" cy="737178"/>
            </a:xfrm>
          </p:grpSpPr>
          <p:sp>
            <p:nvSpPr>
              <p:cNvPr id="1464" name="正方形/長方形 1463">
                <a:extLst>
                  <a:ext uri="{FF2B5EF4-FFF2-40B4-BE49-F238E27FC236}">
                    <a16:creationId xmlns:a16="http://schemas.microsoft.com/office/drawing/2014/main" id="{10D9EE4E-F16A-4497-9DBF-F36177C0A967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5" name="フリーフォーム: 図形 1464">
                <a:extLst>
                  <a:ext uri="{FF2B5EF4-FFF2-40B4-BE49-F238E27FC236}">
                    <a16:creationId xmlns:a16="http://schemas.microsoft.com/office/drawing/2014/main" id="{C1D193FB-0874-4325-9E6D-629B3167A76D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6" name="フリーフォーム: 図形 1465">
                <a:extLst>
                  <a:ext uri="{FF2B5EF4-FFF2-40B4-BE49-F238E27FC236}">
                    <a16:creationId xmlns:a16="http://schemas.microsoft.com/office/drawing/2014/main" id="{81321BCE-4AF4-4054-853D-A84AF23D3C8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7" name="フリーフォーム: 図形 1466">
                <a:extLst>
                  <a:ext uri="{FF2B5EF4-FFF2-40B4-BE49-F238E27FC236}">
                    <a16:creationId xmlns:a16="http://schemas.microsoft.com/office/drawing/2014/main" id="{671149D7-737A-4C7D-8B16-73D440CAF13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AF4B4EEC-0252-4D26-AF06-7A9187D8AF7B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806B4EBE-977A-4E67-8502-6ED1AC81036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0" name="フリーフォーム: 図形 1469">
                <a:extLst>
                  <a:ext uri="{FF2B5EF4-FFF2-40B4-BE49-F238E27FC236}">
                    <a16:creationId xmlns:a16="http://schemas.microsoft.com/office/drawing/2014/main" id="{C0264614-3BB1-4986-80A0-F34D213CBA2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1" name="フリーフォーム: 図形 1470">
                <a:extLst>
                  <a:ext uri="{FF2B5EF4-FFF2-40B4-BE49-F238E27FC236}">
                    <a16:creationId xmlns:a16="http://schemas.microsoft.com/office/drawing/2014/main" id="{78DE964B-6CEF-4701-B825-6381D9B38A3B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フリーフォーム: 図形 1471">
                <a:extLst>
                  <a:ext uri="{FF2B5EF4-FFF2-40B4-BE49-F238E27FC236}">
                    <a16:creationId xmlns:a16="http://schemas.microsoft.com/office/drawing/2014/main" id="{350FE4F2-A75C-47C8-8C65-896AD961DEC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3" name="フリーフォーム: 図形 1472">
                <a:extLst>
                  <a:ext uri="{FF2B5EF4-FFF2-40B4-BE49-F238E27FC236}">
                    <a16:creationId xmlns:a16="http://schemas.microsoft.com/office/drawing/2014/main" id="{C1878E5A-E5B0-4E07-B65E-87698BDFDB54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4" name="フリーフォーム: 図形 1473">
                <a:extLst>
                  <a:ext uri="{FF2B5EF4-FFF2-40B4-BE49-F238E27FC236}">
                    <a16:creationId xmlns:a16="http://schemas.microsoft.com/office/drawing/2014/main" id="{796586B2-5C9C-4EC8-915C-EA31E25CD39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02AD2359-0F24-4BAA-9B3D-2984FFF86D7C}"/>
                </a:ext>
              </a:extLst>
            </p:cNvPr>
            <p:cNvGrpSpPr/>
            <p:nvPr/>
          </p:nvGrpSpPr>
          <p:grpSpPr>
            <a:xfrm>
              <a:off x="1995378" y="3973643"/>
              <a:ext cx="204231" cy="694854"/>
              <a:chOff x="2188392" y="4190334"/>
              <a:chExt cx="234076" cy="737178"/>
            </a:xfrm>
          </p:grpSpPr>
          <p:sp>
            <p:nvSpPr>
              <p:cNvPr id="1453" name="正方形/長方形 1452">
                <a:extLst>
                  <a:ext uri="{FF2B5EF4-FFF2-40B4-BE49-F238E27FC236}">
                    <a16:creationId xmlns:a16="http://schemas.microsoft.com/office/drawing/2014/main" id="{5B9BFBF2-778F-4EC2-96FB-C6B3F0746C7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4" name="フリーフォーム: 図形 1453">
                <a:extLst>
                  <a:ext uri="{FF2B5EF4-FFF2-40B4-BE49-F238E27FC236}">
                    <a16:creationId xmlns:a16="http://schemas.microsoft.com/office/drawing/2014/main" id="{F64FB1D7-8324-4A8C-8710-865A2F1344C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5" name="フリーフォーム: 図形 1454">
                <a:extLst>
                  <a:ext uri="{FF2B5EF4-FFF2-40B4-BE49-F238E27FC236}">
                    <a16:creationId xmlns:a16="http://schemas.microsoft.com/office/drawing/2014/main" id="{1C40382A-3D9E-419E-B758-A38124E6EDA5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6" name="フリーフォーム: 図形 1455">
                <a:extLst>
                  <a:ext uri="{FF2B5EF4-FFF2-40B4-BE49-F238E27FC236}">
                    <a16:creationId xmlns:a16="http://schemas.microsoft.com/office/drawing/2014/main" id="{48E9020E-2395-415E-8FA0-FA1390D3394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7" name="フリーフォーム: 図形 1456">
                <a:extLst>
                  <a:ext uri="{FF2B5EF4-FFF2-40B4-BE49-F238E27FC236}">
                    <a16:creationId xmlns:a16="http://schemas.microsoft.com/office/drawing/2014/main" id="{E3F59D16-AA3D-4341-B17E-38A45D1217D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8" name="フリーフォーム: 図形 1457">
                <a:extLst>
                  <a:ext uri="{FF2B5EF4-FFF2-40B4-BE49-F238E27FC236}">
                    <a16:creationId xmlns:a16="http://schemas.microsoft.com/office/drawing/2014/main" id="{2EB767CD-BC2F-4B7C-87CC-B6182ECB5A9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フリーフォーム: 図形 1458">
                <a:extLst>
                  <a:ext uri="{FF2B5EF4-FFF2-40B4-BE49-F238E27FC236}">
                    <a16:creationId xmlns:a16="http://schemas.microsoft.com/office/drawing/2014/main" id="{9709F0CD-E935-41B9-9F1E-F79C9BCB856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0" name="フリーフォーム: 図形 1459">
                <a:extLst>
                  <a:ext uri="{FF2B5EF4-FFF2-40B4-BE49-F238E27FC236}">
                    <a16:creationId xmlns:a16="http://schemas.microsoft.com/office/drawing/2014/main" id="{88C67F33-D62E-4F20-BDFF-A02FD918DA88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1" name="フリーフォーム: 図形 1460">
                <a:extLst>
                  <a:ext uri="{FF2B5EF4-FFF2-40B4-BE49-F238E27FC236}">
                    <a16:creationId xmlns:a16="http://schemas.microsoft.com/office/drawing/2014/main" id="{059E42D1-43D7-4B0E-92DF-B4848E97C3AD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2" name="フリーフォーム: 図形 1461">
                <a:extLst>
                  <a:ext uri="{FF2B5EF4-FFF2-40B4-BE49-F238E27FC236}">
                    <a16:creationId xmlns:a16="http://schemas.microsoft.com/office/drawing/2014/main" id="{5202C209-3D37-47ED-8A74-1EDB20D39B3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3" name="フリーフォーム: 図形 1462">
                <a:extLst>
                  <a:ext uri="{FF2B5EF4-FFF2-40B4-BE49-F238E27FC236}">
                    <a16:creationId xmlns:a16="http://schemas.microsoft.com/office/drawing/2014/main" id="{A40E30AB-1077-499B-AAE8-7A4FC8EB144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1" name="グループ化 1270">
              <a:extLst>
                <a:ext uri="{FF2B5EF4-FFF2-40B4-BE49-F238E27FC236}">
                  <a16:creationId xmlns:a16="http://schemas.microsoft.com/office/drawing/2014/main" id="{DF355393-323D-4765-B095-12254C482FEB}"/>
                </a:ext>
              </a:extLst>
            </p:cNvPr>
            <p:cNvGrpSpPr/>
            <p:nvPr/>
          </p:nvGrpSpPr>
          <p:grpSpPr>
            <a:xfrm>
              <a:off x="2219399" y="3973643"/>
              <a:ext cx="204231" cy="694854"/>
              <a:chOff x="2188392" y="4190334"/>
              <a:chExt cx="234076" cy="737178"/>
            </a:xfrm>
          </p:grpSpPr>
          <p:sp>
            <p:nvSpPr>
              <p:cNvPr id="1442" name="正方形/長方形 1441">
                <a:extLst>
                  <a:ext uri="{FF2B5EF4-FFF2-40B4-BE49-F238E27FC236}">
                    <a16:creationId xmlns:a16="http://schemas.microsoft.com/office/drawing/2014/main" id="{EC16139D-A289-45F8-AF84-22A9A8E98A7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3" name="フリーフォーム: 図形 1442">
                <a:extLst>
                  <a:ext uri="{FF2B5EF4-FFF2-40B4-BE49-F238E27FC236}">
                    <a16:creationId xmlns:a16="http://schemas.microsoft.com/office/drawing/2014/main" id="{13AFBC6B-01EB-44E6-AE5C-85C5EA6BC31C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4" name="フリーフォーム: 図形 1443">
                <a:extLst>
                  <a:ext uri="{FF2B5EF4-FFF2-40B4-BE49-F238E27FC236}">
                    <a16:creationId xmlns:a16="http://schemas.microsoft.com/office/drawing/2014/main" id="{CAA5734E-B007-4FAC-9396-DBA819E78FB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5" name="フリーフォーム: 図形 1444">
                <a:extLst>
                  <a:ext uri="{FF2B5EF4-FFF2-40B4-BE49-F238E27FC236}">
                    <a16:creationId xmlns:a16="http://schemas.microsoft.com/office/drawing/2014/main" id="{B81AB27E-D86A-4CA0-BBB7-5C254B83459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6" name="フリーフォーム: 図形 1445">
                <a:extLst>
                  <a:ext uri="{FF2B5EF4-FFF2-40B4-BE49-F238E27FC236}">
                    <a16:creationId xmlns:a16="http://schemas.microsoft.com/office/drawing/2014/main" id="{CB9434CA-0575-4A9E-AE2C-FEC365CBDE01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7" name="フリーフォーム: 図形 1446">
                <a:extLst>
                  <a:ext uri="{FF2B5EF4-FFF2-40B4-BE49-F238E27FC236}">
                    <a16:creationId xmlns:a16="http://schemas.microsoft.com/office/drawing/2014/main" id="{F7889A85-FE77-41C0-99C9-32128FC6CDD0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フリーフォーム: 図形 1447">
                <a:extLst>
                  <a:ext uri="{FF2B5EF4-FFF2-40B4-BE49-F238E27FC236}">
                    <a16:creationId xmlns:a16="http://schemas.microsoft.com/office/drawing/2014/main" id="{18D35AF6-8F3B-408D-AAA8-00BD66E47CA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9" name="フリーフォーム: 図形 1448">
                <a:extLst>
                  <a:ext uri="{FF2B5EF4-FFF2-40B4-BE49-F238E27FC236}">
                    <a16:creationId xmlns:a16="http://schemas.microsoft.com/office/drawing/2014/main" id="{D6FDEA39-8FAD-4E0A-A00E-28FDADA6747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0" name="フリーフォーム: 図形 1449">
                <a:extLst>
                  <a:ext uri="{FF2B5EF4-FFF2-40B4-BE49-F238E27FC236}">
                    <a16:creationId xmlns:a16="http://schemas.microsoft.com/office/drawing/2014/main" id="{8AE7B7EC-D6A7-4FFD-BE09-D9ADCD6F263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1" name="フリーフォーム: 図形 1450">
                <a:extLst>
                  <a:ext uri="{FF2B5EF4-FFF2-40B4-BE49-F238E27FC236}">
                    <a16:creationId xmlns:a16="http://schemas.microsoft.com/office/drawing/2014/main" id="{AB6532AC-6EB5-4537-AC6D-570AA0C72CF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F05D86B5-ED58-4FDE-BB3C-A7B0784D4B4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2" name="グループ化 1271">
              <a:extLst>
                <a:ext uri="{FF2B5EF4-FFF2-40B4-BE49-F238E27FC236}">
                  <a16:creationId xmlns:a16="http://schemas.microsoft.com/office/drawing/2014/main" id="{EA8E7DE0-E889-478A-B645-0A9C8886769E}"/>
                </a:ext>
              </a:extLst>
            </p:cNvPr>
            <p:cNvGrpSpPr/>
            <p:nvPr/>
          </p:nvGrpSpPr>
          <p:grpSpPr>
            <a:xfrm>
              <a:off x="2443420" y="3973643"/>
              <a:ext cx="204231" cy="694854"/>
              <a:chOff x="2188392" y="4190334"/>
              <a:chExt cx="234076" cy="737178"/>
            </a:xfrm>
          </p:grpSpPr>
          <p:sp>
            <p:nvSpPr>
              <p:cNvPr id="1431" name="正方形/長方形 1430">
                <a:extLst>
                  <a:ext uri="{FF2B5EF4-FFF2-40B4-BE49-F238E27FC236}">
                    <a16:creationId xmlns:a16="http://schemas.microsoft.com/office/drawing/2014/main" id="{274B7FC4-BDC9-4C95-A63D-4350293F45B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2" name="フリーフォーム: 図形 1431">
                <a:extLst>
                  <a:ext uri="{FF2B5EF4-FFF2-40B4-BE49-F238E27FC236}">
                    <a16:creationId xmlns:a16="http://schemas.microsoft.com/office/drawing/2014/main" id="{DB6A13D0-4634-4DA7-A70A-AB639EEA0FCC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3" name="フリーフォーム: 図形 1432">
                <a:extLst>
                  <a:ext uri="{FF2B5EF4-FFF2-40B4-BE49-F238E27FC236}">
                    <a16:creationId xmlns:a16="http://schemas.microsoft.com/office/drawing/2014/main" id="{A6B823B9-2146-4D60-9C4E-3E096CC1E0D4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4" name="フリーフォーム: 図形 1433">
                <a:extLst>
                  <a:ext uri="{FF2B5EF4-FFF2-40B4-BE49-F238E27FC236}">
                    <a16:creationId xmlns:a16="http://schemas.microsoft.com/office/drawing/2014/main" id="{DCCB10CE-3832-4F93-8355-8FEC95C0B38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5" name="フリーフォーム: 図形 1434">
                <a:extLst>
                  <a:ext uri="{FF2B5EF4-FFF2-40B4-BE49-F238E27FC236}">
                    <a16:creationId xmlns:a16="http://schemas.microsoft.com/office/drawing/2014/main" id="{7077E4EA-441E-43EB-8FF9-2A882E260CE1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6" name="フリーフォーム: 図形 1435">
                <a:extLst>
                  <a:ext uri="{FF2B5EF4-FFF2-40B4-BE49-F238E27FC236}">
                    <a16:creationId xmlns:a16="http://schemas.microsoft.com/office/drawing/2014/main" id="{EBD08689-4C05-46CA-8EE9-14280F2072B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7" name="フリーフォーム: 図形 1436">
                <a:extLst>
                  <a:ext uri="{FF2B5EF4-FFF2-40B4-BE49-F238E27FC236}">
                    <a16:creationId xmlns:a16="http://schemas.microsoft.com/office/drawing/2014/main" id="{188BD3ED-E336-4C81-933C-EBDA94B6BA8E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8" name="フリーフォーム: 図形 1437">
                <a:extLst>
                  <a:ext uri="{FF2B5EF4-FFF2-40B4-BE49-F238E27FC236}">
                    <a16:creationId xmlns:a16="http://schemas.microsoft.com/office/drawing/2014/main" id="{BFE47DB1-AF4C-4957-A3D5-BB1DCDC77B3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9" name="フリーフォーム: 図形 1438">
                <a:extLst>
                  <a:ext uri="{FF2B5EF4-FFF2-40B4-BE49-F238E27FC236}">
                    <a16:creationId xmlns:a16="http://schemas.microsoft.com/office/drawing/2014/main" id="{4ECEAD97-D5C1-4A1D-8C4A-EC9E715DA12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0" name="フリーフォーム: 図形 1439">
                <a:extLst>
                  <a:ext uri="{FF2B5EF4-FFF2-40B4-BE49-F238E27FC236}">
                    <a16:creationId xmlns:a16="http://schemas.microsoft.com/office/drawing/2014/main" id="{60771845-8C5E-4B35-B296-020AAA9343D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1" name="フリーフォーム: 図形 1440">
                <a:extLst>
                  <a:ext uri="{FF2B5EF4-FFF2-40B4-BE49-F238E27FC236}">
                    <a16:creationId xmlns:a16="http://schemas.microsoft.com/office/drawing/2014/main" id="{CA2364CE-4E40-4381-93AE-0BC6B1EC878C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3" name="グループ化 1272">
              <a:extLst>
                <a:ext uri="{FF2B5EF4-FFF2-40B4-BE49-F238E27FC236}">
                  <a16:creationId xmlns:a16="http://schemas.microsoft.com/office/drawing/2014/main" id="{7254BDF4-F479-4415-8EFC-B04C629ACCB3}"/>
                </a:ext>
              </a:extLst>
            </p:cNvPr>
            <p:cNvGrpSpPr/>
            <p:nvPr/>
          </p:nvGrpSpPr>
          <p:grpSpPr>
            <a:xfrm>
              <a:off x="2667441" y="3973643"/>
              <a:ext cx="204231" cy="694854"/>
              <a:chOff x="2188392" y="4190334"/>
              <a:chExt cx="234076" cy="737178"/>
            </a:xfrm>
          </p:grpSpPr>
          <p:sp>
            <p:nvSpPr>
              <p:cNvPr id="1420" name="正方形/長方形 1419">
                <a:extLst>
                  <a:ext uri="{FF2B5EF4-FFF2-40B4-BE49-F238E27FC236}">
                    <a16:creationId xmlns:a16="http://schemas.microsoft.com/office/drawing/2014/main" id="{6C1BEA24-5E9E-435C-A22E-DB559F241289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1" name="フリーフォーム: 図形 1420">
                <a:extLst>
                  <a:ext uri="{FF2B5EF4-FFF2-40B4-BE49-F238E27FC236}">
                    <a16:creationId xmlns:a16="http://schemas.microsoft.com/office/drawing/2014/main" id="{0AA27AAB-F1D1-43C8-BA7F-B31585E89CF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7A3AA61F-0D27-4AB4-8219-9EE1EB4E5C6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27F26591-DC6C-493B-A8E7-F3FB11511414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4" name="フリーフォーム: 図形 1423">
                <a:extLst>
                  <a:ext uri="{FF2B5EF4-FFF2-40B4-BE49-F238E27FC236}">
                    <a16:creationId xmlns:a16="http://schemas.microsoft.com/office/drawing/2014/main" id="{D1A72381-E469-4A5F-9F81-2C08F8DC4E0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5" name="フリーフォーム: 図形 1424">
                <a:extLst>
                  <a:ext uri="{FF2B5EF4-FFF2-40B4-BE49-F238E27FC236}">
                    <a16:creationId xmlns:a16="http://schemas.microsoft.com/office/drawing/2014/main" id="{47E083A9-FCD9-4497-AAEF-2C8AC013EDA8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フリーフォーム: 図形 1425">
                <a:extLst>
                  <a:ext uri="{FF2B5EF4-FFF2-40B4-BE49-F238E27FC236}">
                    <a16:creationId xmlns:a16="http://schemas.microsoft.com/office/drawing/2014/main" id="{55FCAE7A-9BF3-4AB0-9546-EA3DECC4181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7" name="フリーフォーム: 図形 1426">
                <a:extLst>
                  <a:ext uri="{FF2B5EF4-FFF2-40B4-BE49-F238E27FC236}">
                    <a16:creationId xmlns:a16="http://schemas.microsoft.com/office/drawing/2014/main" id="{85BDACC4-183E-46ED-9D92-5273C94BDCCB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8" name="フリーフォーム: 図形 1427">
                <a:extLst>
                  <a:ext uri="{FF2B5EF4-FFF2-40B4-BE49-F238E27FC236}">
                    <a16:creationId xmlns:a16="http://schemas.microsoft.com/office/drawing/2014/main" id="{1C58EC04-D4C0-4AF6-B24A-702766FEB71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9" name="フリーフォーム: 図形 1428">
                <a:extLst>
                  <a:ext uri="{FF2B5EF4-FFF2-40B4-BE49-F238E27FC236}">
                    <a16:creationId xmlns:a16="http://schemas.microsoft.com/office/drawing/2014/main" id="{43A13A9C-5D01-4D1B-BD3D-C41CDAB2F80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0" name="フリーフォーム: 図形 1429">
                <a:extLst>
                  <a:ext uri="{FF2B5EF4-FFF2-40B4-BE49-F238E27FC236}">
                    <a16:creationId xmlns:a16="http://schemas.microsoft.com/office/drawing/2014/main" id="{628E6398-D14D-455B-87A1-154297A95CB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4" name="グループ化 1273">
              <a:extLst>
                <a:ext uri="{FF2B5EF4-FFF2-40B4-BE49-F238E27FC236}">
                  <a16:creationId xmlns:a16="http://schemas.microsoft.com/office/drawing/2014/main" id="{0B02A159-B20E-4138-9A33-2FFFA9E543E5}"/>
                </a:ext>
              </a:extLst>
            </p:cNvPr>
            <p:cNvGrpSpPr/>
            <p:nvPr/>
          </p:nvGrpSpPr>
          <p:grpSpPr>
            <a:xfrm>
              <a:off x="2891462" y="3973643"/>
              <a:ext cx="204231" cy="694854"/>
              <a:chOff x="2188392" y="4190334"/>
              <a:chExt cx="234076" cy="737178"/>
            </a:xfrm>
          </p:grpSpPr>
          <p:sp>
            <p:nvSpPr>
              <p:cNvPr id="1409" name="正方形/長方形 1408">
                <a:extLst>
                  <a:ext uri="{FF2B5EF4-FFF2-40B4-BE49-F238E27FC236}">
                    <a16:creationId xmlns:a16="http://schemas.microsoft.com/office/drawing/2014/main" id="{4810C294-9880-4170-918E-25937F038BD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0" name="フリーフォーム: 図形 1409">
                <a:extLst>
                  <a:ext uri="{FF2B5EF4-FFF2-40B4-BE49-F238E27FC236}">
                    <a16:creationId xmlns:a16="http://schemas.microsoft.com/office/drawing/2014/main" id="{9EAB4AF8-0195-404E-B9AF-4CDA281B724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1" name="フリーフォーム: 図形 1410">
                <a:extLst>
                  <a:ext uri="{FF2B5EF4-FFF2-40B4-BE49-F238E27FC236}">
                    <a16:creationId xmlns:a16="http://schemas.microsoft.com/office/drawing/2014/main" id="{B6B72F2C-CD09-495D-962A-DB86D0F7829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2" name="フリーフォーム: 図形 1411">
                <a:extLst>
                  <a:ext uri="{FF2B5EF4-FFF2-40B4-BE49-F238E27FC236}">
                    <a16:creationId xmlns:a16="http://schemas.microsoft.com/office/drawing/2014/main" id="{3223986D-B1D9-4228-A2C6-B708A9F4EB4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3" name="フリーフォーム: 図形 1412">
                <a:extLst>
                  <a:ext uri="{FF2B5EF4-FFF2-40B4-BE49-F238E27FC236}">
                    <a16:creationId xmlns:a16="http://schemas.microsoft.com/office/drawing/2014/main" id="{1C2A32C5-B3F7-45A4-B940-26A2FFCFDB6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4" name="フリーフォーム: 図形 1413">
                <a:extLst>
                  <a:ext uri="{FF2B5EF4-FFF2-40B4-BE49-F238E27FC236}">
                    <a16:creationId xmlns:a16="http://schemas.microsoft.com/office/drawing/2014/main" id="{627AC9C7-6F19-4B8A-AF08-4171DE3003B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5" name="フリーフォーム: 図形 1414">
                <a:extLst>
                  <a:ext uri="{FF2B5EF4-FFF2-40B4-BE49-F238E27FC236}">
                    <a16:creationId xmlns:a16="http://schemas.microsoft.com/office/drawing/2014/main" id="{B4A21867-524B-4B43-8061-B1AD2ED84FAD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6" name="フリーフォーム: 図形 1415">
                <a:extLst>
                  <a:ext uri="{FF2B5EF4-FFF2-40B4-BE49-F238E27FC236}">
                    <a16:creationId xmlns:a16="http://schemas.microsoft.com/office/drawing/2014/main" id="{8846A483-D7B8-4A6A-9321-38C04E5E7F8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7" name="フリーフォーム: 図形 1416">
                <a:extLst>
                  <a:ext uri="{FF2B5EF4-FFF2-40B4-BE49-F238E27FC236}">
                    <a16:creationId xmlns:a16="http://schemas.microsoft.com/office/drawing/2014/main" id="{D7742307-AF2B-4BAC-8048-215F4D4E0FE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8" name="フリーフォーム: 図形 1417">
                <a:extLst>
                  <a:ext uri="{FF2B5EF4-FFF2-40B4-BE49-F238E27FC236}">
                    <a16:creationId xmlns:a16="http://schemas.microsoft.com/office/drawing/2014/main" id="{CB3A4E87-562E-4577-BC40-90370CF64C8C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9" name="フリーフォーム: 図形 1418">
                <a:extLst>
                  <a:ext uri="{FF2B5EF4-FFF2-40B4-BE49-F238E27FC236}">
                    <a16:creationId xmlns:a16="http://schemas.microsoft.com/office/drawing/2014/main" id="{35756072-246B-47F5-82F4-0B14833E349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5" name="グループ化 1274">
              <a:extLst>
                <a:ext uri="{FF2B5EF4-FFF2-40B4-BE49-F238E27FC236}">
                  <a16:creationId xmlns:a16="http://schemas.microsoft.com/office/drawing/2014/main" id="{3E08AFAB-EF35-45A7-9F00-764CA4531F45}"/>
                </a:ext>
              </a:extLst>
            </p:cNvPr>
            <p:cNvGrpSpPr/>
            <p:nvPr/>
          </p:nvGrpSpPr>
          <p:grpSpPr>
            <a:xfrm>
              <a:off x="3115483" y="3973643"/>
              <a:ext cx="204231" cy="694854"/>
              <a:chOff x="2188392" y="4190334"/>
              <a:chExt cx="234076" cy="737178"/>
            </a:xfrm>
          </p:grpSpPr>
          <p:sp>
            <p:nvSpPr>
              <p:cNvPr id="1398" name="正方形/長方形 1397">
                <a:extLst>
                  <a:ext uri="{FF2B5EF4-FFF2-40B4-BE49-F238E27FC236}">
                    <a16:creationId xmlns:a16="http://schemas.microsoft.com/office/drawing/2014/main" id="{FBA4045C-132E-43F0-A06E-3BC21733ED4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9" name="フリーフォーム: 図形 1398">
                <a:extLst>
                  <a:ext uri="{FF2B5EF4-FFF2-40B4-BE49-F238E27FC236}">
                    <a16:creationId xmlns:a16="http://schemas.microsoft.com/office/drawing/2014/main" id="{0E8DB790-682D-41C4-9201-45DB844E1E6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0" name="フリーフォーム: 図形 1399">
                <a:extLst>
                  <a:ext uri="{FF2B5EF4-FFF2-40B4-BE49-F238E27FC236}">
                    <a16:creationId xmlns:a16="http://schemas.microsoft.com/office/drawing/2014/main" id="{5A1E78F6-630F-4968-9458-BBB66682AA5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1" name="フリーフォーム: 図形 1400">
                <a:extLst>
                  <a:ext uri="{FF2B5EF4-FFF2-40B4-BE49-F238E27FC236}">
                    <a16:creationId xmlns:a16="http://schemas.microsoft.com/office/drawing/2014/main" id="{959A7681-78FE-4291-BC10-8CDD30F2686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2" name="フリーフォーム: 図形 1401">
                <a:extLst>
                  <a:ext uri="{FF2B5EF4-FFF2-40B4-BE49-F238E27FC236}">
                    <a16:creationId xmlns:a16="http://schemas.microsoft.com/office/drawing/2014/main" id="{336ABFFB-3AB1-482C-BC18-1669F735C13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3" name="フリーフォーム: 図形 1402">
                <a:extLst>
                  <a:ext uri="{FF2B5EF4-FFF2-40B4-BE49-F238E27FC236}">
                    <a16:creationId xmlns:a16="http://schemas.microsoft.com/office/drawing/2014/main" id="{71AB1314-1DF6-4F99-BB79-F372E8989463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4" name="フリーフォーム: 図形 1403">
                <a:extLst>
                  <a:ext uri="{FF2B5EF4-FFF2-40B4-BE49-F238E27FC236}">
                    <a16:creationId xmlns:a16="http://schemas.microsoft.com/office/drawing/2014/main" id="{E04677C2-9B33-4B47-9977-F51143E5B87B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5" name="フリーフォーム: 図形 1404">
                <a:extLst>
                  <a:ext uri="{FF2B5EF4-FFF2-40B4-BE49-F238E27FC236}">
                    <a16:creationId xmlns:a16="http://schemas.microsoft.com/office/drawing/2014/main" id="{10CD648D-385F-4836-BC78-83B705616CBF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6" name="フリーフォーム: 図形 1405">
                <a:extLst>
                  <a:ext uri="{FF2B5EF4-FFF2-40B4-BE49-F238E27FC236}">
                    <a16:creationId xmlns:a16="http://schemas.microsoft.com/office/drawing/2014/main" id="{A93C5D7E-8F6A-4A48-BCFC-65034965496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7" name="フリーフォーム: 図形 1406">
                <a:extLst>
                  <a:ext uri="{FF2B5EF4-FFF2-40B4-BE49-F238E27FC236}">
                    <a16:creationId xmlns:a16="http://schemas.microsoft.com/office/drawing/2014/main" id="{93CC902F-C3C1-407A-BF9E-18CE78EBBD7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8" name="フリーフォーム: 図形 1407">
                <a:extLst>
                  <a:ext uri="{FF2B5EF4-FFF2-40B4-BE49-F238E27FC236}">
                    <a16:creationId xmlns:a16="http://schemas.microsoft.com/office/drawing/2014/main" id="{22A04667-015C-4AAF-8E80-0238A0929951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6" name="グループ化 1275">
              <a:extLst>
                <a:ext uri="{FF2B5EF4-FFF2-40B4-BE49-F238E27FC236}">
                  <a16:creationId xmlns:a16="http://schemas.microsoft.com/office/drawing/2014/main" id="{1E591F1A-8D23-4421-A0E9-1FD2B5DFE9C2}"/>
                </a:ext>
              </a:extLst>
            </p:cNvPr>
            <p:cNvGrpSpPr/>
            <p:nvPr/>
          </p:nvGrpSpPr>
          <p:grpSpPr>
            <a:xfrm>
              <a:off x="3339504" y="3973643"/>
              <a:ext cx="204231" cy="694854"/>
              <a:chOff x="2188392" y="4190334"/>
              <a:chExt cx="234076" cy="737178"/>
            </a:xfrm>
          </p:grpSpPr>
          <p:sp>
            <p:nvSpPr>
              <p:cNvPr id="1387" name="正方形/長方形 1386">
                <a:extLst>
                  <a:ext uri="{FF2B5EF4-FFF2-40B4-BE49-F238E27FC236}">
                    <a16:creationId xmlns:a16="http://schemas.microsoft.com/office/drawing/2014/main" id="{52B49F6A-F59B-4343-BBF6-6AE50D1D8FA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8" name="フリーフォーム: 図形 1387">
                <a:extLst>
                  <a:ext uri="{FF2B5EF4-FFF2-40B4-BE49-F238E27FC236}">
                    <a16:creationId xmlns:a16="http://schemas.microsoft.com/office/drawing/2014/main" id="{76CB8DA2-B715-4E12-BDCF-5FAF81C77A3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9" name="フリーフォーム: 図形 1388">
                <a:extLst>
                  <a:ext uri="{FF2B5EF4-FFF2-40B4-BE49-F238E27FC236}">
                    <a16:creationId xmlns:a16="http://schemas.microsoft.com/office/drawing/2014/main" id="{C9D74F64-8CFE-4FE2-AB29-679620C1215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0" name="フリーフォーム: 図形 1389">
                <a:extLst>
                  <a:ext uri="{FF2B5EF4-FFF2-40B4-BE49-F238E27FC236}">
                    <a16:creationId xmlns:a16="http://schemas.microsoft.com/office/drawing/2014/main" id="{AEC38FA9-D9D6-4E0D-9A6F-AD6204168B4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1" name="フリーフォーム: 図形 1390">
                <a:extLst>
                  <a:ext uri="{FF2B5EF4-FFF2-40B4-BE49-F238E27FC236}">
                    <a16:creationId xmlns:a16="http://schemas.microsoft.com/office/drawing/2014/main" id="{2952BD68-08FD-4307-B6F3-4E3265D54F3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2" name="フリーフォーム: 図形 1391">
                <a:extLst>
                  <a:ext uri="{FF2B5EF4-FFF2-40B4-BE49-F238E27FC236}">
                    <a16:creationId xmlns:a16="http://schemas.microsoft.com/office/drawing/2014/main" id="{FF703241-4F4A-4170-AAC1-3A5A25C91DF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3" name="フリーフォーム: 図形 1392">
                <a:extLst>
                  <a:ext uri="{FF2B5EF4-FFF2-40B4-BE49-F238E27FC236}">
                    <a16:creationId xmlns:a16="http://schemas.microsoft.com/office/drawing/2014/main" id="{A6E102BA-3E2D-47B0-A84E-EB8D60D7C5FE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4" name="フリーフォーム: 図形 1393">
                <a:extLst>
                  <a:ext uri="{FF2B5EF4-FFF2-40B4-BE49-F238E27FC236}">
                    <a16:creationId xmlns:a16="http://schemas.microsoft.com/office/drawing/2014/main" id="{5001C86C-EEBB-4B5E-A796-B8C9AB065D7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5" name="フリーフォーム: 図形 1394">
                <a:extLst>
                  <a:ext uri="{FF2B5EF4-FFF2-40B4-BE49-F238E27FC236}">
                    <a16:creationId xmlns:a16="http://schemas.microsoft.com/office/drawing/2014/main" id="{BB055CDC-9A13-4680-A41B-9240D918B17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6" name="フリーフォーム: 図形 1395">
                <a:extLst>
                  <a:ext uri="{FF2B5EF4-FFF2-40B4-BE49-F238E27FC236}">
                    <a16:creationId xmlns:a16="http://schemas.microsoft.com/office/drawing/2014/main" id="{87F0178B-EC41-4997-A5DC-BBECAA10731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7" name="フリーフォーム: 図形 1396">
                <a:extLst>
                  <a:ext uri="{FF2B5EF4-FFF2-40B4-BE49-F238E27FC236}">
                    <a16:creationId xmlns:a16="http://schemas.microsoft.com/office/drawing/2014/main" id="{F2DAE9B0-E878-4F96-9673-0B19B3A4E86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7" name="グループ化 1276">
              <a:extLst>
                <a:ext uri="{FF2B5EF4-FFF2-40B4-BE49-F238E27FC236}">
                  <a16:creationId xmlns:a16="http://schemas.microsoft.com/office/drawing/2014/main" id="{41FEC61A-8563-423C-B594-4C15CFC65E1E}"/>
                </a:ext>
              </a:extLst>
            </p:cNvPr>
            <p:cNvGrpSpPr/>
            <p:nvPr/>
          </p:nvGrpSpPr>
          <p:grpSpPr>
            <a:xfrm>
              <a:off x="3563525" y="3973643"/>
              <a:ext cx="204231" cy="694854"/>
              <a:chOff x="2188392" y="4190334"/>
              <a:chExt cx="234076" cy="737178"/>
            </a:xfrm>
          </p:grpSpPr>
          <p:sp>
            <p:nvSpPr>
              <p:cNvPr id="1376" name="正方形/長方形 1375">
                <a:extLst>
                  <a:ext uri="{FF2B5EF4-FFF2-40B4-BE49-F238E27FC236}">
                    <a16:creationId xmlns:a16="http://schemas.microsoft.com/office/drawing/2014/main" id="{904DB37D-23B2-4E31-95D1-B1FBF2263EC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1BE37D90-9538-4666-94EE-B975042944F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フリーフォーム: 図形 1377">
                <a:extLst>
                  <a:ext uri="{FF2B5EF4-FFF2-40B4-BE49-F238E27FC236}">
                    <a16:creationId xmlns:a16="http://schemas.microsoft.com/office/drawing/2014/main" id="{35379ECC-3D58-4DAD-ABC2-788BC92CDA3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9" name="フリーフォーム: 図形 1378">
                <a:extLst>
                  <a:ext uri="{FF2B5EF4-FFF2-40B4-BE49-F238E27FC236}">
                    <a16:creationId xmlns:a16="http://schemas.microsoft.com/office/drawing/2014/main" id="{BDC24017-9E90-4F41-8533-7324E11DFDC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1F6FCF65-054E-46AF-AE79-E1F07B57EF4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15C27AC9-F50C-46E1-A36A-81A0127404D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フリーフォーム: 図形 1381">
                <a:extLst>
                  <a:ext uri="{FF2B5EF4-FFF2-40B4-BE49-F238E27FC236}">
                    <a16:creationId xmlns:a16="http://schemas.microsoft.com/office/drawing/2014/main" id="{15FA204D-DB8C-4A84-AE54-15C813F553B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3" name="フリーフォーム: 図形 1382">
                <a:extLst>
                  <a:ext uri="{FF2B5EF4-FFF2-40B4-BE49-F238E27FC236}">
                    <a16:creationId xmlns:a16="http://schemas.microsoft.com/office/drawing/2014/main" id="{BDF2F3A3-FA52-4122-9EF0-8C127876F44B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4" name="フリーフォーム: 図形 1383">
                <a:extLst>
                  <a:ext uri="{FF2B5EF4-FFF2-40B4-BE49-F238E27FC236}">
                    <a16:creationId xmlns:a16="http://schemas.microsoft.com/office/drawing/2014/main" id="{86B4535C-6DA4-4EBD-9C67-655BAADB391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5" name="フリーフォーム: 図形 1384">
                <a:extLst>
                  <a:ext uri="{FF2B5EF4-FFF2-40B4-BE49-F238E27FC236}">
                    <a16:creationId xmlns:a16="http://schemas.microsoft.com/office/drawing/2014/main" id="{09331BA0-83E2-447B-BC2C-B6C5F9515C2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6" name="フリーフォーム: 図形 1385">
                <a:extLst>
                  <a:ext uri="{FF2B5EF4-FFF2-40B4-BE49-F238E27FC236}">
                    <a16:creationId xmlns:a16="http://schemas.microsoft.com/office/drawing/2014/main" id="{E5088397-EED8-4323-B3FA-097EA1F97816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8" name="グループ化 1277">
              <a:extLst>
                <a:ext uri="{FF2B5EF4-FFF2-40B4-BE49-F238E27FC236}">
                  <a16:creationId xmlns:a16="http://schemas.microsoft.com/office/drawing/2014/main" id="{BBB3BEAB-F8E0-4683-A6E4-30EE075D4425}"/>
                </a:ext>
              </a:extLst>
            </p:cNvPr>
            <p:cNvGrpSpPr/>
            <p:nvPr/>
          </p:nvGrpSpPr>
          <p:grpSpPr>
            <a:xfrm>
              <a:off x="3787546" y="3973643"/>
              <a:ext cx="204231" cy="694854"/>
              <a:chOff x="2188392" y="4190334"/>
              <a:chExt cx="234076" cy="737178"/>
            </a:xfrm>
          </p:grpSpPr>
          <p:sp>
            <p:nvSpPr>
              <p:cNvPr id="1365" name="正方形/長方形 1364">
                <a:extLst>
                  <a:ext uri="{FF2B5EF4-FFF2-40B4-BE49-F238E27FC236}">
                    <a16:creationId xmlns:a16="http://schemas.microsoft.com/office/drawing/2014/main" id="{86E89984-67CA-4BC1-AC6D-D64956F8EAB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8627FBE7-6BC7-4823-90BF-22799D454438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7" name="フリーフォーム: 図形 1366">
                <a:extLst>
                  <a:ext uri="{FF2B5EF4-FFF2-40B4-BE49-F238E27FC236}">
                    <a16:creationId xmlns:a16="http://schemas.microsoft.com/office/drawing/2014/main" id="{A8F92F26-DCFD-4A1E-AB04-77EE9286FD5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8" name="フリーフォーム: 図形 1367">
                <a:extLst>
                  <a:ext uri="{FF2B5EF4-FFF2-40B4-BE49-F238E27FC236}">
                    <a16:creationId xmlns:a16="http://schemas.microsoft.com/office/drawing/2014/main" id="{A9348F74-E499-4057-A329-37BE12572F7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9" name="フリーフォーム: 図形 1368">
                <a:extLst>
                  <a:ext uri="{FF2B5EF4-FFF2-40B4-BE49-F238E27FC236}">
                    <a16:creationId xmlns:a16="http://schemas.microsoft.com/office/drawing/2014/main" id="{A31F8452-7CDC-4954-8454-116A64C2DB4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588247BC-F2B4-4A04-B941-1C358AADF16F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フリーフォーム: 図形 1370">
                <a:extLst>
                  <a:ext uri="{FF2B5EF4-FFF2-40B4-BE49-F238E27FC236}">
                    <a16:creationId xmlns:a16="http://schemas.microsoft.com/office/drawing/2014/main" id="{C2B5E49F-5BB5-4D8E-9F0D-02944E62299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2" name="フリーフォーム: 図形 1371">
                <a:extLst>
                  <a:ext uri="{FF2B5EF4-FFF2-40B4-BE49-F238E27FC236}">
                    <a16:creationId xmlns:a16="http://schemas.microsoft.com/office/drawing/2014/main" id="{F174680D-0C0A-4822-BB16-6959E99C63E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3" name="フリーフォーム: 図形 1372">
                <a:extLst>
                  <a:ext uri="{FF2B5EF4-FFF2-40B4-BE49-F238E27FC236}">
                    <a16:creationId xmlns:a16="http://schemas.microsoft.com/office/drawing/2014/main" id="{70EF2EC7-082C-4AAD-B7AD-7B0D817C6FF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4" name="フリーフォーム: 図形 1373">
                <a:extLst>
                  <a:ext uri="{FF2B5EF4-FFF2-40B4-BE49-F238E27FC236}">
                    <a16:creationId xmlns:a16="http://schemas.microsoft.com/office/drawing/2014/main" id="{6C31F1E6-C007-48FB-91BF-817408040A8C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フリーフォーム: 図形 1374">
                <a:extLst>
                  <a:ext uri="{FF2B5EF4-FFF2-40B4-BE49-F238E27FC236}">
                    <a16:creationId xmlns:a16="http://schemas.microsoft.com/office/drawing/2014/main" id="{D694910E-D179-4487-9D21-C2907CF4BAF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9" name="グループ化 1278">
              <a:extLst>
                <a:ext uri="{FF2B5EF4-FFF2-40B4-BE49-F238E27FC236}">
                  <a16:creationId xmlns:a16="http://schemas.microsoft.com/office/drawing/2014/main" id="{4B59899C-D1FB-43B0-BEE3-C550D9455D92}"/>
                </a:ext>
              </a:extLst>
            </p:cNvPr>
            <p:cNvGrpSpPr/>
            <p:nvPr/>
          </p:nvGrpSpPr>
          <p:grpSpPr>
            <a:xfrm>
              <a:off x="4011567" y="3973643"/>
              <a:ext cx="204231" cy="694854"/>
              <a:chOff x="2188392" y="4190334"/>
              <a:chExt cx="234076" cy="737178"/>
            </a:xfrm>
          </p:grpSpPr>
          <p:sp>
            <p:nvSpPr>
              <p:cNvPr id="1354" name="正方形/長方形 1353">
                <a:extLst>
                  <a:ext uri="{FF2B5EF4-FFF2-40B4-BE49-F238E27FC236}">
                    <a16:creationId xmlns:a16="http://schemas.microsoft.com/office/drawing/2014/main" id="{96C06440-7AEA-4201-92A5-E08E171F07F7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5" name="フリーフォーム: 図形 1354">
                <a:extLst>
                  <a:ext uri="{FF2B5EF4-FFF2-40B4-BE49-F238E27FC236}">
                    <a16:creationId xmlns:a16="http://schemas.microsoft.com/office/drawing/2014/main" id="{8DC4354C-CBD2-4D0F-BB27-EA7DFD1FD7F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6" name="フリーフォーム: 図形 1355">
                <a:extLst>
                  <a:ext uri="{FF2B5EF4-FFF2-40B4-BE49-F238E27FC236}">
                    <a16:creationId xmlns:a16="http://schemas.microsoft.com/office/drawing/2014/main" id="{A03D66AD-E86D-4130-A737-EDC4B22DFFC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24B317D5-65AC-40E6-8225-085808723BD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6FB86652-159E-49CC-8779-F35CEFC7FAC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9" name="フリーフォーム: 図形 1358">
                <a:extLst>
                  <a:ext uri="{FF2B5EF4-FFF2-40B4-BE49-F238E27FC236}">
                    <a16:creationId xmlns:a16="http://schemas.microsoft.com/office/drawing/2014/main" id="{28178467-7106-4DD9-A446-C84FF0F414E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0" name="フリーフォーム: 図形 1359">
                <a:extLst>
                  <a:ext uri="{FF2B5EF4-FFF2-40B4-BE49-F238E27FC236}">
                    <a16:creationId xmlns:a16="http://schemas.microsoft.com/office/drawing/2014/main" id="{2F93E0AF-CE1E-4F3D-92D9-049034C894F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1" name="フリーフォーム: 図形 1360">
                <a:extLst>
                  <a:ext uri="{FF2B5EF4-FFF2-40B4-BE49-F238E27FC236}">
                    <a16:creationId xmlns:a16="http://schemas.microsoft.com/office/drawing/2014/main" id="{582A7D65-C51B-4EC7-8261-88695554E86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フリーフォーム: 図形 1361">
                <a:extLst>
                  <a:ext uri="{FF2B5EF4-FFF2-40B4-BE49-F238E27FC236}">
                    <a16:creationId xmlns:a16="http://schemas.microsoft.com/office/drawing/2014/main" id="{34290F7D-AFA8-4918-B4D0-7238C382EBB9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3" name="フリーフォーム: 図形 1362">
                <a:extLst>
                  <a:ext uri="{FF2B5EF4-FFF2-40B4-BE49-F238E27FC236}">
                    <a16:creationId xmlns:a16="http://schemas.microsoft.com/office/drawing/2014/main" id="{2BA3AB92-EBB7-443B-803F-A23E3F230650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フリーフォーム: 図形 1363">
                <a:extLst>
                  <a:ext uri="{FF2B5EF4-FFF2-40B4-BE49-F238E27FC236}">
                    <a16:creationId xmlns:a16="http://schemas.microsoft.com/office/drawing/2014/main" id="{945B2F52-C0C9-410B-B6EF-F7A8C94E39A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0" name="グループ化 1279">
              <a:extLst>
                <a:ext uri="{FF2B5EF4-FFF2-40B4-BE49-F238E27FC236}">
                  <a16:creationId xmlns:a16="http://schemas.microsoft.com/office/drawing/2014/main" id="{E316D181-299A-4FC9-AE84-09E5CFFF792F}"/>
                </a:ext>
              </a:extLst>
            </p:cNvPr>
            <p:cNvGrpSpPr/>
            <p:nvPr/>
          </p:nvGrpSpPr>
          <p:grpSpPr>
            <a:xfrm>
              <a:off x="4235588" y="3973643"/>
              <a:ext cx="204231" cy="694854"/>
              <a:chOff x="2188392" y="4190334"/>
              <a:chExt cx="234076" cy="737178"/>
            </a:xfrm>
          </p:grpSpPr>
          <p:sp>
            <p:nvSpPr>
              <p:cNvPr id="1343" name="正方形/長方形 1342">
                <a:extLst>
                  <a:ext uri="{FF2B5EF4-FFF2-40B4-BE49-F238E27FC236}">
                    <a16:creationId xmlns:a16="http://schemas.microsoft.com/office/drawing/2014/main" id="{EB470684-56D8-4389-A6BD-18E8B087B57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4" name="フリーフォーム: 図形 1343">
                <a:extLst>
                  <a:ext uri="{FF2B5EF4-FFF2-40B4-BE49-F238E27FC236}">
                    <a16:creationId xmlns:a16="http://schemas.microsoft.com/office/drawing/2014/main" id="{7BEDC2B6-598E-4481-8456-8749AC36ED7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D5BF0881-33F9-41A1-99AE-8653112B44E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6" name="フリーフォーム: 図形 1345">
                <a:extLst>
                  <a:ext uri="{FF2B5EF4-FFF2-40B4-BE49-F238E27FC236}">
                    <a16:creationId xmlns:a16="http://schemas.microsoft.com/office/drawing/2014/main" id="{F8D8B89A-2333-4CF9-BA4E-D5F2EF71FFF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フリーフォーム: 図形 1346">
                <a:extLst>
                  <a:ext uri="{FF2B5EF4-FFF2-40B4-BE49-F238E27FC236}">
                    <a16:creationId xmlns:a16="http://schemas.microsoft.com/office/drawing/2014/main" id="{A77463BB-E95F-4A3A-912C-6359BD05F6C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8" name="フリーフォーム: 図形 1347">
                <a:extLst>
                  <a:ext uri="{FF2B5EF4-FFF2-40B4-BE49-F238E27FC236}">
                    <a16:creationId xmlns:a16="http://schemas.microsoft.com/office/drawing/2014/main" id="{F9E8175A-4D6D-4F6D-9F2E-E89865253B1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D082C596-2D0E-4C83-AD0B-AF0CA969A04E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F2546A78-2436-4FB2-87F6-1E4DA7897B3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フリーフォーム: 図形 1350">
                <a:extLst>
                  <a:ext uri="{FF2B5EF4-FFF2-40B4-BE49-F238E27FC236}">
                    <a16:creationId xmlns:a16="http://schemas.microsoft.com/office/drawing/2014/main" id="{E80A8321-D849-4D3D-A759-71CE6D14CFA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2" name="フリーフォーム: 図形 1351">
                <a:extLst>
                  <a:ext uri="{FF2B5EF4-FFF2-40B4-BE49-F238E27FC236}">
                    <a16:creationId xmlns:a16="http://schemas.microsoft.com/office/drawing/2014/main" id="{D1E0352F-5004-46D3-9CFE-15F0A54ED0D0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0A6E71C2-FA70-48B2-84DE-DEC21EF869C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1" name="グループ化 1280">
              <a:extLst>
                <a:ext uri="{FF2B5EF4-FFF2-40B4-BE49-F238E27FC236}">
                  <a16:creationId xmlns:a16="http://schemas.microsoft.com/office/drawing/2014/main" id="{32FD737B-8DF0-4499-B856-52DE3FC36E84}"/>
                </a:ext>
              </a:extLst>
            </p:cNvPr>
            <p:cNvGrpSpPr/>
            <p:nvPr/>
          </p:nvGrpSpPr>
          <p:grpSpPr>
            <a:xfrm>
              <a:off x="4459609" y="3973643"/>
              <a:ext cx="204231" cy="694854"/>
              <a:chOff x="2188392" y="4190334"/>
              <a:chExt cx="234076" cy="737178"/>
            </a:xfrm>
          </p:grpSpPr>
          <p:sp>
            <p:nvSpPr>
              <p:cNvPr id="1332" name="正方形/長方形 1331">
                <a:extLst>
                  <a:ext uri="{FF2B5EF4-FFF2-40B4-BE49-F238E27FC236}">
                    <a16:creationId xmlns:a16="http://schemas.microsoft.com/office/drawing/2014/main" id="{6C91BB5A-B83B-443D-82FE-069426140AE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3" name="フリーフォーム: 図形 1332">
                <a:extLst>
                  <a:ext uri="{FF2B5EF4-FFF2-40B4-BE49-F238E27FC236}">
                    <a16:creationId xmlns:a16="http://schemas.microsoft.com/office/drawing/2014/main" id="{D3A69CBF-9BD2-4299-AFD8-75FF8FDDE7C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4C198CE6-BD86-4EAF-BCE6-527C1EB923F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3C4D09D9-45E2-4B8B-9E63-9DD2C644F76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3B600F69-019A-41E6-A996-90A08D2E96F1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FA33634E-761F-43B9-AA10-5D17F8012920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C7FE9D6B-EABA-433F-A346-C6D9450D11A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429AD6DB-06E1-400C-83F6-19B6F9A991E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フリーフォーム: 図形 1339">
                <a:extLst>
                  <a:ext uri="{FF2B5EF4-FFF2-40B4-BE49-F238E27FC236}">
                    <a16:creationId xmlns:a16="http://schemas.microsoft.com/office/drawing/2014/main" id="{B0C52D28-C131-4FAA-B8D7-9A327661C1D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B3C96A48-90CB-4FB4-9DBC-7B30F321659C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0AEE4466-F8D7-4B12-B5D2-E18E594FDA9C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2" name="グループ化 1281">
              <a:extLst>
                <a:ext uri="{FF2B5EF4-FFF2-40B4-BE49-F238E27FC236}">
                  <a16:creationId xmlns:a16="http://schemas.microsoft.com/office/drawing/2014/main" id="{B46C548C-A887-4FE5-9B46-4428A2F02AF2}"/>
                </a:ext>
              </a:extLst>
            </p:cNvPr>
            <p:cNvGrpSpPr/>
            <p:nvPr/>
          </p:nvGrpSpPr>
          <p:grpSpPr>
            <a:xfrm>
              <a:off x="4683630" y="3973643"/>
              <a:ext cx="204231" cy="694854"/>
              <a:chOff x="2188392" y="4190334"/>
              <a:chExt cx="234076" cy="737178"/>
            </a:xfrm>
          </p:grpSpPr>
          <p:sp>
            <p:nvSpPr>
              <p:cNvPr id="1321" name="正方形/長方形 1320">
                <a:extLst>
                  <a:ext uri="{FF2B5EF4-FFF2-40B4-BE49-F238E27FC236}">
                    <a16:creationId xmlns:a16="http://schemas.microsoft.com/office/drawing/2014/main" id="{9D7AEACF-742F-4E10-B11E-4D9AF6D577A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D9414956-FA85-4FDC-8535-774C69AA7B7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F0B3557E-74DA-4E23-9769-89D50EE9E66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4" name="フリーフォーム: 図形 1323">
                <a:extLst>
                  <a:ext uri="{FF2B5EF4-FFF2-40B4-BE49-F238E27FC236}">
                    <a16:creationId xmlns:a16="http://schemas.microsoft.com/office/drawing/2014/main" id="{3ECC1A21-702F-4321-88B9-AB39191E3C5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16A369BB-8F91-45BA-BD8F-BCA0CFE83C2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6" name="フリーフォーム: 図形 1325">
                <a:extLst>
                  <a:ext uri="{FF2B5EF4-FFF2-40B4-BE49-F238E27FC236}">
                    <a16:creationId xmlns:a16="http://schemas.microsoft.com/office/drawing/2014/main" id="{CAFC238B-7ACC-4BFC-97E8-7EB2023FB27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7" name="フリーフォーム: 図形 1326">
                <a:extLst>
                  <a:ext uri="{FF2B5EF4-FFF2-40B4-BE49-F238E27FC236}">
                    <a16:creationId xmlns:a16="http://schemas.microsoft.com/office/drawing/2014/main" id="{4BDC9C79-1F1D-459F-A386-EF45274B78E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8" name="フリーフォーム: 図形 1327">
                <a:extLst>
                  <a:ext uri="{FF2B5EF4-FFF2-40B4-BE49-F238E27FC236}">
                    <a16:creationId xmlns:a16="http://schemas.microsoft.com/office/drawing/2014/main" id="{1BF8B385-A75B-4246-AB3B-A6DC812F1D1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9" name="フリーフォーム: 図形 1328">
                <a:extLst>
                  <a:ext uri="{FF2B5EF4-FFF2-40B4-BE49-F238E27FC236}">
                    <a16:creationId xmlns:a16="http://schemas.microsoft.com/office/drawing/2014/main" id="{251DD730-7876-4235-A070-00CB00D67F0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9BE6B434-7A7D-41E7-AADC-3C87E62E768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フリーフォーム: 図形 1330">
                <a:extLst>
                  <a:ext uri="{FF2B5EF4-FFF2-40B4-BE49-F238E27FC236}">
                    <a16:creationId xmlns:a16="http://schemas.microsoft.com/office/drawing/2014/main" id="{A2FD69CC-2B94-4B8F-BB6B-0DCBB3A6DF4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3" name="グループ化 1282">
              <a:extLst>
                <a:ext uri="{FF2B5EF4-FFF2-40B4-BE49-F238E27FC236}">
                  <a16:creationId xmlns:a16="http://schemas.microsoft.com/office/drawing/2014/main" id="{F831939E-E7B6-4C04-AA43-2C2E518B0656}"/>
                </a:ext>
              </a:extLst>
            </p:cNvPr>
            <p:cNvGrpSpPr/>
            <p:nvPr/>
          </p:nvGrpSpPr>
          <p:grpSpPr>
            <a:xfrm>
              <a:off x="4907651" y="3973643"/>
              <a:ext cx="204231" cy="694854"/>
              <a:chOff x="2188392" y="4190334"/>
              <a:chExt cx="234076" cy="737178"/>
            </a:xfrm>
          </p:grpSpPr>
          <p:sp>
            <p:nvSpPr>
              <p:cNvPr id="1310" name="正方形/長方形 1309">
                <a:extLst>
                  <a:ext uri="{FF2B5EF4-FFF2-40B4-BE49-F238E27FC236}">
                    <a16:creationId xmlns:a16="http://schemas.microsoft.com/office/drawing/2014/main" id="{72AD3193-7B81-46B8-B52C-E0DB9283CA3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1" name="フリーフォーム: 図形 1310">
                <a:extLst>
                  <a:ext uri="{FF2B5EF4-FFF2-40B4-BE49-F238E27FC236}">
                    <a16:creationId xmlns:a16="http://schemas.microsoft.com/office/drawing/2014/main" id="{488A03D4-86E1-4412-890C-0F9597F546A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2" name="フリーフォーム: 図形 1311">
                <a:extLst>
                  <a:ext uri="{FF2B5EF4-FFF2-40B4-BE49-F238E27FC236}">
                    <a16:creationId xmlns:a16="http://schemas.microsoft.com/office/drawing/2014/main" id="{6CF8123F-EF55-4C8B-BA36-FD99BFADB38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3" name="フリーフォーム: 図形 1312">
                <a:extLst>
                  <a:ext uri="{FF2B5EF4-FFF2-40B4-BE49-F238E27FC236}">
                    <a16:creationId xmlns:a16="http://schemas.microsoft.com/office/drawing/2014/main" id="{031DD1F7-A0D6-44B6-BF1A-CEB60D152EFE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7D4978D8-AC8E-4B61-81E6-C4AE3B2C56A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5" name="フリーフォーム: 図形 1314">
                <a:extLst>
                  <a:ext uri="{FF2B5EF4-FFF2-40B4-BE49-F238E27FC236}">
                    <a16:creationId xmlns:a16="http://schemas.microsoft.com/office/drawing/2014/main" id="{D204EC1D-DA49-467A-88E5-FE1D76E230E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フリーフォーム: 図形 1315">
                <a:extLst>
                  <a:ext uri="{FF2B5EF4-FFF2-40B4-BE49-F238E27FC236}">
                    <a16:creationId xmlns:a16="http://schemas.microsoft.com/office/drawing/2014/main" id="{A454AE20-6BAF-42A9-9612-4EA45DCB976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048FC4DF-74AF-4F27-B35C-EE66F52B6ADE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フリーフォーム: 図形 1317">
                <a:extLst>
                  <a:ext uri="{FF2B5EF4-FFF2-40B4-BE49-F238E27FC236}">
                    <a16:creationId xmlns:a16="http://schemas.microsoft.com/office/drawing/2014/main" id="{33C79D9E-045E-4F55-AD2D-2DB5D678775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9" name="フリーフォーム: 図形 1318">
                <a:extLst>
                  <a:ext uri="{FF2B5EF4-FFF2-40B4-BE49-F238E27FC236}">
                    <a16:creationId xmlns:a16="http://schemas.microsoft.com/office/drawing/2014/main" id="{BF2576EC-FE38-405C-B796-FBEC5B0FEDEB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0" name="フリーフォーム: 図形 1319">
                <a:extLst>
                  <a:ext uri="{FF2B5EF4-FFF2-40B4-BE49-F238E27FC236}">
                    <a16:creationId xmlns:a16="http://schemas.microsoft.com/office/drawing/2014/main" id="{0D73E5F0-2FD2-47E7-B6F4-F982AD4108E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4" name="グループ化 1283">
              <a:extLst>
                <a:ext uri="{FF2B5EF4-FFF2-40B4-BE49-F238E27FC236}">
                  <a16:creationId xmlns:a16="http://schemas.microsoft.com/office/drawing/2014/main" id="{11A17F12-0A71-4AE2-BF0B-0AB3BA76760A}"/>
                </a:ext>
              </a:extLst>
            </p:cNvPr>
            <p:cNvGrpSpPr/>
            <p:nvPr/>
          </p:nvGrpSpPr>
          <p:grpSpPr>
            <a:xfrm>
              <a:off x="5131672" y="3973643"/>
              <a:ext cx="204231" cy="694854"/>
              <a:chOff x="2188392" y="4190334"/>
              <a:chExt cx="234076" cy="737178"/>
            </a:xfrm>
          </p:grpSpPr>
          <p:sp>
            <p:nvSpPr>
              <p:cNvPr id="1299" name="正方形/長方形 1298">
                <a:extLst>
                  <a:ext uri="{FF2B5EF4-FFF2-40B4-BE49-F238E27FC236}">
                    <a16:creationId xmlns:a16="http://schemas.microsoft.com/office/drawing/2014/main" id="{3401E900-AE81-404F-B461-0E6AD63A044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F1E2CF18-E98A-4CE7-AE20-8D935E42E918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1" name="フリーフォーム: 図形 1300">
                <a:extLst>
                  <a:ext uri="{FF2B5EF4-FFF2-40B4-BE49-F238E27FC236}">
                    <a16:creationId xmlns:a16="http://schemas.microsoft.com/office/drawing/2014/main" id="{F56D1AF0-E133-4560-B2C5-0E7DCF3B194A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2" name="フリーフォーム: 図形 1301">
                <a:extLst>
                  <a:ext uri="{FF2B5EF4-FFF2-40B4-BE49-F238E27FC236}">
                    <a16:creationId xmlns:a16="http://schemas.microsoft.com/office/drawing/2014/main" id="{4118FEE0-DA7D-4068-815E-CCD7401AADF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3" name="フリーフォーム: 図形 1302">
                <a:extLst>
                  <a:ext uri="{FF2B5EF4-FFF2-40B4-BE49-F238E27FC236}">
                    <a16:creationId xmlns:a16="http://schemas.microsoft.com/office/drawing/2014/main" id="{A7D22861-4655-498D-B9D3-184A6434E98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CF76B85C-A085-4BAF-8723-27F4945594E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9E3A1C62-3243-407E-A7A7-6208C299409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6" name="フリーフォーム: 図形 1305">
                <a:extLst>
                  <a:ext uri="{FF2B5EF4-FFF2-40B4-BE49-F238E27FC236}">
                    <a16:creationId xmlns:a16="http://schemas.microsoft.com/office/drawing/2014/main" id="{36FB5146-BF3B-4E2A-996F-41354F01BD0B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7771BFE0-F7E1-4FC6-BDE4-34D34770A03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1A22D96B-49E9-45ED-BF1A-A493588A08AC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6950A4B1-5E6A-4ECA-8F8D-C88497F83374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5" name="グループ化 1284">
              <a:extLst>
                <a:ext uri="{FF2B5EF4-FFF2-40B4-BE49-F238E27FC236}">
                  <a16:creationId xmlns:a16="http://schemas.microsoft.com/office/drawing/2014/main" id="{A1B0FB84-417C-4C07-AFFE-96898C6DB10F}"/>
                </a:ext>
              </a:extLst>
            </p:cNvPr>
            <p:cNvGrpSpPr/>
            <p:nvPr/>
          </p:nvGrpSpPr>
          <p:grpSpPr>
            <a:xfrm>
              <a:off x="5355693" y="3973643"/>
              <a:ext cx="204231" cy="694854"/>
              <a:chOff x="2188392" y="4190334"/>
              <a:chExt cx="234076" cy="737178"/>
            </a:xfrm>
          </p:grpSpPr>
          <p:sp>
            <p:nvSpPr>
              <p:cNvPr id="1288" name="正方形/長方形 1287">
                <a:extLst>
                  <a:ext uri="{FF2B5EF4-FFF2-40B4-BE49-F238E27FC236}">
                    <a16:creationId xmlns:a16="http://schemas.microsoft.com/office/drawing/2014/main" id="{AFE1F2C4-3466-4A14-A37F-50F18BE5752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9" name="フリーフォーム: 図形 1288">
                <a:extLst>
                  <a:ext uri="{FF2B5EF4-FFF2-40B4-BE49-F238E27FC236}">
                    <a16:creationId xmlns:a16="http://schemas.microsoft.com/office/drawing/2014/main" id="{4A4D9D1F-ABC9-48E5-875D-8D1CAB4CCF3D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フリーフォーム: 図形 1289">
                <a:extLst>
                  <a:ext uri="{FF2B5EF4-FFF2-40B4-BE49-F238E27FC236}">
                    <a16:creationId xmlns:a16="http://schemas.microsoft.com/office/drawing/2014/main" id="{61607B59-1A2B-4A9D-B4AA-06B5727E07A7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FB2980B4-6072-4FC3-9E16-F5C2EF4F33A4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17F67107-0287-40D8-80BD-8550E00689E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3" name="フリーフォーム: 図形 1292">
                <a:extLst>
                  <a:ext uri="{FF2B5EF4-FFF2-40B4-BE49-F238E27FC236}">
                    <a16:creationId xmlns:a16="http://schemas.microsoft.com/office/drawing/2014/main" id="{14EA6502-9E68-4966-B256-F518BB3C067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フリーフォーム: 図形 1293">
                <a:extLst>
                  <a:ext uri="{FF2B5EF4-FFF2-40B4-BE49-F238E27FC236}">
                    <a16:creationId xmlns:a16="http://schemas.microsoft.com/office/drawing/2014/main" id="{0B9C047F-4DCA-4E86-A962-639309F35B9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5" name="フリーフォーム: 図形 1294">
                <a:extLst>
                  <a:ext uri="{FF2B5EF4-FFF2-40B4-BE49-F238E27FC236}">
                    <a16:creationId xmlns:a16="http://schemas.microsoft.com/office/drawing/2014/main" id="{41DCF052-785B-44AE-B874-DEE859ACEC9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フリーフォーム: 図形 1295">
                <a:extLst>
                  <a:ext uri="{FF2B5EF4-FFF2-40B4-BE49-F238E27FC236}">
                    <a16:creationId xmlns:a16="http://schemas.microsoft.com/office/drawing/2014/main" id="{331E2F38-7B79-4EF3-8811-164F952D866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1788F6D8-3914-4771-99C7-CF864B5698B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8" name="フリーフォーム: 図形 1297">
                <a:extLst>
                  <a:ext uri="{FF2B5EF4-FFF2-40B4-BE49-F238E27FC236}">
                    <a16:creationId xmlns:a16="http://schemas.microsoft.com/office/drawing/2014/main" id="{6CFA67CA-3843-4AF9-B005-B2ED7434B58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86" name="正方形/長方形 1285">
              <a:extLst>
                <a:ext uri="{FF2B5EF4-FFF2-40B4-BE49-F238E27FC236}">
                  <a16:creationId xmlns:a16="http://schemas.microsoft.com/office/drawing/2014/main" id="{E1F464EA-4F3F-450B-911B-921CDEF36DFE}"/>
                </a:ext>
              </a:extLst>
            </p:cNvPr>
            <p:cNvSpPr/>
            <p:nvPr/>
          </p:nvSpPr>
          <p:spPr bwMode="auto">
            <a:xfrm>
              <a:off x="371990" y="4129816"/>
              <a:ext cx="5233474" cy="57150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7" name="フリーフォーム: 図形 1286">
              <a:extLst>
                <a:ext uri="{FF2B5EF4-FFF2-40B4-BE49-F238E27FC236}">
                  <a16:creationId xmlns:a16="http://schemas.microsoft.com/office/drawing/2014/main" id="{B9A7CF69-358C-4595-9C47-C7BD41ACBD43}"/>
                </a:ext>
              </a:extLst>
            </p:cNvPr>
            <p:cNvSpPr/>
            <p:nvPr/>
          </p:nvSpPr>
          <p:spPr bwMode="auto">
            <a:xfrm>
              <a:off x="347660" y="3917885"/>
              <a:ext cx="5297144" cy="807492"/>
            </a:xfrm>
            <a:custGeom>
              <a:avLst/>
              <a:gdLst>
                <a:gd name="connsiteX0" fmla="*/ 61337 w 5297144"/>
                <a:gd name="connsiteY0" fmla="*/ 55019 h 807492"/>
                <a:gd name="connsiteX1" fmla="*/ 52389 w 5297144"/>
                <a:gd name="connsiteY1" fmla="*/ 63967 h 807492"/>
                <a:gd name="connsiteX2" fmla="*/ 52389 w 5297144"/>
                <a:gd name="connsiteY2" fmla="*/ 743526 h 807492"/>
                <a:gd name="connsiteX3" fmla="*/ 61337 w 5297144"/>
                <a:gd name="connsiteY3" fmla="*/ 752474 h 807492"/>
                <a:gd name="connsiteX4" fmla="*/ 4958490 w 5297144"/>
                <a:gd name="connsiteY4" fmla="*/ 752474 h 807492"/>
                <a:gd name="connsiteX5" fmla="*/ 5089230 w 5297144"/>
                <a:gd name="connsiteY5" fmla="*/ 752474 h 807492"/>
                <a:gd name="connsiteX6" fmla="*/ 5235806 w 5297144"/>
                <a:gd name="connsiteY6" fmla="*/ 752474 h 807492"/>
                <a:gd name="connsiteX7" fmla="*/ 5244754 w 5297144"/>
                <a:gd name="connsiteY7" fmla="*/ 743526 h 807492"/>
                <a:gd name="connsiteX8" fmla="*/ 5244754 w 5297144"/>
                <a:gd name="connsiteY8" fmla="*/ 63967 h 807492"/>
                <a:gd name="connsiteX9" fmla="*/ 5235806 w 5297144"/>
                <a:gd name="connsiteY9" fmla="*/ 55019 h 807492"/>
                <a:gd name="connsiteX10" fmla="*/ 5089230 w 5297144"/>
                <a:gd name="connsiteY10" fmla="*/ 55019 h 807492"/>
                <a:gd name="connsiteX11" fmla="*/ 4958490 w 5297144"/>
                <a:gd name="connsiteY11" fmla="*/ 55019 h 807492"/>
                <a:gd name="connsiteX12" fmla="*/ 43443 w 5297144"/>
                <a:gd name="connsiteY12" fmla="*/ 0 h 807492"/>
                <a:gd name="connsiteX13" fmla="*/ 4958490 w 5297144"/>
                <a:gd name="connsiteY13" fmla="*/ 0 h 807492"/>
                <a:gd name="connsiteX14" fmla="*/ 5089230 w 5297144"/>
                <a:gd name="connsiteY14" fmla="*/ 0 h 807492"/>
                <a:gd name="connsiteX15" fmla="*/ 5253701 w 5297144"/>
                <a:gd name="connsiteY15" fmla="*/ 0 h 807492"/>
                <a:gd name="connsiteX16" fmla="*/ 5297144 w 5297144"/>
                <a:gd name="connsiteY16" fmla="*/ 43443 h 807492"/>
                <a:gd name="connsiteX17" fmla="*/ 5297144 w 5297144"/>
                <a:gd name="connsiteY17" fmla="*/ 764049 h 807492"/>
                <a:gd name="connsiteX18" fmla="*/ 5253701 w 5297144"/>
                <a:gd name="connsiteY18" fmla="*/ 807492 h 807492"/>
                <a:gd name="connsiteX19" fmla="*/ 5089230 w 5297144"/>
                <a:gd name="connsiteY19" fmla="*/ 807492 h 807492"/>
                <a:gd name="connsiteX20" fmla="*/ 4958490 w 5297144"/>
                <a:gd name="connsiteY20" fmla="*/ 807492 h 807492"/>
                <a:gd name="connsiteX21" fmla="*/ 43443 w 5297144"/>
                <a:gd name="connsiteY21" fmla="*/ 807492 h 807492"/>
                <a:gd name="connsiteX22" fmla="*/ 0 w 5297144"/>
                <a:gd name="connsiteY22" fmla="*/ 764049 h 807492"/>
                <a:gd name="connsiteX23" fmla="*/ 0 w 5297144"/>
                <a:gd name="connsiteY23" fmla="*/ 43443 h 807492"/>
                <a:gd name="connsiteX24" fmla="*/ 43443 w 529714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9714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4958490" y="752474"/>
                  </a:lnTo>
                  <a:lnTo>
                    <a:pt x="5089230" y="752474"/>
                  </a:lnTo>
                  <a:lnTo>
                    <a:pt x="5235806" y="752474"/>
                  </a:lnTo>
                  <a:cubicBezTo>
                    <a:pt x="5240748" y="752474"/>
                    <a:pt x="5244754" y="748468"/>
                    <a:pt x="5244754" y="743526"/>
                  </a:cubicBezTo>
                  <a:lnTo>
                    <a:pt x="5244754" y="63967"/>
                  </a:lnTo>
                  <a:cubicBezTo>
                    <a:pt x="5244754" y="59025"/>
                    <a:pt x="5240748" y="55019"/>
                    <a:pt x="5235806" y="55019"/>
                  </a:cubicBezTo>
                  <a:lnTo>
                    <a:pt x="5089230" y="55019"/>
                  </a:lnTo>
                  <a:lnTo>
                    <a:pt x="4958490" y="55019"/>
                  </a:lnTo>
                  <a:close/>
                  <a:moveTo>
                    <a:pt x="43443" y="0"/>
                  </a:moveTo>
                  <a:lnTo>
                    <a:pt x="4958490" y="0"/>
                  </a:lnTo>
                  <a:lnTo>
                    <a:pt x="5089230" y="0"/>
                  </a:lnTo>
                  <a:lnTo>
                    <a:pt x="5253701" y="0"/>
                  </a:lnTo>
                  <a:cubicBezTo>
                    <a:pt x="5277694" y="0"/>
                    <a:pt x="5297144" y="19450"/>
                    <a:pt x="5297144" y="43443"/>
                  </a:cubicBezTo>
                  <a:lnTo>
                    <a:pt x="5297144" y="764049"/>
                  </a:lnTo>
                  <a:cubicBezTo>
                    <a:pt x="5297144" y="788042"/>
                    <a:pt x="5277694" y="807492"/>
                    <a:pt x="5253701" y="807492"/>
                  </a:cubicBezTo>
                  <a:lnTo>
                    <a:pt x="5089230" y="807492"/>
                  </a:lnTo>
                  <a:lnTo>
                    <a:pt x="495849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41" name="グループ化 1540">
            <a:extLst>
              <a:ext uri="{FF2B5EF4-FFF2-40B4-BE49-F238E27FC236}">
                <a16:creationId xmlns:a16="http://schemas.microsoft.com/office/drawing/2014/main" id="{619B5901-D9B9-45D3-A6E7-87B637FF2313}"/>
              </a:ext>
            </a:extLst>
          </p:cNvPr>
          <p:cNvGrpSpPr/>
          <p:nvPr/>
        </p:nvGrpSpPr>
        <p:grpSpPr>
          <a:xfrm>
            <a:off x="329075" y="4340461"/>
            <a:ext cx="4651927" cy="709136"/>
            <a:chOff x="347660" y="4810126"/>
            <a:chExt cx="5297144" cy="807492"/>
          </a:xfrm>
        </p:grpSpPr>
        <p:grpSp>
          <p:nvGrpSpPr>
            <p:cNvPr id="1542" name="グループ化 1541">
              <a:extLst>
                <a:ext uri="{FF2B5EF4-FFF2-40B4-BE49-F238E27FC236}">
                  <a16:creationId xmlns:a16="http://schemas.microsoft.com/office/drawing/2014/main" id="{CDDC951F-109B-4383-A3B5-FAB8CB2D9577}"/>
                </a:ext>
              </a:extLst>
            </p:cNvPr>
            <p:cNvGrpSpPr/>
            <p:nvPr/>
          </p:nvGrpSpPr>
          <p:grpSpPr>
            <a:xfrm>
              <a:off x="427231" y="4867059"/>
              <a:ext cx="204231" cy="694854"/>
              <a:chOff x="1628799" y="4190334"/>
              <a:chExt cx="234076" cy="737178"/>
            </a:xfrm>
          </p:grpSpPr>
          <p:sp>
            <p:nvSpPr>
              <p:cNvPr id="1809" name="正方形/長方形 1808">
                <a:extLst>
                  <a:ext uri="{FF2B5EF4-FFF2-40B4-BE49-F238E27FC236}">
                    <a16:creationId xmlns:a16="http://schemas.microsoft.com/office/drawing/2014/main" id="{D8B417D2-003C-4BA8-8CE3-AD3C9F8D882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0" name="フリーフォーム: 図形 1809">
                <a:extLst>
                  <a:ext uri="{FF2B5EF4-FFF2-40B4-BE49-F238E27FC236}">
                    <a16:creationId xmlns:a16="http://schemas.microsoft.com/office/drawing/2014/main" id="{88D74E85-3FA6-4796-8AFF-8C0C61FD9E5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1" name="フリーフォーム: 図形 1810">
                <a:extLst>
                  <a:ext uri="{FF2B5EF4-FFF2-40B4-BE49-F238E27FC236}">
                    <a16:creationId xmlns:a16="http://schemas.microsoft.com/office/drawing/2014/main" id="{A1945A92-6204-4709-82CB-E05AE1D95A4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2" name="フリーフォーム: 図形 1811">
                <a:extLst>
                  <a:ext uri="{FF2B5EF4-FFF2-40B4-BE49-F238E27FC236}">
                    <a16:creationId xmlns:a16="http://schemas.microsoft.com/office/drawing/2014/main" id="{A1F7C155-636D-4A24-847E-0688C3E405E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3" name="フリーフォーム: 図形 1812">
                <a:extLst>
                  <a:ext uri="{FF2B5EF4-FFF2-40B4-BE49-F238E27FC236}">
                    <a16:creationId xmlns:a16="http://schemas.microsoft.com/office/drawing/2014/main" id="{A9F5215B-715E-467E-B694-747EF48B9C2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4" name="フリーフォーム: 図形 1813">
                <a:extLst>
                  <a:ext uri="{FF2B5EF4-FFF2-40B4-BE49-F238E27FC236}">
                    <a16:creationId xmlns:a16="http://schemas.microsoft.com/office/drawing/2014/main" id="{FF52CAD9-D200-4DF5-A795-F0576A1A50F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5" name="フリーフォーム: 図形 1814">
                <a:extLst>
                  <a:ext uri="{FF2B5EF4-FFF2-40B4-BE49-F238E27FC236}">
                    <a16:creationId xmlns:a16="http://schemas.microsoft.com/office/drawing/2014/main" id="{32E83B6B-1B1F-43A7-B493-60934078A9B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6" name="フリーフォーム: 図形 1815">
                <a:extLst>
                  <a:ext uri="{FF2B5EF4-FFF2-40B4-BE49-F238E27FC236}">
                    <a16:creationId xmlns:a16="http://schemas.microsoft.com/office/drawing/2014/main" id="{7BBC5761-FB5E-41CF-889D-D1E85D234BA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43D94F0E-0A82-4C09-BAAF-66C1842E0FD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F4A3D12C-89C5-4F80-AD83-3D5A396B526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C9014CDA-527B-456B-AC44-0EE48B33CB7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3" name="グループ化 1542">
              <a:extLst>
                <a:ext uri="{FF2B5EF4-FFF2-40B4-BE49-F238E27FC236}">
                  <a16:creationId xmlns:a16="http://schemas.microsoft.com/office/drawing/2014/main" id="{552A9B42-8E5D-44CC-9948-C774E650051F}"/>
                </a:ext>
              </a:extLst>
            </p:cNvPr>
            <p:cNvGrpSpPr/>
            <p:nvPr/>
          </p:nvGrpSpPr>
          <p:grpSpPr>
            <a:xfrm>
              <a:off x="651068" y="4867059"/>
              <a:ext cx="204231" cy="694854"/>
              <a:chOff x="1628799" y="4190334"/>
              <a:chExt cx="234076" cy="737178"/>
            </a:xfrm>
          </p:grpSpPr>
          <p:sp>
            <p:nvSpPr>
              <p:cNvPr id="1798" name="正方形/長方形 1797">
                <a:extLst>
                  <a:ext uri="{FF2B5EF4-FFF2-40B4-BE49-F238E27FC236}">
                    <a16:creationId xmlns:a16="http://schemas.microsoft.com/office/drawing/2014/main" id="{7CA12005-BB53-4E7C-8DD5-A80F9B9B8D4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9" name="フリーフォーム: 図形 1798">
                <a:extLst>
                  <a:ext uri="{FF2B5EF4-FFF2-40B4-BE49-F238E27FC236}">
                    <a16:creationId xmlns:a16="http://schemas.microsoft.com/office/drawing/2014/main" id="{A4C973D7-14A8-49C0-84E0-B07A1563DD7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0" name="フリーフォーム: 図形 1799">
                <a:extLst>
                  <a:ext uri="{FF2B5EF4-FFF2-40B4-BE49-F238E27FC236}">
                    <a16:creationId xmlns:a16="http://schemas.microsoft.com/office/drawing/2014/main" id="{235057AF-090C-4279-9D93-817D7EA46B0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1" name="フリーフォーム: 図形 1800">
                <a:extLst>
                  <a:ext uri="{FF2B5EF4-FFF2-40B4-BE49-F238E27FC236}">
                    <a16:creationId xmlns:a16="http://schemas.microsoft.com/office/drawing/2014/main" id="{8F06AC4A-A286-4EF0-AFC1-BD28FD31FC7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2" name="フリーフォーム: 図形 1801">
                <a:extLst>
                  <a:ext uri="{FF2B5EF4-FFF2-40B4-BE49-F238E27FC236}">
                    <a16:creationId xmlns:a16="http://schemas.microsoft.com/office/drawing/2014/main" id="{8EC9FA94-0080-4867-8D64-74E584AA107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3" name="フリーフォーム: 図形 1802">
                <a:extLst>
                  <a:ext uri="{FF2B5EF4-FFF2-40B4-BE49-F238E27FC236}">
                    <a16:creationId xmlns:a16="http://schemas.microsoft.com/office/drawing/2014/main" id="{81FA947A-D159-47F1-A097-004E1CFAE0A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4" name="フリーフォーム: 図形 1803">
                <a:extLst>
                  <a:ext uri="{FF2B5EF4-FFF2-40B4-BE49-F238E27FC236}">
                    <a16:creationId xmlns:a16="http://schemas.microsoft.com/office/drawing/2014/main" id="{973E19E8-2470-4993-B3FC-0ED4F0F03CF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5" name="フリーフォーム: 図形 1804">
                <a:extLst>
                  <a:ext uri="{FF2B5EF4-FFF2-40B4-BE49-F238E27FC236}">
                    <a16:creationId xmlns:a16="http://schemas.microsoft.com/office/drawing/2014/main" id="{75334E5C-75D9-412D-9085-F773B7A1BFD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6" name="フリーフォーム: 図形 1805">
                <a:extLst>
                  <a:ext uri="{FF2B5EF4-FFF2-40B4-BE49-F238E27FC236}">
                    <a16:creationId xmlns:a16="http://schemas.microsoft.com/office/drawing/2014/main" id="{61B00E74-4154-494C-913E-56336D9DE3A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7" name="フリーフォーム: 図形 1806">
                <a:extLst>
                  <a:ext uri="{FF2B5EF4-FFF2-40B4-BE49-F238E27FC236}">
                    <a16:creationId xmlns:a16="http://schemas.microsoft.com/office/drawing/2014/main" id="{F7F520A9-8505-4710-9A84-40A1B5F35C0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8" name="フリーフォーム: 図形 1807">
                <a:extLst>
                  <a:ext uri="{FF2B5EF4-FFF2-40B4-BE49-F238E27FC236}">
                    <a16:creationId xmlns:a16="http://schemas.microsoft.com/office/drawing/2014/main" id="{F12812FE-5020-4742-BB97-6B9DB4EB40D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4" name="グループ化 1543">
              <a:extLst>
                <a:ext uri="{FF2B5EF4-FFF2-40B4-BE49-F238E27FC236}">
                  <a16:creationId xmlns:a16="http://schemas.microsoft.com/office/drawing/2014/main" id="{2A398720-FFA5-4EF9-B493-CD2F4010A6AD}"/>
                </a:ext>
              </a:extLst>
            </p:cNvPr>
            <p:cNvGrpSpPr/>
            <p:nvPr/>
          </p:nvGrpSpPr>
          <p:grpSpPr>
            <a:xfrm>
              <a:off x="874906" y="4867059"/>
              <a:ext cx="204231" cy="694854"/>
              <a:chOff x="1628799" y="4190334"/>
              <a:chExt cx="234076" cy="737178"/>
            </a:xfrm>
          </p:grpSpPr>
          <p:sp>
            <p:nvSpPr>
              <p:cNvPr id="1787" name="正方形/長方形 1786">
                <a:extLst>
                  <a:ext uri="{FF2B5EF4-FFF2-40B4-BE49-F238E27FC236}">
                    <a16:creationId xmlns:a16="http://schemas.microsoft.com/office/drawing/2014/main" id="{38D3F111-83D7-4691-A467-82BF11D56D7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8" name="フリーフォーム: 図形 1787">
                <a:extLst>
                  <a:ext uri="{FF2B5EF4-FFF2-40B4-BE49-F238E27FC236}">
                    <a16:creationId xmlns:a16="http://schemas.microsoft.com/office/drawing/2014/main" id="{80003159-702E-480A-B6EF-42F5D40B717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9" name="フリーフォーム: 図形 1788">
                <a:extLst>
                  <a:ext uri="{FF2B5EF4-FFF2-40B4-BE49-F238E27FC236}">
                    <a16:creationId xmlns:a16="http://schemas.microsoft.com/office/drawing/2014/main" id="{0C951C4E-E79B-489C-BD21-8490A7753C4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0" name="フリーフォーム: 図形 1789">
                <a:extLst>
                  <a:ext uri="{FF2B5EF4-FFF2-40B4-BE49-F238E27FC236}">
                    <a16:creationId xmlns:a16="http://schemas.microsoft.com/office/drawing/2014/main" id="{D89ABFC3-8769-4405-A7CD-2B5D5E71C67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1" name="フリーフォーム: 図形 1790">
                <a:extLst>
                  <a:ext uri="{FF2B5EF4-FFF2-40B4-BE49-F238E27FC236}">
                    <a16:creationId xmlns:a16="http://schemas.microsoft.com/office/drawing/2014/main" id="{F1B4B4F2-CC75-4366-BEF3-6CE9541F747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2" name="フリーフォーム: 図形 1791">
                <a:extLst>
                  <a:ext uri="{FF2B5EF4-FFF2-40B4-BE49-F238E27FC236}">
                    <a16:creationId xmlns:a16="http://schemas.microsoft.com/office/drawing/2014/main" id="{7AA107D5-EC73-4724-A8F0-055BB3FE3E5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3" name="フリーフォーム: 図形 1792">
                <a:extLst>
                  <a:ext uri="{FF2B5EF4-FFF2-40B4-BE49-F238E27FC236}">
                    <a16:creationId xmlns:a16="http://schemas.microsoft.com/office/drawing/2014/main" id="{6BC8810C-5E0A-4229-97CA-67D1EE91CB8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4" name="フリーフォーム: 図形 1793">
                <a:extLst>
                  <a:ext uri="{FF2B5EF4-FFF2-40B4-BE49-F238E27FC236}">
                    <a16:creationId xmlns:a16="http://schemas.microsoft.com/office/drawing/2014/main" id="{F65CAB9B-ABED-4E17-949F-4FC6C9A5C25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5" name="フリーフォーム: 図形 1794">
                <a:extLst>
                  <a:ext uri="{FF2B5EF4-FFF2-40B4-BE49-F238E27FC236}">
                    <a16:creationId xmlns:a16="http://schemas.microsoft.com/office/drawing/2014/main" id="{7D7997E3-CF79-4AD9-84D9-F7F836E8A48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6" name="フリーフォーム: 図形 1795">
                <a:extLst>
                  <a:ext uri="{FF2B5EF4-FFF2-40B4-BE49-F238E27FC236}">
                    <a16:creationId xmlns:a16="http://schemas.microsoft.com/office/drawing/2014/main" id="{C899DB57-F97F-4373-BDFC-B6EBFC83D27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7" name="フリーフォーム: 図形 1796">
                <a:extLst>
                  <a:ext uri="{FF2B5EF4-FFF2-40B4-BE49-F238E27FC236}">
                    <a16:creationId xmlns:a16="http://schemas.microsoft.com/office/drawing/2014/main" id="{D3F262F1-B529-4D8A-8D25-6B5F3AE6653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5" name="グループ化 1544">
              <a:extLst>
                <a:ext uri="{FF2B5EF4-FFF2-40B4-BE49-F238E27FC236}">
                  <a16:creationId xmlns:a16="http://schemas.microsoft.com/office/drawing/2014/main" id="{B6F655C7-B2E4-451F-B364-ADE575F441E4}"/>
                </a:ext>
              </a:extLst>
            </p:cNvPr>
            <p:cNvGrpSpPr/>
            <p:nvPr/>
          </p:nvGrpSpPr>
          <p:grpSpPr>
            <a:xfrm>
              <a:off x="1098743" y="4867059"/>
              <a:ext cx="204231" cy="694854"/>
              <a:chOff x="1628799" y="4190334"/>
              <a:chExt cx="234076" cy="737178"/>
            </a:xfrm>
          </p:grpSpPr>
          <p:sp>
            <p:nvSpPr>
              <p:cNvPr id="1776" name="正方形/長方形 1775">
                <a:extLst>
                  <a:ext uri="{FF2B5EF4-FFF2-40B4-BE49-F238E27FC236}">
                    <a16:creationId xmlns:a16="http://schemas.microsoft.com/office/drawing/2014/main" id="{E12F9306-7677-48DC-B532-34DEBBFCA1A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7" name="フリーフォーム: 図形 1776">
                <a:extLst>
                  <a:ext uri="{FF2B5EF4-FFF2-40B4-BE49-F238E27FC236}">
                    <a16:creationId xmlns:a16="http://schemas.microsoft.com/office/drawing/2014/main" id="{A3E56EC9-E0DF-4B52-82FE-52F51C66883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8" name="フリーフォーム: 図形 1777">
                <a:extLst>
                  <a:ext uri="{FF2B5EF4-FFF2-40B4-BE49-F238E27FC236}">
                    <a16:creationId xmlns:a16="http://schemas.microsoft.com/office/drawing/2014/main" id="{377FFE52-B022-4E7B-B72B-CDD714831F4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9" name="フリーフォーム: 図形 1778">
                <a:extLst>
                  <a:ext uri="{FF2B5EF4-FFF2-40B4-BE49-F238E27FC236}">
                    <a16:creationId xmlns:a16="http://schemas.microsoft.com/office/drawing/2014/main" id="{DDC3AA0C-6D76-417D-A2AC-713BEAC7ABC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0" name="フリーフォーム: 図形 1779">
                <a:extLst>
                  <a:ext uri="{FF2B5EF4-FFF2-40B4-BE49-F238E27FC236}">
                    <a16:creationId xmlns:a16="http://schemas.microsoft.com/office/drawing/2014/main" id="{2DA48100-19F7-408C-948A-968331111FF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1" name="フリーフォーム: 図形 1780">
                <a:extLst>
                  <a:ext uri="{FF2B5EF4-FFF2-40B4-BE49-F238E27FC236}">
                    <a16:creationId xmlns:a16="http://schemas.microsoft.com/office/drawing/2014/main" id="{C3DE63A4-E829-499E-A761-53B7C10EF72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2" name="フリーフォーム: 図形 1781">
                <a:extLst>
                  <a:ext uri="{FF2B5EF4-FFF2-40B4-BE49-F238E27FC236}">
                    <a16:creationId xmlns:a16="http://schemas.microsoft.com/office/drawing/2014/main" id="{736F25AB-4163-4106-8242-C6672B85526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3" name="フリーフォーム: 図形 1782">
                <a:extLst>
                  <a:ext uri="{FF2B5EF4-FFF2-40B4-BE49-F238E27FC236}">
                    <a16:creationId xmlns:a16="http://schemas.microsoft.com/office/drawing/2014/main" id="{9AC3BEF6-C4AC-4C76-A001-C2F65855F6E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4" name="フリーフォーム: 図形 1783">
                <a:extLst>
                  <a:ext uri="{FF2B5EF4-FFF2-40B4-BE49-F238E27FC236}">
                    <a16:creationId xmlns:a16="http://schemas.microsoft.com/office/drawing/2014/main" id="{221AD9D2-8F5E-4F09-8084-2522F98308B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5" name="フリーフォーム: 図形 1784">
                <a:extLst>
                  <a:ext uri="{FF2B5EF4-FFF2-40B4-BE49-F238E27FC236}">
                    <a16:creationId xmlns:a16="http://schemas.microsoft.com/office/drawing/2014/main" id="{AAABDC03-99F6-4BF6-A706-257D6287AA7C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6" name="フリーフォーム: 図形 1785">
                <a:extLst>
                  <a:ext uri="{FF2B5EF4-FFF2-40B4-BE49-F238E27FC236}">
                    <a16:creationId xmlns:a16="http://schemas.microsoft.com/office/drawing/2014/main" id="{A54A0B26-16BC-4809-81F4-6271917889A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6" name="グループ化 1545">
              <a:extLst>
                <a:ext uri="{FF2B5EF4-FFF2-40B4-BE49-F238E27FC236}">
                  <a16:creationId xmlns:a16="http://schemas.microsoft.com/office/drawing/2014/main" id="{0A2CEF28-BCB7-48AC-BF05-090E6B5B2CA5}"/>
                </a:ext>
              </a:extLst>
            </p:cNvPr>
            <p:cNvGrpSpPr/>
            <p:nvPr/>
          </p:nvGrpSpPr>
          <p:grpSpPr>
            <a:xfrm>
              <a:off x="1322581" y="4867059"/>
              <a:ext cx="204231" cy="694854"/>
              <a:chOff x="1628799" y="4190334"/>
              <a:chExt cx="234076" cy="737178"/>
            </a:xfrm>
          </p:grpSpPr>
          <p:sp>
            <p:nvSpPr>
              <p:cNvPr id="1765" name="正方形/長方形 1764">
                <a:extLst>
                  <a:ext uri="{FF2B5EF4-FFF2-40B4-BE49-F238E27FC236}">
                    <a16:creationId xmlns:a16="http://schemas.microsoft.com/office/drawing/2014/main" id="{87F026EF-F07A-48DA-A245-17569F3B0184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6" name="フリーフォーム: 図形 1765">
                <a:extLst>
                  <a:ext uri="{FF2B5EF4-FFF2-40B4-BE49-F238E27FC236}">
                    <a16:creationId xmlns:a16="http://schemas.microsoft.com/office/drawing/2014/main" id="{BBA8AA6C-9B14-499F-A111-4DCCE6B3F66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7" name="フリーフォーム: 図形 1766">
                <a:extLst>
                  <a:ext uri="{FF2B5EF4-FFF2-40B4-BE49-F238E27FC236}">
                    <a16:creationId xmlns:a16="http://schemas.microsoft.com/office/drawing/2014/main" id="{FA468B65-76E4-466E-BA02-77EBC736944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8" name="フリーフォーム: 図形 1767">
                <a:extLst>
                  <a:ext uri="{FF2B5EF4-FFF2-40B4-BE49-F238E27FC236}">
                    <a16:creationId xmlns:a16="http://schemas.microsoft.com/office/drawing/2014/main" id="{F6370A5A-028F-4AE6-B999-59F69035096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9" name="フリーフォーム: 図形 1768">
                <a:extLst>
                  <a:ext uri="{FF2B5EF4-FFF2-40B4-BE49-F238E27FC236}">
                    <a16:creationId xmlns:a16="http://schemas.microsoft.com/office/drawing/2014/main" id="{8FE47149-530C-4652-9E02-8346C9DE4DA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0" name="フリーフォーム: 図形 1769">
                <a:extLst>
                  <a:ext uri="{FF2B5EF4-FFF2-40B4-BE49-F238E27FC236}">
                    <a16:creationId xmlns:a16="http://schemas.microsoft.com/office/drawing/2014/main" id="{BB837A26-48D8-490D-8BEE-A7D87F65C05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1" name="フリーフォーム: 図形 1770">
                <a:extLst>
                  <a:ext uri="{FF2B5EF4-FFF2-40B4-BE49-F238E27FC236}">
                    <a16:creationId xmlns:a16="http://schemas.microsoft.com/office/drawing/2014/main" id="{E4065AF7-7AEA-4F13-9000-867ABC170C8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2" name="フリーフォーム: 図形 1771">
                <a:extLst>
                  <a:ext uri="{FF2B5EF4-FFF2-40B4-BE49-F238E27FC236}">
                    <a16:creationId xmlns:a16="http://schemas.microsoft.com/office/drawing/2014/main" id="{4016DD73-F8FD-4D35-892F-C2ACAD43F25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3" name="フリーフォーム: 図形 1772">
                <a:extLst>
                  <a:ext uri="{FF2B5EF4-FFF2-40B4-BE49-F238E27FC236}">
                    <a16:creationId xmlns:a16="http://schemas.microsoft.com/office/drawing/2014/main" id="{F9AE5F25-C761-414F-BE10-BC66875A030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4" name="フリーフォーム: 図形 1773">
                <a:extLst>
                  <a:ext uri="{FF2B5EF4-FFF2-40B4-BE49-F238E27FC236}">
                    <a16:creationId xmlns:a16="http://schemas.microsoft.com/office/drawing/2014/main" id="{15C13D0D-336B-4C36-A4BE-BDC4DE19433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5" name="フリーフォーム: 図形 1774">
                <a:extLst>
                  <a:ext uri="{FF2B5EF4-FFF2-40B4-BE49-F238E27FC236}">
                    <a16:creationId xmlns:a16="http://schemas.microsoft.com/office/drawing/2014/main" id="{610B5D85-B04F-40C2-B168-C058C76B4AE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7" name="グループ化 1546">
              <a:extLst>
                <a:ext uri="{FF2B5EF4-FFF2-40B4-BE49-F238E27FC236}">
                  <a16:creationId xmlns:a16="http://schemas.microsoft.com/office/drawing/2014/main" id="{AA3998AF-B825-4990-9527-2EF6324AA03C}"/>
                </a:ext>
              </a:extLst>
            </p:cNvPr>
            <p:cNvGrpSpPr/>
            <p:nvPr/>
          </p:nvGrpSpPr>
          <p:grpSpPr>
            <a:xfrm>
              <a:off x="1546418" y="4867059"/>
              <a:ext cx="204231" cy="694854"/>
              <a:chOff x="1628799" y="4190334"/>
              <a:chExt cx="234076" cy="737178"/>
            </a:xfrm>
          </p:grpSpPr>
          <p:sp>
            <p:nvSpPr>
              <p:cNvPr id="1754" name="正方形/長方形 1753">
                <a:extLst>
                  <a:ext uri="{FF2B5EF4-FFF2-40B4-BE49-F238E27FC236}">
                    <a16:creationId xmlns:a16="http://schemas.microsoft.com/office/drawing/2014/main" id="{91260990-03FE-413D-8D5A-B7CAF21F25D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5" name="フリーフォーム: 図形 1754">
                <a:extLst>
                  <a:ext uri="{FF2B5EF4-FFF2-40B4-BE49-F238E27FC236}">
                    <a16:creationId xmlns:a16="http://schemas.microsoft.com/office/drawing/2014/main" id="{0CB80E59-2953-4C35-A9A7-651F5599CB1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6" name="フリーフォーム: 図形 1755">
                <a:extLst>
                  <a:ext uri="{FF2B5EF4-FFF2-40B4-BE49-F238E27FC236}">
                    <a16:creationId xmlns:a16="http://schemas.microsoft.com/office/drawing/2014/main" id="{6A465F55-A5A6-487B-8303-61F27F38FD4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7" name="フリーフォーム: 図形 1756">
                <a:extLst>
                  <a:ext uri="{FF2B5EF4-FFF2-40B4-BE49-F238E27FC236}">
                    <a16:creationId xmlns:a16="http://schemas.microsoft.com/office/drawing/2014/main" id="{B3D61CDB-D1CB-46EC-A6B7-6D275F90986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8" name="フリーフォーム: 図形 1757">
                <a:extLst>
                  <a:ext uri="{FF2B5EF4-FFF2-40B4-BE49-F238E27FC236}">
                    <a16:creationId xmlns:a16="http://schemas.microsoft.com/office/drawing/2014/main" id="{4F32A3E2-E805-4DC0-A031-3C70B41BBEA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9" name="フリーフォーム: 図形 1758">
                <a:extLst>
                  <a:ext uri="{FF2B5EF4-FFF2-40B4-BE49-F238E27FC236}">
                    <a16:creationId xmlns:a16="http://schemas.microsoft.com/office/drawing/2014/main" id="{94858AE2-4289-4269-AE4A-618C9FDD343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0" name="フリーフォーム: 図形 1759">
                <a:extLst>
                  <a:ext uri="{FF2B5EF4-FFF2-40B4-BE49-F238E27FC236}">
                    <a16:creationId xmlns:a16="http://schemas.microsoft.com/office/drawing/2014/main" id="{EC9DFCC5-C043-496C-911B-CAE6C00829E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1" name="フリーフォーム: 図形 1760">
                <a:extLst>
                  <a:ext uri="{FF2B5EF4-FFF2-40B4-BE49-F238E27FC236}">
                    <a16:creationId xmlns:a16="http://schemas.microsoft.com/office/drawing/2014/main" id="{960F93E4-A766-4FAC-99D2-47E4406159E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2" name="フリーフォーム: 図形 1761">
                <a:extLst>
                  <a:ext uri="{FF2B5EF4-FFF2-40B4-BE49-F238E27FC236}">
                    <a16:creationId xmlns:a16="http://schemas.microsoft.com/office/drawing/2014/main" id="{E25D6F81-01DB-4233-8682-D9C5B9DEC43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3" name="フリーフォーム: 図形 1762">
                <a:extLst>
                  <a:ext uri="{FF2B5EF4-FFF2-40B4-BE49-F238E27FC236}">
                    <a16:creationId xmlns:a16="http://schemas.microsoft.com/office/drawing/2014/main" id="{B811122D-6452-456C-ACA7-20D8B65578F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4" name="フリーフォーム: 図形 1763">
                <a:extLst>
                  <a:ext uri="{FF2B5EF4-FFF2-40B4-BE49-F238E27FC236}">
                    <a16:creationId xmlns:a16="http://schemas.microsoft.com/office/drawing/2014/main" id="{BC19C120-6C47-4729-8B95-EB37EB49711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8" name="グループ化 1547">
              <a:extLst>
                <a:ext uri="{FF2B5EF4-FFF2-40B4-BE49-F238E27FC236}">
                  <a16:creationId xmlns:a16="http://schemas.microsoft.com/office/drawing/2014/main" id="{0D243302-1CBA-41D6-8D91-3AB0086B83F0}"/>
                </a:ext>
              </a:extLst>
            </p:cNvPr>
            <p:cNvGrpSpPr/>
            <p:nvPr/>
          </p:nvGrpSpPr>
          <p:grpSpPr>
            <a:xfrm>
              <a:off x="1770256" y="4867059"/>
              <a:ext cx="204231" cy="694854"/>
              <a:chOff x="1628799" y="4190334"/>
              <a:chExt cx="234076" cy="737178"/>
            </a:xfrm>
          </p:grpSpPr>
          <p:sp>
            <p:nvSpPr>
              <p:cNvPr id="1743" name="正方形/長方形 1742">
                <a:extLst>
                  <a:ext uri="{FF2B5EF4-FFF2-40B4-BE49-F238E27FC236}">
                    <a16:creationId xmlns:a16="http://schemas.microsoft.com/office/drawing/2014/main" id="{4119EA4B-24DE-450F-B284-3E6A4E1AA98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4" name="フリーフォーム: 図形 1743">
                <a:extLst>
                  <a:ext uri="{FF2B5EF4-FFF2-40B4-BE49-F238E27FC236}">
                    <a16:creationId xmlns:a16="http://schemas.microsoft.com/office/drawing/2014/main" id="{2F92C138-15AB-4506-B0DE-45ABA8B08FD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5" name="フリーフォーム: 図形 1744">
                <a:extLst>
                  <a:ext uri="{FF2B5EF4-FFF2-40B4-BE49-F238E27FC236}">
                    <a16:creationId xmlns:a16="http://schemas.microsoft.com/office/drawing/2014/main" id="{F9C7AF0E-75A3-421A-B11B-AEFE179FA80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6" name="フリーフォーム: 図形 1745">
                <a:extLst>
                  <a:ext uri="{FF2B5EF4-FFF2-40B4-BE49-F238E27FC236}">
                    <a16:creationId xmlns:a16="http://schemas.microsoft.com/office/drawing/2014/main" id="{645D17C7-2780-4447-9604-3B988354D0A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7" name="フリーフォーム: 図形 1746">
                <a:extLst>
                  <a:ext uri="{FF2B5EF4-FFF2-40B4-BE49-F238E27FC236}">
                    <a16:creationId xmlns:a16="http://schemas.microsoft.com/office/drawing/2014/main" id="{7C5C2D05-06C9-489D-A5C0-DE99CAB9ACCA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8" name="フリーフォーム: 図形 1747">
                <a:extLst>
                  <a:ext uri="{FF2B5EF4-FFF2-40B4-BE49-F238E27FC236}">
                    <a16:creationId xmlns:a16="http://schemas.microsoft.com/office/drawing/2014/main" id="{1970CAFD-4EB1-4241-A51E-C0B9FFF3B33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9" name="フリーフォーム: 図形 1748">
                <a:extLst>
                  <a:ext uri="{FF2B5EF4-FFF2-40B4-BE49-F238E27FC236}">
                    <a16:creationId xmlns:a16="http://schemas.microsoft.com/office/drawing/2014/main" id="{88D2BFEF-875F-444D-839D-93DE2B31DAA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0" name="フリーフォーム: 図形 1749">
                <a:extLst>
                  <a:ext uri="{FF2B5EF4-FFF2-40B4-BE49-F238E27FC236}">
                    <a16:creationId xmlns:a16="http://schemas.microsoft.com/office/drawing/2014/main" id="{0725639A-C6FE-48AB-AED1-20BF4DCCBC6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1" name="フリーフォーム: 図形 1750">
                <a:extLst>
                  <a:ext uri="{FF2B5EF4-FFF2-40B4-BE49-F238E27FC236}">
                    <a16:creationId xmlns:a16="http://schemas.microsoft.com/office/drawing/2014/main" id="{00B7AF4C-AE92-4C70-8941-511C75FCC00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2" name="フリーフォーム: 図形 1751">
                <a:extLst>
                  <a:ext uri="{FF2B5EF4-FFF2-40B4-BE49-F238E27FC236}">
                    <a16:creationId xmlns:a16="http://schemas.microsoft.com/office/drawing/2014/main" id="{7AC3BFB0-1110-418B-8EE4-0A52AF7CBBE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3" name="フリーフォーム: 図形 1752">
                <a:extLst>
                  <a:ext uri="{FF2B5EF4-FFF2-40B4-BE49-F238E27FC236}">
                    <a16:creationId xmlns:a16="http://schemas.microsoft.com/office/drawing/2014/main" id="{F408EFEA-0636-4A56-B56A-82EFE5FFBA97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9" name="グループ化 1548">
              <a:extLst>
                <a:ext uri="{FF2B5EF4-FFF2-40B4-BE49-F238E27FC236}">
                  <a16:creationId xmlns:a16="http://schemas.microsoft.com/office/drawing/2014/main" id="{76EFC73D-FFD4-45EB-AD70-5EF47280C306}"/>
                </a:ext>
              </a:extLst>
            </p:cNvPr>
            <p:cNvGrpSpPr/>
            <p:nvPr/>
          </p:nvGrpSpPr>
          <p:grpSpPr>
            <a:xfrm>
              <a:off x="1994093" y="4867059"/>
              <a:ext cx="204231" cy="694854"/>
              <a:chOff x="1628799" y="4190334"/>
              <a:chExt cx="234076" cy="737178"/>
            </a:xfrm>
          </p:grpSpPr>
          <p:sp>
            <p:nvSpPr>
              <p:cNvPr id="1732" name="正方形/長方形 1731">
                <a:extLst>
                  <a:ext uri="{FF2B5EF4-FFF2-40B4-BE49-F238E27FC236}">
                    <a16:creationId xmlns:a16="http://schemas.microsoft.com/office/drawing/2014/main" id="{94F03FF9-C9B0-47C8-8F87-DE0FD59F2EC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3" name="フリーフォーム: 図形 1732">
                <a:extLst>
                  <a:ext uri="{FF2B5EF4-FFF2-40B4-BE49-F238E27FC236}">
                    <a16:creationId xmlns:a16="http://schemas.microsoft.com/office/drawing/2014/main" id="{24810E15-396B-4889-8418-0005D2DEB12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4" name="フリーフォーム: 図形 1733">
                <a:extLst>
                  <a:ext uri="{FF2B5EF4-FFF2-40B4-BE49-F238E27FC236}">
                    <a16:creationId xmlns:a16="http://schemas.microsoft.com/office/drawing/2014/main" id="{B63FAD82-B2B2-4B86-A6BB-DF485217C10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5" name="フリーフォーム: 図形 1734">
                <a:extLst>
                  <a:ext uri="{FF2B5EF4-FFF2-40B4-BE49-F238E27FC236}">
                    <a16:creationId xmlns:a16="http://schemas.microsoft.com/office/drawing/2014/main" id="{5408FCC8-2B86-4AAC-9DC3-7615AA831363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6" name="フリーフォーム: 図形 1735">
                <a:extLst>
                  <a:ext uri="{FF2B5EF4-FFF2-40B4-BE49-F238E27FC236}">
                    <a16:creationId xmlns:a16="http://schemas.microsoft.com/office/drawing/2014/main" id="{4F364EE8-FFE2-472C-9468-551EAF897F1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7" name="フリーフォーム: 図形 1736">
                <a:extLst>
                  <a:ext uri="{FF2B5EF4-FFF2-40B4-BE49-F238E27FC236}">
                    <a16:creationId xmlns:a16="http://schemas.microsoft.com/office/drawing/2014/main" id="{322F100D-0E41-4969-B890-F125CD82E81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8" name="フリーフォーム: 図形 1737">
                <a:extLst>
                  <a:ext uri="{FF2B5EF4-FFF2-40B4-BE49-F238E27FC236}">
                    <a16:creationId xmlns:a16="http://schemas.microsoft.com/office/drawing/2014/main" id="{C5CA090B-ED16-45F5-A56C-EB8168E48FA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9" name="フリーフォーム: 図形 1738">
                <a:extLst>
                  <a:ext uri="{FF2B5EF4-FFF2-40B4-BE49-F238E27FC236}">
                    <a16:creationId xmlns:a16="http://schemas.microsoft.com/office/drawing/2014/main" id="{D36F0165-2BDB-4896-BEF3-B2DF42B8F1D6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0" name="フリーフォーム: 図形 1739">
                <a:extLst>
                  <a:ext uri="{FF2B5EF4-FFF2-40B4-BE49-F238E27FC236}">
                    <a16:creationId xmlns:a16="http://schemas.microsoft.com/office/drawing/2014/main" id="{95888CCB-3373-4874-8390-62F34F52E2B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1" name="フリーフォーム: 図形 1740">
                <a:extLst>
                  <a:ext uri="{FF2B5EF4-FFF2-40B4-BE49-F238E27FC236}">
                    <a16:creationId xmlns:a16="http://schemas.microsoft.com/office/drawing/2014/main" id="{4D185C96-3DDF-4DEE-862B-E77E25A48EC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2" name="フリーフォーム: 図形 1741">
                <a:extLst>
                  <a:ext uri="{FF2B5EF4-FFF2-40B4-BE49-F238E27FC236}">
                    <a16:creationId xmlns:a16="http://schemas.microsoft.com/office/drawing/2014/main" id="{161DDDCD-4BD2-4F9F-9914-DD4474D5434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0" name="グループ化 1549">
              <a:extLst>
                <a:ext uri="{FF2B5EF4-FFF2-40B4-BE49-F238E27FC236}">
                  <a16:creationId xmlns:a16="http://schemas.microsoft.com/office/drawing/2014/main" id="{DE3E564B-7B25-4EA0-BAE8-18D1E59EF84F}"/>
                </a:ext>
              </a:extLst>
            </p:cNvPr>
            <p:cNvGrpSpPr/>
            <p:nvPr/>
          </p:nvGrpSpPr>
          <p:grpSpPr>
            <a:xfrm>
              <a:off x="2213169" y="4867059"/>
              <a:ext cx="204231" cy="694854"/>
              <a:chOff x="1628799" y="4190334"/>
              <a:chExt cx="234076" cy="737178"/>
            </a:xfrm>
          </p:grpSpPr>
          <p:sp>
            <p:nvSpPr>
              <p:cNvPr id="1721" name="正方形/長方形 1720">
                <a:extLst>
                  <a:ext uri="{FF2B5EF4-FFF2-40B4-BE49-F238E27FC236}">
                    <a16:creationId xmlns:a16="http://schemas.microsoft.com/office/drawing/2014/main" id="{FC6F67E7-3D29-4F30-A6F9-D42F5B1D964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2" name="フリーフォーム: 図形 1721">
                <a:extLst>
                  <a:ext uri="{FF2B5EF4-FFF2-40B4-BE49-F238E27FC236}">
                    <a16:creationId xmlns:a16="http://schemas.microsoft.com/office/drawing/2014/main" id="{DFD91A95-77B0-41C8-97D1-AEA8773E5E7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3" name="フリーフォーム: 図形 1722">
                <a:extLst>
                  <a:ext uri="{FF2B5EF4-FFF2-40B4-BE49-F238E27FC236}">
                    <a16:creationId xmlns:a16="http://schemas.microsoft.com/office/drawing/2014/main" id="{A1F94991-CF23-4207-B7AD-304546C23CE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4" name="フリーフォーム: 図形 1723">
                <a:extLst>
                  <a:ext uri="{FF2B5EF4-FFF2-40B4-BE49-F238E27FC236}">
                    <a16:creationId xmlns:a16="http://schemas.microsoft.com/office/drawing/2014/main" id="{68D84FC2-9CD1-4ECC-BD1E-D2195C620A2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5" name="フリーフォーム: 図形 1724">
                <a:extLst>
                  <a:ext uri="{FF2B5EF4-FFF2-40B4-BE49-F238E27FC236}">
                    <a16:creationId xmlns:a16="http://schemas.microsoft.com/office/drawing/2014/main" id="{902CA246-EF33-455E-BED2-D707BCE2158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6" name="フリーフォーム: 図形 1725">
                <a:extLst>
                  <a:ext uri="{FF2B5EF4-FFF2-40B4-BE49-F238E27FC236}">
                    <a16:creationId xmlns:a16="http://schemas.microsoft.com/office/drawing/2014/main" id="{FE40D3AB-DF8E-48AC-864C-84458C98C7F6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7" name="フリーフォーム: 図形 1726">
                <a:extLst>
                  <a:ext uri="{FF2B5EF4-FFF2-40B4-BE49-F238E27FC236}">
                    <a16:creationId xmlns:a16="http://schemas.microsoft.com/office/drawing/2014/main" id="{D42E394A-8420-4967-8994-E762254AB040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8" name="フリーフォーム: 図形 1727">
                <a:extLst>
                  <a:ext uri="{FF2B5EF4-FFF2-40B4-BE49-F238E27FC236}">
                    <a16:creationId xmlns:a16="http://schemas.microsoft.com/office/drawing/2014/main" id="{7E6DB9CD-9831-4826-81C9-4C9F42E6677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9" name="フリーフォーム: 図形 1728">
                <a:extLst>
                  <a:ext uri="{FF2B5EF4-FFF2-40B4-BE49-F238E27FC236}">
                    <a16:creationId xmlns:a16="http://schemas.microsoft.com/office/drawing/2014/main" id="{C26B9809-5847-4F4A-BADB-868E60126FB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0" name="フリーフォーム: 図形 1729">
                <a:extLst>
                  <a:ext uri="{FF2B5EF4-FFF2-40B4-BE49-F238E27FC236}">
                    <a16:creationId xmlns:a16="http://schemas.microsoft.com/office/drawing/2014/main" id="{306BA7AF-0E31-4E32-AC5D-2E369F94110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1" name="フリーフォーム: 図形 1730">
                <a:extLst>
                  <a:ext uri="{FF2B5EF4-FFF2-40B4-BE49-F238E27FC236}">
                    <a16:creationId xmlns:a16="http://schemas.microsoft.com/office/drawing/2014/main" id="{55491D3B-3563-43FF-8363-8A8BBD1DCAA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1" name="グループ化 1550">
              <a:extLst>
                <a:ext uri="{FF2B5EF4-FFF2-40B4-BE49-F238E27FC236}">
                  <a16:creationId xmlns:a16="http://schemas.microsoft.com/office/drawing/2014/main" id="{0202F33B-C43D-439D-9548-BB70C0FF50D3}"/>
                </a:ext>
              </a:extLst>
            </p:cNvPr>
            <p:cNvGrpSpPr/>
            <p:nvPr/>
          </p:nvGrpSpPr>
          <p:grpSpPr>
            <a:xfrm>
              <a:off x="2437006" y="4867059"/>
              <a:ext cx="204231" cy="694854"/>
              <a:chOff x="1628799" y="4190334"/>
              <a:chExt cx="234076" cy="737178"/>
            </a:xfrm>
          </p:grpSpPr>
          <p:sp>
            <p:nvSpPr>
              <p:cNvPr id="1710" name="正方形/長方形 1709">
                <a:extLst>
                  <a:ext uri="{FF2B5EF4-FFF2-40B4-BE49-F238E27FC236}">
                    <a16:creationId xmlns:a16="http://schemas.microsoft.com/office/drawing/2014/main" id="{B2052EE0-5435-4EC4-8E64-3FD5A191C96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1" name="フリーフォーム: 図形 1710">
                <a:extLst>
                  <a:ext uri="{FF2B5EF4-FFF2-40B4-BE49-F238E27FC236}">
                    <a16:creationId xmlns:a16="http://schemas.microsoft.com/office/drawing/2014/main" id="{8C85C146-69BA-47DF-AD4C-00174AA8E4B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2" name="フリーフォーム: 図形 1711">
                <a:extLst>
                  <a:ext uri="{FF2B5EF4-FFF2-40B4-BE49-F238E27FC236}">
                    <a16:creationId xmlns:a16="http://schemas.microsoft.com/office/drawing/2014/main" id="{60F60483-0EFD-4240-B1C7-A9AF82F48FE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3" name="フリーフォーム: 図形 1712">
                <a:extLst>
                  <a:ext uri="{FF2B5EF4-FFF2-40B4-BE49-F238E27FC236}">
                    <a16:creationId xmlns:a16="http://schemas.microsoft.com/office/drawing/2014/main" id="{2C7E33C1-9FF9-4C6A-985A-7E770ABF99C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4" name="フリーフォーム: 図形 1713">
                <a:extLst>
                  <a:ext uri="{FF2B5EF4-FFF2-40B4-BE49-F238E27FC236}">
                    <a16:creationId xmlns:a16="http://schemas.microsoft.com/office/drawing/2014/main" id="{E61BAB4E-DEDA-4EC0-B979-FD14BE85626A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5" name="フリーフォーム: 図形 1714">
                <a:extLst>
                  <a:ext uri="{FF2B5EF4-FFF2-40B4-BE49-F238E27FC236}">
                    <a16:creationId xmlns:a16="http://schemas.microsoft.com/office/drawing/2014/main" id="{2E5DD6B8-CDDA-4781-A02E-A55CE3C022AF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6" name="フリーフォーム: 図形 1715">
                <a:extLst>
                  <a:ext uri="{FF2B5EF4-FFF2-40B4-BE49-F238E27FC236}">
                    <a16:creationId xmlns:a16="http://schemas.microsoft.com/office/drawing/2014/main" id="{E8A8D0BB-96B7-49ED-B907-C057620982D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7" name="フリーフォーム: 図形 1716">
                <a:extLst>
                  <a:ext uri="{FF2B5EF4-FFF2-40B4-BE49-F238E27FC236}">
                    <a16:creationId xmlns:a16="http://schemas.microsoft.com/office/drawing/2014/main" id="{DE564ED5-0EEE-4ED5-954C-14EB2D706BF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8" name="フリーフォーム: 図形 1717">
                <a:extLst>
                  <a:ext uri="{FF2B5EF4-FFF2-40B4-BE49-F238E27FC236}">
                    <a16:creationId xmlns:a16="http://schemas.microsoft.com/office/drawing/2014/main" id="{3167148D-CE1E-4E00-B828-9B0626971DF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9" name="フリーフォーム: 図形 1718">
                <a:extLst>
                  <a:ext uri="{FF2B5EF4-FFF2-40B4-BE49-F238E27FC236}">
                    <a16:creationId xmlns:a16="http://schemas.microsoft.com/office/drawing/2014/main" id="{6FE4F662-D7AE-4A0D-92A1-9CEB607DBB2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0" name="フリーフォーム: 図形 1719">
                <a:extLst>
                  <a:ext uri="{FF2B5EF4-FFF2-40B4-BE49-F238E27FC236}">
                    <a16:creationId xmlns:a16="http://schemas.microsoft.com/office/drawing/2014/main" id="{F49347F5-0EB1-46C5-9CEF-2AD6BE6BAC8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2" name="グループ化 1551">
              <a:extLst>
                <a:ext uri="{FF2B5EF4-FFF2-40B4-BE49-F238E27FC236}">
                  <a16:creationId xmlns:a16="http://schemas.microsoft.com/office/drawing/2014/main" id="{06905BFF-6459-4FBB-92A3-88B8871DC371}"/>
                </a:ext>
              </a:extLst>
            </p:cNvPr>
            <p:cNvGrpSpPr/>
            <p:nvPr/>
          </p:nvGrpSpPr>
          <p:grpSpPr>
            <a:xfrm>
              <a:off x="2660844" y="4867059"/>
              <a:ext cx="204231" cy="694854"/>
              <a:chOff x="1628799" y="4190334"/>
              <a:chExt cx="234076" cy="737178"/>
            </a:xfrm>
          </p:grpSpPr>
          <p:sp>
            <p:nvSpPr>
              <p:cNvPr id="1699" name="正方形/長方形 1698">
                <a:extLst>
                  <a:ext uri="{FF2B5EF4-FFF2-40B4-BE49-F238E27FC236}">
                    <a16:creationId xmlns:a16="http://schemas.microsoft.com/office/drawing/2014/main" id="{44A167B2-FBA4-439D-BE36-117E1597895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0" name="フリーフォーム: 図形 1699">
                <a:extLst>
                  <a:ext uri="{FF2B5EF4-FFF2-40B4-BE49-F238E27FC236}">
                    <a16:creationId xmlns:a16="http://schemas.microsoft.com/office/drawing/2014/main" id="{418CC8E6-66C5-400D-BD4C-CBD87437C61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1" name="フリーフォーム: 図形 1700">
                <a:extLst>
                  <a:ext uri="{FF2B5EF4-FFF2-40B4-BE49-F238E27FC236}">
                    <a16:creationId xmlns:a16="http://schemas.microsoft.com/office/drawing/2014/main" id="{7D43AE1E-4E24-4CC8-8478-CAA3C897E28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2" name="フリーフォーム: 図形 1701">
                <a:extLst>
                  <a:ext uri="{FF2B5EF4-FFF2-40B4-BE49-F238E27FC236}">
                    <a16:creationId xmlns:a16="http://schemas.microsoft.com/office/drawing/2014/main" id="{7251A751-F4DC-47D2-8F2B-5D168DB8C33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3" name="フリーフォーム: 図形 1702">
                <a:extLst>
                  <a:ext uri="{FF2B5EF4-FFF2-40B4-BE49-F238E27FC236}">
                    <a16:creationId xmlns:a16="http://schemas.microsoft.com/office/drawing/2014/main" id="{F8A97EEF-3D80-473A-AA8E-B920ABD42A5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4" name="フリーフォーム: 図形 1703">
                <a:extLst>
                  <a:ext uri="{FF2B5EF4-FFF2-40B4-BE49-F238E27FC236}">
                    <a16:creationId xmlns:a16="http://schemas.microsoft.com/office/drawing/2014/main" id="{D29192C4-855C-4D56-BED0-1DF1B759351C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5" name="フリーフォーム: 図形 1704">
                <a:extLst>
                  <a:ext uri="{FF2B5EF4-FFF2-40B4-BE49-F238E27FC236}">
                    <a16:creationId xmlns:a16="http://schemas.microsoft.com/office/drawing/2014/main" id="{1C91AF27-313D-403E-AD89-91B4D65E41B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6" name="フリーフォーム: 図形 1705">
                <a:extLst>
                  <a:ext uri="{FF2B5EF4-FFF2-40B4-BE49-F238E27FC236}">
                    <a16:creationId xmlns:a16="http://schemas.microsoft.com/office/drawing/2014/main" id="{887C6B84-4CE1-4B50-88FF-E71577853C8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7" name="フリーフォーム: 図形 1706">
                <a:extLst>
                  <a:ext uri="{FF2B5EF4-FFF2-40B4-BE49-F238E27FC236}">
                    <a16:creationId xmlns:a16="http://schemas.microsoft.com/office/drawing/2014/main" id="{6D000387-E8A7-4DEB-84FF-E0579AB727A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8" name="フリーフォーム: 図形 1707">
                <a:extLst>
                  <a:ext uri="{FF2B5EF4-FFF2-40B4-BE49-F238E27FC236}">
                    <a16:creationId xmlns:a16="http://schemas.microsoft.com/office/drawing/2014/main" id="{ED0DF504-647B-4E9D-8D90-D6514DB9CC9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9" name="フリーフォーム: 図形 1708">
                <a:extLst>
                  <a:ext uri="{FF2B5EF4-FFF2-40B4-BE49-F238E27FC236}">
                    <a16:creationId xmlns:a16="http://schemas.microsoft.com/office/drawing/2014/main" id="{6F94172C-87FA-4553-BC38-2DBA9E02042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3" name="グループ化 1552">
              <a:extLst>
                <a:ext uri="{FF2B5EF4-FFF2-40B4-BE49-F238E27FC236}">
                  <a16:creationId xmlns:a16="http://schemas.microsoft.com/office/drawing/2014/main" id="{CB35ACC4-0980-4BC4-B54F-06F4A2F1A8B4}"/>
                </a:ext>
              </a:extLst>
            </p:cNvPr>
            <p:cNvGrpSpPr/>
            <p:nvPr/>
          </p:nvGrpSpPr>
          <p:grpSpPr>
            <a:xfrm>
              <a:off x="2884681" y="4867059"/>
              <a:ext cx="204231" cy="694854"/>
              <a:chOff x="1628799" y="4190334"/>
              <a:chExt cx="234076" cy="737178"/>
            </a:xfrm>
          </p:grpSpPr>
          <p:sp>
            <p:nvSpPr>
              <p:cNvPr id="1688" name="正方形/長方形 1687">
                <a:extLst>
                  <a:ext uri="{FF2B5EF4-FFF2-40B4-BE49-F238E27FC236}">
                    <a16:creationId xmlns:a16="http://schemas.microsoft.com/office/drawing/2014/main" id="{6E9DBE89-9CB1-4600-B488-6BB4FE26479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9" name="フリーフォーム: 図形 1688">
                <a:extLst>
                  <a:ext uri="{FF2B5EF4-FFF2-40B4-BE49-F238E27FC236}">
                    <a16:creationId xmlns:a16="http://schemas.microsoft.com/office/drawing/2014/main" id="{E566B82E-03D2-40E8-9E16-8C3BB689E3A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0" name="フリーフォーム: 図形 1689">
                <a:extLst>
                  <a:ext uri="{FF2B5EF4-FFF2-40B4-BE49-F238E27FC236}">
                    <a16:creationId xmlns:a16="http://schemas.microsoft.com/office/drawing/2014/main" id="{7EB01107-A154-4DD8-8C49-AB056E4AF4B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1" name="フリーフォーム: 図形 1690">
                <a:extLst>
                  <a:ext uri="{FF2B5EF4-FFF2-40B4-BE49-F238E27FC236}">
                    <a16:creationId xmlns:a16="http://schemas.microsoft.com/office/drawing/2014/main" id="{8994BCEA-1168-434A-9C8F-E39A8CDEAE3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2" name="フリーフォーム: 図形 1691">
                <a:extLst>
                  <a:ext uri="{FF2B5EF4-FFF2-40B4-BE49-F238E27FC236}">
                    <a16:creationId xmlns:a16="http://schemas.microsoft.com/office/drawing/2014/main" id="{5A98E8A6-CE9B-4F77-99E1-6C1E0F9AA7C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3" name="フリーフォーム: 図形 1692">
                <a:extLst>
                  <a:ext uri="{FF2B5EF4-FFF2-40B4-BE49-F238E27FC236}">
                    <a16:creationId xmlns:a16="http://schemas.microsoft.com/office/drawing/2014/main" id="{643D0839-8A5C-4300-88B4-FCBDE649C724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4" name="フリーフォーム: 図形 1693">
                <a:extLst>
                  <a:ext uri="{FF2B5EF4-FFF2-40B4-BE49-F238E27FC236}">
                    <a16:creationId xmlns:a16="http://schemas.microsoft.com/office/drawing/2014/main" id="{E58C7F67-0EE7-4E92-A1B5-424003D6D122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5" name="フリーフォーム: 図形 1694">
                <a:extLst>
                  <a:ext uri="{FF2B5EF4-FFF2-40B4-BE49-F238E27FC236}">
                    <a16:creationId xmlns:a16="http://schemas.microsoft.com/office/drawing/2014/main" id="{E274F744-ECD9-4075-B6C4-FAB43A931100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6" name="フリーフォーム: 図形 1695">
                <a:extLst>
                  <a:ext uri="{FF2B5EF4-FFF2-40B4-BE49-F238E27FC236}">
                    <a16:creationId xmlns:a16="http://schemas.microsoft.com/office/drawing/2014/main" id="{ADCAAB3F-B53D-4C2D-9293-F2847B982EF8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7" name="フリーフォーム: 図形 1696">
                <a:extLst>
                  <a:ext uri="{FF2B5EF4-FFF2-40B4-BE49-F238E27FC236}">
                    <a16:creationId xmlns:a16="http://schemas.microsoft.com/office/drawing/2014/main" id="{0359E4F6-14C4-476F-B571-59BD5E26E68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8" name="フリーフォーム: 図形 1697">
                <a:extLst>
                  <a:ext uri="{FF2B5EF4-FFF2-40B4-BE49-F238E27FC236}">
                    <a16:creationId xmlns:a16="http://schemas.microsoft.com/office/drawing/2014/main" id="{3FD1FCA2-0940-44C4-9B20-F4EE4EE24DE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4" name="グループ化 1553">
              <a:extLst>
                <a:ext uri="{FF2B5EF4-FFF2-40B4-BE49-F238E27FC236}">
                  <a16:creationId xmlns:a16="http://schemas.microsoft.com/office/drawing/2014/main" id="{0D39F475-981E-4EB3-8D54-0960E2BD821B}"/>
                </a:ext>
              </a:extLst>
            </p:cNvPr>
            <p:cNvGrpSpPr/>
            <p:nvPr/>
          </p:nvGrpSpPr>
          <p:grpSpPr>
            <a:xfrm>
              <a:off x="3108518" y="4867059"/>
              <a:ext cx="204231" cy="694854"/>
              <a:chOff x="1628799" y="4190334"/>
              <a:chExt cx="234076" cy="737178"/>
            </a:xfrm>
          </p:grpSpPr>
          <p:sp>
            <p:nvSpPr>
              <p:cNvPr id="1677" name="正方形/長方形 1676">
                <a:extLst>
                  <a:ext uri="{FF2B5EF4-FFF2-40B4-BE49-F238E27FC236}">
                    <a16:creationId xmlns:a16="http://schemas.microsoft.com/office/drawing/2014/main" id="{FAB86DC2-3B38-44B3-8728-56C34D00C21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8" name="フリーフォーム: 図形 1677">
                <a:extLst>
                  <a:ext uri="{FF2B5EF4-FFF2-40B4-BE49-F238E27FC236}">
                    <a16:creationId xmlns:a16="http://schemas.microsoft.com/office/drawing/2014/main" id="{4DD6B4D6-C0B3-43FF-A408-687AB909580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9" name="フリーフォーム: 図形 1678">
                <a:extLst>
                  <a:ext uri="{FF2B5EF4-FFF2-40B4-BE49-F238E27FC236}">
                    <a16:creationId xmlns:a16="http://schemas.microsoft.com/office/drawing/2014/main" id="{60B5FA2C-338E-492F-80D5-393F551F58EE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0" name="フリーフォーム: 図形 1679">
                <a:extLst>
                  <a:ext uri="{FF2B5EF4-FFF2-40B4-BE49-F238E27FC236}">
                    <a16:creationId xmlns:a16="http://schemas.microsoft.com/office/drawing/2014/main" id="{08779A4B-7030-4B11-8CE2-E3373820957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1" name="フリーフォーム: 図形 1680">
                <a:extLst>
                  <a:ext uri="{FF2B5EF4-FFF2-40B4-BE49-F238E27FC236}">
                    <a16:creationId xmlns:a16="http://schemas.microsoft.com/office/drawing/2014/main" id="{1B2590CE-423C-42D8-A09A-D100D62823FA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2" name="フリーフォーム: 図形 1681">
                <a:extLst>
                  <a:ext uri="{FF2B5EF4-FFF2-40B4-BE49-F238E27FC236}">
                    <a16:creationId xmlns:a16="http://schemas.microsoft.com/office/drawing/2014/main" id="{F2942376-D3C0-4B2E-A000-8D6C0C3F964C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3" name="フリーフォーム: 図形 1682">
                <a:extLst>
                  <a:ext uri="{FF2B5EF4-FFF2-40B4-BE49-F238E27FC236}">
                    <a16:creationId xmlns:a16="http://schemas.microsoft.com/office/drawing/2014/main" id="{61AC9FA2-BDBD-4066-B3CD-2794CD948F9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4" name="フリーフォーム: 図形 1683">
                <a:extLst>
                  <a:ext uri="{FF2B5EF4-FFF2-40B4-BE49-F238E27FC236}">
                    <a16:creationId xmlns:a16="http://schemas.microsoft.com/office/drawing/2014/main" id="{1E754D9D-4AC4-41A9-A8BB-1605D937157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5" name="フリーフォーム: 図形 1684">
                <a:extLst>
                  <a:ext uri="{FF2B5EF4-FFF2-40B4-BE49-F238E27FC236}">
                    <a16:creationId xmlns:a16="http://schemas.microsoft.com/office/drawing/2014/main" id="{83C4090C-8A88-42A4-81A7-7DE865A79DB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6" name="フリーフォーム: 図形 1685">
                <a:extLst>
                  <a:ext uri="{FF2B5EF4-FFF2-40B4-BE49-F238E27FC236}">
                    <a16:creationId xmlns:a16="http://schemas.microsoft.com/office/drawing/2014/main" id="{FF183C27-E393-4288-9AEC-034178A8295B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7" name="フリーフォーム: 図形 1686">
                <a:extLst>
                  <a:ext uri="{FF2B5EF4-FFF2-40B4-BE49-F238E27FC236}">
                    <a16:creationId xmlns:a16="http://schemas.microsoft.com/office/drawing/2014/main" id="{71941BAA-EB77-46A6-8D9A-023B4563CE3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5" name="グループ化 1554">
              <a:extLst>
                <a:ext uri="{FF2B5EF4-FFF2-40B4-BE49-F238E27FC236}">
                  <a16:creationId xmlns:a16="http://schemas.microsoft.com/office/drawing/2014/main" id="{6617A506-2425-4F06-ACBB-07823E3C26EC}"/>
                </a:ext>
              </a:extLst>
            </p:cNvPr>
            <p:cNvGrpSpPr/>
            <p:nvPr/>
          </p:nvGrpSpPr>
          <p:grpSpPr>
            <a:xfrm>
              <a:off x="3332355" y="4867059"/>
              <a:ext cx="204231" cy="694854"/>
              <a:chOff x="1628799" y="4190334"/>
              <a:chExt cx="234076" cy="737178"/>
            </a:xfrm>
          </p:grpSpPr>
          <p:sp>
            <p:nvSpPr>
              <p:cNvPr id="1666" name="正方形/長方形 1665">
                <a:extLst>
                  <a:ext uri="{FF2B5EF4-FFF2-40B4-BE49-F238E27FC236}">
                    <a16:creationId xmlns:a16="http://schemas.microsoft.com/office/drawing/2014/main" id="{E6A98710-1B4E-4E8A-8DE1-B25127295A2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1378A786-1343-4388-A87F-D846421CBA8B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8" name="フリーフォーム: 図形 1667">
                <a:extLst>
                  <a:ext uri="{FF2B5EF4-FFF2-40B4-BE49-F238E27FC236}">
                    <a16:creationId xmlns:a16="http://schemas.microsoft.com/office/drawing/2014/main" id="{CF62F44F-AF84-475E-A38F-04E708D6152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9" name="フリーフォーム: 図形 1668">
                <a:extLst>
                  <a:ext uri="{FF2B5EF4-FFF2-40B4-BE49-F238E27FC236}">
                    <a16:creationId xmlns:a16="http://schemas.microsoft.com/office/drawing/2014/main" id="{398F9827-B865-4F41-9ECA-3F751833A3E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0" name="フリーフォーム: 図形 1669">
                <a:extLst>
                  <a:ext uri="{FF2B5EF4-FFF2-40B4-BE49-F238E27FC236}">
                    <a16:creationId xmlns:a16="http://schemas.microsoft.com/office/drawing/2014/main" id="{0567DD52-1F60-437F-9BC0-38B9B39EEF4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1" name="フリーフォーム: 図形 1670">
                <a:extLst>
                  <a:ext uri="{FF2B5EF4-FFF2-40B4-BE49-F238E27FC236}">
                    <a16:creationId xmlns:a16="http://schemas.microsoft.com/office/drawing/2014/main" id="{766B3193-218D-4B24-B59E-1B12D514779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2" name="フリーフォーム: 図形 1671">
                <a:extLst>
                  <a:ext uri="{FF2B5EF4-FFF2-40B4-BE49-F238E27FC236}">
                    <a16:creationId xmlns:a16="http://schemas.microsoft.com/office/drawing/2014/main" id="{B2F22293-2CE5-4016-9E50-955753C5E04D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3" name="フリーフォーム: 図形 1672">
                <a:extLst>
                  <a:ext uri="{FF2B5EF4-FFF2-40B4-BE49-F238E27FC236}">
                    <a16:creationId xmlns:a16="http://schemas.microsoft.com/office/drawing/2014/main" id="{E1974823-98EC-4DCD-94EB-72DF52B54C6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4" name="フリーフォーム: 図形 1673">
                <a:extLst>
                  <a:ext uri="{FF2B5EF4-FFF2-40B4-BE49-F238E27FC236}">
                    <a16:creationId xmlns:a16="http://schemas.microsoft.com/office/drawing/2014/main" id="{5999EE4A-014C-4915-8742-D7E09CB7D946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5" name="フリーフォーム: 図形 1674">
                <a:extLst>
                  <a:ext uri="{FF2B5EF4-FFF2-40B4-BE49-F238E27FC236}">
                    <a16:creationId xmlns:a16="http://schemas.microsoft.com/office/drawing/2014/main" id="{102C3BE7-22D8-4268-96F1-7BFA2E94849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6" name="フリーフォーム: 図形 1675">
                <a:extLst>
                  <a:ext uri="{FF2B5EF4-FFF2-40B4-BE49-F238E27FC236}">
                    <a16:creationId xmlns:a16="http://schemas.microsoft.com/office/drawing/2014/main" id="{9EAB27C1-A183-4909-8667-59D38B99FB5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6" name="グループ化 1555">
              <a:extLst>
                <a:ext uri="{FF2B5EF4-FFF2-40B4-BE49-F238E27FC236}">
                  <a16:creationId xmlns:a16="http://schemas.microsoft.com/office/drawing/2014/main" id="{4C00A533-1DF6-42A7-8C43-6307C351C6FD}"/>
                </a:ext>
              </a:extLst>
            </p:cNvPr>
            <p:cNvGrpSpPr/>
            <p:nvPr/>
          </p:nvGrpSpPr>
          <p:grpSpPr>
            <a:xfrm>
              <a:off x="3556193" y="4867059"/>
              <a:ext cx="204231" cy="694854"/>
              <a:chOff x="1628799" y="4190334"/>
              <a:chExt cx="234076" cy="737178"/>
            </a:xfrm>
          </p:grpSpPr>
          <p:sp>
            <p:nvSpPr>
              <p:cNvPr id="1655" name="正方形/長方形 1654">
                <a:extLst>
                  <a:ext uri="{FF2B5EF4-FFF2-40B4-BE49-F238E27FC236}">
                    <a16:creationId xmlns:a16="http://schemas.microsoft.com/office/drawing/2014/main" id="{E9A2B770-56DA-4FF7-AA04-F87A32FA75D4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6" name="フリーフォーム: 図形 1655">
                <a:extLst>
                  <a:ext uri="{FF2B5EF4-FFF2-40B4-BE49-F238E27FC236}">
                    <a16:creationId xmlns:a16="http://schemas.microsoft.com/office/drawing/2014/main" id="{86105F91-D023-4589-BDA4-68D59F66A1A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7" name="フリーフォーム: 図形 1656">
                <a:extLst>
                  <a:ext uri="{FF2B5EF4-FFF2-40B4-BE49-F238E27FC236}">
                    <a16:creationId xmlns:a16="http://schemas.microsoft.com/office/drawing/2014/main" id="{279440F4-0A8A-4601-B730-4EC129B2887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8" name="フリーフォーム: 図形 1657">
                <a:extLst>
                  <a:ext uri="{FF2B5EF4-FFF2-40B4-BE49-F238E27FC236}">
                    <a16:creationId xmlns:a16="http://schemas.microsoft.com/office/drawing/2014/main" id="{CCA9F69B-70FA-4536-BDCA-EDCB1451EF9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9" name="フリーフォーム: 図形 1658">
                <a:extLst>
                  <a:ext uri="{FF2B5EF4-FFF2-40B4-BE49-F238E27FC236}">
                    <a16:creationId xmlns:a16="http://schemas.microsoft.com/office/drawing/2014/main" id="{F3DA61C3-2F96-4B06-BC79-F4101B6E436D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0" name="フリーフォーム: 図形 1659">
                <a:extLst>
                  <a:ext uri="{FF2B5EF4-FFF2-40B4-BE49-F238E27FC236}">
                    <a16:creationId xmlns:a16="http://schemas.microsoft.com/office/drawing/2014/main" id="{6528F4D5-182A-4C54-B76A-BCBE3B86AF2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1" name="フリーフォーム: 図形 1660">
                <a:extLst>
                  <a:ext uri="{FF2B5EF4-FFF2-40B4-BE49-F238E27FC236}">
                    <a16:creationId xmlns:a16="http://schemas.microsoft.com/office/drawing/2014/main" id="{5BDBC28B-71F8-4F8B-AE6D-3600CD348EC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2" name="フリーフォーム: 図形 1661">
                <a:extLst>
                  <a:ext uri="{FF2B5EF4-FFF2-40B4-BE49-F238E27FC236}">
                    <a16:creationId xmlns:a16="http://schemas.microsoft.com/office/drawing/2014/main" id="{FE11C48B-09A2-4542-B51E-1014AC910BE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3" name="フリーフォーム: 図形 1662">
                <a:extLst>
                  <a:ext uri="{FF2B5EF4-FFF2-40B4-BE49-F238E27FC236}">
                    <a16:creationId xmlns:a16="http://schemas.microsoft.com/office/drawing/2014/main" id="{13741222-4781-4037-BE62-E8D983B4653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4" name="フリーフォーム: 図形 1663">
                <a:extLst>
                  <a:ext uri="{FF2B5EF4-FFF2-40B4-BE49-F238E27FC236}">
                    <a16:creationId xmlns:a16="http://schemas.microsoft.com/office/drawing/2014/main" id="{CB767446-782F-4BBC-AB81-D7DD5D73A3D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5" name="フリーフォーム: 図形 1664">
                <a:extLst>
                  <a:ext uri="{FF2B5EF4-FFF2-40B4-BE49-F238E27FC236}">
                    <a16:creationId xmlns:a16="http://schemas.microsoft.com/office/drawing/2014/main" id="{6A5F6973-31CF-44C6-B9AD-604346FF4E5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7" name="グループ化 1556">
              <a:extLst>
                <a:ext uri="{FF2B5EF4-FFF2-40B4-BE49-F238E27FC236}">
                  <a16:creationId xmlns:a16="http://schemas.microsoft.com/office/drawing/2014/main" id="{5EE514EE-03DB-4277-A185-63BE5413961A}"/>
                </a:ext>
              </a:extLst>
            </p:cNvPr>
            <p:cNvGrpSpPr/>
            <p:nvPr/>
          </p:nvGrpSpPr>
          <p:grpSpPr>
            <a:xfrm>
              <a:off x="3780030" y="4867059"/>
              <a:ext cx="204231" cy="694854"/>
              <a:chOff x="1628799" y="4190334"/>
              <a:chExt cx="234076" cy="737178"/>
            </a:xfrm>
          </p:grpSpPr>
          <p:sp>
            <p:nvSpPr>
              <p:cNvPr id="1644" name="正方形/長方形 1643">
                <a:extLst>
                  <a:ext uri="{FF2B5EF4-FFF2-40B4-BE49-F238E27FC236}">
                    <a16:creationId xmlns:a16="http://schemas.microsoft.com/office/drawing/2014/main" id="{D4AD54F0-CE7F-4370-905D-74FF27A7904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5" name="フリーフォーム: 図形 1644">
                <a:extLst>
                  <a:ext uri="{FF2B5EF4-FFF2-40B4-BE49-F238E27FC236}">
                    <a16:creationId xmlns:a16="http://schemas.microsoft.com/office/drawing/2014/main" id="{CEBA39C9-E416-47A6-8D6A-F3A935F5148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6" name="フリーフォーム: 図形 1645">
                <a:extLst>
                  <a:ext uri="{FF2B5EF4-FFF2-40B4-BE49-F238E27FC236}">
                    <a16:creationId xmlns:a16="http://schemas.microsoft.com/office/drawing/2014/main" id="{2E5CF4CC-89DA-41F6-8A70-335C9A301F4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7" name="フリーフォーム: 図形 1646">
                <a:extLst>
                  <a:ext uri="{FF2B5EF4-FFF2-40B4-BE49-F238E27FC236}">
                    <a16:creationId xmlns:a16="http://schemas.microsoft.com/office/drawing/2014/main" id="{F1C46AC5-1CB4-40FE-B77C-7D872930F4B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8" name="フリーフォーム: 図形 1647">
                <a:extLst>
                  <a:ext uri="{FF2B5EF4-FFF2-40B4-BE49-F238E27FC236}">
                    <a16:creationId xmlns:a16="http://schemas.microsoft.com/office/drawing/2014/main" id="{4AF1EE00-1640-402F-A6DD-EE367D670E0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9" name="フリーフォーム: 図形 1648">
                <a:extLst>
                  <a:ext uri="{FF2B5EF4-FFF2-40B4-BE49-F238E27FC236}">
                    <a16:creationId xmlns:a16="http://schemas.microsoft.com/office/drawing/2014/main" id="{08C7870E-E5F6-45D8-8DF1-EA06E09622B9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0" name="フリーフォーム: 図形 1649">
                <a:extLst>
                  <a:ext uri="{FF2B5EF4-FFF2-40B4-BE49-F238E27FC236}">
                    <a16:creationId xmlns:a16="http://schemas.microsoft.com/office/drawing/2014/main" id="{51527CB0-5059-4BB9-A974-38138B316B3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1" name="フリーフォーム: 図形 1650">
                <a:extLst>
                  <a:ext uri="{FF2B5EF4-FFF2-40B4-BE49-F238E27FC236}">
                    <a16:creationId xmlns:a16="http://schemas.microsoft.com/office/drawing/2014/main" id="{E144DD92-BD57-49EE-86B6-D132B041C8C1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2" name="フリーフォーム: 図形 1651">
                <a:extLst>
                  <a:ext uri="{FF2B5EF4-FFF2-40B4-BE49-F238E27FC236}">
                    <a16:creationId xmlns:a16="http://schemas.microsoft.com/office/drawing/2014/main" id="{1BF2B367-EC9F-4188-811F-EFBCB948944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3" name="フリーフォーム: 図形 1652">
                <a:extLst>
                  <a:ext uri="{FF2B5EF4-FFF2-40B4-BE49-F238E27FC236}">
                    <a16:creationId xmlns:a16="http://schemas.microsoft.com/office/drawing/2014/main" id="{E091CD8E-60CD-4EF4-9858-AC1F3C4B449B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4" name="フリーフォーム: 図形 1653">
                <a:extLst>
                  <a:ext uri="{FF2B5EF4-FFF2-40B4-BE49-F238E27FC236}">
                    <a16:creationId xmlns:a16="http://schemas.microsoft.com/office/drawing/2014/main" id="{04ABE315-A92F-4576-9215-144BA7335B7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8" name="グループ化 1557">
              <a:extLst>
                <a:ext uri="{FF2B5EF4-FFF2-40B4-BE49-F238E27FC236}">
                  <a16:creationId xmlns:a16="http://schemas.microsoft.com/office/drawing/2014/main" id="{9A5DB35F-10EB-4F11-B2A2-C1552BF98E88}"/>
                </a:ext>
              </a:extLst>
            </p:cNvPr>
            <p:cNvGrpSpPr/>
            <p:nvPr/>
          </p:nvGrpSpPr>
          <p:grpSpPr>
            <a:xfrm>
              <a:off x="4003868" y="4867059"/>
              <a:ext cx="204231" cy="694854"/>
              <a:chOff x="1628799" y="4190334"/>
              <a:chExt cx="234076" cy="737178"/>
            </a:xfrm>
          </p:grpSpPr>
          <p:sp>
            <p:nvSpPr>
              <p:cNvPr id="1633" name="正方形/長方形 1632">
                <a:extLst>
                  <a:ext uri="{FF2B5EF4-FFF2-40B4-BE49-F238E27FC236}">
                    <a16:creationId xmlns:a16="http://schemas.microsoft.com/office/drawing/2014/main" id="{F55C0C22-37DC-4890-97AF-68BF4E1DC22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4" name="フリーフォーム: 図形 1633">
                <a:extLst>
                  <a:ext uri="{FF2B5EF4-FFF2-40B4-BE49-F238E27FC236}">
                    <a16:creationId xmlns:a16="http://schemas.microsoft.com/office/drawing/2014/main" id="{7355BE5C-AEFC-4457-86A5-22F90F853A7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5" name="フリーフォーム: 図形 1634">
                <a:extLst>
                  <a:ext uri="{FF2B5EF4-FFF2-40B4-BE49-F238E27FC236}">
                    <a16:creationId xmlns:a16="http://schemas.microsoft.com/office/drawing/2014/main" id="{77DC80BE-8FBC-4E3E-A589-51907EADB63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6" name="フリーフォーム: 図形 1635">
                <a:extLst>
                  <a:ext uri="{FF2B5EF4-FFF2-40B4-BE49-F238E27FC236}">
                    <a16:creationId xmlns:a16="http://schemas.microsoft.com/office/drawing/2014/main" id="{F82FF725-01CB-486D-9BC9-AA15FA69464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7" name="フリーフォーム: 図形 1636">
                <a:extLst>
                  <a:ext uri="{FF2B5EF4-FFF2-40B4-BE49-F238E27FC236}">
                    <a16:creationId xmlns:a16="http://schemas.microsoft.com/office/drawing/2014/main" id="{55F1A789-39D6-46B0-986F-938A0B76E57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8" name="フリーフォーム: 図形 1637">
                <a:extLst>
                  <a:ext uri="{FF2B5EF4-FFF2-40B4-BE49-F238E27FC236}">
                    <a16:creationId xmlns:a16="http://schemas.microsoft.com/office/drawing/2014/main" id="{9DFC1A77-2338-4876-A3BE-A86AC5F014B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9" name="フリーフォーム: 図形 1638">
                <a:extLst>
                  <a:ext uri="{FF2B5EF4-FFF2-40B4-BE49-F238E27FC236}">
                    <a16:creationId xmlns:a16="http://schemas.microsoft.com/office/drawing/2014/main" id="{D6FA6CB2-1D58-4A90-B392-6F3E1C83E5A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0" name="フリーフォーム: 図形 1639">
                <a:extLst>
                  <a:ext uri="{FF2B5EF4-FFF2-40B4-BE49-F238E27FC236}">
                    <a16:creationId xmlns:a16="http://schemas.microsoft.com/office/drawing/2014/main" id="{C865A9D7-2EFE-41FE-B443-176706D7BB0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1" name="フリーフォーム: 図形 1640">
                <a:extLst>
                  <a:ext uri="{FF2B5EF4-FFF2-40B4-BE49-F238E27FC236}">
                    <a16:creationId xmlns:a16="http://schemas.microsoft.com/office/drawing/2014/main" id="{B3694EE7-B914-4C2A-80B6-0F526608524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2" name="フリーフォーム: 図形 1641">
                <a:extLst>
                  <a:ext uri="{FF2B5EF4-FFF2-40B4-BE49-F238E27FC236}">
                    <a16:creationId xmlns:a16="http://schemas.microsoft.com/office/drawing/2014/main" id="{FFD82219-0591-48A4-A7D2-8D15391EE16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3" name="フリーフォーム: 図形 1642">
                <a:extLst>
                  <a:ext uri="{FF2B5EF4-FFF2-40B4-BE49-F238E27FC236}">
                    <a16:creationId xmlns:a16="http://schemas.microsoft.com/office/drawing/2014/main" id="{7921EFB2-B237-49A6-96E8-11A2F755FBC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9" name="グループ化 1558">
              <a:extLst>
                <a:ext uri="{FF2B5EF4-FFF2-40B4-BE49-F238E27FC236}">
                  <a16:creationId xmlns:a16="http://schemas.microsoft.com/office/drawing/2014/main" id="{78D4B842-FD02-4FC4-B10D-B29DDFFB3594}"/>
                </a:ext>
              </a:extLst>
            </p:cNvPr>
            <p:cNvGrpSpPr/>
            <p:nvPr/>
          </p:nvGrpSpPr>
          <p:grpSpPr>
            <a:xfrm>
              <a:off x="4227705" y="4867059"/>
              <a:ext cx="204231" cy="694854"/>
              <a:chOff x="1628799" y="4190334"/>
              <a:chExt cx="234076" cy="737178"/>
            </a:xfrm>
          </p:grpSpPr>
          <p:sp>
            <p:nvSpPr>
              <p:cNvPr id="1622" name="正方形/長方形 1621">
                <a:extLst>
                  <a:ext uri="{FF2B5EF4-FFF2-40B4-BE49-F238E27FC236}">
                    <a16:creationId xmlns:a16="http://schemas.microsoft.com/office/drawing/2014/main" id="{4DCD5B65-8CFD-4ACC-9A61-259A72C8B7F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3" name="フリーフォーム: 図形 1622">
                <a:extLst>
                  <a:ext uri="{FF2B5EF4-FFF2-40B4-BE49-F238E27FC236}">
                    <a16:creationId xmlns:a16="http://schemas.microsoft.com/office/drawing/2014/main" id="{8C92AFB7-277F-46D1-B1B9-585872BBE88B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4" name="フリーフォーム: 図形 1623">
                <a:extLst>
                  <a:ext uri="{FF2B5EF4-FFF2-40B4-BE49-F238E27FC236}">
                    <a16:creationId xmlns:a16="http://schemas.microsoft.com/office/drawing/2014/main" id="{614965FF-06DE-4695-B8D9-C5BE49B96FE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5" name="フリーフォーム: 図形 1624">
                <a:extLst>
                  <a:ext uri="{FF2B5EF4-FFF2-40B4-BE49-F238E27FC236}">
                    <a16:creationId xmlns:a16="http://schemas.microsoft.com/office/drawing/2014/main" id="{ED61ACA2-DBAA-4A7A-AF67-44CFBA531D5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2513E6A4-D888-4424-9577-DC0BE7AF994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7" name="フリーフォーム: 図形 1626">
                <a:extLst>
                  <a:ext uri="{FF2B5EF4-FFF2-40B4-BE49-F238E27FC236}">
                    <a16:creationId xmlns:a16="http://schemas.microsoft.com/office/drawing/2014/main" id="{5B9EA800-9532-4C89-BF06-6D2FC15E917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27736CED-D403-411E-914B-C07BB733FD7D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9" name="フリーフォーム: 図形 1628">
                <a:extLst>
                  <a:ext uri="{FF2B5EF4-FFF2-40B4-BE49-F238E27FC236}">
                    <a16:creationId xmlns:a16="http://schemas.microsoft.com/office/drawing/2014/main" id="{B2934F51-2825-4122-83EA-B62E9457BA5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0" name="フリーフォーム: 図形 1629">
                <a:extLst>
                  <a:ext uri="{FF2B5EF4-FFF2-40B4-BE49-F238E27FC236}">
                    <a16:creationId xmlns:a16="http://schemas.microsoft.com/office/drawing/2014/main" id="{F364943E-DA79-4F35-A4C7-291E87A8A4F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1" name="フリーフォーム: 図形 1630">
                <a:extLst>
                  <a:ext uri="{FF2B5EF4-FFF2-40B4-BE49-F238E27FC236}">
                    <a16:creationId xmlns:a16="http://schemas.microsoft.com/office/drawing/2014/main" id="{EFD67ECF-67D4-4633-8C7E-09BDEB7C1AD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2" name="フリーフォーム: 図形 1631">
                <a:extLst>
                  <a:ext uri="{FF2B5EF4-FFF2-40B4-BE49-F238E27FC236}">
                    <a16:creationId xmlns:a16="http://schemas.microsoft.com/office/drawing/2014/main" id="{65799481-1C7C-4948-A7F8-AD4BA460A55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0" name="グループ化 1559">
              <a:extLst>
                <a:ext uri="{FF2B5EF4-FFF2-40B4-BE49-F238E27FC236}">
                  <a16:creationId xmlns:a16="http://schemas.microsoft.com/office/drawing/2014/main" id="{548BEAFB-A4E7-4E0C-A15A-BED69B850B4E}"/>
                </a:ext>
              </a:extLst>
            </p:cNvPr>
            <p:cNvGrpSpPr/>
            <p:nvPr/>
          </p:nvGrpSpPr>
          <p:grpSpPr>
            <a:xfrm>
              <a:off x="4451543" y="4867059"/>
              <a:ext cx="204231" cy="694854"/>
              <a:chOff x="1628799" y="4190334"/>
              <a:chExt cx="234076" cy="737178"/>
            </a:xfrm>
          </p:grpSpPr>
          <p:sp>
            <p:nvSpPr>
              <p:cNvPr id="1611" name="正方形/長方形 1610">
                <a:extLst>
                  <a:ext uri="{FF2B5EF4-FFF2-40B4-BE49-F238E27FC236}">
                    <a16:creationId xmlns:a16="http://schemas.microsoft.com/office/drawing/2014/main" id="{2F7CDF6C-5955-4156-B5BD-727336AFEA8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2" name="フリーフォーム: 図形 1611">
                <a:extLst>
                  <a:ext uri="{FF2B5EF4-FFF2-40B4-BE49-F238E27FC236}">
                    <a16:creationId xmlns:a16="http://schemas.microsoft.com/office/drawing/2014/main" id="{D6B52382-BC6A-4D36-9884-6D4C5222FDF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3" name="フリーフォーム: 図形 1612">
                <a:extLst>
                  <a:ext uri="{FF2B5EF4-FFF2-40B4-BE49-F238E27FC236}">
                    <a16:creationId xmlns:a16="http://schemas.microsoft.com/office/drawing/2014/main" id="{B105CF11-74CB-4EC0-B5B4-C3A6A204088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4" name="フリーフォーム: 図形 1613">
                <a:extLst>
                  <a:ext uri="{FF2B5EF4-FFF2-40B4-BE49-F238E27FC236}">
                    <a16:creationId xmlns:a16="http://schemas.microsoft.com/office/drawing/2014/main" id="{73A07D91-5A95-4F42-A116-1DABC961B65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5" name="フリーフォーム: 図形 1614">
                <a:extLst>
                  <a:ext uri="{FF2B5EF4-FFF2-40B4-BE49-F238E27FC236}">
                    <a16:creationId xmlns:a16="http://schemas.microsoft.com/office/drawing/2014/main" id="{3E44C992-82A9-456E-B095-BED80CFE573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6" name="フリーフォーム: 図形 1615">
                <a:extLst>
                  <a:ext uri="{FF2B5EF4-FFF2-40B4-BE49-F238E27FC236}">
                    <a16:creationId xmlns:a16="http://schemas.microsoft.com/office/drawing/2014/main" id="{2ACDA713-A723-41CB-B46B-874A6B0E161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7" name="フリーフォーム: 図形 1616">
                <a:extLst>
                  <a:ext uri="{FF2B5EF4-FFF2-40B4-BE49-F238E27FC236}">
                    <a16:creationId xmlns:a16="http://schemas.microsoft.com/office/drawing/2014/main" id="{071DBC38-8EA6-4434-AB42-6C9773FF889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8" name="フリーフォーム: 図形 1617">
                <a:extLst>
                  <a:ext uri="{FF2B5EF4-FFF2-40B4-BE49-F238E27FC236}">
                    <a16:creationId xmlns:a16="http://schemas.microsoft.com/office/drawing/2014/main" id="{9C9AAEF3-E9ED-498A-9460-50A97163601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9" name="フリーフォーム: 図形 1618">
                <a:extLst>
                  <a:ext uri="{FF2B5EF4-FFF2-40B4-BE49-F238E27FC236}">
                    <a16:creationId xmlns:a16="http://schemas.microsoft.com/office/drawing/2014/main" id="{A21E0981-07EC-46EC-B2C9-3B3C7082305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0" name="フリーフォーム: 図形 1619">
                <a:extLst>
                  <a:ext uri="{FF2B5EF4-FFF2-40B4-BE49-F238E27FC236}">
                    <a16:creationId xmlns:a16="http://schemas.microsoft.com/office/drawing/2014/main" id="{7D2034F0-95AE-4E8B-90EB-ADF01DFF16E4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1" name="フリーフォーム: 図形 1620">
                <a:extLst>
                  <a:ext uri="{FF2B5EF4-FFF2-40B4-BE49-F238E27FC236}">
                    <a16:creationId xmlns:a16="http://schemas.microsoft.com/office/drawing/2014/main" id="{5786BD56-5A95-4D38-88F3-C903D64D76B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1" name="グループ化 1560">
              <a:extLst>
                <a:ext uri="{FF2B5EF4-FFF2-40B4-BE49-F238E27FC236}">
                  <a16:creationId xmlns:a16="http://schemas.microsoft.com/office/drawing/2014/main" id="{BD989EDE-7F3B-44F9-B03F-DA4FD7E7EDE8}"/>
                </a:ext>
              </a:extLst>
            </p:cNvPr>
            <p:cNvGrpSpPr/>
            <p:nvPr/>
          </p:nvGrpSpPr>
          <p:grpSpPr>
            <a:xfrm>
              <a:off x="4675380" y="4867059"/>
              <a:ext cx="204231" cy="694854"/>
              <a:chOff x="1628799" y="4190334"/>
              <a:chExt cx="234076" cy="737178"/>
            </a:xfrm>
          </p:grpSpPr>
          <p:sp>
            <p:nvSpPr>
              <p:cNvPr id="1600" name="正方形/長方形 1599">
                <a:extLst>
                  <a:ext uri="{FF2B5EF4-FFF2-40B4-BE49-F238E27FC236}">
                    <a16:creationId xmlns:a16="http://schemas.microsoft.com/office/drawing/2014/main" id="{723314D9-D0C0-45BB-B12C-56D8F6B8EAC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1" name="フリーフォーム: 図形 1600">
                <a:extLst>
                  <a:ext uri="{FF2B5EF4-FFF2-40B4-BE49-F238E27FC236}">
                    <a16:creationId xmlns:a16="http://schemas.microsoft.com/office/drawing/2014/main" id="{1DB5BAFA-D534-4BEC-8CC3-D72522796F2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2" name="フリーフォーム: 図形 1601">
                <a:extLst>
                  <a:ext uri="{FF2B5EF4-FFF2-40B4-BE49-F238E27FC236}">
                    <a16:creationId xmlns:a16="http://schemas.microsoft.com/office/drawing/2014/main" id="{A5E520E5-8172-4AB1-83FC-B59C2409A66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3" name="フリーフォーム: 図形 1602">
                <a:extLst>
                  <a:ext uri="{FF2B5EF4-FFF2-40B4-BE49-F238E27FC236}">
                    <a16:creationId xmlns:a16="http://schemas.microsoft.com/office/drawing/2014/main" id="{A2F4C688-332B-4DCD-BF32-067A9560C983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4" name="フリーフォーム: 図形 1603">
                <a:extLst>
                  <a:ext uri="{FF2B5EF4-FFF2-40B4-BE49-F238E27FC236}">
                    <a16:creationId xmlns:a16="http://schemas.microsoft.com/office/drawing/2014/main" id="{685BCA98-A0CD-4969-BCA1-5476FA17D67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5" name="フリーフォーム: 図形 1604">
                <a:extLst>
                  <a:ext uri="{FF2B5EF4-FFF2-40B4-BE49-F238E27FC236}">
                    <a16:creationId xmlns:a16="http://schemas.microsoft.com/office/drawing/2014/main" id="{2438F91C-EA5B-4675-BB18-696A71B3568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6" name="フリーフォーム: 図形 1605">
                <a:extLst>
                  <a:ext uri="{FF2B5EF4-FFF2-40B4-BE49-F238E27FC236}">
                    <a16:creationId xmlns:a16="http://schemas.microsoft.com/office/drawing/2014/main" id="{8F923823-D6D9-4388-A615-E2881240956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7" name="フリーフォーム: 図形 1606">
                <a:extLst>
                  <a:ext uri="{FF2B5EF4-FFF2-40B4-BE49-F238E27FC236}">
                    <a16:creationId xmlns:a16="http://schemas.microsoft.com/office/drawing/2014/main" id="{48367226-CC02-4B1C-9F00-909AA8C7301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8" name="フリーフォーム: 図形 1607">
                <a:extLst>
                  <a:ext uri="{FF2B5EF4-FFF2-40B4-BE49-F238E27FC236}">
                    <a16:creationId xmlns:a16="http://schemas.microsoft.com/office/drawing/2014/main" id="{7A2C5F4C-35B4-4945-924A-CEAC556A0406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9" name="フリーフォーム: 図形 1608">
                <a:extLst>
                  <a:ext uri="{FF2B5EF4-FFF2-40B4-BE49-F238E27FC236}">
                    <a16:creationId xmlns:a16="http://schemas.microsoft.com/office/drawing/2014/main" id="{1925E366-5C1B-48B7-B7B1-5086609A84F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0" name="フリーフォーム: 図形 1609">
                <a:extLst>
                  <a:ext uri="{FF2B5EF4-FFF2-40B4-BE49-F238E27FC236}">
                    <a16:creationId xmlns:a16="http://schemas.microsoft.com/office/drawing/2014/main" id="{A68154C2-1314-466A-9816-10D7B286B93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2" name="グループ化 1561">
              <a:extLst>
                <a:ext uri="{FF2B5EF4-FFF2-40B4-BE49-F238E27FC236}">
                  <a16:creationId xmlns:a16="http://schemas.microsoft.com/office/drawing/2014/main" id="{2F9D153D-FCA5-404D-9A98-75A1D9AF1165}"/>
                </a:ext>
              </a:extLst>
            </p:cNvPr>
            <p:cNvGrpSpPr/>
            <p:nvPr/>
          </p:nvGrpSpPr>
          <p:grpSpPr>
            <a:xfrm>
              <a:off x="4894456" y="4867059"/>
              <a:ext cx="204231" cy="694854"/>
              <a:chOff x="1628799" y="4190334"/>
              <a:chExt cx="234076" cy="737178"/>
            </a:xfrm>
          </p:grpSpPr>
          <p:sp>
            <p:nvSpPr>
              <p:cNvPr id="1589" name="正方形/長方形 1588">
                <a:extLst>
                  <a:ext uri="{FF2B5EF4-FFF2-40B4-BE49-F238E27FC236}">
                    <a16:creationId xmlns:a16="http://schemas.microsoft.com/office/drawing/2014/main" id="{F3EC4DD8-71E6-4974-983C-2B5D5B38295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0" name="フリーフォーム: 図形 1589">
                <a:extLst>
                  <a:ext uri="{FF2B5EF4-FFF2-40B4-BE49-F238E27FC236}">
                    <a16:creationId xmlns:a16="http://schemas.microsoft.com/office/drawing/2014/main" id="{C6E05FD2-408E-4F60-B614-84C61080653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1" name="フリーフォーム: 図形 1590">
                <a:extLst>
                  <a:ext uri="{FF2B5EF4-FFF2-40B4-BE49-F238E27FC236}">
                    <a16:creationId xmlns:a16="http://schemas.microsoft.com/office/drawing/2014/main" id="{E87C0E08-7024-4B42-B7ED-337C09135B1C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2" name="フリーフォーム: 図形 1591">
                <a:extLst>
                  <a:ext uri="{FF2B5EF4-FFF2-40B4-BE49-F238E27FC236}">
                    <a16:creationId xmlns:a16="http://schemas.microsoft.com/office/drawing/2014/main" id="{7F80D036-75F7-4021-98B3-40C3AC575A1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3" name="フリーフォーム: 図形 1592">
                <a:extLst>
                  <a:ext uri="{FF2B5EF4-FFF2-40B4-BE49-F238E27FC236}">
                    <a16:creationId xmlns:a16="http://schemas.microsoft.com/office/drawing/2014/main" id="{A857FA1D-7CE6-41DB-9BB8-7B1F38D7A0F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4" name="フリーフォーム: 図形 1593">
                <a:extLst>
                  <a:ext uri="{FF2B5EF4-FFF2-40B4-BE49-F238E27FC236}">
                    <a16:creationId xmlns:a16="http://schemas.microsoft.com/office/drawing/2014/main" id="{F2AA9D83-4544-4DA4-84A9-11F0CA0B8AB8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5" name="フリーフォーム: 図形 1594">
                <a:extLst>
                  <a:ext uri="{FF2B5EF4-FFF2-40B4-BE49-F238E27FC236}">
                    <a16:creationId xmlns:a16="http://schemas.microsoft.com/office/drawing/2014/main" id="{AC8BCCBB-28E1-42F4-87F5-034EF66B691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6" name="フリーフォーム: 図形 1595">
                <a:extLst>
                  <a:ext uri="{FF2B5EF4-FFF2-40B4-BE49-F238E27FC236}">
                    <a16:creationId xmlns:a16="http://schemas.microsoft.com/office/drawing/2014/main" id="{E44A0468-8C05-441C-B5E1-96F64536375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7" name="フリーフォーム: 図形 1596">
                <a:extLst>
                  <a:ext uri="{FF2B5EF4-FFF2-40B4-BE49-F238E27FC236}">
                    <a16:creationId xmlns:a16="http://schemas.microsoft.com/office/drawing/2014/main" id="{85F16573-79A9-46D4-90F3-53B29AAA605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8" name="フリーフォーム: 図形 1597">
                <a:extLst>
                  <a:ext uri="{FF2B5EF4-FFF2-40B4-BE49-F238E27FC236}">
                    <a16:creationId xmlns:a16="http://schemas.microsoft.com/office/drawing/2014/main" id="{58E3A3DD-D84F-4392-B0C5-CD9674959B1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9" name="フリーフォーム: 図形 1598">
                <a:extLst>
                  <a:ext uri="{FF2B5EF4-FFF2-40B4-BE49-F238E27FC236}">
                    <a16:creationId xmlns:a16="http://schemas.microsoft.com/office/drawing/2014/main" id="{5785C995-5410-4066-9EC1-4CB83339CDA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3" name="グループ化 1562">
              <a:extLst>
                <a:ext uri="{FF2B5EF4-FFF2-40B4-BE49-F238E27FC236}">
                  <a16:creationId xmlns:a16="http://schemas.microsoft.com/office/drawing/2014/main" id="{0A7F0ABD-64BA-4BB1-9B7E-E67A9858009F}"/>
                </a:ext>
              </a:extLst>
            </p:cNvPr>
            <p:cNvGrpSpPr/>
            <p:nvPr/>
          </p:nvGrpSpPr>
          <p:grpSpPr>
            <a:xfrm>
              <a:off x="5118293" y="4867059"/>
              <a:ext cx="204231" cy="694854"/>
              <a:chOff x="1628799" y="4190334"/>
              <a:chExt cx="234076" cy="737178"/>
            </a:xfrm>
          </p:grpSpPr>
          <p:sp>
            <p:nvSpPr>
              <p:cNvPr id="1578" name="正方形/長方形 1577">
                <a:extLst>
                  <a:ext uri="{FF2B5EF4-FFF2-40B4-BE49-F238E27FC236}">
                    <a16:creationId xmlns:a16="http://schemas.microsoft.com/office/drawing/2014/main" id="{CA618204-5B4E-48D4-AB15-E5656C0FF18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9" name="フリーフォーム: 図形 1578">
                <a:extLst>
                  <a:ext uri="{FF2B5EF4-FFF2-40B4-BE49-F238E27FC236}">
                    <a16:creationId xmlns:a16="http://schemas.microsoft.com/office/drawing/2014/main" id="{0F4D53B9-61B0-4BC0-8534-EC713B85ABEB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0" name="フリーフォーム: 図形 1579">
                <a:extLst>
                  <a:ext uri="{FF2B5EF4-FFF2-40B4-BE49-F238E27FC236}">
                    <a16:creationId xmlns:a16="http://schemas.microsoft.com/office/drawing/2014/main" id="{9CC32B31-87F9-429C-81E9-D7CB18EFC9B4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1" name="フリーフォーム: 図形 1580">
                <a:extLst>
                  <a:ext uri="{FF2B5EF4-FFF2-40B4-BE49-F238E27FC236}">
                    <a16:creationId xmlns:a16="http://schemas.microsoft.com/office/drawing/2014/main" id="{75FCF9B8-9ED2-4B9A-B00E-3849E9B6D61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2" name="フリーフォーム: 図形 1581">
                <a:extLst>
                  <a:ext uri="{FF2B5EF4-FFF2-40B4-BE49-F238E27FC236}">
                    <a16:creationId xmlns:a16="http://schemas.microsoft.com/office/drawing/2014/main" id="{A58A156B-DF53-47D8-85F6-D76EF995284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3" name="フリーフォーム: 図形 1582">
                <a:extLst>
                  <a:ext uri="{FF2B5EF4-FFF2-40B4-BE49-F238E27FC236}">
                    <a16:creationId xmlns:a16="http://schemas.microsoft.com/office/drawing/2014/main" id="{D3BB3A7E-9850-4D0B-AE68-E9C194FB5E0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4" name="フリーフォーム: 図形 1583">
                <a:extLst>
                  <a:ext uri="{FF2B5EF4-FFF2-40B4-BE49-F238E27FC236}">
                    <a16:creationId xmlns:a16="http://schemas.microsoft.com/office/drawing/2014/main" id="{89FC3EE3-6986-4A46-B81A-97DA02E458B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5" name="フリーフォーム: 図形 1584">
                <a:extLst>
                  <a:ext uri="{FF2B5EF4-FFF2-40B4-BE49-F238E27FC236}">
                    <a16:creationId xmlns:a16="http://schemas.microsoft.com/office/drawing/2014/main" id="{1ED84105-4F9E-47A5-BE5F-ED0C3F0832F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6" name="フリーフォーム: 図形 1585">
                <a:extLst>
                  <a:ext uri="{FF2B5EF4-FFF2-40B4-BE49-F238E27FC236}">
                    <a16:creationId xmlns:a16="http://schemas.microsoft.com/office/drawing/2014/main" id="{9BC68FEE-AF06-4F31-9613-BEB3F0B74BB6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7" name="フリーフォーム: 図形 1586">
                <a:extLst>
                  <a:ext uri="{FF2B5EF4-FFF2-40B4-BE49-F238E27FC236}">
                    <a16:creationId xmlns:a16="http://schemas.microsoft.com/office/drawing/2014/main" id="{74196889-43E4-49EE-AEE3-022CFBAF066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8" name="フリーフォーム: 図形 1587">
                <a:extLst>
                  <a:ext uri="{FF2B5EF4-FFF2-40B4-BE49-F238E27FC236}">
                    <a16:creationId xmlns:a16="http://schemas.microsoft.com/office/drawing/2014/main" id="{F4257E8E-BE6F-40B9-90F9-399FB977978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4" name="グループ化 1563">
              <a:extLst>
                <a:ext uri="{FF2B5EF4-FFF2-40B4-BE49-F238E27FC236}">
                  <a16:creationId xmlns:a16="http://schemas.microsoft.com/office/drawing/2014/main" id="{275666D2-3767-4AAB-9B19-5FD4E8DC8460}"/>
                </a:ext>
              </a:extLst>
            </p:cNvPr>
            <p:cNvGrpSpPr/>
            <p:nvPr/>
          </p:nvGrpSpPr>
          <p:grpSpPr>
            <a:xfrm>
              <a:off x="5342131" y="4867059"/>
              <a:ext cx="204231" cy="694854"/>
              <a:chOff x="1628799" y="4190334"/>
              <a:chExt cx="234076" cy="737178"/>
            </a:xfrm>
          </p:grpSpPr>
          <p:sp>
            <p:nvSpPr>
              <p:cNvPr id="1567" name="正方形/長方形 1566">
                <a:extLst>
                  <a:ext uri="{FF2B5EF4-FFF2-40B4-BE49-F238E27FC236}">
                    <a16:creationId xmlns:a16="http://schemas.microsoft.com/office/drawing/2014/main" id="{11964B3D-7C71-4A7A-947A-2E837F9E436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8" name="フリーフォーム: 図形 1567">
                <a:extLst>
                  <a:ext uri="{FF2B5EF4-FFF2-40B4-BE49-F238E27FC236}">
                    <a16:creationId xmlns:a16="http://schemas.microsoft.com/office/drawing/2014/main" id="{3C037A4D-9376-4180-B98E-3A8AAD17D1C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9" name="フリーフォーム: 図形 1568">
                <a:extLst>
                  <a:ext uri="{FF2B5EF4-FFF2-40B4-BE49-F238E27FC236}">
                    <a16:creationId xmlns:a16="http://schemas.microsoft.com/office/drawing/2014/main" id="{ECF0D3EC-A868-4BB1-B0BC-67CC3010142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0" name="フリーフォーム: 図形 1569">
                <a:extLst>
                  <a:ext uri="{FF2B5EF4-FFF2-40B4-BE49-F238E27FC236}">
                    <a16:creationId xmlns:a16="http://schemas.microsoft.com/office/drawing/2014/main" id="{59B44763-ED4C-45AB-AFC1-7B0A0136D43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1" name="フリーフォーム: 図形 1570">
                <a:extLst>
                  <a:ext uri="{FF2B5EF4-FFF2-40B4-BE49-F238E27FC236}">
                    <a16:creationId xmlns:a16="http://schemas.microsoft.com/office/drawing/2014/main" id="{7AA77F14-9675-4E5F-97A9-59B8660623E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2" name="フリーフォーム: 図形 1571">
                <a:extLst>
                  <a:ext uri="{FF2B5EF4-FFF2-40B4-BE49-F238E27FC236}">
                    <a16:creationId xmlns:a16="http://schemas.microsoft.com/office/drawing/2014/main" id="{C097EC23-57C2-4250-B205-8156E3DA680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3" name="フリーフォーム: 図形 1572">
                <a:extLst>
                  <a:ext uri="{FF2B5EF4-FFF2-40B4-BE49-F238E27FC236}">
                    <a16:creationId xmlns:a16="http://schemas.microsoft.com/office/drawing/2014/main" id="{5760948A-671D-4169-9BBA-6C4583004EA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D4D92264-8906-481E-99DA-6006E3DCAF7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5" name="フリーフォーム: 図形 1574">
                <a:extLst>
                  <a:ext uri="{FF2B5EF4-FFF2-40B4-BE49-F238E27FC236}">
                    <a16:creationId xmlns:a16="http://schemas.microsoft.com/office/drawing/2014/main" id="{FB34D746-273F-426F-96EB-33F5139FB49F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6" name="フリーフォーム: 図形 1575">
                <a:extLst>
                  <a:ext uri="{FF2B5EF4-FFF2-40B4-BE49-F238E27FC236}">
                    <a16:creationId xmlns:a16="http://schemas.microsoft.com/office/drawing/2014/main" id="{E373BB07-7D00-460B-959B-0F79607DFD0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7" name="フリーフォーム: 図形 1576">
                <a:extLst>
                  <a:ext uri="{FF2B5EF4-FFF2-40B4-BE49-F238E27FC236}">
                    <a16:creationId xmlns:a16="http://schemas.microsoft.com/office/drawing/2014/main" id="{2B07E9B5-5B8B-4436-8DF3-8FB15462879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65" name="正方形/長方形 1564">
              <a:extLst>
                <a:ext uri="{FF2B5EF4-FFF2-40B4-BE49-F238E27FC236}">
                  <a16:creationId xmlns:a16="http://schemas.microsoft.com/office/drawing/2014/main" id="{741EC34B-30EA-4316-81E9-BB3507266155}"/>
                </a:ext>
              </a:extLst>
            </p:cNvPr>
            <p:cNvSpPr/>
            <p:nvPr/>
          </p:nvSpPr>
          <p:spPr bwMode="auto">
            <a:xfrm>
              <a:off x="371990" y="5022057"/>
              <a:ext cx="5233474" cy="57150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6" name="フリーフォーム: 図形 1565">
              <a:extLst>
                <a:ext uri="{FF2B5EF4-FFF2-40B4-BE49-F238E27FC236}">
                  <a16:creationId xmlns:a16="http://schemas.microsoft.com/office/drawing/2014/main" id="{F979FC4F-2898-4D5D-B8BA-EF2441A4F98B}"/>
                </a:ext>
              </a:extLst>
            </p:cNvPr>
            <p:cNvSpPr/>
            <p:nvPr/>
          </p:nvSpPr>
          <p:spPr bwMode="auto">
            <a:xfrm>
              <a:off x="347660" y="4810126"/>
              <a:ext cx="5297144" cy="807492"/>
            </a:xfrm>
            <a:custGeom>
              <a:avLst/>
              <a:gdLst>
                <a:gd name="connsiteX0" fmla="*/ 61337 w 5297144"/>
                <a:gd name="connsiteY0" fmla="*/ 55019 h 807492"/>
                <a:gd name="connsiteX1" fmla="*/ 52389 w 5297144"/>
                <a:gd name="connsiteY1" fmla="*/ 63967 h 807492"/>
                <a:gd name="connsiteX2" fmla="*/ 52389 w 5297144"/>
                <a:gd name="connsiteY2" fmla="*/ 743526 h 807492"/>
                <a:gd name="connsiteX3" fmla="*/ 61337 w 5297144"/>
                <a:gd name="connsiteY3" fmla="*/ 752474 h 807492"/>
                <a:gd name="connsiteX4" fmla="*/ 4958490 w 5297144"/>
                <a:gd name="connsiteY4" fmla="*/ 752474 h 807492"/>
                <a:gd name="connsiteX5" fmla="*/ 5089230 w 5297144"/>
                <a:gd name="connsiteY5" fmla="*/ 752474 h 807492"/>
                <a:gd name="connsiteX6" fmla="*/ 5235806 w 5297144"/>
                <a:gd name="connsiteY6" fmla="*/ 752474 h 807492"/>
                <a:gd name="connsiteX7" fmla="*/ 5244754 w 5297144"/>
                <a:gd name="connsiteY7" fmla="*/ 743526 h 807492"/>
                <a:gd name="connsiteX8" fmla="*/ 5244754 w 5297144"/>
                <a:gd name="connsiteY8" fmla="*/ 63967 h 807492"/>
                <a:gd name="connsiteX9" fmla="*/ 5235806 w 5297144"/>
                <a:gd name="connsiteY9" fmla="*/ 55019 h 807492"/>
                <a:gd name="connsiteX10" fmla="*/ 5089230 w 5297144"/>
                <a:gd name="connsiteY10" fmla="*/ 55019 h 807492"/>
                <a:gd name="connsiteX11" fmla="*/ 4958490 w 5297144"/>
                <a:gd name="connsiteY11" fmla="*/ 55019 h 807492"/>
                <a:gd name="connsiteX12" fmla="*/ 43443 w 5297144"/>
                <a:gd name="connsiteY12" fmla="*/ 0 h 807492"/>
                <a:gd name="connsiteX13" fmla="*/ 4958490 w 5297144"/>
                <a:gd name="connsiteY13" fmla="*/ 0 h 807492"/>
                <a:gd name="connsiteX14" fmla="*/ 5089230 w 5297144"/>
                <a:gd name="connsiteY14" fmla="*/ 0 h 807492"/>
                <a:gd name="connsiteX15" fmla="*/ 5253701 w 5297144"/>
                <a:gd name="connsiteY15" fmla="*/ 0 h 807492"/>
                <a:gd name="connsiteX16" fmla="*/ 5297144 w 5297144"/>
                <a:gd name="connsiteY16" fmla="*/ 43443 h 807492"/>
                <a:gd name="connsiteX17" fmla="*/ 5297144 w 5297144"/>
                <a:gd name="connsiteY17" fmla="*/ 764049 h 807492"/>
                <a:gd name="connsiteX18" fmla="*/ 5253701 w 5297144"/>
                <a:gd name="connsiteY18" fmla="*/ 807492 h 807492"/>
                <a:gd name="connsiteX19" fmla="*/ 5089230 w 5297144"/>
                <a:gd name="connsiteY19" fmla="*/ 807492 h 807492"/>
                <a:gd name="connsiteX20" fmla="*/ 4958490 w 5297144"/>
                <a:gd name="connsiteY20" fmla="*/ 807492 h 807492"/>
                <a:gd name="connsiteX21" fmla="*/ 43443 w 5297144"/>
                <a:gd name="connsiteY21" fmla="*/ 807492 h 807492"/>
                <a:gd name="connsiteX22" fmla="*/ 0 w 5297144"/>
                <a:gd name="connsiteY22" fmla="*/ 764049 h 807492"/>
                <a:gd name="connsiteX23" fmla="*/ 0 w 5297144"/>
                <a:gd name="connsiteY23" fmla="*/ 43443 h 807492"/>
                <a:gd name="connsiteX24" fmla="*/ 43443 w 529714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9714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4958490" y="752474"/>
                  </a:lnTo>
                  <a:lnTo>
                    <a:pt x="5089230" y="752474"/>
                  </a:lnTo>
                  <a:lnTo>
                    <a:pt x="5235806" y="752474"/>
                  </a:lnTo>
                  <a:cubicBezTo>
                    <a:pt x="5240748" y="752474"/>
                    <a:pt x="5244754" y="748468"/>
                    <a:pt x="5244754" y="743526"/>
                  </a:cubicBezTo>
                  <a:lnTo>
                    <a:pt x="5244754" y="63967"/>
                  </a:lnTo>
                  <a:cubicBezTo>
                    <a:pt x="5244754" y="59025"/>
                    <a:pt x="5240748" y="55019"/>
                    <a:pt x="5235806" y="55019"/>
                  </a:cubicBezTo>
                  <a:lnTo>
                    <a:pt x="5089230" y="55019"/>
                  </a:lnTo>
                  <a:lnTo>
                    <a:pt x="4958490" y="55019"/>
                  </a:lnTo>
                  <a:close/>
                  <a:moveTo>
                    <a:pt x="43443" y="0"/>
                  </a:moveTo>
                  <a:lnTo>
                    <a:pt x="4958490" y="0"/>
                  </a:lnTo>
                  <a:lnTo>
                    <a:pt x="5089230" y="0"/>
                  </a:lnTo>
                  <a:lnTo>
                    <a:pt x="5253701" y="0"/>
                  </a:lnTo>
                  <a:cubicBezTo>
                    <a:pt x="5277694" y="0"/>
                    <a:pt x="5297144" y="19450"/>
                    <a:pt x="5297144" y="43443"/>
                  </a:cubicBezTo>
                  <a:lnTo>
                    <a:pt x="5297144" y="764049"/>
                  </a:lnTo>
                  <a:cubicBezTo>
                    <a:pt x="5297144" y="788042"/>
                    <a:pt x="5277694" y="807492"/>
                    <a:pt x="5253701" y="807492"/>
                  </a:cubicBezTo>
                  <a:lnTo>
                    <a:pt x="5089230" y="807492"/>
                  </a:lnTo>
                  <a:lnTo>
                    <a:pt x="495849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0" name="グループ化 1819">
            <a:extLst>
              <a:ext uri="{FF2B5EF4-FFF2-40B4-BE49-F238E27FC236}">
                <a16:creationId xmlns:a16="http://schemas.microsoft.com/office/drawing/2014/main" id="{299D86F4-9C1C-4EF7-844B-09292464F22B}"/>
              </a:ext>
            </a:extLst>
          </p:cNvPr>
          <p:cNvGrpSpPr/>
          <p:nvPr/>
        </p:nvGrpSpPr>
        <p:grpSpPr>
          <a:xfrm>
            <a:off x="5914401" y="2578597"/>
            <a:ext cx="3280085" cy="709136"/>
            <a:chOff x="347660" y="5720683"/>
            <a:chExt cx="3735029" cy="807492"/>
          </a:xfrm>
        </p:grpSpPr>
        <p:grpSp>
          <p:nvGrpSpPr>
            <p:cNvPr id="1821" name="グループ化 1820">
              <a:extLst>
                <a:ext uri="{FF2B5EF4-FFF2-40B4-BE49-F238E27FC236}">
                  <a16:creationId xmlns:a16="http://schemas.microsoft.com/office/drawing/2014/main" id="{41CDAD42-ECC8-4C78-B64E-783919486E1E}"/>
                </a:ext>
              </a:extLst>
            </p:cNvPr>
            <p:cNvGrpSpPr/>
            <p:nvPr/>
          </p:nvGrpSpPr>
          <p:grpSpPr>
            <a:xfrm>
              <a:off x="427231" y="5779582"/>
              <a:ext cx="204231" cy="694854"/>
              <a:chOff x="1916930" y="4190334"/>
              <a:chExt cx="234076" cy="737178"/>
            </a:xfrm>
          </p:grpSpPr>
          <p:sp>
            <p:nvSpPr>
              <p:cNvPr id="2004" name="正方形/長方形 2003">
                <a:extLst>
                  <a:ext uri="{FF2B5EF4-FFF2-40B4-BE49-F238E27FC236}">
                    <a16:creationId xmlns:a16="http://schemas.microsoft.com/office/drawing/2014/main" id="{0EFE1C93-D7F3-48F4-88C5-E23D808F44D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5" name="フリーフォーム: 図形 2004">
                <a:extLst>
                  <a:ext uri="{FF2B5EF4-FFF2-40B4-BE49-F238E27FC236}">
                    <a16:creationId xmlns:a16="http://schemas.microsoft.com/office/drawing/2014/main" id="{0151C806-F0D6-442B-8342-0272E4BC051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DACB9C3D-9CD2-44C0-9FEA-E96937133D8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E4C75C7B-7226-47A0-9E11-B33A5F462D3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8" name="フリーフォーム: 図形 2007">
                <a:extLst>
                  <a:ext uri="{FF2B5EF4-FFF2-40B4-BE49-F238E27FC236}">
                    <a16:creationId xmlns:a16="http://schemas.microsoft.com/office/drawing/2014/main" id="{19075901-306D-4C6D-B7E2-09D90796C0CB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9" name="フリーフォーム: 図形 2008">
                <a:extLst>
                  <a:ext uri="{FF2B5EF4-FFF2-40B4-BE49-F238E27FC236}">
                    <a16:creationId xmlns:a16="http://schemas.microsoft.com/office/drawing/2014/main" id="{18C55321-CCEB-4C8D-9218-1F267094405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フリーフォーム: 図形 2009">
                <a:extLst>
                  <a:ext uri="{FF2B5EF4-FFF2-40B4-BE49-F238E27FC236}">
                    <a16:creationId xmlns:a16="http://schemas.microsoft.com/office/drawing/2014/main" id="{0EAAC49F-FF07-4EFB-BCAA-F2410AC101B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1" name="フリーフォーム: 図形 2010">
                <a:extLst>
                  <a:ext uri="{FF2B5EF4-FFF2-40B4-BE49-F238E27FC236}">
                    <a16:creationId xmlns:a16="http://schemas.microsoft.com/office/drawing/2014/main" id="{AD89B4BF-098A-4D8A-BEBC-72A100EDC29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2" name="フリーフォーム: 図形 2011">
                <a:extLst>
                  <a:ext uri="{FF2B5EF4-FFF2-40B4-BE49-F238E27FC236}">
                    <a16:creationId xmlns:a16="http://schemas.microsoft.com/office/drawing/2014/main" id="{1C0344C7-856D-4D95-B7B6-ADC15326D25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3" name="フリーフォーム: 図形 2012">
                <a:extLst>
                  <a:ext uri="{FF2B5EF4-FFF2-40B4-BE49-F238E27FC236}">
                    <a16:creationId xmlns:a16="http://schemas.microsoft.com/office/drawing/2014/main" id="{5853C784-3DF1-419C-AD74-FDC82DB2713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4" name="フリーフォーム: 図形 2013">
                <a:extLst>
                  <a:ext uri="{FF2B5EF4-FFF2-40B4-BE49-F238E27FC236}">
                    <a16:creationId xmlns:a16="http://schemas.microsoft.com/office/drawing/2014/main" id="{9BC592C2-C5F2-4C2A-87C4-0056F1FAFD8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2" name="グループ化 1821">
              <a:extLst>
                <a:ext uri="{FF2B5EF4-FFF2-40B4-BE49-F238E27FC236}">
                  <a16:creationId xmlns:a16="http://schemas.microsoft.com/office/drawing/2014/main" id="{E4FB6F7F-169A-4A4B-83A1-8DF86564BCC8}"/>
                </a:ext>
              </a:extLst>
            </p:cNvPr>
            <p:cNvGrpSpPr/>
            <p:nvPr/>
          </p:nvGrpSpPr>
          <p:grpSpPr>
            <a:xfrm>
              <a:off x="651068" y="5779582"/>
              <a:ext cx="204231" cy="694854"/>
              <a:chOff x="1916930" y="4190334"/>
              <a:chExt cx="234076" cy="737178"/>
            </a:xfrm>
          </p:grpSpPr>
          <p:sp>
            <p:nvSpPr>
              <p:cNvPr id="1993" name="正方形/長方形 1992">
                <a:extLst>
                  <a:ext uri="{FF2B5EF4-FFF2-40B4-BE49-F238E27FC236}">
                    <a16:creationId xmlns:a16="http://schemas.microsoft.com/office/drawing/2014/main" id="{6711F998-83CD-4633-8701-757F07CE1299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4" name="フリーフォーム: 図形 1993">
                <a:extLst>
                  <a:ext uri="{FF2B5EF4-FFF2-40B4-BE49-F238E27FC236}">
                    <a16:creationId xmlns:a16="http://schemas.microsoft.com/office/drawing/2014/main" id="{C48D6ABD-D0FD-46C5-B9B4-F2481B6DC67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フリーフォーム: 図形 1994">
                <a:extLst>
                  <a:ext uri="{FF2B5EF4-FFF2-40B4-BE49-F238E27FC236}">
                    <a16:creationId xmlns:a16="http://schemas.microsoft.com/office/drawing/2014/main" id="{7618225E-658F-420E-B30A-97637286BB5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6" name="フリーフォーム: 図形 1995">
                <a:extLst>
                  <a:ext uri="{FF2B5EF4-FFF2-40B4-BE49-F238E27FC236}">
                    <a16:creationId xmlns:a16="http://schemas.microsoft.com/office/drawing/2014/main" id="{4F504B21-4116-4DD6-90CB-F56C017BDD36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7" name="フリーフォーム: 図形 1996">
                <a:extLst>
                  <a:ext uri="{FF2B5EF4-FFF2-40B4-BE49-F238E27FC236}">
                    <a16:creationId xmlns:a16="http://schemas.microsoft.com/office/drawing/2014/main" id="{572BEBD0-BCC6-4F69-A012-64E257035320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8" name="フリーフォーム: 図形 1997">
                <a:extLst>
                  <a:ext uri="{FF2B5EF4-FFF2-40B4-BE49-F238E27FC236}">
                    <a16:creationId xmlns:a16="http://schemas.microsoft.com/office/drawing/2014/main" id="{AC93F24B-BBD4-4D11-BC04-15683909F2A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9" name="フリーフォーム: 図形 1998">
                <a:extLst>
                  <a:ext uri="{FF2B5EF4-FFF2-40B4-BE49-F238E27FC236}">
                    <a16:creationId xmlns:a16="http://schemas.microsoft.com/office/drawing/2014/main" id="{B2CBE6D7-4B89-4B1A-BB8F-577FFC07C24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0" name="フリーフォーム: 図形 1999">
                <a:extLst>
                  <a:ext uri="{FF2B5EF4-FFF2-40B4-BE49-F238E27FC236}">
                    <a16:creationId xmlns:a16="http://schemas.microsoft.com/office/drawing/2014/main" id="{08CED836-B3E2-4092-9EA5-797F2E8706A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1" name="フリーフォーム: 図形 2000">
                <a:extLst>
                  <a:ext uri="{FF2B5EF4-FFF2-40B4-BE49-F238E27FC236}">
                    <a16:creationId xmlns:a16="http://schemas.microsoft.com/office/drawing/2014/main" id="{BCB9C801-0DF7-4C69-9A0E-B734645B5DE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2" name="フリーフォーム: 図形 2001">
                <a:extLst>
                  <a:ext uri="{FF2B5EF4-FFF2-40B4-BE49-F238E27FC236}">
                    <a16:creationId xmlns:a16="http://schemas.microsoft.com/office/drawing/2014/main" id="{A6A80AB7-9A8A-412F-B563-1B8AF274F6F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フリーフォーム: 図形 2002">
                <a:extLst>
                  <a:ext uri="{FF2B5EF4-FFF2-40B4-BE49-F238E27FC236}">
                    <a16:creationId xmlns:a16="http://schemas.microsoft.com/office/drawing/2014/main" id="{00E75AE3-D345-4C3A-A042-EC550BF22B5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3" name="グループ化 1822">
              <a:extLst>
                <a:ext uri="{FF2B5EF4-FFF2-40B4-BE49-F238E27FC236}">
                  <a16:creationId xmlns:a16="http://schemas.microsoft.com/office/drawing/2014/main" id="{CB9750C6-546C-4B99-8276-507B0A382E31}"/>
                </a:ext>
              </a:extLst>
            </p:cNvPr>
            <p:cNvGrpSpPr/>
            <p:nvPr/>
          </p:nvGrpSpPr>
          <p:grpSpPr>
            <a:xfrm>
              <a:off x="874906" y="5779582"/>
              <a:ext cx="204231" cy="694854"/>
              <a:chOff x="1916930" y="4190334"/>
              <a:chExt cx="234076" cy="737178"/>
            </a:xfrm>
          </p:grpSpPr>
          <p:sp>
            <p:nvSpPr>
              <p:cNvPr id="1982" name="正方形/長方形 1981">
                <a:extLst>
                  <a:ext uri="{FF2B5EF4-FFF2-40B4-BE49-F238E27FC236}">
                    <a16:creationId xmlns:a16="http://schemas.microsoft.com/office/drawing/2014/main" id="{BEDC3549-92F1-40F2-BA5D-25D0B4D35D5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3" name="フリーフォーム: 図形 1982">
                <a:extLst>
                  <a:ext uri="{FF2B5EF4-FFF2-40B4-BE49-F238E27FC236}">
                    <a16:creationId xmlns:a16="http://schemas.microsoft.com/office/drawing/2014/main" id="{70D9F6D7-8A60-4E47-AC91-B26217F0064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4" name="フリーフォーム: 図形 1983">
                <a:extLst>
                  <a:ext uri="{FF2B5EF4-FFF2-40B4-BE49-F238E27FC236}">
                    <a16:creationId xmlns:a16="http://schemas.microsoft.com/office/drawing/2014/main" id="{84A42CB6-468A-431D-BE4F-CD5C87DCE45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5" name="フリーフォーム: 図形 1984">
                <a:extLst>
                  <a:ext uri="{FF2B5EF4-FFF2-40B4-BE49-F238E27FC236}">
                    <a16:creationId xmlns:a16="http://schemas.microsoft.com/office/drawing/2014/main" id="{15D05520-41E4-4669-A409-CAA62AEDB34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6" name="フリーフォーム: 図形 1985">
                <a:extLst>
                  <a:ext uri="{FF2B5EF4-FFF2-40B4-BE49-F238E27FC236}">
                    <a16:creationId xmlns:a16="http://schemas.microsoft.com/office/drawing/2014/main" id="{D5765EBE-D0F3-495F-A161-73312F7635C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7" name="フリーフォーム: 図形 1986">
                <a:extLst>
                  <a:ext uri="{FF2B5EF4-FFF2-40B4-BE49-F238E27FC236}">
                    <a16:creationId xmlns:a16="http://schemas.microsoft.com/office/drawing/2014/main" id="{C8900D10-C906-4346-A28E-D6B22E295B94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8" name="フリーフォーム: 図形 1987">
                <a:extLst>
                  <a:ext uri="{FF2B5EF4-FFF2-40B4-BE49-F238E27FC236}">
                    <a16:creationId xmlns:a16="http://schemas.microsoft.com/office/drawing/2014/main" id="{1731F1DE-BCE2-4303-8B0E-8282499DF1A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9" name="フリーフォーム: 図形 1988">
                <a:extLst>
                  <a:ext uri="{FF2B5EF4-FFF2-40B4-BE49-F238E27FC236}">
                    <a16:creationId xmlns:a16="http://schemas.microsoft.com/office/drawing/2014/main" id="{412922EB-4A66-4BAC-AF02-1D718C33A02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0" name="フリーフォーム: 図形 1989">
                <a:extLst>
                  <a:ext uri="{FF2B5EF4-FFF2-40B4-BE49-F238E27FC236}">
                    <a16:creationId xmlns:a16="http://schemas.microsoft.com/office/drawing/2014/main" id="{EEEE6596-D8FC-4F85-9703-DB758E8C717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1" name="フリーフォーム: 図形 1990">
                <a:extLst>
                  <a:ext uri="{FF2B5EF4-FFF2-40B4-BE49-F238E27FC236}">
                    <a16:creationId xmlns:a16="http://schemas.microsoft.com/office/drawing/2014/main" id="{4C50ABE5-5A27-4540-B9B9-4350ADE283A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2" name="フリーフォーム: 図形 1991">
                <a:extLst>
                  <a:ext uri="{FF2B5EF4-FFF2-40B4-BE49-F238E27FC236}">
                    <a16:creationId xmlns:a16="http://schemas.microsoft.com/office/drawing/2014/main" id="{03722592-5BCA-4961-928E-E69BB7925D3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4" name="グループ化 1823">
              <a:extLst>
                <a:ext uri="{FF2B5EF4-FFF2-40B4-BE49-F238E27FC236}">
                  <a16:creationId xmlns:a16="http://schemas.microsoft.com/office/drawing/2014/main" id="{38F55287-782B-4536-BABD-60DAA0412954}"/>
                </a:ext>
              </a:extLst>
            </p:cNvPr>
            <p:cNvGrpSpPr/>
            <p:nvPr/>
          </p:nvGrpSpPr>
          <p:grpSpPr>
            <a:xfrm>
              <a:off x="1098743" y="5779582"/>
              <a:ext cx="204231" cy="694854"/>
              <a:chOff x="1916930" y="4190334"/>
              <a:chExt cx="234076" cy="737178"/>
            </a:xfrm>
          </p:grpSpPr>
          <p:sp>
            <p:nvSpPr>
              <p:cNvPr id="1971" name="正方形/長方形 1970">
                <a:extLst>
                  <a:ext uri="{FF2B5EF4-FFF2-40B4-BE49-F238E27FC236}">
                    <a16:creationId xmlns:a16="http://schemas.microsoft.com/office/drawing/2014/main" id="{BD11764F-73C7-4C37-BF84-BB3B87777E3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2" name="フリーフォーム: 図形 1971">
                <a:extLst>
                  <a:ext uri="{FF2B5EF4-FFF2-40B4-BE49-F238E27FC236}">
                    <a16:creationId xmlns:a16="http://schemas.microsoft.com/office/drawing/2014/main" id="{29B431B4-5816-4FD0-A4D8-53D84CEE2C51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3" name="フリーフォーム: 図形 1972">
                <a:extLst>
                  <a:ext uri="{FF2B5EF4-FFF2-40B4-BE49-F238E27FC236}">
                    <a16:creationId xmlns:a16="http://schemas.microsoft.com/office/drawing/2014/main" id="{4341F503-A478-4D7B-85A7-604C141123B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4" name="フリーフォーム: 図形 1973">
                <a:extLst>
                  <a:ext uri="{FF2B5EF4-FFF2-40B4-BE49-F238E27FC236}">
                    <a16:creationId xmlns:a16="http://schemas.microsoft.com/office/drawing/2014/main" id="{77843A99-1C09-40A7-BF21-57059D42D7B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5" name="フリーフォーム: 図形 1974">
                <a:extLst>
                  <a:ext uri="{FF2B5EF4-FFF2-40B4-BE49-F238E27FC236}">
                    <a16:creationId xmlns:a16="http://schemas.microsoft.com/office/drawing/2014/main" id="{D430F1A7-3518-4A5C-96C0-A8833A08D3D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6" name="フリーフォーム: 図形 1975">
                <a:extLst>
                  <a:ext uri="{FF2B5EF4-FFF2-40B4-BE49-F238E27FC236}">
                    <a16:creationId xmlns:a16="http://schemas.microsoft.com/office/drawing/2014/main" id="{9F4059AC-A4A7-4A2D-B0ED-5DCB1F671D3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7" name="フリーフォーム: 図形 1976">
                <a:extLst>
                  <a:ext uri="{FF2B5EF4-FFF2-40B4-BE49-F238E27FC236}">
                    <a16:creationId xmlns:a16="http://schemas.microsoft.com/office/drawing/2014/main" id="{9F84D6C8-C441-4FB4-922A-E1B5305C473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8" name="フリーフォーム: 図形 1977">
                <a:extLst>
                  <a:ext uri="{FF2B5EF4-FFF2-40B4-BE49-F238E27FC236}">
                    <a16:creationId xmlns:a16="http://schemas.microsoft.com/office/drawing/2014/main" id="{D27D078C-D166-4C6B-8BB0-36973C6931C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9" name="フリーフォーム: 図形 1978">
                <a:extLst>
                  <a:ext uri="{FF2B5EF4-FFF2-40B4-BE49-F238E27FC236}">
                    <a16:creationId xmlns:a16="http://schemas.microsoft.com/office/drawing/2014/main" id="{2FA19E5E-E8E9-4783-8469-92A149A4E79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0" name="フリーフォーム: 図形 1979">
                <a:extLst>
                  <a:ext uri="{FF2B5EF4-FFF2-40B4-BE49-F238E27FC236}">
                    <a16:creationId xmlns:a16="http://schemas.microsoft.com/office/drawing/2014/main" id="{AE7FB7A4-7714-42E9-A916-5617C1108BF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1" name="フリーフォーム: 図形 1980">
                <a:extLst>
                  <a:ext uri="{FF2B5EF4-FFF2-40B4-BE49-F238E27FC236}">
                    <a16:creationId xmlns:a16="http://schemas.microsoft.com/office/drawing/2014/main" id="{1A88B32F-7F5A-4CF8-AF88-EAD5AD693870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5" name="グループ化 1824">
              <a:extLst>
                <a:ext uri="{FF2B5EF4-FFF2-40B4-BE49-F238E27FC236}">
                  <a16:creationId xmlns:a16="http://schemas.microsoft.com/office/drawing/2014/main" id="{32368091-7892-4B7D-B1CD-8D6D3A120907}"/>
                </a:ext>
              </a:extLst>
            </p:cNvPr>
            <p:cNvGrpSpPr/>
            <p:nvPr/>
          </p:nvGrpSpPr>
          <p:grpSpPr>
            <a:xfrm>
              <a:off x="1322581" y="5779582"/>
              <a:ext cx="204231" cy="694854"/>
              <a:chOff x="1916930" y="4190334"/>
              <a:chExt cx="234076" cy="737178"/>
            </a:xfrm>
          </p:grpSpPr>
          <p:sp>
            <p:nvSpPr>
              <p:cNvPr id="1960" name="正方形/長方形 1959">
                <a:extLst>
                  <a:ext uri="{FF2B5EF4-FFF2-40B4-BE49-F238E27FC236}">
                    <a16:creationId xmlns:a16="http://schemas.microsoft.com/office/drawing/2014/main" id="{88B6EE2B-43CA-4659-A456-AD46FE056BFB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546F5131-E575-42BB-A568-9544A374C86F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8A412A6D-F668-4DD3-A780-4D55F060D45B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3" name="フリーフォーム: 図形 1962">
                <a:extLst>
                  <a:ext uri="{FF2B5EF4-FFF2-40B4-BE49-F238E27FC236}">
                    <a16:creationId xmlns:a16="http://schemas.microsoft.com/office/drawing/2014/main" id="{0A8E3650-D2D7-4819-ABB1-46BF0B61C99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4" name="フリーフォーム: 図形 1963">
                <a:extLst>
                  <a:ext uri="{FF2B5EF4-FFF2-40B4-BE49-F238E27FC236}">
                    <a16:creationId xmlns:a16="http://schemas.microsoft.com/office/drawing/2014/main" id="{33299D92-A884-4D93-8E67-5F8C540C07F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5" name="フリーフォーム: 図形 1964">
                <a:extLst>
                  <a:ext uri="{FF2B5EF4-FFF2-40B4-BE49-F238E27FC236}">
                    <a16:creationId xmlns:a16="http://schemas.microsoft.com/office/drawing/2014/main" id="{92802195-6855-45C7-905B-64EF595573A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6" name="フリーフォーム: 図形 1965">
                <a:extLst>
                  <a:ext uri="{FF2B5EF4-FFF2-40B4-BE49-F238E27FC236}">
                    <a16:creationId xmlns:a16="http://schemas.microsoft.com/office/drawing/2014/main" id="{5F0F95D7-3161-4490-A3A2-CF2DBC26C2E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7" name="フリーフォーム: 図形 1966">
                <a:extLst>
                  <a:ext uri="{FF2B5EF4-FFF2-40B4-BE49-F238E27FC236}">
                    <a16:creationId xmlns:a16="http://schemas.microsoft.com/office/drawing/2014/main" id="{EC1923CD-2E7F-41E9-A9F8-721F142587D6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8" name="フリーフォーム: 図形 1967">
                <a:extLst>
                  <a:ext uri="{FF2B5EF4-FFF2-40B4-BE49-F238E27FC236}">
                    <a16:creationId xmlns:a16="http://schemas.microsoft.com/office/drawing/2014/main" id="{18772070-E6C5-4AB3-BA9C-A34EA3962F4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9" name="フリーフォーム: 図形 1968">
                <a:extLst>
                  <a:ext uri="{FF2B5EF4-FFF2-40B4-BE49-F238E27FC236}">
                    <a16:creationId xmlns:a16="http://schemas.microsoft.com/office/drawing/2014/main" id="{B93D202B-52F5-41F4-96B5-AB2AA053F20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0" name="フリーフォーム: 図形 1969">
                <a:extLst>
                  <a:ext uri="{FF2B5EF4-FFF2-40B4-BE49-F238E27FC236}">
                    <a16:creationId xmlns:a16="http://schemas.microsoft.com/office/drawing/2014/main" id="{AE99CB5F-3EBA-4B0E-BB73-0C3054670E63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6" name="グループ化 1825">
              <a:extLst>
                <a:ext uri="{FF2B5EF4-FFF2-40B4-BE49-F238E27FC236}">
                  <a16:creationId xmlns:a16="http://schemas.microsoft.com/office/drawing/2014/main" id="{DE161538-AA6D-44DF-8B19-42960CC5F143}"/>
                </a:ext>
              </a:extLst>
            </p:cNvPr>
            <p:cNvGrpSpPr/>
            <p:nvPr/>
          </p:nvGrpSpPr>
          <p:grpSpPr>
            <a:xfrm>
              <a:off x="1546418" y="5779582"/>
              <a:ext cx="204231" cy="694854"/>
              <a:chOff x="1916930" y="4190334"/>
              <a:chExt cx="234076" cy="737178"/>
            </a:xfrm>
          </p:grpSpPr>
          <p:sp>
            <p:nvSpPr>
              <p:cNvPr id="1949" name="正方形/長方形 1948">
                <a:extLst>
                  <a:ext uri="{FF2B5EF4-FFF2-40B4-BE49-F238E27FC236}">
                    <a16:creationId xmlns:a16="http://schemas.microsoft.com/office/drawing/2014/main" id="{3FD890C8-7772-4EF2-89BC-29827D8AAF6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D2809598-CBCD-4371-A648-F0D1DD6609A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30D27429-DBCC-431C-A9F0-2035E55B5F05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A4110423-4BBA-4824-8732-43597B16E5F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A63BC396-0D99-4A3F-A0E8-AEDA63DE09C3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EAAC1ECD-78F3-4C8A-99B9-2BB4E91A68C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90CD66E5-DC1A-4A1C-A6ED-68790B49CDE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6A65F208-9879-4081-A08A-EA82939B2CE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1107C5C1-E89F-4405-A16D-2D7D8AC412DC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D33C5285-78DB-4CAD-B9E3-8A63D4750AFE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940DBB82-49D6-4E69-9759-1A16902C9EA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7" name="グループ化 1826">
              <a:extLst>
                <a:ext uri="{FF2B5EF4-FFF2-40B4-BE49-F238E27FC236}">
                  <a16:creationId xmlns:a16="http://schemas.microsoft.com/office/drawing/2014/main" id="{51441FEE-0656-4937-8C67-28A17079E913}"/>
                </a:ext>
              </a:extLst>
            </p:cNvPr>
            <p:cNvGrpSpPr/>
            <p:nvPr/>
          </p:nvGrpSpPr>
          <p:grpSpPr>
            <a:xfrm>
              <a:off x="1770256" y="5779582"/>
              <a:ext cx="204231" cy="694854"/>
              <a:chOff x="1916930" y="4190334"/>
              <a:chExt cx="234076" cy="737178"/>
            </a:xfrm>
          </p:grpSpPr>
          <p:sp>
            <p:nvSpPr>
              <p:cNvPr id="1938" name="正方形/長方形 1937">
                <a:extLst>
                  <a:ext uri="{FF2B5EF4-FFF2-40B4-BE49-F238E27FC236}">
                    <a16:creationId xmlns:a16="http://schemas.microsoft.com/office/drawing/2014/main" id="{A17C056E-8175-4E75-93E5-934900F867B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878D8641-E230-4C4F-A835-2CEF4DCDE4A4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F214868B-EDDC-41D9-9B30-FA2F049731B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F6D6147E-AAFC-44C9-92DE-B3294DBF8EA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6815676B-506E-439F-AAD2-ADA3489EE01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E46EF057-72E1-425C-A021-038D6310B40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736A31CF-28BE-4822-AC52-3F94349A8795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787C4EA5-F8DE-46E2-9C54-D4B516AE906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00200E6A-40F9-4BD6-A1A3-B49F1E32472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A5ACD77A-90E7-438F-A674-D79231539D6D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4D4D5771-714C-4722-896F-C1F7DDAC197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8" name="グループ化 1827">
              <a:extLst>
                <a:ext uri="{FF2B5EF4-FFF2-40B4-BE49-F238E27FC236}">
                  <a16:creationId xmlns:a16="http://schemas.microsoft.com/office/drawing/2014/main" id="{8E03D3E9-F468-4851-9EC4-584C6375394B}"/>
                </a:ext>
              </a:extLst>
            </p:cNvPr>
            <p:cNvGrpSpPr/>
            <p:nvPr/>
          </p:nvGrpSpPr>
          <p:grpSpPr>
            <a:xfrm>
              <a:off x="1994093" y="5779582"/>
              <a:ext cx="204231" cy="694854"/>
              <a:chOff x="1916930" y="4190334"/>
              <a:chExt cx="234076" cy="737178"/>
            </a:xfrm>
          </p:grpSpPr>
          <p:sp>
            <p:nvSpPr>
              <p:cNvPr id="1927" name="正方形/長方形 1926">
                <a:extLst>
                  <a:ext uri="{FF2B5EF4-FFF2-40B4-BE49-F238E27FC236}">
                    <a16:creationId xmlns:a16="http://schemas.microsoft.com/office/drawing/2014/main" id="{31FCCECD-9267-4C3D-8B6A-B314FDD573B9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57000DA2-67D5-4FDB-AA3A-A8C31C5E947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5110F598-3883-4F21-8C07-2909D67486CE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6FA26D7D-67E8-4185-9C15-D8CDF58A9C0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88E486C8-521B-4885-A8DB-BE8511D0BDC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D8DF8DA4-4B45-4B18-83EF-51647DDA3F2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47522B2D-8E1C-4CB9-AAA4-8DB959C8469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B44E2442-DF0C-47AC-8488-F3BF4131C91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5" name="フリーフォーム: 図形 1934">
                <a:extLst>
                  <a:ext uri="{FF2B5EF4-FFF2-40B4-BE49-F238E27FC236}">
                    <a16:creationId xmlns:a16="http://schemas.microsoft.com/office/drawing/2014/main" id="{148AF3ED-0CA6-4C46-993D-E0A7C227FB5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08349DE2-5D6A-4944-B3A7-CEAB7459074D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54AD574D-A890-4B6C-B7CE-59BA9604888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9" name="グループ化 1828">
              <a:extLst>
                <a:ext uri="{FF2B5EF4-FFF2-40B4-BE49-F238E27FC236}">
                  <a16:creationId xmlns:a16="http://schemas.microsoft.com/office/drawing/2014/main" id="{84784AF1-2F1E-438E-9488-A3A3A0043DB9}"/>
                </a:ext>
              </a:extLst>
            </p:cNvPr>
            <p:cNvGrpSpPr/>
            <p:nvPr/>
          </p:nvGrpSpPr>
          <p:grpSpPr>
            <a:xfrm>
              <a:off x="2213169" y="5779582"/>
              <a:ext cx="204231" cy="694854"/>
              <a:chOff x="1916930" y="4190334"/>
              <a:chExt cx="234076" cy="737178"/>
            </a:xfrm>
          </p:grpSpPr>
          <p:sp>
            <p:nvSpPr>
              <p:cNvPr id="1916" name="正方形/長方形 1915">
                <a:extLst>
                  <a:ext uri="{FF2B5EF4-FFF2-40B4-BE49-F238E27FC236}">
                    <a16:creationId xmlns:a16="http://schemas.microsoft.com/office/drawing/2014/main" id="{62CBD08B-7F04-4D70-937D-8C0CBDD01D7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D3E5ABA9-5312-47BC-97BB-2B5932CBD1B1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52009182-0EFC-4F37-B00E-3BB77ED98B2B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3CA2D334-C54F-406B-AC70-DD1682EF436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8704669E-E43F-43C1-AF7D-1409FED70C9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66988AED-E5A7-444F-A8C6-0AC504363D1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755BBD34-E795-4FE2-8094-06872E7863F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FEC4A441-8117-4A1B-9E8B-317C8F6D11D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0234DCAC-85BD-4309-A15A-66DA7B50F0F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5E9E5B3D-E0F5-4573-BCD0-BE4B77A746A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4AC824A6-5F70-4E30-A10F-872221A6B23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0" name="グループ化 1829">
              <a:extLst>
                <a:ext uri="{FF2B5EF4-FFF2-40B4-BE49-F238E27FC236}">
                  <a16:creationId xmlns:a16="http://schemas.microsoft.com/office/drawing/2014/main" id="{80D83569-E03B-499A-8B00-323BE505009E}"/>
                </a:ext>
              </a:extLst>
            </p:cNvPr>
            <p:cNvGrpSpPr/>
            <p:nvPr/>
          </p:nvGrpSpPr>
          <p:grpSpPr>
            <a:xfrm>
              <a:off x="2437006" y="5779582"/>
              <a:ext cx="204231" cy="694854"/>
              <a:chOff x="1916930" y="4190334"/>
              <a:chExt cx="234076" cy="737178"/>
            </a:xfrm>
          </p:grpSpPr>
          <p:sp>
            <p:nvSpPr>
              <p:cNvPr id="1905" name="正方形/長方形 1904">
                <a:extLst>
                  <a:ext uri="{FF2B5EF4-FFF2-40B4-BE49-F238E27FC236}">
                    <a16:creationId xmlns:a16="http://schemas.microsoft.com/office/drawing/2014/main" id="{81C1F729-6860-4CD2-B223-F742A76059B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84266B7A-0937-4844-8E40-F116CA977D25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F7061E03-E318-441E-9B69-4D8FD2D8070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044DDAB7-060D-47FD-B598-E07FA5C18E46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A641D868-8054-4632-8F20-A4D0E8C1E80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D82F7362-8366-48EE-AE1B-8AAD0A647F44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0EFA55F8-854F-420D-B58A-EF1A7680E82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3AAD0574-E7C6-4D1C-99C4-AE6CA027797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2DE47F08-F68D-47CF-AAFD-F0E81622276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4" name="フリーフォーム: 図形 1913">
                <a:extLst>
                  <a:ext uri="{FF2B5EF4-FFF2-40B4-BE49-F238E27FC236}">
                    <a16:creationId xmlns:a16="http://schemas.microsoft.com/office/drawing/2014/main" id="{28841269-B1F9-4FE8-80A7-0A73487352F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E44FA728-34C6-456E-A324-A3CB2D56FFA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1" name="グループ化 1830">
              <a:extLst>
                <a:ext uri="{FF2B5EF4-FFF2-40B4-BE49-F238E27FC236}">
                  <a16:creationId xmlns:a16="http://schemas.microsoft.com/office/drawing/2014/main" id="{2311D02E-AB7D-44F7-B2CE-4C3239E301DD}"/>
                </a:ext>
              </a:extLst>
            </p:cNvPr>
            <p:cNvGrpSpPr/>
            <p:nvPr/>
          </p:nvGrpSpPr>
          <p:grpSpPr>
            <a:xfrm>
              <a:off x="2660844" y="5779582"/>
              <a:ext cx="204231" cy="694854"/>
              <a:chOff x="1916930" y="4190334"/>
              <a:chExt cx="234076" cy="737178"/>
            </a:xfrm>
          </p:grpSpPr>
          <p:sp>
            <p:nvSpPr>
              <p:cNvPr id="1894" name="正方形/長方形 1893">
                <a:extLst>
                  <a:ext uri="{FF2B5EF4-FFF2-40B4-BE49-F238E27FC236}">
                    <a16:creationId xmlns:a16="http://schemas.microsoft.com/office/drawing/2014/main" id="{19D24801-7D55-4EC2-9CE3-E8AA24E610C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455009C0-4D15-4404-9A4A-6D2BCE25587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17B7630A-D199-4F33-BFDC-BFA8414982BB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4A118E2D-3646-4F58-AE10-4F7020E80E4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F4FD95D4-23B9-4C21-A9C2-0552F1D4DE6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761312D9-8108-4829-8209-D4C3E787D43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49163338-961B-4B9D-A3D4-C2D91FC6A7F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1B855A6E-9A00-4FA4-841F-0036CBE08BE2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8B3E1586-CA6B-4FBE-88E0-8129A37E97B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E30A23E5-54E8-4213-BED3-EAB703B0AF79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2BEFA242-1B06-4AB1-B429-B8331C045108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2" name="グループ化 1831">
              <a:extLst>
                <a:ext uri="{FF2B5EF4-FFF2-40B4-BE49-F238E27FC236}">
                  <a16:creationId xmlns:a16="http://schemas.microsoft.com/office/drawing/2014/main" id="{EA07D2A4-B348-4554-9CF2-82F443C1ECBD}"/>
                </a:ext>
              </a:extLst>
            </p:cNvPr>
            <p:cNvGrpSpPr/>
            <p:nvPr/>
          </p:nvGrpSpPr>
          <p:grpSpPr>
            <a:xfrm>
              <a:off x="2884681" y="5779582"/>
              <a:ext cx="204231" cy="694854"/>
              <a:chOff x="1916930" y="4190334"/>
              <a:chExt cx="234076" cy="737178"/>
            </a:xfrm>
          </p:grpSpPr>
          <p:sp>
            <p:nvSpPr>
              <p:cNvPr id="1883" name="正方形/長方形 1882">
                <a:extLst>
                  <a:ext uri="{FF2B5EF4-FFF2-40B4-BE49-F238E27FC236}">
                    <a16:creationId xmlns:a16="http://schemas.microsoft.com/office/drawing/2014/main" id="{1BD305FD-405C-481F-BDE1-EDB4E13E2A5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40C08717-85C1-4F15-8507-B6BBF518D24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6B2A66F3-B433-40CD-B944-9B6A80CBA04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6" name="フリーフォーム: 図形 1885">
                <a:extLst>
                  <a:ext uri="{FF2B5EF4-FFF2-40B4-BE49-F238E27FC236}">
                    <a16:creationId xmlns:a16="http://schemas.microsoft.com/office/drawing/2014/main" id="{423AB98B-7FDE-426B-A971-39E6C9A53CF6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27F629F7-2042-4611-9833-A6B2E6ED99A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140B8D55-4D2D-46D8-9461-5CC1D290CBA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836E7D65-6214-4F0F-B3C5-1D4BD161A93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C1CAD589-F946-41EE-AFCD-986E0CD999D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99B7F54B-A73D-4ADB-992E-F83939014D7A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BF8CE0EB-716B-45DE-ADCC-B6CE1BA2BE0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B33C65CB-9251-40A6-A709-2D5261BAB47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3" name="グループ化 1832">
              <a:extLst>
                <a:ext uri="{FF2B5EF4-FFF2-40B4-BE49-F238E27FC236}">
                  <a16:creationId xmlns:a16="http://schemas.microsoft.com/office/drawing/2014/main" id="{9FCF0FB8-0117-49C3-B422-380B83863067}"/>
                </a:ext>
              </a:extLst>
            </p:cNvPr>
            <p:cNvGrpSpPr/>
            <p:nvPr/>
          </p:nvGrpSpPr>
          <p:grpSpPr>
            <a:xfrm>
              <a:off x="3108518" y="5779582"/>
              <a:ext cx="204231" cy="694854"/>
              <a:chOff x="1916930" y="4190334"/>
              <a:chExt cx="234076" cy="737178"/>
            </a:xfrm>
          </p:grpSpPr>
          <p:sp>
            <p:nvSpPr>
              <p:cNvPr id="1872" name="正方形/長方形 1871">
                <a:extLst>
                  <a:ext uri="{FF2B5EF4-FFF2-40B4-BE49-F238E27FC236}">
                    <a16:creationId xmlns:a16="http://schemas.microsoft.com/office/drawing/2014/main" id="{92369EDA-E973-43C3-B550-14656850FB0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58043167-4F83-4A16-8704-4F4D6C5D9D74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33E38076-B13B-4204-ADE2-29291686A89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F7315771-08DD-4F7C-A31F-CCB1AD74606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FD19B2A5-627C-44B6-BF5B-A056ABCB90FB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5321B1A4-3803-4CA3-8577-2712B0F2696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83699952-F185-4AD5-B176-FFD20B98329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09581175-432E-4071-A1A1-A9584080936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385D3160-A04D-4AB3-A76C-2DB47474CB7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22AEF340-A64B-4EBA-B1E5-643CA1BAEFB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EB8288BE-5A3D-4D41-9BDF-F16C4F9A9C9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4" name="グループ化 1833">
              <a:extLst>
                <a:ext uri="{FF2B5EF4-FFF2-40B4-BE49-F238E27FC236}">
                  <a16:creationId xmlns:a16="http://schemas.microsoft.com/office/drawing/2014/main" id="{A81150D3-D7B6-48A2-8B4F-12454B21B90E}"/>
                </a:ext>
              </a:extLst>
            </p:cNvPr>
            <p:cNvGrpSpPr/>
            <p:nvPr/>
          </p:nvGrpSpPr>
          <p:grpSpPr>
            <a:xfrm>
              <a:off x="3332355" y="5779582"/>
              <a:ext cx="204231" cy="694854"/>
              <a:chOff x="1916930" y="4190334"/>
              <a:chExt cx="234076" cy="737178"/>
            </a:xfrm>
          </p:grpSpPr>
          <p:sp>
            <p:nvSpPr>
              <p:cNvPr id="1861" name="正方形/長方形 1860">
                <a:extLst>
                  <a:ext uri="{FF2B5EF4-FFF2-40B4-BE49-F238E27FC236}">
                    <a16:creationId xmlns:a16="http://schemas.microsoft.com/office/drawing/2014/main" id="{74AFE3D2-7EA4-4BD9-8F1E-E04277564F6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9E8FAFBF-FBA6-4295-89CB-442A9B855023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F11B644F-5ACF-4D32-B481-9F9BC304BB9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D091C60F-85EC-44FD-A14D-016893A1D78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5" name="フリーフォーム: 図形 1864">
                <a:extLst>
                  <a:ext uri="{FF2B5EF4-FFF2-40B4-BE49-F238E27FC236}">
                    <a16:creationId xmlns:a16="http://schemas.microsoft.com/office/drawing/2014/main" id="{DA7969EC-2E55-40E8-B681-EB6FC3CB0BE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BC33F8FD-0A25-4DB7-A45A-97C9E2B3D6B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51C3342F-E7A9-42E7-901C-B7CCA07E755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3FD96A91-0A44-4EC4-A6E3-51CB93C660B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D51D6B55-CEDA-4A7B-A0AC-595864774E0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013BDD00-D96E-4222-B7E6-09059A06942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45117D00-A783-47BB-9243-30BA1445ACF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5" name="グループ化 1834">
              <a:extLst>
                <a:ext uri="{FF2B5EF4-FFF2-40B4-BE49-F238E27FC236}">
                  <a16:creationId xmlns:a16="http://schemas.microsoft.com/office/drawing/2014/main" id="{B5953421-3473-4F34-B6CC-764E4240CF78}"/>
                </a:ext>
              </a:extLst>
            </p:cNvPr>
            <p:cNvGrpSpPr/>
            <p:nvPr/>
          </p:nvGrpSpPr>
          <p:grpSpPr>
            <a:xfrm>
              <a:off x="3556193" y="5779582"/>
              <a:ext cx="204231" cy="694854"/>
              <a:chOff x="1916930" y="4190334"/>
              <a:chExt cx="234076" cy="737178"/>
            </a:xfrm>
          </p:grpSpPr>
          <p:sp>
            <p:nvSpPr>
              <p:cNvPr id="1850" name="正方形/長方形 1849">
                <a:extLst>
                  <a:ext uri="{FF2B5EF4-FFF2-40B4-BE49-F238E27FC236}">
                    <a16:creationId xmlns:a16="http://schemas.microsoft.com/office/drawing/2014/main" id="{83B79E36-D8E3-4FB8-A088-BD73932C2D4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29411F5C-1148-45E4-80EA-3A9FE5A9633F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AFD68A73-F15A-4D33-BC78-B70525BB28F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6A34DDA6-AE9A-4E7A-A6D9-B56962028935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193067F9-123A-4D97-9038-025F7C17597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9A7305E9-DDFE-4982-9CE6-E83E3FBCE16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F9857F32-1D22-4DA3-B8F4-35257BC0C3B4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29CA5550-CF58-4877-A279-0FC8BAD94D56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0D1C636B-0FAC-401C-86C5-56034523097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188D80A6-A9D6-47B5-9E93-BC391D60088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EC8B3446-EA14-4762-B9AD-0100EF771003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6" name="グループ化 1835">
              <a:extLst>
                <a:ext uri="{FF2B5EF4-FFF2-40B4-BE49-F238E27FC236}">
                  <a16:creationId xmlns:a16="http://schemas.microsoft.com/office/drawing/2014/main" id="{6617E002-1E16-4332-B6E4-F3E178B48855}"/>
                </a:ext>
              </a:extLst>
            </p:cNvPr>
            <p:cNvGrpSpPr/>
            <p:nvPr/>
          </p:nvGrpSpPr>
          <p:grpSpPr>
            <a:xfrm>
              <a:off x="3780030" y="5779582"/>
              <a:ext cx="204231" cy="694854"/>
              <a:chOff x="1916930" y="4190334"/>
              <a:chExt cx="234076" cy="737178"/>
            </a:xfrm>
          </p:grpSpPr>
          <p:sp>
            <p:nvSpPr>
              <p:cNvPr id="1839" name="正方形/長方形 1838">
                <a:extLst>
                  <a:ext uri="{FF2B5EF4-FFF2-40B4-BE49-F238E27FC236}">
                    <a16:creationId xmlns:a16="http://schemas.microsoft.com/office/drawing/2014/main" id="{0D896000-7000-4CCC-BFE2-BC9A49FBD59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6F5DAE72-5C02-4BC7-9687-68E3E73EC459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970F70AA-FBBF-49E7-8417-9D914B8EBB9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7A8E8113-0AE6-44F0-A19E-ACF57B9E89E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490D3A42-929F-4E11-ADCC-0D70ED953BB3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8ED5B1AF-D34C-49A4-84E5-09CBF0ED712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10144021-BA82-4DE0-8EC3-01AF8AD6300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14B1AAD2-88B0-4D61-A0C0-F9AE061A351A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E10CE0A3-3ABF-485A-8C5F-2608E8CBEB2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2D352622-0F92-4B89-A439-0C318E519A3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E33A5277-2213-4AF7-B39C-E8759AEF0218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37" name="正方形/長方形 1836">
              <a:extLst>
                <a:ext uri="{FF2B5EF4-FFF2-40B4-BE49-F238E27FC236}">
                  <a16:creationId xmlns:a16="http://schemas.microsoft.com/office/drawing/2014/main" id="{5C0EBDCB-6DCE-470D-BBEF-B6945D340617}"/>
                </a:ext>
              </a:extLst>
            </p:cNvPr>
            <p:cNvSpPr/>
            <p:nvPr/>
          </p:nvSpPr>
          <p:spPr bwMode="auto">
            <a:xfrm>
              <a:off x="371990" y="5932614"/>
              <a:ext cx="3687080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8" name="フリーフォーム: 図形 1837">
              <a:extLst>
                <a:ext uri="{FF2B5EF4-FFF2-40B4-BE49-F238E27FC236}">
                  <a16:creationId xmlns:a16="http://schemas.microsoft.com/office/drawing/2014/main" id="{931D18B9-717A-4F4F-9ED0-6E57D40764D5}"/>
                </a:ext>
              </a:extLst>
            </p:cNvPr>
            <p:cNvSpPr/>
            <p:nvPr/>
          </p:nvSpPr>
          <p:spPr bwMode="auto">
            <a:xfrm>
              <a:off x="347660" y="5720683"/>
              <a:ext cx="3735029" cy="807492"/>
            </a:xfrm>
            <a:custGeom>
              <a:avLst/>
              <a:gdLst>
                <a:gd name="connsiteX0" fmla="*/ 61337 w 3735029"/>
                <a:gd name="connsiteY0" fmla="*/ 55019 h 807492"/>
                <a:gd name="connsiteX1" fmla="*/ 52389 w 3735029"/>
                <a:gd name="connsiteY1" fmla="*/ 63967 h 807492"/>
                <a:gd name="connsiteX2" fmla="*/ 52389 w 3735029"/>
                <a:gd name="connsiteY2" fmla="*/ 743526 h 807492"/>
                <a:gd name="connsiteX3" fmla="*/ 61337 w 3735029"/>
                <a:gd name="connsiteY3" fmla="*/ 752474 h 807492"/>
                <a:gd name="connsiteX4" fmla="*/ 3396375 w 3735029"/>
                <a:gd name="connsiteY4" fmla="*/ 752474 h 807492"/>
                <a:gd name="connsiteX5" fmla="*/ 3602464 w 3735029"/>
                <a:gd name="connsiteY5" fmla="*/ 752474 h 807492"/>
                <a:gd name="connsiteX6" fmla="*/ 3673691 w 3735029"/>
                <a:gd name="connsiteY6" fmla="*/ 752474 h 807492"/>
                <a:gd name="connsiteX7" fmla="*/ 3682639 w 3735029"/>
                <a:gd name="connsiteY7" fmla="*/ 743526 h 807492"/>
                <a:gd name="connsiteX8" fmla="*/ 3682639 w 3735029"/>
                <a:gd name="connsiteY8" fmla="*/ 63967 h 807492"/>
                <a:gd name="connsiteX9" fmla="*/ 3673691 w 3735029"/>
                <a:gd name="connsiteY9" fmla="*/ 55019 h 807492"/>
                <a:gd name="connsiteX10" fmla="*/ 3602464 w 3735029"/>
                <a:gd name="connsiteY10" fmla="*/ 55019 h 807492"/>
                <a:gd name="connsiteX11" fmla="*/ 3396375 w 3735029"/>
                <a:gd name="connsiteY11" fmla="*/ 55019 h 807492"/>
                <a:gd name="connsiteX12" fmla="*/ 43443 w 3735029"/>
                <a:gd name="connsiteY12" fmla="*/ 0 h 807492"/>
                <a:gd name="connsiteX13" fmla="*/ 3396375 w 3735029"/>
                <a:gd name="connsiteY13" fmla="*/ 0 h 807492"/>
                <a:gd name="connsiteX14" fmla="*/ 3602464 w 3735029"/>
                <a:gd name="connsiteY14" fmla="*/ 0 h 807492"/>
                <a:gd name="connsiteX15" fmla="*/ 3691586 w 3735029"/>
                <a:gd name="connsiteY15" fmla="*/ 0 h 807492"/>
                <a:gd name="connsiteX16" fmla="*/ 3735029 w 3735029"/>
                <a:gd name="connsiteY16" fmla="*/ 43443 h 807492"/>
                <a:gd name="connsiteX17" fmla="*/ 3735029 w 3735029"/>
                <a:gd name="connsiteY17" fmla="*/ 764049 h 807492"/>
                <a:gd name="connsiteX18" fmla="*/ 3691586 w 3735029"/>
                <a:gd name="connsiteY18" fmla="*/ 807492 h 807492"/>
                <a:gd name="connsiteX19" fmla="*/ 3602464 w 3735029"/>
                <a:gd name="connsiteY19" fmla="*/ 807492 h 807492"/>
                <a:gd name="connsiteX20" fmla="*/ 3396375 w 3735029"/>
                <a:gd name="connsiteY20" fmla="*/ 807492 h 807492"/>
                <a:gd name="connsiteX21" fmla="*/ 43443 w 3735029"/>
                <a:gd name="connsiteY21" fmla="*/ 807492 h 807492"/>
                <a:gd name="connsiteX22" fmla="*/ 0 w 3735029"/>
                <a:gd name="connsiteY22" fmla="*/ 764049 h 807492"/>
                <a:gd name="connsiteX23" fmla="*/ 0 w 3735029"/>
                <a:gd name="connsiteY23" fmla="*/ 43443 h 807492"/>
                <a:gd name="connsiteX24" fmla="*/ 43443 w 3735029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735029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3396375" y="752474"/>
                  </a:lnTo>
                  <a:lnTo>
                    <a:pt x="3602464" y="752474"/>
                  </a:lnTo>
                  <a:lnTo>
                    <a:pt x="3673691" y="752474"/>
                  </a:lnTo>
                  <a:cubicBezTo>
                    <a:pt x="3678633" y="752474"/>
                    <a:pt x="3682639" y="748468"/>
                    <a:pt x="3682639" y="743526"/>
                  </a:cubicBezTo>
                  <a:lnTo>
                    <a:pt x="3682639" y="63967"/>
                  </a:lnTo>
                  <a:cubicBezTo>
                    <a:pt x="3682639" y="59025"/>
                    <a:pt x="3678633" y="55019"/>
                    <a:pt x="3673691" y="55019"/>
                  </a:cubicBezTo>
                  <a:lnTo>
                    <a:pt x="3602464" y="55019"/>
                  </a:lnTo>
                  <a:lnTo>
                    <a:pt x="3396375" y="55019"/>
                  </a:lnTo>
                  <a:close/>
                  <a:moveTo>
                    <a:pt x="43443" y="0"/>
                  </a:moveTo>
                  <a:lnTo>
                    <a:pt x="3396375" y="0"/>
                  </a:lnTo>
                  <a:lnTo>
                    <a:pt x="3602464" y="0"/>
                  </a:lnTo>
                  <a:lnTo>
                    <a:pt x="3691586" y="0"/>
                  </a:lnTo>
                  <a:cubicBezTo>
                    <a:pt x="3715579" y="0"/>
                    <a:pt x="3735029" y="19450"/>
                    <a:pt x="3735029" y="43443"/>
                  </a:cubicBezTo>
                  <a:lnTo>
                    <a:pt x="3735029" y="764049"/>
                  </a:lnTo>
                  <a:cubicBezTo>
                    <a:pt x="3735029" y="788042"/>
                    <a:pt x="3715579" y="807492"/>
                    <a:pt x="3691586" y="807492"/>
                  </a:cubicBezTo>
                  <a:lnTo>
                    <a:pt x="3602464" y="807492"/>
                  </a:lnTo>
                  <a:lnTo>
                    <a:pt x="3396375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7BB67905-078A-4752-9450-E6D97EB9BAF5}"/>
              </a:ext>
            </a:extLst>
          </p:cNvPr>
          <p:cNvGrpSpPr/>
          <p:nvPr/>
        </p:nvGrpSpPr>
        <p:grpSpPr>
          <a:xfrm>
            <a:off x="5914401" y="995388"/>
            <a:ext cx="3280085" cy="709136"/>
            <a:chOff x="347660" y="3917885"/>
            <a:chExt cx="3735029" cy="807492"/>
          </a:xfrm>
        </p:grpSpPr>
        <p:grpSp>
          <p:nvGrpSpPr>
            <p:cNvPr id="2016" name="グループ化 2015">
              <a:extLst>
                <a:ext uri="{FF2B5EF4-FFF2-40B4-BE49-F238E27FC236}">
                  <a16:creationId xmlns:a16="http://schemas.microsoft.com/office/drawing/2014/main" id="{E86199E0-F2BF-4B0A-8A07-DBAE7635FB90}"/>
                </a:ext>
              </a:extLst>
            </p:cNvPr>
            <p:cNvGrpSpPr/>
            <p:nvPr/>
          </p:nvGrpSpPr>
          <p:grpSpPr>
            <a:xfrm>
              <a:off x="427231" y="3973643"/>
              <a:ext cx="204231" cy="694854"/>
              <a:chOff x="2188392" y="4190334"/>
              <a:chExt cx="234076" cy="737178"/>
            </a:xfrm>
          </p:grpSpPr>
          <p:sp>
            <p:nvSpPr>
              <p:cNvPr id="2199" name="正方形/長方形 2198">
                <a:extLst>
                  <a:ext uri="{FF2B5EF4-FFF2-40B4-BE49-F238E27FC236}">
                    <a16:creationId xmlns:a16="http://schemas.microsoft.com/office/drawing/2014/main" id="{6260C299-0F63-4C02-B5E4-F61FA6B2D45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0" name="フリーフォーム: 図形 2199">
                <a:extLst>
                  <a:ext uri="{FF2B5EF4-FFF2-40B4-BE49-F238E27FC236}">
                    <a16:creationId xmlns:a16="http://schemas.microsoft.com/office/drawing/2014/main" id="{1A87CF44-5C7E-491F-880A-F6EB0E8F07B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1" name="フリーフォーム: 図形 2200">
                <a:extLst>
                  <a:ext uri="{FF2B5EF4-FFF2-40B4-BE49-F238E27FC236}">
                    <a16:creationId xmlns:a16="http://schemas.microsoft.com/office/drawing/2014/main" id="{8446AF66-E495-4F68-82B6-FEAA5659E74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2" name="フリーフォーム: 図形 2201">
                <a:extLst>
                  <a:ext uri="{FF2B5EF4-FFF2-40B4-BE49-F238E27FC236}">
                    <a16:creationId xmlns:a16="http://schemas.microsoft.com/office/drawing/2014/main" id="{CF62323A-1BC5-4662-B6AC-4A3A637FAD9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3" name="フリーフォーム: 図形 2202">
                <a:extLst>
                  <a:ext uri="{FF2B5EF4-FFF2-40B4-BE49-F238E27FC236}">
                    <a16:creationId xmlns:a16="http://schemas.microsoft.com/office/drawing/2014/main" id="{107EA788-4745-4A66-9553-EB1F9BC0A88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4" name="フリーフォーム: 図形 2203">
                <a:extLst>
                  <a:ext uri="{FF2B5EF4-FFF2-40B4-BE49-F238E27FC236}">
                    <a16:creationId xmlns:a16="http://schemas.microsoft.com/office/drawing/2014/main" id="{56E92578-2108-4B87-890F-8E8A2E1F67A9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5" name="フリーフォーム: 図形 2204">
                <a:extLst>
                  <a:ext uri="{FF2B5EF4-FFF2-40B4-BE49-F238E27FC236}">
                    <a16:creationId xmlns:a16="http://schemas.microsoft.com/office/drawing/2014/main" id="{614A8ECD-1DA2-4DEF-AA8A-6D0F9594054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6" name="フリーフォーム: 図形 2205">
                <a:extLst>
                  <a:ext uri="{FF2B5EF4-FFF2-40B4-BE49-F238E27FC236}">
                    <a16:creationId xmlns:a16="http://schemas.microsoft.com/office/drawing/2014/main" id="{CFF25099-484B-4219-AB57-E43C0C48E04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7" name="フリーフォーム: 図形 2206">
                <a:extLst>
                  <a:ext uri="{FF2B5EF4-FFF2-40B4-BE49-F238E27FC236}">
                    <a16:creationId xmlns:a16="http://schemas.microsoft.com/office/drawing/2014/main" id="{030A7768-6E04-4CE4-85C2-D0C76654FDC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8" name="フリーフォーム: 図形 2207">
                <a:extLst>
                  <a:ext uri="{FF2B5EF4-FFF2-40B4-BE49-F238E27FC236}">
                    <a16:creationId xmlns:a16="http://schemas.microsoft.com/office/drawing/2014/main" id="{71C2D020-719C-46BB-A9CB-823153E97BD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9" name="フリーフォーム: 図形 2208">
                <a:extLst>
                  <a:ext uri="{FF2B5EF4-FFF2-40B4-BE49-F238E27FC236}">
                    <a16:creationId xmlns:a16="http://schemas.microsoft.com/office/drawing/2014/main" id="{BC9EF31C-04AF-4195-9FD3-A07A846E77F4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17" name="グループ化 2016">
              <a:extLst>
                <a:ext uri="{FF2B5EF4-FFF2-40B4-BE49-F238E27FC236}">
                  <a16:creationId xmlns:a16="http://schemas.microsoft.com/office/drawing/2014/main" id="{DA45FE39-C02D-453F-A0DF-B81CADD777A8}"/>
                </a:ext>
              </a:extLst>
            </p:cNvPr>
            <p:cNvGrpSpPr/>
            <p:nvPr/>
          </p:nvGrpSpPr>
          <p:grpSpPr>
            <a:xfrm>
              <a:off x="651252" y="3973643"/>
              <a:ext cx="204231" cy="694854"/>
              <a:chOff x="2188392" y="4190334"/>
              <a:chExt cx="234076" cy="737178"/>
            </a:xfrm>
          </p:grpSpPr>
          <p:sp>
            <p:nvSpPr>
              <p:cNvPr id="2188" name="正方形/長方形 2187">
                <a:extLst>
                  <a:ext uri="{FF2B5EF4-FFF2-40B4-BE49-F238E27FC236}">
                    <a16:creationId xmlns:a16="http://schemas.microsoft.com/office/drawing/2014/main" id="{40F1111A-EFE7-4699-B64B-87227E85372D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9" name="フリーフォーム: 図形 2188">
                <a:extLst>
                  <a:ext uri="{FF2B5EF4-FFF2-40B4-BE49-F238E27FC236}">
                    <a16:creationId xmlns:a16="http://schemas.microsoft.com/office/drawing/2014/main" id="{630B325D-04CC-4008-8D9E-F1DB16ECF86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0" name="フリーフォーム: 図形 2189">
                <a:extLst>
                  <a:ext uri="{FF2B5EF4-FFF2-40B4-BE49-F238E27FC236}">
                    <a16:creationId xmlns:a16="http://schemas.microsoft.com/office/drawing/2014/main" id="{67D1CF15-A847-4834-92AA-E4C53A5702C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1" name="フリーフォーム: 図形 2190">
                <a:extLst>
                  <a:ext uri="{FF2B5EF4-FFF2-40B4-BE49-F238E27FC236}">
                    <a16:creationId xmlns:a16="http://schemas.microsoft.com/office/drawing/2014/main" id="{C17A071A-7AEF-4E08-855A-ADE74963B80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2" name="フリーフォーム: 図形 2191">
                <a:extLst>
                  <a:ext uri="{FF2B5EF4-FFF2-40B4-BE49-F238E27FC236}">
                    <a16:creationId xmlns:a16="http://schemas.microsoft.com/office/drawing/2014/main" id="{0F9CC742-56EF-4590-AE27-7CFA89591FC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3" name="フリーフォーム: 図形 2192">
                <a:extLst>
                  <a:ext uri="{FF2B5EF4-FFF2-40B4-BE49-F238E27FC236}">
                    <a16:creationId xmlns:a16="http://schemas.microsoft.com/office/drawing/2014/main" id="{0C4E2CEE-7EAA-4D60-A5F1-4C49E081491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4" name="フリーフォーム: 図形 2193">
                <a:extLst>
                  <a:ext uri="{FF2B5EF4-FFF2-40B4-BE49-F238E27FC236}">
                    <a16:creationId xmlns:a16="http://schemas.microsoft.com/office/drawing/2014/main" id="{E4DF0A6D-12BD-4E78-AC4F-0FACE469101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5" name="フリーフォーム: 図形 2194">
                <a:extLst>
                  <a:ext uri="{FF2B5EF4-FFF2-40B4-BE49-F238E27FC236}">
                    <a16:creationId xmlns:a16="http://schemas.microsoft.com/office/drawing/2014/main" id="{59FC66FE-3777-4ED9-B0B3-0839A13AE53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6" name="フリーフォーム: 図形 2195">
                <a:extLst>
                  <a:ext uri="{FF2B5EF4-FFF2-40B4-BE49-F238E27FC236}">
                    <a16:creationId xmlns:a16="http://schemas.microsoft.com/office/drawing/2014/main" id="{8382601B-34F8-4DC2-BAA9-14B3FCFB745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7" name="フリーフォーム: 図形 2196">
                <a:extLst>
                  <a:ext uri="{FF2B5EF4-FFF2-40B4-BE49-F238E27FC236}">
                    <a16:creationId xmlns:a16="http://schemas.microsoft.com/office/drawing/2014/main" id="{9BBCB18D-16D4-4FB0-84C4-DC7015E374C4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8" name="フリーフォーム: 図形 2197">
                <a:extLst>
                  <a:ext uri="{FF2B5EF4-FFF2-40B4-BE49-F238E27FC236}">
                    <a16:creationId xmlns:a16="http://schemas.microsoft.com/office/drawing/2014/main" id="{B438647C-DD5D-4D91-88A0-A5E5A06AE521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18" name="グループ化 2017">
              <a:extLst>
                <a:ext uri="{FF2B5EF4-FFF2-40B4-BE49-F238E27FC236}">
                  <a16:creationId xmlns:a16="http://schemas.microsoft.com/office/drawing/2014/main" id="{D1F2B808-44B8-4F04-A2B2-26EEDD25B7CF}"/>
                </a:ext>
              </a:extLst>
            </p:cNvPr>
            <p:cNvGrpSpPr/>
            <p:nvPr/>
          </p:nvGrpSpPr>
          <p:grpSpPr>
            <a:xfrm>
              <a:off x="875273" y="3973643"/>
              <a:ext cx="204231" cy="694854"/>
              <a:chOff x="2188392" y="4190334"/>
              <a:chExt cx="234076" cy="737178"/>
            </a:xfrm>
          </p:grpSpPr>
          <p:sp>
            <p:nvSpPr>
              <p:cNvPr id="2177" name="正方形/長方形 2176">
                <a:extLst>
                  <a:ext uri="{FF2B5EF4-FFF2-40B4-BE49-F238E27FC236}">
                    <a16:creationId xmlns:a16="http://schemas.microsoft.com/office/drawing/2014/main" id="{72773625-DD45-4138-B16A-9FB5D76AD0E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8" name="フリーフォーム: 図形 2177">
                <a:extLst>
                  <a:ext uri="{FF2B5EF4-FFF2-40B4-BE49-F238E27FC236}">
                    <a16:creationId xmlns:a16="http://schemas.microsoft.com/office/drawing/2014/main" id="{A634DC2C-A180-4571-BF8F-CCC401A25A8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9" name="フリーフォーム: 図形 2178">
                <a:extLst>
                  <a:ext uri="{FF2B5EF4-FFF2-40B4-BE49-F238E27FC236}">
                    <a16:creationId xmlns:a16="http://schemas.microsoft.com/office/drawing/2014/main" id="{ECD575A5-5BC4-463A-8C84-680ADDF0226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0" name="フリーフォーム: 図形 2179">
                <a:extLst>
                  <a:ext uri="{FF2B5EF4-FFF2-40B4-BE49-F238E27FC236}">
                    <a16:creationId xmlns:a16="http://schemas.microsoft.com/office/drawing/2014/main" id="{A2447801-6624-4925-B554-E7F41084A05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1" name="フリーフォーム: 図形 2180">
                <a:extLst>
                  <a:ext uri="{FF2B5EF4-FFF2-40B4-BE49-F238E27FC236}">
                    <a16:creationId xmlns:a16="http://schemas.microsoft.com/office/drawing/2014/main" id="{A33B3566-0E55-4353-931B-154C9355BDA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2" name="フリーフォーム: 図形 2181">
                <a:extLst>
                  <a:ext uri="{FF2B5EF4-FFF2-40B4-BE49-F238E27FC236}">
                    <a16:creationId xmlns:a16="http://schemas.microsoft.com/office/drawing/2014/main" id="{C0F21B72-1042-4842-B4EF-C9E1EA99AC3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3" name="フリーフォーム: 図形 2182">
                <a:extLst>
                  <a:ext uri="{FF2B5EF4-FFF2-40B4-BE49-F238E27FC236}">
                    <a16:creationId xmlns:a16="http://schemas.microsoft.com/office/drawing/2014/main" id="{628CC816-9F7F-480E-B807-622AF2D5248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4" name="フリーフォーム: 図形 2183">
                <a:extLst>
                  <a:ext uri="{FF2B5EF4-FFF2-40B4-BE49-F238E27FC236}">
                    <a16:creationId xmlns:a16="http://schemas.microsoft.com/office/drawing/2014/main" id="{044EE0D5-6C78-442E-B2F8-6B64A47599D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5" name="フリーフォーム: 図形 2184">
                <a:extLst>
                  <a:ext uri="{FF2B5EF4-FFF2-40B4-BE49-F238E27FC236}">
                    <a16:creationId xmlns:a16="http://schemas.microsoft.com/office/drawing/2014/main" id="{360770A7-6929-443A-ACB6-4E696224744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6" name="フリーフォーム: 図形 2185">
                <a:extLst>
                  <a:ext uri="{FF2B5EF4-FFF2-40B4-BE49-F238E27FC236}">
                    <a16:creationId xmlns:a16="http://schemas.microsoft.com/office/drawing/2014/main" id="{81C58B23-0723-4668-A873-8325A4A0939D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7" name="フリーフォーム: 図形 2186">
                <a:extLst>
                  <a:ext uri="{FF2B5EF4-FFF2-40B4-BE49-F238E27FC236}">
                    <a16:creationId xmlns:a16="http://schemas.microsoft.com/office/drawing/2014/main" id="{ACB9FC9F-5E23-4EB4-B2A1-D1366ADB99A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19" name="グループ化 2018">
              <a:extLst>
                <a:ext uri="{FF2B5EF4-FFF2-40B4-BE49-F238E27FC236}">
                  <a16:creationId xmlns:a16="http://schemas.microsoft.com/office/drawing/2014/main" id="{CB97F3BD-6819-485E-BE29-5D31A0BCB8B8}"/>
                </a:ext>
              </a:extLst>
            </p:cNvPr>
            <p:cNvGrpSpPr/>
            <p:nvPr/>
          </p:nvGrpSpPr>
          <p:grpSpPr>
            <a:xfrm>
              <a:off x="1099294" y="3973643"/>
              <a:ext cx="204231" cy="694854"/>
              <a:chOff x="2188392" y="4190334"/>
              <a:chExt cx="234076" cy="737178"/>
            </a:xfrm>
          </p:grpSpPr>
          <p:sp>
            <p:nvSpPr>
              <p:cNvPr id="2166" name="正方形/長方形 2165">
                <a:extLst>
                  <a:ext uri="{FF2B5EF4-FFF2-40B4-BE49-F238E27FC236}">
                    <a16:creationId xmlns:a16="http://schemas.microsoft.com/office/drawing/2014/main" id="{60E57E08-31E2-4524-9B00-C6EA8E2077A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7" name="フリーフォーム: 図形 2166">
                <a:extLst>
                  <a:ext uri="{FF2B5EF4-FFF2-40B4-BE49-F238E27FC236}">
                    <a16:creationId xmlns:a16="http://schemas.microsoft.com/office/drawing/2014/main" id="{68C8884E-3C21-4EAF-802C-572DF59B9C78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8" name="フリーフォーム: 図形 2167">
                <a:extLst>
                  <a:ext uri="{FF2B5EF4-FFF2-40B4-BE49-F238E27FC236}">
                    <a16:creationId xmlns:a16="http://schemas.microsoft.com/office/drawing/2014/main" id="{278214F0-58B9-40E9-AD17-E1E7DC736F7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9" name="フリーフォーム: 図形 2168">
                <a:extLst>
                  <a:ext uri="{FF2B5EF4-FFF2-40B4-BE49-F238E27FC236}">
                    <a16:creationId xmlns:a16="http://schemas.microsoft.com/office/drawing/2014/main" id="{9CE9E336-468D-430A-98FF-D93439836C0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0" name="フリーフォーム: 図形 2169">
                <a:extLst>
                  <a:ext uri="{FF2B5EF4-FFF2-40B4-BE49-F238E27FC236}">
                    <a16:creationId xmlns:a16="http://schemas.microsoft.com/office/drawing/2014/main" id="{C18BF36F-D823-4607-BE16-CB19FE795D5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1" name="フリーフォーム: 図形 2170">
                <a:extLst>
                  <a:ext uri="{FF2B5EF4-FFF2-40B4-BE49-F238E27FC236}">
                    <a16:creationId xmlns:a16="http://schemas.microsoft.com/office/drawing/2014/main" id="{0A4A1E2B-8B36-422C-BDCA-3D6E6007CD1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2" name="フリーフォーム: 図形 2171">
                <a:extLst>
                  <a:ext uri="{FF2B5EF4-FFF2-40B4-BE49-F238E27FC236}">
                    <a16:creationId xmlns:a16="http://schemas.microsoft.com/office/drawing/2014/main" id="{1C5F4067-53D2-4836-9EC4-B375686A76A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3" name="フリーフォーム: 図形 2172">
                <a:extLst>
                  <a:ext uri="{FF2B5EF4-FFF2-40B4-BE49-F238E27FC236}">
                    <a16:creationId xmlns:a16="http://schemas.microsoft.com/office/drawing/2014/main" id="{CE3F9F40-9B5E-4BE3-9384-7D0985DE614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4" name="フリーフォーム: 図形 2173">
                <a:extLst>
                  <a:ext uri="{FF2B5EF4-FFF2-40B4-BE49-F238E27FC236}">
                    <a16:creationId xmlns:a16="http://schemas.microsoft.com/office/drawing/2014/main" id="{C514AAA6-0F8F-403A-B403-CF80EC652AA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5" name="フリーフォーム: 図形 2174">
                <a:extLst>
                  <a:ext uri="{FF2B5EF4-FFF2-40B4-BE49-F238E27FC236}">
                    <a16:creationId xmlns:a16="http://schemas.microsoft.com/office/drawing/2014/main" id="{61189B9B-24D4-49C5-83E4-B03B62D6BF9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6" name="フリーフォーム: 図形 2175">
                <a:extLst>
                  <a:ext uri="{FF2B5EF4-FFF2-40B4-BE49-F238E27FC236}">
                    <a16:creationId xmlns:a16="http://schemas.microsoft.com/office/drawing/2014/main" id="{F8C62B16-EEBB-47CC-8F62-16A8CAA925E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0" name="グループ化 2019">
              <a:extLst>
                <a:ext uri="{FF2B5EF4-FFF2-40B4-BE49-F238E27FC236}">
                  <a16:creationId xmlns:a16="http://schemas.microsoft.com/office/drawing/2014/main" id="{EEBD9298-4F96-4EE8-B57C-4D040D1896DC}"/>
                </a:ext>
              </a:extLst>
            </p:cNvPr>
            <p:cNvGrpSpPr/>
            <p:nvPr/>
          </p:nvGrpSpPr>
          <p:grpSpPr>
            <a:xfrm>
              <a:off x="1323315" y="3973643"/>
              <a:ext cx="204231" cy="694854"/>
              <a:chOff x="2188392" y="4190334"/>
              <a:chExt cx="234076" cy="737178"/>
            </a:xfrm>
          </p:grpSpPr>
          <p:sp>
            <p:nvSpPr>
              <p:cNvPr id="2155" name="正方形/長方形 2154">
                <a:extLst>
                  <a:ext uri="{FF2B5EF4-FFF2-40B4-BE49-F238E27FC236}">
                    <a16:creationId xmlns:a16="http://schemas.microsoft.com/office/drawing/2014/main" id="{19074991-4E85-4969-9B1B-B35FEB7F028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6" name="フリーフォーム: 図形 2155">
                <a:extLst>
                  <a:ext uri="{FF2B5EF4-FFF2-40B4-BE49-F238E27FC236}">
                    <a16:creationId xmlns:a16="http://schemas.microsoft.com/office/drawing/2014/main" id="{3AF653DB-97A1-4AE9-85BB-291485A8322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7" name="フリーフォーム: 図形 2156">
                <a:extLst>
                  <a:ext uri="{FF2B5EF4-FFF2-40B4-BE49-F238E27FC236}">
                    <a16:creationId xmlns:a16="http://schemas.microsoft.com/office/drawing/2014/main" id="{EF366CF5-E258-4D7D-AAF4-2064C991E56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8" name="フリーフォーム: 図形 2157">
                <a:extLst>
                  <a:ext uri="{FF2B5EF4-FFF2-40B4-BE49-F238E27FC236}">
                    <a16:creationId xmlns:a16="http://schemas.microsoft.com/office/drawing/2014/main" id="{9C5EBA0E-15E2-4D73-BE02-0DD0D48E10A3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9" name="フリーフォーム: 図形 2158">
                <a:extLst>
                  <a:ext uri="{FF2B5EF4-FFF2-40B4-BE49-F238E27FC236}">
                    <a16:creationId xmlns:a16="http://schemas.microsoft.com/office/drawing/2014/main" id="{C10CC582-C836-4A28-A493-E63B3A23E25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0" name="フリーフォーム: 図形 2159">
                <a:extLst>
                  <a:ext uri="{FF2B5EF4-FFF2-40B4-BE49-F238E27FC236}">
                    <a16:creationId xmlns:a16="http://schemas.microsoft.com/office/drawing/2014/main" id="{5E05ED7D-37B6-4059-B3E2-5CB18D76E311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1" name="フリーフォーム: 図形 2160">
                <a:extLst>
                  <a:ext uri="{FF2B5EF4-FFF2-40B4-BE49-F238E27FC236}">
                    <a16:creationId xmlns:a16="http://schemas.microsoft.com/office/drawing/2014/main" id="{1A327959-C63F-4069-8B92-5B98126473D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2" name="フリーフォーム: 図形 2161">
                <a:extLst>
                  <a:ext uri="{FF2B5EF4-FFF2-40B4-BE49-F238E27FC236}">
                    <a16:creationId xmlns:a16="http://schemas.microsoft.com/office/drawing/2014/main" id="{C8CD49CB-6C5D-4343-A0C3-22A2134211C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3" name="フリーフォーム: 図形 2162">
                <a:extLst>
                  <a:ext uri="{FF2B5EF4-FFF2-40B4-BE49-F238E27FC236}">
                    <a16:creationId xmlns:a16="http://schemas.microsoft.com/office/drawing/2014/main" id="{70865D55-C957-4AD0-90F4-72850F66C1B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4" name="フリーフォーム: 図形 2163">
                <a:extLst>
                  <a:ext uri="{FF2B5EF4-FFF2-40B4-BE49-F238E27FC236}">
                    <a16:creationId xmlns:a16="http://schemas.microsoft.com/office/drawing/2014/main" id="{0DBECE09-C5C4-42FC-B964-C189C6452D0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5" name="フリーフォーム: 図形 2164">
                <a:extLst>
                  <a:ext uri="{FF2B5EF4-FFF2-40B4-BE49-F238E27FC236}">
                    <a16:creationId xmlns:a16="http://schemas.microsoft.com/office/drawing/2014/main" id="{B2A485F3-3499-4C43-9846-05DF142FDE5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1" name="グループ化 2020">
              <a:extLst>
                <a:ext uri="{FF2B5EF4-FFF2-40B4-BE49-F238E27FC236}">
                  <a16:creationId xmlns:a16="http://schemas.microsoft.com/office/drawing/2014/main" id="{7EDA9298-91F8-4F1C-A403-8AA92792437F}"/>
                </a:ext>
              </a:extLst>
            </p:cNvPr>
            <p:cNvGrpSpPr/>
            <p:nvPr/>
          </p:nvGrpSpPr>
          <p:grpSpPr>
            <a:xfrm>
              <a:off x="1547336" y="3973643"/>
              <a:ext cx="204231" cy="694854"/>
              <a:chOff x="2188392" y="4190334"/>
              <a:chExt cx="234076" cy="737178"/>
            </a:xfrm>
          </p:grpSpPr>
          <p:sp>
            <p:nvSpPr>
              <p:cNvPr id="2144" name="正方形/長方形 2143">
                <a:extLst>
                  <a:ext uri="{FF2B5EF4-FFF2-40B4-BE49-F238E27FC236}">
                    <a16:creationId xmlns:a16="http://schemas.microsoft.com/office/drawing/2014/main" id="{6166759A-4B91-4C87-B523-272906E9D967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5" name="フリーフォーム: 図形 2144">
                <a:extLst>
                  <a:ext uri="{FF2B5EF4-FFF2-40B4-BE49-F238E27FC236}">
                    <a16:creationId xmlns:a16="http://schemas.microsoft.com/office/drawing/2014/main" id="{68181ED8-4697-4787-9DFD-A3982425CD3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6" name="フリーフォーム: 図形 2145">
                <a:extLst>
                  <a:ext uri="{FF2B5EF4-FFF2-40B4-BE49-F238E27FC236}">
                    <a16:creationId xmlns:a16="http://schemas.microsoft.com/office/drawing/2014/main" id="{995C370A-FC6B-48A6-BC1E-3BE48C7E9A0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7" name="フリーフォーム: 図形 2146">
                <a:extLst>
                  <a:ext uri="{FF2B5EF4-FFF2-40B4-BE49-F238E27FC236}">
                    <a16:creationId xmlns:a16="http://schemas.microsoft.com/office/drawing/2014/main" id="{C1042CDB-8ABA-4367-9220-99CD640D5F5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8" name="フリーフォーム: 図形 2147">
                <a:extLst>
                  <a:ext uri="{FF2B5EF4-FFF2-40B4-BE49-F238E27FC236}">
                    <a16:creationId xmlns:a16="http://schemas.microsoft.com/office/drawing/2014/main" id="{6A9F1D91-AC68-4A11-AB97-81A29CB0E17E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9" name="フリーフォーム: 図形 2148">
                <a:extLst>
                  <a:ext uri="{FF2B5EF4-FFF2-40B4-BE49-F238E27FC236}">
                    <a16:creationId xmlns:a16="http://schemas.microsoft.com/office/drawing/2014/main" id="{7909B0DD-ABDC-4C27-B282-637481B7D37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0" name="フリーフォーム: 図形 2149">
                <a:extLst>
                  <a:ext uri="{FF2B5EF4-FFF2-40B4-BE49-F238E27FC236}">
                    <a16:creationId xmlns:a16="http://schemas.microsoft.com/office/drawing/2014/main" id="{B9A11473-C486-41D1-9A11-EFF91809D153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1" name="フリーフォーム: 図形 2150">
                <a:extLst>
                  <a:ext uri="{FF2B5EF4-FFF2-40B4-BE49-F238E27FC236}">
                    <a16:creationId xmlns:a16="http://schemas.microsoft.com/office/drawing/2014/main" id="{3A36FFAF-FD66-41DE-9143-8939ECF99C9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2" name="フリーフォーム: 図形 2151">
                <a:extLst>
                  <a:ext uri="{FF2B5EF4-FFF2-40B4-BE49-F238E27FC236}">
                    <a16:creationId xmlns:a16="http://schemas.microsoft.com/office/drawing/2014/main" id="{622D97AA-2999-4DF4-BDBB-4B2FD85E605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3" name="フリーフォーム: 図形 2152">
                <a:extLst>
                  <a:ext uri="{FF2B5EF4-FFF2-40B4-BE49-F238E27FC236}">
                    <a16:creationId xmlns:a16="http://schemas.microsoft.com/office/drawing/2014/main" id="{889F48BF-A454-4DD6-A7FA-347C4F1DE8C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4" name="フリーフォーム: 図形 2153">
                <a:extLst>
                  <a:ext uri="{FF2B5EF4-FFF2-40B4-BE49-F238E27FC236}">
                    <a16:creationId xmlns:a16="http://schemas.microsoft.com/office/drawing/2014/main" id="{FA13D88D-9736-4D0E-A42E-710FA73E5B6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2" name="グループ化 2021">
              <a:extLst>
                <a:ext uri="{FF2B5EF4-FFF2-40B4-BE49-F238E27FC236}">
                  <a16:creationId xmlns:a16="http://schemas.microsoft.com/office/drawing/2014/main" id="{B9106579-5373-4EFF-A268-26A2E1AA7872}"/>
                </a:ext>
              </a:extLst>
            </p:cNvPr>
            <p:cNvGrpSpPr/>
            <p:nvPr/>
          </p:nvGrpSpPr>
          <p:grpSpPr>
            <a:xfrm>
              <a:off x="1771357" y="3973643"/>
              <a:ext cx="204231" cy="694854"/>
              <a:chOff x="2188392" y="4190334"/>
              <a:chExt cx="234076" cy="737178"/>
            </a:xfrm>
          </p:grpSpPr>
          <p:sp>
            <p:nvSpPr>
              <p:cNvPr id="2133" name="正方形/長方形 2132">
                <a:extLst>
                  <a:ext uri="{FF2B5EF4-FFF2-40B4-BE49-F238E27FC236}">
                    <a16:creationId xmlns:a16="http://schemas.microsoft.com/office/drawing/2014/main" id="{DF4D1EDA-365D-477B-934E-ACC6ABDCBD8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4" name="フリーフォーム: 図形 2133">
                <a:extLst>
                  <a:ext uri="{FF2B5EF4-FFF2-40B4-BE49-F238E27FC236}">
                    <a16:creationId xmlns:a16="http://schemas.microsoft.com/office/drawing/2014/main" id="{7B6901D6-7C1A-4E11-BDDB-7A42F526485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5" name="フリーフォーム: 図形 2134">
                <a:extLst>
                  <a:ext uri="{FF2B5EF4-FFF2-40B4-BE49-F238E27FC236}">
                    <a16:creationId xmlns:a16="http://schemas.microsoft.com/office/drawing/2014/main" id="{F3D5DDA1-150E-49DD-B0E3-13F08C7D6BF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6" name="フリーフォーム: 図形 2135">
                <a:extLst>
                  <a:ext uri="{FF2B5EF4-FFF2-40B4-BE49-F238E27FC236}">
                    <a16:creationId xmlns:a16="http://schemas.microsoft.com/office/drawing/2014/main" id="{FF2F3B0F-F7B0-443B-AF54-5D3675FB35F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7" name="フリーフォーム: 図形 2136">
                <a:extLst>
                  <a:ext uri="{FF2B5EF4-FFF2-40B4-BE49-F238E27FC236}">
                    <a16:creationId xmlns:a16="http://schemas.microsoft.com/office/drawing/2014/main" id="{48755B86-D337-4575-B539-2DE662C2720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8" name="フリーフォーム: 図形 2137">
                <a:extLst>
                  <a:ext uri="{FF2B5EF4-FFF2-40B4-BE49-F238E27FC236}">
                    <a16:creationId xmlns:a16="http://schemas.microsoft.com/office/drawing/2014/main" id="{74AC1E32-02AB-4CBA-8810-8BDA2B8EF140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9" name="フリーフォーム: 図形 2138">
                <a:extLst>
                  <a:ext uri="{FF2B5EF4-FFF2-40B4-BE49-F238E27FC236}">
                    <a16:creationId xmlns:a16="http://schemas.microsoft.com/office/drawing/2014/main" id="{9FC92F9D-7E1D-4565-B0F6-263D0B27513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0" name="フリーフォーム: 図形 2139">
                <a:extLst>
                  <a:ext uri="{FF2B5EF4-FFF2-40B4-BE49-F238E27FC236}">
                    <a16:creationId xmlns:a16="http://schemas.microsoft.com/office/drawing/2014/main" id="{41DE9634-F4AC-48EB-9C4C-62C5C66CC87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1" name="フリーフォーム: 図形 2140">
                <a:extLst>
                  <a:ext uri="{FF2B5EF4-FFF2-40B4-BE49-F238E27FC236}">
                    <a16:creationId xmlns:a16="http://schemas.microsoft.com/office/drawing/2014/main" id="{69130CFE-7847-4C4B-94F7-24D09E3ADDD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2" name="フリーフォーム: 図形 2141">
                <a:extLst>
                  <a:ext uri="{FF2B5EF4-FFF2-40B4-BE49-F238E27FC236}">
                    <a16:creationId xmlns:a16="http://schemas.microsoft.com/office/drawing/2014/main" id="{4048584F-BFF3-4CE2-A796-BC8178226EC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3" name="フリーフォーム: 図形 2142">
                <a:extLst>
                  <a:ext uri="{FF2B5EF4-FFF2-40B4-BE49-F238E27FC236}">
                    <a16:creationId xmlns:a16="http://schemas.microsoft.com/office/drawing/2014/main" id="{C5533CEA-6F1A-41F6-88FD-DDB567CE7246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3" name="グループ化 2022">
              <a:extLst>
                <a:ext uri="{FF2B5EF4-FFF2-40B4-BE49-F238E27FC236}">
                  <a16:creationId xmlns:a16="http://schemas.microsoft.com/office/drawing/2014/main" id="{08ED022B-2E77-431E-9D0C-2FD8256B53C0}"/>
                </a:ext>
              </a:extLst>
            </p:cNvPr>
            <p:cNvGrpSpPr/>
            <p:nvPr/>
          </p:nvGrpSpPr>
          <p:grpSpPr>
            <a:xfrm>
              <a:off x="1995378" y="3973643"/>
              <a:ext cx="204231" cy="694854"/>
              <a:chOff x="2188392" y="4190334"/>
              <a:chExt cx="234076" cy="737178"/>
            </a:xfrm>
          </p:grpSpPr>
          <p:sp>
            <p:nvSpPr>
              <p:cNvPr id="2122" name="正方形/長方形 2121">
                <a:extLst>
                  <a:ext uri="{FF2B5EF4-FFF2-40B4-BE49-F238E27FC236}">
                    <a16:creationId xmlns:a16="http://schemas.microsoft.com/office/drawing/2014/main" id="{132E7813-B27E-40F6-A2B5-E11EA4780B2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3" name="フリーフォーム: 図形 2122">
                <a:extLst>
                  <a:ext uri="{FF2B5EF4-FFF2-40B4-BE49-F238E27FC236}">
                    <a16:creationId xmlns:a16="http://schemas.microsoft.com/office/drawing/2014/main" id="{A62217BD-7A9C-495A-9B74-4AC8674BA62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4" name="フリーフォーム: 図形 2123">
                <a:extLst>
                  <a:ext uri="{FF2B5EF4-FFF2-40B4-BE49-F238E27FC236}">
                    <a16:creationId xmlns:a16="http://schemas.microsoft.com/office/drawing/2014/main" id="{FC078061-FABB-4ABF-A2C8-FD165E73E015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5" name="フリーフォーム: 図形 2124">
                <a:extLst>
                  <a:ext uri="{FF2B5EF4-FFF2-40B4-BE49-F238E27FC236}">
                    <a16:creationId xmlns:a16="http://schemas.microsoft.com/office/drawing/2014/main" id="{7EBE43AE-7E68-4586-9032-A355D9A0AB5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6" name="フリーフォーム: 図形 2125">
                <a:extLst>
                  <a:ext uri="{FF2B5EF4-FFF2-40B4-BE49-F238E27FC236}">
                    <a16:creationId xmlns:a16="http://schemas.microsoft.com/office/drawing/2014/main" id="{1E5E0CB4-DAEF-43DF-B038-1F54B86A3B3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7" name="フリーフォーム: 図形 2126">
                <a:extLst>
                  <a:ext uri="{FF2B5EF4-FFF2-40B4-BE49-F238E27FC236}">
                    <a16:creationId xmlns:a16="http://schemas.microsoft.com/office/drawing/2014/main" id="{69B16B2C-560A-409D-8FAE-179944025569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8" name="フリーフォーム: 図形 2127">
                <a:extLst>
                  <a:ext uri="{FF2B5EF4-FFF2-40B4-BE49-F238E27FC236}">
                    <a16:creationId xmlns:a16="http://schemas.microsoft.com/office/drawing/2014/main" id="{C4AD6826-0389-49A3-BF0A-9B4C3E3C50F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9" name="フリーフォーム: 図形 2128">
                <a:extLst>
                  <a:ext uri="{FF2B5EF4-FFF2-40B4-BE49-F238E27FC236}">
                    <a16:creationId xmlns:a16="http://schemas.microsoft.com/office/drawing/2014/main" id="{2D6FC386-F654-4D4E-AEA5-78A1F682053F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0" name="フリーフォーム: 図形 2129">
                <a:extLst>
                  <a:ext uri="{FF2B5EF4-FFF2-40B4-BE49-F238E27FC236}">
                    <a16:creationId xmlns:a16="http://schemas.microsoft.com/office/drawing/2014/main" id="{6AB9D934-9EC1-4262-9650-1D4D6923B01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1" name="フリーフォーム: 図形 2130">
                <a:extLst>
                  <a:ext uri="{FF2B5EF4-FFF2-40B4-BE49-F238E27FC236}">
                    <a16:creationId xmlns:a16="http://schemas.microsoft.com/office/drawing/2014/main" id="{4A3033A5-5AC1-48A0-8701-D9AF6D0C653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2" name="フリーフォーム: 図形 2131">
                <a:extLst>
                  <a:ext uri="{FF2B5EF4-FFF2-40B4-BE49-F238E27FC236}">
                    <a16:creationId xmlns:a16="http://schemas.microsoft.com/office/drawing/2014/main" id="{0C0CCA04-6195-4C0F-B07E-F54B37C330D4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4" name="グループ化 2023">
              <a:extLst>
                <a:ext uri="{FF2B5EF4-FFF2-40B4-BE49-F238E27FC236}">
                  <a16:creationId xmlns:a16="http://schemas.microsoft.com/office/drawing/2014/main" id="{1629818A-0618-46A7-AA2F-0D9762881774}"/>
                </a:ext>
              </a:extLst>
            </p:cNvPr>
            <p:cNvGrpSpPr/>
            <p:nvPr/>
          </p:nvGrpSpPr>
          <p:grpSpPr>
            <a:xfrm>
              <a:off x="2219399" y="3973643"/>
              <a:ext cx="204231" cy="694854"/>
              <a:chOff x="2188392" y="4190334"/>
              <a:chExt cx="234076" cy="737178"/>
            </a:xfrm>
          </p:grpSpPr>
          <p:sp>
            <p:nvSpPr>
              <p:cNvPr id="2111" name="正方形/長方形 2110">
                <a:extLst>
                  <a:ext uri="{FF2B5EF4-FFF2-40B4-BE49-F238E27FC236}">
                    <a16:creationId xmlns:a16="http://schemas.microsoft.com/office/drawing/2014/main" id="{D7B6B486-E3B4-4A3E-983F-6A0C6108049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2" name="フリーフォーム: 図形 2111">
                <a:extLst>
                  <a:ext uri="{FF2B5EF4-FFF2-40B4-BE49-F238E27FC236}">
                    <a16:creationId xmlns:a16="http://schemas.microsoft.com/office/drawing/2014/main" id="{98F5AD54-FBCE-4ED1-A2D1-91C319F199D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3" name="フリーフォーム: 図形 2112">
                <a:extLst>
                  <a:ext uri="{FF2B5EF4-FFF2-40B4-BE49-F238E27FC236}">
                    <a16:creationId xmlns:a16="http://schemas.microsoft.com/office/drawing/2014/main" id="{5381604F-A8B7-4277-A9A3-1ADE62824DB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4" name="フリーフォーム: 図形 2113">
                <a:extLst>
                  <a:ext uri="{FF2B5EF4-FFF2-40B4-BE49-F238E27FC236}">
                    <a16:creationId xmlns:a16="http://schemas.microsoft.com/office/drawing/2014/main" id="{CE420A7E-B34F-4FB2-A2A2-29AB818C345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5" name="フリーフォーム: 図形 2114">
                <a:extLst>
                  <a:ext uri="{FF2B5EF4-FFF2-40B4-BE49-F238E27FC236}">
                    <a16:creationId xmlns:a16="http://schemas.microsoft.com/office/drawing/2014/main" id="{7B47DBBF-F2E0-41C1-AB57-7C6EB1034CD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6" name="フリーフォーム: 図形 2115">
                <a:extLst>
                  <a:ext uri="{FF2B5EF4-FFF2-40B4-BE49-F238E27FC236}">
                    <a16:creationId xmlns:a16="http://schemas.microsoft.com/office/drawing/2014/main" id="{8F5FA5FE-AE27-438F-9820-5CD1289F5A3D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7" name="フリーフォーム: 図形 2116">
                <a:extLst>
                  <a:ext uri="{FF2B5EF4-FFF2-40B4-BE49-F238E27FC236}">
                    <a16:creationId xmlns:a16="http://schemas.microsoft.com/office/drawing/2014/main" id="{B9E6458B-EC35-42AE-87EE-552C5643D1D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8" name="フリーフォーム: 図形 2117">
                <a:extLst>
                  <a:ext uri="{FF2B5EF4-FFF2-40B4-BE49-F238E27FC236}">
                    <a16:creationId xmlns:a16="http://schemas.microsoft.com/office/drawing/2014/main" id="{3849018D-B7E5-417F-8AC6-C8A490CDC7B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9" name="フリーフォーム: 図形 2118">
                <a:extLst>
                  <a:ext uri="{FF2B5EF4-FFF2-40B4-BE49-F238E27FC236}">
                    <a16:creationId xmlns:a16="http://schemas.microsoft.com/office/drawing/2014/main" id="{6E415C28-B874-492B-B407-18D3D7654C9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0" name="フリーフォーム: 図形 2119">
                <a:extLst>
                  <a:ext uri="{FF2B5EF4-FFF2-40B4-BE49-F238E27FC236}">
                    <a16:creationId xmlns:a16="http://schemas.microsoft.com/office/drawing/2014/main" id="{6F9ACC65-9DE8-404F-924D-7C1D06EA713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1" name="フリーフォーム: 図形 2120">
                <a:extLst>
                  <a:ext uri="{FF2B5EF4-FFF2-40B4-BE49-F238E27FC236}">
                    <a16:creationId xmlns:a16="http://schemas.microsoft.com/office/drawing/2014/main" id="{8CBEAA80-6EFF-4C6C-BA60-2738E5BBC78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5" name="グループ化 2024">
              <a:extLst>
                <a:ext uri="{FF2B5EF4-FFF2-40B4-BE49-F238E27FC236}">
                  <a16:creationId xmlns:a16="http://schemas.microsoft.com/office/drawing/2014/main" id="{598C5349-2CE2-4C08-B583-2C13BCE3BF8D}"/>
                </a:ext>
              </a:extLst>
            </p:cNvPr>
            <p:cNvGrpSpPr/>
            <p:nvPr/>
          </p:nvGrpSpPr>
          <p:grpSpPr>
            <a:xfrm>
              <a:off x="2443420" y="3973643"/>
              <a:ext cx="204231" cy="694854"/>
              <a:chOff x="2188392" y="4190334"/>
              <a:chExt cx="234076" cy="737178"/>
            </a:xfrm>
          </p:grpSpPr>
          <p:sp>
            <p:nvSpPr>
              <p:cNvPr id="2100" name="正方形/長方形 2099">
                <a:extLst>
                  <a:ext uri="{FF2B5EF4-FFF2-40B4-BE49-F238E27FC236}">
                    <a16:creationId xmlns:a16="http://schemas.microsoft.com/office/drawing/2014/main" id="{F0961DB0-380A-4FA2-B6AB-BBE1F796A938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1" name="フリーフォーム: 図形 2100">
                <a:extLst>
                  <a:ext uri="{FF2B5EF4-FFF2-40B4-BE49-F238E27FC236}">
                    <a16:creationId xmlns:a16="http://schemas.microsoft.com/office/drawing/2014/main" id="{0E265464-1784-43D2-8E9F-CFCB0260F52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2" name="フリーフォーム: 図形 2101">
                <a:extLst>
                  <a:ext uri="{FF2B5EF4-FFF2-40B4-BE49-F238E27FC236}">
                    <a16:creationId xmlns:a16="http://schemas.microsoft.com/office/drawing/2014/main" id="{5F3EC54B-02B6-4204-82D4-1657311270D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3" name="フリーフォーム: 図形 2102">
                <a:extLst>
                  <a:ext uri="{FF2B5EF4-FFF2-40B4-BE49-F238E27FC236}">
                    <a16:creationId xmlns:a16="http://schemas.microsoft.com/office/drawing/2014/main" id="{951EC1A4-CDBE-459D-B7C9-629E8B9B366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4" name="フリーフォーム: 図形 2103">
                <a:extLst>
                  <a:ext uri="{FF2B5EF4-FFF2-40B4-BE49-F238E27FC236}">
                    <a16:creationId xmlns:a16="http://schemas.microsoft.com/office/drawing/2014/main" id="{A0DAB0A7-9201-4245-A182-5A27950372D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5" name="フリーフォーム: 図形 2104">
                <a:extLst>
                  <a:ext uri="{FF2B5EF4-FFF2-40B4-BE49-F238E27FC236}">
                    <a16:creationId xmlns:a16="http://schemas.microsoft.com/office/drawing/2014/main" id="{EC245F38-23EB-4457-A145-C3BDB1ED59B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6" name="フリーフォーム: 図形 2105">
                <a:extLst>
                  <a:ext uri="{FF2B5EF4-FFF2-40B4-BE49-F238E27FC236}">
                    <a16:creationId xmlns:a16="http://schemas.microsoft.com/office/drawing/2014/main" id="{6DE621C9-E985-4F08-A123-743198E7CEE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7" name="フリーフォーム: 図形 2106">
                <a:extLst>
                  <a:ext uri="{FF2B5EF4-FFF2-40B4-BE49-F238E27FC236}">
                    <a16:creationId xmlns:a16="http://schemas.microsoft.com/office/drawing/2014/main" id="{C13090FB-5B0D-43EE-BEF8-7310E11D4F2E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8" name="フリーフォーム: 図形 2107">
                <a:extLst>
                  <a:ext uri="{FF2B5EF4-FFF2-40B4-BE49-F238E27FC236}">
                    <a16:creationId xmlns:a16="http://schemas.microsoft.com/office/drawing/2014/main" id="{EE1E7D51-7761-48D2-93CB-16968EB3C23E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9" name="フリーフォーム: 図形 2108">
                <a:extLst>
                  <a:ext uri="{FF2B5EF4-FFF2-40B4-BE49-F238E27FC236}">
                    <a16:creationId xmlns:a16="http://schemas.microsoft.com/office/drawing/2014/main" id="{1F88B836-4AC4-4778-8DBF-EAAABC9560B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0" name="フリーフォーム: 図形 2109">
                <a:extLst>
                  <a:ext uri="{FF2B5EF4-FFF2-40B4-BE49-F238E27FC236}">
                    <a16:creationId xmlns:a16="http://schemas.microsoft.com/office/drawing/2014/main" id="{E5AAEF43-0B9C-44FF-91F0-10C9BDBB633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6" name="グループ化 2025">
              <a:extLst>
                <a:ext uri="{FF2B5EF4-FFF2-40B4-BE49-F238E27FC236}">
                  <a16:creationId xmlns:a16="http://schemas.microsoft.com/office/drawing/2014/main" id="{EA6FBAAF-1342-4EE1-B31A-5EB27A87D07D}"/>
                </a:ext>
              </a:extLst>
            </p:cNvPr>
            <p:cNvGrpSpPr/>
            <p:nvPr/>
          </p:nvGrpSpPr>
          <p:grpSpPr>
            <a:xfrm>
              <a:off x="2667441" y="3973643"/>
              <a:ext cx="204231" cy="694854"/>
              <a:chOff x="2188392" y="4190334"/>
              <a:chExt cx="234076" cy="737178"/>
            </a:xfrm>
          </p:grpSpPr>
          <p:sp>
            <p:nvSpPr>
              <p:cNvPr id="2089" name="正方形/長方形 2088">
                <a:extLst>
                  <a:ext uri="{FF2B5EF4-FFF2-40B4-BE49-F238E27FC236}">
                    <a16:creationId xmlns:a16="http://schemas.microsoft.com/office/drawing/2014/main" id="{8BEEEF1D-4D9D-41D5-916C-24395BC55AD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0" name="フリーフォーム: 図形 2089">
                <a:extLst>
                  <a:ext uri="{FF2B5EF4-FFF2-40B4-BE49-F238E27FC236}">
                    <a16:creationId xmlns:a16="http://schemas.microsoft.com/office/drawing/2014/main" id="{63F0325C-C7D2-473A-9DDB-6C42893A0C6F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1" name="フリーフォーム: 図形 2090">
                <a:extLst>
                  <a:ext uri="{FF2B5EF4-FFF2-40B4-BE49-F238E27FC236}">
                    <a16:creationId xmlns:a16="http://schemas.microsoft.com/office/drawing/2014/main" id="{3AA50DC1-F69C-49B5-8973-DF57CB89E2E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2" name="フリーフォーム: 図形 2091">
                <a:extLst>
                  <a:ext uri="{FF2B5EF4-FFF2-40B4-BE49-F238E27FC236}">
                    <a16:creationId xmlns:a16="http://schemas.microsoft.com/office/drawing/2014/main" id="{DB2959AF-0DE5-4C47-A7E7-A36CDF51958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3" name="フリーフォーム: 図形 2092">
                <a:extLst>
                  <a:ext uri="{FF2B5EF4-FFF2-40B4-BE49-F238E27FC236}">
                    <a16:creationId xmlns:a16="http://schemas.microsoft.com/office/drawing/2014/main" id="{E682B05A-3CAD-400B-B054-2D33842D2B2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4" name="フリーフォーム: 図形 2093">
                <a:extLst>
                  <a:ext uri="{FF2B5EF4-FFF2-40B4-BE49-F238E27FC236}">
                    <a16:creationId xmlns:a16="http://schemas.microsoft.com/office/drawing/2014/main" id="{DF6B99D1-7AE1-4928-B987-3B147D905D34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5" name="フリーフォーム: 図形 2094">
                <a:extLst>
                  <a:ext uri="{FF2B5EF4-FFF2-40B4-BE49-F238E27FC236}">
                    <a16:creationId xmlns:a16="http://schemas.microsoft.com/office/drawing/2014/main" id="{13647236-A20D-41A2-9FEA-0AFF16805F6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6" name="フリーフォーム: 図形 2095">
                <a:extLst>
                  <a:ext uri="{FF2B5EF4-FFF2-40B4-BE49-F238E27FC236}">
                    <a16:creationId xmlns:a16="http://schemas.microsoft.com/office/drawing/2014/main" id="{F0A6A077-1829-4010-B887-805A2C7E12D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7" name="フリーフォーム: 図形 2096">
                <a:extLst>
                  <a:ext uri="{FF2B5EF4-FFF2-40B4-BE49-F238E27FC236}">
                    <a16:creationId xmlns:a16="http://schemas.microsoft.com/office/drawing/2014/main" id="{293CA7CB-E9D3-4DC0-BAEC-409F7EF19AE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8" name="フリーフォーム: 図形 2097">
                <a:extLst>
                  <a:ext uri="{FF2B5EF4-FFF2-40B4-BE49-F238E27FC236}">
                    <a16:creationId xmlns:a16="http://schemas.microsoft.com/office/drawing/2014/main" id="{74AB40E5-0F80-459C-B486-37D461539C9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9" name="フリーフォーム: 図形 2098">
                <a:extLst>
                  <a:ext uri="{FF2B5EF4-FFF2-40B4-BE49-F238E27FC236}">
                    <a16:creationId xmlns:a16="http://schemas.microsoft.com/office/drawing/2014/main" id="{A33160D8-BF90-4277-AF0C-366892CF882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7" name="グループ化 2026">
              <a:extLst>
                <a:ext uri="{FF2B5EF4-FFF2-40B4-BE49-F238E27FC236}">
                  <a16:creationId xmlns:a16="http://schemas.microsoft.com/office/drawing/2014/main" id="{744C4BA6-4BA9-4645-A3D0-2DD6224932C7}"/>
                </a:ext>
              </a:extLst>
            </p:cNvPr>
            <p:cNvGrpSpPr/>
            <p:nvPr/>
          </p:nvGrpSpPr>
          <p:grpSpPr>
            <a:xfrm>
              <a:off x="2891462" y="3973643"/>
              <a:ext cx="204231" cy="694854"/>
              <a:chOff x="2188392" y="4190334"/>
              <a:chExt cx="234076" cy="737178"/>
            </a:xfrm>
          </p:grpSpPr>
          <p:sp>
            <p:nvSpPr>
              <p:cNvPr id="2078" name="正方形/長方形 2077">
                <a:extLst>
                  <a:ext uri="{FF2B5EF4-FFF2-40B4-BE49-F238E27FC236}">
                    <a16:creationId xmlns:a16="http://schemas.microsoft.com/office/drawing/2014/main" id="{7C140109-A3AF-4CC9-A2CA-697B85EF49F8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9" name="フリーフォーム: 図形 2078">
                <a:extLst>
                  <a:ext uri="{FF2B5EF4-FFF2-40B4-BE49-F238E27FC236}">
                    <a16:creationId xmlns:a16="http://schemas.microsoft.com/office/drawing/2014/main" id="{4DA9B6B5-A339-4420-BA2D-10AE47DB05D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0" name="フリーフォーム: 図形 2079">
                <a:extLst>
                  <a:ext uri="{FF2B5EF4-FFF2-40B4-BE49-F238E27FC236}">
                    <a16:creationId xmlns:a16="http://schemas.microsoft.com/office/drawing/2014/main" id="{244B79FE-BE80-4D71-81F2-18FD1C1061B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1" name="フリーフォーム: 図形 2080">
                <a:extLst>
                  <a:ext uri="{FF2B5EF4-FFF2-40B4-BE49-F238E27FC236}">
                    <a16:creationId xmlns:a16="http://schemas.microsoft.com/office/drawing/2014/main" id="{E4D82DF4-8423-4493-A4B3-5169E7F2C03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2" name="フリーフォーム: 図形 2081">
                <a:extLst>
                  <a:ext uri="{FF2B5EF4-FFF2-40B4-BE49-F238E27FC236}">
                    <a16:creationId xmlns:a16="http://schemas.microsoft.com/office/drawing/2014/main" id="{8D5C81FA-6FCC-4769-907F-6039E202572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3" name="フリーフォーム: 図形 2082">
                <a:extLst>
                  <a:ext uri="{FF2B5EF4-FFF2-40B4-BE49-F238E27FC236}">
                    <a16:creationId xmlns:a16="http://schemas.microsoft.com/office/drawing/2014/main" id="{DD14ACEB-FCFA-4A5C-BBB0-E0B8A5AB10A1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4" name="フリーフォーム: 図形 2083">
                <a:extLst>
                  <a:ext uri="{FF2B5EF4-FFF2-40B4-BE49-F238E27FC236}">
                    <a16:creationId xmlns:a16="http://schemas.microsoft.com/office/drawing/2014/main" id="{7C0E95CC-BC43-4F45-AA03-C161B4210D7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5" name="フリーフォーム: 図形 2084">
                <a:extLst>
                  <a:ext uri="{FF2B5EF4-FFF2-40B4-BE49-F238E27FC236}">
                    <a16:creationId xmlns:a16="http://schemas.microsoft.com/office/drawing/2014/main" id="{45F86526-A0C6-44FE-A2A1-3D0E447BEE4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6" name="フリーフォーム: 図形 2085">
                <a:extLst>
                  <a:ext uri="{FF2B5EF4-FFF2-40B4-BE49-F238E27FC236}">
                    <a16:creationId xmlns:a16="http://schemas.microsoft.com/office/drawing/2014/main" id="{47581BB0-50A7-490E-A4E7-0A5432FA6B0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7" name="フリーフォーム: 図形 2086">
                <a:extLst>
                  <a:ext uri="{FF2B5EF4-FFF2-40B4-BE49-F238E27FC236}">
                    <a16:creationId xmlns:a16="http://schemas.microsoft.com/office/drawing/2014/main" id="{80FDD05B-1300-4F8E-8B48-1FDCFB62280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8" name="フリーフォーム: 図形 2087">
                <a:extLst>
                  <a:ext uri="{FF2B5EF4-FFF2-40B4-BE49-F238E27FC236}">
                    <a16:creationId xmlns:a16="http://schemas.microsoft.com/office/drawing/2014/main" id="{8BFAB2B2-8AC4-4290-873B-FE2497624B5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8" name="グループ化 2027">
              <a:extLst>
                <a:ext uri="{FF2B5EF4-FFF2-40B4-BE49-F238E27FC236}">
                  <a16:creationId xmlns:a16="http://schemas.microsoft.com/office/drawing/2014/main" id="{12FC9374-6326-4913-999C-D995425914F9}"/>
                </a:ext>
              </a:extLst>
            </p:cNvPr>
            <p:cNvGrpSpPr/>
            <p:nvPr/>
          </p:nvGrpSpPr>
          <p:grpSpPr>
            <a:xfrm>
              <a:off x="3115483" y="3973643"/>
              <a:ext cx="204231" cy="694854"/>
              <a:chOff x="2188392" y="4190334"/>
              <a:chExt cx="234076" cy="737178"/>
            </a:xfrm>
          </p:grpSpPr>
          <p:sp>
            <p:nvSpPr>
              <p:cNvPr id="2067" name="正方形/長方形 2066">
                <a:extLst>
                  <a:ext uri="{FF2B5EF4-FFF2-40B4-BE49-F238E27FC236}">
                    <a16:creationId xmlns:a16="http://schemas.microsoft.com/office/drawing/2014/main" id="{045C6FAD-DFFA-44A2-B70F-470584F14FD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8" name="フリーフォーム: 図形 2067">
                <a:extLst>
                  <a:ext uri="{FF2B5EF4-FFF2-40B4-BE49-F238E27FC236}">
                    <a16:creationId xmlns:a16="http://schemas.microsoft.com/office/drawing/2014/main" id="{BF610ED6-2257-4498-B7E9-F02657B9C65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9" name="フリーフォーム: 図形 2068">
                <a:extLst>
                  <a:ext uri="{FF2B5EF4-FFF2-40B4-BE49-F238E27FC236}">
                    <a16:creationId xmlns:a16="http://schemas.microsoft.com/office/drawing/2014/main" id="{1C02144A-57D4-4F20-A2D1-91A248C04DEA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0" name="フリーフォーム: 図形 2069">
                <a:extLst>
                  <a:ext uri="{FF2B5EF4-FFF2-40B4-BE49-F238E27FC236}">
                    <a16:creationId xmlns:a16="http://schemas.microsoft.com/office/drawing/2014/main" id="{FB22108B-1D78-48D8-89CB-9903B9C3D45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1" name="フリーフォーム: 図形 2070">
                <a:extLst>
                  <a:ext uri="{FF2B5EF4-FFF2-40B4-BE49-F238E27FC236}">
                    <a16:creationId xmlns:a16="http://schemas.microsoft.com/office/drawing/2014/main" id="{BCDB5B79-7177-4357-BE30-E3E12E1E33D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2" name="フリーフォーム: 図形 2071">
                <a:extLst>
                  <a:ext uri="{FF2B5EF4-FFF2-40B4-BE49-F238E27FC236}">
                    <a16:creationId xmlns:a16="http://schemas.microsoft.com/office/drawing/2014/main" id="{6EEA6396-9D15-4094-9456-41726DBF3C7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3" name="フリーフォーム: 図形 2072">
                <a:extLst>
                  <a:ext uri="{FF2B5EF4-FFF2-40B4-BE49-F238E27FC236}">
                    <a16:creationId xmlns:a16="http://schemas.microsoft.com/office/drawing/2014/main" id="{6471CB2E-7C7B-421A-827E-D7FC58F7CC5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4" name="フリーフォーム: 図形 2073">
                <a:extLst>
                  <a:ext uri="{FF2B5EF4-FFF2-40B4-BE49-F238E27FC236}">
                    <a16:creationId xmlns:a16="http://schemas.microsoft.com/office/drawing/2014/main" id="{7434263A-BEFD-48A8-8FC4-BF119BF54E3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5" name="フリーフォーム: 図形 2074">
                <a:extLst>
                  <a:ext uri="{FF2B5EF4-FFF2-40B4-BE49-F238E27FC236}">
                    <a16:creationId xmlns:a16="http://schemas.microsoft.com/office/drawing/2014/main" id="{D86A4CF8-4A56-47B0-AD29-F51DF085553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6" name="フリーフォーム: 図形 2075">
                <a:extLst>
                  <a:ext uri="{FF2B5EF4-FFF2-40B4-BE49-F238E27FC236}">
                    <a16:creationId xmlns:a16="http://schemas.microsoft.com/office/drawing/2014/main" id="{FDC5B4DF-E9BA-48A2-B567-E258ACD653A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7" name="フリーフォーム: 図形 2076">
                <a:extLst>
                  <a:ext uri="{FF2B5EF4-FFF2-40B4-BE49-F238E27FC236}">
                    <a16:creationId xmlns:a16="http://schemas.microsoft.com/office/drawing/2014/main" id="{43DB00A7-DD6F-4339-B249-2B29FA53D86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9" name="グループ化 2028">
              <a:extLst>
                <a:ext uri="{FF2B5EF4-FFF2-40B4-BE49-F238E27FC236}">
                  <a16:creationId xmlns:a16="http://schemas.microsoft.com/office/drawing/2014/main" id="{BC9AD457-9A5B-4305-9BBD-568D89F77B2A}"/>
                </a:ext>
              </a:extLst>
            </p:cNvPr>
            <p:cNvGrpSpPr/>
            <p:nvPr/>
          </p:nvGrpSpPr>
          <p:grpSpPr>
            <a:xfrm>
              <a:off x="3339504" y="3973643"/>
              <a:ext cx="204231" cy="694854"/>
              <a:chOff x="2188392" y="4190334"/>
              <a:chExt cx="234076" cy="737178"/>
            </a:xfrm>
          </p:grpSpPr>
          <p:sp>
            <p:nvSpPr>
              <p:cNvPr id="2056" name="正方形/長方形 2055">
                <a:extLst>
                  <a:ext uri="{FF2B5EF4-FFF2-40B4-BE49-F238E27FC236}">
                    <a16:creationId xmlns:a16="http://schemas.microsoft.com/office/drawing/2014/main" id="{80A17637-7751-4001-861A-3B5D265F33E8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7" name="フリーフォーム: 図形 2056">
                <a:extLst>
                  <a:ext uri="{FF2B5EF4-FFF2-40B4-BE49-F238E27FC236}">
                    <a16:creationId xmlns:a16="http://schemas.microsoft.com/office/drawing/2014/main" id="{935DD9AE-F4DD-4E24-8410-9617D5FFAAE6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8" name="フリーフォーム: 図形 2057">
                <a:extLst>
                  <a:ext uri="{FF2B5EF4-FFF2-40B4-BE49-F238E27FC236}">
                    <a16:creationId xmlns:a16="http://schemas.microsoft.com/office/drawing/2014/main" id="{B9A3445D-B76F-4996-A51C-95982FB74EB5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9" name="フリーフォーム: 図形 2058">
                <a:extLst>
                  <a:ext uri="{FF2B5EF4-FFF2-40B4-BE49-F238E27FC236}">
                    <a16:creationId xmlns:a16="http://schemas.microsoft.com/office/drawing/2014/main" id="{01E4337E-EEDA-4D07-A5D4-BB80084989BE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0" name="フリーフォーム: 図形 2059">
                <a:extLst>
                  <a:ext uri="{FF2B5EF4-FFF2-40B4-BE49-F238E27FC236}">
                    <a16:creationId xmlns:a16="http://schemas.microsoft.com/office/drawing/2014/main" id="{ADBD15D3-8E9E-4D06-9367-44466236D3F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1" name="フリーフォーム: 図形 2060">
                <a:extLst>
                  <a:ext uri="{FF2B5EF4-FFF2-40B4-BE49-F238E27FC236}">
                    <a16:creationId xmlns:a16="http://schemas.microsoft.com/office/drawing/2014/main" id="{8C151BFC-5CEE-4905-9D21-040548EED80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2" name="フリーフォーム: 図形 2061">
                <a:extLst>
                  <a:ext uri="{FF2B5EF4-FFF2-40B4-BE49-F238E27FC236}">
                    <a16:creationId xmlns:a16="http://schemas.microsoft.com/office/drawing/2014/main" id="{E28EA879-2E9B-4F12-B171-12180863196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3" name="フリーフォーム: 図形 2062">
                <a:extLst>
                  <a:ext uri="{FF2B5EF4-FFF2-40B4-BE49-F238E27FC236}">
                    <a16:creationId xmlns:a16="http://schemas.microsoft.com/office/drawing/2014/main" id="{38CCCB13-DE2D-4B11-8215-494EA93235E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4" name="フリーフォーム: 図形 2063">
                <a:extLst>
                  <a:ext uri="{FF2B5EF4-FFF2-40B4-BE49-F238E27FC236}">
                    <a16:creationId xmlns:a16="http://schemas.microsoft.com/office/drawing/2014/main" id="{B93A97E3-7E12-4DC5-8A18-2726B8EC73D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5" name="フリーフォーム: 図形 2064">
                <a:extLst>
                  <a:ext uri="{FF2B5EF4-FFF2-40B4-BE49-F238E27FC236}">
                    <a16:creationId xmlns:a16="http://schemas.microsoft.com/office/drawing/2014/main" id="{B7D778D1-8144-4A1D-8809-40DA677BE5F1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6" name="フリーフォーム: 図形 2065">
                <a:extLst>
                  <a:ext uri="{FF2B5EF4-FFF2-40B4-BE49-F238E27FC236}">
                    <a16:creationId xmlns:a16="http://schemas.microsoft.com/office/drawing/2014/main" id="{711FEF1A-6B9D-405E-9F4D-EA8469E1B8B6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30" name="グループ化 2029">
              <a:extLst>
                <a:ext uri="{FF2B5EF4-FFF2-40B4-BE49-F238E27FC236}">
                  <a16:creationId xmlns:a16="http://schemas.microsoft.com/office/drawing/2014/main" id="{FD8BC87A-6612-46E4-B6C1-624D471F3CD1}"/>
                </a:ext>
              </a:extLst>
            </p:cNvPr>
            <p:cNvGrpSpPr/>
            <p:nvPr/>
          </p:nvGrpSpPr>
          <p:grpSpPr>
            <a:xfrm>
              <a:off x="3563525" y="3973643"/>
              <a:ext cx="204231" cy="694854"/>
              <a:chOff x="2188392" y="4190334"/>
              <a:chExt cx="234076" cy="737178"/>
            </a:xfrm>
          </p:grpSpPr>
          <p:sp>
            <p:nvSpPr>
              <p:cNvPr id="2045" name="正方形/長方形 2044">
                <a:extLst>
                  <a:ext uri="{FF2B5EF4-FFF2-40B4-BE49-F238E27FC236}">
                    <a16:creationId xmlns:a16="http://schemas.microsoft.com/office/drawing/2014/main" id="{BC7BD66B-E90D-46CD-8B6B-8C7ED9EF904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2D11D95A-20CC-4D04-8A9A-5F2E7EF421A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7" name="フリーフォーム: 図形 2046">
                <a:extLst>
                  <a:ext uri="{FF2B5EF4-FFF2-40B4-BE49-F238E27FC236}">
                    <a16:creationId xmlns:a16="http://schemas.microsoft.com/office/drawing/2014/main" id="{128E8F6F-0299-4AE6-98DB-D992527541C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8" name="フリーフォーム: 図形 2047">
                <a:extLst>
                  <a:ext uri="{FF2B5EF4-FFF2-40B4-BE49-F238E27FC236}">
                    <a16:creationId xmlns:a16="http://schemas.microsoft.com/office/drawing/2014/main" id="{03A56CD0-6F0B-4649-87FA-BE343E0F3EA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9" name="フリーフォーム: 図形 2048">
                <a:extLst>
                  <a:ext uri="{FF2B5EF4-FFF2-40B4-BE49-F238E27FC236}">
                    <a16:creationId xmlns:a16="http://schemas.microsoft.com/office/drawing/2014/main" id="{18DC122B-B51A-4FFE-A7EF-6B8BAA69B7B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0" name="フリーフォーム: 図形 2049">
                <a:extLst>
                  <a:ext uri="{FF2B5EF4-FFF2-40B4-BE49-F238E27FC236}">
                    <a16:creationId xmlns:a16="http://schemas.microsoft.com/office/drawing/2014/main" id="{174DC6C7-0858-40C8-B471-35D04218AE5F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1" name="フリーフォーム: 図形 2050">
                <a:extLst>
                  <a:ext uri="{FF2B5EF4-FFF2-40B4-BE49-F238E27FC236}">
                    <a16:creationId xmlns:a16="http://schemas.microsoft.com/office/drawing/2014/main" id="{64CADE90-9F54-4D4E-B6F9-738E366BFAD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2" name="フリーフォーム: 図形 2051">
                <a:extLst>
                  <a:ext uri="{FF2B5EF4-FFF2-40B4-BE49-F238E27FC236}">
                    <a16:creationId xmlns:a16="http://schemas.microsoft.com/office/drawing/2014/main" id="{26EAD095-7A88-48B8-A73D-D05A363F66A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3" name="フリーフォーム: 図形 2052">
                <a:extLst>
                  <a:ext uri="{FF2B5EF4-FFF2-40B4-BE49-F238E27FC236}">
                    <a16:creationId xmlns:a16="http://schemas.microsoft.com/office/drawing/2014/main" id="{AEAFEB65-EFC1-49FB-A8A1-017EE22FC5A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4" name="フリーフォーム: 図形 2053">
                <a:extLst>
                  <a:ext uri="{FF2B5EF4-FFF2-40B4-BE49-F238E27FC236}">
                    <a16:creationId xmlns:a16="http://schemas.microsoft.com/office/drawing/2014/main" id="{EC4E66B9-8F9B-4FBF-AE5A-2DA24A6BA76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5" name="フリーフォーム: 図形 2054">
                <a:extLst>
                  <a:ext uri="{FF2B5EF4-FFF2-40B4-BE49-F238E27FC236}">
                    <a16:creationId xmlns:a16="http://schemas.microsoft.com/office/drawing/2014/main" id="{9DC9C25A-1BF0-41F6-BF21-EF505F8416F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31" name="グループ化 2030">
              <a:extLst>
                <a:ext uri="{FF2B5EF4-FFF2-40B4-BE49-F238E27FC236}">
                  <a16:creationId xmlns:a16="http://schemas.microsoft.com/office/drawing/2014/main" id="{D08827A4-0A20-448B-ACA9-784C925EFCBE}"/>
                </a:ext>
              </a:extLst>
            </p:cNvPr>
            <p:cNvGrpSpPr/>
            <p:nvPr/>
          </p:nvGrpSpPr>
          <p:grpSpPr>
            <a:xfrm>
              <a:off x="3787546" y="3973643"/>
              <a:ext cx="204231" cy="694854"/>
              <a:chOff x="2188392" y="4190334"/>
              <a:chExt cx="234076" cy="737178"/>
            </a:xfrm>
          </p:grpSpPr>
          <p:sp>
            <p:nvSpPr>
              <p:cNvPr id="2034" name="正方形/長方形 2033">
                <a:extLst>
                  <a:ext uri="{FF2B5EF4-FFF2-40B4-BE49-F238E27FC236}">
                    <a16:creationId xmlns:a16="http://schemas.microsoft.com/office/drawing/2014/main" id="{5E16A89D-D10B-4B34-A2B2-E48CD4A62DB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5" name="フリーフォーム: 図形 2034">
                <a:extLst>
                  <a:ext uri="{FF2B5EF4-FFF2-40B4-BE49-F238E27FC236}">
                    <a16:creationId xmlns:a16="http://schemas.microsoft.com/office/drawing/2014/main" id="{4E9A29C1-ED7C-4BB0-96BA-6D028CB1C26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6" name="フリーフォーム: 図形 2035">
                <a:extLst>
                  <a:ext uri="{FF2B5EF4-FFF2-40B4-BE49-F238E27FC236}">
                    <a16:creationId xmlns:a16="http://schemas.microsoft.com/office/drawing/2014/main" id="{379280D1-EFD3-41A6-83D4-6B40165DA6AA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7" name="フリーフォーム: 図形 2036">
                <a:extLst>
                  <a:ext uri="{FF2B5EF4-FFF2-40B4-BE49-F238E27FC236}">
                    <a16:creationId xmlns:a16="http://schemas.microsoft.com/office/drawing/2014/main" id="{A0F7C2FF-FBCE-4391-B776-60ACA37CE95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8" name="フリーフォーム: 図形 2037">
                <a:extLst>
                  <a:ext uri="{FF2B5EF4-FFF2-40B4-BE49-F238E27FC236}">
                    <a16:creationId xmlns:a16="http://schemas.microsoft.com/office/drawing/2014/main" id="{C0458944-4527-4460-9E8E-2C39E84CD6A1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9" name="フリーフォーム: 図形 2038">
                <a:extLst>
                  <a:ext uri="{FF2B5EF4-FFF2-40B4-BE49-F238E27FC236}">
                    <a16:creationId xmlns:a16="http://schemas.microsoft.com/office/drawing/2014/main" id="{8C48A513-4B6D-4898-A3A7-8734CA7E614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0" name="フリーフォーム: 図形 2039">
                <a:extLst>
                  <a:ext uri="{FF2B5EF4-FFF2-40B4-BE49-F238E27FC236}">
                    <a16:creationId xmlns:a16="http://schemas.microsoft.com/office/drawing/2014/main" id="{E4C71D41-068C-46B8-AF40-5F4232B1642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1" name="フリーフォーム: 図形 2040">
                <a:extLst>
                  <a:ext uri="{FF2B5EF4-FFF2-40B4-BE49-F238E27FC236}">
                    <a16:creationId xmlns:a16="http://schemas.microsoft.com/office/drawing/2014/main" id="{186D430E-31E3-48DC-91BF-73AE5D6FD308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2" name="フリーフォーム: 図形 2041">
                <a:extLst>
                  <a:ext uri="{FF2B5EF4-FFF2-40B4-BE49-F238E27FC236}">
                    <a16:creationId xmlns:a16="http://schemas.microsoft.com/office/drawing/2014/main" id="{8BBEB9F1-DBF1-4F8F-9055-E2BFEC87724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3" name="フリーフォーム: 図形 2042">
                <a:extLst>
                  <a:ext uri="{FF2B5EF4-FFF2-40B4-BE49-F238E27FC236}">
                    <a16:creationId xmlns:a16="http://schemas.microsoft.com/office/drawing/2014/main" id="{2BCF7471-815D-435C-BC75-3B34AAA6AAD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4" name="フリーフォーム: 図形 2043">
                <a:extLst>
                  <a:ext uri="{FF2B5EF4-FFF2-40B4-BE49-F238E27FC236}">
                    <a16:creationId xmlns:a16="http://schemas.microsoft.com/office/drawing/2014/main" id="{9B920FA1-AD4D-4368-97F5-E6D18DCD3D3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32" name="正方形/長方形 2031">
              <a:extLst>
                <a:ext uri="{FF2B5EF4-FFF2-40B4-BE49-F238E27FC236}">
                  <a16:creationId xmlns:a16="http://schemas.microsoft.com/office/drawing/2014/main" id="{240DB48E-8CC9-49B9-A3E6-F20A9CB9F3AC}"/>
                </a:ext>
              </a:extLst>
            </p:cNvPr>
            <p:cNvSpPr/>
            <p:nvPr/>
          </p:nvSpPr>
          <p:spPr bwMode="auto">
            <a:xfrm>
              <a:off x="371990" y="4129816"/>
              <a:ext cx="3687080" cy="57150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33" name="フリーフォーム: 図形 2032">
              <a:extLst>
                <a:ext uri="{FF2B5EF4-FFF2-40B4-BE49-F238E27FC236}">
                  <a16:creationId xmlns:a16="http://schemas.microsoft.com/office/drawing/2014/main" id="{39A21258-02AD-49C6-B373-F8D186DA77A8}"/>
                </a:ext>
              </a:extLst>
            </p:cNvPr>
            <p:cNvSpPr/>
            <p:nvPr/>
          </p:nvSpPr>
          <p:spPr bwMode="auto">
            <a:xfrm>
              <a:off x="347660" y="3917885"/>
              <a:ext cx="3735029" cy="807492"/>
            </a:xfrm>
            <a:custGeom>
              <a:avLst/>
              <a:gdLst>
                <a:gd name="connsiteX0" fmla="*/ 61337 w 3735029"/>
                <a:gd name="connsiteY0" fmla="*/ 55019 h 807492"/>
                <a:gd name="connsiteX1" fmla="*/ 52389 w 3735029"/>
                <a:gd name="connsiteY1" fmla="*/ 63967 h 807492"/>
                <a:gd name="connsiteX2" fmla="*/ 52389 w 3735029"/>
                <a:gd name="connsiteY2" fmla="*/ 743526 h 807492"/>
                <a:gd name="connsiteX3" fmla="*/ 61337 w 3735029"/>
                <a:gd name="connsiteY3" fmla="*/ 752474 h 807492"/>
                <a:gd name="connsiteX4" fmla="*/ 3396375 w 3735029"/>
                <a:gd name="connsiteY4" fmla="*/ 752474 h 807492"/>
                <a:gd name="connsiteX5" fmla="*/ 3602464 w 3735029"/>
                <a:gd name="connsiteY5" fmla="*/ 752474 h 807492"/>
                <a:gd name="connsiteX6" fmla="*/ 3673691 w 3735029"/>
                <a:gd name="connsiteY6" fmla="*/ 752474 h 807492"/>
                <a:gd name="connsiteX7" fmla="*/ 3682639 w 3735029"/>
                <a:gd name="connsiteY7" fmla="*/ 743526 h 807492"/>
                <a:gd name="connsiteX8" fmla="*/ 3682639 w 3735029"/>
                <a:gd name="connsiteY8" fmla="*/ 63967 h 807492"/>
                <a:gd name="connsiteX9" fmla="*/ 3673691 w 3735029"/>
                <a:gd name="connsiteY9" fmla="*/ 55019 h 807492"/>
                <a:gd name="connsiteX10" fmla="*/ 3602464 w 3735029"/>
                <a:gd name="connsiteY10" fmla="*/ 55019 h 807492"/>
                <a:gd name="connsiteX11" fmla="*/ 3396375 w 3735029"/>
                <a:gd name="connsiteY11" fmla="*/ 55019 h 807492"/>
                <a:gd name="connsiteX12" fmla="*/ 43443 w 3735029"/>
                <a:gd name="connsiteY12" fmla="*/ 0 h 807492"/>
                <a:gd name="connsiteX13" fmla="*/ 3396375 w 3735029"/>
                <a:gd name="connsiteY13" fmla="*/ 0 h 807492"/>
                <a:gd name="connsiteX14" fmla="*/ 3602464 w 3735029"/>
                <a:gd name="connsiteY14" fmla="*/ 0 h 807492"/>
                <a:gd name="connsiteX15" fmla="*/ 3691586 w 3735029"/>
                <a:gd name="connsiteY15" fmla="*/ 0 h 807492"/>
                <a:gd name="connsiteX16" fmla="*/ 3735029 w 3735029"/>
                <a:gd name="connsiteY16" fmla="*/ 43443 h 807492"/>
                <a:gd name="connsiteX17" fmla="*/ 3735029 w 3735029"/>
                <a:gd name="connsiteY17" fmla="*/ 764049 h 807492"/>
                <a:gd name="connsiteX18" fmla="*/ 3691586 w 3735029"/>
                <a:gd name="connsiteY18" fmla="*/ 807492 h 807492"/>
                <a:gd name="connsiteX19" fmla="*/ 3602464 w 3735029"/>
                <a:gd name="connsiteY19" fmla="*/ 807492 h 807492"/>
                <a:gd name="connsiteX20" fmla="*/ 3396375 w 3735029"/>
                <a:gd name="connsiteY20" fmla="*/ 807492 h 807492"/>
                <a:gd name="connsiteX21" fmla="*/ 43443 w 3735029"/>
                <a:gd name="connsiteY21" fmla="*/ 807492 h 807492"/>
                <a:gd name="connsiteX22" fmla="*/ 0 w 3735029"/>
                <a:gd name="connsiteY22" fmla="*/ 764049 h 807492"/>
                <a:gd name="connsiteX23" fmla="*/ 0 w 3735029"/>
                <a:gd name="connsiteY23" fmla="*/ 43443 h 807492"/>
                <a:gd name="connsiteX24" fmla="*/ 43443 w 3735029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735029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3396375" y="752474"/>
                  </a:lnTo>
                  <a:lnTo>
                    <a:pt x="3602464" y="752474"/>
                  </a:lnTo>
                  <a:lnTo>
                    <a:pt x="3673691" y="752474"/>
                  </a:lnTo>
                  <a:cubicBezTo>
                    <a:pt x="3678633" y="752474"/>
                    <a:pt x="3682639" y="748468"/>
                    <a:pt x="3682639" y="743526"/>
                  </a:cubicBezTo>
                  <a:lnTo>
                    <a:pt x="3682639" y="63967"/>
                  </a:lnTo>
                  <a:cubicBezTo>
                    <a:pt x="3682639" y="59025"/>
                    <a:pt x="3678633" y="55019"/>
                    <a:pt x="3673691" y="55019"/>
                  </a:cubicBezTo>
                  <a:lnTo>
                    <a:pt x="3602464" y="55019"/>
                  </a:lnTo>
                  <a:lnTo>
                    <a:pt x="3396375" y="55019"/>
                  </a:lnTo>
                  <a:close/>
                  <a:moveTo>
                    <a:pt x="43443" y="0"/>
                  </a:moveTo>
                  <a:lnTo>
                    <a:pt x="3396375" y="0"/>
                  </a:lnTo>
                  <a:lnTo>
                    <a:pt x="3602464" y="0"/>
                  </a:lnTo>
                  <a:lnTo>
                    <a:pt x="3691586" y="0"/>
                  </a:lnTo>
                  <a:cubicBezTo>
                    <a:pt x="3715579" y="0"/>
                    <a:pt x="3735029" y="19450"/>
                    <a:pt x="3735029" y="43443"/>
                  </a:cubicBezTo>
                  <a:lnTo>
                    <a:pt x="3735029" y="764049"/>
                  </a:lnTo>
                  <a:cubicBezTo>
                    <a:pt x="3735029" y="788042"/>
                    <a:pt x="3715579" y="807492"/>
                    <a:pt x="3691586" y="807492"/>
                  </a:cubicBezTo>
                  <a:lnTo>
                    <a:pt x="3602464" y="807492"/>
                  </a:lnTo>
                  <a:lnTo>
                    <a:pt x="3396375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10" name="グループ化 2209">
            <a:extLst>
              <a:ext uri="{FF2B5EF4-FFF2-40B4-BE49-F238E27FC236}">
                <a16:creationId xmlns:a16="http://schemas.microsoft.com/office/drawing/2014/main" id="{2FEA1D67-6D5B-410A-94C7-207AFE5BAAA9}"/>
              </a:ext>
            </a:extLst>
          </p:cNvPr>
          <p:cNvGrpSpPr/>
          <p:nvPr/>
        </p:nvGrpSpPr>
        <p:grpSpPr>
          <a:xfrm>
            <a:off x="5914401" y="1778950"/>
            <a:ext cx="3280085" cy="709136"/>
            <a:chOff x="347660" y="4810126"/>
            <a:chExt cx="3735029" cy="807492"/>
          </a:xfrm>
        </p:grpSpPr>
        <p:grpSp>
          <p:nvGrpSpPr>
            <p:cNvPr id="2211" name="グループ化 2210">
              <a:extLst>
                <a:ext uri="{FF2B5EF4-FFF2-40B4-BE49-F238E27FC236}">
                  <a16:creationId xmlns:a16="http://schemas.microsoft.com/office/drawing/2014/main" id="{FB9D8A14-D959-479E-870B-6F97622929C4}"/>
                </a:ext>
              </a:extLst>
            </p:cNvPr>
            <p:cNvGrpSpPr/>
            <p:nvPr/>
          </p:nvGrpSpPr>
          <p:grpSpPr>
            <a:xfrm>
              <a:off x="427231" y="4867059"/>
              <a:ext cx="204231" cy="694854"/>
              <a:chOff x="1628799" y="4190334"/>
              <a:chExt cx="234076" cy="737178"/>
            </a:xfrm>
          </p:grpSpPr>
          <p:sp>
            <p:nvSpPr>
              <p:cNvPr id="2394" name="正方形/長方形 2393">
                <a:extLst>
                  <a:ext uri="{FF2B5EF4-FFF2-40B4-BE49-F238E27FC236}">
                    <a16:creationId xmlns:a16="http://schemas.microsoft.com/office/drawing/2014/main" id="{C9D57719-413C-450B-A07B-F696344B027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5" name="フリーフォーム: 図形 2394">
                <a:extLst>
                  <a:ext uri="{FF2B5EF4-FFF2-40B4-BE49-F238E27FC236}">
                    <a16:creationId xmlns:a16="http://schemas.microsoft.com/office/drawing/2014/main" id="{55E8D1AF-AF6A-482E-9D78-3C426BC7914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6" name="フリーフォーム: 図形 2395">
                <a:extLst>
                  <a:ext uri="{FF2B5EF4-FFF2-40B4-BE49-F238E27FC236}">
                    <a16:creationId xmlns:a16="http://schemas.microsoft.com/office/drawing/2014/main" id="{FEB16F33-6A12-4B87-B0DA-08354C1D304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7" name="フリーフォーム: 図形 2396">
                <a:extLst>
                  <a:ext uri="{FF2B5EF4-FFF2-40B4-BE49-F238E27FC236}">
                    <a16:creationId xmlns:a16="http://schemas.microsoft.com/office/drawing/2014/main" id="{382D4D39-D648-4172-8A30-2952084F653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8" name="フリーフォーム: 図形 2397">
                <a:extLst>
                  <a:ext uri="{FF2B5EF4-FFF2-40B4-BE49-F238E27FC236}">
                    <a16:creationId xmlns:a16="http://schemas.microsoft.com/office/drawing/2014/main" id="{7E1D13B1-D270-4DE6-B9F3-17EEAAC5C4E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9" name="フリーフォーム: 図形 2398">
                <a:extLst>
                  <a:ext uri="{FF2B5EF4-FFF2-40B4-BE49-F238E27FC236}">
                    <a16:creationId xmlns:a16="http://schemas.microsoft.com/office/drawing/2014/main" id="{9C2711D1-41FC-413B-B74A-1E52D829C0B2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0" name="フリーフォーム: 図形 2399">
                <a:extLst>
                  <a:ext uri="{FF2B5EF4-FFF2-40B4-BE49-F238E27FC236}">
                    <a16:creationId xmlns:a16="http://schemas.microsoft.com/office/drawing/2014/main" id="{05D5E850-7376-4632-91E0-BD52B48A6C7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1" name="フリーフォーム: 図形 2400">
                <a:extLst>
                  <a:ext uri="{FF2B5EF4-FFF2-40B4-BE49-F238E27FC236}">
                    <a16:creationId xmlns:a16="http://schemas.microsoft.com/office/drawing/2014/main" id="{F5CC1609-2549-4E7A-B164-60C5ECBE1BE6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2" name="フリーフォーム: 図形 2401">
                <a:extLst>
                  <a:ext uri="{FF2B5EF4-FFF2-40B4-BE49-F238E27FC236}">
                    <a16:creationId xmlns:a16="http://schemas.microsoft.com/office/drawing/2014/main" id="{AB74AA18-6785-4D50-ABC7-84CDA93E364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3" name="フリーフォーム: 図形 2402">
                <a:extLst>
                  <a:ext uri="{FF2B5EF4-FFF2-40B4-BE49-F238E27FC236}">
                    <a16:creationId xmlns:a16="http://schemas.microsoft.com/office/drawing/2014/main" id="{2DDC8691-C8F2-4274-8E23-F1DF4B7122A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4" name="フリーフォーム: 図形 2403">
                <a:extLst>
                  <a:ext uri="{FF2B5EF4-FFF2-40B4-BE49-F238E27FC236}">
                    <a16:creationId xmlns:a16="http://schemas.microsoft.com/office/drawing/2014/main" id="{673D238C-0333-4A92-8758-4F86A3983C1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2" name="グループ化 2211">
              <a:extLst>
                <a:ext uri="{FF2B5EF4-FFF2-40B4-BE49-F238E27FC236}">
                  <a16:creationId xmlns:a16="http://schemas.microsoft.com/office/drawing/2014/main" id="{445D1541-B108-48CB-9BD6-EC5727FF0B18}"/>
                </a:ext>
              </a:extLst>
            </p:cNvPr>
            <p:cNvGrpSpPr/>
            <p:nvPr/>
          </p:nvGrpSpPr>
          <p:grpSpPr>
            <a:xfrm>
              <a:off x="651068" y="4867059"/>
              <a:ext cx="204231" cy="694854"/>
              <a:chOff x="1628799" y="4190334"/>
              <a:chExt cx="234076" cy="737178"/>
            </a:xfrm>
          </p:grpSpPr>
          <p:sp>
            <p:nvSpPr>
              <p:cNvPr id="2383" name="正方形/長方形 2382">
                <a:extLst>
                  <a:ext uri="{FF2B5EF4-FFF2-40B4-BE49-F238E27FC236}">
                    <a16:creationId xmlns:a16="http://schemas.microsoft.com/office/drawing/2014/main" id="{E98985DC-2FC6-4FF9-B348-2C91CE74BED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4" name="フリーフォーム: 図形 2383">
                <a:extLst>
                  <a:ext uri="{FF2B5EF4-FFF2-40B4-BE49-F238E27FC236}">
                    <a16:creationId xmlns:a16="http://schemas.microsoft.com/office/drawing/2014/main" id="{0EBCA4B0-5AE9-4967-873A-06F9F32E1C9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5" name="フリーフォーム: 図形 2384">
                <a:extLst>
                  <a:ext uri="{FF2B5EF4-FFF2-40B4-BE49-F238E27FC236}">
                    <a16:creationId xmlns:a16="http://schemas.microsoft.com/office/drawing/2014/main" id="{E7EBA87C-AD4A-4CC7-82AA-B1A78FFF71A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6" name="フリーフォーム: 図形 2385">
                <a:extLst>
                  <a:ext uri="{FF2B5EF4-FFF2-40B4-BE49-F238E27FC236}">
                    <a16:creationId xmlns:a16="http://schemas.microsoft.com/office/drawing/2014/main" id="{B2B79093-A867-4DA9-AC04-969EAC546EB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7" name="フリーフォーム: 図形 2386">
                <a:extLst>
                  <a:ext uri="{FF2B5EF4-FFF2-40B4-BE49-F238E27FC236}">
                    <a16:creationId xmlns:a16="http://schemas.microsoft.com/office/drawing/2014/main" id="{BDB51B5E-5892-4B94-8A57-E734FDAF788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8" name="フリーフォーム: 図形 2387">
                <a:extLst>
                  <a:ext uri="{FF2B5EF4-FFF2-40B4-BE49-F238E27FC236}">
                    <a16:creationId xmlns:a16="http://schemas.microsoft.com/office/drawing/2014/main" id="{AF4A65F5-3EFA-44AB-A73D-A30B4E92581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9" name="フリーフォーム: 図形 2388">
                <a:extLst>
                  <a:ext uri="{FF2B5EF4-FFF2-40B4-BE49-F238E27FC236}">
                    <a16:creationId xmlns:a16="http://schemas.microsoft.com/office/drawing/2014/main" id="{A61D61A8-A44C-4E29-943D-B7447C53CDA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0" name="フリーフォーム: 図形 2389">
                <a:extLst>
                  <a:ext uri="{FF2B5EF4-FFF2-40B4-BE49-F238E27FC236}">
                    <a16:creationId xmlns:a16="http://schemas.microsoft.com/office/drawing/2014/main" id="{50A574F7-5B22-4E74-B0AD-570F0B5614D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1" name="フリーフォーム: 図形 2390">
                <a:extLst>
                  <a:ext uri="{FF2B5EF4-FFF2-40B4-BE49-F238E27FC236}">
                    <a16:creationId xmlns:a16="http://schemas.microsoft.com/office/drawing/2014/main" id="{52B69021-6BCC-4461-A80D-C803E0F3D89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2" name="フリーフォーム: 図形 2391">
                <a:extLst>
                  <a:ext uri="{FF2B5EF4-FFF2-40B4-BE49-F238E27FC236}">
                    <a16:creationId xmlns:a16="http://schemas.microsoft.com/office/drawing/2014/main" id="{70B162A6-F922-4B35-8A9C-86F4BA114D4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3" name="フリーフォーム: 図形 2392">
                <a:extLst>
                  <a:ext uri="{FF2B5EF4-FFF2-40B4-BE49-F238E27FC236}">
                    <a16:creationId xmlns:a16="http://schemas.microsoft.com/office/drawing/2014/main" id="{2E7DF9B5-DCFB-4F9F-BFC3-F4CA8271DF7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3" name="グループ化 2212">
              <a:extLst>
                <a:ext uri="{FF2B5EF4-FFF2-40B4-BE49-F238E27FC236}">
                  <a16:creationId xmlns:a16="http://schemas.microsoft.com/office/drawing/2014/main" id="{CB0FDD88-D5C6-4C13-9834-47EC8EFA3220}"/>
                </a:ext>
              </a:extLst>
            </p:cNvPr>
            <p:cNvGrpSpPr/>
            <p:nvPr/>
          </p:nvGrpSpPr>
          <p:grpSpPr>
            <a:xfrm>
              <a:off x="874906" y="4867059"/>
              <a:ext cx="204231" cy="694854"/>
              <a:chOff x="1628799" y="4190334"/>
              <a:chExt cx="234076" cy="737178"/>
            </a:xfrm>
          </p:grpSpPr>
          <p:sp>
            <p:nvSpPr>
              <p:cNvPr id="2372" name="正方形/長方形 2371">
                <a:extLst>
                  <a:ext uri="{FF2B5EF4-FFF2-40B4-BE49-F238E27FC236}">
                    <a16:creationId xmlns:a16="http://schemas.microsoft.com/office/drawing/2014/main" id="{9AB4F097-17A6-41E1-84AF-2A3B12CEAEE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3" name="フリーフォーム: 図形 2372">
                <a:extLst>
                  <a:ext uri="{FF2B5EF4-FFF2-40B4-BE49-F238E27FC236}">
                    <a16:creationId xmlns:a16="http://schemas.microsoft.com/office/drawing/2014/main" id="{A5DBC62F-D8F9-408C-B9FD-CC26DCCD8F4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4" name="フリーフォーム: 図形 2373">
                <a:extLst>
                  <a:ext uri="{FF2B5EF4-FFF2-40B4-BE49-F238E27FC236}">
                    <a16:creationId xmlns:a16="http://schemas.microsoft.com/office/drawing/2014/main" id="{F6F6C2F7-BE0A-4603-94C7-82B01F6D8F1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5" name="フリーフォーム: 図形 2374">
                <a:extLst>
                  <a:ext uri="{FF2B5EF4-FFF2-40B4-BE49-F238E27FC236}">
                    <a16:creationId xmlns:a16="http://schemas.microsoft.com/office/drawing/2014/main" id="{7F273C3A-90AC-470D-A92D-E29EE9A326F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6" name="フリーフォーム: 図形 2375">
                <a:extLst>
                  <a:ext uri="{FF2B5EF4-FFF2-40B4-BE49-F238E27FC236}">
                    <a16:creationId xmlns:a16="http://schemas.microsoft.com/office/drawing/2014/main" id="{3F38DE1D-CB05-4F0F-8EA1-5E2D8132F29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7" name="フリーフォーム: 図形 2376">
                <a:extLst>
                  <a:ext uri="{FF2B5EF4-FFF2-40B4-BE49-F238E27FC236}">
                    <a16:creationId xmlns:a16="http://schemas.microsoft.com/office/drawing/2014/main" id="{94023072-BB7B-4772-A1BE-1A581CAB28E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8" name="フリーフォーム: 図形 2377">
                <a:extLst>
                  <a:ext uri="{FF2B5EF4-FFF2-40B4-BE49-F238E27FC236}">
                    <a16:creationId xmlns:a16="http://schemas.microsoft.com/office/drawing/2014/main" id="{9033476D-C1BC-4AF9-8100-2FBC9FDDD0F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9" name="フリーフォーム: 図形 2378">
                <a:extLst>
                  <a:ext uri="{FF2B5EF4-FFF2-40B4-BE49-F238E27FC236}">
                    <a16:creationId xmlns:a16="http://schemas.microsoft.com/office/drawing/2014/main" id="{FAC5B90C-8D16-4C63-9C76-9A668DAD4E6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0" name="フリーフォーム: 図形 2379">
                <a:extLst>
                  <a:ext uri="{FF2B5EF4-FFF2-40B4-BE49-F238E27FC236}">
                    <a16:creationId xmlns:a16="http://schemas.microsoft.com/office/drawing/2014/main" id="{AFF56399-CD81-4A85-8A8A-431B8438E70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1" name="フリーフォーム: 図形 2380">
                <a:extLst>
                  <a:ext uri="{FF2B5EF4-FFF2-40B4-BE49-F238E27FC236}">
                    <a16:creationId xmlns:a16="http://schemas.microsoft.com/office/drawing/2014/main" id="{80EE2701-8C29-4C64-82DC-7AE170259D1D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2" name="フリーフォーム: 図形 2381">
                <a:extLst>
                  <a:ext uri="{FF2B5EF4-FFF2-40B4-BE49-F238E27FC236}">
                    <a16:creationId xmlns:a16="http://schemas.microsoft.com/office/drawing/2014/main" id="{EC637746-B1CB-45B1-AFDB-5FC5E45C534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4" name="グループ化 2213">
              <a:extLst>
                <a:ext uri="{FF2B5EF4-FFF2-40B4-BE49-F238E27FC236}">
                  <a16:creationId xmlns:a16="http://schemas.microsoft.com/office/drawing/2014/main" id="{B9E4BFFF-232A-4E6F-8DD5-ED3E688D024B}"/>
                </a:ext>
              </a:extLst>
            </p:cNvPr>
            <p:cNvGrpSpPr/>
            <p:nvPr/>
          </p:nvGrpSpPr>
          <p:grpSpPr>
            <a:xfrm>
              <a:off x="1098743" y="4867059"/>
              <a:ext cx="204231" cy="694854"/>
              <a:chOff x="1628799" y="4190334"/>
              <a:chExt cx="234076" cy="737178"/>
            </a:xfrm>
          </p:grpSpPr>
          <p:sp>
            <p:nvSpPr>
              <p:cNvPr id="2361" name="正方形/長方形 2360">
                <a:extLst>
                  <a:ext uri="{FF2B5EF4-FFF2-40B4-BE49-F238E27FC236}">
                    <a16:creationId xmlns:a16="http://schemas.microsoft.com/office/drawing/2014/main" id="{F73ACA86-7277-477A-8383-7F4C387EAD74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2" name="フリーフォーム: 図形 2361">
                <a:extLst>
                  <a:ext uri="{FF2B5EF4-FFF2-40B4-BE49-F238E27FC236}">
                    <a16:creationId xmlns:a16="http://schemas.microsoft.com/office/drawing/2014/main" id="{1247727D-5499-4DC7-8275-293FCDD9BDD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3" name="フリーフォーム: 図形 2362">
                <a:extLst>
                  <a:ext uri="{FF2B5EF4-FFF2-40B4-BE49-F238E27FC236}">
                    <a16:creationId xmlns:a16="http://schemas.microsoft.com/office/drawing/2014/main" id="{9C41D620-6F73-4126-ABC9-67808210CC1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4" name="フリーフォーム: 図形 2363">
                <a:extLst>
                  <a:ext uri="{FF2B5EF4-FFF2-40B4-BE49-F238E27FC236}">
                    <a16:creationId xmlns:a16="http://schemas.microsoft.com/office/drawing/2014/main" id="{28B37782-1F5C-45EE-B537-502B608245F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5" name="フリーフォーム: 図形 2364">
                <a:extLst>
                  <a:ext uri="{FF2B5EF4-FFF2-40B4-BE49-F238E27FC236}">
                    <a16:creationId xmlns:a16="http://schemas.microsoft.com/office/drawing/2014/main" id="{79BE2E0E-8954-45A5-9E86-CFB2B464ADD4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6" name="フリーフォーム: 図形 2365">
                <a:extLst>
                  <a:ext uri="{FF2B5EF4-FFF2-40B4-BE49-F238E27FC236}">
                    <a16:creationId xmlns:a16="http://schemas.microsoft.com/office/drawing/2014/main" id="{53A85496-6A95-41BA-B942-0E1AC6D846F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7" name="フリーフォーム: 図形 2366">
                <a:extLst>
                  <a:ext uri="{FF2B5EF4-FFF2-40B4-BE49-F238E27FC236}">
                    <a16:creationId xmlns:a16="http://schemas.microsoft.com/office/drawing/2014/main" id="{04D43200-A4FF-451B-A6A6-4F7C2B1FC7F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8" name="フリーフォーム: 図形 2367">
                <a:extLst>
                  <a:ext uri="{FF2B5EF4-FFF2-40B4-BE49-F238E27FC236}">
                    <a16:creationId xmlns:a16="http://schemas.microsoft.com/office/drawing/2014/main" id="{F6201A18-CA9E-46E3-AC8C-CC7193E3106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9" name="フリーフォーム: 図形 2368">
                <a:extLst>
                  <a:ext uri="{FF2B5EF4-FFF2-40B4-BE49-F238E27FC236}">
                    <a16:creationId xmlns:a16="http://schemas.microsoft.com/office/drawing/2014/main" id="{C6634572-49CE-4813-8BE1-546AED84878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0" name="フリーフォーム: 図形 2369">
                <a:extLst>
                  <a:ext uri="{FF2B5EF4-FFF2-40B4-BE49-F238E27FC236}">
                    <a16:creationId xmlns:a16="http://schemas.microsoft.com/office/drawing/2014/main" id="{D60C770D-3FA5-4F19-BF78-7F6D4D70F36B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1" name="フリーフォーム: 図形 2370">
                <a:extLst>
                  <a:ext uri="{FF2B5EF4-FFF2-40B4-BE49-F238E27FC236}">
                    <a16:creationId xmlns:a16="http://schemas.microsoft.com/office/drawing/2014/main" id="{6F1D3F24-FDEF-443D-AC61-7DC16BB9B0E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5" name="グループ化 2214">
              <a:extLst>
                <a:ext uri="{FF2B5EF4-FFF2-40B4-BE49-F238E27FC236}">
                  <a16:creationId xmlns:a16="http://schemas.microsoft.com/office/drawing/2014/main" id="{CCAF3F49-0FAB-4FD7-9146-B8ECBA71AA9A}"/>
                </a:ext>
              </a:extLst>
            </p:cNvPr>
            <p:cNvGrpSpPr/>
            <p:nvPr/>
          </p:nvGrpSpPr>
          <p:grpSpPr>
            <a:xfrm>
              <a:off x="1322581" y="4867059"/>
              <a:ext cx="204231" cy="694854"/>
              <a:chOff x="1628799" y="4190334"/>
              <a:chExt cx="234076" cy="737178"/>
            </a:xfrm>
          </p:grpSpPr>
          <p:sp>
            <p:nvSpPr>
              <p:cNvPr id="2350" name="正方形/長方形 2349">
                <a:extLst>
                  <a:ext uri="{FF2B5EF4-FFF2-40B4-BE49-F238E27FC236}">
                    <a16:creationId xmlns:a16="http://schemas.microsoft.com/office/drawing/2014/main" id="{D0B03F6E-4285-48D6-B0F9-52861F3C598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1" name="フリーフォーム: 図形 2350">
                <a:extLst>
                  <a:ext uri="{FF2B5EF4-FFF2-40B4-BE49-F238E27FC236}">
                    <a16:creationId xmlns:a16="http://schemas.microsoft.com/office/drawing/2014/main" id="{1D3F19BF-48F9-42AE-8830-9306B738552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2" name="フリーフォーム: 図形 2351">
                <a:extLst>
                  <a:ext uri="{FF2B5EF4-FFF2-40B4-BE49-F238E27FC236}">
                    <a16:creationId xmlns:a16="http://schemas.microsoft.com/office/drawing/2014/main" id="{C46B77F4-05E3-41DD-8C9C-0E573021B31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3" name="フリーフォーム: 図形 2352">
                <a:extLst>
                  <a:ext uri="{FF2B5EF4-FFF2-40B4-BE49-F238E27FC236}">
                    <a16:creationId xmlns:a16="http://schemas.microsoft.com/office/drawing/2014/main" id="{A651B3B1-2003-4DB5-BE08-758823C5845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4" name="フリーフォーム: 図形 2353">
                <a:extLst>
                  <a:ext uri="{FF2B5EF4-FFF2-40B4-BE49-F238E27FC236}">
                    <a16:creationId xmlns:a16="http://schemas.microsoft.com/office/drawing/2014/main" id="{7506305B-47FC-4E44-9E1D-B009CA5FE53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5" name="フリーフォーム: 図形 2354">
                <a:extLst>
                  <a:ext uri="{FF2B5EF4-FFF2-40B4-BE49-F238E27FC236}">
                    <a16:creationId xmlns:a16="http://schemas.microsoft.com/office/drawing/2014/main" id="{6BDD344C-2D14-4B30-81B5-BD6D51190AC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6" name="フリーフォーム: 図形 2355">
                <a:extLst>
                  <a:ext uri="{FF2B5EF4-FFF2-40B4-BE49-F238E27FC236}">
                    <a16:creationId xmlns:a16="http://schemas.microsoft.com/office/drawing/2014/main" id="{B5E33BFE-A0B9-45F7-8285-1848E4DE6C90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7" name="フリーフォーム: 図形 2356">
                <a:extLst>
                  <a:ext uri="{FF2B5EF4-FFF2-40B4-BE49-F238E27FC236}">
                    <a16:creationId xmlns:a16="http://schemas.microsoft.com/office/drawing/2014/main" id="{05910988-D50C-47FC-9837-E635E267982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8" name="フリーフォーム: 図形 2357">
                <a:extLst>
                  <a:ext uri="{FF2B5EF4-FFF2-40B4-BE49-F238E27FC236}">
                    <a16:creationId xmlns:a16="http://schemas.microsoft.com/office/drawing/2014/main" id="{C4B22017-4291-456D-B9E3-687C556E7A6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9" name="フリーフォーム: 図形 2358">
                <a:extLst>
                  <a:ext uri="{FF2B5EF4-FFF2-40B4-BE49-F238E27FC236}">
                    <a16:creationId xmlns:a16="http://schemas.microsoft.com/office/drawing/2014/main" id="{E563034C-D386-46A8-951D-B196E0665DF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0" name="フリーフォーム: 図形 2359">
                <a:extLst>
                  <a:ext uri="{FF2B5EF4-FFF2-40B4-BE49-F238E27FC236}">
                    <a16:creationId xmlns:a16="http://schemas.microsoft.com/office/drawing/2014/main" id="{E7C401C9-9277-4805-84B1-362DAAD0B7A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6" name="グループ化 2215">
              <a:extLst>
                <a:ext uri="{FF2B5EF4-FFF2-40B4-BE49-F238E27FC236}">
                  <a16:creationId xmlns:a16="http://schemas.microsoft.com/office/drawing/2014/main" id="{81DE6FF8-1D65-467C-B864-027B830DD081}"/>
                </a:ext>
              </a:extLst>
            </p:cNvPr>
            <p:cNvGrpSpPr/>
            <p:nvPr/>
          </p:nvGrpSpPr>
          <p:grpSpPr>
            <a:xfrm>
              <a:off x="1546418" y="4867059"/>
              <a:ext cx="204231" cy="694854"/>
              <a:chOff x="1628799" y="4190334"/>
              <a:chExt cx="234076" cy="737178"/>
            </a:xfrm>
          </p:grpSpPr>
          <p:sp>
            <p:nvSpPr>
              <p:cNvPr id="2339" name="正方形/長方形 2338">
                <a:extLst>
                  <a:ext uri="{FF2B5EF4-FFF2-40B4-BE49-F238E27FC236}">
                    <a16:creationId xmlns:a16="http://schemas.microsoft.com/office/drawing/2014/main" id="{3E950E69-930E-4692-8E2B-369F10433F5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0" name="フリーフォーム: 図形 2339">
                <a:extLst>
                  <a:ext uri="{FF2B5EF4-FFF2-40B4-BE49-F238E27FC236}">
                    <a16:creationId xmlns:a16="http://schemas.microsoft.com/office/drawing/2014/main" id="{3439E22D-6F4C-4FA7-84ED-9437C7BF39E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1" name="フリーフォーム: 図形 2340">
                <a:extLst>
                  <a:ext uri="{FF2B5EF4-FFF2-40B4-BE49-F238E27FC236}">
                    <a16:creationId xmlns:a16="http://schemas.microsoft.com/office/drawing/2014/main" id="{36340DD0-ED1E-400A-9845-51758FFFE8A4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2" name="フリーフォーム: 図形 2341">
                <a:extLst>
                  <a:ext uri="{FF2B5EF4-FFF2-40B4-BE49-F238E27FC236}">
                    <a16:creationId xmlns:a16="http://schemas.microsoft.com/office/drawing/2014/main" id="{39A645B8-28BC-4389-B6BD-82C86827D26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3" name="フリーフォーム: 図形 2342">
                <a:extLst>
                  <a:ext uri="{FF2B5EF4-FFF2-40B4-BE49-F238E27FC236}">
                    <a16:creationId xmlns:a16="http://schemas.microsoft.com/office/drawing/2014/main" id="{A2CEAA02-B7AD-41F5-9A87-4E57DFB186D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4" name="フリーフォーム: 図形 2343">
                <a:extLst>
                  <a:ext uri="{FF2B5EF4-FFF2-40B4-BE49-F238E27FC236}">
                    <a16:creationId xmlns:a16="http://schemas.microsoft.com/office/drawing/2014/main" id="{0F99C74C-C651-44AA-AEEB-20BCB35949A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5" name="フリーフォーム: 図形 2344">
                <a:extLst>
                  <a:ext uri="{FF2B5EF4-FFF2-40B4-BE49-F238E27FC236}">
                    <a16:creationId xmlns:a16="http://schemas.microsoft.com/office/drawing/2014/main" id="{8CC74177-3A1C-4D3B-89BA-FF8A2B42255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6" name="フリーフォーム: 図形 2345">
                <a:extLst>
                  <a:ext uri="{FF2B5EF4-FFF2-40B4-BE49-F238E27FC236}">
                    <a16:creationId xmlns:a16="http://schemas.microsoft.com/office/drawing/2014/main" id="{409158AD-F5C5-420E-8454-8CE00BD3FB24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7" name="フリーフォーム: 図形 2346">
                <a:extLst>
                  <a:ext uri="{FF2B5EF4-FFF2-40B4-BE49-F238E27FC236}">
                    <a16:creationId xmlns:a16="http://schemas.microsoft.com/office/drawing/2014/main" id="{DDA181DD-22BE-4490-B93E-4BA87FF91D06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8" name="フリーフォーム: 図形 2347">
                <a:extLst>
                  <a:ext uri="{FF2B5EF4-FFF2-40B4-BE49-F238E27FC236}">
                    <a16:creationId xmlns:a16="http://schemas.microsoft.com/office/drawing/2014/main" id="{C290A94C-97C1-4082-A4D9-2DA514B00AD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9" name="フリーフォーム: 図形 2348">
                <a:extLst>
                  <a:ext uri="{FF2B5EF4-FFF2-40B4-BE49-F238E27FC236}">
                    <a16:creationId xmlns:a16="http://schemas.microsoft.com/office/drawing/2014/main" id="{5DA919BA-90B9-44A2-ACBF-6E8713CF7B8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7" name="グループ化 2216">
              <a:extLst>
                <a:ext uri="{FF2B5EF4-FFF2-40B4-BE49-F238E27FC236}">
                  <a16:creationId xmlns:a16="http://schemas.microsoft.com/office/drawing/2014/main" id="{E33E8786-715F-427D-B1D1-2E60719AF8F5}"/>
                </a:ext>
              </a:extLst>
            </p:cNvPr>
            <p:cNvGrpSpPr/>
            <p:nvPr/>
          </p:nvGrpSpPr>
          <p:grpSpPr>
            <a:xfrm>
              <a:off x="1770256" y="4867059"/>
              <a:ext cx="204231" cy="694854"/>
              <a:chOff x="1628799" y="4190334"/>
              <a:chExt cx="234076" cy="737178"/>
            </a:xfrm>
          </p:grpSpPr>
          <p:sp>
            <p:nvSpPr>
              <p:cNvPr id="2328" name="正方形/長方形 2327">
                <a:extLst>
                  <a:ext uri="{FF2B5EF4-FFF2-40B4-BE49-F238E27FC236}">
                    <a16:creationId xmlns:a16="http://schemas.microsoft.com/office/drawing/2014/main" id="{E11BEB67-AAB8-4AAB-9764-AFC98CFB918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9" name="フリーフォーム: 図形 2328">
                <a:extLst>
                  <a:ext uri="{FF2B5EF4-FFF2-40B4-BE49-F238E27FC236}">
                    <a16:creationId xmlns:a16="http://schemas.microsoft.com/office/drawing/2014/main" id="{A1159983-315A-4365-AD83-28C8E386155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0" name="フリーフォーム: 図形 2329">
                <a:extLst>
                  <a:ext uri="{FF2B5EF4-FFF2-40B4-BE49-F238E27FC236}">
                    <a16:creationId xmlns:a16="http://schemas.microsoft.com/office/drawing/2014/main" id="{FC3AECC0-A2E2-4A9D-A83F-9242843017D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1" name="フリーフォーム: 図形 2330">
                <a:extLst>
                  <a:ext uri="{FF2B5EF4-FFF2-40B4-BE49-F238E27FC236}">
                    <a16:creationId xmlns:a16="http://schemas.microsoft.com/office/drawing/2014/main" id="{DD1A3ABF-59FF-47EA-A248-00319766E2A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2" name="フリーフォーム: 図形 2331">
                <a:extLst>
                  <a:ext uri="{FF2B5EF4-FFF2-40B4-BE49-F238E27FC236}">
                    <a16:creationId xmlns:a16="http://schemas.microsoft.com/office/drawing/2014/main" id="{5C5EBB1F-B410-4EAF-BD9D-62A739BD1BF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3" name="フリーフォーム: 図形 2332">
                <a:extLst>
                  <a:ext uri="{FF2B5EF4-FFF2-40B4-BE49-F238E27FC236}">
                    <a16:creationId xmlns:a16="http://schemas.microsoft.com/office/drawing/2014/main" id="{A905B296-9D25-4FDF-BE70-8EB8011702B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4" name="フリーフォーム: 図形 2333">
                <a:extLst>
                  <a:ext uri="{FF2B5EF4-FFF2-40B4-BE49-F238E27FC236}">
                    <a16:creationId xmlns:a16="http://schemas.microsoft.com/office/drawing/2014/main" id="{45DC580A-22FB-4DDF-AB7B-524AA3B5D3D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5" name="フリーフォーム: 図形 2334">
                <a:extLst>
                  <a:ext uri="{FF2B5EF4-FFF2-40B4-BE49-F238E27FC236}">
                    <a16:creationId xmlns:a16="http://schemas.microsoft.com/office/drawing/2014/main" id="{A45677C0-FE92-460E-A434-AA800A5E98B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6" name="フリーフォーム: 図形 2335">
                <a:extLst>
                  <a:ext uri="{FF2B5EF4-FFF2-40B4-BE49-F238E27FC236}">
                    <a16:creationId xmlns:a16="http://schemas.microsoft.com/office/drawing/2014/main" id="{BCE86E6F-BB5F-453A-A752-F60DD3661C46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7" name="フリーフォーム: 図形 2336">
                <a:extLst>
                  <a:ext uri="{FF2B5EF4-FFF2-40B4-BE49-F238E27FC236}">
                    <a16:creationId xmlns:a16="http://schemas.microsoft.com/office/drawing/2014/main" id="{41CD13DB-57EB-4272-A9F3-25E5EE16446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8" name="フリーフォーム: 図形 2337">
                <a:extLst>
                  <a:ext uri="{FF2B5EF4-FFF2-40B4-BE49-F238E27FC236}">
                    <a16:creationId xmlns:a16="http://schemas.microsoft.com/office/drawing/2014/main" id="{130FA05C-3E99-4C6B-8EBF-A91647E1649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8" name="グループ化 2217">
              <a:extLst>
                <a:ext uri="{FF2B5EF4-FFF2-40B4-BE49-F238E27FC236}">
                  <a16:creationId xmlns:a16="http://schemas.microsoft.com/office/drawing/2014/main" id="{BAA64CC0-84CF-488B-A401-E8B765065C00}"/>
                </a:ext>
              </a:extLst>
            </p:cNvPr>
            <p:cNvGrpSpPr/>
            <p:nvPr/>
          </p:nvGrpSpPr>
          <p:grpSpPr>
            <a:xfrm>
              <a:off x="1994093" y="4867059"/>
              <a:ext cx="204231" cy="694854"/>
              <a:chOff x="1628799" y="4190334"/>
              <a:chExt cx="234076" cy="737178"/>
            </a:xfrm>
          </p:grpSpPr>
          <p:sp>
            <p:nvSpPr>
              <p:cNvPr id="2317" name="正方形/長方形 2316">
                <a:extLst>
                  <a:ext uri="{FF2B5EF4-FFF2-40B4-BE49-F238E27FC236}">
                    <a16:creationId xmlns:a16="http://schemas.microsoft.com/office/drawing/2014/main" id="{176002DB-0478-4374-A155-62C56998364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8" name="フリーフォーム: 図形 2317">
                <a:extLst>
                  <a:ext uri="{FF2B5EF4-FFF2-40B4-BE49-F238E27FC236}">
                    <a16:creationId xmlns:a16="http://schemas.microsoft.com/office/drawing/2014/main" id="{ED53FA1E-4B66-4F47-AB75-FB0497F1667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9" name="フリーフォーム: 図形 2318">
                <a:extLst>
                  <a:ext uri="{FF2B5EF4-FFF2-40B4-BE49-F238E27FC236}">
                    <a16:creationId xmlns:a16="http://schemas.microsoft.com/office/drawing/2014/main" id="{CDEE5D85-E2EF-4403-8693-540DAEF6CB7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0" name="フリーフォーム: 図形 2319">
                <a:extLst>
                  <a:ext uri="{FF2B5EF4-FFF2-40B4-BE49-F238E27FC236}">
                    <a16:creationId xmlns:a16="http://schemas.microsoft.com/office/drawing/2014/main" id="{0E060F91-3851-46B5-B2D1-0251A43363D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1" name="フリーフォーム: 図形 2320">
                <a:extLst>
                  <a:ext uri="{FF2B5EF4-FFF2-40B4-BE49-F238E27FC236}">
                    <a16:creationId xmlns:a16="http://schemas.microsoft.com/office/drawing/2014/main" id="{9881C838-CD45-4BDF-9D2B-E2CB3391CE4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2" name="フリーフォーム: 図形 2321">
                <a:extLst>
                  <a:ext uri="{FF2B5EF4-FFF2-40B4-BE49-F238E27FC236}">
                    <a16:creationId xmlns:a16="http://schemas.microsoft.com/office/drawing/2014/main" id="{7B2C7632-DBC1-430F-A8E8-04FA7BCE9828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3" name="フリーフォーム: 図形 2322">
                <a:extLst>
                  <a:ext uri="{FF2B5EF4-FFF2-40B4-BE49-F238E27FC236}">
                    <a16:creationId xmlns:a16="http://schemas.microsoft.com/office/drawing/2014/main" id="{A3098208-5FCF-4388-AF3A-5E89634BE88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4" name="フリーフォーム: 図形 2323">
                <a:extLst>
                  <a:ext uri="{FF2B5EF4-FFF2-40B4-BE49-F238E27FC236}">
                    <a16:creationId xmlns:a16="http://schemas.microsoft.com/office/drawing/2014/main" id="{94233F48-1241-4302-9786-9BCB85B7B12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5" name="フリーフォーム: 図形 2324">
                <a:extLst>
                  <a:ext uri="{FF2B5EF4-FFF2-40B4-BE49-F238E27FC236}">
                    <a16:creationId xmlns:a16="http://schemas.microsoft.com/office/drawing/2014/main" id="{43500445-4F3B-4912-A2F0-81AC65FF6BB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6" name="フリーフォーム: 図形 2325">
                <a:extLst>
                  <a:ext uri="{FF2B5EF4-FFF2-40B4-BE49-F238E27FC236}">
                    <a16:creationId xmlns:a16="http://schemas.microsoft.com/office/drawing/2014/main" id="{48AFEC85-FBCD-4767-AF74-03688B9BB0C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7" name="フリーフォーム: 図形 2326">
                <a:extLst>
                  <a:ext uri="{FF2B5EF4-FFF2-40B4-BE49-F238E27FC236}">
                    <a16:creationId xmlns:a16="http://schemas.microsoft.com/office/drawing/2014/main" id="{BD5F035A-C8C8-4CBA-BDE6-3A41714264D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9" name="グループ化 2218">
              <a:extLst>
                <a:ext uri="{FF2B5EF4-FFF2-40B4-BE49-F238E27FC236}">
                  <a16:creationId xmlns:a16="http://schemas.microsoft.com/office/drawing/2014/main" id="{ADC2C074-FE46-4B90-B42D-6FA62FDDAE06}"/>
                </a:ext>
              </a:extLst>
            </p:cNvPr>
            <p:cNvGrpSpPr/>
            <p:nvPr/>
          </p:nvGrpSpPr>
          <p:grpSpPr>
            <a:xfrm>
              <a:off x="2213169" y="4867059"/>
              <a:ext cx="204231" cy="694854"/>
              <a:chOff x="1628799" y="4190334"/>
              <a:chExt cx="234076" cy="737178"/>
            </a:xfrm>
          </p:grpSpPr>
          <p:sp>
            <p:nvSpPr>
              <p:cNvPr id="2306" name="正方形/長方形 2305">
                <a:extLst>
                  <a:ext uri="{FF2B5EF4-FFF2-40B4-BE49-F238E27FC236}">
                    <a16:creationId xmlns:a16="http://schemas.microsoft.com/office/drawing/2014/main" id="{4AC47885-15BD-46E8-9D66-394A57A40CD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7" name="フリーフォーム: 図形 2306">
                <a:extLst>
                  <a:ext uri="{FF2B5EF4-FFF2-40B4-BE49-F238E27FC236}">
                    <a16:creationId xmlns:a16="http://schemas.microsoft.com/office/drawing/2014/main" id="{0424444E-9670-4531-9D3F-9CB798A5685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8" name="フリーフォーム: 図形 2307">
                <a:extLst>
                  <a:ext uri="{FF2B5EF4-FFF2-40B4-BE49-F238E27FC236}">
                    <a16:creationId xmlns:a16="http://schemas.microsoft.com/office/drawing/2014/main" id="{AD81F3AA-4343-4AC4-B534-87DD0960ACB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9" name="フリーフォーム: 図形 2308">
                <a:extLst>
                  <a:ext uri="{FF2B5EF4-FFF2-40B4-BE49-F238E27FC236}">
                    <a16:creationId xmlns:a16="http://schemas.microsoft.com/office/drawing/2014/main" id="{371CF97D-5967-4140-B929-78BB1A4A7CF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0" name="フリーフォーム: 図形 2309">
                <a:extLst>
                  <a:ext uri="{FF2B5EF4-FFF2-40B4-BE49-F238E27FC236}">
                    <a16:creationId xmlns:a16="http://schemas.microsoft.com/office/drawing/2014/main" id="{8C96A819-29A7-4D80-A132-DAC5468218A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1" name="フリーフォーム: 図形 2310">
                <a:extLst>
                  <a:ext uri="{FF2B5EF4-FFF2-40B4-BE49-F238E27FC236}">
                    <a16:creationId xmlns:a16="http://schemas.microsoft.com/office/drawing/2014/main" id="{02E0747F-4B15-4726-9F87-3D450D2EC82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2" name="フリーフォーム: 図形 2311">
                <a:extLst>
                  <a:ext uri="{FF2B5EF4-FFF2-40B4-BE49-F238E27FC236}">
                    <a16:creationId xmlns:a16="http://schemas.microsoft.com/office/drawing/2014/main" id="{BA06F677-36E2-4D1B-8F75-092BFC83F32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3" name="フリーフォーム: 図形 2312">
                <a:extLst>
                  <a:ext uri="{FF2B5EF4-FFF2-40B4-BE49-F238E27FC236}">
                    <a16:creationId xmlns:a16="http://schemas.microsoft.com/office/drawing/2014/main" id="{97E0244C-9EDB-480B-9A3F-44AC56FA6F6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4" name="フリーフォーム: 図形 2313">
                <a:extLst>
                  <a:ext uri="{FF2B5EF4-FFF2-40B4-BE49-F238E27FC236}">
                    <a16:creationId xmlns:a16="http://schemas.microsoft.com/office/drawing/2014/main" id="{A7E8CA12-943A-4F6B-9974-CAD7182CF52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5" name="フリーフォーム: 図形 2314">
                <a:extLst>
                  <a:ext uri="{FF2B5EF4-FFF2-40B4-BE49-F238E27FC236}">
                    <a16:creationId xmlns:a16="http://schemas.microsoft.com/office/drawing/2014/main" id="{D7E63F46-A911-4AD4-B0FD-2AEB8BE3255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6" name="フリーフォーム: 図形 2315">
                <a:extLst>
                  <a:ext uri="{FF2B5EF4-FFF2-40B4-BE49-F238E27FC236}">
                    <a16:creationId xmlns:a16="http://schemas.microsoft.com/office/drawing/2014/main" id="{5280E6C7-CC96-41CE-B4BF-1B7D085BD6C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0" name="グループ化 2219">
              <a:extLst>
                <a:ext uri="{FF2B5EF4-FFF2-40B4-BE49-F238E27FC236}">
                  <a16:creationId xmlns:a16="http://schemas.microsoft.com/office/drawing/2014/main" id="{924F8B0A-84D3-49FC-AE84-8E750D0DAEEB}"/>
                </a:ext>
              </a:extLst>
            </p:cNvPr>
            <p:cNvGrpSpPr/>
            <p:nvPr/>
          </p:nvGrpSpPr>
          <p:grpSpPr>
            <a:xfrm>
              <a:off x="2437006" y="4867059"/>
              <a:ext cx="204231" cy="694854"/>
              <a:chOff x="1628799" y="4190334"/>
              <a:chExt cx="234076" cy="737178"/>
            </a:xfrm>
          </p:grpSpPr>
          <p:sp>
            <p:nvSpPr>
              <p:cNvPr id="2295" name="正方形/長方形 2294">
                <a:extLst>
                  <a:ext uri="{FF2B5EF4-FFF2-40B4-BE49-F238E27FC236}">
                    <a16:creationId xmlns:a16="http://schemas.microsoft.com/office/drawing/2014/main" id="{255B731E-7B3E-4080-B368-75855A954ED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6" name="フリーフォーム: 図形 2295">
                <a:extLst>
                  <a:ext uri="{FF2B5EF4-FFF2-40B4-BE49-F238E27FC236}">
                    <a16:creationId xmlns:a16="http://schemas.microsoft.com/office/drawing/2014/main" id="{56296CD8-8E36-438B-BDAB-4B4278F8464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7" name="フリーフォーム: 図形 2296">
                <a:extLst>
                  <a:ext uri="{FF2B5EF4-FFF2-40B4-BE49-F238E27FC236}">
                    <a16:creationId xmlns:a16="http://schemas.microsoft.com/office/drawing/2014/main" id="{D41C03DE-05AB-47D3-8DDC-22C6F65B4B6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8" name="フリーフォーム: 図形 2297">
                <a:extLst>
                  <a:ext uri="{FF2B5EF4-FFF2-40B4-BE49-F238E27FC236}">
                    <a16:creationId xmlns:a16="http://schemas.microsoft.com/office/drawing/2014/main" id="{51D04FB9-E567-4F0B-8639-D5E6626BD55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9" name="フリーフォーム: 図形 2298">
                <a:extLst>
                  <a:ext uri="{FF2B5EF4-FFF2-40B4-BE49-F238E27FC236}">
                    <a16:creationId xmlns:a16="http://schemas.microsoft.com/office/drawing/2014/main" id="{B2BA449C-E2B4-4A2E-8FF1-56D25D1F538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0" name="フリーフォーム: 図形 2299">
                <a:extLst>
                  <a:ext uri="{FF2B5EF4-FFF2-40B4-BE49-F238E27FC236}">
                    <a16:creationId xmlns:a16="http://schemas.microsoft.com/office/drawing/2014/main" id="{B3DAA2FE-94F4-4D20-A91B-7D5A9001A639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1" name="フリーフォーム: 図形 2300">
                <a:extLst>
                  <a:ext uri="{FF2B5EF4-FFF2-40B4-BE49-F238E27FC236}">
                    <a16:creationId xmlns:a16="http://schemas.microsoft.com/office/drawing/2014/main" id="{D49C4EAE-2163-4AFE-85A5-2BBA08E5B4FD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2" name="フリーフォーム: 図形 2301">
                <a:extLst>
                  <a:ext uri="{FF2B5EF4-FFF2-40B4-BE49-F238E27FC236}">
                    <a16:creationId xmlns:a16="http://schemas.microsoft.com/office/drawing/2014/main" id="{732D75C8-B17F-4A49-81B7-723C9FD6905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3" name="フリーフォーム: 図形 2302">
                <a:extLst>
                  <a:ext uri="{FF2B5EF4-FFF2-40B4-BE49-F238E27FC236}">
                    <a16:creationId xmlns:a16="http://schemas.microsoft.com/office/drawing/2014/main" id="{8C14DE70-C017-4AF5-AF5F-36A47786B5D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4" name="フリーフォーム: 図形 2303">
                <a:extLst>
                  <a:ext uri="{FF2B5EF4-FFF2-40B4-BE49-F238E27FC236}">
                    <a16:creationId xmlns:a16="http://schemas.microsoft.com/office/drawing/2014/main" id="{77240563-C65A-4AED-9BB0-CA3F9EB5248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5" name="フリーフォーム: 図形 2304">
                <a:extLst>
                  <a:ext uri="{FF2B5EF4-FFF2-40B4-BE49-F238E27FC236}">
                    <a16:creationId xmlns:a16="http://schemas.microsoft.com/office/drawing/2014/main" id="{8198483C-A3C7-406F-B029-133776826C0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1" name="グループ化 2220">
              <a:extLst>
                <a:ext uri="{FF2B5EF4-FFF2-40B4-BE49-F238E27FC236}">
                  <a16:creationId xmlns:a16="http://schemas.microsoft.com/office/drawing/2014/main" id="{CAC0B59F-2AB6-4DB2-9EFF-324E21092AB2}"/>
                </a:ext>
              </a:extLst>
            </p:cNvPr>
            <p:cNvGrpSpPr/>
            <p:nvPr/>
          </p:nvGrpSpPr>
          <p:grpSpPr>
            <a:xfrm>
              <a:off x="2660844" y="4867059"/>
              <a:ext cx="204231" cy="694854"/>
              <a:chOff x="1628799" y="4190334"/>
              <a:chExt cx="234076" cy="737178"/>
            </a:xfrm>
          </p:grpSpPr>
          <p:sp>
            <p:nvSpPr>
              <p:cNvPr id="2284" name="正方形/長方形 2283">
                <a:extLst>
                  <a:ext uri="{FF2B5EF4-FFF2-40B4-BE49-F238E27FC236}">
                    <a16:creationId xmlns:a16="http://schemas.microsoft.com/office/drawing/2014/main" id="{E7B472E4-46B9-44D6-892A-A0FE687FD36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5" name="フリーフォーム: 図形 2284">
                <a:extLst>
                  <a:ext uri="{FF2B5EF4-FFF2-40B4-BE49-F238E27FC236}">
                    <a16:creationId xmlns:a16="http://schemas.microsoft.com/office/drawing/2014/main" id="{BD9A6D7A-83DF-42E9-95C4-379C50BACAB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6" name="フリーフォーム: 図形 2285">
                <a:extLst>
                  <a:ext uri="{FF2B5EF4-FFF2-40B4-BE49-F238E27FC236}">
                    <a16:creationId xmlns:a16="http://schemas.microsoft.com/office/drawing/2014/main" id="{89046E20-179C-457C-AAD3-54E6FE75433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7" name="フリーフォーム: 図形 2286">
                <a:extLst>
                  <a:ext uri="{FF2B5EF4-FFF2-40B4-BE49-F238E27FC236}">
                    <a16:creationId xmlns:a16="http://schemas.microsoft.com/office/drawing/2014/main" id="{F99F1EFB-24D4-494B-82AB-3999F67DA67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8" name="フリーフォーム: 図形 2287">
                <a:extLst>
                  <a:ext uri="{FF2B5EF4-FFF2-40B4-BE49-F238E27FC236}">
                    <a16:creationId xmlns:a16="http://schemas.microsoft.com/office/drawing/2014/main" id="{3E167877-04E1-4460-901A-F1DA4E47835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9" name="フリーフォーム: 図形 2288">
                <a:extLst>
                  <a:ext uri="{FF2B5EF4-FFF2-40B4-BE49-F238E27FC236}">
                    <a16:creationId xmlns:a16="http://schemas.microsoft.com/office/drawing/2014/main" id="{ED233823-66F2-439E-8652-714CFA7969B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0" name="フリーフォーム: 図形 2289">
                <a:extLst>
                  <a:ext uri="{FF2B5EF4-FFF2-40B4-BE49-F238E27FC236}">
                    <a16:creationId xmlns:a16="http://schemas.microsoft.com/office/drawing/2014/main" id="{4499288D-51A3-4FEB-8A50-78CA16632E9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1" name="フリーフォーム: 図形 2290">
                <a:extLst>
                  <a:ext uri="{FF2B5EF4-FFF2-40B4-BE49-F238E27FC236}">
                    <a16:creationId xmlns:a16="http://schemas.microsoft.com/office/drawing/2014/main" id="{4EAC0BA6-BA2F-477A-B894-F029B308DF6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2" name="フリーフォーム: 図形 2291">
                <a:extLst>
                  <a:ext uri="{FF2B5EF4-FFF2-40B4-BE49-F238E27FC236}">
                    <a16:creationId xmlns:a16="http://schemas.microsoft.com/office/drawing/2014/main" id="{D5A40D5B-8B23-4653-9622-EB10A41C1A9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3" name="フリーフォーム: 図形 2292">
                <a:extLst>
                  <a:ext uri="{FF2B5EF4-FFF2-40B4-BE49-F238E27FC236}">
                    <a16:creationId xmlns:a16="http://schemas.microsoft.com/office/drawing/2014/main" id="{F73654B4-ED0A-4E77-AF7F-5FA270BE197B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4" name="フリーフォーム: 図形 2293">
                <a:extLst>
                  <a:ext uri="{FF2B5EF4-FFF2-40B4-BE49-F238E27FC236}">
                    <a16:creationId xmlns:a16="http://schemas.microsoft.com/office/drawing/2014/main" id="{8D262EBE-75E1-4AA0-B7B1-0FEE1BC067C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2" name="グループ化 2221">
              <a:extLst>
                <a:ext uri="{FF2B5EF4-FFF2-40B4-BE49-F238E27FC236}">
                  <a16:creationId xmlns:a16="http://schemas.microsoft.com/office/drawing/2014/main" id="{2FA82A75-543E-45D7-BD0A-7857D971FF2B}"/>
                </a:ext>
              </a:extLst>
            </p:cNvPr>
            <p:cNvGrpSpPr/>
            <p:nvPr/>
          </p:nvGrpSpPr>
          <p:grpSpPr>
            <a:xfrm>
              <a:off x="2884681" y="4867059"/>
              <a:ext cx="204231" cy="694854"/>
              <a:chOff x="1628799" y="4190334"/>
              <a:chExt cx="234076" cy="737178"/>
            </a:xfrm>
          </p:grpSpPr>
          <p:sp>
            <p:nvSpPr>
              <p:cNvPr id="2273" name="正方形/長方形 2272">
                <a:extLst>
                  <a:ext uri="{FF2B5EF4-FFF2-40B4-BE49-F238E27FC236}">
                    <a16:creationId xmlns:a16="http://schemas.microsoft.com/office/drawing/2014/main" id="{10B15F8B-68B4-4F4D-BA61-62EE310AC58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4" name="フリーフォーム: 図形 2273">
                <a:extLst>
                  <a:ext uri="{FF2B5EF4-FFF2-40B4-BE49-F238E27FC236}">
                    <a16:creationId xmlns:a16="http://schemas.microsoft.com/office/drawing/2014/main" id="{DC37E8DB-98A7-446A-B3AB-D17FD287F95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5" name="フリーフォーム: 図形 2274">
                <a:extLst>
                  <a:ext uri="{FF2B5EF4-FFF2-40B4-BE49-F238E27FC236}">
                    <a16:creationId xmlns:a16="http://schemas.microsoft.com/office/drawing/2014/main" id="{DDF42CD8-2FD7-4155-919C-98AB6C1F13AE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6" name="フリーフォーム: 図形 2275">
                <a:extLst>
                  <a:ext uri="{FF2B5EF4-FFF2-40B4-BE49-F238E27FC236}">
                    <a16:creationId xmlns:a16="http://schemas.microsoft.com/office/drawing/2014/main" id="{59158385-1500-4FDA-9ADE-5CCD11C215D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7" name="フリーフォーム: 図形 2276">
                <a:extLst>
                  <a:ext uri="{FF2B5EF4-FFF2-40B4-BE49-F238E27FC236}">
                    <a16:creationId xmlns:a16="http://schemas.microsoft.com/office/drawing/2014/main" id="{8B25B984-6AA6-43BF-8165-B54637AAB644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8" name="フリーフォーム: 図形 2277">
                <a:extLst>
                  <a:ext uri="{FF2B5EF4-FFF2-40B4-BE49-F238E27FC236}">
                    <a16:creationId xmlns:a16="http://schemas.microsoft.com/office/drawing/2014/main" id="{D17844D5-B76C-466C-B495-5EC3D467CA7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9" name="フリーフォーム: 図形 2278">
                <a:extLst>
                  <a:ext uri="{FF2B5EF4-FFF2-40B4-BE49-F238E27FC236}">
                    <a16:creationId xmlns:a16="http://schemas.microsoft.com/office/drawing/2014/main" id="{C4810138-533A-4E0E-8136-2B3E19EFE9D2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0" name="フリーフォーム: 図形 2279">
                <a:extLst>
                  <a:ext uri="{FF2B5EF4-FFF2-40B4-BE49-F238E27FC236}">
                    <a16:creationId xmlns:a16="http://schemas.microsoft.com/office/drawing/2014/main" id="{1A8A27BD-664D-46A8-96FE-9E3145F2B5B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1" name="フリーフォーム: 図形 2280">
                <a:extLst>
                  <a:ext uri="{FF2B5EF4-FFF2-40B4-BE49-F238E27FC236}">
                    <a16:creationId xmlns:a16="http://schemas.microsoft.com/office/drawing/2014/main" id="{FB789899-717E-43B2-81D0-73EB8E753DBF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2" name="フリーフォーム: 図形 2281">
                <a:extLst>
                  <a:ext uri="{FF2B5EF4-FFF2-40B4-BE49-F238E27FC236}">
                    <a16:creationId xmlns:a16="http://schemas.microsoft.com/office/drawing/2014/main" id="{DAC2815F-C9DD-485A-ABEB-BE2F3457205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3" name="フリーフォーム: 図形 2282">
                <a:extLst>
                  <a:ext uri="{FF2B5EF4-FFF2-40B4-BE49-F238E27FC236}">
                    <a16:creationId xmlns:a16="http://schemas.microsoft.com/office/drawing/2014/main" id="{331CB5ED-8E9B-4AA2-A65F-AE26729E7D1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3" name="グループ化 2222">
              <a:extLst>
                <a:ext uri="{FF2B5EF4-FFF2-40B4-BE49-F238E27FC236}">
                  <a16:creationId xmlns:a16="http://schemas.microsoft.com/office/drawing/2014/main" id="{0807C639-2867-4365-9A74-B382C99B49E0}"/>
                </a:ext>
              </a:extLst>
            </p:cNvPr>
            <p:cNvGrpSpPr/>
            <p:nvPr/>
          </p:nvGrpSpPr>
          <p:grpSpPr>
            <a:xfrm>
              <a:off x="3108518" y="4867059"/>
              <a:ext cx="204231" cy="694854"/>
              <a:chOff x="1628799" y="4190334"/>
              <a:chExt cx="234076" cy="737178"/>
            </a:xfrm>
          </p:grpSpPr>
          <p:sp>
            <p:nvSpPr>
              <p:cNvPr id="2262" name="正方形/長方形 2261">
                <a:extLst>
                  <a:ext uri="{FF2B5EF4-FFF2-40B4-BE49-F238E27FC236}">
                    <a16:creationId xmlns:a16="http://schemas.microsoft.com/office/drawing/2014/main" id="{A30B2ACD-C840-465F-9559-EE39B84014F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3" name="フリーフォーム: 図形 2262">
                <a:extLst>
                  <a:ext uri="{FF2B5EF4-FFF2-40B4-BE49-F238E27FC236}">
                    <a16:creationId xmlns:a16="http://schemas.microsoft.com/office/drawing/2014/main" id="{7F048D26-E2C7-4BE4-A4F6-5F14FA13A99B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4" name="フリーフォーム: 図形 2263">
                <a:extLst>
                  <a:ext uri="{FF2B5EF4-FFF2-40B4-BE49-F238E27FC236}">
                    <a16:creationId xmlns:a16="http://schemas.microsoft.com/office/drawing/2014/main" id="{07FF66B2-97D5-4F09-A443-69645E2141F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5" name="フリーフォーム: 図形 2264">
                <a:extLst>
                  <a:ext uri="{FF2B5EF4-FFF2-40B4-BE49-F238E27FC236}">
                    <a16:creationId xmlns:a16="http://schemas.microsoft.com/office/drawing/2014/main" id="{BCBFB82D-C3C5-4E36-9F7E-6D05C3B1951D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6" name="フリーフォーム: 図形 2265">
                <a:extLst>
                  <a:ext uri="{FF2B5EF4-FFF2-40B4-BE49-F238E27FC236}">
                    <a16:creationId xmlns:a16="http://schemas.microsoft.com/office/drawing/2014/main" id="{1E576511-FA30-43AA-9082-E473573A0579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7" name="フリーフォーム: 図形 2266">
                <a:extLst>
                  <a:ext uri="{FF2B5EF4-FFF2-40B4-BE49-F238E27FC236}">
                    <a16:creationId xmlns:a16="http://schemas.microsoft.com/office/drawing/2014/main" id="{C2C84314-8C40-41A0-AC08-FDF9609CD722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8" name="フリーフォーム: 図形 2267">
                <a:extLst>
                  <a:ext uri="{FF2B5EF4-FFF2-40B4-BE49-F238E27FC236}">
                    <a16:creationId xmlns:a16="http://schemas.microsoft.com/office/drawing/2014/main" id="{E069ADA2-1A08-4AB8-B9AE-0451DF2CFE2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9" name="フリーフォーム: 図形 2268">
                <a:extLst>
                  <a:ext uri="{FF2B5EF4-FFF2-40B4-BE49-F238E27FC236}">
                    <a16:creationId xmlns:a16="http://schemas.microsoft.com/office/drawing/2014/main" id="{E179799E-2066-4909-9BAB-FAFAC4C0F01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0" name="フリーフォーム: 図形 2269">
                <a:extLst>
                  <a:ext uri="{FF2B5EF4-FFF2-40B4-BE49-F238E27FC236}">
                    <a16:creationId xmlns:a16="http://schemas.microsoft.com/office/drawing/2014/main" id="{9BAA713F-E667-457D-8A8B-3AE1076118B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1" name="フリーフォーム: 図形 2270">
                <a:extLst>
                  <a:ext uri="{FF2B5EF4-FFF2-40B4-BE49-F238E27FC236}">
                    <a16:creationId xmlns:a16="http://schemas.microsoft.com/office/drawing/2014/main" id="{940F2DDC-8168-40FB-BF3F-417C05D456E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2" name="フリーフォーム: 図形 2271">
                <a:extLst>
                  <a:ext uri="{FF2B5EF4-FFF2-40B4-BE49-F238E27FC236}">
                    <a16:creationId xmlns:a16="http://schemas.microsoft.com/office/drawing/2014/main" id="{EC395B3B-CB2D-4BA4-BE0B-E957B7AAD5B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4" name="グループ化 2223">
              <a:extLst>
                <a:ext uri="{FF2B5EF4-FFF2-40B4-BE49-F238E27FC236}">
                  <a16:creationId xmlns:a16="http://schemas.microsoft.com/office/drawing/2014/main" id="{FEF7347B-8499-4BBC-81B5-2FF4CF9609B7}"/>
                </a:ext>
              </a:extLst>
            </p:cNvPr>
            <p:cNvGrpSpPr/>
            <p:nvPr/>
          </p:nvGrpSpPr>
          <p:grpSpPr>
            <a:xfrm>
              <a:off x="3332355" y="4867059"/>
              <a:ext cx="204231" cy="694854"/>
              <a:chOff x="1628799" y="4190334"/>
              <a:chExt cx="234076" cy="737178"/>
            </a:xfrm>
          </p:grpSpPr>
          <p:sp>
            <p:nvSpPr>
              <p:cNvPr id="2251" name="正方形/長方形 2250">
                <a:extLst>
                  <a:ext uri="{FF2B5EF4-FFF2-40B4-BE49-F238E27FC236}">
                    <a16:creationId xmlns:a16="http://schemas.microsoft.com/office/drawing/2014/main" id="{1CE8F1DD-802D-4181-A9E2-F592833BAD0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2" name="フリーフォーム: 図形 2251">
                <a:extLst>
                  <a:ext uri="{FF2B5EF4-FFF2-40B4-BE49-F238E27FC236}">
                    <a16:creationId xmlns:a16="http://schemas.microsoft.com/office/drawing/2014/main" id="{E42C806F-AC74-44D0-A253-2E9112ECD64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3" name="フリーフォーム: 図形 2252">
                <a:extLst>
                  <a:ext uri="{FF2B5EF4-FFF2-40B4-BE49-F238E27FC236}">
                    <a16:creationId xmlns:a16="http://schemas.microsoft.com/office/drawing/2014/main" id="{EBA77364-BCFA-4FE2-B90C-E666EAD32BF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4" name="フリーフォーム: 図形 2253">
                <a:extLst>
                  <a:ext uri="{FF2B5EF4-FFF2-40B4-BE49-F238E27FC236}">
                    <a16:creationId xmlns:a16="http://schemas.microsoft.com/office/drawing/2014/main" id="{788876C8-BD5C-48A7-9EEC-3DDABFB4648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5" name="フリーフォーム: 図形 2254">
                <a:extLst>
                  <a:ext uri="{FF2B5EF4-FFF2-40B4-BE49-F238E27FC236}">
                    <a16:creationId xmlns:a16="http://schemas.microsoft.com/office/drawing/2014/main" id="{330234A8-BFF8-4166-A4F6-003725E159D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6" name="フリーフォーム: 図形 2255">
                <a:extLst>
                  <a:ext uri="{FF2B5EF4-FFF2-40B4-BE49-F238E27FC236}">
                    <a16:creationId xmlns:a16="http://schemas.microsoft.com/office/drawing/2014/main" id="{FE477FCA-C0DA-4CDF-810D-3A265F1C513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7" name="フリーフォーム: 図形 2256">
                <a:extLst>
                  <a:ext uri="{FF2B5EF4-FFF2-40B4-BE49-F238E27FC236}">
                    <a16:creationId xmlns:a16="http://schemas.microsoft.com/office/drawing/2014/main" id="{65A68A85-8B55-4119-8777-664F07E7C1D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8" name="フリーフォーム: 図形 2257">
                <a:extLst>
                  <a:ext uri="{FF2B5EF4-FFF2-40B4-BE49-F238E27FC236}">
                    <a16:creationId xmlns:a16="http://schemas.microsoft.com/office/drawing/2014/main" id="{2A29356E-4D12-4D10-B6D5-D124C0C297A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9" name="フリーフォーム: 図形 2258">
                <a:extLst>
                  <a:ext uri="{FF2B5EF4-FFF2-40B4-BE49-F238E27FC236}">
                    <a16:creationId xmlns:a16="http://schemas.microsoft.com/office/drawing/2014/main" id="{4F6DD7EE-9BB4-4C33-BEF0-D4FD789E06D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0" name="フリーフォーム: 図形 2259">
                <a:extLst>
                  <a:ext uri="{FF2B5EF4-FFF2-40B4-BE49-F238E27FC236}">
                    <a16:creationId xmlns:a16="http://schemas.microsoft.com/office/drawing/2014/main" id="{1D8A2395-A6DF-462C-BE47-0F3BF2A32B0E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1" name="フリーフォーム: 図形 2260">
                <a:extLst>
                  <a:ext uri="{FF2B5EF4-FFF2-40B4-BE49-F238E27FC236}">
                    <a16:creationId xmlns:a16="http://schemas.microsoft.com/office/drawing/2014/main" id="{1E53F198-1408-4D6E-8641-0B4D3D76447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5" name="グループ化 2224">
              <a:extLst>
                <a:ext uri="{FF2B5EF4-FFF2-40B4-BE49-F238E27FC236}">
                  <a16:creationId xmlns:a16="http://schemas.microsoft.com/office/drawing/2014/main" id="{18547054-2CC7-4A21-9A3E-8BD48A1AC52A}"/>
                </a:ext>
              </a:extLst>
            </p:cNvPr>
            <p:cNvGrpSpPr/>
            <p:nvPr/>
          </p:nvGrpSpPr>
          <p:grpSpPr>
            <a:xfrm>
              <a:off x="3556193" y="4867059"/>
              <a:ext cx="204231" cy="694854"/>
              <a:chOff x="1628799" y="4190334"/>
              <a:chExt cx="234076" cy="737178"/>
            </a:xfrm>
          </p:grpSpPr>
          <p:sp>
            <p:nvSpPr>
              <p:cNvPr id="2240" name="正方形/長方形 2239">
                <a:extLst>
                  <a:ext uri="{FF2B5EF4-FFF2-40B4-BE49-F238E27FC236}">
                    <a16:creationId xmlns:a16="http://schemas.microsoft.com/office/drawing/2014/main" id="{4832E22A-CFED-4FE5-A3D2-F386F32B851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1" name="フリーフォーム: 図形 2240">
                <a:extLst>
                  <a:ext uri="{FF2B5EF4-FFF2-40B4-BE49-F238E27FC236}">
                    <a16:creationId xmlns:a16="http://schemas.microsoft.com/office/drawing/2014/main" id="{E8977716-3545-4384-8FEA-379F86B1E2E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2" name="フリーフォーム: 図形 2241">
                <a:extLst>
                  <a:ext uri="{FF2B5EF4-FFF2-40B4-BE49-F238E27FC236}">
                    <a16:creationId xmlns:a16="http://schemas.microsoft.com/office/drawing/2014/main" id="{54FDE3EB-A563-4B57-8AD8-0A3A2E346BBC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3" name="フリーフォーム: 図形 2242">
                <a:extLst>
                  <a:ext uri="{FF2B5EF4-FFF2-40B4-BE49-F238E27FC236}">
                    <a16:creationId xmlns:a16="http://schemas.microsoft.com/office/drawing/2014/main" id="{22902A85-B9B4-4C72-AE50-2E115ADB1E7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4" name="フリーフォーム: 図形 2243">
                <a:extLst>
                  <a:ext uri="{FF2B5EF4-FFF2-40B4-BE49-F238E27FC236}">
                    <a16:creationId xmlns:a16="http://schemas.microsoft.com/office/drawing/2014/main" id="{27A898E9-498A-4AFD-9FA9-9B9FA7330AD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5" name="フリーフォーム: 図形 2244">
                <a:extLst>
                  <a:ext uri="{FF2B5EF4-FFF2-40B4-BE49-F238E27FC236}">
                    <a16:creationId xmlns:a16="http://schemas.microsoft.com/office/drawing/2014/main" id="{2B33CA1B-1854-4E3D-A03D-464B8DDDE4B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6" name="フリーフォーム: 図形 2245">
                <a:extLst>
                  <a:ext uri="{FF2B5EF4-FFF2-40B4-BE49-F238E27FC236}">
                    <a16:creationId xmlns:a16="http://schemas.microsoft.com/office/drawing/2014/main" id="{1657CE7A-216C-4567-BE04-5C8548CDFEC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7" name="フリーフォーム: 図形 2246">
                <a:extLst>
                  <a:ext uri="{FF2B5EF4-FFF2-40B4-BE49-F238E27FC236}">
                    <a16:creationId xmlns:a16="http://schemas.microsoft.com/office/drawing/2014/main" id="{B6AB7FDD-ABD6-491C-97DC-8BF90333EB0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8" name="フリーフォーム: 図形 2247">
                <a:extLst>
                  <a:ext uri="{FF2B5EF4-FFF2-40B4-BE49-F238E27FC236}">
                    <a16:creationId xmlns:a16="http://schemas.microsoft.com/office/drawing/2014/main" id="{61386F59-DC4D-43B0-8CB5-D38FA315BF6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9" name="フリーフォーム: 図形 2248">
                <a:extLst>
                  <a:ext uri="{FF2B5EF4-FFF2-40B4-BE49-F238E27FC236}">
                    <a16:creationId xmlns:a16="http://schemas.microsoft.com/office/drawing/2014/main" id="{6B063BEE-7B90-4772-92C0-D7FE58E762F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0" name="フリーフォーム: 図形 2249">
                <a:extLst>
                  <a:ext uri="{FF2B5EF4-FFF2-40B4-BE49-F238E27FC236}">
                    <a16:creationId xmlns:a16="http://schemas.microsoft.com/office/drawing/2014/main" id="{16CAC54F-1387-49EF-9D8A-616308984F1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6" name="グループ化 2225">
              <a:extLst>
                <a:ext uri="{FF2B5EF4-FFF2-40B4-BE49-F238E27FC236}">
                  <a16:creationId xmlns:a16="http://schemas.microsoft.com/office/drawing/2014/main" id="{3F00AEFA-A604-4A62-A701-4559C88C3FF7}"/>
                </a:ext>
              </a:extLst>
            </p:cNvPr>
            <p:cNvGrpSpPr/>
            <p:nvPr/>
          </p:nvGrpSpPr>
          <p:grpSpPr>
            <a:xfrm>
              <a:off x="3780030" y="4867059"/>
              <a:ext cx="204231" cy="694854"/>
              <a:chOff x="1628799" y="4190334"/>
              <a:chExt cx="234076" cy="737178"/>
            </a:xfrm>
          </p:grpSpPr>
          <p:sp>
            <p:nvSpPr>
              <p:cNvPr id="2229" name="正方形/長方形 2228">
                <a:extLst>
                  <a:ext uri="{FF2B5EF4-FFF2-40B4-BE49-F238E27FC236}">
                    <a16:creationId xmlns:a16="http://schemas.microsoft.com/office/drawing/2014/main" id="{BBB36F3C-1AC0-4EF8-B439-2AFED9C082F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0" name="フリーフォーム: 図形 2229">
                <a:extLst>
                  <a:ext uri="{FF2B5EF4-FFF2-40B4-BE49-F238E27FC236}">
                    <a16:creationId xmlns:a16="http://schemas.microsoft.com/office/drawing/2014/main" id="{D58D876B-C33F-446D-8F70-D661FC8E420E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1" name="フリーフォーム: 図形 2230">
                <a:extLst>
                  <a:ext uri="{FF2B5EF4-FFF2-40B4-BE49-F238E27FC236}">
                    <a16:creationId xmlns:a16="http://schemas.microsoft.com/office/drawing/2014/main" id="{1132D937-C1AD-4A26-B670-3C15124DE57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2" name="フリーフォーム: 図形 2231">
                <a:extLst>
                  <a:ext uri="{FF2B5EF4-FFF2-40B4-BE49-F238E27FC236}">
                    <a16:creationId xmlns:a16="http://schemas.microsoft.com/office/drawing/2014/main" id="{B6201820-2099-42C1-ABCC-A753AC29774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3" name="フリーフォーム: 図形 2232">
                <a:extLst>
                  <a:ext uri="{FF2B5EF4-FFF2-40B4-BE49-F238E27FC236}">
                    <a16:creationId xmlns:a16="http://schemas.microsoft.com/office/drawing/2014/main" id="{A9770687-595D-4762-AFFF-7215A397AB1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4" name="フリーフォーム: 図形 2233">
                <a:extLst>
                  <a:ext uri="{FF2B5EF4-FFF2-40B4-BE49-F238E27FC236}">
                    <a16:creationId xmlns:a16="http://schemas.microsoft.com/office/drawing/2014/main" id="{1EC22EF4-229F-46BD-8C01-D8D3C8C9438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5" name="フリーフォーム: 図形 2234">
                <a:extLst>
                  <a:ext uri="{FF2B5EF4-FFF2-40B4-BE49-F238E27FC236}">
                    <a16:creationId xmlns:a16="http://schemas.microsoft.com/office/drawing/2014/main" id="{3E0DE54E-5026-48FC-8715-68991AA87D4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6" name="フリーフォーム: 図形 2235">
                <a:extLst>
                  <a:ext uri="{FF2B5EF4-FFF2-40B4-BE49-F238E27FC236}">
                    <a16:creationId xmlns:a16="http://schemas.microsoft.com/office/drawing/2014/main" id="{5CAA3B76-51A2-419E-9DB6-A19DAD737DF0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7" name="フリーフォーム: 図形 2236">
                <a:extLst>
                  <a:ext uri="{FF2B5EF4-FFF2-40B4-BE49-F238E27FC236}">
                    <a16:creationId xmlns:a16="http://schemas.microsoft.com/office/drawing/2014/main" id="{02D36A99-B913-4356-9926-554222566F7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8" name="フリーフォーム: 図形 2237">
                <a:extLst>
                  <a:ext uri="{FF2B5EF4-FFF2-40B4-BE49-F238E27FC236}">
                    <a16:creationId xmlns:a16="http://schemas.microsoft.com/office/drawing/2014/main" id="{819454D9-4A4C-4C68-A433-1BCB71921B8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9" name="フリーフォーム: 図形 2238">
                <a:extLst>
                  <a:ext uri="{FF2B5EF4-FFF2-40B4-BE49-F238E27FC236}">
                    <a16:creationId xmlns:a16="http://schemas.microsoft.com/office/drawing/2014/main" id="{E64BBEB1-9279-463E-A7FC-BD3805BFEFC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27" name="正方形/長方形 2226">
              <a:extLst>
                <a:ext uri="{FF2B5EF4-FFF2-40B4-BE49-F238E27FC236}">
                  <a16:creationId xmlns:a16="http://schemas.microsoft.com/office/drawing/2014/main" id="{402B2355-5FF6-4EAE-AE90-5F72193D5312}"/>
                </a:ext>
              </a:extLst>
            </p:cNvPr>
            <p:cNvSpPr/>
            <p:nvPr/>
          </p:nvSpPr>
          <p:spPr bwMode="auto">
            <a:xfrm>
              <a:off x="371990" y="5022057"/>
              <a:ext cx="3687080" cy="57150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8" name="フリーフォーム: 図形 2227">
              <a:extLst>
                <a:ext uri="{FF2B5EF4-FFF2-40B4-BE49-F238E27FC236}">
                  <a16:creationId xmlns:a16="http://schemas.microsoft.com/office/drawing/2014/main" id="{C6BEAB3E-A872-4533-AF12-32DBEFB37235}"/>
                </a:ext>
              </a:extLst>
            </p:cNvPr>
            <p:cNvSpPr/>
            <p:nvPr/>
          </p:nvSpPr>
          <p:spPr bwMode="auto">
            <a:xfrm>
              <a:off x="347660" y="4810126"/>
              <a:ext cx="3735029" cy="807492"/>
            </a:xfrm>
            <a:custGeom>
              <a:avLst/>
              <a:gdLst>
                <a:gd name="connsiteX0" fmla="*/ 61337 w 3735029"/>
                <a:gd name="connsiteY0" fmla="*/ 55019 h 807492"/>
                <a:gd name="connsiteX1" fmla="*/ 52389 w 3735029"/>
                <a:gd name="connsiteY1" fmla="*/ 63967 h 807492"/>
                <a:gd name="connsiteX2" fmla="*/ 52389 w 3735029"/>
                <a:gd name="connsiteY2" fmla="*/ 743526 h 807492"/>
                <a:gd name="connsiteX3" fmla="*/ 61337 w 3735029"/>
                <a:gd name="connsiteY3" fmla="*/ 752474 h 807492"/>
                <a:gd name="connsiteX4" fmla="*/ 3396375 w 3735029"/>
                <a:gd name="connsiteY4" fmla="*/ 752474 h 807492"/>
                <a:gd name="connsiteX5" fmla="*/ 3602464 w 3735029"/>
                <a:gd name="connsiteY5" fmla="*/ 752474 h 807492"/>
                <a:gd name="connsiteX6" fmla="*/ 3673691 w 3735029"/>
                <a:gd name="connsiteY6" fmla="*/ 752474 h 807492"/>
                <a:gd name="connsiteX7" fmla="*/ 3682639 w 3735029"/>
                <a:gd name="connsiteY7" fmla="*/ 743526 h 807492"/>
                <a:gd name="connsiteX8" fmla="*/ 3682639 w 3735029"/>
                <a:gd name="connsiteY8" fmla="*/ 63967 h 807492"/>
                <a:gd name="connsiteX9" fmla="*/ 3673691 w 3735029"/>
                <a:gd name="connsiteY9" fmla="*/ 55019 h 807492"/>
                <a:gd name="connsiteX10" fmla="*/ 3602464 w 3735029"/>
                <a:gd name="connsiteY10" fmla="*/ 55019 h 807492"/>
                <a:gd name="connsiteX11" fmla="*/ 3396375 w 3735029"/>
                <a:gd name="connsiteY11" fmla="*/ 55019 h 807492"/>
                <a:gd name="connsiteX12" fmla="*/ 43443 w 3735029"/>
                <a:gd name="connsiteY12" fmla="*/ 0 h 807492"/>
                <a:gd name="connsiteX13" fmla="*/ 3396375 w 3735029"/>
                <a:gd name="connsiteY13" fmla="*/ 0 h 807492"/>
                <a:gd name="connsiteX14" fmla="*/ 3602464 w 3735029"/>
                <a:gd name="connsiteY14" fmla="*/ 0 h 807492"/>
                <a:gd name="connsiteX15" fmla="*/ 3691586 w 3735029"/>
                <a:gd name="connsiteY15" fmla="*/ 0 h 807492"/>
                <a:gd name="connsiteX16" fmla="*/ 3735029 w 3735029"/>
                <a:gd name="connsiteY16" fmla="*/ 43443 h 807492"/>
                <a:gd name="connsiteX17" fmla="*/ 3735029 w 3735029"/>
                <a:gd name="connsiteY17" fmla="*/ 764049 h 807492"/>
                <a:gd name="connsiteX18" fmla="*/ 3691586 w 3735029"/>
                <a:gd name="connsiteY18" fmla="*/ 807492 h 807492"/>
                <a:gd name="connsiteX19" fmla="*/ 3602464 w 3735029"/>
                <a:gd name="connsiteY19" fmla="*/ 807492 h 807492"/>
                <a:gd name="connsiteX20" fmla="*/ 3396375 w 3735029"/>
                <a:gd name="connsiteY20" fmla="*/ 807492 h 807492"/>
                <a:gd name="connsiteX21" fmla="*/ 43443 w 3735029"/>
                <a:gd name="connsiteY21" fmla="*/ 807492 h 807492"/>
                <a:gd name="connsiteX22" fmla="*/ 0 w 3735029"/>
                <a:gd name="connsiteY22" fmla="*/ 764049 h 807492"/>
                <a:gd name="connsiteX23" fmla="*/ 0 w 3735029"/>
                <a:gd name="connsiteY23" fmla="*/ 43443 h 807492"/>
                <a:gd name="connsiteX24" fmla="*/ 43443 w 3735029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735029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3396375" y="752474"/>
                  </a:lnTo>
                  <a:lnTo>
                    <a:pt x="3602464" y="752474"/>
                  </a:lnTo>
                  <a:lnTo>
                    <a:pt x="3673691" y="752474"/>
                  </a:lnTo>
                  <a:cubicBezTo>
                    <a:pt x="3678633" y="752474"/>
                    <a:pt x="3682639" y="748468"/>
                    <a:pt x="3682639" y="743526"/>
                  </a:cubicBezTo>
                  <a:lnTo>
                    <a:pt x="3682639" y="63967"/>
                  </a:lnTo>
                  <a:cubicBezTo>
                    <a:pt x="3682639" y="59025"/>
                    <a:pt x="3678633" y="55019"/>
                    <a:pt x="3673691" y="55019"/>
                  </a:cubicBezTo>
                  <a:lnTo>
                    <a:pt x="3602464" y="55019"/>
                  </a:lnTo>
                  <a:lnTo>
                    <a:pt x="3396375" y="55019"/>
                  </a:lnTo>
                  <a:close/>
                  <a:moveTo>
                    <a:pt x="43443" y="0"/>
                  </a:moveTo>
                  <a:lnTo>
                    <a:pt x="3396375" y="0"/>
                  </a:lnTo>
                  <a:lnTo>
                    <a:pt x="3602464" y="0"/>
                  </a:lnTo>
                  <a:lnTo>
                    <a:pt x="3691586" y="0"/>
                  </a:lnTo>
                  <a:cubicBezTo>
                    <a:pt x="3715579" y="0"/>
                    <a:pt x="3735029" y="19450"/>
                    <a:pt x="3735029" y="43443"/>
                  </a:cubicBezTo>
                  <a:lnTo>
                    <a:pt x="3735029" y="764049"/>
                  </a:lnTo>
                  <a:cubicBezTo>
                    <a:pt x="3735029" y="788042"/>
                    <a:pt x="3715579" y="807492"/>
                    <a:pt x="3691586" y="807492"/>
                  </a:cubicBezTo>
                  <a:lnTo>
                    <a:pt x="3602464" y="807492"/>
                  </a:lnTo>
                  <a:lnTo>
                    <a:pt x="3396375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5" name="グループ化 2404">
            <a:extLst>
              <a:ext uri="{FF2B5EF4-FFF2-40B4-BE49-F238E27FC236}">
                <a16:creationId xmlns:a16="http://schemas.microsoft.com/office/drawing/2014/main" id="{749E20A0-C3C6-4CDC-94BF-02A2C6595C52}"/>
              </a:ext>
            </a:extLst>
          </p:cNvPr>
          <p:cNvGrpSpPr/>
          <p:nvPr/>
        </p:nvGrpSpPr>
        <p:grpSpPr>
          <a:xfrm>
            <a:off x="5110142" y="5130175"/>
            <a:ext cx="2475987" cy="709136"/>
            <a:chOff x="347660" y="5720683"/>
            <a:chExt cx="2819404" cy="807492"/>
          </a:xfrm>
        </p:grpSpPr>
        <p:grpSp>
          <p:nvGrpSpPr>
            <p:cNvPr id="2406" name="グループ化 2405">
              <a:extLst>
                <a:ext uri="{FF2B5EF4-FFF2-40B4-BE49-F238E27FC236}">
                  <a16:creationId xmlns:a16="http://schemas.microsoft.com/office/drawing/2014/main" id="{BE190060-8D4B-4FAD-BCCD-C1B389CAD054}"/>
                </a:ext>
              </a:extLst>
            </p:cNvPr>
            <p:cNvGrpSpPr/>
            <p:nvPr/>
          </p:nvGrpSpPr>
          <p:grpSpPr>
            <a:xfrm>
              <a:off x="427231" y="5779582"/>
              <a:ext cx="204231" cy="694854"/>
              <a:chOff x="1916930" y="4190334"/>
              <a:chExt cx="234076" cy="737178"/>
            </a:xfrm>
          </p:grpSpPr>
          <p:sp>
            <p:nvSpPr>
              <p:cNvPr id="2541" name="正方形/長方形 2540">
                <a:extLst>
                  <a:ext uri="{FF2B5EF4-FFF2-40B4-BE49-F238E27FC236}">
                    <a16:creationId xmlns:a16="http://schemas.microsoft.com/office/drawing/2014/main" id="{CF82BD18-B239-47CA-AF00-912D5775635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2" name="フリーフォーム: 図形 2541">
                <a:extLst>
                  <a:ext uri="{FF2B5EF4-FFF2-40B4-BE49-F238E27FC236}">
                    <a16:creationId xmlns:a16="http://schemas.microsoft.com/office/drawing/2014/main" id="{932AACC0-EDCF-4E13-9294-2853CA75335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3" name="フリーフォーム: 図形 2542">
                <a:extLst>
                  <a:ext uri="{FF2B5EF4-FFF2-40B4-BE49-F238E27FC236}">
                    <a16:creationId xmlns:a16="http://schemas.microsoft.com/office/drawing/2014/main" id="{98620753-A42E-47F2-9D6E-1E943ABE8EE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4" name="フリーフォーム: 図形 2543">
                <a:extLst>
                  <a:ext uri="{FF2B5EF4-FFF2-40B4-BE49-F238E27FC236}">
                    <a16:creationId xmlns:a16="http://schemas.microsoft.com/office/drawing/2014/main" id="{4B10575D-A86F-4BA8-AE42-D8F88DF0FA5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5" name="フリーフォーム: 図形 2544">
                <a:extLst>
                  <a:ext uri="{FF2B5EF4-FFF2-40B4-BE49-F238E27FC236}">
                    <a16:creationId xmlns:a16="http://schemas.microsoft.com/office/drawing/2014/main" id="{3619C188-3490-4B80-8AEB-F8AB5C39AD3B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6" name="フリーフォーム: 図形 2545">
                <a:extLst>
                  <a:ext uri="{FF2B5EF4-FFF2-40B4-BE49-F238E27FC236}">
                    <a16:creationId xmlns:a16="http://schemas.microsoft.com/office/drawing/2014/main" id="{F389D20A-43E4-4D21-981A-EF3D8101B1D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7" name="フリーフォーム: 図形 2546">
                <a:extLst>
                  <a:ext uri="{FF2B5EF4-FFF2-40B4-BE49-F238E27FC236}">
                    <a16:creationId xmlns:a16="http://schemas.microsoft.com/office/drawing/2014/main" id="{BBAB6187-A49D-405B-8506-9F82C15A55C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8" name="フリーフォーム: 図形 2547">
                <a:extLst>
                  <a:ext uri="{FF2B5EF4-FFF2-40B4-BE49-F238E27FC236}">
                    <a16:creationId xmlns:a16="http://schemas.microsoft.com/office/drawing/2014/main" id="{65BCBFDC-467F-4B5C-8639-4F0B92EFECE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9" name="フリーフォーム: 図形 2548">
                <a:extLst>
                  <a:ext uri="{FF2B5EF4-FFF2-40B4-BE49-F238E27FC236}">
                    <a16:creationId xmlns:a16="http://schemas.microsoft.com/office/drawing/2014/main" id="{0EFFF80D-ADAC-4B6D-B037-141C836E4CD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0" name="フリーフォーム: 図形 2549">
                <a:extLst>
                  <a:ext uri="{FF2B5EF4-FFF2-40B4-BE49-F238E27FC236}">
                    <a16:creationId xmlns:a16="http://schemas.microsoft.com/office/drawing/2014/main" id="{890BCFE6-AE03-40DC-8DE1-7F0A41D8D4E9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1" name="フリーフォーム: 図形 2550">
                <a:extLst>
                  <a:ext uri="{FF2B5EF4-FFF2-40B4-BE49-F238E27FC236}">
                    <a16:creationId xmlns:a16="http://schemas.microsoft.com/office/drawing/2014/main" id="{84617B14-7D77-4A39-BED8-2E67E5C4C2D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07" name="グループ化 2406">
              <a:extLst>
                <a:ext uri="{FF2B5EF4-FFF2-40B4-BE49-F238E27FC236}">
                  <a16:creationId xmlns:a16="http://schemas.microsoft.com/office/drawing/2014/main" id="{509B03BA-4BEC-4762-9A88-0E76AA3BFB8D}"/>
                </a:ext>
              </a:extLst>
            </p:cNvPr>
            <p:cNvGrpSpPr/>
            <p:nvPr/>
          </p:nvGrpSpPr>
          <p:grpSpPr>
            <a:xfrm>
              <a:off x="651068" y="5779582"/>
              <a:ext cx="204231" cy="694854"/>
              <a:chOff x="1916930" y="4190334"/>
              <a:chExt cx="234076" cy="737178"/>
            </a:xfrm>
          </p:grpSpPr>
          <p:sp>
            <p:nvSpPr>
              <p:cNvPr id="2530" name="正方形/長方形 2529">
                <a:extLst>
                  <a:ext uri="{FF2B5EF4-FFF2-40B4-BE49-F238E27FC236}">
                    <a16:creationId xmlns:a16="http://schemas.microsoft.com/office/drawing/2014/main" id="{658D4CBC-CBA8-4CFE-AB0F-A0AA28F117A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1" name="フリーフォーム: 図形 2530">
                <a:extLst>
                  <a:ext uri="{FF2B5EF4-FFF2-40B4-BE49-F238E27FC236}">
                    <a16:creationId xmlns:a16="http://schemas.microsoft.com/office/drawing/2014/main" id="{3EEDAAA7-DAE4-483F-8E56-F84CA9CC033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2" name="フリーフォーム: 図形 2531">
                <a:extLst>
                  <a:ext uri="{FF2B5EF4-FFF2-40B4-BE49-F238E27FC236}">
                    <a16:creationId xmlns:a16="http://schemas.microsoft.com/office/drawing/2014/main" id="{667F3870-3557-4A8D-A63E-665DF132CAB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3" name="フリーフォーム: 図形 2532">
                <a:extLst>
                  <a:ext uri="{FF2B5EF4-FFF2-40B4-BE49-F238E27FC236}">
                    <a16:creationId xmlns:a16="http://schemas.microsoft.com/office/drawing/2014/main" id="{344F0D70-5EC3-4286-8AEA-7B69573DD7E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4" name="フリーフォーム: 図形 2533">
                <a:extLst>
                  <a:ext uri="{FF2B5EF4-FFF2-40B4-BE49-F238E27FC236}">
                    <a16:creationId xmlns:a16="http://schemas.microsoft.com/office/drawing/2014/main" id="{92960B5A-0A47-4953-8BD7-78DD2FBD07F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5" name="フリーフォーム: 図形 2534">
                <a:extLst>
                  <a:ext uri="{FF2B5EF4-FFF2-40B4-BE49-F238E27FC236}">
                    <a16:creationId xmlns:a16="http://schemas.microsoft.com/office/drawing/2014/main" id="{2D64C75C-0341-4766-91B5-2ADFA83EDEF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6" name="フリーフォーム: 図形 2535">
                <a:extLst>
                  <a:ext uri="{FF2B5EF4-FFF2-40B4-BE49-F238E27FC236}">
                    <a16:creationId xmlns:a16="http://schemas.microsoft.com/office/drawing/2014/main" id="{8045452F-60EF-4A34-9944-0BBF375E658B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7" name="フリーフォーム: 図形 2536">
                <a:extLst>
                  <a:ext uri="{FF2B5EF4-FFF2-40B4-BE49-F238E27FC236}">
                    <a16:creationId xmlns:a16="http://schemas.microsoft.com/office/drawing/2014/main" id="{EBBA18A7-3177-4498-AA41-6384F7FE895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8" name="フリーフォーム: 図形 2537">
                <a:extLst>
                  <a:ext uri="{FF2B5EF4-FFF2-40B4-BE49-F238E27FC236}">
                    <a16:creationId xmlns:a16="http://schemas.microsoft.com/office/drawing/2014/main" id="{F9342D14-33FF-4470-B2FB-99AA7876869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9" name="フリーフォーム: 図形 2538">
                <a:extLst>
                  <a:ext uri="{FF2B5EF4-FFF2-40B4-BE49-F238E27FC236}">
                    <a16:creationId xmlns:a16="http://schemas.microsoft.com/office/drawing/2014/main" id="{77AD3D46-16BB-4EAA-A462-FE47F8A32B6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0" name="フリーフォーム: 図形 2539">
                <a:extLst>
                  <a:ext uri="{FF2B5EF4-FFF2-40B4-BE49-F238E27FC236}">
                    <a16:creationId xmlns:a16="http://schemas.microsoft.com/office/drawing/2014/main" id="{A0A4B8D2-6008-46F6-86AD-FFA27816B839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08" name="グループ化 2407">
              <a:extLst>
                <a:ext uri="{FF2B5EF4-FFF2-40B4-BE49-F238E27FC236}">
                  <a16:creationId xmlns:a16="http://schemas.microsoft.com/office/drawing/2014/main" id="{C4C78F87-C175-483C-8EA5-8449862C9413}"/>
                </a:ext>
              </a:extLst>
            </p:cNvPr>
            <p:cNvGrpSpPr/>
            <p:nvPr/>
          </p:nvGrpSpPr>
          <p:grpSpPr>
            <a:xfrm>
              <a:off x="874906" y="5779582"/>
              <a:ext cx="204231" cy="694854"/>
              <a:chOff x="1916930" y="4190334"/>
              <a:chExt cx="234076" cy="737178"/>
            </a:xfrm>
          </p:grpSpPr>
          <p:sp>
            <p:nvSpPr>
              <p:cNvPr id="2519" name="正方形/長方形 2518">
                <a:extLst>
                  <a:ext uri="{FF2B5EF4-FFF2-40B4-BE49-F238E27FC236}">
                    <a16:creationId xmlns:a16="http://schemas.microsoft.com/office/drawing/2014/main" id="{D3D5EADA-3773-454E-A9F7-1DF8EF7C519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0" name="フリーフォーム: 図形 2519">
                <a:extLst>
                  <a:ext uri="{FF2B5EF4-FFF2-40B4-BE49-F238E27FC236}">
                    <a16:creationId xmlns:a16="http://schemas.microsoft.com/office/drawing/2014/main" id="{D7ECC2A5-C8D1-43DC-BA9E-90A2EDF56B8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1" name="フリーフォーム: 図形 2520">
                <a:extLst>
                  <a:ext uri="{FF2B5EF4-FFF2-40B4-BE49-F238E27FC236}">
                    <a16:creationId xmlns:a16="http://schemas.microsoft.com/office/drawing/2014/main" id="{658691B6-5E0A-499B-8935-72A901B4D16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2" name="フリーフォーム: 図形 2521">
                <a:extLst>
                  <a:ext uri="{FF2B5EF4-FFF2-40B4-BE49-F238E27FC236}">
                    <a16:creationId xmlns:a16="http://schemas.microsoft.com/office/drawing/2014/main" id="{1BFBEBAB-502E-4EF2-BD27-5E8E9F2D2BD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3" name="フリーフォーム: 図形 2522">
                <a:extLst>
                  <a:ext uri="{FF2B5EF4-FFF2-40B4-BE49-F238E27FC236}">
                    <a16:creationId xmlns:a16="http://schemas.microsoft.com/office/drawing/2014/main" id="{F5783C01-581D-4672-AF7B-38F77EFD61B3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4" name="フリーフォーム: 図形 2523">
                <a:extLst>
                  <a:ext uri="{FF2B5EF4-FFF2-40B4-BE49-F238E27FC236}">
                    <a16:creationId xmlns:a16="http://schemas.microsoft.com/office/drawing/2014/main" id="{90D5307F-BE89-4137-9087-58F46B50BBC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5" name="フリーフォーム: 図形 2524">
                <a:extLst>
                  <a:ext uri="{FF2B5EF4-FFF2-40B4-BE49-F238E27FC236}">
                    <a16:creationId xmlns:a16="http://schemas.microsoft.com/office/drawing/2014/main" id="{FB8E9AAB-1EDF-4ED7-AA2B-11FFD211003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6" name="フリーフォーム: 図形 2525">
                <a:extLst>
                  <a:ext uri="{FF2B5EF4-FFF2-40B4-BE49-F238E27FC236}">
                    <a16:creationId xmlns:a16="http://schemas.microsoft.com/office/drawing/2014/main" id="{5611D17C-156D-436B-BF4B-954AD79E880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7" name="フリーフォーム: 図形 2526">
                <a:extLst>
                  <a:ext uri="{FF2B5EF4-FFF2-40B4-BE49-F238E27FC236}">
                    <a16:creationId xmlns:a16="http://schemas.microsoft.com/office/drawing/2014/main" id="{D1B87C77-9EA5-4ACA-8B26-824CB5A95D9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8" name="フリーフォーム: 図形 2527">
                <a:extLst>
                  <a:ext uri="{FF2B5EF4-FFF2-40B4-BE49-F238E27FC236}">
                    <a16:creationId xmlns:a16="http://schemas.microsoft.com/office/drawing/2014/main" id="{F0E1490E-3570-4121-BD6F-F8D1C770D1D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9" name="フリーフォーム: 図形 2528">
                <a:extLst>
                  <a:ext uri="{FF2B5EF4-FFF2-40B4-BE49-F238E27FC236}">
                    <a16:creationId xmlns:a16="http://schemas.microsoft.com/office/drawing/2014/main" id="{A29E2F73-EFC0-4154-BDE7-C0142DA08FD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09" name="グループ化 2408">
              <a:extLst>
                <a:ext uri="{FF2B5EF4-FFF2-40B4-BE49-F238E27FC236}">
                  <a16:creationId xmlns:a16="http://schemas.microsoft.com/office/drawing/2014/main" id="{B6DB8B5E-8A8F-4C96-956A-09A2751E1FBB}"/>
                </a:ext>
              </a:extLst>
            </p:cNvPr>
            <p:cNvGrpSpPr/>
            <p:nvPr/>
          </p:nvGrpSpPr>
          <p:grpSpPr>
            <a:xfrm>
              <a:off x="1098743" y="5779582"/>
              <a:ext cx="204231" cy="694854"/>
              <a:chOff x="1916930" y="4190334"/>
              <a:chExt cx="234076" cy="737178"/>
            </a:xfrm>
          </p:grpSpPr>
          <p:sp>
            <p:nvSpPr>
              <p:cNvPr id="2508" name="正方形/長方形 2507">
                <a:extLst>
                  <a:ext uri="{FF2B5EF4-FFF2-40B4-BE49-F238E27FC236}">
                    <a16:creationId xmlns:a16="http://schemas.microsoft.com/office/drawing/2014/main" id="{5097867C-635D-41F4-B691-2F6CAF0C1CC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9" name="フリーフォーム: 図形 2508">
                <a:extLst>
                  <a:ext uri="{FF2B5EF4-FFF2-40B4-BE49-F238E27FC236}">
                    <a16:creationId xmlns:a16="http://schemas.microsoft.com/office/drawing/2014/main" id="{C874F609-AD6C-4296-9F65-E7017AD756B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0" name="フリーフォーム: 図形 2509">
                <a:extLst>
                  <a:ext uri="{FF2B5EF4-FFF2-40B4-BE49-F238E27FC236}">
                    <a16:creationId xmlns:a16="http://schemas.microsoft.com/office/drawing/2014/main" id="{1D6E8C15-D0E4-4CF3-8C79-3D867D98F13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1" name="フリーフォーム: 図形 2510">
                <a:extLst>
                  <a:ext uri="{FF2B5EF4-FFF2-40B4-BE49-F238E27FC236}">
                    <a16:creationId xmlns:a16="http://schemas.microsoft.com/office/drawing/2014/main" id="{F719D115-D327-4DD7-95D0-B7001417256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2" name="フリーフォーム: 図形 2511">
                <a:extLst>
                  <a:ext uri="{FF2B5EF4-FFF2-40B4-BE49-F238E27FC236}">
                    <a16:creationId xmlns:a16="http://schemas.microsoft.com/office/drawing/2014/main" id="{A36CABAC-3866-4238-8016-9EA1CD6DAD6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3" name="フリーフォーム: 図形 2512">
                <a:extLst>
                  <a:ext uri="{FF2B5EF4-FFF2-40B4-BE49-F238E27FC236}">
                    <a16:creationId xmlns:a16="http://schemas.microsoft.com/office/drawing/2014/main" id="{DE0D0CB9-CE2A-426D-BBBE-0442E690C12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4" name="フリーフォーム: 図形 2513">
                <a:extLst>
                  <a:ext uri="{FF2B5EF4-FFF2-40B4-BE49-F238E27FC236}">
                    <a16:creationId xmlns:a16="http://schemas.microsoft.com/office/drawing/2014/main" id="{33C2123B-3E44-48D6-B7CD-0BDB293C629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5" name="フリーフォーム: 図形 2514">
                <a:extLst>
                  <a:ext uri="{FF2B5EF4-FFF2-40B4-BE49-F238E27FC236}">
                    <a16:creationId xmlns:a16="http://schemas.microsoft.com/office/drawing/2014/main" id="{CFDDB6FA-EC69-475E-BDEA-33781F26C9D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6" name="フリーフォーム: 図形 2515">
                <a:extLst>
                  <a:ext uri="{FF2B5EF4-FFF2-40B4-BE49-F238E27FC236}">
                    <a16:creationId xmlns:a16="http://schemas.microsoft.com/office/drawing/2014/main" id="{8DDE91F2-E525-4146-9B4E-7907FD290CBC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7" name="フリーフォーム: 図形 2516">
                <a:extLst>
                  <a:ext uri="{FF2B5EF4-FFF2-40B4-BE49-F238E27FC236}">
                    <a16:creationId xmlns:a16="http://schemas.microsoft.com/office/drawing/2014/main" id="{FDE01E02-3D13-4886-9805-743354F6FF2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8" name="フリーフォーム: 図形 2517">
                <a:extLst>
                  <a:ext uri="{FF2B5EF4-FFF2-40B4-BE49-F238E27FC236}">
                    <a16:creationId xmlns:a16="http://schemas.microsoft.com/office/drawing/2014/main" id="{4A9AA905-FDAA-408A-913E-2BEDEE5D2AB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0" name="グループ化 2409">
              <a:extLst>
                <a:ext uri="{FF2B5EF4-FFF2-40B4-BE49-F238E27FC236}">
                  <a16:creationId xmlns:a16="http://schemas.microsoft.com/office/drawing/2014/main" id="{6D778B89-DFE8-40EE-AF0E-FF4AA61064C5}"/>
                </a:ext>
              </a:extLst>
            </p:cNvPr>
            <p:cNvGrpSpPr/>
            <p:nvPr/>
          </p:nvGrpSpPr>
          <p:grpSpPr>
            <a:xfrm>
              <a:off x="1322581" y="5779582"/>
              <a:ext cx="204231" cy="694854"/>
              <a:chOff x="1916930" y="4190334"/>
              <a:chExt cx="234076" cy="737178"/>
            </a:xfrm>
          </p:grpSpPr>
          <p:sp>
            <p:nvSpPr>
              <p:cNvPr id="2497" name="正方形/長方形 2496">
                <a:extLst>
                  <a:ext uri="{FF2B5EF4-FFF2-40B4-BE49-F238E27FC236}">
                    <a16:creationId xmlns:a16="http://schemas.microsoft.com/office/drawing/2014/main" id="{8451C9A7-CA6C-4C50-8D76-DBB46E32560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8" name="フリーフォーム: 図形 2497">
                <a:extLst>
                  <a:ext uri="{FF2B5EF4-FFF2-40B4-BE49-F238E27FC236}">
                    <a16:creationId xmlns:a16="http://schemas.microsoft.com/office/drawing/2014/main" id="{914BD443-EC98-4069-8604-3E085B75A9FB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9" name="フリーフォーム: 図形 2498">
                <a:extLst>
                  <a:ext uri="{FF2B5EF4-FFF2-40B4-BE49-F238E27FC236}">
                    <a16:creationId xmlns:a16="http://schemas.microsoft.com/office/drawing/2014/main" id="{BF1B4CFE-2296-48A2-9D57-6E2F7DA2EBE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0" name="フリーフォーム: 図形 2499">
                <a:extLst>
                  <a:ext uri="{FF2B5EF4-FFF2-40B4-BE49-F238E27FC236}">
                    <a16:creationId xmlns:a16="http://schemas.microsoft.com/office/drawing/2014/main" id="{55A3C808-4CAF-456E-BD79-664C7999E30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1" name="フリーフォーム: 図形 2500">
                <a:extLst>
                  <a:ext uri="{FF2B5EF4-FFF2-40B4-BE49-F238E27FC236}">
                    <a16:creationId xmlns:a16="http://schemas.microsoft.com/office/drawing/2014/main" id="{D220F7F3-5263-42B9-BD8B-9B6DD1BC6A5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2" name="フリーフォーム: 図形 2501">
                <a:extLst>
                  <a:ext uri="{FF2B5EF4-FFF2-40B4-BE49-F238E27FC236}">
                    <a16:creationId xmlns:a16="http://schemas.microsoft.com/office/drawing/2014/main" id="{A7E281CC-C35A-4B11-8327-6DB7F74375D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3" name="フリーフォーム: 図形 2502">
                <a:extLst>
                  <a:ext uri="{FF2B5EF4-FFF2-40B4-BE49-F238E27FC236}">
                    <a16:creationId xmlns:a16="http://schemas.microsoft.com/office/drawing/2014/main" id="{59F72C84-4790-4346-8981-E574528843A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4" name="フリーフォーム: 図形 2503">
                <a:extLst>
                  <a:ext uri="{FF2B5EF4-FFF2-40B4-BE49-F238E27FC236}">
                    <a16:creationId xmlns:a16="http://schemas.microsoft.com/office/drawing/2014/main" id="{A91F47BA-709D-4B2E-B37D-9A22A308228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5" name="フリーフォーム: 図形 2504">
                <a:extLst>
                  <a:ext uri="{FF2B5EF4-FFF2-40B4-BE49-F238E27FC236}">
                    <a16:creationId xmlns:a16="http://schemas.microsoft.com/office/drawing/2014/main" id="{6FFA8AE0-404D-4167-8780-AA85B956149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6" name="フリーフォーム: 図形 2505">
                <a:extLst>
                  <a:ext uri="{FF2B5EF4-FFF2-40B4-BE49-F238E27FC236}">
                    <a16:creationId xmlns:a16="http://schemas.microsoft.com/office/drawing/2014/main" id="{8DE3B626-2FF2-426C-B403-A778F787F3EE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7" name="フリーフォーム: 図形 2506">
                <a:extLst>
                  <a:ext uri="{FF2B5EF4-FFF2-40B4-BE49-F238E27FC236}">
                    <a16:creationId xmlns:a16="http://schemas.microsoft.com/office/drawing/2014/main" id="{C9614A98-8BFE-4B59-BD29-29B334DCE918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1" name="グループ化 2410">
              <a:extLst>
                <a:ext uri="{FF2B5EF4-FFF2-40B4-BE49-F238E27FC236}">
                  <a16:creationId xmlns:a16="http://schemas.microsoft.com/office/drawing/2014/main" id="{0CFDAB04-0DEA-4588-BB5B-20E0D80BF3A8}"/>
                </a:ext>
              </a:extLst>
            </p:cNvPr>
            <p:cNvGrpSpPr/>
            <p:nvPr/>
          </p:nvGrpSpPr>
          <p:grpSpPr>
            <a:xfrm>
              <a:off x="1546418" y="5779582"/>
              <a:ext cx="204231" cy="694854"/>
              <a:chOff x="1916930" y="4190334"/>
              <a:chExt cx="234076" cy="737178"/>
            </a:xfrm>
          </p:grpSpPr>
          <p:sp>
            <p:nvSpPr>
              <p:cNvPr id="2486" name="正方形/長方形 2485">
                <a:extLst>
                  <a:ext uri="{FF2B5EF4-FFF2-40B4-BE49-F238E27FC236}">
                    <a16:creationId xmlns:a16="http://schemas.microsoft.com/office/drawing/2014/main" id="{7947A029-FC79-4F69-91D4-019E4ECB5E0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7" name="フリーフォーム: 図形 2486">
                <a:extLst>
                  <a:ext uri="{FF2B5EF4-FFF2-40B4-BE49-F238E27FC236}">
                    <a16:creationId xmlns:a16="http://schemas.microsoft.com/office/drawing/2014/main" id="{B7A93E0B-043C-4B8E-9336-5616AB4AB6C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8" name="フリーフォーム: 図形 2487">
                <a:extLst>
                  <a:ext uri="{FF2B5EF4-FFF2-40B4-BE49-F238E27FC236}">
                    <a16:creationId xmlns:a16="http://schemas.microsoft.com/office/drawing/2014/main" id="{D1B66D30-60B2-4B95-9CDB-927E1210DC8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9" name="フリーフォーム: 図形 2488">
                <a:extLst>
                  <a:ext uri="{FF2B5EF4-FFF2-40B4-BE49-F238E27FC236}">
                    <a16:creationId xmlns:a16="http://schemas.microsoft.com/office/drawing/2014/main" id="{B6E413E5-84A3-4FAB-B794-C1EE2C7699A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0" name="フリーフォーム: 図形 2489">
                <a:extLst>
                  <a:ext uri="{FF2B5EF4-FFF2-40B4-BE49-F238E27FC236}">
                    <a16:creationId xmlns:a16="http://schemas.microsoft.com/office/drawing/2014/main" id="{A985ABDC-D890-41B0-B24A-9C848CE48367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1" name="フリーフォーム: 図形 2490">
                <a:extLst>
                  <a:ext uri="{FF2B5EF4-FFF2-40B4-BE49-F238E27FC236}">
                    <a16:creationId xmlns:a16="http://schemas.microsoft.com/office/drawing/2014/main" id="{B9D04DE2-EA6A-47CD-8D8D-277FDD92ADC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2" name="フリーフォーム: 図形 2491">
                <a:extLst>
                  <a:ext uri="{FF2B5EF4-FFF2-40B4-BE49-F238E27FC236}">
                    <a16:creationId xmlns:a16="http://schemas.microsoft.com/office/drawing/2014/main" id="{BE52BD81-7CC2-41BE-ADC3-ECBC5F1BC014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3" name="フリーフォーム: 図形 2492">
                <a:extLst>
                  <a:ext uri="{FF2B5EF4-FFF2-40B4-BE49-F238E27FC236}">
                    <a16:creationId xmlns:a16="http://schemas.microsoft.com/office/drawing/2014/main" id="{7B2669C1-089A-4D03-8531-6B192B17D7D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4" name="フリーフォーム: 図形 2493">
                <a:extLst>
                  <a:ext uri="{FF2B5EF4-FFF2-40B4-BE49-F238E27FC236}">
                    <a16:creationId xmlns:a16="http://schemas.microsoft.com/office/drawing/2014/main" id="{69560578-0212-4F6D-861A-3BA82B17466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5" name="フリーフォーム: 図形 2494">
                <a:extLst>
                  <a:ext uri="{FF2B5EF4-FFF2-40B4-BE49-F238E27FC236}">
                    <a16:creationId xmlns:a16="http://schemas.microsoft.com/office/drawing/2014/main" id="{C0F0FE04-4812-449F-826C-BB6ADCC70B1E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6" name="フリーフォーム: 図形 2495">
                <a:extLst>
                  <a:ext uri="{FF2B5EF4-FFF2-40B4-BE49-F238E27FC236}">
                    <a16:creationId xmlns:a16="http://schemas.microsoft.com/office/drawing/2014/main" id="{75C97AEA-E88F-418C-8AF3-E47360184E3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2" name="グループ化 2411">
              <a:extLst>
                <a:ext uri="{FF2B5EF4-FFF2-40B4-BE49-F238E27FC236}">
                  <a16:creationId xmlns:a16="http://schemas.microsoft.com/office/drawing/2014/main" id="{A897A3F7-244C-4E3A-9DCD-41B61ADDBF90}"/>
                </a:ext>
              </a:extLst>
            </p:cNvPr>
            <p:cNvGrpSpPr/>
            <p:nvPr/>
          </p:nvGrpSpPr>
          <p:grpSpPr>
            <a:xfrm>
              <a:off x="1770256" y="5779582"/>
              <a:ext cx="204231" cy="694854"/>
              <a:chOff x="1916930" y="4190334"/>
              <a:chExt cx="234076" cy="737178"/>
            </a:xfrm>
          </p:grpSpPr>
          <p:sp>
            <p:nvSpPr>
              <p:cNvPr id="2475" name="正方形/長方形 2474">
                <a:extLst>
                  <a:ext uri="{FF2B5EF4-FFF2-40B4-BE49-F238E27FC236}">
                    <a16:creationId xmlns:a16="http://schemas.microsoft.com/office/drawing/2014/main" id="{3B667236-1D56-49EA-BA00-F98EF664652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6" name="フリーフォーム: 図形 2475">
                <a:extLst>
                  <a:ext uri="{FF2B5EF4-FFF2-40B4-BE49-F238E27FC236}">
                    <a16:creationId xmlns:a16="http://schemas.microsoft.com/office/drawing/2014/main" id="{23FF6C06-DE35-47E3-9983-254B3648B021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7" name="フリーフォーム: 図形 2476">
                <a:extLst>
                  <a:ext uri="{FF2B5EF4-FFF2-40B4-BE49-F238E27FC236}">
                    <a16:creationId xmlns:a16="http://schemas.microsoft.com/office/drawing/2014/main" id="{BB64873C-BC9D-454D-971E-C09B523D179B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8" name="フリーフォーム: 図形 2477">
                <a:extLst>
                  <a:ext uri="{FF2B5EF4-FFF2-40B4-BE49-F238E27FC236}">
                    <a16:creationId xmlns:a16="http://schemas.microsoft.com/office/drawing/2014/main" id="{F1DA474F-6F5A-4B9C-9E0B-F33A6FCAD066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9" name="フリーフォーム: 図形 2478">
                <a:extLst>
                  <a:ext uri="{FF2B5EF4-FFF2-40B4-BE49-F238E27FC236}">
                    <a16:creationId xmlns:a16="http://schemas.microsoft.com/office/drawing/2014/main" id="{CB1BBF40-2C78-43C9-9204-D12018A834D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0" name="フリーフォーム: 図形 2479">
                <a:extLst>
                  <a:ext uri="{FF2B5EF4-FFF2-40B4-BE49-F238E27FC236}">
                    <a16:creationId xmlns:a16="http://schemas.microsoft.com/office/drawing/2014/main" id="{9E5C842B-9B53-47CF-BCAF-78A6DAC9749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1" name="フリーフォーム: 図形 2480">
                <a:extLst>
                  <a:ext uri="{FF2B5EF4-FFF2-40B4-BE49-F238E27FC236}">
                    <a16:creationId xmlns:a16="http://schemas.microsoft.com/office/drawing/2014/main" id="{C07E169E-8273-4158-B067-72D40E53C5CB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2" name="フリーフォーム: 図形 2481">
                <a:extLst>
                  <a:ext uri="{FF2B5EF4-FFF2-40B4-BE49-F238E27FC236}">
                    <a16:creationId xmlns:a16="http://schemas.microsoft.com/office/drawing/2014/main" id="{A32D4E17-D518-4B59-B45D-37BA8847F940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3" name="フリーフォーム: 図形 2482">
                <a:extLst>
                  <a:ext uri="{FF2B5EF4-FFF2-40B4-BE49-F238E27FC236}">
                    <a16:creationId xmlns:a16="http://schemas.microsoft.com/office/drawing/2014/main" id="{01BEC7AA-2064-4E95-9E4A-737B610FAE4A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4" name="フリーフォーム: 図形 2483">
                <a:extLst>
                  <a:ext uri="{FF2B5EF4-FFF2-40B4-BE49-F238E27FC236}">
                    <a16:creationId xmlns:a16="http://schemas.microsoft.com/office/drawing/2014/main" id="{FED1AB46-F234-4CC2-95E8-1B1BD8F1156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5" name="フリーフォーム: 図形 2484">
                <a:extLst>
                  <a:ext uri="{FF2B5EF4-FFF2-40B4-BE49-F238E27FC236}">
                    <a16:creationId xmlns:a16="http://schemas.microsoft.com/office/drawing/2014/main" id="{96824073-80FB-46D7-80CB-293CB9CC35E8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3" name="グループ化 2412">
              <a:extLst>
                <a:ext uri="{FF2B5EF4-FFF2-40B4-BE49-F238E27FC236}">
                  <a16:creationId xmlns:a16="http://schemas.microsoft.com/office/drawing/2014/main" id="{B224BFE5-ECBA-4F9E-8F25-6A46026822D0}"/>
                </a:ext>
              </a:extLst>
            </p:cNvPr>
            <p:cNvGrpSpPr/>
            <p:nvPr/>
          </p:nvGrpSpPr>
          <p:grpSpPr>
            <a:xfrm>
              <a:off x="1994093" y="5779582"/>
              <a:ext cx="204231" cy="694854"/>
              <a:chOff x="1916930" y="4190334"/>
              <a:chExt cx="234076" cy="737178"/>
            </a:xfrm>
          </p:grpSpPr>
          <p:sp>
            <p:nvSpPr>
              <p:cNvPr id="2464" name="正方形/長方形 2463">
                <a:extLst>
                  <a:ext uri="{FF2B5EF4-FFF2-40B4-BE49-F238E27FC236}">
                    <a16:creationId xmlns:a16="http://schemas.microsoft.com/office/drawing/2014/main" id="{D33D4B45-9B01-4011-A7F2-F9EAFE00C15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5" name="フリーフォーム: 図形 2464">
                <a:extLst>
                  <a:ext uri="{FF2B5EF4-FFF2-40B4-BE49-F238E27FC236}">
                    <a16:creationId xmlns:a16="http://schemas.microsoft.com/office/drawing/2014/main" id="{86A51AC4-E1F2-47A7-AFA4-161BCF8FDD0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6" name="フリーフォーム: 図形 2465">
                <a:extLst>
                  <a:ext uri="{FF2B5EF4-FFF2-40B4-BE49-F238E27FC236}">
                    <a16:creationId xmlns:a16="http://schemas.microsoft.com/office/drawing/2014/main" id="{0EC516DC-ECB1-46CE-95A2-C57F58DE800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7" name="フリーフォーム: 図形 2466">
                <a:extLst>
                  <a:ext uri="{FF2B5EF4-FFF2-40B4-BE49-F238E27FC236}">
                    <a16:creationId xmlns:a16="http://schemas.microsoft.com/office/drawing/2014/main" id="{11AE1AAE-88C5-465C-8AD0-50A6B8A0565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8" name="フリーフォーム: 図形 2467">
                <a:extLst>
                  <a:ext uri="{FF2B5EF4-FFF2-40B4-BE49-F238E27FC236}">
                    <a16:creationId xmlns:a16="http://schemas.microsoft.com/office/drawing/2014/main" id="{54ECED80-0A89-4C47-984B-F115B618937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9" name="フリーフォーム: 図形 2468">
                <a:extLst>
                  <a:ext uri="{FF2B5EF4-FFF2-40B4-BE49-F238E27FC236}">
                    <a16:creationId xmlns:a16="http://schemas.microsoft.com/office/drawing/2014/main" id="{9BD30698-C61B-48D3-89D6-165EE5FECD5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0" name="フリーフォーム: 図形 2469">
                <a:extLst>
                  <a:ext uri="{FF2B5EF4-FFF2-40B4-BE49-F238E27FC236}">
                    <a16:creationId xmlns:a16="http://schemas.microsoft.com/office/drawing/2014/main" id="{58589479-905D-4CC9-B6E7-115A3D21593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1" name="フリーフォーム: 図形 2470">
                <a:extLst>
                  <a:ext uri="{FF2B5EF4-FFF2-40B4-BE49-F238E27FC236}">
                    <a16:creationId xmlns:a16="http://schemas.microsoft.com/office/drawing/2014/main" id="{0373F310-E81B-4AD5-92D3-8E04EE956B3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2" name="フリーフォーム: 図形 2471">
                <a:extLst>
                  <a:ext uri="{FF2B5EF4-FFF2-40B4-BE49-F238E27FC236}">
                    <a16:creationId xmlns:a16="http://schemas.microsoft.com/office/drawing/2014/main" id="{514CC616-367E-4956-B397-80CEEDBEA44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3" name="フリーフォーム: 図形 2472">
                <a:extLst>
                  <a:ext uri="{FF2B5EF4-FFF2-40B4-BE49-F238E27FC236}">
                    <a16:creationId xmlns:a16="http://schemas.microsoft.com/office/drawing/2014/main" id="{84C86A40-6AAF-49E4-9170-13EC10AA9E4E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4" name="フリーフォーム: 図形 2473">
                <a:extLst>
                  <a:ext uri="{FF2B5EF4-FFF2-40B4-BE49-F238E27FC236}">
                    <a16:creationId xmlns:a16="http://schemas.microsoft.com/office/drawing/2014/main" id="{40958D0E-79CA-459A-A4FD-B0DDFD03E0A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4" name="グループ化 2413">
              <a:extLst>
                <a:ext uri="{FF2B5EF4-FFF2-40B4-BE49-F238E27FC236}">
                  <a16:creationId xmlns:a16="http://schemas.microsoft.com/office/drawing/2014/main" id="{0F1017A4-CF4B-4B27-949A-2586BB2FFC5C}"/>
                </a:ext>
              </a:extLst>
            </p:cNvPr>
            <p:cNvGrpSpPr/>
            <p:nvPr/>
          </p:nvGrpSpPr>
          <p:grpSpPr>
            <a:xfrm>
              <a:off x="2213169" y="5779582"/>
              <a:ext cx="204231" cy="694854"/>
              <a:chOff x="1916930" y="4190334"/>
              <a:chExt cx="234076" cy="737178"/>
            </a:xfrm>
          </p:grpSpPr>
          <p:sp>
            <p:nvSpPr>
              <p:cNvPr id="2453" name="正方形/長方形 2452">
                <a:extLst>
                  <a:ext uri="{FF2B5EF4-FFF2-40B4-BE49-F238E27FC236}">
                    <a16:creationId xmlns:a16="http://schemas.microsoft.com/office/drawing/2014/main" id="{74664F3D-F921-4CF9-A2FD-6998DD23ECE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4" name="フリーフォーム: 図形 2453">
                <a:extLst>
                  <a:ext uri="{FF2B5EF4-FFF2-40B4-BE49-F238E27FC236}">
                    <a16:creationId xmlns:a16="http://schemas.microsoft.com/office/drawing/2014/main" id="{F30B53AB-E17D-4D7C-9BC6-B400CA5BB949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5" name="フリーフォーム: 図形 2454">
                <a:extLst>
                  <a:ext uri="{FF2B5EF4-FFF2-40B4-BE49-F238E27FC236}">
                    <a16:creationId xmlns:a16="http://schemas.microsoft.com/office/drawing/2014/main" id="{3CA7C9CE-90DA-4951-A342-DAD637747BD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6" name="フリーフォーム: 図形 2455">
                <a:extLst>
                  <a:ext uri="{FF2B5EF4-FFF2-40B4-BE49-F238E27FC236}">
                    <a16:creationId xmlns:a16="http://schemas.microsoft.com/office/drawing/2014/main" id="{5C9073E8-8EC5-45FA-BFB4-E9606DD77166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7" name="フリーフォーム: 図形 2456">
                <a:extLst>
                  <a:ext uri="{FF2B5EF4-FFF2-40B4-BE49-F238E27FC236}">
                    <a16:creationId xmlns:a16="http://schemas.microsoft.com/office/drawing/2014/main" id="{B188C941-6777-4BFF-B60A-E4A87FC4CC3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8" name="フリーフォーム: 図形 2457">
                <a:extLst>
                  <a:ext uri="{FF2B5EF4-FFF2-40B4-BE49-F238E27FC236}">
                    <a16:creationId xmlns:a16="http://schemas.microsoft.com/office/drawing/2014/main" id="{404FAF92-796C-46CB-AC45-65DF7B1EA6A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9" name="フリーフォーム: 図形 2458">
                <a:extLst>
                  <a:ext uri="{FF2B5EF4-FFF2-40B4-BE49-F238E27FC236}">
                    <a16:creationId xmlns:a16="http://schemas.microsoft.com/office/drawing/2014/main" id="{90AC1CF8-4737-41FB-9A2E-68B0DCF700F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0" name="フリーフォーム: 図形 2459">
                <a:extLst>
                  <a:ext uri="{FF2B5EF4-FFF2-40B4-BE49-F238E27FC236}">
                    <a16:creationId xmlns:a16="http://schemas.microsoft.com/office/drawing/2014/main" id="{32266326-BEFB-431A-B301-F26888D4263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1" name="フリーフォーム: 図形 2460">
                <a:extLst>
                  <a:ext uri="{FF2B5EF4-FFF2-40B4-BE49-F238E27FC236}">
                    <a16:creationId xmlns:a16="http://schemas.microsoft.com/office/drawing/2014/main" id="{A8DF813D-6BEF-4126-A0F4-F0DFFC1CC4FC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2" name="フリーフォーム: 図形 2461">
                <a:extLst>
                  <a:ext uri="{FF2B5EF4-FFF2-40B4-BE49-F238E27FC236}">
                    <a16:creationId xmlns:a16="http://schemas.microsoft.com/office/drawing/2014/main" id="{0B8F72E1-7607-48C4-83AC-5A9CBB17444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3" name="フリーフォーム: 図形 2462">
                <a:extLst>
                  <a:ext uri="{FF2B5EF4-FFF2-40B4-BE49-F238E27FC236}">
                    <a16:creationId xmlns:a16="http://schemas.microsoft.com/office/drawing/2014/main" id="{02CF3484-5FE1-41F3-999C-0BF23140C5F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5" name="グループ化 2414">
              <a:extLst>
                <a:ext uri="{FF2B5EF4-FFF2-40B4-BE49-F238E27FC236}">
                  <a16:creationId xmlns:a16="http://schemas.microsoft.com/office/drawing/2014/main" id="{07393648-22C9-48B9-B11B-BE07B2DE2A09}"/>
                </a:ext>
              </a:extLst>
            </p:cNvPr>
            <p:cNvGrpSpPr/>
            <p:nvPr/>
          </p:nvGrpSpPr>
          <p:grpSpPr>
            <a:xfrm>
              <a:off x="2437006" y="5779582"/>
              <a:ext cx="204231" cy="694854"/>
              <a:chOff x="1916930" y="4190334"/>
              <a:chExt cx="234076" cy="737178"/>
            </a:xfrm>
          </p:grpSpPr>
          <p:sp>
            <p:nvSpPr>
              <p:cNvPr id="2442" name="正方形/長方形 2441">
                <a:extLst>
                  <a:ext uri="{FF2B5EF4-FFF2-40B4-BE49-F238E27FC236}">
                    <a16:creationId xmlns:a16="http://schemas.microsoft.com/office/drawing/2014/main" id="{FE973CC4-5882-4DDC-9DAF-73B7A8506560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3" name="フリーフォーム: 図形 2442">
                <a:extLst>
                  <a:ext uri="{FF2B5EF4-FFF2-40B4-BE49-F238E27FC236}">
                    <a16:creationId xmlns:a16="http://schemas.microsoft.com/office/drawing/2014/main" id="{115EFEBC-EF61-4F85-8538-C4B687B57F54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4" name="フリーフォーム: 図形 2443">
                <a:extLst>
                  <a:ext uri="{FF2B5EF4-FFF2-40B4-BE49-F238E27FC236}">
                    <a16:creationId xmlns:a16="http://schemas.microsoft.com/office/drawing/2014/main" id="{D4738D52-3C8B-4251-B09E-40B862526AB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5" name="フリーフォーム: 図形 2444">
                <a:extLst>
                  <a:ext uri="{FF2B5EF4-FFF2-40B4-BE49-F238E27FC236}">
                    <a16:creationId xmlns:a16="http://schemas.microsoft.com/office/drawing/2014/main" id="{AE4E482F-8C59-4E29-A7EB-966601EF501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6" name="フリーフォーム: 図形 2445">
                <a:extLst>
                  <a:ext uri="{FF2B5EF4-FFF2-40B4-BE49-F238E27FC236}">
                    <a16:creationId xmlns:a16="http://schemas.microsoft.com/office/drawing/2014/main" id="{EE24805F-F268-4490-ACB5-8D70883B7923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7" name="フリーフォーム: 図形 2446">
                <a:extLst>
                  <a:ext uri="{FF2B5EF4-FFF2-40B4-BE49-F238E27FC236}">
                    <a16:creationId xmlns:a16="http://schemas.microsoft.com/office/drawing/2014/main" id="{8EA44504-EFCE-43BA-A712-86265D8F56B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8" name="フリーフォーム: 図形 2447">
                <a:extLst>
                  <a:ext uri="{FF2B5EF4-FFF2-40B4-BE49-F238E27FC236}">
                    <a16:creationId xmlns:a16="http://schemas.microsoft.com/office/drawing/2014/main" id="{F280B93B-8764-424A-B277-B4B1953DAB6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9" name="フリーフォーム: 図形 2448">
                <a:extLst>
                  <a:ext uri="{FF2B5EF4-FFF2-40B4-BE49-F238E27FC236}">
                    <a16:creationId xmlns:a16="http://schemas.microsoft.com/office/drawing/2014/main" id="{C34FE055-B18A-41EA-9972-3E009B2D0ED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0" name="フリーフォーム: 図形 2449">
                <a:extLst>
                  <a:ext uri="{FF2B5EF4-FFF2-40B4-BE49-F238E27FC236}">
                    <a16:creationId xmlns:a16="http://schemas.microsoft.com/office/drawing/2014/main" id="{F2029F7F-E7D8-435E-BAB0-B384F291A2D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1" name="フリーフォーム: 図形 2450">
                <a:extLst>
                  <a:ext uri="{FF2B5EF4-FFF2-40B4-BE49-F238E27FC236}">
                    <a16:creationId xmlns:a16="http://schemas.microsoft.com/office/drawing/2014/main" id="{DC144F26-03A0-46A5-95EA-E755E797EDB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2" name="フリーフォーム: 図形 2451">
                <a:extLst>
                  <a:ext uri="{FF2B5EF4-FFF2-40B4-BE49-F238E27FC236}">
                    <a16:creationId xmlns:a16="http://schemas.microsoft.com/office/drawing/2014/main" id="{B7E9846A-97CC-40BC-8AFB-CD1DABEA4CB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6" name="グループ化 2415">
              <a:extLst>
                <a:ext uri="{FF2B5EF4-FFF2-40B4-BE49-F238E27FC236}">
                  <a16:creationId xmlns:a16="http://schemas.microsoft.com/office/drawing/2014/main" id="{7190E2D3-B710-4942-A156-80BFDCBEAA16}"/>
                </a:ext>
              </a:extLst>
            </p:cNvPr>
            <p:cNvGrpSpPr/>
            <p:nvPr/>
          </p:nvGrpSpPr>
          <p:grpSpPr>
            <a:xfrm>
              <a:off x="2660844" y="5779582"/>
              <a:ext cx="204231" cy="694854"/>
              <a:chOff x="1916930" y="4190334"/>
              <a:chExt cx="234076" cy="737178"/>
            </a:xfrm>
          </p:grpSpPr>
          <p:sp>
            <p:nvSpPr>
              <p:cNvPr id="2431" name="正方形/長方形 2430">
                <a:extLst>
                  <a:ext uri="{FF2B5EF4-FFF2-40B4-BE49-F238E27FC236}">
                    <a16:creationId xmlns:a16="http://schemas.microsoft.com/office/drawing/2014/main" id="{65DFA59C-1E50-4033-BE07-A5DB0C15079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2" name="フリーフォーム: 図形 2431">
                <a:extLst>
                  <a:ext uri="{FF2B5EF4-FFF2-40B4-BE49-F238E27FC236}">
                    <a16:creationId xmlns:a16="http://schemas.microsoft.com/office/drawing/2014/main" id="{CD7FD77C-61B0-40C7-B44E-0361B86C00AC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3" name="フリーフォーム: 図形 2432">
                <a:extLst>
                  <a:ext uri="{FF2B5EF4-FFF2-40B4-BE49-F238E27FC236}">
                    <a16:creationId xmlns:a16="http://schemas.microsoft.com/office/drawing/2014/main" id="{58B4BE0B-A39C-4527-BFD4-82BE8470ADD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4" name="フリーフォーム: 図形 2433">
                <a:extLst>
                  <a:ext uri="{FF2B5EF4-FFF2-40B4-BE49-F238E27FC236}">
                    <a16:creationId xmlns:a16="http://schemas.microsoft.com/office/drawing/2014/main" id="{20B35438-D448-4BA2-A2C5-3137AB31644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5" name="フリーフォーム: 図形 2434">
                <a:extLst>
                  <a:ext uri="{FF2B5EF4-FFF2-40B4-BE49-F238E27FC236}">
                    <a16:creationId xmlns:a16="http://schemas.microsoft.com/office/drawing/2014/main" id="{8E9D78F7-ABAE-43C3-838E-9D9718BB14D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6" name="フリーフォーム: 図形 2435">
                <a:extLst>
                  <a:ext uri="{FF2B5EF4-FFF2-40B4-BE49-F238E27FC236}">
                    <a16:creationId xmlns:a16="http://schemas.microsoft.com/office/drawing/2014/main" id="{F7AE24F7-5383-4929-9A82-B904AB8B04E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7" name="フリーフォーム: 図形 2436">
                <a:extLst>
                  <a:ext uri="{FF2B5EF4-FFF2-40B4-BE49-F238E27FC236}">
                    <a16:creationId xmlns:a16="http://schemas.microsoft.com/office/drawing/2014/main" id="{BA7271E4-CC41-4375-B936-1524FF8AC11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8" name="フリーフォーム: 図形 2437">
                <a:extLst>
                  <a:ext uri="{FF2B5EF4-FFF2-40B4-BE49-F238E27FC236}">
                    <a16:creationId xmlns:a16="http://schemas.microsoft.com/office/drawing/2014/main" id="{586C8624-6E9C-4A19-93BC-E1386F0B58D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9" name="フリーフォーム: 図形 2438">
                <a:extLst>
                  <a:ext uri="{FF2B5EF4-FFF2-40B4-BE49-F238E27FC236}">
                    <a16:creationId xmlns:a16="http://schemas.microsoft.com/office/drawing/2014/main" id="{3AA30BC0-E384-492C-9C17-E9EC36AEFCF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0" name="フリーフォーム: 図形 2439">
                <a:extLst>
                  <a:ext uri="{FF2B5EF4-FFF2-40B4-BE49-F238E27FC236}">
                    <a16:creationId xmlns:a16="http://schemas.microsoft.com/office/drawing/2014/main" id="{5259DC82-0B76-41E5-B0D6-05A3C8A3FEE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1" name="フリーフォーム: 図形 2440">
                <a:extLst>
                  <a:ext uri="{FF2B5EF4-FFF2-40B4-BE49-F238E27FC236}">
                    <a16:creationId xmlns:a16="http://schemas.microsoft.com/office/drawing/2014/main" id="{2D139430-F224-4CEF-9E19-410093513F8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7" name="グループ化 2416">
              <a:extLst>
                <a:ext uri="{FF2B5EF4-FFF2-40B4-BE49-F238E27FC236}">
                  <a16:creationId xmlns:a16="http://schemas.microsoft.com/office/drawing/2014/main" id="{C0871C3E-9649-4C25-9734-5B44FB945AFC}"/>
                </a:ext>
              </a:extLst>
            </p:cNvPr>
            <p:cNvGrpSpPr/>
            <p:nvPr/>
          </p:nvGrpSpPr>
          <p:grpSpPr>
            <a:xfrm>
              <a:off x="2884681" y="5779582"/>
              <a:ext cx="204231" cy="694854"/>
              <a:chOff x="1916930" y="4190334"/>
              <a:chExt cx="234076" cy="737178"/>
            </a:xfrm>
          </p:grpSpPr>
          <p:sp>
            <p:nvSpPr>
              <p:cNvPr id="2420" name="正方形/長方形 2419">
                <a:extLst>
                  <a:ext uri="{FF2B5EF4-FFF2-40B4-BE49-F238E27FC236}">
                    <a16:creationId xmlns:a16="http://schemas.microsoft.com/office/drawing/2014/main" id="{27A2B6BD-394E-4C5D-91E4-E4B7AB10AFC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1" name="フリーフォーム: 図形 2420">
                <a:extLst>
                  <a:ext uri="{FF2B5EF4-FFF2-40B4-BE49-F238E27FC236}">
                    <a16:creationId xmlns:a16="http://schemas.microsoft.com/office/drawing/2014/main" id="{C54D0BD7-CEAF-4238-B6FF-534F8F37B1A5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2" name="フリーフォーム: 図形 2421">
                <a:extLst>
                  <a:ext uri="{FF2B5EF4-FFF2-40B4-BE49-F238E27FC236}">
                    <a16:creationId xmlns:a16="http://schemas.microsoft.com/office/drawing/2014/main" id="{38983E4D-513E-4C4F-93F3-CEE7330D12B9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3" name="フリーフォーム: 図形 2422">
                <a:extLst>
                  <a:ext uri="{FF2B5EF4-FFF2-40B4-BE49-F238E27FC236}">
                    <a16:creationId xmlns:a16="http://schemas.microsoft.com/office/drawing/2014/main" id="{BE2BB749-F754-4BAD-AA91-27431026ECE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4" name="フリーフォーム: 図形 2423">
                <a:extLst>
                  <a:ext uri="{FF2B5EF4-FFF2-40B4-BE49-F238E27FC236}">
                    <a16:creationId xmlns:a16="http://schemas.microsoft.com/office/drawing/2014/main" id="{AEDBF14B-8535-4CA8-BC36-E1EA0654F0A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5" name="フリーフォーム: 図形 2424">
                <a:extLst>
                  <a:ext uri="{FF2B5EF4-FFF2-40B4-BE49-F238E27FC236}">
                    <a16:creationId xmlns:a16="http://schemas.microsoft.com/office/drawing/2014/main" id="{17377729-F840-4B3C-8E8D-CBDEB48A696F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6" name="フリーフォーム: 図形 2425">
                <a:extLst>
                  <a:ext uri="{FF2B5EF4-FFF2-40B4-BE49-F238E27FC236}">
                    <a16:creationId xmlns:a16="http://schemas.microsoft.com/office/drawing/2014/main" id="{C26D2AE2-FE7C-4FA0-B30B-E9DBC6CCB53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7" name="フリーフォーム: 図形 2426">
                <a:extLst>
                  <a:ext uri="{FF2B5EF4-FFF2-40B4-BE49-F238E27FC236}">
                    <a16:creationId xmlns:a16="http://schemas.microsoft.com/office/drawing/2014/main" id="{6A621871-4966-46F5-8D9C-D2D3AF689E9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8" name="フリーフォーム: 図形 2427">
                <a:extLst>
                  <a:ext uri="{FF2B5EF4-FFF2-40B4-BE49-F238E27FC236}">
                    <a16:creationId xmlns:a16="http://schemas.microsoft.com/office/drawing/2014/main" id="{A54ACF20-5A06-404A-B642-0F9B98704DD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9" name="フリーフォーム: 図形 2428">
                <a:extLst>
                  <a:ext uri="{FF2B5EF4-FFF2-40B4-BE49-F238E27FC236}">
                    <a16:creationId xmlns:a16="http://schemas.microsoft.com/office/drawing/2014/main" id="{02F7366D-5DCA-4B58-8FD5-9910FCDA900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0" name="フリーフォーム: 図形 2429">
                <a:extLst>
                  <a:ext uri="{FF2B5EF4-FFF2-40B4-BE49-F238E27FC236}">
                    <a16:creationId xmlns:a16="http://schemas.microsoft.com/office/drawing/2014/main" id="{B183B6DD-8E32-49BF-B24F-04DFAD91DE8F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18" name="正方形/長方形 2417">
              <a:extLst>
                <a:ext uri="{FF2B5EF4-FFF2-40B4-BE49-F238E27FC236}">
                  <a16:creationId xmlns:a16="http://schemas.microsoft.com/office/drawing/2014/main" id="{4FACCE3A-85C2-4408-95EB-C28F487404C5}"/>
                </a:ext>
              </a:extLst>
            </p:cNvPr>
            <p:cNvSpPr/>
            <p:nvPr/>
          </p:nvSpPr>
          <p:spPr bwMode="auto">
            <a:xfrm>
              <a:off x="371989" y="5932614"/>
              <a:ext cx="2775071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9" name="フリーフォーム: 図形 2418">
              <a:extLst>
                <a:ext uri="{FF2B5EF4-FFF2-40B4-BE49-F238E27FC236}">
                  <a16:creationId xmlns:a16="http://schemas.microsoft.com/office/drawing/2014/main" id="{86BBDB8B-CD75-42A3-9CB7-3F6E9435D572}"/>
                </a:ext>
              </a:extLst>
            </p:cNvPr>
            <p:cNvSpPr/>
            <p:nvPr/>
          </p:nvSpPr>
          <p:spPr bwMode="auto">
            <a:xfrm>
              <a:off x="347660" y="5720683"/>
              <a:ext cx="2819404" cy="807492"/>
            </a:xfrm>
            <a:custGeom>
              <a:avLst/>
              <a:gdLst>
                <a:gd name="connsiteX0" fmla="*/ 61337 w 2819404"/>
                <a:gd name="connsiteY0" fmla="*/ 55019 h 807492"/>
                <a:gd name="connsiteX1" fmla="*/ 52389 w 2819404"/>
                <a:gd name="connsiteY1" fmla="*/ 63967 h 807492"/>
                <a:gd name="connsiteX2" fmla="*/ 52389 w 2819404"/>
                <a:gd name="connsiteY2" fmla="*/ 743526 h 807492"/>
                <a:gd name="connsiteX3" fmla="*/ 61337 w 2819404"/>
                <a:gd name="connsiteY3" fmla="*/ 752474 h 807492"/>
                <a:gd name="connsiteX4" fmla="*/ 2480750 w 2819404"/>
                <a:gd name="connsiteY4" fmla="*/ 752474 h 807492"/>
                <a:gd name="connsiteX5" fmla="*/ 2666652 w 2819404"/>
                <a:gd name="connsiteY5" fmla="*/ 752474 h 807492"/>
                <a:gd name="connsiteX6" fmla="*/ 2758066 w 2819404"/>
                <a:gd name="connsiteY6" fmla="*/ 752474 h 807492"/>
                <a:gd name="connsiteX7" fmla="*/ 2767014 w 2819404"/>
                <a:gd name="connsiteY7" fmla="*/ 743526 h 807492"/>
                <a:gd name="connsiteX8" fmla="*/ 2767014 w 2819404"/>
                <a:gd name="connsiteY8" fmla="*/ 63967 h 807492"/>
                <a:gd name="connsiteX9" fmla="*/ 2758066 w 2819404"/>
                <a:gd name="connsiteY9" fmla="*/ 55019 h 807492"/>
                <a:gd name="connsiteX10" fmla="*/ 2666652 w 2819404"/>
                <a:gd name="connsiteY10" fmla="*/ 55019 h 807492"/>
                <a:gd name="connsiteX11" fmla="*/ 2480750 w 2819404"/>
                <a:gd name="connsiteY11" fmla="*/ 55019 h 807492"/>
                <a:gd name="connsiteX12" fmla="*/ 43443 w 2819404"/>
                <a:gd name="connsiteY12" fmla="*/ 0 h 807492"/>
                <a:gd name="connsiteX13" fmla="*/ 2480750 w 2819404"/>
                <a:gd name="connsiteY13" fmla="*/ 0 h 807492"/>
                <a:gd name="connsiteX14" fmla="*/ 2666652 w 2819404"/>
                <a:gd name="connsiteY14" fmla="*/ 0 h 807492"/>
                <a:gd name="connsiteX15" fmla="*/ 2775961 w 2819404"/>
                <a:gd name="connsiteY15" fmla="*/ 0 h 807492"/>
                <a:gd name="connsiteX16" fmla="*/ 2819404 w 2819404"/>
                <a:gd name="connsiteY16" fmla="*/ 43443 h 807492"/>
                <a:gd name="connsiteX17" fmla="*/ 2819404 w 2819404"/>
                <a:gd name="connsiteY17" fmla="*/ 764049 h 807492"/>
                <a:gd name="connsiteX18" fmla="*/ 2775961 w 2819404"/>
                <a:gd name="connsiteY18" fmla="*/ 807492 h 807492"/>
                <a:gd name="connsiteX19" fmla="*/ 2666652 w 2819404"/>
                <a:gd name="connsiteY19" fmla="*/ 807492 h 807492"/>
                <a:gd name="connsiteX20" fmla="*/ 2480750 w 2819404"/>
                <a:gd name="connsiteY20" fmla="*/ 807492 h 807492"/>
                <a:gd name="connsiteX21" fmla="*/ 43443 w 2819404"/>
                <a:gd name="connsiteY21" fmla="*/ 807492 h 807492"/>
                <a:gd name="connsiteX22" fmla="*/ 0 w 2819404"/>
                <a:gd name="connsiteY22" fmla="*/ 764049 h 807492"/>
                <a:gd name="connsiteX23" fmla="*/ 0 w 2819404"/>
                <a:gd name="connsiteY23" fmla="*/ 43443 h 807492"/>
                <a:gd name="connsiteX24" fmla="*/ 43443 w 281940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194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2480750" y="752474"/>
                  </a:lnTo>
                  <a:lnTo>
                    <a:pt x="2666652" y="752474"/>
                  </a:lnTo>
                  <a:lnTo>
                    <a:pt x="2758066" y="752474"/>
                  </a:lnTo>
                  <a:cubicBezTo>
                    <a:pt x="2763008" y="752474"/>
                    <a:pt x="2767014" y="748468"/>
                    <a:pt x="2767014" y="743526"/>
                  </a:cubicBezTo>
                  <a:lnTo>
                    <a:pt x="2767014" y="63967"/>
                  </a:lnTo>
                  <a:cubicBezTo>
                    <a:pt x="2767014" y="59025"/>
                    <a:pt x="2763008" y="55019"/>
                    <a:pt x="2758066" y="55019"/>
                  </a:cubicBezTo>
                  <a:lnTo>
                    <a:pt x="2666652" y="55019"/>
                  </a:lnTo>
                  <a:lnTo>
                    <a:pt x="2480750" y="55019"/>
                  </a:lnTo>
                  <a:close/>
                  <a:moveTo>
                    <a:pt x="43443" y="0"/>
                  </a:moveTo>
                  <a:lnTo>
                    <a:pt x="2480750" y="0"/>
                  </a:lnTo>
                  <a:lnTo>
                    <a:pt x="2666652" y="0"/>
                  </a:lnTo>
                  <a:lnTo>
                    <a:pt x="2775961" y="0"/>
                  </a:lnTo>
                  <a:cubicBezTo>
                    <a:pt x="2799954" y="0"/>
                    <a:pt x="2819404" y="19450"/>
                    <a:pt x="2819404" y="43443"/>
                  </a:cubicBezTo>
                  <a:lnTo>
                    <a:pt x="2819404" y="764049"/>
                  </a:lnTo>
                  <a:cubicBezTo>
                    <a:pt x="2819404" y="788042"/>
                    <a:pt x="2799954" y="807492"/>
                    <a:pt x="2775961" y="807492"/>
                  </a:cubicBezTo>
                  <a:lnTo>
                    <a:pt x="2666652" y="807492"/>
                  </a:lnTo>
                  <a:lnTo>
                    <a:pt x="248075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2" name="グループ化 2551">
            <a:extLst>
              <a:ext uri="{FF2B5EF4-FFF2-40B4-BE49-F238E27FC236}">
                <a16:creationId xmlns:a16="http://schemas.microsoft.com/office/drawing/2014/main" id="{0A605DC8-363A-43B9-9DB8-C166289AC430}"/>
              </a:ext>
            </a:extLst>
          </p:cNvPr>
          <p:cNvGrpSpPr/>
          <p:nvPr/>
        </p:nvGrpSpPr>
        <p:grpSpPr>
          <a:xfrm>
            <a:off x="5110142" y="4330528"/>
            <a:ext cx="2475987" cy="709136"/>
            <a:chOff x="347660" y="4810126"/>
            <a:chExt cx="2819404" cy="807492"/>
          </a:xfrm>
        </p:grpSpPr>
        <p:grpSp>
          <p:nvGrpSpPr>
            <p:cNvPr id="2553" name="グループ化 2552">
              <a:extLst>
                <a:ext uri="{FF2B5EF4-FFF2-40B4-BE49-F238E27FC236}">
                  <a16:creationId xmlns:a16="http://schemas.microsoft.com/office/drawing/2014/main" id="{1BAF8358-1928-4A2D-9EE6-218E649F4131}"/>
                </a:ext>
              </a:extLst>
            </p:cNvPr>
            <p:cNvGrpSpPr/>
            <p:nvPr/>
          </p:nvGrpSpPr>
          <p:grpSpPr>
            <a:xfrm>
              <a:off x="427231" y="4867059"/>
              <a:ext cx="204231" cy="694854"/>
              <a:chOff x="1628799" y="4190334"/>
              <a:chExt cx="234076" cy="737178"/>
            </a:xfrm>
          </p:grpSpPr>
          <p:sp>
            <p:nvSpPr>
              <p:cNvPr id="2688" name="正方形/長方形 2687">
                <a:extLst>
                  <a:ext uri="{FF2B5EF4-FFF2-40B4-BE49-F238E27FC236}">
                    <a16:creationId xmlns:a16="http://schemas.microsoft.com/office/drawing/2014/main" id="{B16BBEDC-FB89-4F5C-83BB-C684E46B151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9" name="フリーフォーム: 図形 2688">
                <a:extLst>
                  <a:ext uri="{FF2B5EF4-FFF2-40B4-BE49-F238E27FC236}">
                    <a16:creationId xmlns:a16="http://schemas.microsoft.com/office/drawing/2014/main" id="{2EEA4995-0680-4F4E-B689-B92774CC6FE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0" name="フリーフォーム: 図形 2689">
                <a:extLst>
                  <a:ext uri="{FF2B5EF4-FFF2-40B4-BE49-F238E27FC236}">
                    <a16:creationId xmlns:a16="http://schemas.microsoft.com/office/drawing/2014/main" id="{7274088A-56DD-43A6-8910-0968C640171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1" name="フリーフォーム: 図形 2690">
                <a:extLst>
                  <a:ext uri="{FF2B5EF4-FFF2-40B4-BE49-F238E27FC236}">
                    <a16:creationId xmlns:a16="http://schemas.microsoft.com/office/drawing/2014/main" id="{890B0AC2-2DFC-452D-95EC-B3805C73D4A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2" name="フリーフォーム: 図形 2691">
                <a:extLst>
                  <a:ext uri="{FF2B5EF4-FFF2-40B4-BE49-F238E27FC236}">
                    <a16:creationId xmlns:a16="http://schemas.microsoft.com/office/drawing/2014/main" id="{D827A1A1-A1C5-4C23-BA61-44C45D658DD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3" name="フリーフォーム: 図形 2692">
                <a:extLst>
                  <a:ext uri="{FF2B5EF4-FFF2-40B4-BE49-F238E27FC236}">
                    <a16:creationId xmlns:a16="http://schemas.microsoft.com/office/drawing/2014/main" id="{3A5CE6D4-DCCC-46EF-A209-93738C65388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4" name="フリーフォーム: 図形 2693">
                <a:extLst>
                  <a:ext uri="{FF2B5EF4-FFF2-40B4-BE49-F238E27FC236}">
                    <a16:creationId xmlns:a16="http://schemas.microsoft.com/office/drawing/2014/main" id="{6FF05DF8-A048-4F7E-9BB0-C48F3464B70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5" name="フリーフォーム: 図形 2694">
                <a:extLst>
                  <a:ext uri="{FF2B5EF4-FFF2-40B4-BE49-F238E27FC236}">
                    <a16:creationId xmlns:a16="http://schemas.microsoft.com/office/drawing/2014/main" id="{705FA12E-CE1F-48DD-AA44-25BB9D5A965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6" name="フリーフォーム: 図形 2695">
                <a:extLst>
                  <a:ext uri="{FF2B5EF4-FFF2-40B4-BE49-F238E27FC236}">
                    <a16:creationId xmlns:a16="http://schemas.microsoft.com/office/drawing/2014/main" id="{0B8C556D-DFCC-4E97-BCDE-5A2BC9BCD29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7" name="フリーフォーム: 図形 2696">
                <a:extLst>
                  <a:ext uri="{FF2B5EF4-FFF2-40B4-BE49-F238E27FC236}">
                    <a16:creationId xmlns:a16="http://schemas.microsoft.com/office/drawing/2014/main" id="{154AA3C3-C3AA-4AA8-96B5-FB45E5530D44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8" name="フリーフォーム: 図形 2697">
                <a:extLst>
                  <a:ext uri="{FF2B5EF4-FFF2-40B4-BE49-F238E27FC236}">
                    <a16:creationId xmlns:a16="http://schemas.microsoft.com/office/drawing/2014/main" id="{9E364BB9-DDE1-4878-9D5F-2553B216E8F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4" name="グループ化 2553">
              <a:extLst>
                <a:ext uri="{FF2B5EF4-FFF2-40B4-BE49-F238E27FC236}">
                  <a16:creationId xmlns:a16="http://schemas.microsoft.com/office/drawing/2014/main" id="{795C372E-33B9-4EBD-8E3B-5DAE9B542364}"/>
                </a:ext>
              </a:extLst>
            </p:cNvPr>
            <p:cNvGrpSpPr/>
            <p:nvPr/>
          </p:nvGrpSpPr>
          <p:grpSpPr>
            <a:xfrm>
              <a:off x="651068" y="4867059"/>
              <a:ext cx="204231" cy="694854"/>
              <a:chOff x="1628799" y="4190334"/>
              <a:chExt cx="234076" cy="737178"/>
            </a:xfrm>
          </p:grpSpPr>
          <p:sp>
            <p:nvSpPr>
              <p:cNvPr id="2677" name="正方形/長方形 2676">
                <a:extLst>
                  <a:ext uri="{FF2B5EF4-FFF2-40B4-BE49-F238E27FC236}">
                    <a16:creationId xmlns:a16="http://schemas.microsoft.com/office/drawing/2014/main" id="{CE3BB9F4-E076-4DAA-B0F0-666900038A1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8" name="フリーフォーム: 図形 2677">
                <a:extLst>
                  <a:ext uri="{FF2B5EF4-FFF2-40B4-BE49-F238E27FC236}">
                    <a16:creationId xmlns:a16="http://schemas.microsoft.com/office/drawing/2014/main" id="{0B91CC90-4577-4AC1-BD64-6C62DB4A7A2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9" name="フリーフォーム: 図形 2678">
                <a:extLst>
                  <a:ext uri="{FF2B5EF4-FFF2-40B4-BE49-F238E27FC236}">
                    <a16:creationId xmlns:a16="http://schemas.microsoft.com/office/drawing/2014/main" id="{6F7BC3B1-CCCE-4BC7-8843-29654D73B5E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0" name="フリーフォーム: 図形 2679">
                <a:extLst>
                  <a:ext uri="{FF2B5EF4-FFF2-40B4-BE49-F238E27FC236}">
                    <a16:creationId xmlns:a16="http://schemas.microsoft.com/office/drawing/2014/main" id="{E9A1CA72-B309-40A2-A60E-D22D4FB23F1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1" name="フリーフォーム: 図形 2680">
                <a:extLst>
                  <a:ext uri="{FF2B5EF4-FFF2-40B4-BE49-F238E27FC236}">
                    <a16:creationId xmlns:a16="http://schemas.microsoft.com/office/drawing/2014/main" id="{2E1DCD9A-1C1E-4CCC-96E4-F55648EF8AC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2" name="フリーフォーム: 図形 2681">
                <a:extLst>
                  <a:ext uri="{FF2B5EF4-FFF2-40B4-BE49-F238E27FC236}">
                    <a16:creationId xmlns:a16="http://schemas.microsoft.com/office/drawing/2014/main" id="{1B08673E-29FE-4386-AED9-C6F4A11817C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3" name="フリーフォーム: 図形 2682">
                <a:extLst>
                  <a:ext uri="{FF2B5EF4-FFF2-40B4-BE49-F238E27FC236}">
                    <a16:creationId xmlns:a16="http://schemas.microsoft.com/office/drawing/2014/main" id="{9FA6CAEC-F7F9-4FC9-8ED2-89B2C4C826C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4" name="フリーフォーム: 図形 2683">
                <a:extLst>
                  <a:ext uri="{FF2B5EF4-FFF2-40B4-BE49-F238E27FC236}">
                    <a16:creationId xmlns:a16="http://schemas.microsoft.com/office/drawing/2014/main" id="{94AF8862-9C33-4CAB-A58F-166DE228252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5" name="フリーフォーム: 図形 2684">
                <a:extLst>
                  <a:ext uri="{FF2B5EF4-FFF2-40B4-BE49-F238E27FC236}">
                    <a16:creationId xmlns:a16="http://schemas.microsoft.com/office/drawing/2014/main" id="{FBB7ADA2-8C13-4906-98C4-06BE079E4D2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6" name="フリーフォーム: 図形 2685">
                <a:extLst>
                  <a:ext uri="{FF2B5EF4-FFF2-40B4-BE49-F238E27FC236}">
                    <a16:creationId xmlns:a16="http://schemas.microsoft.com/office/drawing/2014/main" id="{C564316A-DAB0-402D-B396-5135E87CF0A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7" name="フリーフォーム: 図形 2686">
                <a:extLst>
                  <a:ext uri="{FF2B5EF4-FFF2-40B4-BE49-F238E27FC236}">
                    <a16:creationId xmlns:a16="http://schemas.microsoft.com/office/drawing/2014/main" id="{1507D641-2E27-413C-B973-EFEB4A38B82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5" name="グループ化 2554">
              <a:extLst>
                <a:ext uri="{FF2B5EF4-FFF2-40B4-BE49-F238E27FC236}">
                  <a16:creationId xmlns:a16="http://schemas.microsoft.com/office/drawing/2014/main" id="{F6F8DC3D-4497-4B20-A59A-E33BFA0A59AD}"/>
                </a:ext>
              </a:extLst>
            </p:cNvPr>
            <p:cNvGrpSpPr/>
            <p:nvPr/>
          </p:nvGrpSpPr>
          <p:grpSpPr>
            <a:xfrm>
              <a:off x="874906" y="4867059"/>
              <a:ext cx="204231" cy="694854"/>
              <a:chOff x="1628799" y="4190334"/>
              <a:chExt cx="234076" cy="737178"/>
            </a:xfrm>
          </p:grpSpPr>
          <p:sp>
            <p:nvSpPr>
              <p:cNvPr id="2666" name="正方形/長方形 2665">
                <a:extLst>
                  <a:ext uri="{FF2B5EF4-FFF2-40B4-BE49-F238E27FC236}">
                    <a16:creationId xmlns:a16="http://schemas.microsoft.com/office/drawing/2014/main" id="{A6E91283-89B8-4F24-A260-FAE7EB96D93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7" name="フリーフォーム: 図形 2666">
                <a:extLst>
                  <a:ext uri="{FF2B5EF4-FFF2-40B4-BE49-F238E27FC236}">
                    <a16:creationId xmlns:a16="http://schemas.microsoft.com/office/drawing/2014/main" id="{B90EA0F5-C80A-4CA5-90BD-36FB98C2E31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8" name="フリーフォーム: 図形 2667">
                <a:extLst>
                  <a:ext uri="{FF2B5EF4-FFF2-40B4-BE49-F238E27FC236}">
                    <a16:creationId xmlns:a16="http://schemas.microsoft.com/office/drawing/2014/main" id="{97D879DD-8B6D-49E2-9DAE-1386EBB8422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9" name="フリーフォーム: 図形 2668">
                <a:extLst>
                  <a:ext uri="{FF2B5EF4-FFF2-40B4-BE49-F238E27FC236}">
                    <a16:creationId xmlns:a16="http://schemas.microsoft.com/office/drawing/2014/main" id="{AB1ADB44-B51C-423B-87F0-41022A32B0D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0" name="フリーフォーム: 図形 2669">
                <a:extLst>
                  <a:ext uri="{FF2B5EF4-FFF2-40B4-BE49-F238E27FC236}">
                    <a16:creationId xmlns:a16="http://schemas.microsoft.com/office/drawing/2014/main" id="{4E97FC8E-E0AE-4BF3-9C20-359B131E90C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1" name="フリーフォーム: 図形 2670">
                <a:extLst>
                  <a:ext uri="{FF2B5EF4-FFF2-40B4-BE49-F238E27FC236}">
                    <a16:creationId xmlns:a16="http://schemas.microsoft.com/office/drawing/2014/main" id="{5E237FF0-8212-4DBA-9AB8-5553E8E9A58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2" name="フリーフォーム: 図形 2671">
                <a:extLst>
                  <a:ext uri="{FF2B5EF4-FFF2-40B4-BE49-F238E27FC236}">
                    <a16:creationId xmlns:a16="http://schemas.microsoft.com/office/drawing/2014/main" id="{4CB0BBA8-F85F-472E-A5B3-10EE190AE1A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3" name="フリーフォーム: 図形 2672">
                <a:extLst>
                  <a:ext uri="{FF2B5EF4-FFF2-40B4-BE49-F238E27FC236}">
                    <a16:creationId xmlns:a16="http://schemas.microsoft.com/office/drawing/2014/main" id="{62810E94-7FDD-41DC-A410-144E3E630D1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4" name="フリーフォーム: 図形 2673">
                <a:extLst>
                  <a:ext uri="{FF2B5EF4-FFF2-40B4-BE49-F238E27FC236}">
                    <a16:creationId xmlns:a16="http://schemas.microsoft.com/office/drawing/2014/main" id="{265D7CA2-1AF4-40D7-8C2B-E5F2CF2F42C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5" name="フリーフォーム: 図形 2674">
                <a:extLst>
                  <a:ext uri="{FF2B5EF4-FFF2-40B4-BE49-F238E27FC236}">
                    <a16:creationId xmlns:a16="http://schemas.microsoft.com/office/drawing/2014/main" id="{15C71FC0-181D-4E26-B851-4109E1C2126D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6" name="フリーフォーム: 図形 2675">
                <a:extLst>
                  <a:ext uri="{FF2B5EF4-FFF2-40B4-BE49-F238E27FC236}">
                    <a16:creationId xmlns:a16="http://schemas.microsoft.com/office/drawing/2014/main" id="{52E1B550-EF17-4DDB-9815-EF6F5109048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6" name="グループ化 2555">
              <a:extLst>
                <a:ext uri="{FF2B5EF4-FFF2-40B4-BE49-F238E27FC236}">
                  <a16:creationId xmlns:a16="http://schemas.microsoft.com/office/drawing/2014/main" id="{21CD3878-533D-436B-839E-0E4323A1A675}"/>
                </a:ext>
              </a:extLst>
            </p:cNvPr>
            <p:cNvGrpSpPr/>
            <p:nvPr/>
          </p:nvGrpSpPr>
          <p:grpSpPr>
            <a:xfrm>
              <a:off x="1098743" y="4867059"/>
              <a:ext cx="204231" cy="694854"/>
              <a:chOff x="1628799" y="4190334"/>
              <a:chExt cx="234076" cy="737178"/>
            </a:xfrm>
          </p:grpSpPr>
          <p:sp>
            <p:nvSpPr>
              <p:cNvPr id="2655" name="正方形/長方形 2654">
                <a:extLst>
                  <a:ext uri="{FF2B5EF4-FFF2-40B4-BE49-F238E27FC236}">
                    <a16:creationId xmlns:a16="http://schemas.microsoft.com/office/drawing/2014/main" id="{5185DB4F-ED61-468D-9F57-E37BC7A9F859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6" name="フリーフォーム: 図形 2655">
                <a:extLst>
                  <a:ext uri="{FF2B5EF4-FFF2-40B4-BE49-F238E27FC236}">
                    <a16:creationId xmlns:a16="http://schemas.microsoft.com/office/drawing/2014/main" id="{487D55A9-494E-4270-93EA-CA1BE10E2FA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7" name="フリーフォーム: 図形 2656">
                <a:extLst>
                  <a:ext uri="{FF2B5EF4-FFF2-40B4-BE49-F238E27FC236}">
                    <a16:creationId xmlns:a16="http://schemas.microsoft.com/office/drawing/2014/main" id="{A1FC9A6A-60A0-4A6A-94CC-E8945FFDBC6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8" name="フリーフォーム: 図形 2657">
                <a:extLst>
                  <a:ext uri="{FF2B5EF4-FFF2-40B4-BE49-F238E27FC236}">
                    <a16:creationId xmlns:a16="http://schemas.microsoft.com/office/drawing/2014/main" id="{721A497D-9E8D-460D-93FA-C91EABA665C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9" name="フリーフォーム: 図形 2658">
                <a:extLst>
                  <a:ext uri="{FF2B5EF4-FFF2-40B4-BE49-F238E27FC236}">
                    <a16:creationId xmlns:a16="http://schemas.microsoft.com/office/drawing/2014/main" id="{8E5E4E13-1A07-4CE0-A6A1-0736F68D8B7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0" name="フリーフォーム: 図形 2659">
                <a:extLst>
                  <a:ext uri="{FF2B5EF4-FFF2-40B4-BE49-F238E27FC236}">
                    <a16:creationId xmlns:a16="http://schemas.microsoft.com/office/drawing/2014/main" id="{56BAEE71-34D3-40CD-8DE9-A3B851E95AE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1" name="フリーフォーム: 図形 2660">
                <a:extLst>
                  <a:ext uri="{FF2B5EF4-FFF2-40B4-BE49-F238E27FC236}">
                    <a16:creationId xmlns:a16="http://schemas.microsoft.com/office/drawing/2014/main" id="{2A9495AE-084B-4180-A677-EE56396A2A10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2" name="フリーフォーム: 図形 2661">
                <a:extLst>
                  <a:ext uri="{FF2B5EF4-FFF2-40B4-BE49-F238E27FC236}">
                    <a16:creationId xmlns:a16="http://schemas.microsoft.com/office/drawing/2014/main" id="{689A154E-9E72-45E3-AC8A-6DD4EB8E5DB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3" name="フリーフォーム: 図形 2662">
                <a:extLst>
                  <a:ext uri="{FF2B5EF4-FFF2-40B4-BE49-F238E27FC236}">
                    <a16:creationId xmlns:a16="http://schemas.microsoft.com/office/drawing/2014/main" id="{F6D2B717-60BE-4235-B891-50F10740E2F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4" name="フリーフォーム: 図形 2663">
                <a:extLst>
                  <a:ext uri="{FF2B5EF4-FFF2-40B4-BE49-F238E27FC236}">
                    <a16:creationId xmlns:a16="http://schemas.microsoft.com/office/drawing/2014/main" id="{F2046D3E-515E-4076-89DF-AE30373E366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5" name="フリーフォーム: 図形 2664">
                <a:extLst>
                  <a:ext uri="{FF2B5EF4-FFF2-40B4-BE49-F238E27FC236}">
                    <a16:creationId xmlns:a16="http://schemas.microsoft.com/office/drawing/2014/main" id="{FCBD5219-586F-4ED9-8275-013C5A5BDD97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7" name="グループ化 2556">
              <a:extLst>
                <a:ext uri="{FF2B5EF4-FFF2-40B4-BE49-F238E27FC236}">
                  <a16:creationId xmlns:a16="http://schemas.microsoft.com/office/drawing/2014/main" id="{26C0ECB0-054D-443F-AF7E-46F2621414D5}"/>
                </a:ext>
              </a:extLst>
            </p:cNvPr>
            <p:cNvGrpSpPr/>
            <p:nvPr/>
          </p:nvGrpSpPr>
          <p:grpSpPr>
            <a:xfrm>
              <a:off x="1322581" y="4867059"/>
              <a:ext cx="204231" cy="694854"/>
              <a:chOff x="1628799" y="4190334"/>
              <a:chExt cx="234076" cy="737178"/>
            </a:xfrm>
          </p:grpSpPr>
          <p:sp>
            <p:nvSpPr>
              <p:cNvPr id="2644" name="正方形/長方形 2643">
                <a:extLst>
                  <a:ext uri="{FF2B5EF4-FFF2-40B4-BE49-F238E27FC236}">
                    <a16:creationId xmlns:a16="http://schemas.microsoft.com/office/drawing/2014/main" id="{36220521-2F0E-466B-8392-D826F0A28D2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5" name="フリーフォーム: 図形 2644">
                <a:extLst>
                  <a:ext uri="{FF2B5EF4-FFF2-40B4-BE49-F238E27FC236}">
                    <a16:creationId xmlns:a16="http://schemas.microsoft.com/office/drawing/2014/main" id="{32A8664F-105C-440E-9512-67B8A33103A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6" name="フリーフォーム: 図形 2645">
                <a:extLst>
                  <a:ext uri="{FF2B5EF4-FFF2-40B4-BE49-F238E27FC236}">
                    <a16:creationId xmlns:a16="http://schemas.microsoft.com/office/drawing/2014/main" id="{9C481E52-8AF9-4563-8D9E-63C967C4038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7" name="フリーフォーム: 図形 2646">
                <a:extLst>
                  <a:ext uri="{FF2B5EF4-FFF2-40B4-BE49-F238E27FC236}">
                    <a16:creationId xmlns:a16="http://schemas.microsoft.com/office/drawing/2014/main" id="{B903A76A-C54B-4C4B-8F96-04A8F7760D8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8" name="フリーフォーム: 図形 2647">
                <a:extLst>
                  <a:ext uri="{FF2B5EF4-FFF2-40B4-BE49-F238E27FC236}">
                    <a16:creationId xmlns:a16="http://schemas.microsoft.com/office/drawing/2014/main" id="{F9303454-C51B-4E55-BD8E-D65C2332445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9" name="フリーフォーム: 図形 2648">
                <a:extLst>
                  <a:ext uri="{FF2B5EF4-FFF2-40B4-BE49-F238E27FC236}">
                    <a16:creationId xmlns:a16="http://schemas.microsoft.com/office/drawing/2014/main" id="{3338083B-9E55-4F35-BC43-24254AAA311C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0" name="フリーフォーム: 図形 2649">
                <a:extLst>
                  <a:ext uri="{FF2B5EF4-FFF2-40B4-BE49-F238E27FC236}">
                    <a16:creationId xmlns:a16="http://schemas.microsoft.com/office/drawing/2014/main" id="{67F060E1-E690-45D5-AA13-7E3AB235600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1" name="フリーフォーム: 図形 2650">
                <a:extLst>
                  <a:ext uri="{FF2B5EF4-FFF2-40B4-BE49-F238E27FC236}">
                    <a16:creationId xmlns:a16="http://schemas.microsoft.com/office/drawing/2014/main" id="{7000E02F-146B-4858-BF50-FCD520FAC6A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2" name="フリーフォーム: 図形 2651">
                <a:extLst>
                  <a:ext uri="{FF2B5EF4-FFF2-40B4-BE49-F238E27FC236}">
                    <a16:creationId xmlns:a16="http://schemas.microsoft.com/office/drawing/2014/main" id="{224DBA5B-D8FF-414E-91E1-F1D67A7B4BA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3" name="フリーフォーム: 図形 2652">
                <a:extLst>
                  <a:ext uri="{FF2B5EF4-FFF2-40B4-BE49-F238E27FC236}">
                    <a16:creationId xmlns:a16="http://schemas.microsoft.com/office/drawing/2014/main" id="{329E551E-AAA7-416C-8555-EB450772D71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4" name="フリーフォーム: 図形 2653">
                <a:extLst>
                  <a:ext uri="{FF2B5EF4-FFF2-40B4-BE49-F238E27FC236}">
                    <a16:creationId xmlns:a16="http://schemas.microsoft.com/office/drawing/2014/main" id="{F529C560-FC07-46FF-8071-63D196CBFCE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8" name="グループ化 2557">
              <a:extLst>
                <a:ext uri="{FF2B5EF4-FFF2-40B4-BE49-F238E27FC236}">
                  <a16:creationId xmlns:a16="http://schemas.microsoft.com/office/drawing/2014/main" id="{6907C6BF-D9B2-49FE-B613-9705DD954F47}"/>
                </a:ext>
              </a:extLst>
            </p:cNvPr>
            <p:cNvGrpSpPr/>
            <p:nvPr/>
          </p:nvGrpSpPr>
          <p:grpSpPr>
            <a:xfrm>
              <a:off x="1546418" y="4867059"/>
              <a:ext cx="204231" cy="694854"/>
              <a:chOff x="1628799" y="4190334"/>
              <a:chExt cx="234076" cy="737178"/>
            </a:xfrm>
          </p:grpSpPr>
          <p:sp>
            <p:nvSpPr>
              <p:cNvPr id="2633" name="正方形/長方形 2632">
                <a:extLst>
                  <a:ext uri="{FF2B5EF4-FFF2-40B4-BE49-F238E27FC236}">
                    <a16:creationId xmlns:a16="http://schemas.microsoft.com/office/drawing/2014/main" id="{EB4C5959-3E96-4A31-B097-6BC7443BDC2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4" name="フリーフォーム: 図形 2633">
                <a:extLst>
                  <a:ext uri="{FF2B5EF4-FFF2-40B4-BE49-F238E27FC236}">
                    <a16:creationId xmlns:a16="http://schemas.microsoft.com/office/drawing/2014/main" id="{8F477620-D565-4B81-9DB0-40A77D226EC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5" name="フリーフォーム: 図形 2634">
                <a:extLst>
                  <a:ext uri="{FF2B5EF4-FFF2-40B4-BE49-F238E27FC236}">
                    <a16:creationId xmlns:a16="http://schemas.microsoft.com/office/drawing/2014/main" id="{A5650C29-61EE-4DED-B47F-633D883E348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6" name="フリーフォーム: 図形 2635">
                <a:extLst>
                  <a:ext uri="{FF2B5EF4-FFF2-40B4-BE49-F238E27FC236}">
                    <a16:creationId xmlns:a16="http://schemas.microsoft.com/office/drawing/2014/main" id="{6595F039-4FFA-46F7-9188-463949EC58C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7" name="フリーフォーム: 図形 2636">
                <a:extLst>
                  <a:ext uri="{FF2B5EF4-FFF2-40B4-BE49-F238E27FC236}">
                    <a16:creationId xmlns:a16="http://schemas.microsoft.com/office/drawing/2014/main" id="{628F73F7-BED7-4A82-B9A3-5420AAD0FB34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8" name="フリーフォーム: 図形 2637">
                <a:extLst>
                  <a:ext uri="{FF2B5EF4-FFF2-40B4-BE49-F238E27FC236}">
                    <a16:creationId xmlns:a16="http://schemas.microsoft.com/office/drawing/2014/main" id="{6EBB81D8-C03F-42C7-87F4-BB9C1FE72A42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9" name="フリーフォーム: 図形 2638">
                <a:extLst>
                  <a:ext uri="{FF2B5EF4-FFF2-40B4-BE49-F238E27FC236}">
                    <a16:creationId xmlns:a16="http://schemas.microsoft.com/office/drawing/2014/main" id="{C713FB10-09BF-4E54-BF0D-CEDE5F798FB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0" name="フリーフォーム: 図形 2639">
                <a:extLst>
                  <a:ext uri="{FF2B5EF4-FFF2-40B4-BE49-F238E27FC236}">
                    <a16:creationId xmlns:a16="http://schemas.microsoft.com/office/drawing/2014/main" id="{1ED18CC0-70B2-4A4F-8CDD-2B3EAD97598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1" name="フリーフォーム: 図形 2640">
                <a:extLst>
                  <a:ext uri="{FF2B5EF4-FFF2-40B4-BE49-F238E27FC236}">
                    <a16:creationId xmlns:a16="http://schemas.microsoft.com/office/drawing/2014/main" id="{5F43E6D3-8CB1-40E2-9FBB-A2C2D37E09A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2" name="フリーフォーム: 図形 2641">
                <a:extLst>
                  <a:ext uri="{FF2B5EF4-FFF2-40B4-BE49-F238E27FC236}">
                    <a16:creationId xmlns:a16="http://schemas.microsoft.com/office/drawing/2014/main" id="{7DED75EE-7F12-4535-85FC-08389B20BB0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3" name="フリーフォーム: 図形 2642">
                <a:extLst>
                  <a:ext uri="{FF2B5EF4-FFF2-40B4-BE49-F238E27FC236}">
                    <a16:creationId xmlns:a16="http://schemas.microsoft.com/office/drawing/2014/main" id="{F9CCAF8C-277B-46DC-B614-9F56D05970B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9" name="グループ化 2558">
              <a:extLst>
                <a:ext uri="{FF2B5EF4-FFF2-40B4-BE49-F238E27FC236}">
                  <a16:creationId xmlns:a16="http://schemas.microsoft.com/office/drawing/2014/main" id="{88E3FAF1-F920-4037-AC39-485161849646}"/>
                </a:ext>
              </a:extLst>
            </p:cNvPr>
            <p:cNvGrpSpPr/>
            <p:nvPr/>
          </p:nvGrpSpPr>
          <p:grpSpPr>
            <a:xfrm>
              <a:off x="1770256" y="4867059"/>
              <a:ext cx="204231" cy="694854"/>
              <a:chOff x="1628799" y="4190334"/>
              <a:chExt cx="234076" cy="737178"/>
            </a:xfrm>
          </p:grpSpPr>
          <p:sp>
            <p:nvSpPr>
              <p:cNvPr id="2622" name="正方形/長方形 2621">
                <a:extLst>
                  <a:ext uri="{FF2B5EF4-FFF2-40B4-BE49-F238E27FC236}">
                    <a16:creationId xmlns:a16="http://schemas.microsoft.com/office/drawing/2014/main" id="{B96DA2EB-47C2-43A1-AF59-608F55A7CF2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3" name="フリーフォーム: 図形 2622">
                <a:extLst>
                  <a:ext uri="{FF2B5EF4-FFF2-40B4-BE49-F238E27FC236}">
                    <a16:creationId xmlns:a16="http://schemas.microsoft.com/office/drawing/2014/main" id="{07B1BD67-76DC-4F0E-8697-970290D3533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4" name="フリーフォーム: 図形 2623">
                <a:extLst>
                  <a:ext uri="{FF2B5EF4-FFF2-40B4-BE49-F238E27FC236}">
                    <a16:creationId xmlns:a16="http://schemas.microsoft.com/office/drawing/2014/main" id="{A4661E90-0219-4722-BCA5-75504113673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5" name="フリーフォーム: 図形 2624">
                <a:extLst>
                  <a:ext uri="{FF2B5EF4-FFF2-40B4-BE49-F238E27FC236}">
                    <a16:creationId xmlns:a16="http://schemas.microsoft.com/office/drawing/2014/main" id="{06C5E576-03F7-4FE1-A9E7-FB26069FD77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6" name="フリーフォーム: 図形 2625">
                <a:extLst>
                  <a:ext uri="{FF2B5EF4-FFF2-40B4-BE49-F238E27FC236}">
                    <a16:creationId xmlns:a16="http://schemas.microsoft.com/office/drawing/2014/main" id="{6E974B13-D26B-4FE6-B316-44FF4589C02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7" name="フリーフォーム: 図形 2626">
                <a:extLst>
                  <a:ext uri="{FF2B5EF4-FFF2-40B4-BE49-F238E27FC236}">
                    <a16:creationId xmlns:a16="http://schemas.microsoft.com/office/drawing/2014/main" id="{E28FE4DD-7358-46AD-BC3F-D3DEDD0BDE8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8" name="フリーフォーム: 図形 2627">
                <a:extLst>
                  <a:ext uri="{FF2B5EF4-FFF2-40B4-BE49-F238E27FC236}">
                    <a16:creationId xmlns:a16="http://schemas.microsoft.com/office/drawing/2014/main" id="{9726F18E-FBE6-4A4F-BA3A-186642245F0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9" name="フリーフォーム: 図形 2628">
                <a:extLst>
                  <a:ext uri="{FF2B5EF4-FFF2-40B4-BE49-F238E27FC236}">
                    <a16:creationId xmlns:a16="http://schemas.microsoft.com/office/drawing/2014/main" id="{33C6A5EC-11AA-47A2-9274-8EFAD53C1E9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0" name="フリーフォーム: 図形 2629">
                <a:extLst>
                  <a:ext uri="{FF2B5EF4-FFF2-40B4-BE49-F238E27FC236}">
                    <a16:creationId xmlns:a16="http://schemas.microsoft.com/office/drawing/2014/main" id="{3719A193-E5A6-4586-A3B6-9740A120125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1" name="フリーフォーム: 図形 2630">
                <a:extLst>
                  <a:ext uri="{FF2B5EF4-FFF2-40B4-BE49-F238E27FC236}">
                    <a16:creationId xmlns:a16="http://schemas.microsoft.com/office/drawing/2014/main" id="{14E03271-8114-4D8B-914D-03B11D8AF05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2" name="フリーフォーム: 図形 2631">
                <a:extLst>
                  <a:ext uri="{FF2B5EF4-FFF2-40B4-BE49-F238E27FC236}">
                    <a16:creationId xmlns:a16="http://schemas.microsoft.com/office/drawing/2014/main" id="{414BB8FA-49EC-44F3-814D-FE416C2162D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0" name="グループ化 2559">
              <a:extLst>
                <a:ext uri="{FF2B5EF4-FFF2-40B4-BE49-F238E27FC236}">
                  <a16:creationId xmlns:a16="http://schemas.microsoft.com/office/drawing/2014/main" id="{6BCBBBD6-0745-4D36-8FDB-48F990CA9A08}"/>
                </a:ext>
              </a:extLst>
            </p:cNvPr>
            <p:cNvGrpSpPr/>
            <p:nvPr/>
          </p:nvGrpSpPr>
          <p:grpSpPr>
            <a:xfrm>
              <a:off x="1994093" y="4867059"/>
              <a:ext cx="204231" cy="694854"/>
              <a:chOff x="1628799" y="4190334"/>
              <a:chExt cx="234076" cy="737178"/>
            </a:xfrm>
          </p:grpSpPr>
          <p:sp>
            <p:nvSpPr>
              <p:cNvPr id="2611" name="正方形/長方形 2610">
                <a:extLst>
                  <a:ext uri="{FF2B5EF4-FFF2-40B4-BE49-F238E27FC236}">
                    <a16:creationId xmlns:a16="http://schemas.microsoft.com/office/drawing/2014/main" id="{350CB47A-B49A-4C28-8AAA-AEEF17EEB66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2" name="フリーフォーム: 図形 2611">
                <a:extLst>
                  <a:ext uri="{FF2B5EF4-FFF2-40B4-BE49-F238E27FC236}">
                    <a16:creationId xmlns:a16="http://schemas.microsoft.com/office/drawing/2014/main" id="{1A4DC3ED-B92A-406B-811F-AD3683CD635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3" name="フリーフォーム: 図形 2612">
                <a:extLst>
                  <a:ext uri="{FF2B5EF4-FFF2-40B4-BE49-F238E27FC236}">
                    <a16:creationId xmlns:a16="http://schemas.microsoft.com/office/drawing/2014/main" id="{8AC7F645-4A6B-4185-8EB7-3ADFE427CAA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4" name="フリーフォーム: 図形 2613">
                <a:extLst>
                  <a:ext uri="{FF2B5EF4-FFF2-40B4-BE49-F238E27FC236}">
                    <a16:creationId xmlns:a16="http://schemas.microsoft.com/office/drawing/2014/main" id="{6CE362D0-419A-490B-932C-BF2A3C043BC3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5" name="フリーフォーム: 図形 2614">
                <a:extLst>
                  <a:ext uri="{FF2B5EF4-FFF2-40B4-BE49-F238E27FC236}">
                    <a16:creationId xmlns:a16="http://schemas.microsoft.com/office/drawing/2014/main" id="{2F85B161-D54B-490F-B314-DAE766716114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6" name="フリーフォーム: 図形 2615">
                <a:extLst>
                  <a:ext uri="{FF2B5EF4-FFF2-40B4-BE49-F238E27FC236}">
                    <a16:creationId xmlns:a16="http://schemas.microsoft.com/office/drawing/2014/main" id="{A45DDF01-45E5-4B63-890A-FF64CD95ED3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7" name="フリーフォーム: 図形 2616">
                <a:extLst>
                  <a:ext uri="{FF2B5EF4-FFF2-40B4-BE49-F238E27FC236}">
                    <a16:creationId xmlns:a16="http://schemas.microsoft.com/office/drawing/2014/main" id="{CDB54391-B6FA-48CC-B0F8-57BD9044BD7D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8" name="フリーフォーム: 図形 2617">
                <a:extLst>
                  <a:ext uri="{FF2B5EF4-FFF2-40B4-BE49-F238E27FC236}">
                    <a16:creationId xmlns:a16="http://schemas.microsoft.com/office/drawing/2014/main" id="{75226DE0-A68F-4BF0-9C73-D424C5D74ED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9" name="フリーフォーム: 図形 2618">
                <a:extLst>
                  <a:ext uri="{FF2B5EF4-FFF2-40B4-BE49-F238E27FC236}">
                    <a16:creationId xmlns:a16="http://schemas.microsoft.com/office/drawing/2014/main" id="{1378A83E-DDBD-4AA1-A4E3-6B860AC3730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0" name="フリーフォーム: 図形 2619">
                <a:extLst>
                  <a:ext uri="{FF2B5EF4-FFF2-40B4-BE49-F238E27FC236}">
                    <a16:creationId xmlns:a16="http://schemas.microsoft.com/office/drawing/2014/main" id="{0F590503-DD18-4E48-9111-67E1BC773544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1" name="フリーフォーム: 図形 2620">
                <a:extLst>
                  <a:ext uri="{FF2B5EF4-FFF2-40B4-BE49-F238E27FC236}">
                    <a16:creationId xmlns:a16="http://schemas.microsoft.com/office/drawing/2014/main" id="{5CC41620-B047-4EF6-AAFF-85D69D7B878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1" name="グループ化 2560">
              <a:extLst>
                <a:ext uri="{FF2B5EF4-FFF2-40B4-BE49-F238E27FC236}">
                  <a16:creationId xmlns:a16="http://schemas.microsoft.com/office/drawing/2014/main" id="{6B41B0D6-1FAC-4757-95B1-16D61E574C97}"/>
                </a:ext>
              </a:extLst>
            </p:cNvPr>
            <p:cNvGrpSpPr/>
            <p:nvPr/>
          </p:nvGrpSpPr>
          <p:grpSpPr>
            <a:xfrm>
              <a:off x="2213169" y="4867059"/>
              <a:ext cx="204231" cy="694854"/>
              <a:chOff x="1628799" y="4190334"/>
              <a:chExt cx="234076" cy="737178"/>
            </a:xfrm>
          </p:grpSpPr>
          <p:sp>
            <p:nvSpPr>
              <p:cNvPr id="2600" name="正方形/長方形 2599">
                <a:extLst>
                  <a:ext uri="{FF2B5EF4-FFF2-40B4-BE49-F238E27FC236}">
                    <a16:creationId xmlns:a16="http://schemas.microsoft.com/office/drawing/2014/main" id="{C148D1C7-C15F-416A-81EF-951FF6BDBD4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1" name="フリーフォーム: 図形 2600">
                <a:extLst>
                  <a:ext uri="{FF2B5EF4-FFF2-40B4-BE49-F238E27FC236}">
                    <a16:creationId xmlns:a16="http://schemas.microsoft.com/office/drawing/2014/main" id="{17656051-DA16-430D-B3D4-CABC0A87192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2" name="フリーフォーム: 図形 2601">
                <a:extLst>
                  <a:ext uri="{FF2B5EF4-FFF2-40B4-BE49-F238E27FC236}">
                    <a16:creationId xmlns:a16="http://schemas.microsoft.com/office/drawing/2014/main" id="{1016AA9E-302E-4C47-B787-441541F38AF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3" name="フリーフォーム: 図形 2602">
                <a:extLst>
                  <a:ext uri="{FF2B5EF4-FFF2-40B4-BE49-F238E27FC236}">
                    <a16:creationId xmlns:a16="http://schemas.microsoft.com/office/drawing/2014/main" id="{A8152944-22D8-4BF5-B125-F565FBCCE1E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4" name="フリーフォーム: 図形 2603">
                <a:extLst>
                  <a:ext uri="{FF2B5EF4-FFF2-40B4-BE49-F238E27FC236}">
                    <a16:creationId xmlns:a16="http://schemas.microsoft.com/office/drawing/2014/main" id="{7F4907D4-46C4-42D9-B456-40E44752ACB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5" name="フリーフォーム: 図形 2604">
                <a:extLst>
                  <a:ext uri="{FF2B5EF4-FFF2-40B4-BE49-F238E27FC236}">
                    <a16:creationId xmlns:a16="http://schemas.microsoft.com/office/drawing/2014/main" id="{F0C66A59-98C7-40D6-9E97-75BDF2032E9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6" name="フリーフォーム: 図形 2605">
                <a:extLst>
                  <a:ext uri="{FF2B5EF4-FFF2-40B4-BE49-F238E27FC236}">
                    <a16:creationId xmlns:a16="http://schemas.microsoft.com/office/drawing/2014/main" id="{66E3361B-4D87-43AC-8AFB-BBD3E246B4A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7" name="フリーフォーム: 図形 2606">
                <a:extLst>
                  <a:ext uri="{FF2B5EF4-FFF2-40B4-BE49-F238E27FC236}">
                    <a16:creationId xmlns:a16="http://schemas.microsoft.com/office/drawing/2014/main" id="{4B6476BF-8088-4D13-B915-7006CD6EA9B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8" name="フリーフォーム: 図形 2607">
                <a:extLst>
                  <a:ext uri="{FF2B5EF4-FFF2-40B4-BE49-F238E27FC236}">
                    <a16:creationId xmlns:a16="http://schemas.microsoft.com/office/drawing/2014/main" id="{23C870B3-E35C-4E23-9D29-7FD75B970BE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9" name="フリーフォーム: 図形 2608">
                <a:extLst>
                  <a:ext uri="{FF2B5EF4-FFF2-40B4-BE49-F238E27FC236}">
                    <a16:creationId xmlns:a16="http://schemas.microsoft.com/office/drawing/2014/main" id="{1C28EB1F-1E63-4B00-A28E-65AD42A3547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0" name="フリーフォーム: 図形 2609">
                <a:extLst>
                  <a:ext uri="{FF2B5EF4-FFF2-40B4-BE49-F238E27FC236}">
                    <a16:creationId xmlns:a16="http://schemas.microsoft.com/office/drawing/2014/main" id="{98F8F7C1-8A19-4A48-B67E-DB880A53A7A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2" name="グループ化 2561">
              <a:extLst>
                <a:ext uri="{FF2B5EF4-FFF2-40B4-BE49-F238E27FC236}">
                  <a16:creationId xmlns:a16="http://schemas.microsoft.com/office/drawing/2014/main" id="{1A2C4A35-5D7A-4730-99E5-909A464AAACD}"/>
                </a:ext>
              </a:extLst>
            </p:cNvPr>
            <p:cNvGrpSpPr/>
            <p:nvPr/>
          </p:nvGrpSpPr>
          <p:grpSpPr>
            <a:xfrm>
              <a:off x="2437006" y="4867059"/>
              <a:ext cx="204231" cy="694854"/>
              <a:chOff x="1628799" y="4190334"/>
              <a:chExt cx="234076" cy="737178"/>
            </a:xfrm>
          </p:grpSpPr>
          <p:sp>
            <p:nvSpPr>
              <p:cNvPr id="2589" name="正方形/長方形 2588">
                <a:extLst>
                  <a:ext uri="{FF2B5EF4-FFF2-40B4-BE49-F238E27FC236}">
                    <a16:creationId xmlns:a16="http://schemas.microsoft.com/office/drawing/2014/main" id="{9B721E0D-5486-44B8-94AD-ADB0BC214AD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0" name="フリーフォーム: 図形 2589">
                <a:extLst>
                  <a:ext uri="{FF2B5EF4-FFF2-40B4-BE49-F238E27FC236}">
                    <a16:creationId xmlns:a16="http://schemas.microsoft.com/office/drawing/2014/main" id="{220B7131-68FF-46F5-9493-287F2C94E71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1" name="フリーフォーム: 図形 2590">
                <a:extLst>
                  <a:ext uri="{FF2B5EF4-FFF2-40B4-BE49-F238E27FC236}">
                    <a16:creationId xmlns:a16="http://schemas.microsoft.com/office/drawing/2014/main" id="{2DF2212F-7ACE-4ECF-99D7-E8B23BEA036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2" name="フリーフォーム: 図形 2591">
                <a:extLst>
                  <a:ext uri="{FF2B5EF4-FFF2-40B4-BE49-F238E27FC236}">
                    <a16:creationId xmlns:a16="http://schemas.microsoft.com/office/drawing/2014/main" id="{757A5F5B-E5FD-4E78-8EE9-9BF9D68F541D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3" name="フリーフォーム: 図形 2592">
                <a:extLst>
                  <a:ext uri="{FF2B5EF4-FFF2-40B4-BE49-F238E27FC236}">
                    <a16:creationId xmlns:a16="http://schemas.microsoft.com/office/drawing/2014/main" id="{7BF3A3B5-BEE5-44E5-859A-771D4A44539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4" name="フリーフォーム: 図形 2593">
                <a:extLst>
                  <a:ext uri="{FF2B5EF4-FFF2-40B4-BE49-F238E27FC236}">
                    <a16:creationId xmlns:a16="http://schemas.microsoft.com/office/drawing/2014/main" id="{58E1F5F8-FEC3-4DFD-BDBF-A4DDCA8E7239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5" name="フリーフォーム: 図形 2594">
                <a:extLst>
                  <a:ext uri="{FF2B5EF4-FFF2-40B4-BE49-F238E27FC236}">
                    <a16:creationId xmlns:a16="http://schemas.microsoft.com/office/drawing/2014/main" id="{3CF36634-244E-4D7D-86D3-336D8233DFB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6" name="フリーフォーム: 図形 2595">
                <a:extLst>
                  <a:ext uri="{FF2B5EF4-FFF2-40B4-BE49-F238E27FC236}">
                    <a16:creationId xmlns:a16="http://schemas.microsoft.com/office/drawing/2014/main" id="{4187B3D0-DF8E-4930-9068-E720F9E84B5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7" name="フリーフォーム: 図形 2596">
                <a:extLst>
                  <a:ext uri="{FF2B5EF4-FFF2-40B4-BE49-F238E27FC236}">
                    <a16:creationId xmlns:a16="http://schemas.microsoft.com/office/drawing/2014/main" id="{0E7C92B6-2188-4E0B-978B-F5FD9AC7396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8" name="フリーフォーム: 図形 2597">
                <a:extLst>
                  <a:ext uri="{FF2B5EF4-FFF2-40B4-BE49-F238E27FC236}">
                    <a16:creationId xmlns:a16="http://schemas.microsoft.com/office/drawing/2014/main" id="{4F96E006-6CF1-457E-AD87-B08212FDF22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9" name="フリーフォーム: 図形 2598">
                <a:extLst>
                  <a:ext uri="{FF2B5EF4-FFF2-40B4-BE49-F238E27FC236}">
                    <a16:creationId xmlns:a16="http://schemas.microsoft.com/office/drawing/2014/main" id="{D0CE6DF6-7820-4DE5-A874-B6955A953CC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3" name="グループ化 2562">
              <a:extLst>
                <a:ext uri="{FF2B5EF4-FFF2-40B4-BE49-F238E27FC236}">
                  <a16:creationId xmlns:a16="http://schemas.microsoft.com/office/drawing/2014/main" id="{9F41DC6E-7A43-45AA-A323-E1576274E751}"/>
                </a:ext>
              </a:extLst>
            </p:cNvPr>
            <p:cNvGrpSpPr/>
            <p:nvPr/>
          </p:nvGrpSpPr>
          <p:grpSpPr>
            <a:xfrm>
              <a:off x="2660844" y="4867059"/>
              <a:ext cx="204231" cy="694854"/>
              <a:chOff x="1628799" y="4190334"/>
              <a:chExt cx="234076" cy="737178"/>
            </a:xfrm>
          </p:grpSpPr>
          <p:sp>
            <p:nvSpPr>
              <p:cNvPr id="2578" name="正方形/長方形 2577">
                <a:extLst>
                  <a:ext uri="{FF2B5EF4-FFF2-40B4-BE49-F238E27FC236}">
                    <a16:creationId xmlns:a16="http://schemas.microsoft.com/office/drawing/2014/main" id="{34C35609-DDEB-48BD-AEE9-3411FDF4967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9" name="フリーフォーム: 図形 2578">
                <a:extLst>
                  <a:ext uri="{FF2B5EF4-FFF2-40B4-BE49-F238E27FC236}">
                    <a16:creationId xmlns:a16="http://schemas.microsoft.com/office/drawing/2014/main" id="{F3CF3458-29E0-4E89-880E-EF4E5B6E675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0" name="フリーフォーム: 図形 2579">
                <a:extLst>
                  <a:ext uri="{FF2B5EF4-FFF2-40B4-BE49-F238E27FC236}">
                    <a16:creationId xmlns:a16="http://schemas.microsoft.com/office/drawing/2014/main" id="{DE9BA4D8-A878-417A-BE78-E0838CE5997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1" name="フリーフォーム: 図形 2580">
                <a:extLst>
                  <a:ext uri="{FF2B5EF4-FFF2-40B4-BE49-F238E27FC236}">
                    <a16:creationId xmlns:a16="http://schemas.microsoft.com/office/drawing/2014/main" id="{0C2AF704-B9D1-4F19-8A0F-7033FF70117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2" name="フリーフォーム: 図形 2581">
                <a:extLst>
                  <a:ext uri="{FF2B5EF4-FFF2-40B4-BE49-F238E27FC236}">
                    <a16:creationId xmlns:a16="http://schemas.microsoft.com/office/drawing/2014/main" id="{6011A2CD-A8D0-4401-9023-30B5DE18568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3" name="フリーフォーム: 図形 2582">
                <a:extLst>
                  <a:ext uri="{FF2B5EF4-FFF2-40B4-BE49-F238E27FC236}">
                    <a16:creationId xmlns:a16="http://schemas.microsoft.com/office/drawing/2014/main" id="{4108FC7F-84FE-4593-AC8F-74939329E3E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4" name="フリーフォーム: 図形 2583">
                <a:extLst>
                  <a:ext uri="{FF2B5EF4-FFF2-40B4-BE49-F238E27FC236}">
                    <a16:creationId xmlns:a16="http://schemas.microsoft.com/office/drawing/2014/main" id="{A54E5751-BE69-48CD-9711-BCE0F554289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5" name="フリーフォーム: 図形 2584">
                <a:extLst>
                  <a:ext uri="{FF2B5EF4-FFF2-40B4-BE49-F238E27FC236}">
                    <a16:creationId xmlns:a16="http://schemas.microsoft.com/office/drawing/2014/main" id="{71BF0270-4326-4E30-B851-3556C2C308C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6" name="フリーフォーム: 図形 2585">
                <a:extLst>
                  <a:ext uri="{FF2B5EF4-FFF2-40B4-BE49-F238E27FC236}">
                    <a16:creationId xmlns:a16="http://schemas.microsoft.com/office/drawing/2014/main" id="{08FDDF8A-4BA4-40DE-976D-CA85D6B38B2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7" name="フリーフォーム: 図形 2586">
                <a:extLst>
                  <a:ext uri="{FF2B5EF4-FFF2-40B4-BE49-F238E27FC236}">
                    <a16:creationId xmlns:a16="http://schemas.microsoft.com/office/drawing/2014/main" id="{F807CCBF-8A70-4725-8620-74BC46798FCB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8" name="フリーフォーム: 図形 2587">
                <a:extLst>
                  <a:ext uri="{FF2B5EF4-FFF2-40B4-BE49-F238E27FC236}">
                    <a16:creationId xmlns:a16="http://schemas.microsoft.com/office/drawing/2014/main" id="{D50B6286-385F-485F-AD7F-E60E3D317A6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4" name="グループ化 2563">
              <a:extLst>
                <a:ext uri="{FF2B5EF4-FFF2-40B4-BE49-F238E27FC236}">
                  <a16:creationId xmlns:a16="http://schemas.microsoft.com/office/drawing/2014/main" id="{CD6AADC4-7A3D-4693-827D-732A8158D4B3}"/>
                </a:ext>
              </a:extLst>
            </p:cNvPr>
            <p:cNvGrpSpPr/>
            <p:nvPr/>
          </p:nvGrpSpPr>
          <p:grpSpPr>
            <a:xfrm>
              <a:off x="2884681" y="4867059"/>
              <a:ext cx="204231" cy="694854"/>
              <a:chOff x="1628799" y="4190334"/>
              <a:chExt cx="234076" cy="737178"/>
            </a:xfrm>
          </p:grpSpPr>
          <p:sp>
            <p:nvSpPr>
              <p:cNvPr id="2567" name="正方形/長方形 2566">
                <a:extLst>
                  <a:ext uri="{FF2B5EF4-FFF2-40B4-BE49-F238E27FC236}">
                    <a16:creationId xmlns:a16="http://schemas.microsoft.com/office/drawing/2014/main" id="{CCEDC66E-A929-4612-9BD9-92BE4585D4E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8" name="フリーフォーム: 図形 2567">
                <a:extLst>
                  <a:ext uri="{FF2B5EF4-FFF2-40B4-BE49-F238E27FC236}">
                    <a16:creationId xmlns:a16="http://schemas.microsoft.com/office/drawing/2014/main" id="{583DACB4-98B7-4A1D-B0DC-A5C559C6834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9" name="フリーフォーム: 図形 2568">
                <a:extLst>
                  <a:ext uri="{FF2B5EF4-FFF2-40B4-BE49-F238E27FC236}">
                    <a16:creationId xmlns:a16="http://schemas.microsoft.com/office/drawing/2014/main" id="{BADEC903-6186-4892-B946-113CD8BD6C9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0" name="フリーフォーム: 図形 2569">
                <a:extLst>
                  <a:ext uri="{FF2B5EF4-FFF2-40B4-BE49-F238E27FC236}">
                    <a16:creationId xmlns:a16="http://schemas.microsoft.com/office/drawing/2014/main" id="{B0AF5DF2-C4FA-44ED-9D61-F4298372071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1" name="フリーフォーム: 図形 2570">
                <a:extLst>
                  <a:ext uri="{FF2B5EF4-FFF2-40B4-BE49-F238E27FC236}">
                    <a16:creationId xmlns:a16="http://schemas.microsoft.com/office/drawing/2014/main" id="{C25143F6-AF30-4263-8398-0E616F812FE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2" name="フリーフォーム: 図形 2571">
                <a:extLst>
                  <a:ext uri="{FF2B5EF4-FFF2-40B4-BE49-F238E27FC236}">
                    <a16:creationId xmlns:a16="http://schemas.microsoft.com/office/drawing/2014/main" id="{A97EE687-12DE-4BE0-AF3B-1353F768418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3" name="フリーフォーム: 図形 2572">
                <a:extLst>
                  <a:ext uri="{FF2B5EF4-FFF2-40B4-BE49-F238E27FC236}">
                    <a16:creationId xmlns:a16="http://schemas.microsoft.com/office/drawing/2014/main" id="{F1C21EDE-F7C7-450D-879B-2FAECDFF7C5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4" name="フリーフォーム: 図形 2573">
                <a:extLst>
                  <a:ext uri="{FF2B5EF4-FFF2-40B4-BE49-F238E27FC236}">
                    <a16:creationId xmlns:a16="http://schemas.microsoft.com/office/drawing/2014/main" id="{F1A9C5D1-6AFF-4F54-B9ED-FAE15048F34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5" name="フリーフォーム: 図形 2574">
                <a:extLst>
                  <a:ext uri="{FF2B5EF4-FFF2-40B4-BE49-F238E27FC236}">
                    <a16:creationId xmlns:a16="http://schemas.microsoft.com/office/drawing/2014/main" id="{40D3D6CC-ECC6-4715-B29D-8C1B4A5CB5D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6" name="フリーフォーム: 図形 2575">
                <a:extLst>
                  <a:ext uri="{FF2B5EF4-FFF2-40B4-BE49-F238E27FC236}">
                    <a16:creationId xmlns:a16="http://schemas.microsoft.com/office/drawing/2014/main" id="{9A53C340-BE9D-495B-8896-19C252A4B32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7" name="フリーフォーム: 図形 2576">
                <a:extLst>
                  <a:ext uri="{FF2B5EF4-FFF2-40B4-BE49-F238E27FC236}">
                    <a16:creationId xmlns:a16="http://schemas.microsoft.com/office/drawing/2014/main" id="{044C4282-1A12-4C5D-92DB-DBAB23396C5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65" name="正方形/長方形 2564">
              <a:extLst>
                <a:ext uri="{FF2B5EF4-FFF2-40B4-BE49-F238E27FC236}">
                  <a16:creationId xmlns:a16="http://schemas.microsoft.com/office/drawing/2014/main" id="{0D9B2F3A-5B64-408F-BCC0-B3167B3C58E5}"/>
                </a:ext>
              </a:extLst>
            </p:cNvPr>
            <p:cNvSpPr/>
            <p:nvPr/>
          </p:nvSpPr>
          <p:spPr bwMode="auto">
            <a:xfrm>
              <a:off x="371989" y="5022057"/>
              <a:ext cx="2775071" cy="57150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66" name="フリーフォーム: 図形 2565">
              <a:extLst>
                <a:ext uri="{FF2B5EF4-FFF2-40B4-BE49-F238E27FC236}">
                  <a16:creationId xmlns:a16="http://schemas.microsoft.com/office/drawing/2014/main" id="{D97ED29D-13A5-46EB-9980-701BFBFBA4AB}"/>
                </a:ext>
              </a:extLst>
            </p:cNvPr>
            <p:cNvSpPr/>
            <p:nvPr/>
          </p:nvSpPr>
          <p:spPr bwMode="auto">
            <a:xfrm>
              <a:off x="347660" y="4810126"/>
              <a:ext cx="2819404" cy="807492"/>
            </a:xfrm>
            <a:custGeom>
              <a:avLst/>
              <a:gdLst>
                <a:gd name="connsiteX0" fmla="*/ 61337 w 2819404"/>
                <a:gd name="connsiteY0" fmla="*/ 55019 h 807492"/>
                <a:gd name="connsiteX1" fmla="*/ 52389 w 2819404"/>
                <a:gd name="connsiteY1" fmla="*/ 63967 h 807492"/>
                <a:gd name="connsiteX2" fmla="*/ 52389 w 2819404"/>
                <a:gd name="connsiteY2" fmla="*/ 743526 h 807492"/>
                <a:gd name="connsiteX3" fmla="*/ 61337 w 2819404"/>
                <a:gd name="connsiteY3" fmla="*/ 752474 h 807492"/>
                <a:gd name="connsiteX4" fmla="*/ 2480750 w 2819404"/>
                <a:gd name="connsiteY4" fmla="*/ 752474 h 807492"/>
                <a:gd name="connsiteX5" fmla="*/ 2666652 w 2819404"/>
                <a:gd name="connsiteY5" fmla="*/ 752474 h 807492"/>
                <a:gd name="connsiteX6" fmla="*/ 2758066 w 2819404"/>
                <a:gd name="connsiteY6" fmla="*/ 752474 h 807492"/>
                <a:gd name="connsiteX7" fmla="*/ 2767014 w 2819404"/>
                <a:gd name="connsiteY7" fmla="*/ 743526 h 807492"/>
                <a:gd name="connsiteX8" fmla="*/ 2767014 w 2819404"/>
                <a:gd name="connsiteY8" fmla="*/ 63967 h 807492"/>
                <a:gd name="connsiteX9" fmla="*/ 2758066 w 2819404"/>
                <a:gd name="connsiteY9" fmla="*/ 55019 h 807492"/>
                <a:gd name="connsiteX10" fmla="*/ 2666652 w 2819404"/>
                <a:gd name="connsiteY10" fmla="*/ 55019 h 807492"/>
                <a:gd name="connsiteX11" fmla="*/ 2480750 w 2819404"/>
                <a:gd name="connsiteY11" fmla="*/ 55019 h 807492"/>
                <a:gd name="connsiteX12" fmla="*/ 43443 w 2819404"/>
                <a:gd name="connsiteY12" fmla="*/ 0 h 807492"/>
                <a:gd name="connsiteX13" fmla="*/ 2480750 w 2819404"/>
                <a:gd name="connsiteY13" fmla="*/ 0 h 807492"/>
                <a:gd name="connsiteX14" fmla="*/ 2666652 w 2819404"/>
                <a:gd name="connsiteY14" fmla="*/ 0 h 807492"/>
                <a:gd name="connsiteX15" fmla="*/ 2775961 w 2819404"/>
                <a:gd name="connsiteY15" fmla="*/ 0 h 807492"/>
                <a:gd name="connsiteX16" fmla="*/ 2819404 w 2819404"/>
                <a:gd name="connsiteY16" fmla="*/ 43443 h 807492"/>
                <a:gd name="connsiteX17" fmla="*/ 2819404 w 2819404"/>
                <a:gd name="connsiteY17" fmla="*/ 764049 h 807492"/>
                <a:gd name="connsiteX18" fmla="*/ 2775961 w 2819404"/>
                <a:gd name="connsiteY18" fmla="*/ 807492 h 807492"/>
                <a:gd name="connsiteX19" fmla="*/ 2666652 w 2819404"/>
                <a:gd name="connsiteY19" fmla="*/ 807492 h 807492"/>
                <a:gd name="connsiteX20" fmla="*/ 2480750 w 2819404"/>
                <a:gd name="connsiteY20" fmla="*/ 807492 h 807492"/>
                <a:gd name="connsiteX21" fmla="*/ 43443 w 2819404"/>
                <a:gd name="connsiteY21" fmla="*/ 807492 h 807492"/>
                <a:gd name="connsiteX22" fmla="*/ 0 w 2819404"/>
                <a:gd name="connsiteY22" fmla="*/ 764049 h 807492"/>
                <a:gd name="connsiteX23" fmla="*/ 0 w 2819404"/>
                <a:gd name="connsiteY23" fmla="*/ 43443 h 807492"/>
                <a:gd name="connsiteX24" fmla="*/ 43443 w 281940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194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2480750" y="752474"/>
                  </a:lnTo>
                  <a:lnTo>
                    <a:pt x="2666652" y="752474"/>
                  </a:lnTo>
                  <a:lnTo>
                    <a:pt x="2758066" y="752474"/>
                  </a:lnTo>
                  <a:cubicBezTo>
                    <a:pt x="2763008" y="752474"/>
                    <a:pt x="2767014" y="748468"/>
                    <a:pt x="2767014" y="743526"/>
                  </a:cubicBezTo>
                  <a:lnTo>
                    <a:pt x="2767014" y="63967"/>
                  </a:lnTo>
                  <a:cubicBezTo>
                    <a:pt x="2767014" y="59025"/>
                    <a:pt x="2763008" y="55019"/>
                    <a:pt x="2758066" y="55019"/>
                  </a:cubicBezTo>
                  <a:lnTo>
                    <a:pt x="2666652" y="55019"/>
                  </a:lnTo>
                  <a:lnTo>
                    <a:pt x="2480750" y="55019"/>
                  </a:lnTo>
                  <a:close/>
                  <a:moveTo>
                    <a:pt x="43443" y="0"/>
                  </a:moveTo>
                  <a:lnTo>
                    <a:pt x="2480750" y="0"/>
                  </a:lnTo>
                  <a:lnTo>
                    <a:pt x="2666652" y="0"/>
                  </a:lnTo>
                  <a:lnTo>
                    <a:pt x="2775961" y="0"/>
                  </a:lnTo>
                  <a:cubicBezTo>
                    <a:pt x="2799954" y="0"/>
                    <a:pt x="2819404" y="19450"/>
                    <a:pt x="2819404" y="43443"/>
                  </a:cubicBezTo>
                  <a:lnTo>
                    <a:pt x="2819404" y="764049"/>
                  </a:lnTo>
                  <a:cubicBezTo>
                    <a:pt x="2819404" y="788042"/>
                    <a:pt x="2799954" y="807492"/>
                    <a:pt x="2775961" y="807492"/>
                  </a:cubicBezTo>
                  <a:lnTo>
                    <a:pt x="2666652" y="807492"/>
                  </a:lnTo>
                  <a:lnTo>
                    <a:pt x="248075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9" name="グループ化 2698">
            <a:extLst>
              <a:ext uri="{FF2B5EF4-FFF2-40B4-BE49-F238E27FC236}">
                <a16:creationId xmlns:a16="http://schemas.microsoft.com/office/drawing/2014/main" id="{5C5E7427-A236-4E50-84BD-814C3BDBC5C2}"/>
              </a:ext>
            </a:extLst>
          </p:cNvPr>
          <p:cNvGrpSpPr/>
          <p:nvPr/>
        </p:nvGrpSpPr>
        <p:grpSpPr>
          <a:xfrm>
            <a:off x="5110142" y="3546966"/>
            <a:ext cx="2475987" cy="709136"/>
            <a:chOff x="347660" y="3917885"/>
            <a:chExt cx="2819404" cy="807492"/>
          </a:xfrm>
        </p:grpSpPr>
        <p:grpSp>
          <p:nvGrpSpPr>
            <p:cNvPr id="2700" name="グループ化 2699">
              <a:extLst>
                <a:ext uri="{FF2B5EF4-FFF2-40B4-BE49-F238E27FC236}">
                  <a16:creationId xmlns:a16="http://schemas.microsoft.com/office/drawing/2014/main" id="{6BA61E8C-7688-4C06-B464-DCC43976E60C}"/>
                </a:ext>
              </a:extLst>
            </p:cNvPr>
            <p:cNvGrpSpPr/>
            <p:nvPr/>
          </p:nvGrpSpPr>
          <p:grpSpPr>
            <a:xfrm>
              <a:off x="427231" y="3973643"/>
              <a:ext cx="204231" cy="694854"/>
              <a:chOff x="2188392" y="4190334"/>
              <a:chExt cx="234076" cy="737178"/>
            </a:xfrm>
          </p:grpSpPr>
          <p:sp>
            <p:nvSpPr>
              <p:cNvPr id="2835" name="正方形/長方形 2834">
                <a:extLst>
                  <a:ext uri="{FF2B5EF4-FFF2-40B4-BE49-F238E27FC236}">
                    <a16:creationId xmlns:a16="http://schemas.microsoft.com/office/drawing/2014/main" id="{3E0213C1-958A-419F-9027-538DA89F71E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6" name="フリーフォーム: 図形 2835">
                <a:extLst>
                  <a:ext uri="{FF2B5EF4-FFF2-40B4-BE49-F238E27FC236}">
                    <a16:creationId xmlns:a16="http://schemas.microsoft.com/office/drawing/2014/main" id="{088152C3-CFB5-47DE-871F-2ADDEF49305F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7" name="フリーフォーム: 図形 2836">
                <a:extLst>
                  <a:ext uri="{FF2B5EF4-FFF2-40B4-BE49-F238E27FC236}">
                    <a16:creationId xmlns:a16="http://schemas.microsoft.com/office/drawing/2014/main" id="{43D0C76B-AD43-4CB6-B9A1-0E99E798466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8" name="フリーフォーム: 図形 2837">
                <a:extLst>
                  <a:ext uri="{FF2B5EF4-FFF2-40B4-BE49-F238E27FC236}">
                    <a16:creationId xmlns:a16="http://schemas.microsoft.com/office/drawing/2014/main" id="{E58F5716-FAC5-4E6E-9DED-DC6A4E34826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9" name="フリーフォーム: 図形 2838">
                <a:extLst>
                  <a:ext uri="{FF2B5EF4-FFF2-40B4-BE49-F238E27FC236}">
                    <a16:creationId xmlns:a16="http://schemas.microsoft.com/office/drawing/2014/main" id="{54B131D7-2D20-4272-A913-0A5FF688D20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0" name="フリーフォーム: 図形 2839">
                <a:extLst>
                  <a:ext uri="{FF2B5EF4-FFF2-40B4-BE49-F238E27FC236}">
                    <a16:creationId xmlns:a16="http://schemas.microsoft.com/office/drawing/2014/main" id="{77A40592-E940-4BFB-8314-74B7FB99D93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1" name="フリーフォーム: 図形 2840">
                <a:extLst>
                  <a:ext uri="{FF2B5EF4-FFF2-40B4-BE49-F238E27FC236}">
                    <a16:creationId xmlns:a16="http://schemas.microsoft.com/office/drawing/2014/main" id="{6DF1F7CC-7BBC-437B-A789-CCB0C5B1893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2" name="フリーフォーム: 図形 2841">
                <a:extLst>
                  <a:ext uri="{FF2B5EF4-FFF2-40B4-BE49-F238E27FC236}">
                    <a16:creationId xmlns:a16="http://schemas.microsoft.com/office/drawing/2014/main" id="{82673D50-E233-4963-ABBF-8FE7CA5F94F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3" name="フリーフォーム: 図形 2842">
                <a:extLst>
                  <a:ext uri="{FF2B5EF4-FFF2-40B4-BE49-F238E27FC236}">
                    <a16:creationId xmlns:a16="http://schemas.microsoft.com/office/drawing/2014/main" id="{0FF4A757-1283-45CE-8015-4BF34D8183E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4" name="フリーフォーム: 図形 2843">
                <a:extLst>
                  <a:ext uri="{FF2B5EF4-FFF2-40B4-BE49-F238E27FC236}">
                    <a16:creationId xmlns:a16="http://schemas.microsoft.com/office/drawing/2014/main" id="{13B23F88-6572-47E6-9502-789A9ABAE86E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5" name="フリーフォーム: 図形 2844">
                <a:extLst>
                  <a:ext uri="{FF2B5EF4-FFF2-40B4-BE49-F238E27FC236}">
                    <a16:creationId xmlns:a16="http://schemas.microsoft.com/office/drawing/2014/main" id="{72A399CA-36C5-4FCC-A564-DAF9190F965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1" name="グループ化 2700">
              <a:extLst>
                <a:ext uri="{FF2B5EF4-FFF2-40B4-BE49-F238E27FC236}">
                  <a16:creationId xmlns:a16="http://schemas.microsoft.com/office/drawing/2014/main" id="{E747CB6D-370A-4CB7-859A-A856126D380B}"/>
                </a:ext>
              </a:extLst>
            </p:cNvPr>
            <p:cNvGrpSpPr/>
            <p:nvPr/>
          </p:nvGrpSpPr>
          <p:grpSpPr>
            <a:xfrm>
              <a:off x="651252" y="3973643"/>
              <a:ext cx="204231" cy="694854"/>
              <a:chOff x="2188392" y="4190334"/>
              <a:chExt cx="234076" cy="737178"/>
            </a:xfrm>
          </p:grpSpPr>
          <p:sp>
            <p:nvSpPr>
              <p:cNvPr id="2824" name="正方形/長方形 2823">
                <a:extLst>
                  <a:ext uri="{FF2B5EF4-FFF2-40B4-BE49-F238E27FC236}">
                    <a16:creationId xmlns:a16="http://schemas.microsoft.com/office/drawing/2014/main" id="{AC4344F5-FFEF-431A-B182-1445FA30DDE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5" name="フリーフォーム: 図形 2824">
                <a:extLst>
                  <a:ext uri="{FF2B5EF4-FFF2-40B4-BE49-F238E27FC236}">
                    <a16:creationId xmlns:a16="http://schemas.microsoft.com/office/drawing/2014/main" id="{EADD8F1E-D3A4-43D7-94EE-67482C18605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6" name="フリーフォーム: 図形 2825">
                <a:extLst>
                  <a:ext uri="{FF2B5EF4-FFF2-40B4-BE49-F238E27FC236}">
                    <a16:creationId xmlns:a16="http://schemas.microsoft.com/office/drawing/2014/main" id="{D5D485E5-5683-44E8-B913-8FC6F04C422E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7" name="フリーフォーム: 図形 2826">
                <a:extLst>
                  <a:ext uri="{FF2B5EF4-FFF2-40B4-BE49-F238E27FC236}">
                    <a16:creationId xmlns:a16="http://schemas.microsoft.com/office/drawing/2014/main" id="{0E217905-BBEF-42D4-93F3-1F7049BC29A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8" name="フリーフォーム: 図形 2827">
                <a:extLst>
                  <a:ext uri="{FF2B5EF4-FFF2-40B4-BE49-F238E27FC236}">
                    <a16:creationId xmlns:a16="http://schemas.microsoft.com/office/drawing/2014/main" id="{6EBA777A-98B3-4890-B156-311846AEE90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9" name="フリーフォーム: 図形 2828">
                <a:extLst>
                  <a:ext uri="{FF2B5EF4-FFF2-40B4-BE49-F238E27FC236}">
                    <a16:creationId xmlns:a16="http://schemas.microsoft.com/office/drawing/2014/main" id="{09D705D5-0AD5-492D-9FCC-DECFC70D425F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0" name="フリーフォーム: 図形 2829">
                <a:extLst>
                  <a:ext uri="{FF2B5EF4-FFF2-40B4-BE49-F238E27FC236}">
                    <a16:creationId xmlns:a16="http://schemas.microsoft.com/office/drawing/2014/main" id="{B4346A34-FF7C-418F-9BA6-1A4BC2F445A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1" name="フリーフォーム: 図形 2830">
                <a:extLst>
                  <a:ext uri="{FF2B5EF4-FFF2-40B4-BE49-F238E27FC236}">
                    <a16:creationId xmlns:a16="http://schemas.microsoft.com/office/drawing/2014/main" id="{F26AD92A-113D-43BA-9C29-B1EEAF97EF1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2" name="フリーフォーム: 図形 2831">
                <a:extLst>
                  <a:ext uri="{FF2B5EF4-FFF2-40B4-BE49-F238E27FC236}">
                    <a16:creationId xmlns:a16="http://schemas.microsoft.com/office/drawing/2014/main" id="{1AEF5FE1-97D4-42F1-B873-9D6A226276D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3" name="フリーフォーム: 図形 2832">
                <a:extLst>
                  <a:ext uri="{FF2B5EF4-FFF2-40B4-BE49-F238E27FC236}">
                    <a16:creationId xmlns:a16="http://schemas.microsoft.com/office/drawing/2014/main" id="{1DBCD79B-1C46-41C7-8336-621BEE734ED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4" name="フリーフォーム: 図形 2833">
                <a:extLst>
                  <a:ext uri="{FF2B5EF4-FFF2-40B4-BE49-F238E27FC236}">
                    <a16:creationId xmlns:a16="http://schemas.microsoft.com/office/drawing/2014/main" id="{B5C0820F-F38E-479D-9791-12E4D30BE0B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2" name="グループ化 2701">
              <a:extLst>
                <a:ext uri="{FF2B5EF4-FFF2-40B4-BE49-F238E27FC236}">
                  <a16:creationId xmlns:a16="http://schemas.microsoft.com/office/drawing/2014/main" id="{74176D35-7359-41D9-8373-44BA6763874D}"/>
                </a:ext>
              </a:extLst>
            </p:cNvPr>
            <p:cNvGrpSpPr/>
            <p:nvPr/>
          </p:nvGrpSpPr>
          <p:grpSpPr>
            <a:xfrm>
              <a:off x="875273" y="3973643"/>
              <a:ext cx="204231" cy="694854"/>
              <a:chOff x="2188392" y="4190334"/>
              <a:chExt cx="234076" cy="737178"/>
            </a:xfrm>
          </p:grpSpPr>
          <p:sp>
            <p:nvSpPr>
              <p:cNvPr id="2813" name="正方形/長方形 2812">
                <a:extLst>
                  <a:ext uri="{FF2B5EF4-FFF2-40B4-BE49-F238E27FC236}">
                    <a16:creationId xmlns:a16="http://schemas.microsoft.com/office/drawing/2014/main" id="{A9C5974D-09A4-465D-8B12-6DD72918C6B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4" name="フリーフォーム: 図形 2813">
                <a:extLst>
                  <a:ext uri="{FF2B5EF4-FFF2-40B4-BE49-F238E27FC236}">
                    <a16:creationId xmlns:a16="http://schemas.microsoft.com/office/drawing/2014/main" id="{5BAAFF1C-3443-4FE9-9E3C-5CC8B04E364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5" name="フリーフォーム: 図形 2814">
                <a:extLst>
                  <a:ext uri="{FF2B5EF4-FFF2-40B4-BE49-F238E27FC236}">
                    <a16:creationId xmlns:a16="http://schemas.microsoft.com/office/drawing/2014/main" id="{FE5A4660-5E51-4082-A6DE-B1D980D4006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6" name="フリーフォーム: 図形 2815">
                <a:extLst>
                  <a:ext uri="{FF2B5EF4-FFF2-40B4-BE49-F238E27FC236}">
                    <a16:creationId xmlns:a16="http://schemas.microsoft.com/office/drawing/2014/main" id="{B46A49E7-5C5C-4767-8B87-50157E93400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7" name="フリーフォーム: 図形 2816">
                <a:extLst>
                  <a:ext uri="{FF2B5EF4-FFF2-40B4-BE49-F238E27FC236}">
                    <a16:creationId xmlns:a16="http://schemas.microsoft.com/office/drawing/2014/main" id="{D0055CCE-F885-49D6-9499-7BC9A690FD3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8" name="フリーフォーム: 図形 2817">
                <a:extLst>
                  <a:ext uri="{FF2B5EF4-FFF2-40B4-BE49-F238E27FC236}">
                    <a16:creationId xmlns:a16="http://schemas.microsoft.com/office/drawing/2014/main" id="{2A4E098C-A855-49D6-8941-86FD2E762A2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9" name="フリーフォーム: 図形 2818">
                <a:extLst>
                  <a:ext uri="{FF2B5EF4-FFF2-40B4-BE49-F238E27FC236}">
                    <a16:creationId xmlns:a16="http://schemas.microsoft.com/office/drawing/2014/main" id="{1B946667-6146-49B3-989E-9F93AC6DFBB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0" name="フリーフォーム: 図形 2819">
                <a:extLst>
                  <a:ext uri="{FF2B5EF4-FFF2-40B4-BE49-F238E27FC236}">
                    <a16:creationId xmlns:a16="http://schemas.microsoft.com/office/drawing/2014/main" id="{16EADB4F-4F4C-4210-919B-7EEABAB532F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1" name="フリーフォーム: 図形 2820">
                <a:extLst>
                  <a:ext uri="{FF2B5EF4-FFF2-40B4-BE49-F238E27FC236}">
                    <a16:creationId xmlns:a16="http://schemas.microsoft.com/office/drawing/2014/main" id="{46BCC9DA-3074-4EF1-A31A-07F63C1D83E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2" name="フリーフォーム: 図形 2821">
                <a:extLst>
                  <a:ext uri="{FF2B5EF4-FFF2-40B4-BE49-F238E27FC236}">
                    <a16:creationId xmlns:a16="http://schemas.microsoft.com/office/drawing/2014/main" id="{46BC494C-ECDC-4C0B-82A7-A3123EE0BFA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3" name="フリーフォーム: 図形 2822">
                <a:extLst>
                  <a:ext uri="{FF2B5EF4-FFF2-40B4-BE49-F238E27FC236}">
                    <a16:creationId xmlns:a16="http://schemas.microsoft.com/office/drawing/2014/main" id="{F1EF9F3D-CEE3-4360-A8EA-43762EF4274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3" name="グループ化 2702">
              <a:extLst>
                <a:ext uri="{FF2B5EF4-FFF2-40B4-BE49-F238E27FC236}">
                  <a16:creationId xmlns:a16="http://schemas.microsoft.com/office/drawing/2014/main" id="{516DD248-8FC6-46E9-9B10-98555069A091}"/>
                </a:ext>
              </a:extLst>
            </p:cNvPr>
            <p:cNvGrpSpPr/>
            <p:nvPr/>
          </p:nvGrpSpPr>
          <p:grpSpPr>
            <a:xfrm>
              <a:off x="1099294" y="3973643"/>
              <a:ext cx="204231" cy="694854"/>
              <a:chOff x="2188392" y="4190334"/>
              <a:chExt cx="234076" cy="737178"/>
            </a:xfrm>
          </p:grpSpPr>
          <p:sp>
            <p:nvSpPr>
              <p:cNvPr id="2802" name="正方形/長方形 2801">
                <a:extLst>
                  <a:ext uri="{FF2B5EF4-FFF2-40B4-BE49-F238E27FC236}">
                    <a16:creationId xmlns:a16="http://schemas.microsoft.com/office/drawing/2014/main" id="{03C01ABC-8317-48DD-9165-4E695E76E65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3" name="フリーフォーム: 図形 2802">
                <a:extLst>
                  <a:ext uri="{FF2B5EF4-FFF2-40B4-BE49-F238E27FC236}">
                    <a16:creationId xmlns:a16="http://schemas.microsoft.com/office/drawing/2014/main" id="{EFB4D29B-BB6D-4D06-8F27-C1470D767472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4" name="フリーフォーム: 図形 2803">
                <a:extLst>
                  <a:ext uri="{FF2B5EF4-FFF2-40B4-BE49-F238E27FC236}">
                    <a16:creationId xmlns:a16="http://schemas.microsoft.com/office/drawing/2014/main" id="{1FEAB0D4-7BA6-4D05-9747-39221FD8E0B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5" name="フリーフォーム: 図形 2804">
                <a:extLst>
                  <a:ext uri="{FF2B5EF4-FFF2-40B4-BE49-F238E27FC236}">
                    <a16:creationId xmlns:a16="http://schemas.microsoft.com/office/drawing/2014/main" id="{1686CE69-5418-4A9B-A8BC-A5B14CF781D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6" name="フリーフォーム: 図形 2805">
                <a:extLst>
                  <a:ext uri="{FF2B5EF4-FFF2-40B4-BE49-F238E27FC236}">
                    <a16:creationId xmlns:a16="http://schemas.microsoft.com/office/drawing/2014/main" id="{9C7693E4-859E-4520-9C1E-4A61A486EAA5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7" name="フリーフォーム: 図形 2806">
                <a:extLst>
                  <a:ext uri="{FF2B5EF4-FFF2-40B4-BE49-F238E27FC236}">
                    <a16:creationId xmlns:a16="http://schemas.microsoft.com/office/drawing/2014/main" id="{44FFFD64-1BD5-4FF6-8EEC-BAB4A4521B0D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8" name="フリーフォーム: 図形 2807">
                <a:extLst>
                  <a:ext uri="{FF2B5EF4-FFF2-40B4-BE49-F238E27FC236}">
                    <a16:creationId xmlns:a16="http://schemas.microsoft.com/office/drawing/2014/main" id="{98AF9622-9193-49EE-A716-27C51497250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9" name="フリーフォーム: 図形 2808">
                <a:extLst>
                  <a:ext uri="{FF2B5EF4-FFF2-40B4-BE49-F238E27FC236}">
                    <a16:creationId xmlns:a16="http://schemas.microsoft.com/office/drawing/2014/main" id="{F8FB10F2-3B96-46EE-8936-83FF6A02DFC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0" name="フリーフォーム: 図形 2809">
                <a:extLst>
                  <a:ext uri="{FF2B5EF4-FFF2-40B4-BE49-F238E27FC236}">
                    <a16:creationId xmlns:a16="http://schemas.microsoft.com/office/drawing/2014/main" id="{22434EF3-CA42-48CA-BDC9-41D00E5D222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1" name="フリーフォーム: 図形 2810">
                <a:extLst>
                  <a:ext uri="{FF2B5EF4-FFF2-40B4-BE49-F238E27FC236}">
                    <a16:creationId xmlns:a16="http://schemas.microsoft.com/office/drawing/2014/main" id="{DA0118B3-07F5-4AFD-A1F2-BB395739B8A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2" name="フリーフォーム: 図形 2811">
                <a:extLst>
                  <a:ext uri="{FF2B5EF4-FFF2-40B4-BE49-F238E27FC236}">
                    <a16:creationId xmlns:a16="http://schemas.microsoft.com/office/drawing/2014/main" id="{EB50BE98-470B-4797-A037-FEA9E9293E6B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4" name="グループ化 2703">
              <a:extLst>
                <a:ext uri="{FF2B5EF4-FFF2-40B4-BE49-F238E27FC236}">
                  <a16:creationId xmlns:a16="http://schemas.microsoft.com/office/drawing/2014/main" id="{B83FFEAB-C523-46A5-9CDB-1A7A93B905C6}"/>
                </a:ext>
              </a:extLst>
            </p:cNvPr>
            <p:cNvGrpSpPr/>
            <p:nvPr/>
          </p:nvGrpSpPr>
          <p:grpSpPr>
            <a:xfrm>
              <a:off x="1323315" y="3973643"/>
              <a:ext cx="204231" cy="694854"/>
              <a:chOff x="2188392" y="4190334"/>
              <a:chExt cx="234076" cy="737178"/>
            </a:xfrm>
          </p:grpSpPr>
          <p:sp>
            <p:nvSpPr>
              <p:cNvPr id="2791" name="正方形/長方形 2790">
                <a:extLst>
                  <a:ext uri="{FF2B5EF4-FFF2-40B4-BE49-F238E27FC236}">
                    <a16:creationId xmlns:a16="http://schemas.microsoft.com/office/drawing/2014/main" id="{F91FD3DC-852A-4F73-AAD8-C9DFE7F6A26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2" name="フリーフォーム: 図形 2791">
                <a:extLst>
                  <a:ext uri="{FF2B5EF4-FFF2-40B4-BE49-F238E27FC236}">
                    <a16:creationId xmlns:a16="http://schemas.microsoft.com/office/drawing/2014/main" id="{CA028857-DE87-42DB-93AD-48FC5DE5A1D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3" name="フリーフォーム: 図形 2792">
                <a:extLst>
                  <a:ext uri="{FF2B5EF4-FFF2-40B4-BE49-F238E27FC236}">
                    <a16:creationId xmlns:a16="http://schemas.microsoft.com/office/drawing/2014/main" id="{F2C4853A-4B9C-41D8-B408-CA694C48A0E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4" name="フリーフォーム: 図形 2793">
                <a:extLst>
                  <a:ext uri="{FF2B5EF4-FFF2-40B4-BE49-F238E27FC236}">
                    <a16:creationId xmlns:a16="http://schemas.microsoft.com/office/drawing/2014/main" id="{6F87B230-9D3E-4A70-8EBC-448DF1166BF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5" name="フリーフォーム: 図形 2794">
                <a:extLst>
                  <a:ext uri="{FF2B5EF4-FFF2-40B4-BE49-F238E27FC236}">
                    <a16:creationId xmlns:a16="http://schemas.microsoft.com/office/drawing/2014/main" id="{64A32B4C-0DF2-49BA-8E80-14B34E9E942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6" name="フリーフォーム: 図形 2795">
                <a:extLst>
                  <a:ext uri="{FF2B5EF4-FFF2-40B4-BE49-F238E27FC236}">
                    <a16:creationId xmlns:a16="http://schemas.microsoft.com/office/drawing/2014/main" id="{2FAA4DD6-4104-4C97-8CA2-48266E9BF838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7" name="フリーフォーム: 図形 2796">
                <a:extLst>
                  <a:ext uri="{FF2B5EF4-FFF2-40B4-BE49-F238E27FC236}">
                    <a16:creationId xmlns:a16="http://schemas.microsoft.com/office/drawing/2014/main" id="{14F152FA-033E-4687-89D2-4846AE6DD25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8" name="フリーフォーム: 図形 2797">
                <a:extLst>
                  <a:ext uri="{FF2B5EF4-FFF2-40B4-BE49-F238E27FC236}">
                    <a16:creationId xmlns:a16="http://schemas.microsoft.com/office/drawing/2014/main" id="{8736FD67-3B16-404A-9DEB-658935A60FC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9" name="フリーフォーム: 図形 2798">
                <a:extLst>
                  <a:ext uri="{FF2B5EF4-FFF2-40B4-BE49-F238E27FC236}">
                    <a16:creationId xmlns:a16="http://schemas.microsoft.com/office/drawing/2014/main" id="{7ED5A88A-4CCB-49DE-AEC3-998B4F48ABD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0" name="フリーフォーム: 図形 2799">
                <a:extLst>
                  <a:ext uri="{FF2B5EF4-FFF2-40B4-BE49-F238E27FC236}">
                    <a16:creationId xmlns:a16="http://schemas.microsoft.com/office/drawing/2014/main" id="{5E16324F-F5AE-4C6A-B936-2E66593140CC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1" name="フリーフォーム: 図形 2800">
                <a:extLst>
                  <a:ext uri="{FF2B5EF4-FFF2-40B4-BE49-F238E27FC236}">
                    <a16:creationId xmlns:a16="http://schemas.microsoft.com/office/drawing/2014/main" id="{D367ACC6-843C-4CCA-BF7E-A542AAD2BA3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5" name="グループ化 2704">
              <a:extLst>
                <a:ext uri="{FF2B5EF4-FFF2-40B4-BE49-F238E27FC236}">
                  <a16:creationId xmlns:a16="http://schemas.microsoft.com/office/drawing/2014/main" id="{51DA9E83-338E-475C-BA72-16EBBC2AB5CD}"/>
                </a:ext>
              </a:extLst>
            </p:cNvPr>
            <p:cNvGrpSpPr/>
            <p:nvPr/>
          </p:nvGrpSpPr>
          <p:grpSpPr>
            <a:xfrm>
              <a:off x="1547336" y="3973643"/>
              <a:ext cx="204231" cy="694854"/>
              <a:chOff x="2188392" y="4190334"/>
              <a:chExt cx="234076" cy="737178"/>
            </a:xfrm>
          </p:grpSpPr>
          <p:sp>
            <p:nvSpPr>
              <p:cNvPr id="2780" name="正方形/長方形 2779">
                <a:extLst>
                  <a:ext uri="{FF2B5EF4-FFF2-40B4-BE49-F238E27FC236}">
                    <a16:creationId xmlns:a16="http://schemas.microsoft.com/office/drawing/2014/main" id="{66A31BDB-FEC5-41DD-90E3-CB08222C63AB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1" name="フリーフォーム: 図形 2780">
                <a:extLst>
                  <a:ext uri="{FF2B5EF4-FFF2-40B4-BE49-F238E27FC236}">
                    <a16:creationId xmlns:a16="http://schemas.microsoft.com/office/drawing/2014/main" id="{8E752094-02E2-43BA-8380-917B907DBF0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2" name="フリーフォーム: 図形 2781">
                <a:extLst>
                  <a:ext uri="{FF2B5EF4-FFF2-40B4-BE49-F238E27FC236}">
                    <a16:creationId xmlns:a16="http://schemas.microsoft.com/office/drawing/2014/main" id="{CFF93554-3A08-49CE-9FC4-540FF87924F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3" name="フリーフォーム: 図形 2782">
                <a:extLst>
                  <a:ext uri="{FF2B5EF4-FFF2-40B4-BE49-F238E27FC236}">
                    <a16:creationId xmlns:a16="http://schemas.microsoft.com/office/drawing/2014/main" id="{E9647570-80CA-47F3-9A4A-87ADD4A7E503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4" name="フリーフォーム: 図形 2783">
                <a:extLst>
                  <a:ext uri="{FF2B5EF4-FFF2-40B4-BE49-F238E27FC236}">
                    <a16:creationId xmlns:a16="http://schemas.microsoft.com/office/drawing/2014/main" id="{01397551-015C-4355-BCD0-A1C481A782B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5" name="フリーフォーム: 図形 2784">
                <a:extLst>
                  <a:ext uri="{FF2B5EF4-FFF2-40B4-BE49-F238E27FC236}">
                    <a16:creationId xmlns:a16="http://schemas.microsoft.com/office/drawing/2014/main" id="{E6D461E6-5DF5-4A19-8644-B494FB17FB3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6" name="フリーフォーム: 図形 2785">
                <a:extLst>
                  <a:ext uri="{FF2B5EF4-FFF2-40B4-BE49-F238E27FC236}">
                    <a16:creationId xmlns:a16="http://schemas.microsoft.com/office/drawing/2014/main" id="{4B66AB29-CF2E-4766-9D7F-69F2C2B6AD0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7" name="フリーフォーム: 図形 2786">
                <a:extLst>
                  <a:ext uri="{FF2B5EF4-FFF2-40B4-BE49-F238E27FC236}">
                    <a16:creationId xmlns:a16="http://schemas.microsoft.com/office/drawing/2014/main" id="{E579630B-2181-47CA-83BF-2FAF16E43B3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8" name="フリーフォーム: 図形 2787">
                <a:extLst>
                  <a:ext uri="{FF2B5EF4-FFF2-40B4-BE49-F238E27FC236}">
                    <a16:creationId xmlns:a16="http://schemas.microsoft.com/office/drawing/2014/main" id="{47932A7D-4267-4EBD-95EB-E1A72228430F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9" name="フリーフォーム: 図形 2788">
                <a:extLst>
                  <a:ext uri="{FF2B5EF4-FFF2-40B4-BE49-F238E27FC236}">
                    <a16:creationId xmlns:a16="http://schemas.microsoft.com/office/drawing/2014/main" id="{92D6F941-355F-43C9-8A27-0080A4FB0CC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0" name="フリーフォーム: 図形 2789">
                <a:extLst>
                  <a:ext uri="{FF2B5EF4-FFF2-40B4-BE49-F238E27FC236}">
                    <a16:creationId xmlns:a16="http://schemas.microsoft.com/office/drawing/2014/main" id="{2B58461F-7F68-4536-A387-8599EA8D755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6" name="グループ化 2705">
              <a:extLst>
                <a:ext uri="{FF2B5EF4-FFF2-40B4-BE49-F238E27FC236}">
                  <a16:creationId xmlns:a16="http://schemas.microsoft.com/office/drawing/2014/main" id="{23045BAB-E6F2-4696-9866-2A2DD6887D91}"/>
                </a:ext>
              </a:extLst>
            </p:cNvPr>
            <p:cNvGrpSpPr/>
            <p:nvPr/>
          </p:nvGrpSpPr>
          <p:grpSpPr>
            <a:xfrm>
              <a:off x="1771357" y="3973643"/>
              <a:ext cx="204231" cy="694854"/>
              <a:chOff x="2188392" y="4190334"/>
              <a:chExt cx="234076" cy="737178"/>
            </a:xfrm>
          </p:grpSpPr>
          <p:sp>
            <p:nvSpPr>
              <p:cNvPr id="2769" name="正方形/長方形 2768">
                <a:extLst>
                  <a:ext uri="{FF2B5EF4-FFF2-40B4-BE49-F238E27FC236}">
                    <a16:creationId xmlns:a16="http://schemas.microsoft.com/office/drawing/2014/main" id="{D29D3944-A874-40EB-B731-EE7B1AB3B6A8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0" name="フリーフォーム: 図形 2769">
                <a:extLst>
                  <a:ext uri="{FF2B5EF4-FFF2-40B4-BE49-F238E27FC236}">
                    <a16:creationId xmlns:a16="http://schemas.microsoft.com/office/drawing/2014/main" id="{F2104114-8358-471D-B0F5-9550713E7A5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1" name="フリーフォーム: 図形 2770">
                <a:extLst>
                  <a:ext uri="{FF2B5EF4-FFF2-40B4-BE49-F238E27FC236}">
                    <a16:creationId xmlns:a16="http://schemas.microsoft.com/office/drawing/2014/main" id="{961FB412-8BCB-4A98-801D-0A2825240FD4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2" name="フリーフォーム: 図形 2771">
                <a:extLst>
                  <a:ext uri="{FF2B5EF4-FFF2-40B4-BE49-F238E27FC236}">
                    <a16:creationId xmlns:a16="http://schemas.microsoft.com/office/drawing/2014/main" id="{DEA930D5-B76A-4DB9-9E03-3BE30508C6B3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3" name="フリーフォーム: 図形 2772">
                <a:extLst>
                  <a:ext uri="{FF2B5EF4-FFF2-40B4-BE49-F238E27FC236}">
                    <a16:creationId xmlns:a16="http://schemas.microsoft.com/office/drawing/2014/main" id="{68A1B92A-EB15-4E7A-97A5-7E500AC595FE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4" name="フリーフォーム: 図形 2773">
                <a:extLst>
                  <a:ext uri="{FF2B5EF4-FFF2-40B4-BE49-F238E27FC236}">
                    <a16:creationId xmlns:a16="http://schemas.microsoft.com/office/drawing/2014/main" id="{E07D140F-A6D2-431C-BDC6-F9BFBBC9278D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5" name="フリーフォーム: 図形 2774">
                <a:extLst>
                  <a:ext uri="{FF2B5EF4-FFF2-40B4-BE49-F238E27FC236}">
                    <a16:creationId xmlns:a16="http://schemas.microsoft.com/office/drawing/2014/main" id="{527D838C-54A5-42A1-9063-9A7D8BB5107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6" name="フリーフォーム: 図形 2775">
                <a:extLst>
                  <a:ext uri="{FF2B5EF4-FFF2-40B4-BE49-F238E27FC236}">
                    <a16:creationId xmlns:a16="http://schemas.microsoft.com/office/drawing/2014/main" id="{D16F9A4B-C9A8-4E44-ADF3-59F40AF1AAE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7" name="フリーフォーム: 図形 2776">
                <a:extLst>
                  <a:ext uri="{FF2B5EF4-FFF2-40B4-BE49-F238E27FC236}">
                    <a16:creationId xmlns:a16="http://schemas.microsoft.com/office/drawing/2014/main" id="{B7504703-8D1A-4DBB-A7A9-8CDC25C972C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8" name="フリーフォーム: 図形 2777">
                <a:extLst>
                  <a:ext uri="{FF2B5EF4-FFF2-40B4-BE49-F238E27FC236}">
                    <a16:creationId xmlns:a16="http://schemas.microsoft.com/office/drawing/2014/main" id="{8DA4B4E1-8096-4F74-A339-58E39D2C648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9" name="フリーフォーム: 図形 2778">
                <a:extLst>
                  <a:ext uri="{FF2B5EF4-FFF2-40B4-BE49-F238E27FC236}">
                    <a16:creationId xmlns:a16="http://schemas.microsoft.com/office/drawing/2014/main" id="{3FABC755-10D5-47EA-B4B9-EA47C9F9590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7" name="グループ化 2706">
              <a:extLst>
                <a:ext uri="{FF2B5EF4-FFF2-40B4-BE49-F238E27FC236}">
                  <a16:creationId xmlns:a16="http://schemas.microsoft.com/office/drawing/2014/main" id="{8E76CD38-49A3-4527-B7D6-C6CEB2E07C40}"/>
                </a:ext>
              </a:extLst>
            </p:cNvPr>
            <p:cNvGrpSpPr/>
            <p:nvPr/>
          </p:nvGrpSpPr>
          <p:grpSpPr>
            <a:xfrm>
              <a:off x="1995378" y="3973643"/>
              <a:ext cx="204231" cy="694854"/>
              <a:chOff x="2188392" y="4190334"/>
              <a:chExt cx="234076" cy="737178"/>
            </a:xfrm>
          </p:grpSpPr>
          <p:sp>
            <p:nvSpPr>
              <p:cNvPr id="2758" name="正方形/長方形 2757">
                <a:extLst>
                  <a:ext uri="{FF2B5EF4-FFF2-40B4-BE49-F238E27FC236}">
                    <a16:creationId xmlns:a16="http://schemas.microsoft.com/office/drawing/2014/main" id="{21E0238D-2E08-4B7E-BB2C-7022423961A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9" name="フリーフォーム: 図形 2758">
                <a:extLst>
                  <a:ext uri="{FF2B5EF4-FFF2-40B4-BE49-F238E27FC236}">
                    <a16:creationId xmlns:a16="http://schemas.microsoft.com/office/drawing/2014/main" id="{4EC6C436-82C2-45E7-B7B3-3CEE5083046F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0" name="フリーフォーム: 図形 2759">
                <a:extLst>
                  <a:ext uri="{FF2B5EF4-FFF2-40B4-BE49-F238E27FC236}">
                    <a16:creationId xmlns:a16="http://schemas.microsoft.com/office/drawing/2014/main" id="{3D6F5A18-9E82-4962-8324-387761371DF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1" name="フリーフォーム: 図形 2760">
                <a:extLst>
                  <a:ext uri="{FF2B5EF4-FFF2-40B4-BE49-F238E27FC236}">
                    <a16:creationId xmlns:a16="http://schemas.microsoft.com/office/drawing/2014/main" id="{A9665493-0D45-4939-A773-D0D6BCA8CA7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2" name="フリーフォーム: 図形 2761">
                <a:extLst>
                  <a:ext uri="{FF2B5EF4-FFF2-40B4-BE49-F238E27FC236}">
                    <a16:creationId xmlns:a16="http://schemas.microsoft.com/office/drawing/2014/main" id="{46EEE8CB-2069-4E72-94A6-E29E678BB27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3" name="フリーフォーム: 図形 2762">
                <a:extLst>
                  <a:ext uri="{FF2B5EF4-FFF2-40B4-BE49-F238E27FC236}">
                    <a16:creationId xmlns:a16="http://schemas.microsoft.com/office/drawing/2014/main" id="{5D84D60D-AD73-4B89-B03C-9D2EA7504FA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4" name="フリーフォーム: 図形 2763">
                <a:extLst>
                  <a:ext uri="{FF2B5EF4-FFF2-40B4-BE49-F238E27FC236}">
                    <a16:creationId xmlns:a16="http://schemas.microsoft.com/office/drawing/2014/main" id="{DE81CA8F-112E-4DDC-853A-0B8871E58C5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5" name="フリーフォーム: 図形 2764">
                <a:extLst>
                  <a:ext uri="{FF2B5EF4-FFF2-40B4-BE49-F238E27FC236}">
                    <a16:creationId xmlns:a16="http://schemas.microsoft.com/office/drawing/2014/main" id="{BB3E59DC-3785-4BD9-941B-A2FB35AA516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6" name="フリーフォーム: 図形 2765">
                <a:extLst>
                  <a:ext uri="{FF2B5EF4-FFF2-40B4-BE49-F238E27FC236}">
                    <a16:creationId xmlns:a16="http://schemas.microsoft.com/office/drawing/2014/main" id="{38217639-A24C-486F-9607-E04EED1473C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7" name="フリーフォーム: 図形 2766">
                <a:extLst>
                  <a:ext uri="{FF2B5EF4-FFF2-40B4-BE49-F238E27FC236}">
                    <a16:creationId xmlns:a16="http://schemas.microsoft.com/office/drawing/2014/main" id="{860DD984-FEB8-48B5-B6E2-D1772521DA8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8" name="フリーフォーム: 図形 2767">
                <a:extLst>
                  <a:ext uri="{FF2B5EF4-FFF2-40B4-BE49-F238E27FC236}">
                    <a16:creationId xmlns:a16="http://schemas.microsoft.com/office/drawing/2014/main" id="{09390E4B-2B40-4AE0-9D22-0B0461FE44C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8" name="グループ化 2707">
              <a:extLst>
                <a:ext uri="{FF2B5EF4-FFF2-40B4-BE49-F238E27FC236}">
                  <a16:creationId xmlns:a16="http://schemas.microsoft.com/office/drawing/2014/main" id="{D524512B-BB98-4797-AE5D-CB21D9ED8573}"/>
                </a:ext>
              </a:extLst>
            </p:cNvPr>
            <p:cNvGrpSpPr/>
            <p:nvPr/>
          </p:nvGrpSpPr>
          <p:grpSpPr>
            <a:xfrm>
              <a:off x="2219399" y="3973643"/>
              <a:ext cx="204231" cy="694854"/>
              <a:chOff x="2188392" y="4190334"/>
              <a:chExt cx="234076" cy="737178"/>
            </a:xfrm>
          </p:grpSpPr>
          <p:sp>
            <p:nvSpPr>
              <p:cNvPr id="2747" name="正方形/長方形 2746">
                <a:extLst>
                  <a:ext uri="{FF2B5EF4-FFF2-40B4-BE49-F238E27FC236}">
                    <a16:creationId xmlns:a16="http://schemas.microsoft.com/office/drawing/2014/main" id="{14EDB20D-24D1-4BAB-9046-1C9275C7276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8" name="フリーフォーム: 図形 2747">
                <a:extLst>
                  <a:ext uri="{FF2B5EF4-FFF2-40B4-BE49-F238E27FC236}">
                    <a16:creationId xmlns:a16="http://schemas.microsoft.com/office/drawing/2014/main" id="{703FE9E9-44A0-4C2B-BFDA-C95A8206C08D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9" name="フリーフォーム: 図形 2748">
                <a:extLst>
                  <a:ext uri="{FF2B5EF4-FFF2-40B4-BE49-F238E27FC236}">
                    <a16:creationId xmlns:a16="http://schemas.microsoft.com/office/drawing/2014/main" id="{FCFF7A9F-6863-45B2-B343-9E7B1FB3E18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0" name="フリーフォーム: 図形 2749">
                <a:extLst>
                  <a:ext uri="{FF2B5EF4-FFF2-40B4-BE49-F238E27FC236}">
                    <a16:creationId xmlns:a16="http://schemas.microsoft.com/office/drawing/2014/main" id="{ADA0DCCE-42D4-437B-93C2-3D41EA63AC5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1" name="フリーフォーム: 図形 2750">
                <a:extLst>
                  <a:ext uri="{FF2B5EF4-FFF2-40B4-BE49-F238E27FC236}">
                    <a16:creationId xmlns:a16="http://schemas.microsoft.com/office/drawing/2014/main" id="{4AEC47AE-76A1-4996-92B6-E3B9E1C1D4A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2" name="フリーフォーム: 図形 2751">
                <a:extLst>
                  <a:ext uri="{FF2B5EF4-FFF2-40B4-BE49-F238E27FC236}">
                    <a16:creationId xmlns:a16="http://schemas.microsoft.com/office/drawing/2014/main" id="{360A8218-6433-4835-83B7-1DDF9FC8B823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3" name="フリーフォーム: 図形 2752">
                <a:extLst>
                  <a:ext uri="{FF2B5EF4-FFF2-40B4-BE49-F238E27FC236}">
                    <a16:creationId xmlns:a16="http://schemas.microsoft.com/office/drawing/2014/main" id="{80F227F4-21D7-45B4-A77F-7276C4C0E2F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4" name="フリーフォーム: 図形 2753">
                <a:extLst>
                  <a:ext uri="{FF2B5EF4-FFF2-40B4-BE49-F238E27FC236}">
                    <a16:creationId xmlns:a16="http://schemas.microsoft.com/office/drawing/2014/main" id="{4D520863-06D7-4246-97F1-79CBA16BE1A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5" name="フリーフォーム: 図形 2754">
                <a:extLst>
                  <a:ext uri="{FF2B5EF4-FFF2-40B4-BE49-F238E27FC236}">
                    <a16:creationId xmlns:a16="http://schemas.microsoft.com/office/drawing/2014/main" id="{802103C5-C2F8-44E0-9A29-8229B52150FE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6" name="フリーフォーム: 図形 2755">
                <a:extLst>
                  <a:ext uri="{FF2B5EF4-FFF2-40B4-BE49-F238E27FC236}">
                    <a16:creationId xmlns:a16="http://schemas.microsoft.com/office/drawing/2014/main" id="{9BAF666F-6A03-40FB-82A0-2D96BCD479D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7" name="フリーフォーム: 図形 2756">
                <a:extLst>
                  <a:ext uri="{FF2B5EF4-FFF2-40B4-BE49-F238E27FC236}">
                    <a16:creationId xmlns:a16="http://schemas.microsoft.com/office/drawing/2014/main" id="{5ABC669B-2E59-48EC-B0ED-14E31560F51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9" name="グループ化 2708">
              <a:extLst>
                <a:ext uri="{FF2B5EF4-FFF2-40B4-BE49-F238E27FC236}">
                  <a16:creationId xmlns:a16="http://schemas.microsoft.com/office/drawing/2014/main" id="{429A06A2-0991-4D84-BEE6-9B4C89F78393}"/>
                </a:ext>
              </a:extLst>
            </p:cNvPr>
            <p:cNvGrpSpPr/>
            <p:nvPr/>
          </p:nvGrpSpPr>
          <p:grpSpPr>
            <a:xfrm>
              <a:off x="2443420" y="3973643"/>
              <a:ext cx="204231" cy="694854"/>
              <a:chOff x="2188392" y="4190334"/>
              <a:chExt cx="234076" cy="737178"/>
            </a:xfrm>
          </p:grpSpPr>
          <p:sp>
            <p:nvSpPr>
              <p:cNvPr id="2736" name="正方形/長方形 2735">
                <a:extLst>
                  <a:ext uri="{FF2B5EF4-FFF2-40B4-BE49-F238E27FC236}">
                    <a16:creationId xmlns:a16="http://schemas.microsoft.com/office/drawing/2014/main" id="{1EAD0A4B-E786-49CB-8D47-777D52225CD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7" name="フリーフォーム: 図形 2736">
                <a:extLst>
                  <a:ext uri="{FF2B5EF4-FFF2-40B4-BE49-F238E27FC236}">
                    <a16:creationId xmlns:a16="http://schemas.microsoft.com/office/drawing/2014/main" id="{64C5B147-B5E7-4421-BD2E-FC55815B5F4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8" name="フリーフォーム: 図形 2737">
                <a:extLst>
                  <a:ext uri="{FF2B5EF4-FFF2-40B4-BE49-F238E27FC236}">
                    <a16:creationId xmlns:a16="http://schemas.microsoft.com/office/drawing/2014/main" id="{B354E9DA-738A-46FA-9D1A-C02B9A322955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9" name="フリーフォーム: 図形 2738">
                <a:extLst>
                  <a:ext uri="{FF2B5EF4-FFF2-40B4-BE49-F238E27FC236}">
                    <a16:creationId xmlns:a16="http://schemas.microsoft.com/office/drawing/2014/main" id="{72269A9D-5048-4780-8134-9C6E3335907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0" name="フリーフォーム: 図形 2739">
                <a:extLst>
                  <a:ext uri="{FF2B5EF4-FFF2-40B4-BE49-F238E27FC236}">
                    <a16:creationId xmlns:a16="http://schemas.microsoft.com/office/drawing/2014/main" id="{B551F903-E29A-4327-8807-0F7726F2419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1" name="フリーフォーム: 図形 2740">
                <a:extLst>
                  <a:ext uri="{FF2B5EF4-FFF2-40B4-BE49-F238E27FC236}">
                    <a16:creationId xmlns:a16="http://schemas.microsoft.com/office/drawing/2014/main" id="{396A8CF6-32C6-493B-AE5F-4BD6AC05157F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2" name="フリーフォーム: 図形 2741">
                <a:extLst>
                  <a:ext uri="{FF2B5EF4-FFF2-40B4-BE49-F238E27FC236}">
                    <a16:creationId xmlns:a16="http://schemas.microsoft.com/office/drawing/2014/main" id="{ADB8BA68-0ABB-4BF9-B97F-40794E70574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3" name="フリーフォーム: 図形 2742">
                <a:extLst>
                  <a:ext uri="{FF2B5EF4-FFF2-40B4-BE49-F238E27FC236}">
                    <a16:creationId xmlns:a16="http://schemas.microsoft.com/office/drawing/2014/main" id="{230A6810-437E-4FB6-8030-D27A0487AE1B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4" name="フリーフォーム: 図形 2743">
                <a:extLst>
                  <a:ext uri="{FF2B5EF4-FFF2-40B4-BE49-F238E27FC236}">
                    <a16:creationId xmlns:a16="http://schemas.microsoft.com/office/drawing/2014/main" id="{9BD89921-9CBB-47B4-8FA2-B349884EDD3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5" name="フリーフォーム: 図形 2744">
                <a:extLst>
                  <a:ext uri="{FF2B5EF4-FFF2-40B4-BE49-F238E27FC236}">
                    <a16:creationId xmlns:a16="http://schemas.microsoft.com/office/drawing/2014/main" id="{DCF91143-13B7-4BAC-8CD1-ABF8EA1399A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6" name="フリーフォーム: 図形 2745">
                <a:extLst>
                  <a:ext uri="{FF2B5EF4-FFF2-40B4-BE49-F238E27FC236}">
                    <a16:creationId xmlns:a16="http://schemas.microsoft.com/office/drawing/2014/main" id="{054367F7-D729-4FE3-A01B-62965C85E0E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10" name="グループ化 2709">
              <a:extLst>
                <a:ext uri="{FF2B5EF4-FFF2-40B4-BE49-F238E27FC236}">
                  <a16:creationId xmlns:a16="http://schemas.microsoft.com/office/drawing/2014/main" id="{AC7FCC53-8AAF-4291-9BBA-0FABBF72A053}"/>
                </a:ext>
              </a:extLst>
            </p:cNvPr>
            <p:cNvGrpSpPr/>
            <p:nvPr/>
          </p:nvGrpSpPr>
          <p:grpSpPr>
            <a:xfrm>
              <a:off x="2667441" y="3973643"/>
              <a:ext cx="204231" cy="694854"/>
              <a:chOff x="2188392" y="4190334"/>
              <a:chExt cx="234076" cy="737178"/>
            </a:xfrm>
          </p:grpSpPr>
          <p:sp>
            <p:nvSpPr>
              <p:cNvPr id="2725" name="正方形/長方形 2724">
                <a:extLst>
                  <a:ext uri="{FF2B5EF4-FFF2-40B4-BE49-F238E27FC236}">
                    <a16:creationId xmlns:a16="http://schemas.microsoft.com/office/drawing/2014/main" id="{EFF345CD-C520-4FBD-84BD-F7936836B64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6" name="フリーフォーム: 図形 2725">
                <a:extLst>
                  <a:ext uri="{FF2B5EF4-FFF2-40B4-BE49-F238E27FC236}">
                    <a16:creationId xmlns:a16="http://schemas.microsoft.com/office/drawing/2014/main" id="{0E829627-EEDE-464B-937B-B482B000D62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7" name="フリーフォーム: 図形 2726">
                <a:extLst>
                  <a:ext uri="{FF2B5EF4-FFF2-40B4-BE49-F238E27FC236}">
                    <a16:creationId xmlns:a16="http://schemas.microsoft.com/office/drawing/2014/main" id="{89824B75-D51F-4C9E-BC95-4CD7ABF2CEA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8" name="フリーフォーム: 図形 2727">
                <a:extLst>
                  <a:ext uri="{FF2B5EF4-FFF2-40B4-BE49-F238E27FC236}">
                    <a16:creationId xmlns:a16="http://schemas.microsoft.com/office/drawing/2014/main" id="{09F6D891-BBB8-4BA7-BBBE-D22D978A68B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9" name="フリーフォーム: 図形 2728">
                <a:extLst>
                  <a:ext uri="{FF2B5EF4-FFF2-40B4-BE49-F238E27FC236}">
                    <a16:creationId xmlns:a16="http://schemas.microsoft.com/office/drawing/2014/main" id="{81DE7C04-84B3-4DE9-BAF7-E86087A0E1D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0" name="フリーフォーム: 図形 2729">
                <a:extLst>
                  <a:ext uri="{FF2B5EF4-FFF2-40B4-BE49-F238E27FC236}">
                    <a16:creationId xmlns:a16="http://schemas.microsoft.com/office/drawing/2014/main" id="{088CC955-C871-4B42-9EBE-6AB75CF5E4A1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1" name="フリーフォーム: 図形 2730">
                <a:extLst>
                  <a:ext uri="{FF2B5EF4-FFF2-40B4-BE49-F238E27FC236}">
                    <a16:creationId xmlns:a16="http://schemas.microsoft.com/office/drawing/2014/main" id="{CF9B0B1C-1F88-4055-A297-1217E27C684D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2" name="フリーフォーム: 図形 2731">
                <a:extLst>
                  <a:ext uri="{FF2B5EF4-FFF2-40B4-BE49-F238E27FC236}">
                    <a16:creationId xmlns:a16="http://schemas.microsoft.com/office/drawing/2014/main" id="{49F202D5-9366-482B-AD20-A49F91847A1E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3" name="フリーフォーム: 図形 2732">
                <a:extLst>
                  <a:ext uri="{FF2B5EF4-FFF2-40B4-BE49-F238E27FC236}">
                    <a16:creationId xmlns:a16="http://schemas.microsoft.com/office/drawing/2014/main" id="{DD823CA4-061B-4A84-813D-C3A051AEE73E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4" name="フリーフォーム: 図形 2733">
                <a:extLst>
                  <a:ext uri="{FF2B5EF4-FFF2-40B4-BE49-F238E27FC236}">
                    <a16:creationId xmlns:a16="http://schemas.microsoft.com/office/drawing/2014/main" id="{793E9E08-5BB3-4C03-80E4-B1C4363A90F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5" name="フリーフォーム: 図形 2734">
                <a:extLst>
                  <a:ext uri="{FF2B5EF4-FFF2-40B4-BE49-F238E27FC236}">
                    <a16:creationId xmlns:a16="http://schemas.microsoft.com/office/drawing/2014/main" id="{0DBC63DE-D120-4592-97BC-482469BBE291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11" name="グループ化 2710">
              <a:extLst>
                <a:ext uri="{FF2B5EF4-FFF2-40B4-BE49-F238E27FC236}">
                  <a16:creationId xmlns:a16="http://schemas.microsoft.com/office/drawing/2014/main" id="{7C2345B4-1876-4832-AEE9-9A336F7E5BF2}"/>
                </a:ext>
              </a:extLst>
            </p:cNvPr>
            <p:cNvGrpSpPr/>
            <p:nvPr/>
          </p:nvGrpSpPr>
          <p:grpSpPr>
            <a:xfrm>
              <a:off x="2891462" y="3973643"/>
              <a:ext cx="204231" cy="694854"/>
              <a:chOff x="2188392" y="4190334"/>
              <a:chExt cx="234076" cy="737178"/>
            </a:xfrm>
          </p:grpSpPr>
          <p:sp>
            <p:nvSpPr>
              <p:cNvPr id="2714" name="正方形/長方形 2713">
                <a:extLst>
                  <a:ext uri="{FF2B5EF4-FFF2-40B4-BE49-F238E27FC236}">
                    <a16:creationId xmlns:a16="http://schemas.microsoft.com/office/drawing/2014/main" id="{2524903F-A368-4890-A2E7-7A0AF2BB565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5" name="フリーフォーム: 図形 2714">
                <a:extLst>
                  <a:ext uri="{FF2B5EF4-FFF2-40B4-BE49-F238E27FC236}">
                    <a16:creationId xmlns:a16="http://schemas.microsoft.com/office/drawing/2014/main" id="{80F55C58-2434-44B5-ACB8-E7745A6B1F6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6" name="フリーフォーム: 図形 2715">
                <a:extLst>
                  <a:ext uri="{FF2B5EF4-FFF2-40B4-BE49-F238E27FC236}">
                    <a16:creationId xmlns:a16="http://schemas.microsoft.com/office/drawing/2014/main" id="{6C061049-413B-4395-BCC4-6A638125A00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7" name="フリーフォーム: 図形 2716">
                <a:extLst>
                  <a:ext uri="{FF2B5EF4-FFF2-40B4-BE49-F238E27FC236}">
                    <a16:creationId xmlns:a16="http://schemas.microsoft.com/office/drawing/2014/main" id="{95BD1296-3FB5-46DF-91CA-B3594BA0332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8" name="フリーフォーム: 図形 2717">
                <a:extLst>
                  <a:ext uri="{FF2B5EF4-FFF2-40B4-BE49-F238E27FC236}">
                    <a16:creationId xmlns:a16="http://schemas.microsoft.com/office/drawing/2014/main" id="{E11BBED8-2EE7-40BC-A54F-2A37EF1C0C3D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9" name="フリーフォーム: 図形 2718">
                <a:extLst>
                  <a:ext uri="{FF2B5EF4-FFF2-40B4-BE49-F238E27FC236}">
                    <a16:creationId xmlns:a16="http://schemas.microsoft.com/office/drawing/2014/main" id="{3FA2B5AB-00E9-4D88-B21B-A863A487CA2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0" name="フリーフォーム: 図形 2719">
                <a:extLst>
                  <a:ext uri="{FF2B5EF4-FFF2-40B4-BE49-F238E27FC236}">
                    <a16:creationId xmlns:a16="http://schemas.microsoft.com/office/drawing/2014/main" id="{1A3BAE7F-EE61-4021-9FC9-7364CD55E1B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1" name="フリーフォーム: 図形 2720">
                <a:extLst>
                  <a:ext uri="{FF2B5EF4-FFF2-40B4-BE49-F238E27FC236}">
                    <a16:creationId xmlns:a16="http://schemas.microsoft.com/office/drawing/2014/main" id="{56DB055A-6596-493A-9B5C-BF2F065B626F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2" name="フリーフォーム: 図形 2721">
                <a:extLst>
                  <a:ext uri="{FF2B5EF4-FFF2-40B4-BE49-F238E27FC236}">
                    <a16:creationId xmlns:a16="http://schemas.microsoft.com/office/drawing/2014/main" id="{5D343960-5B1F-4B92-8C22-067D6995AEA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3" name="フリーフォーム: 図形 2722">
                <a:extLst>
                  <a:ext uri="{FF2B5EF4-FFF2-40B4-BE49-F238E27FC236}">
                    <a16:creationId xmlns:a16="http://schemas.microsoft.com/office/drawing/2014/main" id="{A91F17BF-750C-4220-82B5-E667FAA4F971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4" name="フリーフォーム: 図形 2723">
                <a:extLst>
                  <a:ext uri="{FF2B5EF4-FFF2-40B4-BE49-F238E27FC236}">
                    <a16:creationId xmlns:a16="http://schemas.microsoft.com/office/drawing/2014/main" id="{DAB84353-322F-45CA-B606-59BF7C077BA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12" name="正方形/長方形 2711">
              <a:extLst>
                <a:ext uri="{FF2B5EF4-FFF2-40B4-BE49-F238E27FC236}">
                  <a16:creationId xmlns:a16="http://schemas.microsoft.com/office/drawing/2014/main" id="{9680858A-DD4D-4477-A1E2-ABBB7145C454}"/>
                </a:ext>
              </a:extLst>
            </p:cNvPr>
            <p:cNvSpPr/>
            <p:nvPr/>
          </p:nvSpPr>
          <p:spPr bwMode="auto">
            <a:xfrm>
              <a:off x="371989" y="4129816"/>
              <a:ext cx="2775071" cy="57150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13" name="フリーフォーム: 図形 2712">
              <a:extLst>
                <a:ext uri="{FF2B5EF4-FFF2-40B4-BE49-F238E27FC236}">
                  <a16:creationId xmlns:a16="http://schemas.microsoft.com/office/drawing/2014/main" id="{A4DDBCF9-1342-4ABD-AC7E-1059E648A5AB}"/>
                </a:ext>
              </a:extLst>
            </p:cNvPr>
            <p:cNvSpPr/>
            <p:nvPr/>
          </p:nvSpPr>
          <p:spPr bwMode="auto">
            <a:xfrm>
              <a:off x="347660" y="3917885"/>
              <a:ext cx="2819404" cy="807492"/>
            </a:xfrm>
            <a:custGeom>
              <a:avLst/>
              <a:gdLst>
                <a:gd name="connsiteX0" fmla="*/ 61337 w 2819404"/>
                <a:gd name="connsiteY0" fmla="*/ 55019 h 807492"/>
                <a:gd name="connsiteX1" fmla="*/ 52389 w 2819404"/>
                <a:gd name="connsiteY1" fmla="*/ 63967 h 807492"/>
                <a:gd name="connsiteX2" fmla="*/ 52389 w 2819404"/>
                <a:gd name="connsiteY2" fmla="*/ 743526 h 807492"/>
                <a:gd name="connsiteX3" fmla="*/ 61337 w 2819404"/>
                <a:gd name="connsiteY3" fmla="*/ 752474 h 807492"/>
                <a:gd name="connsiteX4" fmla="*/ 2480750 w 2819404"/>
                <a:gd name="connsiteY4" fmla="*/ 752474 h 807492"/>
                <a:gd name="connsiteX5" fmla="*/ 2666652 w 2819404"/>
                <a:gd name="connsiteY5" fmla="*/ 752474 h 807492"/>
                <a:gd name="connsiteX6" fmla="*/ 2758066 w 2819404"/>
                <a:gd name="connsiteY6" fmla="*/ 752474 h 807492"/>
                <a:gd name="connsiteX7" fmla="*/ 2767014 w 2819404"/>
                <a:gd name="connsiteY7" fmla="*/ 743526 h 807492"/>
                <a:gd name="connsiteX8" fmla="*/ 2767014 w 2819404"/>
                <a:gd name="connsiteY8" fmla="*/ 63967 h 807492"/>
                <a:gd name="connsiteX9" fmla="*/ 2758066 w 2819404"/>
                <a:gd name="connsiteY9" fmla="*/ 55019 h 807492"/>
                <a:gd name="connsiteX10" fmla="*/ 2666652 w 2819404"/>
                <a:gd name="connsiteY10" fmla="*/ 55019 h 807492"/>
                <a:gd name="connsiteX11" fmla="*/ 2480750 w 2819404"/>
                <a:gd name="connsiteY11" fmla="*/ 55019 h 807492"/>
                <a:gd name="connsiteX12" fmla="*/ 43443 w 2819404"/>
                <a:gd name="connsiteY12" fmla="*/ 0 h 807492"/>
                <a:gd name="connsiteX13" fmla="*/ 2480750 w 2819404"/>
                <a:gd name="connsiteY13" fmla="*/ 0 h 807492"/>
                <a:gd name="connsiteX14" fmla="*/ 2666652 w 2819404"/>
                <a:gd name="connsiteY14" fmla="*/ 0 h 807492"/>
                <a:gd name="connsiteX15" fmla="*/ 2775961 w 2819404"/>
                <a:gd name="connsiteY15" fmla="*/ 0 h 807492"/>
                <a:gd name="connsiteX16" fmla="*/ 2819404 w 2819404"/>
                <a:gd name="connsiteY16" fmla="*/ 43443 h 807492"/>
                <a:gd name="connsiteX17" fmla="*/ 2819404 w 2819404"/>
                <a:gd name="connsiteY17" fmla="*/ 764049 h 807492"/>
                <a:gd name="connsiteX18" fmla="*/ 2775961 w 2819404"/>
                <a:gd name="connsiteY18" fmla="*/ 807492 h 807492"/>
                <a:gd name="connsiteX19" fmla="*/ 2666652 w 2819404"/>
                <a:gd name="connsiteY19" fmla="*/ 807492 h 807492"/>
                <a:gd name="connsiteX20" fmla="*/ 2480750 w 2819404"/>
                <a:gd name="connsiteY20" fmla="*/ 807492 h 807492"/>
                <a:gd name="connsiteX21" fmla="*/ 43443 w 2819404"/>
                <a:gd name="connsiteY21" fmla="*/ 807492 h 807492"/>
                <a:gd name="connsiteX22" fmla="*/ 0 w 2819404"/>
                <a:gd name="connsiteY22" fmla="*/ 764049 h 807492"/>
                <a:gd name="connsiteX23" fmla="*/ 0 w 2819404"/>
                <a:gd name="connsiteY23" fmla="*/ 43443 h 807492"/>
                <a:gd name="connsiteX24" fmla="*/ 43443 w 281940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194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2480750" y="752474"/>
                  </a:lnTo>
                  <a:lnTo>
                    <a:pt x="2666652" y="752474"/>
                  </a:lnTo>
                  <a:lnTo>
                    <a:pt x="2758066" y="752474"/>
                  </a:lnTo>
                  <a:cubicBezTo>
                    <a:pt x="2763008" y="752474"/>
                    <a:pt x="2767014" y="748468"/>
                    <a:pt x="2767014" y="743526"/>
                  </a:cubicBezTo>
                  <a:lnTo>
                    <a:pt x="2767014" y="63967"/>
                  </a:lnTo>
                  <a:cubicBezTo>
                    <a:pt x="2767014" y="59025"/>
                    <a:pt x="2763008" y="55019"/>
                    <a:pt x="2758066" y="55019"/>
                  </a:cubicBezTo>
                  <a:lnTo>
                    <a:pt x="2666652" y="55019"/>
                  </a:lnTo>
                  <a:lnTo>
                    <a:pt x="2480750" y="55019"/>
                  </a:lnTo>
                  <a:close/>
                  <a:moveTo>
                    <a:pt x="43443" y="0"/>
                  </a:moveTo>
                  <a:lnTo>
                    <a:pt x="2480750" y="0"/>
                  </a:lnTo>
                  <a:lnTo>
                    <a:pt x="2666652" y="0"/>
                  </a:lnTo>
                  <a:lnTo>
                    <a:pt x="2775961" y="0"/>
                  </a:lnTo>
                  <a:cubicBezTo>
                    <a:pt x="2799954" y="0"/>
                    <a:pt x="2819404" y="19450"/>
                    <a:pt x="2819404" y="43443"/>
                  </a:cubicBezTo>
                  <a:lnTo>
                    <a:pt x="2819404" y="764049"/>
                  </a:lnTo>
                  <a:cubicBezTo>
                    <a:pt x="2819404" y="788042"/>
                    <a:pt x="2799954" y="807492"/>
                    <a:pt x="2775961" y="807492"/>
                  </a:cubicBezTo>
                  <a:lnTo>
                    <a:pt x="2666652" y="807492"/>
                  </a:lnTo>
                  <a:lnTo>
                    <a:pt x="248075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77" name="グループ化 3176">
            <a:extLst>
              <a:ext uri="{FF2B5EF4-FFF2-40B4-BE49-F238E27FC236}">
                <a16:creationId xmlns:a16="http://schemas.microsoft.com/office/drawing/2014/main" id="{978BFACD-F075-4387-8E26-04EA0F5E231D}"/>
              </a:ext>
            </a:extLst>
          </p:cNvPr>
          <p:cNvGrpSpPr/>
          <p:nvPr/>
        </p:nvGrpSpPr>
        <p:grpSpPr>
          <a:xfrm>
            <a:off x="7693904" y="4330528"/>
            <a:ext cx="1894596" cy="709136"/>
            <a:chOff x="8613798" y="3872032"/>
            <a:chExt cx="2157374" cy="807492"/>
          </a:xfrm>
        </p:grpSpPr>
        <p:grpSp>
          <p:nvGrpSpPr>
            <p:cNvPr id="2846" name="グループ化 2845">
              <a:extLst>
                <a:ext uri="{FF2B5EF4-FFF2-40B4-BE49-F238E27FC236}">
                  <a16:creationId xmlns:a16="http://schemas.microsoft.com/office/drawing/2014/main" id="{09BC39F1-6DC5-487F-A830-805019F9A7FE}"/>
                </a:ext>
              </a:extLst>
            </p:cNvPr>
            <p:cNvGrpSpPr/>
            <p:nvPr/>
          </p:nvGrpSpPr>
          <p:grpSpPr>
            <a:xfrm>
              <a:off x="8693369" y="3928965"/>
              <a:ext cx="204231" cy="694854"/>
              <a:chOff x="1628799" y="4190334"/>
              <a:chExt cx="234076" cy="737178"/>
            </a:xfrm>
          </p:grpSpPr>
          <p:sp>
            <p:nvSpPr>
              <p:cNvPr id="2847" name="正方形/長方形 2846">
                <a:extLst>
                  <a:ext uri="{FF2B5EF4-FFF2-40B4-BE49-F238E27FC236}">
                    <a16:creationId xmlns:a16="http://schemas.microsoft.com/office/drawing/2014/main" id="{46EB36A4-BF0C-4241-946F-0AA42F9BECA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8" name="フリーフォーム: 図形 2847">
                <a:extLst>
                  <a:ext uri="{FF2B5EF4-FFF2-40B4-BE49-F238E27FC236}">
                    <a16:creationId xmlns:a16="http://schemas.microsoft.com/office/drawing/2014/main" id="{BDFBE5C2-21CF-4BA9-9E5E-D05595107ADE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9" name="フリーフォーム: 図形 2848">
                <a:extLst>
                  <a:ext uri="{FF2B5EF4-FFF2-40B4-BE49-F238E27FC236}">
                    <a16:creationId xmlns:a16="http://schemas.microsoft.com/office/drawing/2014/main" id="{104A35E3-5A06-4189-BF61-3ADAF431322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0" name="フリーフォーム: 図形 2849">
                <a:extLst>
                  <a:ext uri="{FF2B5EF4-FFF2-40B4-BE49-F238E27FC236}">
                    <a16:creationId xmlns:a16="http://schemas.microsoft.com/office/drawing/2014/main" id="{518F07D6-D3AE-4FB1-A891-054A81423CA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1" name="フリーフォーム: 図形 2850">
                <a:extLst>
                  <a:ext uri="{FF2B5EF4-FFF2-40B4-BE49-F238E27FC236}">
                    <a16:creationId xmlns:a16="http://schemas.microsoft.com/office/drawing/2014/main" id="{668A5C13-96AF-47CC-9BC5-CB620BD295E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2" name="フリーフォーム: 図形 2851">
                <a:extLst>
                  <a:ext uri="{FF2B5EF4-FFF2-40B4-BE49-F238E27FC236}">
                    <a16:creationId xmlns:a16="http://schemas.microsoft.com/office/drawing/2014/main" id="{1DA7E194-E37E-4D86-A62D-A96DB4491AD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3" name="フリーフォーム: 図形 2852">
                <a:extLst>
                  <a:ext uri="{FF2B5EF4-FFF2-40B4-BE49-F238E27FC236}">
                    <a16:creationId xmlns:a16="http://schemas.microsoft.com/office/drawing/2014/main" id="{FD46BF70-348B-4350-9C54-B8971A5C96D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4" name="フリーフォーム: 図形 2853">
                <a:extLst>
                  <a:ext uri="{FF2B5EF4-FFF2-40B4-BE49-F238E27FC236}">
                    <a16:creationId xmlns:a16="http://schemas.microsoft.com/office/drawing/2014/main" id="{277DD252-B406-4902-8122-2A0930E24A0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5" name="フリーフォーム: 図形 2854">
                <a:extLst>
                  <a:ext uri="{FF2B5EF4-FFF2-40B4-BE49-F238E27FC236}">
                    <a16:creationId xmlns:a16="http://schemas.microsoft.com/office/drawing/2014/main" id="{91C8A9C0-751D-47DB-B04E-0A2ACBBEEFB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6" name="フリーフォーム: 図形 2855">
                <a:extLst>
                  <a:ext uri="{FF2B5EF4-FFF2-40B4-BE49-F238E27FC236}">
                    <a16:creationId xmlns:a16="http://schemas.microsoft.com/office/drawing/2014/main" id="{7961EFD7-5D9D-4BA2-9EB7-0AE9492D4B9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7" name="フリーフォーム: 図形 2856">
                <a:extLst>
                  <a:ext uri="{FF2B5EF4-FFF2-40B4-BE49-F238E27FC236}">
                    <a16:creationId xmlns:a16="http://schemas.microsoft.com/office/drawing/2014/main" id="{857C16DD-817B-4EB6-B9D7-A4D6FA6E9AA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82" name="グループ化 2881">
              <a:extLst>
                <a:ext uri="{FF2B5EF4-FFF2-40B4-BE49-F238E27FC236}">
                  <a16:creationId xmlns:a16="http://schemas.microsoft.com/office/drawing/2014/main" id="{DD9EF6C2-ACB5-48F3-A045-4EFA56B5DA14}"/>
                </a:ext>
              </a:extLst>
            </p:cNvPr>
            <p:cNvGrpSpPr/>
            <p:nvPr/>
          </p:nvGrpSpPr>
          <p:grpSpPr>
            <a:xfrm>
              <a:off x="8917206" y="3928965"/>
              <a:ext cx="204231" cy="694854"/>
              <a:chOff x="1628799" y="4190334"/>
              <a:chExt cx="234076" cy="737178"/>
            </a:xfrm>
          </p:grpSpPr>
          <p:sp>
            <p:nvSpPr>
              <p:cNvPr id="2883" name="正方形/長方形 2882">
                <a:extLst>
                  <a:ext uri="{FF2B5EF4-FFF2-40B4-BE49-F238E27FC236}">
                    <a16:creationId xmlns:a16="http://schemas.microsoft.com/office/drawing/2014/main" id="{106C4F63-657D-492E-BE22-73B01D77A90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4" name="フリーフォーム: 図形 2883">
                <a:extLst>
                  <a:ext uri="{FF2B5EF4-FFF2-40B4-BE49-F238E27FC236}">
                    <a16:creationId xmlns:a16="http://schemas.microsoft.com/office/drawing/2014/main" id="{2F64E3E3-1755-4748-9FA7-76321826C32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5" name="フリーフォーム: 図形 2884">
                <a:extLst>
                  <a:ext uri="{FF2B5EF4-FFF2-40B4-BE49-F238E27FC236}">
                    <a16:creationId xmlns:a16="http://schemas.microsoft.com/office/drawing/2014/main" id="{9D935246-662F-431C-AF0F-92F3135C319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6" name="フリーフォーム: 図形 2885">
                <a:extLst>
                  <a:ext uri="{FF2B5EF4-FFF2-40B4-BE49-F238E27FC236}">
                    <a16:creationId xmlns:a16="http://schemas.microsoft.com/office/drawing/2014/main" id="{3AE61CB0-C493-4F12-8DEA-D352A10E767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7" name="フリーフォーム: 図形 2886">
                <a:extLst>
                  <a:ext uri="{FF2B5EF4-FFF2-40B4-BE49-F238E27FC236}">
                    <a16:creationId xmlns:a16="http://schemas.microsoft.com/office/drawing/2014/main" id="{CC5D1318-AE56-4B7C-8E33-518243E874C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8" name="フリーフォーム: 図形 2887">
                <a:extLst>
                  <a:ext uri="{FF2B5EF4-FFF2-40B4-BE49-F238E27FC236}">
                    <a16:creationId xmlns:a16="http://schemas.microsoft.com/office/drawing/2014/main" id="{719D4114-9C04-4462-A576-2E60DB06BBE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9" name="フリーフォーム: 図形 2888">
                <a:extLst>
                  <a:ext uri="{FF2B5EF4-FFF2-40B4-BE49-F238E27FC236}">
                    <a16:creationId xmlns:a16="http://schemas.microsoft.com/office/drawing/2014/main" id="{EDF75090-2662-4AEB-8C25-158ED4FBCB9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0" name="フリーフォーム: 図形 2889">
                <a:extLst>
                  <a:ext uri="{FF2B5EF4-FFF2-40B4-BE49-F238E27FC236}">
                    <a16:creationId xmlns:a16="http://schemas.microsoft.com/office/drawing/2014/main" id="{2FC08CFB-2B55-4274-9018-CA657D320A4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1" name="フリーフォーム: 図形 2890">
                <a:extLst>
                  <a:ext uri="{FF2B5EF4-FFF2-40B4-BE49-F238E27FC236}">
                    <a16:creationId xmlns:a16="http://schemas.microsoft.com/office/drawing/2014/main" id="{3C4391F2-D896-44AE-AB01-069942F5460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2" name="フリーフォーム: 図形 2891">
                <a:extLst>
                  <a:ext uri="{FF2B5EF4-FFF2-40B4-BE49-F238E27FC236}">
                    <a16:creationId xmlns:a16="http://schemas.microsoft.com/office/drawing/2014/main" id="{A9E060EA-B735-44FB-AE1A-01A65510E98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3" name="フリーフォーム: 図形 2892">
                <a:extLst>
                  <a:ext uri="{FF2B5EF4-FFF2-40B4-BE49-F238E27FC236}">
                    <a16:creationId xmlns:a16="http://schemas.microsoft.com/office/drawing/2014/main" id="{52DB6F6B-8849-4B73-BDD4-572B89E6222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18" name="グループ化 2917">
              <a:extLst>
                <a:ext uri="{FF2B5EF4-FFF2-40B4-BE49-F238E27FC236}">
                  <a16:creationId xmlns:a16="http://schemas.microsoft.com/office/drawing/2014/main" id="{725334A8-5321-4805-9074-EA52E9CB4DB9}"/>
                </a:ext>
              </a:extLst>
            </p:cNvPr>
            <p:cNvGrpSpPr/>
            <p:nvPr/>
          </p:nvGrpSpPr>
          <p:grpSpPr>
            <a:xfrm>
              <a:off x="9141044" y="3928965"/>
              <a:ext cx="204231" cy="694854"/>
              <a:chOff x="1628799" y="4190334"/>
              <a:chExt cx="234076" cy="737178"/>
            </a:xfrm>
          </p:grpSpPr>
          <p:sp>
            <p:nvSpPr>
              <p:cNvPr id="2919" name="正方形/長方形 2918">
                <a:extLst>
                  <a:ext uri="{FF2B5EF4-FFF2-40B4-BE49-F238E27FC236}">
                    <a16:creationId xmlns:a16="http://schemas.microsoft.com/office/drawing/2014/main" id="{9A739402-3B47-4A80-8DAB-1CCACFF1F84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0" name="フリーフォーム: 図形 2919">
                <a:extLst>
                  <a:ext uri="{FF2B5EF4-FFF2-40B4-BE49-F238E27FC236}">
                    <a16:creationId xmlns:a16="http://schemas.microsoft.com/office/drawing/2014/main" id="{4CE9C183-0E78-4A5F-A70C-45328A18CBDB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1" name="フリーフォーム: 図形 2920">
                <a:extLst>
                  <a:ext uri="{FF2B5EF4-FFF2-40B4-BE49-F238E27FC236}">
                    <a16:creationId xmlns:a16="http://schemas.microsoft.com/office/drawing/2014/main" id="{20A0D500-1E15-40C5-AF03-097C5E6FD00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2" name="フリーフォーム: 図形 2921">
                <a:extLst>
                  <a:ext uri="{FF2B5EF4-FFF2-40B4-BE49-F238E27FC236}">
                    <a16:creationId xmlns:a16="http://schemas.microsoft.com/office/drawing/2014/main" id="{4501AB68-3B14-4EDE-8D23-92283055825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3" name="フリーフォーム: 図形 2922">
                <a:extLst>
                  <a:ext uri="{FF2B5EF4-FFF2-40B4-BE49-F238E27FC236}">
                    <a16:creationId xmlns:a16="http://schemas.microsoft.com/office/drawing/2014/main" id="{311291C4-7C72-4532-A792-0E28F619AD1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4" name="フリーフォーム: 図形 2923">
                <a:extLst>
                  <a:ext uri="{FF2B5EF4-FFF2-40B4-BE49-F238E27FC236}">
                    <a16:creationId xmlns:a16="http://schemas.microsoft.com/office/drawing/2014/main" id="{A4F963CE-C76B-4DEC-B398-466BF642B08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5" name="フリーフォーム: 図形 2924">
                <a:extLst>
                  <a:ext uri="{FF2B5EF4-FFF2-40B4-BE49-F238E27FC236}">
                    <a16:creationId xmlns:a16="http://schemas.microsoft.com/office/drawing/2014/main" id="{FF16FD62-56F2-4F5F-92B8-FCDAB1780E6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6" name="フリーフォーム: 図形 2925">
                <a:extLst>
                  <a:ext uri="{FF2B5EF4-FFF2-40B4-BE49-F238E27FC236}">
                    <a16:creationId xmlns:a16="http://schemas.microsoft.com/office/drawing/2014/main" id="{FE7A4EBE-5C9C-4F74-A56E-4FCDCE5FAC6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7" name="フリーフォーム: 図形 2926">
                <a:extLst>
                  <a:ext uri="{FF2B5EF4-FFF2-40B4-BE49-F238E27FC236}">
                    <a16:creationId xmlns:a16="http://schemas.microsoft.com/office/drawing/2014/main" id="{B2B38D4F-21E7-4AAA-B8A3-49F6D7C2260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8" name="フリーフォーム: 図形 2927">
                <a:extLst>
                  <a:ext uri="{FF2B5EF4-FFF2-40B4-BE49-F238E27FC236}">
                    <a16:creationId xmlns:a16="http://schemas.microsoft.com/office/drawing/2014/main" id="{0E7792BE-C915-4053-A0BF-C8A58D13B6BE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9" name="フリーフォーム: 図形 2928">
                <a:extLst>
                  <a:ext uri="{FF2B5EF4-FFF2-40B4-BE49-F238E27FC236}">
                    <a16:creationId xmlns:a16="http://schemas.microsoft.com/office/drawing/2014/main" id="{730669A1-93C4-4641-8B18-59D798BAB58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54" name="グループ化 2953">
              <a:extLst>
                <a:ext uri="{FF2B5EF4-FFF2-40B4-BE49-F238E27FC236}">
                  <a16:creationId xmlns:a16="http://schemas.microsoft.com/office/drawing/2014/main" id="{66A1086A-366E-414E-9F1D-2FE2D26EA2E7}"/>
                </a:ext>
              </a:extLst>
            </p:cNvPr>
            <p:cNvGrpSpPr/>
            <p:nvPr/>
          </p:nvGrpSpPr>
          <p:grpSpPr>
            <a:xfrm>
              <a:off x="9364881" y="3928965"/>
              <a:ext cx="204231" cy="694854"/>
              <a:chOff x="1628799" y="4190334"/>
              <a:chExt cx="234076" cy="737178"/>
            </a:xfrm>
          </p:grpSpPr>
          <p:sp>
            <p:nvSpPr>
              <p:cNvPr id="2955" name="正方形/長方形 2954">
                <a:extLst>
                  <a:ext uri="{FF2B5EF4-FFF2-40B4-BE49-F238E27FC236}">
                    <a16:creationId xmlns:a16="http://schemas.microsoft.com/office/drawing/2014/main" id="{89980560-234F-44D7-8E14-D6B32F0EB99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6" name="フリーフォーム: 図形 2955">
                <a:extLst>
                  <a:ext uri="{FF2B5EF4-FFF2-40B4-BE49-F238E27FC236}">
                    <a16:creationId xmlns:a16="http://schemas.microsoft.com/office/drawing/2014/main" id="{72AA1C13-F3F9-4C4C-BA25-9E3230CDA52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7" name="フリーフォーム: 図形 2956">
                <a:extLst>
                  <a:ext uri="{FF2B5EF4-FFF2-40B4-BE49-F238E27FC236}">
                    <a16:creationId xmlns:a16="http://schemas.microsoft.com/office/drawing/2014/main" id="{0BC59522-866F-411C-BB1F-2B6109D9018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8" name="フリーフォーム: 図形 2957">
                <a:extLst>
                  <a:ext uri="{FF2B5EF4-FFF2-40B4-BE49-F238E27FC236}">
                    <a16:creationId xmlns:a16="http://schemas.microsoft.com/office/drawing/2014/main" id="{5860AD6B-96B8-4A18-A053-DA33CAAA2CC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9" name="フリーフォーム: 図形 2958">
                <a:extLst>
                  <a:ext uri="{FF2B5EF4-FFF2-40B4-BE49-F238E27FC236}">
                    <a16:creationId xmlns:a16="http://schemas.microsoft.com/office/drawing/2014/main" id="{41AE51B6-CEF1-4620-94AC-A2BEE4167014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0" name="フリーフォーム: 図形 2959">
                <a:extLst>
                  <a:ext uri="{FF2B5EF4-FFF2-40B4-BE49-F238E27FC236}">
                    <a16:creationId xmlns:a16="http://schemas.microsoft.com/office/drawing/2014/main" id="{FF137AF9-282C-4C12-B166-54D48BAE9712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1" name="フリーフォーム: 図形 2960">
                <a:extLst>
                  <a:ext uri="{FF2B5EF4-FFF2-40B4-BE49-F238E27FC236}">
                    <a16:creationId xmlns:a16="http://schemas.microsoft.com/office/drawing/2014/main" id="{D33140BD-4060-4248-BE66-AF433C8E515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2" name="フリーフォーム: 図形 2961">
                <a:extLst>
                  <a:ext uri="{FF2B5EF4-FFF2-40B4-BE49-F238E27FC236}">
                    <a16:creationId xmlns:a16="http://schemas.microsoft.com/office/drawing/2014/main" id="{5ABE56C5-F72A-47EE-905E-C9E0A2EDDCC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3" name="フリーフォーム: 図形 2962">
                <a:extLst>
                  <a:ext uri="{FF2B5EF4-FFF2-40B4-BE49-F238E27FC236}">
                    <a16:creationId xmlns:a16="http://schemas.microsoft.com/office/drawing/2014/main" id="{549D6E15-BC57-45B5-9768-B3B7245BBC4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4" name="フリーフォーム: 図形 2963">
                <a:extLst>
                  <a:ext uri="{FF2B5EF4-FFF2-40B4-BE49-F238E27FC236}">
                    <a16:creationId xmlns:a16="http://schemas.microsoft.com/office/drawing/2014/main" id="{16AA1C35-B94C-4462-B265-27E399781F4E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5" name="フリーフォーム: 図形 2964">
                <a:extLst>
                  <a:ext uri="{FF2B5EF4-FFF2-40B4-BE49-F238E27FC236}">
                    <a16:creationId xmlns:a16="http://schemas.microsoft.com/office/drawing/2014/main" id="{31B01897-FBF1-444C-BCD1-AA3BB3CB98F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90" name="グループ化 2989">
              <a:extLst>
                <a:ext uri="{FF2B5EF4-FFF2-40B4-BE49-F238E27FC236}">
                  <a16:creationId xmlns:a16="http://schemas.microsoft.com/office/drawing/2014/main" id="{38F51FE0-1460-44D9-B63D-49B03DECFAB2}"/>
                </a:ext>
              </a:extLst>
            </p:cNvPr>
            <p:cNvGrpSpPr/>
            <p:nvPr/>
          </p:nvGrpSpPr>
          <p:grpSpPr>
            <a:xfrm>
              <a:off x="9588719" y="3928965"/>
              <a:ext cx="204231" cy="694854"/>
              <a:chOff x="1628799" y="4190334"/>
              <a:chExt cx="234076" cy="737178"/>
            </a:xfrm>
          </p:grpSpPr>
          <p:sp>
            <p:nvSpPr>
              <p:cNvPr id="2991" name="正方形/長方形 2990">
                <a:extLst>
                  <a:ext uri="{FF2B5EF4-FFF2-40B4-BE49-F238E27FC236}">
                    <a16:creationId xmlns:a16="http://schemas.microsoft.com/office/drawing/2014/main" id="{59804B30-2618-4903-88AB-212D31F242D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2" name="フリーフォーム: 図形 2991">
                <a:extLst>
                  <a:ext uri="{FF2B5EF4-FFF2-40B4-BE49-F238E27FC236}">
                    <a16:creationId xmlns:a16="http://schemas.microsoft.com/office/drawing/2014/main" id="{5C025B2D-4B67-469F-B824-85865186953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3" name="フリーフォーム: 図形 2992">
                <a:extLst>
                  <a:ext uri="{FF2B5EF4-FFF2-40B4-BE49-F238E27FC236}">
                    <a16:creationId xmlns:a16="http://schemas.microsoft.com/office/drawing/2014/main" id="{B85D067E-0B09-4A26-888B-6063D13A484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4" name="フリーフォーム: 図形 2993">
                <a:extLst>
                  <a:ext uri="{FF2B5EF4-FFF2-40B4-BE49-F238E27FC236}">
                    <a16:creationId xmlns:a16="http://schemas.microsoft.com/office/drawing/2014/main" id="{29A3C7F6-240A-4A49-B304-2D84CEA3729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5" name="フリーフォーム: 図形 2994">
                <a:extLst>
                  <a:ext uri="{FF2B5EF4-FFF2-40B4-BE49-F238E27FC236}">
                    <a16:creationId xmlns:a16="http://schemas.microsoft.com/office/drawing/2014/main" id="{FFE23AE2-B93C-46E6-8430-1ED85A50EA9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6" name="フリーフォーム: 図形 2995">
                <a:extLst>
                  <a:ext uri="{FF2B5EF4-FFF2-40B4-BE49-F238E27FC236}">
                    <a16:creationId xmlns:a16="http://schemas.microsoft.com/office/drawing/2014/main" id="{56F38A6E-32BA-464B-BD5D-BCEAFA91987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7" name="フリーフォーム: 図形 2996">
                <a:extLst>
                  <a:ext uri="{FF2B5EF4-FFF2-40B4-BE49-F238E27FC236}">
                    <a16:creationId xmlns:a16="http://schemas.microsoft.com/office/drawing/2014/main" id="{1C38D407-B337-40CF-A2E7-E8FFFF8A2D67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8" name="フリーフォーム: 図形 2997">
                <a:extLst>
                  <a:ext uri="{FF2B5EF4-FFF2-40B4-BE49-F238E27FC236}">
                    <a16:creationId xmlns:a16="http://schemas.microsoft.com/office/drawing/2014/main" id="{95A896DD-0DDD-424E-B2A4-8F812D3D9506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9" name="フリーフォーム: 図形 2998">
                <a:extLst>
                  <a:ext uri="{FF2B5EF4-FFF2-40B4-BE49-F238E27FC236}">
                    <a16:creationId xmlns:a16="http://schemas.microsoft.com/office/drawing/2014/main" id="{190B1AB1-DDEB-4758-B75E-B808CA5A95A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0" name="フリーフォーム: 図形 2999">
                <a:extLst>
                  <a:ext uri="{FF2B5EF4-FFF2-40B4-BE49-F238E27FC236}">
                    <a16:creationId xmlns:a16="http://schemas.microsoft.com/office/drawing/2014/main" id="{992F8D61-2A40-43EF-B240-D3ADF2C81EA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1" name="フリーフォーム: 図形 3000">
                <a:extLst>
                  <a:ext uri="{FF2B5EF4-FFF2-40B4-BE49-F238E27FC236}">
                    <a16:creationId xmlns:a16="http://schemas.microsoft.com/office/drawing/2014/main" id="{D7E131B4-B69A-490F-A6DB-316BED1ECAB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26" name="グループ化 3025">
              <a:extLst>
                <a:ext uri="{FF2B5EF4-FFF2-40B4-BE49-F238E27FC236}">
                  <a16:creationId xmlns:a16="http://schemas.microsoft.com/office/drawing/2014/main" id="{2FF7A877-E9AF-4ADA-92A9-0CB31E40DF57}"/>
                </a:ext>
              </a:extLst>
            </p:cNvPr>
            <p:cNvGrpSpPr/>
            <p:nvPr/>
          </p:nvGrpSpPr>
          <p:grpSpPr>
            <a:xfrm>
              <a:off x="9812556" y="3928965"/>
              <a:ext cx="204231" cy="694854"/>
              <a:chOff x="1628799" y="4190334"/>
              <a:chExt cx="234076" cy="737178"/>
            </a:xfrm>
          </p:grpSpPr>
          <p:sp>
            <p:nvSpPr>
              <p:cNvPr id="3027" name="正方形/長方形 3026">
                <a:extLst>
                  <a:ext uri="{FF2B5EF4-FFF2-40B4-BE49-F238E27FC236}">
                    <a16:creationId xmlns:a16="http://schemas.microsoft.com/office/drawing/2014/main" id="{CFFBEC96-1F5A-4D11-9FD2-DB86D1B5E05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8" name="フリーフォーム: 図形 3027">
                <a:extLst>
                  <a:ext uri="{FF2B5EF4-FFF2-40B4-BE49-F238E27FC236}">
                    <a16:creationId xmlns:a16="http://schemas.microsoft.com/office/drawing/2014/main" id="{5107FBEE-4F08-47CA-A15B-FA5FB23200F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9" name="フリーフォーム: 図形 3028">
                <a:extLst>
                  <a:ext uri="{FF2B5EF4-FFF2-40B4-BE49-F238E27FC236}">
                    <a16:creationId xmlns:a16="http://schemas.microsoft.com/office/drawing/2014/main" id="{2649E54E-8FFB-4253-846B-24D21B52198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0" name="フリーフォーム: 図形 3029">
                <a:extLst>
                  <a:ext uri="{FF2B5EF4-FFF2-40B4-BE49-F238E27FC236}">
                    <a16:creationId xmlns:a16="http://schemas.microsoft.com/office/drawing/2014/main" id="{4925EE87-9FBB-4646-BA02-F9516FC39073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1" name="フリーフォーム: 図形 3030">
                <a:extLst>
                  <a:ext uri="{FF2B5EF4-FFF2-40B4-BE49-F238E27FC236}">
                    <a16:creationId xmlns:a16="http://schemas.microsoft.com/office/drawing/2014/main" id="{62315350-1815-4C00-A6A7-BAC28EC0391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2" name="フリーフォーム: 図形 3031">
                <a:extLst>
                  <a:ext uri="{FF2B5EF4-FFF2-40B4-BE49-F238E27FC236}">
                    <a16:creationId xmlns:a16="http://schemas.microsoft.com/office/drawing/2014/main" id="{9C108A33-9F2C-43C8-9C28-8FD661DB069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3" name="フリーフォーム: 図形 3032">
                <a:extLst>
                  <a:ext uri="{FF2B5EF4-FFF2-40B4-BE49-F238E27FC236}">
                    <a16:creationId xmlns:a16="http://schemas.microsoft.com/office/drawing/2014/main" id="{F4205109-98E2-430B-8261-5833A3F3289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4" name="フリーフォーム: 図形 3033">
                <a:extLst>
                  <a:ext uri="{FF2B5EF4-FFF2-40B4-BE49-F238E27FC236}">
                    <a16:creationId xmlns:a16="http://schemas.microsoft.com/office/drawing/2014/main" id="{23DFF5A3-B302-4309-BCCB-3B8F02E4862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5" name="フリーフォーム: 図形 3034">
                <a:extLst>
                  <a:ext uri="{FF2B5EF4-FFF2-40B4-BE49-F238E27FC236}">
                    <a16:creationId xmlns:a16="http://schemas.microsoft.com/office/drawing/2014/main" id="{57ED81B3-7EB0-424C-B27D-47863735B14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6" name="フリーフォーム: 図形 3035">
                <a:extLst>
                  <a:ext uri="{FF2B5EF4-FFF2-40B4-BE49-F238E27FC236}">
                    <a16:creationId xmlns:a16="http://schemas.microsoft.com/office/drawing/2014/main" id="{3FACBAE7-CD1C-44A3-8E8A-FA0B3B5652E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7" name="フリーフォーム: 図形 3036">
                <a:extLst>
                  <a:ext uri="{FF2B5EF4-FFF2-40B4-BE49-F238E27FC236}">
                    <a16:creationId xmlns:a16="http://schemas.microsoft.com/office/drawing/2014/main" id="{82B2A2CD-5A70-453E-963A-BCF51C8AE66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62" name="グループ化 3061">
              <a:extLst>
                <a:ext uri="{FF2B5EF4-FFF2-40B4-BE49-F238E27FC236}">
                  <a16:creationId xmlns:a16="http://schemas.microsoft.com/office/drawing/2014/main" id="{D0B56E2B-9232-45DA-BC77-4BD2FE6F10C2}"/>
                </a:ext>
              </a:extLst>
            </p:cNvPr>
            <p:cNvGrpSpPr/>
            <p:nvPr/>
          </p:nvGrpSpPr>
          <p:grpSpPr>
            <a:xfrm>
              <a:off x="10036394" y="3928965"/>
              <a:ext cx="204231" cy="694854"/>
              <a:chOff x="1628799" y="4190334"/>
              <a:chExt cx="234076" cy="737178"/>
            </a:xfrm>
          </p:grpSpPr>
          <p:sp>
            <p:nvSpPr>
              <p:cNvPr id="3063" name="正方形/長方形 3062">
                <a:extLst>
                  <a:ext uri="{FF2B5EF4-FFF2-40B4-BE49-F238E27FC236}">
                    <a16:creationId xmlns:a16="http://schemas.microsoft.com/office/drawing/2014/main" id="{E85C9A40-2A8E-434C-9D68-75652324E67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4" name="フリーフォーム: 図形 3063">
                <a:extLst>
                  <a:ext uri="{FF2B5EF4-FFF2-40B4-BE49-F238E27FC236}">
                    <a16:creationId xmlns:a16="http://schemas.microsoft.com/office/drawing/2014/main" id="{AF133901-AA8D-467F-8A4E-1C676942FA6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5" name="フリーフォーム: 図形 3064">
                <a:extLst>
                  <a:ext uri="{FF2B5EF4-FFF2-40B4-BE49-F238E27FC236}">
                    <a16:creationId xmlns:a16="http://schemas.microsoft.com/office/drawing/2014/main" id="{D49BF062-D98C-4A7F-B911-2A9FBCAA54C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6" name="フリーフォーム: 図形 3065">
                <a:extLst>
                  <a:ext uri="{FF2B5EF4-FFF2-40B4-BE49-F238E27FC236}">
                    <a16:creationId xmlns:a16="http://schemas.microsoft.com/office/drawing/2014/main" id="{155DC81D-ED6E-444D-94FA-A76C11E6628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7" name="フリーフォーム: 図形 3066">
                <a:extLst>
                  <a:ext uri="{FF2B5EF4-FFF2-40B4-BE49-F238E27FC236}">
                    <a16:creationId xmlns:a16="http://schemas.microsoft.com/office/drawing/2014/main" id="{A3F66857-664B-4EA6-92C9-2D1649F9982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8" name="フリーフォーム: 図形 3067">
                <a:extLst>
                  <a:ext uri="{FF2B5EF4-FFF2-40B4-BE49-F238E27FC236}">
                    <a16:creationId xmlns:a16="http://schemas.microsoft.com/office/drawing/2014/main" id="{C4CAD37F-8050-4030-B663-5EF6733320BE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9" name="フリーフォーム: 図形 3068">
                <a:extLst>
                  <a:ext uri="{FF2B5EF4-FFF2-40B4-BE49-F238E27FC236}">
                    <a16:creationId xmlns:a16="http://schemas.microsoft.com/office/drawing/2014/main" id="{1CFBACCA-B6BF-4C2D-AD2D-05D8698F5EA7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0" name="フリーフォーム: 図形 3069">
                <a:extLst>
                  <a:ext uri="{FF2B5EF4-FFF2-40B4-BE49-F238E27FC236}">
                    <a16:creationId xmlns:a16="http://schemas.microsoft.com/office/drawing/2014/main" id="{02D56363-E445-4559-A7B4-0C5A55FBC4C0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1" name="フリーフォーム: 図形 3070">
                <a:extLst>
                  <a:ext uri="{FF2B5EF4-FFF2-40B4-BE49-F238E27FC236}">
                    <a16:creationId xmlns:a16="http://schemas.microsoft.com/office/drawing/2014/main" id="{78492CA5-C4A8-4660-8BF5-7D5E07255D3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2" name="フリーフォーム: 図形 3071">
                <a:extLst>
                  <a:ext uri="{FF2B5EF4-FFF2-40B4-BE49-F238E27FC236}">
                    <a16:creationId xmlns:a16="http://schemas.microsoft.com/office/drawing/2014/main" id="{3114B31F-BBB5-4979-962F-66F02CCCC27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3" name="フリーフォーム: 図形 3072">
                <a:extLst>
                  <a:ext uri="{FF2B5EF4-FFF2-40B4-BE49-F238E27FC236}">
                    <a16:creationId xmlns:a16="http://schemas.microsoft.com/office/drawing/2014/main" id="{A98061AE-141E-42D2-83A2-40FD6DF0E37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98" name="グループ化 3097">
              <a:extLst>
                <a:ext uri="{FF2B5EF4-FFF2-40B4-BE49-F238E27FC236}">
                  <a16:creationId xmlns:a16="http://schemas.microsoft.com/office/drawing/2014/main" id="{5C39F1E2-416D-488C-9976-278851F2A632}"/>
                </a:ext>
              </a:extLst>
            </p:cNvPr>
            <p:cNvGrpSpPr/>
            <p:nvPr/>
          </p:nvGrpSpPr>
          <p:grpSpPr>
            <a:xfrm>
              <a:off x="10260231" y="3928965"/>
              <a:ext cx="204231" cy="694854"/>
              <a:chOff x="1628799" y="4190334"/>
              <a:chExt cx="234076" cy="737178"/>
            </a:xfrm>
          </p:grpSpPr>
          <p:sp>
            <p:nvSpPr>
              <p:cNvPr id="3099" name="正方形/長方形 3098">
                <a:extLst>
                  <a:ext uri="{FF2B5EF4-FFF2-40B4-BE49-F238E27FC236}">
                    <a16:creationId xmlns:a16="http://schemas.microsoft.com/office/drawing/2014/main" id="{393D4FDC-1D59-46B3-AB3B-D8ACBB2E70A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0" name="フリーフォーム: 図形 3099">
                <a:extLst>
                  <a:ext uri="{FF2B5EF4-FFF2-40B4-BE49-F238E27FC236}">
                    <a16:creationId xmlns:a16="http://schemas.microsoft.com/office/drawing/2014/main" id="{BA3421B3-CA30-4F97-A2EE-E67034435E6D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1" name="フリーフォーム: 図形 3100">
                <a:extLst>
                  <a:ext uri="{FF2B5EF4-FFF2-40B4-BE49-F238E27FC236}">
                    <a16:creationId xmlns:a16="http://schemas.microsoft.com/office/drawing/2014/main" id="{7969D921-79EE-45DF-A6B3-EE3173CC1DA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2" name="フリーフォーム: 図形 3101">
                <a:extLst>
                  <a:ext uri="{FF2B5EF4-FFF2-40B4-BE49-F238E27FC236}">
                    <a16:creationId xmlns:a16="http://schemas.microsoft.com/office/drawing/2014/main" id="{3F6395B3-9C84-40C3-A7C1-A23706C521E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3" name="フリーフォーム: 図形 3102">
                <a:extLst>
                  <a:ext uri="{FF2B5EF4-FFF2-40B4-BE49-F238E27FC236}">
                    <a16:creationId xmlns:a16="http://schemas.microsoft.com/office/drawing/2014/main" id="{80AF60E2-EBE5-4BC5-A209-2DF112C7790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4" name="フリーフォーム: 図形 3103">
                <a:extLst>
                  <a:ext uri="{FF2B5EF4-FFF2-40B4-BE49-F238E27FC236}">
                    <a16:creationId xmlns:a16="http://schemas.microsoft.com/office/drawing/2014/main" id="{CC08DC36-2204-4869-9F99-4B8B1F63FD1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5" name="フリーフォーム: 図形 3104">
                <a:extLst>
                  <a:ext uri="{FF2B5EF4-FFF2-40B4-BE49-F238E27FC236}">
                    <a16:creationId xmlns:a16="http://schemas.microsoft.com/office/drawing/2014/main" id="{54624E8F-BE09-4B46-BD85-4A0F7B0E226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6" name="フリーフォーム: 図形 3105">
                <a:extLst>
                  <a:ext uri="{FF2B5EF4-FFF2-40B4-BE49-F238E27FC236}">
                    <a16:creationId xmlns:a16="http://schemas.microsoft.com/office/drawing/2014/main" id="{D1171CE1-6414-4E78-B271-8DCF8194D420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7" name="フリーフォーム: 図形 3106">
                <a:extLst>
                  <a:ext uri="{FF2B5EF4-FFF2-40B4-BE49-F238E27FC236}">
                    <a16:creationId xmlns:a16="http://schemas.microsoft.com/office/drawing/2014/main" id="{4D1D6304-1195-4FF2-A5AC-3A2B4E6D1F8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8" name="フリーフォーム: 図形 3107">
                <a:extLst>
                  <a:ext uri="{FF2B5EF4-FFF2-40B4-BE49-F238E27FC236}">
                    <a16:creationId xmlns:a16="http://schemas.microsoft.com/office/drawing/2014/main" id="{B061F89E-C122-41DA-8B5B-404F4287189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9" name="フリーフォーム: 図形 3108">
                <a:extLst>
                  <a:ext uri="{FF2B5EF4-FFF2-40B4-BE49-F238E27FC236}">
                    <a16:creationId xmlns:a16="http://schemas.microsoft.com/office/drawing/2014/main" id="{D6A6289A-6902-4973-B5A0-BBEBA6E5ACD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34" name="グループ化 3133">
              <a:extLst>
                <a:ext uri="{FF2B5EF4-FFF2-40B4-BE49-F238E27FC236}">
                  <a16:creationId xmlns:a16="http://schemas.microsoft.com/office/drawing/2014/main" id="{3787C5D8-814B-4662-8C87-5E761CFFD839}"/>
                </a:ext>
              </a:extLst>
            </p:cNvPr>
            <p:cNvGrpSpPr/>
            <p:nvPr/>
          </p:nvGrpSpPr>
          <p:grpSpPr>
            <a:xfrm>
              <a:off x="10479307" y="3928965"/>
              <a:ext cx="204231" cy="694854"/>
              <a:chOff x="1628799" y="4190334"/>
              <a:chExt cx="234076" cy="737178"/>
            </a:xfrm>
          </p:grpSpPr>
          <p:sp>
            <p:nvSpPr>
              <p:cNvPr id="3135" name="正方形/長方形 3134">
                <a:extLst>
                  <a:ext uri="{FF2B5EF4-FFF2-40B4-BE49-F238E27FC236}">
                    <a16:creationId xmlns:a16="http://schemas.microsoft.com/office/drawing/2014/main" id="{3078A47C-7CB9-45A9-A603-3800386DC05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6" name="フリーフォーム: 図形 3135">
                <a:extLst>
                  <a:ext uri="{FF2B5EF4-FFF2-40B4-BE49-F238E27FC236}">
                    <a16:creationId xmlns:a16="http://schemas.microsoft.com/office/drawing/2014/main" id="{374E0717-78F9-498F-AAED-F0B096BE1B4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7" name="フリーフォーム: 図形 3136">
                <a:extLst>
                  <a:ext uri="{FF2B5EF4-FFF2-40B4-BE49-F238E27FC236}">
                    <a16:creationId xmlns:a16="http://schemas.microsoft.com/office/drawing/2014/main" id="{AB7B1E91-6E5C-4B0A-B479-29F40AAC6B6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8" name="フリーフォーム: 図形 3137">
                <a:extLst>
                  <a:ext uri="{FF2B5EF4-FFF2-40B4-BE49-F238E27FC236}">
                    <a16:creationId xmlns:a16="http://schemas.microsoft.com/office/drawing/2014/main" id="{82206ED1-2091-4CD4-B3A2-215EEA731F9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9" name="フリーフォーム: 図形 3138">
                <a:extLst>
                  <a:ext uri="{FF2B5EF4-FFF2-40B4-BE49-F238E27FC236}">
                    <a16:creationId xmlns:a16="http://schemas.microsoft.com/office/drawing/2014/main" id="{F17AF6AB-48EC-4A64-88EB-E43A7F98347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0" name="フリーフォーム: 図形 3139">
                <a:extLst>
                  <a:ext uri="{FF2B5EF4-FFF2-40B4-BE49-F238E27FC236}">
                    <a16:creationId xmlns:a16="http://schemas.microsoft.com/office/drawing/2014/main" id="{0DD3C49D-3E84-46A8-9FBA-2F62E25EF48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1" name="フリーフォーム: 図形 3140">
                <a:extLst>
                  <a:ext uri="{FF2B5EF4-FFF2-40B4-BE49-F238E27FC236}">
                    <a16:creationId xmlns:a16="http://schemas.microsoft.com/office/drawing/2014/main" id="{F9F2CD71-F124-4E12-B4E2-C742B817FD7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2" name="フリーフォーム: 図形 3141">
                <a:extLst>
                  <a:ext uri="{FF2B5EF4-FFF2-40B4-BE49-F238E27FC236}">
                    <a16:creationId xmlns:a16="http://schemas.microsoft.com/office/drawing/2014/main" id="{C623E248-BE00-41A8-BEBE-99D646E4E7B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3" name="フリーフォーム: 図形 3142">
                <a:extLst>
                  <a:ext uri="{FF2B5EF4-FFF2-40B4-BE49-F238E27FC236}">
                    <a16:creationId xmlns:a16="http://schemas.microsoft.com/office/drawing/2014/main" id="{6D8D07C2-9205-4C84-8C30-BE9CE0AC18C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4" name="フリーフォーム: 図形 3143">
                <a:extLst>
                  <a:ext uri="{FF2B5EF4-FFF2-40B4-BE49-F238E27FC236}">
                    <a16:creationId xmlns:a16="http://schemas.microsoft.com/office/drawing/2014/main" id="{ED27C56E-EFB1-4FC9-ABBA-C0B562B04B0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5" name="フリーフォーム: 図形 3144">
                <a:extLst>
                  <a:ext uri="{FF2B5EF4-FFF2-40B4-BE49-F238E27FC236}">
                    <a16:creationId xmlns:a16="http://schemas.microsoft.com/office/drawing/2014/main" id="{1FF80F73-DC36-4614-A372-A1B91A65597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71" name="正方形/長方形 3170">
              <a:extLst>
                <a:ext uri="{FF2B5EF4-FFF2-40B4-BE49-F238E27FC236}">
                  <a16:creationId xmlns:a16="http://schemas.microsoft.com/office/drawing/2014/main" id="{F040537A-5946-4F11-B495-66BBA39F5668}"/>
                </a:ext>
              </a:extLst>
            </p:cNvPr>
            <p:cNvSpPr/>
            <p:nvPr/>
          </p:nvSpPr>
          <p:spPr bwMode="auto">
            <a:xfrm>
              <a:off x="8638127" y="4083963"/>
              <a:ext cx="2133045" cy="57150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73" name="フリーフォーム: 図形 3172">
              <a:extLst>
                <a:ext uri="{FF2B5EF4-FFF2-40B4-BE49-F238E27FC236}">
                  <a16:creationId xmlns:a16="http://schemas.microsoft.com/office/drawing/2014/main" id="{2F708045-84E4-4DDB-B503-436A7667BCE8}"/>
                </a:ext>
              </a:extLst>
            </p:cNvPr>
            <p:cNvSpPr/>
            <p:nvPr/>
          </p:nvSpPr>
          <p:spPr bwMode="auto">
            <a:xfrm>
              <a:off x="8613798" y="3872032"/>
              <a:ext cx="2157374" cy="807492"/>
            </a:xfrm>
            <a:custGeom>
              <a:avLst/>
              <a:gdLst>
                <a:gd name="connsiteX0" fmla="*/ 61337 w 2157374"/>
                <a:gd name="connsiteY0" fmla="*/ 55019 h 807492"/>
                <a:gd name="connsiteX1" fmla="*/ 52389 w 2157374"/>
                <a:gd name="connsiteY1" fmla="*/ 63967 h 807492"/>
                <a:gd name="connsiteX2" fmla="*/ 52389 w 2157374"/>
                <a:gd name="connsiteY2" fmla="*/ 743526 h 807492"/>
                <a:gd name="connsiteX3" fmla="*/ 61337 w 2157374"/>
                <a:gd name="connsiteY3" fmla="*/ 752474 h 807492"/>
                <a:gd name="connsiteX4" fmla="*/ 1818720 w 2157374"/>
                <a:gd name="connsiteY4" fmla="*/ 752474 h 807492"/>
                <a:gd name="connsiteX5" fmla="*/ 1973854 w 2157374"/>
                <a:gd name="connsiteY5" fmla="*/ 752474 h 807492"/>
                <a:gd name="connsiteX6" fmla="*/ 2096036 w 2157374"/>
                <a:gd name="connsiteY6" fmla="*/ 752474 h 807492"/>
                <a:gd name="connsiteX7" fmla="*/ 2104984 w 2157374"/>
                <a:gd name="connsiteY7" fmla="*/ 743526 h 807492"/>
                <a:gd name="connsiteX8" fmla="*/ 2104984 w 2157374"/>
                <a:gd name="connsiteY8" fmla="*/ 63967 h 807492"/>
                <a:gd name="connsiteX9" fmla="*/ 2096036 w 2157374"/>
                <a:gd name="connsiteY9" fmla="*/ 55019 h 807492"/>
                <a:gd name="connsiteX10" fmla="*/ 1973854 w 2157374"/>
                <a:gd name="connsiteY10" fmla="*/ 55019 h 807492"/>
                <a:gd name="connsiteX11" fmla="*/ 1818720 w 2157374"/>
                <a:gd name="connsiteY11" fmla="*/ 55019 h 807492"/>
                <a:gd name="connsiteX12" fmla="*/ 43443 w 2157374"/>
                <a:gd name="connsiteY12" fmla="*/ 0 h 807492"/>
                <a:gd name="connsiteX13" fmla="*/ 1818720 w 2157374"/>
                <a:gd name="connsiteY13" fmla="*/ 0 h 807492"/>
                <a:gd name="connsiteX14" fmla="*/ 1973854 w 2157374"/>
                <a:gd name="connsiteY14" fmla="*/ 0 h 807492"/>
                <a:gd name="connsiteX15" fmla="*/ 2113931 w 2157374"/>
                <a:gd name="connsiteY15" fmla="*/ 0 h 807492"/>
                <a:gd name="connsiteX16" fmla="*/ 2157374 w 2157374"/>
                <a:gd name="connsiteY16" fmla="*/ 43443 h 807492"/>
                <a:gd name="connsiteX17" fmla="*/ 2157374 w 2157374"/>
                <a:gd name="connsiteY17" fmla="*/ 764049 h 807492"/>
                <a:gd name="connsiteX18" fmla="*/ 2113931 w 2157374"/>
                <a:gd name="connsiteY18" fmla="*/ 807492 h 807492"/>
                <a:gd name="connsiteX19" fmla="*/ 1973854 w 2157374"/>
                <a:gd name="connsiteY19" fmla="*/ 807492 h 807492"/>
                <a:gd name="connsiteX20" fmla="*/ 1818720 w 2157374"/>
                <a:gd name="connsiteY20" fmla="*/ 807492 h 807492"/>
                <a:gd name="connsiteX21" fmla="*/ 43443 w 2157374"/>
                <a:gd name="connsiteY21" fmla="*/ 807492 h 807492"/>
                <a:gd name="connsiteX22" fmla="*/ 0 w 2157374"/>
                <a:gd name="connsiteY22" fmla="*/ 764049 h 807492"/>
                <a:gd name="connsiteX23" fmla="*/ 0 w 2157374"/>
                <a:gd name="connsiteY23" fmla="*/ 43443 h 807492"/>
                <a:gd name="connsiteX24" fmla="*/ 43443 w 215737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5737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1818720" y="752474"/>
                  </a:lnTo>
                  <a:lnTo>
                    <a:pt x="1973854" y="752474"/>
                  </a:lnTo>
                  <a:lnTo>
                    <a:pt x="2096036" y="752474"/>
                  </a:lnTo>
                  <a:cubicBezTo>
                    <a:pt x="2100978" y="752474"/>
                    <a:pt x="2104984" y="748468"/>
                    <a:pt x="2104984" y="743526"/>
                  </a:cubicBezTo>
                  <a:lnTo>
                    <a:pt x="2104984" y="63967"/>
                  </a:lnTo>
                  <a:cubicBezTo>
                    <a:pt x="2104984" y="59025"/>
                    <a:pt x="2100978" y="55019"/>
                    <a:pt x="2096036" y="55019"/>
                  </a:cubicBezTo>
                  <a:lnTo>
                    <a:pt x="1973854" y="55019"/>
                  </a:lnTo>
                  <a:lnTo>
                    <a:pt x="1818720" y="55019"/>
                  </a:lnTo>
                  <a:close/>
                  <a:moveTo>
                    <a:pt x="43443" y="0"/>
                  </a:moveTo>
                  <a:lnTo>
                    <a:pt x="1818720" y="0"/>
                  </a:lnTo>
                  <a:lnTo>
                    <a:pt x="1973854" y="0"/>
                  </a:lnTo>
                  <a:lnTo>
                    <a:pt x="2113931" y="0"/>
                  </a:lnTo>
                  <a:cubicBezTo>
                    <a:pt x="2137924" y="0"/>
                    <a:pt x="2157374" y="19450"/>
                    <a:pt x="2157374" y="43443"/>
                  </a:cubicBezTo>
                  <a:lnTo>
                    <a:pt x="2157374" y="764049"/>
                  </a:lnTo>
                  <a:cubicBezTo>
                    <a:pt x="2157374" y="788042"/>
                    <a:pt x="2137924" y="807492"/>
                    <a:pt x="2113931" y="807492"/>
                  </a:cubicBezTo>
                  <a:lnTo>
                    <a:pt x="1973854" y="807492"/>
                  </a:lnTo>
                  <a:lnTo>
                    <a:pt x="181872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78" name="グループ化 3177">
            <a:extLst>
              <a:ext uri="{FF2B5EF4-FFF2-40B4-BE49-F238E27FC236}">
                <a16:creationId xmlns:a16="http://schemas.microsoft.com/office/drawing/2014/main" id="{CFA6CF4D-DE5B-4E15-A2B3-2C5E2D33BCB0}"/>
              </a:ext>
            </a:extLst>
          </p:cNvPr>
          <p:cNvGrpSpPr/>
          <p:nvPr/>
        </p:nvGrpSpPr>
        <p:grpSpPr>
          <a:xfrm>
            <a:off x="7693904" y="5130175"/>
            <a:ext cx="1894596" cy="709136"/>
            <a:chOff x="8613798" y="4782589"/>
            <a:chExt cx="2157374" cy="807492"/>
          </a:xfrm>
        </p:grpSpPr>
        <p:grpSp>
          <p:nvGrpSpPr>
            <p:cNvPr id="2858" name="グループ化 2857">
              <a:extLst>
                <a:ext uri="{FF2B5EF4-FFF2-40B4-BE49-F238E27FC236}">
                  <a16:creationId xmlns:a16="http://schemas.microsoft.com/office/drawing/2014/main" id="{413B42A4-F7AC-43CF-B39D-1ED57438E15B}"/>
                </a:ext>
              </a:extLst>
            </p:cNvPr>
            <p:cNvGrpSpPr/>
            <p:nvPr/>
          </p:nvGrpSpPr>
          <p:grpSpPr>
            <a:xfrm>
              <a:off x="8693369" y="4841488"/>
              <a:ext cx="204231" cy="694854"/>
              <a:chOff x="1916930" y="4190334"/>
              <a:chExt cx="234076" cy="737178"/>
            </a:xfrm>
          </p:grpSpPr>
          <p:sp>
            <p:nvSpPr>
              <p:cNvPr id="2859" name="正方形/長方形 2858">
                <a:extLst>
                  <a:ext uri="{FF2B5EF4-FFF2-40B4-BE49-F238E27FC236}">
                    <a16:creationId xmlns:a16="http://schemas.microsoft.com/office/drawing/2014/main" id="{791FCC93-48B5-4BB8-A271-AA363DF6D3B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0" name="フリーフォーム: 図形 2859">
                <a:extLst>
                  <a:ext uri="{FF2B5EF4-FFF2-40B4-BE49-F238E27FC236}">
                    <a16:creationId xmlns:a16="http://schemas.microsoft.com/office/drawing/2014/main" id="{8F82D82A-817B-4B6B-B785-53D98DAC4D7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1" name="フリーフォーム: 図形 2860">
                <a:extLst>
                  <a:ext uri="{FF2B5EF4-FFF2-40B4-BE49-F238E27FC236}">
                    <a16:creationId xmlns:a16="http://schemas.microsoft.com/office/drawing/2014/main" id="{7DE7DF09-428D-4838-8084-FB72EFB4AFA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2" name="フリーフォーム: 図形 2861">
                <a:extLst>
                  <a:ext uri="{FF2B5EF4-FFF2-40B4-BE49-F238E27FC236}">
                    <a16:creationId xmlns:a16="http://schemas.microsoft.com/office/drawing/2014/main" id="{594FF1D0-342B-4D94-8F84-CF366CF1BC7F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3" name="フリーフォーム: 図形 2862">
                <a:extLst>
                  <a:ext uri="{FF2B5EF4-FFF2-40B4-BE49-F238E27FC236}">
                    <a16:creationId xmlns:a16="http://schemas.microsoft.com/office/drawing/2014/main" id="{B8CC6AEF-AC15-4311-A210-D044205E880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4" name="フリーフォーム: 図形 2863">
                <a:extLst>
                  <a:ext uri="{FF2B5EF4-FFF2-40B4-BE49-F238E27FC236}">
                    <a16:creationId xmlns:a16="http://schemas.microsoft.com/office/drawing/2014/main" id="{C4690EB4-D33C-4DF2-8FCA-A5BBC3968AF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5" name="フリーフォーム: 図形 2864">
                <a:extLst>
                  <a:ext uri="{FF2B5EF4-FFF2-40B4-BE49-F238E27FC236}">
                    <a16:creationId xmlns:a16="http://schemas.microsoft.com/office/drawing/2014/main" id="{BF6D6950-7DDD-482D-82AE-E01CB3BDECE4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6" name="フリーフォーム: 図形 2865">
                <a:extLst>
                  <a:ext uri="{FF2B5EF4-FFF2-40B4-BE49-F238E27FC236}">
                    <a16:creationId xmlns:a16="http://schemas.microsoft.com/office/drawing/2014/main" id="{A989F355-E3D6-4F67-9DC2-A863DE9D05C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7" name="フリーフォーム: 図形 2866">
                <a:extLst>
                  <a:ext uri="{FF2B5EF4-FFF2-40B4-BE49-F238E27FC236}">
                    <a16:creationId xmlns:a16="http://schemas.microsoft.com/office/drawing/2014/main" id="{BB5C880E-2457-40A1-B4C8-DEAFE824D34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8" name="フリーフォーム: 図形 2867">
                <a:extLst>
                  <a:ext uri="{FF2B5EF4-FFF2-40B4-BE49-F238E27FC236}">
                    <a16:creationId xmlns:a16="http://schemas.microsoft.com/office/drawing/2014/main" id="{9466CE31-C8F9-493B-A00F-82CDD8897E9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9" name="フリーフォーム: 図形 2868">
                <a:extLst>
                  <a:ext uri="{FF2B5EF4-FFF2-40B4-BE49-F238E27FC236}">
                    <a16:creationId xmlns:a16="http://schemas.microsoft.com/office/drawing/2014/main" id="{4E4EF905-0124-43D1-9BF9-B6A1EE549DB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94" name="グループ化 2893">
              <a:extLst>
                <a:ext uri="{FF2B5EF4-FFF2-40B4-BE49-F238E27FC236}">
                  <a16:creationId xmlns:a16="http://schemas.microsoft.com/office/drawing/2014/main" id="{2FFF9C44-FD28-494E-9426-6DBD52B50CF3}"/>
                </a:ext>
              </a:extLst>
            </p:cNvPr>
            <p:cNvGrpSpPr/>
            <p:nvPr/>
          </p:nvGrpSpPr>
          <p:grpSpPr>
            <a:xfrm>
              <a:off x="8917206" y="4841488"/>
              <a:ext cx="204231" cy="694854"/>
              <a:chOff x="1916930" y="4190334"/>
              <a:chExt cx="234076" cy="737178"/>
            </a:xfrm>
          </p:grpSpPr>
          <p:sp>
            <p:nvSpPr>
              <p:cNvPr id="2895" name="正方形/長方形 2894">
                <a:extLst>
                  <a:ext uri="{FF2B5EF4-FFF2-40B4-BE49-F238E27FC236}">
                    <a16:creationId xmlns:a16="http://schemas.microsoft.com/office/drawing/2014/main" id="{2B87531B-F2E9-4576-BAF1-583A219A107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6" name="フリーフォーム: 図形 2895">
                <a:extLst>
                  <a:ext uri="{FF2B5EF4-FFF2-40B4-BE49-F238E27FC236}">
                    <a16:creationId xmlns:a16="http://schemas.microsoft.com/office/drawing/2014/main" id="{18EC3C16-AA8F-4F73-A36E-46DCD33382A1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7" name="フリーフォーム: 図形 2896">
                <a:extLst>
                  <a:ext uri="{FF2B5EF4-FFF2-40B4-BE49-F238E27FC236}">
                    <a16:creationId xmlns:a16="http://schemas.microsoft.com/office/drawing/2014/main" id="{7A82E473-C6B4-4518-A5A3-7C0DD283FD5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8" name="フリーフォーム: 図形 2897">
                <a:extLst>
                  <a:ext uri="{FF2B5EF4-FFF2-40B4-BE49-F238E27FC236}">
                    <a16:creationId xmlns:a16="http://schemas.microsoft.com/office/drawing/2014/main" id="{3AC63D2B-CA3D-409C-BF07-8FB77F8E2BA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9" name="フリーフォーム: 図形 2898">
                <a:extLst>
                  <a:ext uri="{FF2B5EF4-FFF2-40B4-BE49-F238E27FC236}">
                    <a16:creationId xmlns:a16="http://schemas.microsoft.com/office/drawing/2014/main" id="{6633F092-B5A6-45CA-87E7-E5E80C07458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0" name="フリーフォーム: 図形 2899">
                <a:extLst>
                  <a:ext uri="{FF2B5EF4-FFF2-40B4-BE49-F238E27FC236}">
                    <a16:creationId xmlns:a16="http://schemas.microsoft.com/office/drawing/2014/main" id="{B5188D30-7AA1-481F-BDC8-41C98332972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1" name="フリーフォーム: 図形 2900">
                <a:extLst>
                  <a:ext uri="{FF2B5EF4-FFF2-40B4-BE49-F238E27FC236}">
                    <a16:creationId xmlns:a16="http://schemas.microsoft.com/office/drawing/2014/main" id="{AA58BB18-FCC9-4E55-879C-18B94ADEF18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2" name="フリーフォーム: 図形 2901">
                <a:extLst>
                  <a:ext uri="{FF2B5EF4-FFF2-40B4-BE49-F238E27FC236}">
                    <a16:creationId xmlns:a16="http://schemas.microsoft.com/office/drawing/2014/main" id="{69F0991B-0752-4088-B16C-2201F1ED99E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3" name="フリーフォーム: 図形 2902">
                <a:extLst>
                  <a:ext uri="{FF2B5EF4-FFF2-40B4-BE49-F238E27FC236}">
                    <a16:creationId xmlns:a16="http://schemas.microsoft.com/office/drawing/2014/main" id="{1335C19A-01C1-4438-9A57-6A0DE93C217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4" name="フリーフォーム: 図形 2903">
                <a:extLst>
                  <a:ext uri="{FF2B5EF4-FFF2-40B4-BE49-F238E27FC236}">
                    <a16:creationId xmlns:a16="http://schemas.microsoft.com/office/drawing/2014/main" id="{E1360147-AF02-47AF-BCBB-3F4AE23F451C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5" name="フリーフォーム: 図形 2904">
                <a:extLst>
                  <a:ext uri="{FF2B5EF4-FFF2-40B4-BE49-F238E27FC236}">
                    <a16:creationId xmlns:a16="http://schemas.microsoft.com/office/drawing/2014/main" id="{E662A395-BAED-412D-8A9E-684E00F97EC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30" name="グループ化 2929">
              <a:extLst>
                <a:ext uri="{FF2B5EF4-FFF2-40B4-BE49-F238E27FC236}">
                  <a16:creationId xmlns:a16="http://schemas.microsoft.com/office/drawing/2014/main" id="{BE1E51BF-A7C3-4E39-BF3D-407018DB498A}"/>
                </a:ext>
              </a:extLst>
            </p:cNvPr>
            <p:cNvGrpSpPr/>
            <p:nvPr/>
          </p:nvGrpSpPr>
          <p:grpSpPr>
            <a:xfrm>
              <a:off x="9141044" y="4841488"/>
              <a:ext cx="204231" cy="694854"/>
              <a:chOff x="1916930" y="4190334"/>
              <a:chExt cx="234076" cy="737178"/>
            </a:xfrm>
          </p:grpSpPr>
          <p:sp>
            <p:nvSpPr>
              <p:cNvPr id="2931" name="正方形/長方形 2930">
                <a:extLst>
                  <a:ext uri="{FF2B5EF4-FFF2-40B4-BE49-F238E27FC236}">
                    <a16:creationId xmlns:a16="http://schemas.microsoft.com/office/drawing/2014/main" id="{A8F62157-BC16-495B-9705-901B4E6D4E2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2" name="フリーフォーム: 図形 2931">
                <a:extLst>
                  <a:ext uri="{FF2B5EF4-FFF2-40B4-BE49-F238E27FC236}">
                    <a16:creationId xmlns:a16="http://schemas.microsoft.com/office/drawing/2014/main" id="{512366CB-307A-4EB1-9782-B6B6C76D02D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3" name="フリーフォーム: 図形 2932">
                <a:extLst>
                  <a:ext uri="{FF2B5EF4-FFF2-40B4-BE49-F238E27FC236}">
                    <a16:creationId xmlns:a16="http://schemas.microsoft.com/office/drawing/2014/main" id="{235DB34B-25EB-4F43-B43C-7D6D73DD6A1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4" name="フリーフォーム: 図形 2933">
                <a:extLst>
                  <a:ext uri="{FF2B5EF4-FFF2-40B4-BE49-F238E27FC236}">
                    <a16:creationId xmlns:a16="http://schemas.microsoft.com/office/drawing/2014/main" id="{C9D9D5AE-8865-4932-97CB-3EE4172CDC6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5" name="フリーフォーム: 図形 2934">
                <a:extLst>
                  <a:ext uri="{FF2B5EF4-FFF2-40B4-BE49-F238E27FC236}">
                    <a16:creationId xmlns:a16="http://schemas.microsoft.com/office/drawing/2014/main" id="{0E8B6E7F-5940-41AE-ACA1-8900C0F5FE6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6" name="フリーフォーム: 図形 2935">
                <a:extLst>
                  <a:ext uri="{FF2B5EF4-FFF2-40B4-BE49-F238E27FC236}">
                    <a16:creationId xmlns:a16="http://schemas.microsoft.com/office/drawing/2014/main" id="{A4F05966-FD70-4B20-BD4C-4C3CA2868FB0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7" name="フリーフォーム: 図形 2936">
                <a:extLst>
                  <a:ext uri="{FF2B5EF4-FFF2-40B4-BE49-F238E27FC236}">
                    <a16:creationId xmlns:a16="http://schemas.microsoft.com/office/drawing/2014/main" id="{986526C4-6162-441C-B7F1-F61150212B45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8" name="フリーフォーム: 図形 2937">
                <a:extLst>
                  <a:ext uri="{FF2B5EF4-FFF2-40B4-BE49-F238E27FC236}">
                    <a16:creationId xmlns:a16="http://schemas.microsoft.com/office/drawing/2014/main" id="{A21A5703-5B48-49D1-95E5-1716F76661D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9" name="フリーフォーム: 図形 2938">
                <a:extLst>
                  <a:ext uri="{FF2B5EF4-FFF2-40B4-BE49-F238E27FC236}">
                    <a16:creationId xmlns:a16="http://schemas.microsoft.com/office/drawing/2014/main" id="{848868ED-89F2-4102-8787-04140D9B8F9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0" name="フリーフォーム: 図形 2939">
                <a:extLst>
                  <a:ext uri="{FF2B5EF4-FFF2-40B4-BE49-F238E27FC236}">
                    <a16:creationId xmlns:a16="http://schemas.microsoft.com/office/drawing/2014/main" id="{DBF1B1DD-3E7D-41A0-AD08-3EEA01BB49E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1" name="フリーフォーム: 図形 2940">
                <a:extLst>
                  <a:ext uri="{FF2B5EF4-FFF2-40B4-BE49-F238E27FC236}">
                    <a16:creationId xmlns:a16="http://schemas.microsoft.com/office/drawing/2014/main" id="{FF203758-32EC-41CD-80AF-D1E14FB94A09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6" name="グループ化 2965">
              <a:extLst>
                <a:ext uri="{FF2B5EF4-FFF2-40B4-BE49-F238E27FC236}">
                  <a16:creationId xmlns:a16="http://schemas.microsoft.com/office/drawing/2014/main" id="{81B993B6-4CFA-4CE8-9F89-AB7DB7553220}"/>
                </a:ext>
              </a:extLst>
            </p:cNvPr>
            <p:cNvGrpSpPr/>
            <p:nvPr/>
          </p:nvGrpSpPr>
          <p:grpSpPr>
            <a:xfrm>
              <a:off x="9364881" y="4841488"/>
              <a:ext cx="204231" cy="694854"/>
              <a:chOff x="1916930" y="4190334"/>
              <a:chExt cx="234076" cy="737178"/>
            </a:xfrm>
          </p:grpSpPr>
          <p:sp>
            <p:nvSpPr>
              <p:cNvPr id="2967" name="正方形/長方形 2966">
                <a:extLst>
                  <a:ext uri="{FF2B5EF4-FFF2-40B4-BE49-F238E27FC236}">
                    <a16:creationId xmlns:a16="http://schemas.microsoft.com/office/drawing/2014/main" id="{3C9FD619-D5B2-4C83-870D-B33740398B7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8" name="フリーフォーム: 図形 2967">
                <a:extLst>
                  <a:ext uri="{FF2B5EF4-FFF2-40B4-BE49-F238E27FC236}">
                    <a16:creationId xmlns:a16="http://schemas.microsoft.com/office/drawing/2014/main" id="{3F6B546B-5F3D-49CA-9BA1-30CC01568BE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9" name="フリーフォーム: 図形 2968">
                <a:extLst>
                  <a:ext uri="{FF2B5EF4-FFF2-40B4-BE49-F238E27FC236}">
                    <a16:creationId xmlns:a16="http://schemas.microsoft.com/office/drawing/2014/main" id="{BF9E21E8-F1B8-4E34-A278-61FE49EC802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0" name="フリーフォーム: 図形 2969">
                <a:extLst>
                  <a:ext uri="{FF2B5EF4-FFF2-40B4-BE49-F238E27FC236}">
                    <a16:creationId xmlns:a16="http://schemas.microsoft.com/office/drawing/2014/main" id="{E975940C-5A95-478C-9F9C-1D7EDD402AA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1" name="フリーフォーム: 図形 2970">
                <a:extLst>
                  <a:ext uri="{FF2B5EF4-FFF2-40B4-BE49-F238E27FC236}">
                    <a16:creationId xmlns:a16="http://schemas.microsoft.com/office/drawing/2014/main" id="{C8C2A209-B5E5-48B6-A97B-8F1F92B7A187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2" name="フリーフォーム: 図形 2971">
                <a:extLst>
                  <a:ext uri="{FF2B5EF4-FFF2-40B4-BE49-F238E27FC236}">
                    <a16:creationId xmlns:a16="http://schemas.microsoft.com/office/drawing/2014/main" id="{C5E497E3-688C-4113-A181-71F8ED0616BE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3" name="フリーフォーム: 図形 2972">
                <a:extLst>
                  <a:ext uri="{FF2B5EF4-FFF2-40B4-BE49-F238E27FC236}">
                    <a16:creationId xmlns:a16="http://schemas.microsoft.com/office/drawing/2014/main" id="{A146B2CD-F3E1-425C-A42D-FD02E7790E6B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4" name="フリーフォーム: 図形 2973">
                <a:extLst>
                  <a:ext uri="{FF2B5EF4-FFF2-40B4-BE49-F238E27FC236}">
                    <a16:creationId xmlns:a16="http://schemas.microsoft.com/office/drawing/2014/main" id="{E093DCC7-3840-41B3-B826-40D4D2020FB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5" name="フリーフォーム: 図形 2974">
                <a:extLst>
                  <a:ext uri="{FF2B5EF4-FFF2-40B4-BE49-F238E27FC236}">
                    <a16:creationId xmlns:a16="http://schemas.microsoft.com/office/drawing/2014/main" id="{6759BAC3-B851-4140-902D-572813BC721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6" name="フリーフォーム: 図形 2975">
                <a:extLst>
                  <a:ext uri="{FF2B5EF4-FFF2-40B4-BE49-F238E27FC236}">
                    <a16:creationId xmlns:a16="http://schemas.microsoft.com/office/drawing/2014/main" id="{FAD33B3D-6E81-4624-88D0-787D5101B3F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7" name="フリーフォーム: 図形 2976">
                <a:extLst>
                  <a:ext uri="{FF2B5EF4-FFF2-40B4-BE49-F238E27FC236}">
                    <a16:creationId xmlns:a16="http://schemas.microsoft.com/office/drawing/2014/main" id="{CF7D8758-68B2-47AF-A950-A2604616DE9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02" name="グループ化 3001">
              <a:extLst>
                <a:ext uri="{FF2B5EF4-FFF2-40B4-BE49-F238E27FC236}">
                  <a16:creationId xmlns:a16="http://schemas.microsoft.com/office/drawing/2014/main" id="{1F295E83-220C-4309-A1A4-72A49F3A0ED8}"/>
                </a:ext>
              </a:extLst>
            </p:cNvPr>
            <p:cNvGrpSpPr/>
            <p:nvPr/>
          </p:nvGrpSpPr>
          <p:grpSpPr>
            <a:xfrm>
              <a:off x="9588719" y="4841488"/>
              <a:ext cx="204231" cy="694854"/>
              <a:chOff x="1916930" y="4190334"/>
              <a:chExt cx="234076" cy="737178"/>
            </a:xfrm>
          </p:grpSpPr>
          <p:sp>
            <p:nvSpPr>
              <p:cNvPr id="3003" name="正方形/長方形 3002">
                <a:extLst>
                  <a:ext uri="{FF2B5EF4-FFF2-40B4-BE49-F238E27FC236}">
                    <a16:creationId xmlns:a16="http://schemas.microsoft.com/office/drawing/2014/main" id="{036DD02D-E273-4902-B77A-58A6236518D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4" name="フリーフォーム: 図形 3003">
                <a:extLst>
                  <a:ext uri="{FF2B5EF4-FFF2-40B4-BE49-F238E27FC236}">
                    <a16:creationId xmlns:a16="http://schemas.microsoft.com/office/drawing/2014/main" id="{C06E483B-EBF0-467E-9B13-12A3EA26FD2B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5" name="フリーフォーム: 図形 3004">
                <a:extLst>
                  <a:ext uri="{FF2B5EF4-FFF2-40B4-BE49-F238E27FC236}">
                    <a16:creationId xmlns:a16="http://schemas.microsoft.com/office/drawing/2014/main" id="{35052F02-C7B1-4786-B135-2A33D360C145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6" name="フリーフォーム: 図形 3005">
                <a:extLst>
                  <a:ext uri="{FF2B5EF4-FFF2-40B4-BE49-F238E27FC236}">
                    <a16:creationId xmlns:a16="http://schemas.microsoft.com/office/drawing/2014/main" id="{73A618A1-0BAA-47F9-8F4E-CDC8BD0640D5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7" name="フリーフォーム: 図形 3006">
                <a:extLst>
                  <a:ext uri="{FF2B5EF4-FFF2-40B4-BE49-F238E27FC236}">
                    <a16:creationId xmlns:a16="http://schemas.microsoft.com/office/drawing/2014/main" id="{343A8275-46AA-4103-A9A4-20964509487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8" name="フリーフォーム: 図形 3007">
                <a:extLst>
                  <a:ext uri="{FF2B5EF4-FFF2-40B4-BE49-F238E27FC236}">
                    <a16:creationId xmlns:a16="http://schemas.microsoft.com/office/drawing/2014/main" id="{965061E5-85D3-4206-86C5-7839D5971BFF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9" name="フリーフォーム: 図形 3008">
                <a:extLst>
                  <a:ext uri="{FF2B5EF4-FFF2-40B4-BE49-F238E27FC236}">
                    <a16:creationId xmlns:a16="http://schemas.microsoft.com/office/drawing/2014/main" id="{4D466A44-3DD5-4301-97F0-A8FE5A0124B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0" name="フリーフォーム: 図形 3009">
                <a:extLst>
                  <a:ext uri="{FF2B5EF4-FFF2-40B4-BE49-F238E27FC236}">
                    <a16:creationId xmlns:a16="http://schemas.microsoft.com/office/drawing/2014/main" id="{4E8B7928-6447-4372-A107-4C7E2189DB0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1" name="フリーフォーム: 図形 3010">
                <a:extLst>
                  <a:ext uri="{FF2B5EF4-FFF2-40B4-BE49-F238E27FC236}">
                    <a16:creationId xmlns:a16="http://schemas.microsoft.com/office/drawing/2014/main" id="{89DB8F37-EBC4-4628-9A26-F3ED138C955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2" name="フリーフォーム: 図形 3011">
                <a:extLst>
                  <a:ext uri="{FF2B5EF4-FFF2-40B4-BE49-F238E27FC236}">
                    <a16:creationId xmlns:a16="http://schemas.microsoft.com/office/drawing/2014/main" id="{1AD646DB-9D9F-45BA-8E66-D2CB067FF01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3" name="フリーフォーム: 図形 3012">
                <a:extLst>
                  <a:ext uri="{FF2B5EF4-FFF2-40B4-BE49-F238E27FC236}">
                    <a16:creationId xmlns:a16="http://schemas.microsoft.com/office/drawing/2014/main" id="{0CA3C0B5-2A12-4080-8984-A54CC76EBC3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38" name="グループ化 3037">
              <a:extLst>
                <a:ext uri="{FF2B5EF4-FFF2-40B4-BE49-F238E27FC236}">
                  <a16:creationId xmlns:a16="http://schemas.microsoft.com/office/drawing/2014/main" id="{28BD1E08-7C30-4027-922E-2AFDB451CF3F}"/>
                </a:ext>
              </a:extLst>
            </p:cNvPr>
            <p:cNvGrpSpPr/>
            <p:nvPr/>
          </p:nvGrpSpPr>
          <p:grpSpPr>
            <a:xfrm>
              <a:off x="9812556" y="4841488"/>
              <a:ext cx="204231" cy="694854"/>
              <a:chOff x="1916930" y="4190334"/>
              <a:chExt cx="234076" cy="737178"/>
            </a:xfrm>
          </p:grpSpPr>
          <p:sp>
            <p:nvSpPr>
              <p:cNvPr id="3039" name="正方形/長方形 3038">
                <a:extLst>
                  <a:ext uri="{FF2B5EF4-FFF2-40B4-BE49-F238E27FC236}">
                    <a16:creationId xmlns:a16="http://schemas.microsoft.com/office/drawing/2014/main" id="{E49A670F-19BF-4672-9E94-B621092DEE8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0" name="フリーフォーム: 図形 3039">
                <a:extLst>
                  <a:ext uri="{FF2B5EF4-FFF2-40B4-BE49-F238E27FC236}">
                    <a16:creationId xmlns:a16="http://schemas.microsoft.com/office/drawing/2014/main" id="{0E9CA5B3-7217-4FBC-AB84-D01E85EA28E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1" name="フリーフォーム: 図形 3040">
                <a:extLst>
                  <a:ext uri="{FF2B5EF4-FFF2-40B4-BE49-F238E27FC236}">
                    <a16:creationId xmlns:a16="http://schemas.microsoft.com/office/drawing/2014/main" id="{B009B6C0-721F-4A65-B1B6-1D9CC6E76F2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2" name="フリーフォーム: 図形 3041">
                <a:extLst>
                  <a:ext uri="{FF2B5EF4-FFF2-40B4-BE49-F238E27FC236}">
                    <a16:creationId xmlns:a16="http://schemas.microsoft.com/office/drawing/2014/main" id="{2925FADE-8721-4DC3-8797-830E82246A15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3" name="フリーフォーム: 図形 3042">
                <a:extLst>
                  <a:ext uri="{FF2B5EF4-FFF2-40B4-BE49-F238E27FC236}">
                    <a16:creationId xmlns:a16="http://schemas.microsoft.com/office/drawing/2014/main" id="{EA9427BB-2286-444F-9A7B-9C95200F968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4" name="フリーフォーム: 図形 3043">
                <a:extLst>
                  <a:ext uri="{FF2B5EF4-FFF2-40B4-BE49-F238E27FC236}">
                    <a16:creationId xmlns:a16="http://schemas.microsoft.com/office/drawing/2014/main" id="{77AEE0AC-E887-484E-8A41-AB0E0E3EFBD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5" name="フリーフォーム: 図形 3044">
                <a:extLst>
                  <a:ext uri="{FF2B5EF4-FFF2-40B4-BE49-F238E27FC236}">
                    <a16:creationId xmlns:a16="http://schemas.microsoft.com/office/drawing/2014/main" id="{6F823EA0-1591-4D3D-BD92-331F1E6792F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6" name="フリーフォーム: 図形 3045">
                <a:extLst>
                  <a:ext uri="{FF2B5EF4-FFF2-40B4-BE49-F238E27FC236}">
                    <a16:creationId xmlns:a16="http://schemas.microsoft.com/office/drawing/2014/main" id="{2B88054D-C740-4A3D-9853-C11BEF32E99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7" name="フリーフォーム: 図形 3046">
                <a:extLst>
                  <a:ext uri="{FF2B5EF4-FFF2-40B4-BE49-F238E27FC236}">
                    <a16:creationId xmlns:a16="http://schemas.microsoft.com/office/drawing/2014/main" id="{BC875871-F684-4188-BB4F-2860ACF7E9DC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8" name="フリーフォーム: 図形 3047">
                <a:extLst>
                  <a:ext uri="{FF2B5EF4-FFF2-40B4-BE49-F238E27FC236}">
                    <a16:creationId xmlns:a16="http://schemas.microsoft.com/office/drawing/2014/main" id="{CB22284E-473D-487D-9CE9-381460A34C3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9" name="フリーフォーム: 図形 3048">
                <a:extLst>
                  <a:ext uri="{FF2B5EF4-FFF2-40B4-BE49-F238E27FC236}">
                    <a16:creationId xmlns:a16="http://schemas.microsoft.com/office/drawing/2014/main" id="{84943EAD-93D8-4F83-831C-7AFEFFEDAF2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74" name="グループ化 3073">
              <a:extLst>
                <a:ext uri="{FF2B5EF4-FFF2-40B4-BE49-F238E27FC236}">
                  <a16:creationId xmlns:a16="http://schemas.microsoft.com/office/drawing/2014/main" id="{9ADAFC35-476C-4039-8072-337052CFC120}"/>
                </a:ext>
              </a:extLst>
            </p:cNvPr>
            <p:cNvGrpSpPr/>
            <p:nvPr/>
          </p:nvGrpSpPr>
          <p:grpSpPr>
            <a:xfrm>
              <a:off x="10036394" y="4841488"/>
              <a:ext cx="204231" cy="694854"/>
              <a:chOff x="1916930" y="4190334"/>
              <a:chExt cx="234076" cy="737178"/>
            </a:xfrm>
          </p:grpSpPr>
          <p:sp>
            <p:nvSpPr>
              <p:cNvPr id="3075" name="正方形/長方形 3074">
                <a:extLst>
                  <a:ext uri="{FF2B5EF4-FFF2-40B4-BE49-F238E27FC236}">
                    <a16:creationId xmlns:a16="http://schemas.microsoft.com/office/drawing/2014/main" id="{2E9A85F1-8D7F-42CF-AB2B-21C82F29731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6" name="フリーフォーム: 図形 3075">
                <a:extLst>
                  <a:ext uri="{FF2B5EF4-FFF2-40B4-BE49-F238E27FC236}">
                    <a16:creationId xmlns:a16="http://schemas.microsoft.com/office/drawing/2014/main" id="{7894CD22-33B4-4B26-8AB6-E2C51F1CB42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7" name="フリーフォーム: 図形 3076">
                <a:extLst>
                  <a:ext uri="{FF2B5EF4-FFF2-40B4-BE49-F238E27FC236}">
                    <a16:creationId xmlns:a16="http://schemas.microsoft.com/office/drawing/2014/main" id="{B97809EE-BA12-43CC-9558-90866074113E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8" name="フリーフォーム: 図形 3077">
                <a:extLst>
                  <a:ext uri="{FF2B5EF4-FFF2-40B4-BE49-F238E27FC236}">
                    <a16:creationId xmlns:a16="http://schemas.microsoft.com/office/drawing/2014/main" id="{B802413B-DA1F-4CC8-9F67-2D4CE476D28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9" name="フリーフォーム: 図形 3078">
                <a:extLst>
                  <a:ext uri="{FF2B5EF4-FFF2-40B4-BE49-F238E27FC236}">
                    <a16:creationId xmlns:a16="http://schemas.microsoft.com/office/drawing/2014/main" id="{240D7641-FAF1-45C7-8111-01B7B40260A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0" name="フリーフォーム: 図形 3079">
                <a:extLst>
                  <a:ext uri="{FF2B5EF4-FFF2-40B4-BE49-F238E27FC236}">
                    <a16:creationId xmlns:a16="http://schemas.microsoft.com/office/drawing/2014/main" id="{03B41300-41CB-403E-A00D-22D0DA31993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1" name="フリーフォーム: 図形 3080">
                <a:extLst>
                  <a:ext uri="{FF2B5EF4-FFF2-40B4-BE49-F238E27FC236}">
                    <a16:creationId xmlns:a16="http://schemas.microsoft.com/office/drawing/2014/main" id="{6A0CFBFA-30CC-4879-B22D-AD77BBCCD03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2" name="フリーフォーム: 図形 3081">
                <a:extLst>
                  <a:ext uri="{FF2B5EF4-FFF2-40B4-BE49-F238E27FC236}">
                    <a16:creationId xmlns:a16="http://schemas.microsoft.com/office/drawing/2014/main" id="{F6DC3C19-654C-4041-BC32-37C7F274FDF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3" name="フリーフォーム: 図形 3082">
                <a:extLst>
                  <a:ext uri="{FF2B5EF4-FFF2-40B4-BE49-F238E27FC236}">
                    <a16:creationId xmlns:a16="http://schemas.microsoft.com/office/drawing/2014/main" id="{3897D30D-30C3-417D-B1B7-18757395E33A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4" name="フリーフォーム: 図形 3083">
                <a:extLst>
                  <a:ext uri="{FF2B5EF4-FFF2-40B4-BE49-F238E27FC236}">
                    <a16:creationId xmlns:a16="http://schemas.microsoft.com/office/drawing/2014/main" id="{2EE6D089-5DD1-4EBC-A0B1-76C1B5AEDEC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5" name="フリーフォーム: 図形 3084">
                <a:extLst>
                  <a:ext uri="{FF2B5EF4-FFF2-40B4-BE49-F238E27FC236}">
                    <a16:creationId xmlns:a16="http://schemas.microsoft.com/office/drawing/2014/main" id="{6D12EFAE-50F0-454B-AFA0-CC12946D99A9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10" name="グループ化 3109">
              <a:extLst>
                <a:ext uri="{FF2B5EF4-FFF2-40B4-BE49-F238E27FC236}">
                  <a16:creationId xmlns:a16="http://schemas.microsoft.com/office/drawing/2014/main" id="{CE74A542-60E4-4433-B08A-0CD38ECC25FB}"/>
                </a:ext>
              </a:extLst>
            </p:cNvPr>
            <p:cNvGrpSpPr/>
            <p:nvPr/>
          </p:nvGrpSpPr>
          <p:grpSpPr>
            <a:xfrm>
              <a:off x="10260231" y="4841488"/>
              <a:ext cx="204231" cy="694854"/>
              <a:chOff x="1916930" y="4190334"/>
              <a:chExt cx="234076" cy="737178"/>
            </a:xfrm>
          </p:grpSpPr>
          <p:sp>
            <p:nvSpPr>
              <p:cNvPr id="3111" name="正方形/長方形 3110">
                <a:extLst>
                  <a:ext uri="{FF2B5EF4-FFF2-40B4-BE49-F238E27FC236}">
                    <a16:creationId xmlns:a16="http://schemas.microsoft.com/office/drawing/2014/main" id="{82166BB2-672E-4709-92CE-AFC97D33D2E0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2" name="フリーフォーム: 図形 3111">
                <a:extLst>
                  <a:ext uri="{FF2B5EF4-FFF2-40B4-BE49-F238E27FC236}">
                    <a16:creationId xmlns:a16="http://schemas.microsoft.com/office/drawing/2014/main" id="{78D63DB5-D5A9-467B-B19A-8B0981AAA6D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3" name="フリーフォーム: 図形 3112">
                <a:extLst>
                  <a:ext uri="{FF2B5EF4-FFF2-40B4-BE49-F238E27FC236}">
                    <a16:creationId xmlns:a16="http://schemas.microsoft.com/office/drawing/2014/main" id="{E40B95A3-88BF-4F3A-90A8-703C7484A81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4" name="フリーフォーム: 図形 3113">
                <a:extLst>
                  <a:ext uri="{FF2B5EF4-FFF2-40B4-BE49-F238E27FC236}">
                    <a16:creationId xmlns:a16="http://schemas.microsoft.com/office/drawing/2014/main" id="{79AA12EE-0AEE-4244-B1E2-7C792997B45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5" name="フリーフォーム: 図形 3114">
                <a:extLst>
                  <a:ext uri="{FF2B5EF4-FFF2-40B4-BE49-F238E27FC236}">
                    <a16:creationId xmlns:a16="http://schemas.microsoft.com/office/drawing/2014/main" id="{BB255C67-1ABD-4EC5-92A5-9ADF3B685A8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6" name="フリーフォーム: 図形 3115">
                <a:extLst>
                  <a:ext uri="{FF2B5EF4-FFF2-40B4-BE49-F238E27FC236}">
                    <a16:creationId xmlns:a16="http://schemas.microsoft.com/office/drawing/2014/main" id="{FCE55539-BEC7-448B-8D8B-254080D6DA7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7" name="フリーフォーム: 図形 3116">
                <a:extLst>
                  <a:ext uri="{FF2B5EF4-FFF2-40B4-BE49-F238E27FC236}">
                    <a16:creationId xmlns:a16="http://schemas.microsoft.com/office/drawing/2014/main" id="{0655536D-332F-4205-AB31-3D0F8048C29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8" name="フリーフォーム: 図形 3117">
                <a:extLst>
                  <a:ext uri="{FF2B5EF4-FFF2-40B4-BE49-F238E27FC236}">
                    <a16:creationId xmlns:a16="http://schemas.microsoft.com/office/drawing/2014/main" id="{8D21A58F-503A-4F04-9DAD-2F41545635C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9" name="フリーフォーム: 図形 3118">
                <a:extLst>
                  <a:ext uri="{FF2B5EF4-FFF2-40B4-BE49-F238E27FC236}">
                    <a16:creationId xmlns:a16="http://schemas.microsoft.com/office/drawing/2014/main" id="{6D639199-A7CA-44B3-AB8C-063FE04B686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0" name="フリーフォーム: 図形 3119">
                <a:extLst>
                  <a:ext uri="{FF2B5EF4-FFF2-40B4-BE49-F238E27FC236}">
                    <a16:creationId xmlns:a16="http://schemas.microsoft.com/office/drawing/2014/main" id="{1A57EFA0-0C34-4F27-95FB-5D21262B5B6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1" name="フリーフォーム: 図形 3120">
                <a:extLst>
                  <a:ext uri="{FF2B5EF4-FFF2-40B4-BE49-F238E27FC236}">
                    <a16:creationId xmlns:a16="http://schemas.microsoft.com/office/drawing/2014/main" id="{9A90C273-DB15-47B5-AB3C-8E111BC87C0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46" name="グループ化 3145">
              <a:extLst>
                <a:ext uri="{FF2B5EF4-FFF2-40B4-BE49-F238E27FC236}">
                  <a16:creationId xmlns:a16="http://schemas.microsoft.com/office/drawing/2014/main" id="{D3EA9058-462A-4141-903A-F5D0C35963CB}"/>
                </a:ext>
              </a:extLst>
            </p:cNvPr>
            <p:cNvGrpSpPr/>
            <p:nvPr/>
          </p:nvGrpSpPr>
          <p:grpSpPr>
            <a:xfrm>
              <a:off x="10479307" y="4841488"/>
              <a:ext cx="204231" cy="694854"/>
              <a:chOff x="1916930" y="4190334"/>
              <a:chExt cx="234076" cy="737178"/>
            </a:xfrm>
          </p:grpSpPr>
          <p:sp>
            <p:nvSpPr>
              <p:cNvPr id="3147" name="正方形/長方形 3146">
                <a:extLst>
                  <a:ext uri="{FF2B5EF4-FFF2-40B4-BE49-F238E27FC236}">
                    <a16:creationId xmlns:a16="http://schemas.microsoft.com/office/drawing/2014/main" id="{C67AEE36-DC3F-48A7-AB55-562B7815DF2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8" name="フリーフォーム: 図形 3147">
                <a:extLst>
                  <a:ext uri="{FF2B5EF4-FFF2-40B4-BE49-F238E27FC236}">
                    <a16:creationId xmlns:a16="http://schemas.microsoft.com/office/drawing/2014/main" id="{2D9F441D-DA34-44AD-B79B-DF2FCA7B0F1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9" name="フリーフォーム: 図形 3148">
                <a:extLst>
                  <a:ext uri="{FF2B5EF4-FFF2-40B4-BE49-F238E27FC236}">
                    <a16:creationId xmlns:a16="http://schemas.microsoft.com/office/drawing/2014/main" id="{8F545090-1C0E-472B-AA9D-9A8E687F5737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0" name="フリーフォーム: 図形 3149">
                <a:extLst>
                  <a:ext uri="{FF2B5EF4-FFF2-40B4-BE49-F238E27FC236}">
                    <a16:creationId xmlns:a16="http://schemas.microsoft.com/office/drawing/2014/main" id="{6AC4EC01-DE50-4FE1-AA7D-8A88A3083C15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1" name="フリーフォーム: 図形 3150">
                <a:extLst>
                  <a:ext uri="{FF2B5EF4-FFF2-40B4-BE49-F238E27FC236}">
                    <a16:creationId xmlns:a16="http://schemas.microsoft.com/office/drawing/2014/main" id="{79C200AE-0C02-418F-A073-D1CE9689AC1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2" name="フリーフォーム: 図形 3151">
                <a:extLst>
                  <a:ext uri="{FF2B5EF4-FFF2-40B4-BE49-F238E27FC236}">
                    <a16:creationId xmlns:a16="http://schemas.microsoft.com/office/drawing/2014/main" id="{199800A3-8917-4259-993A-2F09A1ABE0E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3" name="フリーフォーム: 図形 3152">
                <a:extLst>
                  <a:ext uri="{FF2B5EF4-FFF2-40B4-BE49-F238E27FC236}">
                    <a16:creationId xmlns:a16="http://schemas.microsoft.com/office/drawing/2014/main" id="{3193E6E1-4CD8-47A3-9EFA-15EBBA293C4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4" name="フリーフォーム: 図形 3153">
                <a:extLst>
                  <a:ext uri="{FF2B5EF4-FFF2-40B4-BE49-F238E27FC236}">
                    <a16:creationId xmlns:a16="http://schemas.microsoft.com/office/drawing/2014/main" id="{A9679D52-C1C7-48BD-BADE-21097E24F4E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5" name="フリーフォーム: 図形 3154">
                <a:extLst>
                  <a:ext uri="{FF2B5EF4-FFF2-40B4-BE49-F238E27FC236}">
                    <a16:creationId xmlns:a16="http://schemas.microsoft.com/office/drawing/2014/main" id="{38F1919B-626F-4AE0-A701-6FC67177958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6" name="フリーフォーム: 図形 3155">
                <a:extLst>
                  <a:ext uri="{FF2B5EF4-FFF2-40B4-BE49-F238E27FC236}">
                    <a16:creationId xmlns:a16="http://schemas.microsoft.com/office/drawing/2014/main" id="{4D7A37FA-BAB9-4B4B-90DB-5BBC59E05FD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7" name="フリーフォーム: 図形 3156">
                <a:extLst>
                  <a:ext uri="{FF2B5EF4-FFF2-40B4-BE49-F238E27FC236}">
                    <a16:creationId xmlns:a16="http://schemas.microsoft.com/office/drawing/2014/main" id="{4F61A948-6E65-4D11-96EE-7A2582621A9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72" name="正方形/長方形 3171">
              <a:extLst>
                <a:ext uri="{FF2B5EF4-FFF2-40B4-BE49-F238E27FC236}">
                  <a16:creationId xmlns:a16="http://schemas.microsoft.com/office/drawing/2014/main" id="{9975BE55-2999-4C2E-B53E-6FA0B03B438E}"/>
                </a:ext>
              </a:extLst>
            </p:cNvPr>
            <p:cNvSpPr/>
            <p:nvPr/>
          </p:nvSpPr>
          <p:spPr bwMode="auto">
            <a:xfrm>
              <a:off x="8638127" y="4994520"/>
              <a:ext cx="2133045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74" name="フリーフォーム: 図形 3173">
              <a:extLst>
                <a:ext uri="{FF2B5EF4-FFF2-40B4-BE49-F238E27FC236}">
                  <a16:creationId xmlns:a16="http://schemas.microsoft.com/office/drawing/2014/main" id="{633FA5A0-340A-4013-9C17-B96D96861FC4}"/>
                </a:ext>
              </a:extLst>
            </p:cNvPr>
            <p:cNvSpPr/>
            <p:nvPr/>
          </p:nvSpPr>
          <p:spPr bwMode="auto">
            <a:xfrm>
              <a:off x="8613798" y="4782589"/>
              <a:ext cx="2157374" cy="807492"/>
            </a:xfrm>
            <a:custGeom>
              <a:avLst/>
              <a:gdLst>
                <a:gd name="connsiteX0" fmla="*/ 61337 w 2157374"/>
                <a:gd name="connsiteY0" fmla="*/ 55019 h 807492"/>
                <a:gd name="connsiteX1" fmla="*/ 52389 w 2157374"/>
                <a:gd name="connsiteY1" fmla="*/ 63967 h 807492"/>
                <a:gd name="connsiteX2" fmla="*/ 52389 w 2157374"/>
                <a:gd name="connsiteY2" fmla="*/ 743526 h 807492"/>
                <a:gd name="connsiteX3" fmla="*/ 61337 w 2157374"/>
                <a:gd name="connsiteY3" fmla="*/ 752474 h 807492"/>
                <a:gd name="connsiteX4" fmla="*/ 1818720 w 2157374"/>
                <a:gd name="connsiteY4" fmla="*/ 752474 h 807492"/>
                <a:gd name="connsiteX5" fmla="*/ 1973854 w 2157374"/>
                <a:gd name="connsiteY5" fmla="*/ 752474 h 807492"/>
                <a:gd name="connsiteX6" fmla="*/ 2096036 w 2157374"/>
                <a:gd name="connsiteY6" fmla="*/ 752474 h 807492"/>
                <a:gd name="connsiteX7" fmla="*/ 2104984 w 2157374"/>
                <a:gd name="connsiteY7" fmla="*/ 743526 h 807492"/>
                <a:gd name="connsiteX8" fmla="*/ 2104984 w 2157374"/>
                <a:gd name="connsiteY8" fmla="*/ 63967 h 807492"/>
                <a:gd name="connsiteX9" fmla="*/ 2096036 w 2157374"/>
                <a:gd name="connsiteY9" fmla="*/ 55019 h 807492"/>
                <a:gd name="connsiteX10" fmla="*/ 1973854 w 2157374"/>
                <a:gd name="connsiteY10" fmla="*/ 55019 h 807492"/>
                <a:gd name="connsiteX11" fmla="*/ 1818720 w 2157374"/>
                <a:gd name="connsiteY11" fmla="*/ 55019 h 807492"/>
                <a:gd name="connsiteX12" fmla="*/ 43443 w 2157374"/>
                <a:gd name="connsiteY12" fmla="*/ 0 h 807492"/>
                <a:gd name="connsiteX13" fmla="*/ 1818720 w 2157374"/>
                <a:gd name="connsiteY13" fmla="*/ 0 h 807492"/>
                <a:gd name="connsiteX14" fmla="*/ 1973854 w 2157374"/>
                <a:gd name="connsiteY14" fmla="*/ 0 h 807492"/>
                <a:gd name="connsiteX15" fmla="*/ 2113931 w 2157374"/>
                <a:gd name="connsiteY15" fmla="*/ 0 h 807492"/>
                <a:gd name="connsiteX16" fmla="*/ 2157374 w 2157374"/>
                <a:gd name="connsiteY16" fmla="*/ 43443 h 807492"/>
                <a:gd name="connsiteX17" fmla="*/ 2157374 w 2157374"/>
                <a:gd name="connsiteY17" fmla="*/ 764049 h 807492"/>
                <a:gd name="connsiteX18" fmla="*/ 2113931 w 2157374"/>
                <a:gd name="connsiteY18" fmla="*/ 807492 h 807492"/>
                <a:gd name="connsiteX19" fmla="*/ 1973854 w 2157374"/>
                <a:gd name="connsiteY19" fmla="*/ 807492 h 807492"/>
                <a:gd name="connsiteX20" fmla="*/ 1818720 w 2157374"/>
                <a:gd name="connsiteY20" fmla="*/ 807492 h 807492"/>
                <a:gd name="connsiteX21" fmla="*/ 43443 w 2157374"/>
                <a:gd name="connsiteY21" fmla="*/ 807492 h 807492"/>
                <a:gd name="connsiteX22" fmla="*/ 0 w 2157374"/>
                <a:gd name="connsiteY22" fmla="*/ 764049 h 807492"/>
                <a:gd name="connsiteX23" fmla="*/ 0 w 2157374"/>
                <a:gd name="connsiteY23" fmla="*/ 43443 h 807492"/>
                <a:gd name="connsiteX24" fmla="*/ 43443 w 215737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5737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1818720" y="752474"/>
                  </a:lnTo>
                  <a:lnTo>
                    <a:pt x="1973854" y="752474"/>
                  </a:lnTo>
                  <a:lnTo>
                    <a:pt x="2096036" y="752474"/>
                  </a:lnTo>
                  <a:cubicBezTo>
                    <a:pt x="2100978" y="752474"/>
                    <a:pt x="2104984" y="748468"/>
                    <a:pt x="2104984" y="743526"/>
                  </a:cubicBezTo>
                  <a:lnTo>
                    <a:pt x="2104984" y="63967"/>
                  </a:lnTo>
                  <a:cubicBezTo>
                    <a:pt x="2104984" y="59025"/>
                    <a:pt x="2100978" y="55019"/>
                    <a:pt x="2096036" y="55019"/>
                  </a:cubicBezTo>
                  <a:lnTo>
                    <a:pt x="1973854" y="55019"/>
                  </a:lnTo>
                  <a:lnTo>
                    <a:pt x="1818720" y="55019"/>
                  </a:lnTo>
                  <a:close/>
                  <a:moveTo>
                    <a:pt x="43443" y="0"/>
                  </a:moveTo>
                  <a:lnTo>
                    <a:pt x="1818720" y="0"/>
                  </a:lnTo>
                  <a:lnTo>
                    <a:pt x="1973854" y="0"/>
                  </a:lnTo>
                  <a:lnTo>
                    <a:pt x="2113931" y="0"/>
                  </a:lnTo>
                  <a:cubicBezTo>
                    <a:pt x="2137924" y="0"/>
                    <a:pt x="2157374" y="19450"/>
                    <a:pt x="2157374" y="43443"/>
                  </a:cubicBezTo>
                  <a:lnTo>
                    <a:pt x="2157374" y="764049"/>
                  </a:lnTo>
                  <a:cubicBezTo>
                    <a:pt x="2157374" y="788042"/>
                    <a:pt x="2137924" y="807492"/>
                    <a:pt x="2113931" y="807492"/>
                  </a:cubicBezTo>
                  <a:lnTo>
                    <a:pt x="1973854" y="807492"/>
                  </a:lnTo>
                  <a:lnTo>
                    <a:pt x="181872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76" name="グループ化 3175">
            <a:extLst>
              <a:ext uri="{FF2B5EF4-FFF2-40B4-BE49-F238E27FC236}">
                <a16:creationId xmlns:a16="http://schemas.microsoft.com/office/drawing/2014/main" id="{D77E186B-4292-49A4-B8C0-973913712F70}"/>
              </a:ext>
            </a:extLst>
          </p:cNvPr>
          <p:cNvGrpSpPr/>
          <p:nvPr/>
        </p:nvGrpSpPr>
        <p:grpSpPr>
          <a:xfrm>
            <a:off x="7693904" y="3546966"/>
            <a:ext cx="1894596" cy="709136"/>
            <a:chOff x="8613798" y="2979791"/>
            <a:chExt cx="2157374" cy="807492"/>
          </a:xfrm>
        </p:grpSpPr>
        <p:grpSp>
          <p:nvGrpSpPr>
            <p:cNvPr id="2870" name="グループ化 2869">
              <a:extLst>
                <a:ext uri="{FF2B5EF4-FFF2-40B4-BE49-F238E27FC236}">
                  <a16:creationId xmlns:a16="http://schemas.microsoft.com/office/drawing/2014/main" id="{7967BC11-0EF6-4C28-BFE0-FCA22D11F577}"/>
                </a:ext>
              </a:extLst>
            </p:cNvPr>
            <p:cNvGrpSpPr/>
            <p:nvPr/>
          </p:nvGrpSpPr>
          <p:grpSpPr>
            <a:xfrm>
              <a:off x="8693369" y="3035549"/>
              <a:ext cx="204231" cy="694854"/>
              <a:chOff x="2188392" y="4190334"/>
              <a:chExt cx="234076" cy="737178"/>
            </a:xfrm>
          </p:grpSpPr>
          <p:sp>
            <p:nvSpPr>
              <p:cNvPr id="2871" name="正方形/長方形 2870">
                <a:extLst>
                  <a:ext uri="{FF2B5EF4-FFF2-40B4-BE49-F238E27FC236}">
                    <a16:creationId xmlns:a16="http://schemas.microsoft.com/office/drawing/2014/main" id="{E63CE31C-1EB3-4958-B8C8-A5B06BB2BBAD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2" name="フリーフォーム: 図形 2871">
                <a:extLst>
                  <a:ext uri="{FF2B5EF4-FFF2-40B4-BE49-F238E27FC236}">
                    <a16:creationId xmlns:a16="http://schemas.microsoft.com/office/drawing/2014/main" id="{054B20EB-97E6-459C-8A95-4FC1E4B912D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3" name="フリーフォーム: 図形 2872">
                <a:extLst>
                  <a:ext uri="{FF2B5EF4-FFF2-40B4-BE49-F238E27FC236}">
                    <a16:creationId xmlns:a16="http://schemas.microsoft.com/office/drawing/2014/main" id="{6C128785-121F-4C3B-8D24-608C5960F87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4" name="フリーフォーム: 図形 2873">
                <a:extLst>
                  <a:ext uri="{FF2B5EF4-FFF2-40B4-BE49-F238E27FC236}">
                    <a16:creationId xmlns:a16="http://schemas.microsoft.com/office/drawing/2014/main" id="{7B9B52CE-4DD0-49C4-BB32-984435E13C44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5" name="フリーフォーム: 図形 2874">
                <a:extLst>
                  <a:ext uri="{FF2B5EF4-FFF2-40B4-BE49-F238E27FC236}">
                    <a16:creationId xmlns:a16="http://schemas.microsoft.com/office/drawing/2014/main" id="{3B9FED5C-8B81-4B40-B955-5CF10D6B8DD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6" name="フリーフォーム: 図形 2875">
                <a:extLst>
                  <a:ext uri="{FF2B5EF4-FFF2-40B4-BE49-F238E27FC236}">
                    <a16:creationId xmlns:a16="http://schemas.microsoft.com/office/drawing/2014/main" id="{C4022679-2F13-49EF-97BF-16F22187F66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7" name="フリーフォーム: 図形 2876">
                <a:extLst>
                  <a:ext uri="{FF2B5EF4-FFF2-40B4-BE49-F238E27FC236}">
                    <a16:creationId xmlns:a16="http://schemas.microsoft.com/office/drawing/2014/main" id="{A95A0C39-64EE-4650-94AA-6563B0768AD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8" name="フリーフォーム: 図形 2877">
                <a:extLst>
                  <a:ext uri="{FF2B5EF4-FFF2-40B4-BE49-F238E27FC236}">
                    <a16:creationId xmlns:a16="http://schemas.microsoft.com/office/drawing/2014/main" id="{9DD55D5E-351C-4CA7-A52B-892F0EDA72E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9" name="フリーフォーム: 図形 2878">
                <a:extLst>
                  <a:ext uri="{FF2B5EF4-FFF2-40B4-BE49-F238E27FC236}">
                    <a16:creationId xmlns:a16="http://schemas.microsoft.com/office/drawing/2014/main" id="{D69991B2-0F83-425E-8B08-21CB58DCEE9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0" name="フリーフォーム: 図形 2879">
                <a:extLst>
                  <a:ext uri="{FF2B5EF4-FFF2-40B4-BE49-F238E27FC236}">
                    <a16:creationId xmlns:a16="http://schemas.microsoft.com/office/drawing/2014/main" id="{673CF6C5-B4F0-4936-842B-84E03AA2ECF0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1" name="フリーフォーム: 図形 2880">
                <a:extLst>
                  <a:ext uri="{FF2B5EF4-FFF2-40B4-BE49-F238E27FC236}">
                    <a16:creationId xmlns:a16="http://schemas.microsoft.com/office/drawing/2014/main" id="{68308A75-3ECC-4AAC-AF92-749EB1745C9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06" name="グループ化 2905">
              <a:extLst>
                <a:ext uri="{FF2B5EF4-FFF2-40B4-BE49-F238E27FC236}">
                  <a16:creationId xmlns:a16="http://schemas.microsoft.com/office/drawing/2014/main" id="{4A38F475-18DD-48C8-A06E-6D18A4321CC7}"/>
                </a:ext>
              </a:extLst>
            </p:cNvPr>
            <p:cNvGrpSpPr/>
            <p:nvPr/>
          </p:nvGrpSpPr>
          <p:grpSpPr>
            <a:xfrm>
              <a:off x="8917390" y="3035549"/>
              <a:ext cx="204231" cy="694854"/>
              <a:chOff x="2188392" y="4190334"/>
              <a:chExt cx="234076" cy="737178"/>
            </a:xfrm>
          </p:grpSpPr>
          <p:sp>
            <p:nvSpPr>
              <p:cNvPr id="2907" name="正方形/長方形 2906">
                <a:extLst>
                  <a:ext uri="{FF2B5EF4-FFF2-40B4-BE49-F238E27FC236}">
                    <a16:creationId xmlns:a16="http://schemas.microsoft.com/office/drawing/2014/main" id="{D9F5D670-8DBF-4F9E-A199-F2716D8F8E2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8" name="フリーフォーム: 図形 2907">
                <a:extLst>
                  <a:ext uri="{FF2B5EF4-FFF2-40B4-BE49-F238E27FC236}">
                    <a16:creationId xmlns:a16="http://schemas.microsoft.com/office/drawing/2014/main" id="{14110C1C-19FD-4479-9D43-3D3E43A7224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9" name="フリーフォーム: 図形 2908">
                <a:extLst>
                  <a:ext uri="{FF2B5EF4-FFF2-40B4-BE49-F238E27FC236}">
                    <a16:creationId xmlns:a16="http://schemas.microsoft.com/office/drawing/2014/main" id="{C19D54A1-5100-4B53-B170-E54CFD59265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0" name="フリーフォーム: 図形 2909">
                <a:extLst>
                  <a:ext uri="{FF2B5EF4-FFF2-40B4-BE49-F238E27FC236}">
                    <a16:creationId xmlns:a16="http://schemas.microsoft.com/office/drawing/2014/main" id="{FF989FDF-B013-4EDE-A7F8-38B49B3704C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1" name="フリーフォーム: 図形 2910">
                <a:extLst>
                  <a:ext uri="{FF2B5EF4-FFF2-40B4-BE49-F238E27FC236}">
                    <a16:creationId xmlns:a16="http://schemas.microsoft.com/office/drawing/2014/main" id="{0547CA71-9C27-423C-BB60-0A5618256A9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2" name="フリーフォーム: 図形 2911">
                <a:extLst>
                  <a:ext uri="{FF2B5EF4-FFF2-40B4-BE49-F238E27FC236}">
                    <a16:creationId xmlns:a16="http://schemas.microsoft.com/office/drawing/2014/main" id="{8ED993DB-00B2-438C-B12F-6707E4A1DA6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3" name="フリーフォーム: 図形 2912">
                <a:extLst>
                  <a:ext uri="{FF2B5EF4-FFF2-40B4-BE49-F238E27FC236}">
                    <a16:creationId xmlns:a16="http://schemas.microsoft.com/office/drawing/2014/main" id="{C596F57D-04D7-4A3F-BA40-3B464E66DF1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4" name="フリーフォーム: 図形 2913">
                <a:extLst>
                  <a:ext uri="{FF2B5EF4-FFF2-40B4-BE49-F238E27FC236}">
                    <a16:creationId xmlns:a16="http://schemas.microsoft.com/office/drawing/2014/main" id="{E057A233-640C-44E6-BF19-17394E8379E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5" name="フリーフォーム: 図形 2914">
                <a:extLst>
                  <a:ext uri="{FF2B5EF4-FFF2-40B4-BE49-F238E27FC236}">
                    <a16:creationId xmlns:a16="http://schemas.microsoft.com/office/drawing/2014/main" id="{6825F81F-9E27-4FE8-816A-01CAECD9FD9F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6" name="フリーフォーム: 図形 2915">
                <a:extLst>
                  <a:ext uri="{FF2B5EF4-FFF2-40B4-BE49-F238E27FC236}">
                    <a16:creationId xmlns:a16="http://schemas.microsoft.com/office/drawing/2014/main" id="{5AF4C32B-CD5D-42CC-9019-3810725C8DA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7" name="フリーフォーム: 図形 2916">
                <a:extLst>
                  <a:ext uri="{FF2B5EF4-FFF2-40B4-BE49-F238E27FC236}">
                    <a16:creationId xmlns:a16="http://schemas.microsoft.com/office/drawing/2014/main" id="{BF5F1F02-FB62-4970-B11D-BBE401092B0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42" name="グループ化 2941">
              <a:extLst>
                <a:ext uri="{FF2B5EF4-FFF2-40B4-BE49-F238E27FC236}">
                  <a16:creationId xmlns:a16="http://schemas.microsoft.com/office/drawing/2014/main" id="{3CAF6BC8-C580-4AE7-B14C-2C7261CB7102}"/>
                </a:ext>
              </a:extLst>
            </p:cNvPr>
            <p:cNvGrpSpPr/>
            <p:nvPr/>
          </p:nvGrpSpPr>
          <p:grpSpPr>
            <a:xfrm>
              <a:off x="9141411" y="3035549"/>
              <a:ext cx="204231" cy="694854"/>
              <a:chOff x="2188392" y="4190334"/>
              <a:chExt cx="234076" cy="737178"/>
            </a:xfrm>
          </p:grpSpPr>
          <p:sp>
            <p:nvSpPr>
              <p:cNvPr id="2943" name="正方形/長方形 2942">
                <a:extLst>
                  <a:ext uri="{FF2B5EF4-FFF2-40B4-BE49-F238E27FC236}">
                    <a16:creationId xmlns:a16="http://schemas.microsoft.com/office/drawing/2014/main" id="{0D9BEEF0-F0F7-4FA5-9751-A0402046BED4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4" name="フリーフォーム: 図形 2943">
                <a:extLst>
                  <a:ext uri="{FF2B5EF4-FFF2-40B4-BE49-F238E27FC236}">
                    <a16:creationId xmlns:a16="http://schemas.microsoft.com/office/drawing/2014/main" id="{A663BA4B-B64F-49FE-992C-D41F4095DA1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5" name="フリーフォーム: 図形 2944">
                <a:extLst>
                  <a:ext uri="{FF2B5EF4-FFF2-40B4-BE49-F238E27FC236}">
                    <a16:creationId xmlns:a16="http://schemas.microsoft.com/office/drawing/2014/main" id="{FFABEC55-7A36-4DFF-91FF-23423B25675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6" name="フリーフォーム: 図形 2945">
                <a:extLst>
                  <a:ext uri="{FF2B5EF4-FFF2-40B4-BE49-F238E27FC236}">
                    <a16:creationId xmlns:a16="http://schemas.microsoft.com/office/drawing/2014/main" id="{6D13EA34-FE3D-4204-B374-3E3EF294E0B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7" name="フリーフォーム: 図形 2946">
                <a:extLst>
                  <a:ext uri="{FF2B5EF4-FFF2-40B4-BE49-F238E27FC236}">
                    <a16:creationId xmlns:a16="http://schemas.microsoft.com/office/drawing/2014/main" id="{A0550A45-1234-4245-8E96-291E7858767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8" name="フリーフォーム: 図形 2947">
                <a:extLst>
                  <a:ext uri="{FF2B5EF4-FFF2-40B4-BE49-F238E27FC236}">
                    <a16:creationId xmlns:a16="http://schemas.microsoft.com/office/drawing/2014/main" id="{404828B4-2AE4-4002-A289-FFD01B3F6EF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9" name="フリーフォーム: 図形 2948">
                <a:extLst>
                  <a:ext uri="{FF2B5EF4-FFF2-40B4-BE49-F238E27FC236}">
                    <a16:creationId xmlns:a16="http://schemas.microsoft.com/office/drawing/2014/main" id="{656743D1-1BB7-4584-A70F-D3CEE42E543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0" name="フリーフォーム: 図形 2949">
                <a:extLst>
                  <a:ext uri="{FF2B5EF4-FFF2-40B4-BE49-F238E27FC236}">
                    <a16:creationId xmlns:a16="http://schemas.microsoft.com/office/drawing/2014/main" id="{8E6F78CB-BD8A-410C-8EBE-266B8756228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1" name="フリーフォーム: 図形 2950">
                <a:extLst>
                  <a:ext uri="{FF2B5EF4-FFF2-40B4-BE49-F238E27FC236}">
                    <a16:creationId xmlns:a16="http://schemas.microsoft.com/office/drawing/2014/main" id="{1F945EA8-911E-42E6-9214-1030A063D0C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2" name="フリーフォーム: 図形 2951">
                <a:extLst>
                  <a:ext uri="{FF2B5EF4-FFF2-40B4-BE49-F238E27FC236}">
                    <a16:creationId xmlns:a16="http://schemas.microsoft.com/office/drawing/2014/main" id="{AA3172D2-7961-490D-B998-4E1D32F0384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3" name="フリーフォーム: 図形 2952">
                <a:extLst>
                  <a:ext uri="{FF2B5EF4-FFF2-40B4-BE49-F238E27FC236}">
                    <a16:creationId xmlns:a16="http://schemas.microsoft.com/office/drawing/2014/main" id="{56EB5C80-F121-46CE-A6D7-5FC3D69E66B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78" name="グループ化 2977">
              <a:extLst>
                <a:ext uri="{FF2B5EF4-FFF2-40B4-BE49-F238E27FC236}">
                  <a16:creationId xmlns:a16="http://schemas.microsoft.com/office/drawing/2014/main" id="{700257F4-9B84-4BD1-BD5B-20160CBCE4DC}"/>
                </a:ext>
              </a:extLst>
            </p:cNvPr>
            <p:cNvGrpSpPr/>
            <p:nvPr/>
          </p:nvGrpSpPr>
          <p:grpSpPr>
            <a:xfrm>
              <a:off x="9365432" y="3035549"/>
              <a:ext cx="204231" cy="694854"/>
              <a:chOff x="2188392" y="4190334"/>
              <a:chExt cx="234076" cy="737178"/>
            </a:xfrm>
          </p:grpSpPr>
          <p:sp>
            <p:nvSpPr>
              <p:cNvPr id="2979" name="正方形/長方形 2978">
                <a:extLst>
                  <a:ext uri="{FF2B5EF4-FFF2-40B4-BE49-F238E27FC236}">
                    <a16:creationId xmlns:a16="http://schemas.microsoft.com/office/drawing/2014/main" id="{E911D0DD-06AA-4812-B190-C333620D033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0" name="フリーフォーム: 図形 2979">
                <a:extLst>
                  <a:ext uri="{FF2B5EF4-FFF2-40B4-BE49-F238E27FC236}">
                    <a16:creationId xmlns:a16="http://schemas.microsoft.com/office/drawing/2014/main" id="{4AF3599A-E22F-4825-B81D-0A612251AE9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1" name="フリーフォーム: 図形 2980">
                <a:extLst>
                  <a:ext uri="{FF2B5EF4-FFF2-40B4-BE49-F238E27FC236}">
                    <a16:creationId xmlns:a16="http://schemas.microsoft.com/office/drawing/2014/main" id="{95ADFFA6-CFC4-4878-8684-798B1D39497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2" name="フリーフォーム: 図形 2981">
                <a:extLst>
                  <a:ext uri="{FF2B5EF4-FFF2-40B4-BE49-F238E27FC236}">
                    <a16:creationId xmlns:a16="http://schemas.microsoft.com/office/drawing/2014/main" id="{D238CB21-851D-4290-B443-379CA5E54A0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3" name="フリーフォーム: 図形 2982">
                <a:extLst>
                  <a:ext uri="{FF2B5EF4-FFF2-40B4-BE49-F238E27FC236}">
                    <a16:creationId xmlns:a16="http://schemas.microsoft.com/office/drawing/2014/main" id="{BF0DE5AB-5970-44CE-855D-35C4F5E5036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4" name="フリーフォーム: 図形 2983">
                <a:extLst>
                  <a:ext uri="{FF2B5EF4-FFF2-40B4-BE49-F238E27FC236}">
                    <a16:creationId xmlns:a16="http://schemas.microsoft.com/office/drawing/2014/main" id="{E5311D07-3824-43BF-9D56-C071827D551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5" name="フリーフォーム: 図形 2984">
                <a:extLst>
                  <a:ext uri="{FF2B5EF4-FFF2-40B4-BE49-F238E27FC236}">
                    <a16:creationId xmlns:a16="http://schemas.microsoft.com/office/drawing/2014/main" id="{6EC38E74-7370-4C4F-9ABB-92C4400AAAF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6" name="フリーフォーム: 図形 2985">
                <a:extLst>
                  <a:ext uri="{FF2B5EF4-FFF2-40B4-BE49-F238E27FC236}">
                    <a16:creationId xmlns:a16="http://schemas.microsoft.com/office/drawing/2014/main" id="{13FBF3F2-7F4E-4188-955C-3CA900064C5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7" name="フリーフォーム: 図形 2986">
                <a:extLst>
                  <a:ext uri="{FF2B5EF4-FFF2-40B4-BE49-F238E27FC236}">
                    <a16:creationId xmlns:a16="http://schemas.microsoft.com/office/drawing/2014/main" id="{B999D6BA-41B8-4668-A22F-7AEF41040DFD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8" name="フリーフォーム: 図形 2987">
                <a:extLst>
                  <a:ext uri="{FF2B5EF4-FFF2-40B4-BE49-F238E27FC236}">
                    <a16:creationId xmlns:a16="http://schemas.microsoft.com/office/drawing/2014/main" id="{4F08F5D8-60DD-4D53-869B-9CA6472CA624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9" name="フリーフォーム: 図形 2988">
                <a:extLst>
                  <a:ext uri="{FF2B5EF4-FFF2-40B4-BE49-F238E27FC236}">
                    <a16:creationId xmlns:a16="http://schemas.microsoft.com/office/drawing/2014/main" id="{E54BCBF6-C96A-4AF6-9C42-D61CE9F8EEA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14" name="グループ化 3013">
              <a:extLst>
                <a:ext uri="{FF2B5EF4-FFF2-40B4-BE49-F238E27FC236}">
                  <a16:creationId xmlns:a16="http://schemas.microsoft.com/office/drawing/2014/main" id="{BCF169A4-19C8-4110-BAD9-28332CDCC040}"/>
                </a:ext>
              </a:extLst>
            </p:cNvPr>
            <p:cNvGrpSpPr/>
            <p:nvPr/>
          </p:nvGrpSpPr>
          <p:grpSpPr>
            <a:xfrm>
              <a:off x="9589453" y="3035549"/>
              <a:ext cx="204231" cy="694854"/>
              <a:chOff x="2188392" y="4190334"/>
              <a:chExt cx="234076" cy="737178"/>
            </a:xfrm>
          </p:grpSpPr>
          <p:sp>
            <p:nvSpPr>
              <p:cNvPr id="3015" name="正方形/長方形 3014">
                <a:extLst>
                  <a:ext uri="{FF2B5EF4-FFF2-40B4-BE49-F238E27FC236}">
                    <a16:creationId xmlns:a16="http://schemas.microsoft.com/office/drawing/2014/main" id="{7AE2382A-FD06-4BAA-B9D6-39575102D87B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6" name="フリーフォーム: 図形 3015">
                <a:extLst>
                  <a:ext uri="{FF2B5EF4-FFF2-40B4-BE49-F238E27FC236}">
                    <a16:creationId xmlns:a16="http://schemas.microsoft.com/office/drawing/2014/main" id="{0B8F7CA3-ADD4-4DED-8F80-89D54B38085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7" name="フリーフォーム: 図形 3016">
                <a:extLst>
                  <a:ext uri="{FF2B5EF4-FFF2-40B4-BE49-F238E27FC236}">
                    <a16:creationId xmlns:a16="http://schemas.microsoft.com/office/drawing/2014/main" id="{A8B767B3-F41D-4014-A675-5EE235D559B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8" name="フリーフォーム: 図形 3017">
                <a:extLst>
                  <a:ext uri="{FF2B5EF4-FFF2-40B4-BE49-F238E27FC236}">
                    <a16:creationId xmlns:a16="http://schemas.microsoft.com/office/drawing/2014/main" id="{9601924F-CEA1-4858-A4CB-6977C9D1979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9" name="フリーフォーム: 図形 3018">
                <a:extLst>
                  <a:ext uri="{FF2B5EF4-FFF2-40B4-BE49-F238E27FC236}">
                    <a16:creationId xmlns:a16="http://schemas.microsoft.com/office/drawing/2014/main" id="{5C68AD3D-7D8A-4740-8324-4873AB7054C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0" name="フリーフォーム: 図形 3019">
                <a:extLst>
                  <a:ext uri="{FF2B5EF4-FFF2-40B4-BE49-F238E27FC236}">
                    <a16:creationId xmlns:a16="http://schemas.microsoft.com/office/drawing/2014/main" id="{67318EB0-5E03-40C7-97EE-8730213853B9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1" name="フリーフォーム: 図形 3020">
                <a:extLst>
                  <a:ext uri="{FF2B5EF4-FFF2-40B4-BE49-F238E27FC236}">
                    <a16:creationId xmlns:a16="http://schemas.microsoft.com/office/drawing/2014/main" id="{3EA11B2E-CFCC-42D5-A8E8-3B36F2E3E13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2" name="フリーフォーム: 図形 3021">
                <a:extLst>
                  <a:ext uri="{FF2B5EF4-FFF2-40B4-BE49-F238E27FC236}">
                    <a16:creationId xmlns:a16="http://schemas.microsoft.com/office/drawing/2014/main" id="{37E5FCFE-10CF-420A-AC25-55590F1085E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3" name="フリーフォーム: 図形 3022">
                <a:extLst>
                  <a:ext uri="{FF2B5EF4-FFF2-40B4-BE49-F238E27FC236}">
                    <a16:creationId xmlns:a16="http://schemas.microsoft.com/office/drawing/2014/main" id="{BEE51820-07B6-4908-A203-ADE388E37F0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4" name="フリーフォーム: 図形 3023">
                <a:extLst>
                  <a:ext uri="{FF2B5EF4-FFF2-40B4-BE49-F238E27FC236}">
                    <a16:creationId xmlns:a16="http://schemas.microsoft.com/office/drawing/2014/main" id="{FBA7B19C-D025-4AD7-A10F-EF8A180FE4AB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5" name="フリーフォーム: 図形 3024">
                <a:extLst>
                  <a:ext uri="{FF2B5EF4-FFF2-40B4-BE49-F238E27FC236}">
                    <a16:creationId xmlns:a16="http://schemas.microsoft.com/office/drawing/2014/main" id="{80DC7947-94C5-4DE4-90F3-41342C2F8CB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50" name="グループ化 3049">
              <a:extLst>
                <a:ext uri="{FF2B5EF4-FFF2-40B4-BE49-F238E27FC236}">
                  <a16:creationId xmlns:a16="http://schemas.microsoft.com/office/drawing/2014/main" id="{FDD5785C-736B-45B2-A310-6CDD5089F92D}"/>
                </a:ext>
              </a:extLst>
            </p:cNvPr>
            <p:cNvGrpSpPr/>
            <p:nvPr/>
          </p:nvGrpSpPr>
          <p:grpSpPr>
            <a:xfrm>
              <a:off x="9813474" y="3035549"/>
              <a:ext cx="204231" cy="694854"/>
              <a:chOff x="2188392" y="4190334"/>
              <a:chExt cx="234076" cy="737178"/>
            </a:xfrm>
          </p:grpSpPr>
          <p:sp>
            <p:nvSpPr>
              <p:cNvPr id="3051" name="正方形/長方形 3050">
                <a:extLst>
                  <a:ext uri="{FF2B5EF4-FFF2-40B4-BE49-F238E27FC236}">
                    <a16:creationId xmlns:a16="http://schemas.microsoft.com/office/drawing/2014/main" id="{F5F737B3-B2F1-483C-A6E3-C8F49DDFBA74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2" name="フリーフォーム: 図形 3051">
                <a:extLst>
                  <a:ext uri="{FF2B5EF4-FFF2-40B4-BE49-F238E27FC236}">
                    <a16:creationId xmlns:a16="http://schemas.microsoft.com/office/drawing/2014/main" id="{EE35E2F3-BE0D-41D7-825E-0BA95AB1F9CD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3" name="フリーフォーム: 図形 3052">
                <a:extLst>
                  <a:ext uri="{FF2B5EF4-FFF2-40B4-BE49-F238E27FC236}">
                    <a16:creationId xmlns:a16="http://schemas.microsoft.com/office/drawing/2014/main" id="{32F907E8-CDDC-4694-ADDB-E186A5901DD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4" name="フリーフォーム: 図形 3053">
                <a:extLst>
                  <a:ext uri="{FF2B5EF4-FFF2-40B4-BE49-F238E27FC236}">
                    <a16:creationId xmlns:a16="http://schemas.microsoft.com/office/drawing/2014/main" id="{D6AB8F62-E8A1-4C7B-83B9-1D65A0A100D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5" name="フリーフォーム: 図形 3054">
                <a:extLst>
                  <a:ext uri="{FF2B5EF4-FFF2-40B4-BE49-F238E27FC236}">
                    <a16:creationId xmlns:a16="http://schemas.microsoft.com/office/drawing/2014/main" id="{ABEA8781-B4DE-4A1F-A35B-A2CFCE98C7B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6" name="フリーフォーム: 図形 3055">
                <a:extLst>
                  <a:ext uri="{FF2B5EF4-FFF2-40B4-BE49-F238E27FC236}">
                    <a16:creationId xmlns:a16="http://schemas.microsoft.com/office/drawing/2014/main" id="{3790B376-61DF-479C-8264-1954C09753D4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7" name="フリーフォーム: 図形 3056">
                <a:extLst>
                  <a:ext uri="{FF2B5EF4-FFF2-40B4-BE49-F238E27FC236}">
                    <a16:creationId xmlns:a16="http://schemas.microsoft.com/office/drawing/2014/main" id="{190B2F21-09EE-4589-9E1B-69E33576099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8" name="フリーフォーム: 図形 3057">
                <a:extLst>
                  <a:ext uri="{FF2B5EF4-FFF2-40B4-BE49-F238E27FC236}">
                    <a16:creationId xmlns:a16="http://schemas.microsoft.com/office/drawing/2014/main" id="{07614FEB-3609-4F07-8842-40B56319CEF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9" name="フリーフォーム: 図形 3058">
                <a:extLst>
                  <a:ext uri="{FF2B5EF4-FFF2-40B4-BE49-F238E27FC236}">
                    <a16:creationId xmlns:a16="http://schemas.microsoft.com/office/drawing/2014/main" id="{7769D519-C292-4730-9061-0BA68F9BDB8D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0" name="フリーフォーム: 図形 3059">
                <a:extLst>
                  <a:ext uri="{FF2B5EF4-FFF2-40B4-BE49-F238E27FC236}">
                    <a16:creationId xmlns:a16="http://schemas.microsoft.com/office/drawing/2014/main" id="{AFF16577-F046-4D83-9E1E-94EC7FAFCCB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1" name="フリーフォーム: 図形 3060">
                <a:extLst>
                  <a:ext uri="{FF2B5EF4-FFF2-40B4-BE49-F238E27FC236}">
                    <a16:creationId xmlns:a16="http://schemas.microsoft.com/office/drawing/2014/main" id="{861D350A-192F-49D7-87CA-715EE90EAEA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86" name="グループ化 3085">
              <a:extLst>
                <a:ext uri="{FF2B5EF4-FFF2-40B4-BE49-F238E27FC236}">
                  <a16:creationId xmlns:a16="http://schemas.microsoft.com/office/drawing/2014/main" id="{E4479AFF-0F5A-4175-B500-B24816D569B9}"/>
                </a:ext>
              </a:extLst>
            </p:cNvPr>
            <p:cNvGrpSpPr/>
            <p:nvPr/>
          </p:nvGrpSpPr>
          <p:grpSpPr>
            <a:xfrm>
              <a:off x="10037495" y="3035549"/>
              <a:ext cx="204231" cy="694854"/>
              <a:chOff x="2188392" y="4190334"/>
              <a:chExt cx="234076" cy="737178"/>
            </a:xfrm>
          </p:grpSpPr>
          <p:sp>
            <p:nvSpPr>
              <p:cNvPr id="3087" name="正方形/長方形 3086">
                <a:extLst>
                  <a:ext uri="{FF2B5EF4-FFF2-40B4-BE49-F238E27FC236}">
                    <a16:creationId xmlns:a16="http://schemas.microsoft.com/office/drawing/2014/main" id="{54E7AF64-3030-4C3F-B00D-5784F52C60E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8" name="フリーフォーム: 図形 3087">
                <a:extLst>
                  <a:ext uri="{FF2B5EF4-FFF2-40B4-BE49-F238E27FC236}">
                    <a16:creationId xmlns:a16="http://schemas.microsoft.com/office/drawing/2014/main" id="{252F2357-A059-4E81-869C-C9812C251648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9" name="フリーフォーム: 図形 3088">
                <a:extLst>
                  <a:ext uri="{FF2B5EF4-FFF2-40B4-BE49-F238E27FC236}">
                    <a16:creationId xmlns:a16="http://schemas.microsoft.com/office/drawing/2014/main" id="{6EE8E4D0-31FA-4F0D-BE9D-D284199DA347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0" name="フリーフォーム: 図形 3089">
                <a:extLst>
                  <a:ext uri="{FF2B5EF4-FFF2-40B4-BE49-F238E27FC236}">
                    <a16:creationId xmlns:a16="http://schemas.microsoft.com/office/drawing/2014/main" id="{1B0D9FAD-EFDC-471C-8FB1-EF27956B2B8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1" name="フリーフォーム: 図形 3090">
                <a:extLst>
                  <a:ext uri="{FF2B5EF4-FFF2-40B4-BE49-F238E27FC236}">
                    <a16:creationId xmlns:a16="http://schemas.microsoft.com/office/drawing/2014/main" id="{A7A32CBE-D46E-4541-968D-C6EACEDA880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2" name="フリーフォーム: 図形 3091">
                <a:extLst>
                  <a:ext uri="{FF2B5EF4-FFF2-40B4-BE49-F238E27FC236}">
                    <a16:creationId xmlns:a16="http://schemas.microsoft.com/office/drawing/2014/main" id="{9EBA399B-17CC-486C-A945-C679BC451A0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3" name="フリーフォーム: 図形 3092">
                <a:extLst>
                  <a:ext uri="{FF2B5EF4-FFF2-40B4-BE49-F238E27FC236}">
                    <a16:creationId xmlns:a16="http://schemas.microsoft.com/office/drawing/2014/main" id="{E056BB0C-551D-49E7-AA14-3DACF8F174D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4" name="フリーフォーム: 図形 3093">
                <a:extLst>
                  <a:ext uri="{FF2B5EF4-FFF2-40B4-BE49-F238E27FC236}">
                    <a16:creationId xmlns:a16="http://schemas.microsoft.com/office/drawing/2014/main" id="{C64CCA22-51D6-425D-A6FF-545E71D30D8E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5" name="フリーフォーム: 図形 3094">
                <a:extLst>
                  <a:ext uri="{FF2B5EF4-FFF2-40B4-BE49-F238E27FC236}">
                    <a16:creationId xmlns:a16="http://schemas.microsoft.com/office/drawing/2014/main" id="{B2FDEBF8-C4A4-4DC2-8D60-52FBE10DB27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6" name="フリーフォーム: 図形 3095">
                <a:extLst>
                  <a:ext uri="{FF2B5EF4-FFF2-40B4-BE49-F238E27FC236}">
                    <a16:creationId xmlns:a16="http://schemas.microsoft.com/office/drawing/2014/main" id="{084C455B-24B9-43A2-8545-A4AD5FBE7DA7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7" name="フリーフォーム: 図形 3096">
                <a:extLst>
                  <a:ext uri="{FF2B5EF4-FFF2-40B4-BE49-F238E27FC236}">
                    <a16:creationId xmlns:a16="http://schemas.microsoft.com/office/drawing/2014/main" id="{882EB3F7-53BD-44BB-B58D-EA5B3D16D9F1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22" name="グループ化 3121">
              <a:extLst>
                <a:ext uri="{FF2B5EF4-FFF2-40B4-BE49-F238E27FC236}">
                  <a16:creationId xmlns:a16="http://schemas.microsoft.com/office/drawing/2014/main" id="{D23D864C-53C5-4B90-9A1B-4399AB1E62AD}"/>
                </a:ext>
              </a:extLst>
            </p:cNvPr>
            <p:cNvGrpSpPr/>
            <p:nvPr/>
          </p:nvGrpSpPr>
          <p:grpSpPr>
            <a:xfrm>
              <a:off x="10261516" y="3035549"/>
              <a:ext cx="204231" cy="694854"/>
              <a:chOff x="2188392" y="4190334"/>
              <a:chExt cx="234076" cy="737178"/>
            </a:xfrm>
          </p:grpSpPr>
          <p:sp>
            <p:nvSpPr>
              <p:cNvPr id="3123" name="正方形/長方形 3122">
                <a:extLst>
                  <a:ext uri="{FF2B5EF4-FFF2-40B4-BE49-F238E27FC236}">
                    <a16:creationId xmlns:a16="http://schemas.microsoft.com/office/drawing/2014/main" id="{F7AD73CB-EB12-424D-A1EA-027AE2BC067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4" name="フリーフォーム: 図形 3123">
                <a:extLst>
                  <a:ext uri="{FF2B5EF4-FFF2-40B4-BE49-F238E27FC236}">
                    <a16:creationId xmlns:a16="http://schemas.microsoft.com/office/drawing/2014/main" id="{A9BF68C5-9672-4EE4-9CE1-80899A35B2C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5" name="フリーフォーム: 図形 3124">
                <a:extLst>
                  <a:ext uri="{FF2B5EF4-FFF2-40B4-BE49-F238E27FC236}">
                    <a16:creationId xmlns:a16="http://schemas.microsoft.com/office/drawing/2014/main" id="{A388BFF1-466F-43A1-8319-10297B85F19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6" name="フリーフォーム: 図形 3125">
                <a:extLst>
                  <a:ext uri="{FF2B5EF4-FFF2-40B4-BE49-F238E27FC236}">
                    <a16:creationId xmlns:a16="http://schemas.microsoft.com/office/drawing/2014/main" id="{601A48BB-779F-4F30-BCBC-42C8C5DB58C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7" name="フリーフォーム: 図形 3126">
                <a:extLst>
                  <a:ext uri="{FF2B5EF4-FFF2-40B4-BE49-F238E27FC236}">
                    <a16:creationId xmlns:a16="http://schemas.microsoft.com/office/drawing/2014/main" id="{F0963808-B142-4689-8CD9-53936BB3AAA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8" name="フリーフォーム: 図形 3127">
                <a:extLst>
                  <a:ext uri="{FF2B5EF4-FFF2-40B4-BE49-F238E27FC236}">
                    <a16:creationId xmlns:a16="http://schemas.microsoft.com/office/drawing/2014/main" id="{1825B184-6B7A-42D4-8258-B5E8B2EF894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9" name="フリーフォーム: 図形 3128">
                <a:extLst>
                  <a:ext uri="{FF2B5EF4-FFF2-40B4-BE49-F238E27FC236}">
                    <a16:creationId xmlns:a16="http://schemas.microsoft.com/office/drawing/2014/main" id="{C2075161-F46E-408D-AA0F-97C6C6B5952B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0" name="フリーフォーム: 図形 3129">
                <a:extLst>
                  <a:ext uri="{FF2B5EF4-FFF2-40B4-BE49-F238E27FC236}">
                    <a16:creationId xmlns:a16="http://schemas.microsoft.com/office/drawing/2014/main" id="{B8CFE0E5-A744-41E1-8715-111319CDB6A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1" name="フリーフォーム: 図形 3130">
                <a:extLst>
                  <a:ext uri="{FF2B5EF4-FFF2-40B4-BE49-F238E27FC236}">
                    <a16:creationId xmlns:a16="http://schemas.microsoft.com/office/drawing/2014/main" id="{C7DEE9E1-49DA-4953-B2A3-525D3CDAD80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2" name="フリーフォーム: 図形 3131">
                <a:extLst>
                  <a:ext uri="{FF2B5EF4-FFF2-40B4-BE49-F238E27FC236}">
                    <a16:creationId xmlns:a16="http://schemas.microsoft.com/office/drawing/2014/main" id="{3E631626-0500-437C-8ED2-FEA31BA005A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3" name="フリーフォーム: 図形 3132">
                <a:extLst>
                  <a:ext uri="{FF2B5EF4-FFF2-40B4-BE49-F238E27FC236}">
                    <a16:creationId xmlns:a16="http://schemas.microsoft.com/office/drawing/2014/main" id="{89F922CC-3002-49FD-8526-B09FF53C36C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58" name="グループ化 3157">
              <a:extLst>
                <a:ext uri="{FF2B5EF4-FFF2-40B4-BE49-F238E27FC236}">
                  <a16:creationId xmlns:a16="http://schemas.microsoft.com/office/drawing/2014/main" id="{749D4385-25AD-4C53-8A89-CE0080E86FB6}"/>
                </a:ext>
              </a:extLst>
            </p:cNvPr>
            <p:cNvGrpSpPr/>
            <p:nvPr/>
          </p:nvGrpSpPr>
          <p:grpSpPr>
            <a:xfrm>
              <a:off x="10485537" y="3035549"/>
              <a:ext cx="204231" cy="694854"/>
              <a:chOff x="2188392" y="4190334"/>
              <a:chExt cx="234076" cy="737178"/>
            </a:xfrm>
          </p:grpSpPr>
          <p:sp>
            <p:nvSpPr>
              <p:cNvPr id="3159" name="正方形/長方形 3158">
                <a:extLst>
                  <a:ext uri="{FF2B5EF4-FFF2-40B4-BE49-F238E27FC236}">
                    <a16:creationId xmlns:a16="http://schemas.microsoft.com/office/drawing/2014/main" id="{83B6E383-06C9-4211-88D6-29B7D2E641B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0" name="フリーフォーム: 図形 3159">
                <a:extLst>
                  <a:ext uri="{FF2B5EF4-FFF2-40B4-BE49-F238E27FC236}">
                    <a16:creationId xmlns:a16="http://schemas.microsoft.com/office/drawing/2014/main" id="{68FDAAD2-6838-4FB9-82A5-EF68CDC8BB6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1" name="フリーフォーム: 図形 3160">
                <a:extLst>
                  <a:ext uri="{FF2B5EF4-FFF2-40B4-BE49-F238E27FC236}">
                    <a16:creationId xmlns:a16="http://schemas.microsoft.com/office/drawing/2014/main" id="{3433BAE7-A918-4F20-8076-EC36F914854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2" name="フリーフォーム: 図形 3161">
                <a:extLst>
                  <a:ext uri="{FF2B5EF4-FFF2-40B4-BE49-F238E27FC236}">
                    <a16:creationId xmlns:a16="http://schemas.microsoft.com/office/drawing/2014/main" id="{1DC45837-A5A3-4BE4-A092-DA743A84973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3" name="フリーフォーム: 図形 3162">
                <a:extLst>
                  <a:ext uri="{FF2B5EF4-FFF2-40B4-BE49-F238E27FC236}">
                    <a16:creationId xmlns:a16="http://schemas.microsoft.com/office/drawing/2014/main" id="{660D46B7-92CA-44F1-A14D-C191C9664CB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4" name="フリーフォーム: 図形 3163">
                <a:extLst>
                  <a:ext uri="{FF2B5EF4-FFF2-40B4-BE49-F238E27FC236}">
                    <a16:creationId xmlns:a16="http://schemas.microsoft.com/office/drawing/2014/main" id="{51E257FB-FF23-4A9D-868F-457DBDF7905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5" name="フリーフォーム: 図形 3164">
                <a:extLst>
                  <a:ext uri="{FF2B5EF4-FFF2-40B4-BE49-F238E27FC236}">
                    <a16:creationId xmlns:a16="http://schemas.microsoft.com/office/drawing/2014/main" id="{E470A33D-3A0D-499E-95F5-A79EE9715DD3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6" name="フリーフォーム: 図形 3165">
                <a:extLst>
                  <a:ext uri="{FF2B5EF4-FFF2-40B4-BE49-F238E27FC236}">
                    <a16:creationId xmlns:a16="http://schemas.microsoft.com/office/drawing/2014/main" id="{6553ADEE-311E-4101-96C6-809386D66F8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7" name="フリーフォーム: 図形 3166">
                <a:extLst>
                  <a:ext uri="{FF2B5EF4-FFF2-40B4-BE49-F238E27FC236}">
                    <a16:creationId xmlns:a16="http://schemas.microsoft.com/office/drawing/2014/main" id="{40827841-3DB2-40FA-874D-09EA8CE9A49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8" name="フリーフォーム: 図形 3167">
                <a:extLst>
                  <a:ext uri="{FF2B5EF4-FFF2-40B4-BE49-F238E27FC236}">
                    <a16:creationId xmlns:a16="http://schemas.microsoft.com/office/drawing/2014/main" id="{88E0AAAB-431B-43C0-A39D-DC3EEED06780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9" name="フリーフォーム: 図形 3168">
                <a:extLst>
                  <a:ext uri="{FF2B5EF4-FFF2-40B4-BE49-F238E27FC236}">
                    <a16:creationId xmlns:a16="http://schemas.microsoft.com/office/drawing/2014/main" id="{2BE57934-6669-4E98-89D9-073E8990AA7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70" name="正方形/長方形 3169">
              <a:extLst>
                <a:ext uri="{FF2B5EF4-FFF2-40B4-BE49-F238E27FC236}">
                  <a16:creationId xmlns:a16="http://schemas.microsoft.com/office/drawing/2014/main" id="{F9902650-98DB-468F-B261-4B8928CD480C}"/>
                </a:ext>
              </a:extLst>
            </p:cNvPr>
            <p:cNvSpPr/>
            <p:nvPr/>
          </p:nvSpPr>
          <p:spPr bwMode="auto">
            <a:xfrm>
              <a:off x="8638127" y="3191722"/>
              <a:ext cx="2133045" cy="57150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75" name="フリーフォーム: 図形 3174">
              <a:extLst>
                <a:ext uri="{FF2B5EF4-FFF2-40B4-BE49-F238E27FC236}">
                  <a16:creationId xmlns:a16="http://schemas.microsoft.com/office/drawing/2014/main" id="{DB9FA862-7FCD-4769-937E-336BA60B5F4C}"/>
                </a:ext>
              </a:extLst>
            </p:cNvPr>
            <p:cNvSpPr/>
            <p:nvPr/>
          </p:nvSpPr>
          <p:spPr bwMode="auto">
            <a:xfrm>
              <a:off x="8613798" y="2979791"/>
              <a:ext cx="2157374" cy="807492"/>
            </a:xfrm>
            <a:custGeom>
              <a:avLst/>
              <a:gdLst>
                <a:gd name="connsiteX0" fmla="*/ 61337 w 2157374"/>
                <a:gd name="connsiteY0" fmla="*/ 55019 h 807492"/>
                <a:gd name="connsiteX1" fmla="*/ 52389 w 2157374"/>
                <a:gd name="connsiteY1" fmla="*/ 63967 h 807492"/>
                <a:gd name="connsiteX2" fmla="*/ 52389 w 2157374"/>
                <a:gd name="connsiteY2" fmla="*/ 743526 h 807492"/>
                <a:gd name="connsiteX3" fmla="*/ 61337 w 2157374"/>
                <a:gd name="connsiteY3" fmla="*/ 752474 h 807492"/>
                <a:gd name="connsiteX4" fmla="*/ 1818720 w 2157374"/>
                <a:gd name="connsiteY4" fmla="*/ 752474 h 807492"/>
                <a:gd name="connsiteX5" fmla="*/ 1973854 w 2157374"/>
                <a:gd name="connsiteY5" fmla="*/ 752474 h 807492"/>
                <a:gd name="connsiteX6" fmla="*/ 2096036 w 2157374"/>
                <a:gd name="connsiteY6" fmla="*/ 752474 h 807492"/>
                <a:gd name="connsiteX7" fmla="*/ 2104984 w 2157374"/>
                <a:gd name="connsiteY7" fmla="*/ 743526 h 807492"/>
                <a:gd name="connsiteX8" fmla="*/ 2104984 w 2157374"/>
                <a:gd name="connsiteY8" fmla="*/ 63967 h 807492"/>
                <a:gd name="connsiteX9" fmla="*/ 2096036 w 2157374"/>
                <a:gd name="connsiteY9" fmla="*/ 55019 h 807492"/>
                <a:gd name="connsiteX10" fmla="*/ 1973854 w 2157374"/>
                <a:gd name="connsiteY10" fmla="*/ 55019 h 807492"/>
                <a:gd name="connsiteX11" fmla="*/ 1818720 w 2157374"/>
                <a:gd name="connsiteY11" fmla="*/ 55019 h 807492"/>
                <a:gd name="connsiteX12" fmla="*/ 43443 w 2157374"/>
                <a:gd name="connsiteY12" fmla="*/ 0 h 807492"/>
                <a:gd name="connsiteX13" fmla="*/ 1818720 w 2157374"/>
                <a:gd name="connsiteY13" fmla="*/ 0 h 807492"/>
                <a:gd name="connsiteX14" fmla="*/ 1973854 w 2157374"/>
                <a:gd name="connsiteY14" fmla="*/ 0 h 807492"/>
                <a:gd name="connsiteX15" fmla="*/ 2113931 w 2157374"/>
                <a:gd name="connsiteY15" fmla="*/ 0 h 807492"/>
                <a:gd name="connsiteX16" fmla="*/ 2157374 w 2157374"/>
                <a:gd name="connsiteY16" fmla="*/ 43443 h 807492"/>
                <a:gd name="connsiteX17" fmla="*/ 2157374 w 2157374"/>
                <a:gd name="connsiteY17" fmla="*/ 764049 h 807492"/>
                <a:gd name="connsiteX18" fmla="*/ 2113931 w 2157374"/>
                <a:gd name="connsiteY18" fmla="*/ 807492 h 807492"/>
                <a:gd name="connsiteX19" fmla="*/ 1973854 w 2157374"/>
                <a:gd name="connsiteY19" fmla="*/ 807492 h 807492"/>
                <a:gd name="connsiteX20" fmla="*/ 1818720 w 2157374"/>
                <a:gd name="connsiteY20" fmla="*/ 807492 h 807492"/>
                <a:gd name="connsiteX21" fmla="*/ 43443 w 2157374"/>
                <a:gd name="connsiteY21" fmla="*/ 807492 h 807492"/>
                <a:gd name="connsiteX22" fmla="*/ 0 w 2157374"/>
                <a:gd name="connsiteY22" fmla="*/ 764049 h 807492"/>
                <a:gd name="connsiteX23" fmla="*/ 0 w 2157374"/>
                <a:gd name="connsiteY23" fmla="*/ 43443 h 807492"/>
                <a:gd name="connsiteX24" fmla="*/ 43443 w 215737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5737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1818720" y="752474"/>
                  </a:lnTo>
                  <a:lnTo>
                    <a:pt x="1973854" y="752474"/>
                  </a:lnTo>
                  <a:lnTo>
                    <a:pt x="2096036" y="752474"/>
                  </a:lnTo>
                  <a:cubicBezTo>
                    <a:pt x="2100978" y="752474"/>
                    <a:pt x="2104984" y="748468"/>
                    <a:pt x="2104984" y="743526"/>
                  </a:cubicBezTo>
                  <a:lnTo>
                    <a:pt x="2104984" y="63967"/>
                  </a:lnTo>
                  <a:cubicBezTo>
                    <a:pt x="2104984" y="59025"/>
                    <a:pt x="2100978" y="55019"/>
                    <a:pt x="2096036" y="55019"/>
                  </a:cubicBezTo>
                  <a:lnTo>
                    <a:pt x="1973854" y="55019"/>
                  </a:lnTo>
                  <a:lnTo>
                    <a:pt x="1818720" y="55019"/>
                  </a:lnTo>
                  <a:close/>
                  <a:moveTo>
                    <a:pt x="43443" y="0"/>
                  </a:moveTo>
                  <a:lnTo>
                    <a:pt x="1818720" y="0"/>
                  </a:lnTo>
                  <a:lnTo>
                    <a:pt x="1973854" y="0"/>
                  </a:lnTo>
                  <a:lnTo>
                    <a:pt x="2113931" y="0"/>
                  </a:lnTo>
                  <a:cubicBezTo>
                    <a:pt x="2137924" y="0"/>
                    <a:pt x="2157374" y="19450"/>
                    <a:pt x="2157374" y="43443"/>
                  </a:cubicBezTo>
                  <a:lnTo>
                    <a:pt x="2157374" y="764049"/>
                  </a:lnTo>
                  <a:cubicBezTo>
                    <a:pt x="2157374" y="788042"/>
                    <a:pt x="2137924" y="807492"/>
                    <a:pt x="2113931" y="807492"/>
                  </a:cubicBezTo>
                  <a:lnTo>
                    <a:pt x="1973854" y="807492"/>
                  </a:lnTo>
                  <a:lnTo>
                    <a:pt x="181872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33F325-0AEB-4038-8051-B51EAC626665}"/>
              </a:ext>
            </a:extLst>
          </p:cNvPr>
          <p:cNvGrpSpPr/>
          <p:nvPr/>
        </p:nvGrpSpPr>
        <p:grpSpPr>
          <a:xfrm>
            <a:off x="329075" y="995614"/>
            <a:ext cx="5453860" cy="709136"/>
            <a:chOff x="347660" y="3917885"/>
            <a:chExt cx="6210304" cy="80749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F0446F3-0C1E-4CC7-A505-CA80161032FE}"/>
                </a:ext>
              </a:extLst>
            </p:cNvPr>
            <p:cNvGrpSpPr/>
            <p:nvPr/>
          </p:nvGrpSpPr>
          <p:grpSpPr>
            <a:xfrm>
              <a:off x="427231" y="3973643"/>
              <a:ext cx="204231" cy="694854"/>
              <a:chOff x="2188392" y="4190334"/>
              <a:chExt cx="234076" cy="737178"/>
            </a:xfrm>
          </p:grpSpPr>
          <p:sp>
            <p:nvSpPr>
              <p:cNvPr id="318" name="正方形/長方形 317">
                <a:extLst>
                  <a:ext uri="{FF2B5EF4-FFF2-40B4-BE49-F238E27FC236}">
                    <a16:creationId xmlns:a16="http://schemas.microsoft.com/office/drawing/2014/main" id="{E1BD9E12-223E-43B8-AD7A-9D90CA00D96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B2469C8C-85DF-46B1-8058-CF2B986BE69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F1093D14-28BC-47CC-BD2C-DA1EA8BBF21A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826C5D55-093B-43B0-8F5B-58E0F3AF46B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E9061787-85A8-4A76-B0B0-6172FBD527D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DCDA0DFC-A2E3-407A-A63E-99D54E7AF7B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4AE6652-5409-491F-95B3-ADD8E2191B3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6E2CBBB6-4970-470B-A4B1-1B1A3ABB400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6C286AAF-AEBC-423E-8ED0-4A4C648B5649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40B1F72E-59D4-47A8-8E8E-0353F25A793E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A92A645D-FAB5-4F1B-81B0-13551483B08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FD0E521-7AE4-4C1A-99AD-08C5807930B3}"/>
                </a:ext>
              </a:extLst>
            </p:cNvPr>
            <p:cNvGrpSpPr/>
            <p:nvPr/>
          </p:nvGrpSpPr>
          <p:grpSpPr>
            <a:xfrm>
              <a:off x="651252" y="3973643"/>
              <a:ext cx="204231" cy="694854"/>
              <a:chOff x="2188392" y="4190334"/>
              <a:chExt cx="234076" cy="737178"/>
            </a:xfrm>
          </p:grpSpPr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2510F8BF-4AD6-4CAB-B9F8-DBB896003634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3F770C78-1AB5-4B05-B30D-E68709F3D95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D972484C-2B1B-49EF-9DDC-393EC93DC4C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92BE2076-1D14-43B4-B723-8333FBF4D9C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978DC78F-00E6-4375-8BAC-365BFF5B507B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83894ECD-92CE-4F7F-AE74-BC09DDD346A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194F1985-2871-49F4-AA3F-1EB05FA645C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E2151845-AE98-4D5D-BF9E-BD46EC20018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D73AE2BB-3635-44CA-B499-4F319C038B9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AF2E87BC-5F96-497B-85CD-180D6A8DD3D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F5982479-2778-413F-9121-C87DD1C454F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F81D6AB-F1A7-4AD9-B8BD-5F3CDA320813}"/>
                </a:ext>
              </a:extLst>
            </p:cNvPr>
            <p:cNvGrpSpPr/>
            <p:nvPr/>
          </p:nvGrpSpPr>
          <p:grpSpPr>
            <a:xfrm>
              <a:off x="875273" y="3973643"/>
              <a:ext cx="204231" cy="694854"/>
              <a:chOff x="2188392" y="4190334"/>
              <a:chExt cx="234076" cy="737178"/>
            </a:xfrm>
          </p:grpSpPr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A3C6B78C-0B9C-4D75-ABBF-48B60C86318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F96D66CF-9251-495B-BB7E-FDAAD74F381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F7CB5A79-3ABE-4A36-888C-2E65BBFEE1E4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55040736-EC2A-48E0-856F-9AE75C8A9BB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DB8344AC-D546-44A1-B20B-9D421C0CD97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BF3915B4-0FB8-49C4-A73D-F7BEDF24762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CFFB5ACA-6C5B-451B-9BDF-518F9AFC1D0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962E58B3-2C30-4A73-A53B-DE744254846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FF3E75AC-DA6B-4859-B50A-029ECD36FFA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2E892F96-FCC5-443D-8C10-2CAD9412688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82378E6-EB7C-4AC3-AFB7-7DD69D808CE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4ED53A4-B715-4064-A744-E88683A07CC0}"/>
                </a:ext>
              </a:extLst>
            </p:cNvPr>
            <p:cNvGrpSpPr/>
            <p:nvPr/>
          </p:nvGrpSpPr>
          <p:grpSpPr>
            <a:xfrm>
              <a:off x="1099294" y="3973643"/>
              <a:ext cx="204231" cy="694854"/>
              <a:chOff x="2188392" y="4190334"/>
              <a:chExt cx="234076" cy="737178"/>
            </a:xfrm>
          </p:grpSpPr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F2CAB862-7F2D-4940-8FAA-AEEDABF8B749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249F2BDC-9AEF-4315-A69D-CC869E0B9CF6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94572B40-CBA1-4C3B-A686-3C3DB706E99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C7CB7599-5B91-428F-A46F-32385CB8CF0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92CC7837-8316-40B5-A188-DB2F708DD6B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AFA3A6C7-B4A1-4FBA-8C5D-DC503EDE0B4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3B5A8F10-32A6-4A8F-8E8A-EA401689785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85661B37-B9DE-4623-95DD-579393DB0F2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60547791-E423-4C50-82A1-734D0091BF29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1E5919FC-D96A-4624-90A9-42A91084120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F54A3D37-ED98-490D-822A-4EC73AB4878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5AE5F07-7D67-44B4-A101-E81E402B5F26}"/>
                </a:ext>
              </a:extLst>
            </p:cNvPr>
            <p:cNvGrpSpPr/>
            <p:nvPr/>
          </p:nvGrpSpPr>
          <p:grpSpPr>
            <a:xfrm>
              <a:off x="1323315" y="3973643"/>
              <a:ext cx="204231" cy="694854"/>
              <a:chOff x="2188392" y="4190334"/>
              <a:chExt cx="234076" cy="737178"/>
            </a:xfrm>
          </p:grpSpPr>
          <p:sp>
            <p:nvSpPr>
              <p:cNvPr id="274" name="正方形/長方形 273">
                <a:extLst>
                  <a:ext uri="{FF2B5EF4-FFF2-40B4-BE49-F238E27FC236}">
                    <a16:creationId xmlns:a16="http://schemas.microsoft.com/office/drawing/2014/main" id="{FD9881AD-1782-4FEC-865A-5E49C6A931A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394D6E53-AC45-4F0E-B6E7-E97D490164A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EC4D08AC-2480-4EB8-B6E3-2A46BBE6DD3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71ED7865-EEEF-4D21-A91F-250F6EDFF310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8E1848F0-9634-4E85-81D4-A28DFBC9354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D45C44C2-6A43-4D60-8D9C-3D621083904D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B10F8C90-FED0-4C86-9480-251A87705BC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4660A87D-C651-4BCF-839E-54BB97901D5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F48C782-BACB-40DB-B5E4-9F7AEDDD97D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0040B17-8192-46A8-B10A-A0551204DBA1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0940563C-EB89-4405-860E-EAC26292C37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8423676-D05A-44C5-BE96-486B11CF0E65}"/>
                </a:ext>
              </a:extLst>
            </p:cNvPr>
            <p:cNvGrpSpPr/>
            <p:nvPr/>
          </p:nvGrpSpPr>
          <p:grpSpPr>
            <a:xfrm>
              <a:off x="1547336" y="3973643"/>
              <a:ext cx="204231" cy="694854"/>
              <a:chOff x="2188392" y="4190334"/>
              <a:chExt cx="234076" cy="737178"/>
            </a:xfrm>
          </p:grpSpPr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023A4ECE-0F8A-404C-90EE-C0115958379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CB1D9944-B6FF-43C7-9046-4356B089ABA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F1F3115C-1B3E-45B7-B341-2B028419D6D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74760823-4F2C-41DB-87B2-6744F793209C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77B97D72-D515-40D0-A455-1053AD8CAE6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4AAF58A0-7131-46D0-83C4-C72AC85DD88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944642C6-7180-4196-8ACD-1E68F114DAE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5A5E3481-46EB-4599-B3AA-22D9EA96630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89ABCCAA-9CBA-4385-BF08-01949ABB0ABD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AD51A91-EC4E-41C4-AB08-6276AEC1C2DB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62B1B483-F5A7-4EDB-AE70-46B24CD27AB4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7587D57-AADC-4CE9-9F5A-5AE1CBD2AFC8}"/>
                </a:ext>
              </a:extLst>
            </p:cNvPr>
            <p:cNvGrpSpPr/>
            <p:nvPr/>
          </p:nvGrpSpPr>
          <p:grpSpPr>
            <a:xfrm>
              <a:off x="1771357" y="3973643"/>
              <a:ext cx="204231" cy="694854"/>
              <a:chOff x="2188392" y="4190334"/>
              <a:chExt cx="234076" cy="737178"/>
            </a:xfrm>
          </p:grpSpPr>
          <p:sp>
            <p:nvSpPr>
              <p:cNvPr id="252" name="正方形/長方形 251">
                <a:extLst>
                  <a:ext uri="{FF2B5EF4-FFF2-40B4-BE49-F238E27FC236}">
                    <a16:creationId xmlns:a16="http://schemas.microsoft.com/office/drawing/2014/main" id="{B3F08B66-66A3-4321-AE09-85AEECE8DA5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38080E71-8BD4-4FA1-B9CE-322366A1867D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E38BBBC8-C77B-4CE2-A6CA-91ECC8D81A7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84B5BE0-8B77-4D6C-A4AB-D468BA4B943E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9089284F-76EE-4BA1-9E06-9D9891946BE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29C4F180-A310-41E1-81D0-D86564A80483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3BC92632-D840-4C0F-B134-6DDFF82D849C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29EA414A-B4D0-4235-A8BC-442A8B28CDD8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FA027E93-2205-4216-A636-AEA49BD048FF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8614DAE0-62D4-475D-BDCB-2234AAB90EE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FA114337-F400-47A7-8E4B-0CA17721AD4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1B220BD-F0E2-44AA-AAA4-CD4363CF2A7A}"/>
                </a:ext>
              </a:extLst>
            </p:cNvPr>
            <p:cNvGrpSpPr/>
            <p:nvPr/>
          </p:nvGrpSpPr>
          <p:grpSpPr>
            <a:xfrm>
              <a:off x="1995378" y="3973643"/>
              <a:ext cx="204231" cy="694854"/>
              <a:chOff x="2188392" y="4190334"/>
              <a:chExt cx="234076" cy="737178"/>
            </a:xfrm>
          </p:grpSpPr>
          <p:sp>
            <p:nvSpPr>
              <p:cNvPr id="241" name="正方形/長方形 240">
                <a:extLst>
                  <a:ext uri="{FF2B5EF4-FFF2-40B4-BE49-F238E27FC236}">
                    <a16:creationId xmlns:a16="http://schemas.microsoft.com/office/drawing/2014/main" id="{BBCA1847-EDF0-465D-88FD-5AE604BAD4BD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9BEE488A-88AD-4F7C-9C56-261F8830444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8FB3340-4908-47AC-9DF1-5EDC2A2ABD4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BF875F-43E7-457D-8842-8C0EB0224B4E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FCB5185-E876-42A3-BCF7-5A88CDD99DCE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4CC17FAA-10B3-4A2B-A21F-B90FD71804B9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AEC99729-26A9-4775-82E9-0DE6555C0BDD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960EFF44-00DA-494E-ADCC-F2862C36CC9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3AB51512-2DE4-43B3-B42F-D6560432494D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9B0E0B5D-58C9-4CE9-929C-56C452D96F4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54370888-9DC7-4739-A175-9632D3ED280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D936A44-97A2-4CAD-A9BA-730DEBC54AC2}"/>
                </a:ext>
              </a:extLst>
            </p:cNvPr>
            <p:cNvGrpSpPr/>
            <p:nvPr/>
          </p:nvGrpSpPr>
          <p:grpSpPr>
            <a:xfrm>
              <a:off x="2219399" y="3973643"/>
              <a:ext cx="204231" cy="694854"/>
              <a:chOff x="2188392" y="4190334"/>
              <a:chExt cx="234076" cy="737178"/>
            </a:xfrm>
          </p:grpSpPr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B6C76DD9-F474-45BB-AEB6-15E8110FF58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959CF435-C98E-4923-A7CC-F3DFFB96B10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D9500542-3C0D-4D34-B4DA-B4A5F24FDAE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4D7FADD8-A8B8-4DD0-9B97-AF16B1CEDCD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255026DE-2B12-484A-B6FD-5F2F62815E9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CC2ABD7D-CBD6-4FDF-83DD-099D90E9E61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29D369C2-00B8-4DB1-8882-6E653CEEC9DD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9CB9846-6246-4548-BFB8-881C4A691D9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2E8DFDAF-69DB-4AAB-A474-C8A90EB8DF9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C322ED2-614E-4167-9D1D-92F6B2110AC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436A0CE-8838-4E77-8402-D3E0A2AF4904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8F08663-C7F2-440D-A594-80D5EA535F5E}"/>
                </a:ext>
              </a:extLst>
            </p:cNvPr>
            <p:cNvGrpSpPr/>
            <p:nvPr/>
          </p:nvGrpSpPr>
          <p:grpSpPr>
            <a:xfrm>
              <a:off x="2443420" y="3973643"/>
              <a:ext cx="204231" cy="694854"/>
              <a:chOff x="2188392" y="4190334"/>
              <a:chExt cx="234076" cy="737178"/>
            </a:xfrm>
          </p:grpSpPr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B101CCC0-7C30-43D6-B82C-89D0EAD5ED69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2D3DA2C5-99C9-4170-9E76-96797564193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6B1E67AC-79C0-4E53-B7E1-A84A3F6B7AE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FAFE2739-61EC-4D35-BB15-71EBCA041B1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B89CB21-80EC-414F-ABD0-38D7A6B126B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D00284A-1784-4D7A-84FB-846F135A72F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A30FB576-50FC-47BF-AFF2-2C754C9F7F0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2D4FC091-79A4-4AB9-B93B-974A4AEC7AB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74596B3A-8EB5-48BC-98D2-C9CCA7D4B5D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A0A2CE02-7387-4056-ADC7-9E968D03A65D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CB424B1E-0D0F-4CB6-B93A-DB891F7CB3FB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F642F63-3AEC-4557-9D2A-EBEB672430F7}"/>
                </a:ext>
              </a:extLst>
            </p:cNvPr>
            <p:cNvGrpSpPr/>
            <p:nvPr/>
          </p:nvGrpSpPr>
          <p:grpSpPr>
            <a:xfrm>
              <a:off x="2667441" y="3973643"/>
              <a:ext cx="204231" cy="694854"/>
              <a:chOff x="2188392" y="4190334"/>
              <a:chExt cx="234076" cy="737178"/>
            </a:xfrm>
          </p:grpSpPr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2B70F4D8-5072-4A4B-AD06-41C13D2829E9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361E2583-4AF8-425D-A95B-8862B4ACB48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888AE823-19FD-4ADB-A6D7-6522E804992E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C7F7BAFB-6C4A-4A70-B4D7-2BFAD8F297A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E6AC979-6A78-4D77-92C3-975F69EFAD4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AD435669-5729-4D0C-ADFC-CE2A28368EB4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5624EBCF-C47D-4F45-8FFE-90E653DCE18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53FEEA0-2794-4AD9-BB71-3E4A3F443F4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C6D7EE64-E2B4-4E6D-85B5-E709ACABBED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8C53CB43-D7EF-4CB3-9465-F1BBC2DD0A1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8E97BF9B-1A65-46EA-8111-4949FAF99E3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980E364-AFCE-4AEA-93EC-7FD06DCF72A1}"/>
                </a:ext>
              </a:extLst>
            </p:cNvPr>
            <p:cNvGrpSpPr/>
            <p:nvPr/>
          </p:nvGrpSpPr>
          <p:grpSpPr>
            <a:xfrm>
              <a:off x="2891462" y="3973643"/>
              <a:ext cx="204231" cy="694854"/>
              <a:chOff x="2188392" y="4190334"/>
              <a:chExt cx="234076" cy="737178"/>
            </a:xfrm>
          </p:grpSpPr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8F414381-ACA2-4D6F-96D0-EBB28212387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F442050A-5E03-4F63-833F-2CB6085F1C1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9E57CBE-D8B3-4D02-9CF2-E4F1B754C9A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CD7DB494-4FD6-45D7-B7C2-AA3F31C4DBB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B544F57C-D25C-4E2D-A994-A754373A28A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52B630DA-B801-44BD-8559-25305A31B04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2886C5C-AAC9-4534-850C-E77F6C7778C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501469B-9A58-4290-A7E5-B730E53519A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1731A3B6-96E4-42CF-91C1-C509FA8B31D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E8215B27-4B0B-4760-A7E8-52B0474897A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E1268686-93EE-4B63-8356-4B717E1A484B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2D8A803-F042-4265-A221-FC9CF2970437}"/>
                </a:ext>
              </a:extLst>
            </p:cNvPr>
            <p:cNvGrpSpPr/>
            <p:nvPr/>
          </p:nvGrpSpPr>
          <p:grpSpPr>
            <a:xfrm>
              <a:off x="3115483" y="3973643"/>
              <a:ext cx="204231" cy="694854"/>
              <a:chOff x="2188392" y="4190334"/>
              <a:chExt cx="234076" cy="737178"/>
            </a:xfrm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93B0892-3158-487F-9082-45D9BEE31E8B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12F35912-47CB-4CA8-86E9-68605F6ABF5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7F692228-F739-4E24-9FCC-8BA7F94C740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F2B18713-51B6-4696-B36C-74CF1E17080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1BE2636C-06BD-4A72-9882-355A6BC5C51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1B199AE5-BF06-4ABC-9D70-F66E671A306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5C427727-9CB7-41B1-9646-E74B2C31D2CC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D2878A1D-EA88-48F5-846F-F23E72CB4E3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B85DC17A-8EA0-43BE-96AB-8040E6223A5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3D0460D3-E664-44A2-A5AB-4D3B96CE3C6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3462F8E-E8C0-47D9-8168-1E251E4B647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7EC4FDC-D8CC-408D-8C08-49A0A8F0605D}"/>
                </a:ext>
              </a:extLst>
            </p:cNvPr>
            <p:cNvGrpSpPr/>
            <p:nvPr/>
          </p:nvGrpSpPr>
          <p:grpSpPr>
            <a:xfrm>
              <a:off x="3339504" y="3973643"/>
              <a:ext cx="204231" cy="694854"/>
              <a:chOff x="2188392" y="4190334"/>
              <a:chExt cx="234076" cy="737178"/>
            </a:xfrm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506ECE20-51F6-454E-BA19-72BCF598484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5FAC7D80-9F30-450F-9843-B80FC3D3DC66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24AEED8-71D7-44EC-B59C-9815F98A697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F4D2CB59-94F1-49A3-8433-D38783077FC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A53CA884-0F30-4768-8FE2-65EE59FD3C4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D1553B53-7EBC-433E-A6E6-31E98C06EB7D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4AF600F1-9C14-4D19-9CDA-B80F219A5F4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7EC8A98-0B21-4EDF-8846-7CB6CFA76BB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0A5FE10-851F-41D1-AB59-FE2BF058CFF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D06297FE-DAD2-48BD-AA82-41EFF385F3A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AE23114-0C16-46CD-81F7-CBF17F0E592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A320FA5-C97E-4BC2-A944-419048110851}"/>
                </a:ext>
              </a:extLst>
            </p:cNvPr>
            <p:cNvGrpSpPr/>
            <p:nvPr/>
          </p:nvGrpSpPr>
          <p:grpSpPr>
            <a:xfrm>
              <a:off x="3563525" y="3973643"/>
              <a:ext cx="204231" cy="694854"/>
              <a:chOff x="2188392" y="4190334"/>
              <a:chExt cx="234076" cy="737178"/>
            </a:xfrm>
          </p:grpSpPr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373124B1-C461-4786-A751-98F805BF223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1C1A0DFA-D5FD-4659-927C-F92D46ACF70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2F9951D8-BBBC-48C4-9F93-2CE73153206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76D18941-AAAB-4E3C-B34E-8CE47B8BF2A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A9323FE9-5934-44FD-8073-C9A786B2826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2A509ED4-B3CD-45E9-BD2B-5C244F009A9D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1C443E48-2BC9-4A38-A70B-D0CA15F54A8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1D53328D-B951-4F5D-992F-2B4DEAB0872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4C63FC43-6BCD-46A9-8AA1-206CEF1C546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9C4EDA05-6426-4735-AAAB-D77178FD48DD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E25FFCF1-9EE1-4349-BA91-A150A2A98DF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D13B1E9-2B64-403A-9FCA-35DE9B6B12A4}"/>
                </a:ext>
              </a:extLst>
            </p:cNvPr>
            <p:cNvGrpSpPr/>
            <p:nvPr/>
          </p:nvGrpSpPr>
          <p:grpSpPr>
            <a:xfrm>
              <a:off x="3787546" y="3973643"/>
              <a:ext cx="204231" cy="694854"/>
              <a:chOff x="2188392" y="4190334"/>
              <a:chExt cx="234076" cy="737178"/>
            </a:xfrm>
          </p:grpSpPr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9B1641A7-A369-4235-8647-301EB92DDB8B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406EBCE-A877-43BC-BE5D-5E1912FAE092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4D3A5DB9-579E-49DA-B93D-8D2A6E9E4FA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8A30EC6-E7E2-4E40-B66A-1D637FCA7E1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60B21DB1-DCAD-4A41-890D-1FC56B39F85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551B2A9B-B959-4EBF-9B6B-2E26E575682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75BCDE5-397E-441F-A88E-F8741F3319D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04A004F4-CEC6-4C6E-8E2C-5F4E81B0CF7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48D4EF31-7872-4FFD-9B1A-18FDEDEBE3E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99B5B2A-6DF1-42B7-96FF-0F61E2134F1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F1E2880-A7C3-4495-8811-7BCADFB4376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E462F44-B761-4F38-B00E-6EA557FE6E1F}"/>
                </a:ext>
              </a:extLst>
            </p:cNvPr>
            <p:cNvGrpSpPr/>
            <p:nvPr/>
          </p:nvGrpSpPr>
          <p:grpSpPr>
            <a:xfrm>
              <a:off x="4011567" y="3973643"/>
              <a:ext cx="204231" cy="694854"/>
              <a:chOff x="2188392" y="4190334"/>
              <a:chExt cx="234076" cy="737178"/>
            </a:xfrm>
          </p:grpSpPr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8C599250-4DBB-48E0-AD4A-934084559FDB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A7F8951-3061-429B-89BE-19EEAE062B1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088E82E-36DC-4479-AD54-BDB5A4BE578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C00D49DF-E66C-46FF-82D7-8E1BEFFDB39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EB1AEFFB-2BEF-4E83-8AFA-1C94DEAF08E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DC958D99-1FC8-40C2-A216-302ADA0F67E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58F5CE57-70B6-4F16-BED6-A21157475A6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AD278EF-109E-4D7C-91D2-086A801B4A6E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D3B67DB-FDA3-4916-9537-B6CC2EF4813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45DF902B-367F-417E-9093-CB4DF76A725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3D93256-5AD5-4697-AA8D-0DB79D96E05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3311486-1359-4CD7-B768-0A70741BFA8E}"/>
                </a:ext>
              </a:extLst>
            </p:cNvPr>
            <p:cNvGrpSpPr/>
            <p:nvPr/>
          </p:nvGrpSpPr>
          <p:grpSpPr>
            <a:xfrm>
              <a:off x="4235588" y="3973643"/>
              <a:ext cx="204231" cy="694854"/>
              <a:chOff x="2188392" y="4190334"/>
              <a:chExt cx="234076" cy="737178"/>
            </a:xfrm>
          </p:grpSpPr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1A6168FD-3EA1-48C9-A754-E271BAF8C079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78399CD9-3BCC-4AAD-B0BC-18D8372D1A8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D580D08-1490-43A9-B2A6-BD43B707453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9D300CA0-701D-4033-A5B3-579E001B640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58D30A44-CC1B-4E40-BD7C-19E47CD7830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59F3991-B0CA-4132-94AB-22F46AE05E2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FFA7BB8-6ABF-4188-9390-EE72AC12270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BB2A0FDD-9BD0-4476-8771-75CCF123455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64AEB9E2-B414-4A28-9E3D-442F8214E37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E6F7AAA0-84E8-4E14-9454-A33B8E089B7E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D33A004-9E1E-45CC-832F-1A3BD6AA4F0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A4C60B9-93AA-44BA-AFAC-EBEA8A131425}"/>
                </a:ext>
              </a:extLst>
            </p:cNvPr>
            <p:cNvGrpSpPr/>
            <p:nvPr/>
          </p:nvGrpSpPr>
          <p:grpSpPr>
            <a:xfrm>
              <a:off x="4459609" y="3973643"/>
              <a:ext cx="204231" cy="694854"/>
              <a:chOff x="2188392" y="4190334"/>
              <a:chExt cx="234076" cy="737178"/>
            </a:xfrm>
          </p:grpSpPr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2AD2C39B-BEF1-44B1-92FC-C12B76C2BAA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3AD4784A-DAA2-43AE-B597-CC31237872C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0B01A1D7-7FE5-4CEB-B983-BFCA8AE01B6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E2C338DE-F375-4924-847B-64A50745BD3B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B6570C37-B8F9-4267-AC94-23BDC0A2111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3235B9BF-DC23-4EEB-8932-B3CC5A2221F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4E2CFAB-C664-41EB-9933-6FBBEA4DB71D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FB0DC8F5-6D90-4B4F-884C-C8C97ACE48B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BF15F17-DB16-4286-BE0F-C1CF109039C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0249A7F6-180E-4071-BC44-53DB16D77F9B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6DDC4709-A031-432B-ACD5-A24CD0E7692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61C9446-7E85-4443-BFEB-0C3AEB221BEB}"/>
                </a:ext>
              </a:extLst>
            </p:cNvPr>
            <p:cNvGrpSpPr/>
            <p:nvPr/>
          </p:nvGrpSpPr>
          <p:grpSpPr>
            <a:xfrm>
              <a:off x="4683630" y="3973643"/>
              <a:ext cx="204231" cy="694854"/>
              <a:chOff x="2188392" y="4190334"/>
              <a:chExt cx="234076" cy="737178"/>
            </a:xfrm>
          </p:grpSpPr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C265132C-08B7-4599-8E42-82F78DDA492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7859352-1906-48FF-BF2D-7B16455F5AE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AA00E7F2-A2BF-4236-90D8-A7F141D66177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BBC3CC35-4195-4234-A576-4AA214A32D8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F64B690-D0B7-417E-B209-9A2A008E216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0C546B64-B548-40F6-A4BB-3D8668AFCACD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DB5C6F5-1E3E-4919-BB8C-5A782A39EB7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EEF9C7F3-EE47-4D4D-9597-86CBFFAD180F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0EE96CC0-0758-47B5-82B6-4A45502F446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DCAC9393-3D9B-444C-8CA9-6DEDC5D24831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5005D6FD-677D-4413-825E-89C9B15B372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1C0582A-586A-4F68-A432-4259C2408E0A}"/>
                </a:ext>
              </a:extLst>
            </p:cNvPr>
            <p:cNvGrpSpPr/>
            <p:nvPr/>
          </p:nvGrpSpPr>
          <p:grpSpPr>
            <a:xfrm>
              <a:off x="4907651" y="3973643"/>
              <a:ext cx="204231" cy="694854"/>
              <a:chOff x="2188392" y="4190334"/>
              <a:chExt cx="234076" cy="737178"/>
            </a:xfrm>
          </p:grpSpPr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2E76E03A-0F6A-4875-BBB8-EC50EB5FD77B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B6FE2B2-D209-4B5D-AC01-D9EC7110211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E625051-091A-4D80-825C-DF97E6C35DC5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4F1FC14-8750-470E-9C73-FB5218EF63E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05D624C-0C8E-4556-AC60-DFB983A754BE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7A65A84-6CB1-4BDB-881B-0727079B7613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D6EEC75F-5B4E-43DC-92C8-7212BA515DF3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701EA08F-859F-43CA-AE58-66EE030B0C1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99EF2002-18E8-4C82-8469-9084128A1B7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6731980F-13D8-4797-8D8A-3F82529CF1ED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3AF47F64-D8AF-4741-9213-4DBE3BE4CC9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DB5E5819-95E8-41C8-8145-D9A3508C7278}"/>
                </a:ext>
              </a:extLst>
            </p:cNvPr>
            <p:cNvGrpSpPr/>
            <p:nvPr/>
          </p:nvGrpSpPr>
          <p:grpSpPr>
            <a:xfrm>
              <a:off x="5131672" y="3973643"/>
              <a:ext cx="204231" cy="694854"/>
              <a:chOff x="2188392" y="4190334"/>
              <a:chExt cx="234076" cy="737178"/>
            </a:xfrm>
          </p:grpSpPr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7CDE8ECB-E356-46D8-A40F-E0A4E2ABCAF4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DECF658-3A52-4DD7-8B42-BE9793A66EE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7925F991-D129-4ED8-AFB4-F522DC32592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D7C807B6-2E4F-4E33-92DF-EADF835F2AB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35298E7B-2545-418D-992A-103FD7CF38B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3A2D8178-4846-4EC7-BDD1-12D8765E01FF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868D39D-054F-4AF1-A277-9A7A78F8EC1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A34EE701-D4D9-4648-A4B6-68655D5C453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1C75CD35-63DC-4D6A-8092-435CEBBC278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50F495E2-358C-4312-A40A-8CD721067477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458159BA-A159-47E2-8D6F-593D1950D32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3CA5A00-3392-488E-9EC8-B3F534FDD0B1}"/>
                </a:ext>
              </a:extLst>
            </p:cNvPr>
            <p:cNvGrpSpPr/>
            <p:nvPr/>
          </p:nvGrpSpPr>
          <p:grpSpPr>
            <a:xfrm>
              <a:off x="5355693" y="3973643"/>
              <a:ext cx="204231" cy="694854"/>
              <a:chOff x="2188392" y="4190334"/>
              <a:chExt cx="234076" cy="737178"/>
            </a:xfrm>
          </p:grpSpPr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9C2B3062-63D9-4B87-A7B3-D8783FA33C3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3A4D68A-1D41-4E82-81A9-29D24668CC2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EB72257-1921-4A1E-A7CF-3174D3E4FA44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C64A7A3-89A3-41D4-B800-62B83666389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0A5C77C-1374-43EE-B5C8-EFC64A0AF3B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E7A6843A-4785-4BFA-91F8-EB5668034EF8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C0773CA-AA01-451E-B1E2-4E54EEACF9D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F0AE606-C907-4324-99E7-911D7B440B5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B07269A-F466-4B1B-97B9-D629C20B497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F24C20D-8C1A-49A8-9BFB-0237CADA4667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103AAFC-0EA6-485D-BCAF-694DC01CCA4B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89C6ECE-2E90-4C3D-BDF2-2716CA3EABDF}"/>
                </a:ext>
              </a:extLst>
            </p:cNvPr>
            <p:cNvGrpSpPr/>
            <p:nvPr/>
          </p:nvGrpSpPr>
          <p:grpSpPr>
            <a:xfrm>
              <a:off x="5579714" y="3973643"/>
              <a:ext cx="204231" cy="694854"/>
              <a:chOff x="2188392" y="4190334"/>
              <a:chExt cx="234076" cy="737178"/>
            </a:xfrm>
          </p:grpSpPr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A4F78EFE-686A-4BFF-9970-4B3191D1449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B0B2E61-8CB0-44F3-B287-264DA1D0D26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3AE88ED-21DB-4A8C-968D-6EB779B6880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BFF824A8-2B08-4942-89C6-394EFD6D46A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FB547BD-791A-42F4-BD77-EF420045356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1FD624A4-7DC8-4981-9D86-90E946BFE35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73D5BA1-54AD-42BD-808F-29D340951B7C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785DF8D-5409-4885-8D3D-48F4D2C9B5A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E0ADB98-8A1E-41F6-BAC9-F1E0FA0DF1B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BB093002-A8A0-420B-9767-DEECF8DE136B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AFB9D84-34DA-4D99-B359-F926F2AD1F0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607218E-C073-480C-A946-10A387E9B765}"/>
                </a:ext>
              </a:extLst>
            </p:cNvPr>
            <p:cNvGrpSpPr/>
            <p:nvPr/>
          </p:nvGrpSpPr>
          <p:grpSpPr>
            <a:xfrm>
              <a:off x="5803735" y="3973643"/>
              <a:ext cx="204231" cy="694854"/>
              <a:chOff x="2188392" y="4190334"/>
              <a:chExt cx="234076" cy="737178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30F59EF3-571F-4D39-8716-F0C31EFB7D7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A79510E-593C-4C72-9763-9F0F6A656E4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2351C91-8CC3-4377-824E-AA6A8C2F982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5F5A5E0-3066-491C-90B9-475611EBAAA0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4CD5D507-63DE-4A5B-83F5-F17D30C8692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F9EF0DB3-D7E7-4EF2-BE62-B0E6D041950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CB36063-5865-400C-BDAF-71C3FB72EDE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576AD960-A977-48BB-A020-6B6217B83A2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844F551-6ED5-4C9E-A826-FE6E35ACA2E9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A305EA0-8904-4CA0-A633-03D274F6D9AE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63128DB-3459-4E66-8ACB-FEE7CCAF974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2FECE06-6B01-42E9-BA4E-448A6FE0A131}"/>
                </a:ext>
              </a:extLst>
            </p:cNvPr>
            <p:cNvGrpSpPr/>
            <p:nvPr/>
          </p:nvGrpSpPr>
          <p:grpSpPr>
            <a:xfrm>
              <a:off x="6027756" y="3973643"/>
              <a:ext cx="204231" cy="694854"/>
              <a:chOff x="2188392" y="4190334"/>
              <a:chExt cx="234076" cy="737178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44AE948B-7705-4C25-A66E-64809482BEC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70E972C-F17D-4E8B-AA6A-0FED3F1BF84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2C9E310-29B3-49A5-BBDD-ACD591383B3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96AD23E-9980-4552-B977-784235531954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CB38A206-AE98-4A72-AF09-2A847F7F98F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3542A69-3C44-4F5A-AE52-FB997D9263D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BA51E12-9D06-44D5-BF8E-D115F404AC1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565D16C7-58A4-401A-A590-5AB656E4615B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6D2BDB9-67F2-4FAE-895F-561A4C66999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319622A-C0B0-45DE-9EBF-F7BF0DE1594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F9B208D-F38C-4A5E-BCAB-41724C0E4C4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037C3490-E75A-4C85-9CBD-32E3CE71B66B}"/>
                </a:ext>
              </a:extLst>
            </p:cNvPr>
            <p:cNvGrpSpPr/>
            <p:nvPr/>
          </p:nvGrpSpPr>
          <p:grpSpPr>
            <a:xfrm>
              <a:off x="6251768" y="3973643"/>
              <a:ext cx="204231" cy="694854"/>
              <a:chOff x="2188392" y="4190334"/>
              <a:chExt cx="234076" cy="737178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147C803-A2D7-4226-881D-81475FF39A8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114BE92-56DC-41B9-BE6F-8E3C7CCEBDB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20705C33-44DD-4F27-840F-8E2374956D5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09A98D3-7E79-4C07-83F0-F899C1EC12D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24246FD-97DE-405F-B946-C6B838CD866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94A558A-F3B5-4714-AAE5-24EB205C4C9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36E0D6E-87C2-4A41-B5B9-1C566116922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C61AB43-3FD1-4B53-A94A-EC5C8A02C19E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E1B83E0-A16C-44D8-A98A-B8C6A1838D5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217AC191-8021-41BB-ABFF-5BBC59B0CA5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95DAA5F1-2771-4743-98C4-295D6069329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D2DC8229-B28E-4F20-8488-843F1E869797}"/>
                </a:ext>
              </a:extLst>
            </p:cNvPr>
            <p:cNvSpPr/>
            <p:nvPr/>
          </p:nvSpPr>
          <p:spPr bwMode="auto">
            <a:xfrm>
              <a:off x="371989" y="4129816"/>
              <a:ext cx="6152635" cy="5715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FBC8456-CDAC-4402-9BC7-EE4E5D03308A}"/>
                </a:ext>
              </a:extLst>
            </p:cNvPr>
            <p:cNvSpPr/>
            <p:nvPr/>
          </p:nvSpPr>
          <p:spPr bwMode="auto">
            <a:xfrm>
              <a:off x="347660" y="3917885"/>
              <a:ext cx="6210304" cy="807492"/>
            </a:xfrm>
            <a:custGeom>
              <a:avLst/>
              <a:gdLst>
                <a:gd name="connsiteX0" fmla="*/ 61337 w 6210304"/>
                <a:gd name="connsiteY0" fmla="*/ 55019 h 807492"/>
                <a:gd name="connsiteX1" fmla="*/ 52389 w 6210304"/>
                <a:gd name="connsiteY1" fmla="*/ 63967 h 807492"/>
                <a:gd name="connsiteX2" fmla="*/ 52389 w 6210304"/>
                <a:gd name="connsiteY2" fmla="*/ 743526 h 807492"/>
                <a:gd name="connsiteX3" fmla="*/ 61337 w 6210304"/>
                <a:gd name="connsiteY3" fmla="*/ 752474 h 807492"/>
                <a:gd name="connsiteX4" fmla="*/ 6148966 w 6210304"/>
                <a:gd name="connsiteY4" fmla="*/ 752474 h 807492"/>
                <a:gd name="connsiteX5" fmla="*/ 6157914 w 6210304"/>
                <a:gd name="connsiteY5" fmla="*/ 743526 h 807492"/>
                <a:gd name="connsiteX6" fmla="*/ 6157914 w 6210304"/>
                <a:gd name="connsiteY6" fmla="*/ 63967 h 807492"/>
                <a:gd name="connsiteX7" fmla="*/ 6148966 w 6210304"/>
                <a:gd name="connsiteY7" fmla="*/ 55019 h 807492"/>
                <a:gd name="connsiteX8" fmla="*/ 43443 w 6210304"/>
                <a:gd name="connsiteY8" fmla="*/ 0 h 807492"/>
                <a:gd name="connsiteX9" fmla="*/ 6166861 w 6210304"/>
                <a:gd name="connsiteY9" fmla="*/ 0 h 807492"/>
                <a:gd name="connsiteX10" fmla="*/ 6210304 w 6210304"/>
                <a:gd name="connsiteY10" fmla="*/ 43443 h 807492"/>
                <a:gd name="connsiteX11" fmla="*/ 6210304 w 6210304"/>
                <a:gd name="connsiteY11" fmla="*/ 764049 h 807492"/>
                <a:gd name="connsiteX12" fmla="*/ 6166861 w 6210304"/>
                <a:gd name="connsiteY12" fmla="*/ 807492 h 807492"/>
                <a:gd name="connsiteX13" fmla="*/ 43443 w 6210304"/>
                <a:gd name="connsiteY13" fmla="*/ 807492 h 807492"/>
                <a:gd name="connsiteX14" fmla="*/ 0 w 6210304"/>
                <a:gd name="connsiteY14" fmla="*/ 764049 h 807492"/>
                <a:gd name="connsiteX15" fmla="*/ 0 w 6210304"/>
                <a:gd name="connsiteY15" fmla="*/ 43443 h 807492"/>
                <a:gd name="connsiteX16" fmla="*/ 43443 w 6210304"/>
                <a:gd name="connsiteY16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103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6148966" y="752474"/>
                  </a:lnTo>
                  <a:cubicBezTo>
                    <a:pt x="6153908" y="752474"/>
                    <a:pt x="6157914" y="748468"/>
                    <a:pt x="6157914" y="743526"/>
                  </a:cubicBezTo>
                  <a:lnTo>
                    <a:pt x="6157914" y="63967"/>
                  </a:lnTo>
                  <a:cubicBezTo>
                    <a:pt x="6157914" y="59025"/>
                    <a:pt x="6153908" y="55019"/>
                    <a:pt x="6148966" y="55019"/>
                  </a:cubicBezTo>
                  <a:close/>
                  <a:moveTo>
                    <a:pt x="43443" y="0"/>
                  </a:moveTo>
                  <a:lnTo>
                    <a:pt x="6166861" y="0"/>
                  </a:lnTo>
                  <a:cubicBezTo>
                    <a:pt x="6190854" y="0"/>
                    <a:pt x="6210304" y="19450"/>
                    <a:pt x="6210304" y="43443"/>
                  </a:cubicBezTo>
                  <a:lnTo>
                    <a:pt x="6210304" y="764049"/>
                  </a:lnTo>
                  <a:cubicBezTo>
                    <a:pt x="6210304" y="788042"/>
                    <a:pt x="6190854" y="807492"/>
                    <a:pt x="6166861" y="807492"/>
                  </a:cubicBez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A2417D30-C7ED-4561-8B30-55D80CD3E554}"/>
              </a:ext>
            </a:extLst>
          </p:cNvPr>
          <p:cNvGrpSpPr/>
          <p:nvPr/>
        </p:nvGrpSpPr>
        <p:grpSpPr>
          <a:xfrm>
            <a:off x="329075" y="1779176"/>
            <a:ext cx="5453860" cy="709136"/>
            <a:chOff x="347660" y="4810126"/>
            <a:chExt cx="6210304" cy="807492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2DE28B74-577E-4CF2-9F89-525656F1B72A}"/>
                </a:ext>
              </a:extLst>
            </p:cNvPr>
            <p:cNvGrpSpPr/>
            <p:nvPr/>
          </p:nvGrpSpPr>
          <p:grpSpPr>
            <a:xfrm>
              <a:off x="427231" y="4867059"/>
              <a:ext cx="204231" cy="694854"/>
              <a:chOff x="1628799" y="4190334"/>
              <a:chExt cx="234076" cy="737178"/>
            </a:xfrm>
          </p:grpSpPr>
          <p:sp>
            <p:nvSpPr>
              <p:cNvPr id="645" name="正方形/長方形 644">
                <a:extLst>
                  <a:ext uri="{FF2B5EF4-FFF2-40B4-BE49-F238E27FC236}">
                    <a16:creationId xmlns:a16="http://schemas.microsoft.com/office/drawing/2014/main" id="{6E7FA683-F717-43E8-A0F2-821233E46A8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D7BD9B97-CEBB-455B-A5FA-149605B0F75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74B8C6C2-C4B0-40D5-8D65-8A967F04BD6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FC621823-F630-4FE0-8882-5C6172B7D84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BEDF5BF0-6F36-41AD-BBEC-04123FEBC61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A13DB93B-4CE8-4AC7-897D-F1C685B5A94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051E61C2-5907-4CF6-BB91-F78FAE3C9D2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2C790418-34A0-4807-AD25-D0EA552671A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7CC0C3AF-C37B-449C-8E9A-6BD791027C3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3391DBA9-392E-4899-BB66-8F41AC5D9CF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63594A54-8203-4B30-9AFF-18A9A127A5E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0BAD718B-9633-4F75-945E-6C6431A44A59}"/>
                </a:ext>
              </a:extLst>
            </p:cNvPr>
            <p:cNvGrpSpPr/>
            <p:nvPr/>
          </p:nvGrpSpPr>
          <p:grpSpPr>
            <a:xfrm>
              <a:off x="651068" y="4867059"/>
              <a:ext cx="204231" cy="694854"/>
              <a:chOff x="1628799" y="4190334"/>
              <a:chExt cx="234076" cy="737178"/>
            </a:xfrm>
          </p:grpSpPr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B157DF89-F5DF-4FC0-BD82-853ACC2F325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AC5EE74C-6FEB-4777-8BAA-6A237F06968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098AF46E-8AD1-4154-A22D-FD2BBA1FFD4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C314DFB5-52BB-442A-917A-E541AFDE0EB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B2BFE039-28C7-4472-8101-C543A07907AD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7FC2882A-3299-4400-9F99-1B3D29E7EEE9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BD4602B6-306C-4939-9948-D520F5B37D3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3D5ED137-BB03-45D7-96CA-EA685754B4B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BF6556F7-23E4-44B9-A776-23CCCAEBEDB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9C7DBC8D-01FC-4A86-9ED4-DEADF11CF7E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AD7401E5-DF3E-4BAD-AD40-BD53268A214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4DCCF045-680B-4475-853D-B76FD22DF8BE}"/>
                </a:ext>
              </a:extLst>
            </p:cNvPr>
            <p:cNvGrpSpPr/>
            <p:nvPr/>
          </p:nvGrpSpPr>
          <p:grpSpPr>
            <a:xfrm>
              <a:off x="874906" y="4867059"/>
              <a:ext cx="204231" cy="694854"/>
              <a:chOff x="1628799" y="4190334"/>
              <a:chExt cx="234076" cy="737178"/>
            </a:xfrm>
          </p:grpSpPr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2342959A-E2C6-45EE-9E0D-FCF95C7DBBA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8A2D9AF0-CBAB-4C2E-A4BF-6BEE5B58051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610D3F80-2370-4F7E-869B-C692562EB27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4A4B5EC9-20D9-4AD4-B175-0746B2B108A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DA79B9B5-7072-4FE7-A9E3-178BA54B161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C53B4135-E2F7-4C61-A36C-E19E897C8198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47F86DB7-DA19-4662-85C2-D28230535780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122ACDB4-15AC-4E94-B47C-059F03E7149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7C43A193-D208-4FB6-8CF6-71469278D9E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1311D06D-3FC0-4311-87E6-90404869EE5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A4899EBF-3324-4611-B5ED-18C9012FE7E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86339F2D-FBAD-4307-912E-B511CC8081E3}"/>
                </a:ext>
              </a:extLst>
            </p:cNvPr>
            <p:cNvGrpSpPr/>
            <p:nvPr/>
          </p:nvGrpSpPr>
          <p:grpSpPr>
            <a:xfrm>
              <a:off x="1098743" y="4867059"/>
              <a:ext cx="204231" cy="694854"/>
              <a:chOff x="1628799" y="4190334"/>
              <a:chExt cx="234076" cy="737178"/>
            </a:xfrm>
          </p:grpSpPr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1A823180-D1BB-41F0-B620-ACC0500FC50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0AABAD8B-9723-4F14-8AAD-7F5EE2CE0EC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4EAA74D6-5545-4701-A40F-562DE11D804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85864ED1-B01E-4E13-AA34-46FAAED01FC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E05F5C08-3C10-4A4B-A427-34EB559517F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0EE1810A-E653-4218-9F29-261A79074BC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4200DB85-DBEB-4CD7-B1A0-062187AEB627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0E37C29E-ABA1-4286-8D42-3971CE68995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1C827807-D461-4A60-AFBD-01856F227FF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0650F6E9-5481-4CD4-BEBA-9E6B0DB8B54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2E377EFB-378D-49C1-982E-E7DFA3381A4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F97B62F5-C30A-4549-8205-0472FCD3F7B4}"/>
                </a:ext>
              </a:extLst>
            </p:cNvPr>
            <p:cNvGrpSpPr/>
            <p:nvPr/>
          </p:nvGrpSpPr>
          <p:grpSpPr>
            <a:xfrm>
              <a:off x="1322581" y="4867059"/>
              <a:ext cx="204231" cy="694854"/>
              <a:chOff x="1628799" y="4190334"/>
              <a:chExt cx="234076" cy="737178"/>
            </a:xfrm>
          </p:grpSpPr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C0151E30-6851-4E49-AAE2-F8024E2EF46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312C7731-0E15-4CBF-A96A-3520B2A12B9E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576336C8-3C67-4BDD-B97F-5C2765C4452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07B136D0-8255-491F-BF4C-D5D609535F4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BACD5760-8016-463E-A844-453B8621C20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97B23D6D-35BA-41EE-A1BD-040FC32A416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87DE6CED-CF21-4FCA-9454-E5DD5037013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7A45514D-346F-48CD-B605-5954DE73044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EE928DA6-F74C-4541-8FC4-5199F016582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14F99A2A-3550-4D68-B3D9-999E7999F944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6B2D6F77-60A8-44DD-A4AB-69A11957F44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8164480E-F6DA-44BC-8B03-D051312A7149}"/>
                </a:ext>
              </a:extLst>
            </p:cNvPr>
            <p:cNvGrpSpPr/>
            <p:nvPr/>
          </p:nvGrpSpPr>
          <p:grpSpPr>
            <a:xfrm>
              <a:off x="1546418" y="4867059"/>
              <a:ext cx="204231" cy="694854"/>
              <a:chOff x="1628799" y="4190334"/>
              <a:chExt cx="234076" cy="737178"/>
            </a:xfrm>
          </p:grpSpPr>
          <p:sp>
            <p:nvSpPr>
              <p:cNvPr id="590" name="正方形/長方形 589">
                <a:extLst>
                  <a:ext uri="{FF2B5EF4-FFF2-40B4-BE49-F238E27FC236}">
                    <a16:creationId xmlns:a16="http://schemas.microsoft.com/office/drawing/2014/main" id="{50C859E7-5B95-4293-A3D4-C80858099E9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E36C2A1D-98F8-402D-A010-8C19D58BC43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F645A433-5DA5-4425-A6BB-DCC6CF4300C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BE56DAB7-A32D-48DE-A440-E476AB81E34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3CDCD7F1-9611-461E-96CC-390F74435D59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0F0A53F6-153B-4FAB-820F-14978C74343E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3E60BB5C-46DF-425F-8A10-C090C6ED6E2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B0DBAAB6-5367-49D7-B875-4EF77A53B9D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F23368EC-142D-43E1-98E2-7EA4B5A6E79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57BC5226-7F17-42D6-A170-2286244F62C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2F5986B5-6F82-4F03-A3CA-121013DCA84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173E50F3-DB72-4888-8310-ABF5152BB1BC}"/>
                </a:ext>
              </a:extLst>
            </p:cNvPr>
            <p:cNvGrpSpPr/>
            <p:nvPr/>
          </p:nvGrpSpPr>
          <p:grpSpPr>
            <a:xfrm>
              <a:off x="1770256" y="4867059"/>
              <a:ext cx="204231" cy="694854"/>
              <a:chOff x="1628799" y="4190334"/>
              <a:chExt cx="234076" cy="737178"/>
            </a:xfrm>
          </p:grpSpPr>
          <p:sp>
            <p:nvSpPr>
              <p:cNvPr id="579" name="正方形/長方形 578">
                <a:extLst>
                  <a:ext uri="{FF2B5EF4-FFF2-40B4-BE49-F238E27FC236}">
                    <a16:creationId xmlns:a16="http://schemas.microsoft.com/office/drawing/2014/main" id="{B0A8434F-5786-4B9E-A590-789444D429F9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F654498D-DA50-4428-80B0-3DB75D1B604E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79B7C4CB-8358-4B32-B1EE-53D0937AF0A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D0A24D56-E156-44CD-BB08-937B6A57B0E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285128E0-3A15-400C-B158-D321473FDBD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0B454119-486A-409B-A88A-A1BDD9FC130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2E38747D-0C4C-4C53-BC15-9A58950B4371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FAB47F94-1D22-49BD-A104-0C1EF753878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977CFCC2-4A71-4EE4-862E-550661095E2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9408B46D-0529-4EB6-9E4D-2DC98F4214BD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060C7186-7F55-4368-9B70-F2D8CC14F33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A588F801-8FC5-41A3-BBFE-A33852C4448A}"/>
                </a:ext>
              </a:extLst>
            </p:cNvPr>
            <p:cNvGrpSpPr/>
            <p:nvPr/>
          </p:nvGrpSpPr>
          <p:grpSpPr>
            <a:xfrm>
              <a:off x="1994093" y="4867059"/>
              <a:ext cx="204231" cy="694854"/>
              <a:chOff x="1628799" y="4190334"/>
              <a:chExt cx="234076" cy="737178"/>
            </a:xfrm>
          </p:grpSpPr>
          <p:sp>
            <p:nvSpPr>
              <p:cNvPr id="568" name="正方形/長方形 567">
                <a:extLst>
                  <a:ext uri="{FF2B5EF4-FFF2-40B4-BE49-F238E27FC236}">
                    <a16:creationId xmlns:a16="http://schemas.microsoft.com/office/drawing/2014/main" id="{BF0C6245-D361-4CD9-B31E-8C195EB9726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F3E20938-6716-4368-8643-170A57CA041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1BF57B55-0DDD-4C3D-A330-20AAC916DB0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E89DCACE-E75B-4F6F-B1BD-9CFE8EDB759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7B43EE6D-7D02-421D-A670-4A31ECDCCA9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B682431D-55F9-4EA7-8399-5510C1C074C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37EFD296-EEA8-4281-B171-23E4BDB2D6E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05A6E50A-7666-411C-8AB3-A26B8025EE9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BFF2417B-B24B-4791-A50E-396AEED38BA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DAE33C5C-37DD-4385-9017-559F7A25EEA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901EBC52-12EA-4B22-B71E-62EC8EE527D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43EF6CE3-F910-4707-BDAF-16105A7122CF}"/>
                </a:ext>
              </a:extLst>
            </p:cNvPr>
            <p:cNvGrpSpPr/>
            <p:nvPr/>
          </p:nvGrpSpPr>
          <p:grpSpPr>
            <a:xfrm>
              <a:off x="2213169" y="4867059"/>
              <a:ext cx="204231" cy="694854"/>
              <a:chOff x="1628799" y="4190334"/>
              <a:chExt cx="234076" cy="737178"/>
            </a:xfrm>
          </p:grpSpPr>
          <p:sp>
            <p:nvSpPr>
              <p:cNvPr id="557" name="正方形/長方形 556">
                <a:extLst>
                  <a:ext uri="{FF2B5EF4-FFF2-40B4-BE49-F238E27FC236}">
                    <a16:creationId xmlns:a16="http://schemas.microsoft.com/office/drawing/2014/main" id="{904A1D52-50CA-45D4-9814-69EC875CE83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E826193A-1FC5-4420-81A9-498F882DAF3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E9A034C6-9EE4-442C-852F-827C4FE62E6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A819154F-BB7F-4DBB-9646-E1BE4DF0CD6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D2AFF192-8396-43D5-B009-FC287897FC5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5F33B047-0FE0-494F-8BF6-158A74DB54E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B149AF94-5106-4D4F-9B86-F71A2CD4B53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371413A8-3AE9-41F6-AC42-FBD2604B0CF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A16B6F12-CA58-49F4-833E-EA725D4D0D8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89F8A615-839E-4B28-A9F8-22D09CDDA2C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B69D6EBB-2FE3-49C7-A29D-F3A7D8CB9CB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DD2E7F4C-971C-46CB-9B37-7A97CCB7AE4C}"/>
                </a:ext>
              </a:extLst>
            </p:cNvPr>
            <p:cNvGrpSpPr/>
            <p:nvPr/>
          </p:nvGrpSpPr>
          <p:grpSpPr>
            <a:xfrm>
              <a:off x="2437006" y="4867059"/>
              <a:ext cx="204231" cy="694854"/>
              <a:chOff x="1628799" y="4190334"/>
              <a:chExt cx="234076" cy="737178"/>
            </a:xfrm>
          </p:grpSpPr>
          <p:sp>
            <p:nvSpPr>
              <p:cNvPr id="546" name="正方形/長方形 545">
                <a:extLst>
                  <a:ext uri="{FF2B5EF4-FFF2-40B4-BE49-F238E27FC236}">
                    <a16:creationId xmlns:a16="http://schemas.microsoft.com/office/drawing/2014/main" id="{E9E24880-8220-413A-8131-9C4B1498FCE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9478FAD4-A6B0-4FF4-85A1-CE31CFDCAED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51265051-4B26-4596-B5F8-F991B05815EE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37567B47-CC96-45B3-99AB-78D6537B29F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72CAD184-9428-4CAF-A7BF-F82EA6FB7BF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61390A7F-2DB4-47AB-98B4-A0F6FC38989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2FF535A2-ED4C-4907-B878-7C1C808AD9C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07DF6F71-95EE-450B-9E7D-39056E0551F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78B60F89-B8A0-41CF-89E5-B0AE2365E98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C7043314-2ACA-420F-84DD-46E3753D9D8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148F33C4-79E1-424D-914E-E1CFE5B55D1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3AC9FC25-2C31-4A3D-8D45-0593A872040D}"/>
                </a:ext>
              </a:extLst>
            </p:cNvPr>
            <p:cNvGrpSpPr/>
            <p:nvPr/>
          </p:nvGrpSpPr>
          <p:grpSpPr>
            <a:xfrm>
              <a:off x="2660844" y="4867059"/>
              <a:ext cx="204231" cy="694854"/>
              <a:chOff x="1628799" y="4190334"/>
              <a:chExt cx="234076" cy="737178"/>
            </a:xfrm>
          </p:grpSpPr>
          <p:sp>
            <p:nvSpPr>
              <p:cNvPr id="535" name="正方形/長方形 534">
                <a:extLst>
                  <a:ext uri="{FF2B5EF4-FFF2-40B4-BE49-F238E27FC236}">
                    <a16:creationId xmlns:a16="http://schemas.microsoft.com/office/drawing/2014/main" id="{F740B464-FF43-431A-9365-A94E8103E5E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BCB0CE4B-496C-489C-BACF-38CB356A500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4C9C11A0-DA50-48B8-9DAC-0589E7E8070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8A51DBB0-0DF7-4166-8479-63BE853DABC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3687E294-E9DC-4452-8E2C-F76A86D0E58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EB5C58AB-786D-4CE3-9C32-9547E5D9A36E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84179AAF-18AB-42C0-ADC6-5628FDF9DEA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6FB06986-2065-4167-A5CD-6A2D35DDAA1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AAFBD057-0428-42FA-B35D-B6F4BA42887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4B4AE204-2795-4AAA-8728-B6250BE9741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4A360C8E-1246-446D-AA2D-4E71ECE967A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5474C86E-6DC5-4917-BF46-797B457D175C}"/>
                </a:ext>
              </a:extLst>
            </p:cNvPr>
            <p:cNvGrpSpPr/>
            <p:nvPr/>
          </p:nvGrpSpPr>
          <p:grpSpPr>
            <a:xfrm>
              <a:off x="2884681" y="4867059"/>
              <a:ext cx="204231" cy="694854"/>
              <a:chOff x="1628799" y="4190334"/>
              <a:chExt cx="234076" cy="737178"/>
            </a:xfrm>
          </p:grpSpPr>
          <p:sp>
            <p:nvSpPr>
              <p:cNvPr id="524" name="正方形/長方形 523">
                <a:extLst>
                  <a:ext uri="{FF2B5EF4-FFF2-40B4-BE49-F238E27FC236}">
                    <a16:creationId xmlns:a16="http://schemas.microsoft.com/office/drawing/2014/main" id="{85721F57-A286-4574-8F57-AA5B69070F3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D91E76C9-B22F-4F7D-8F97-BEEAF4B7B96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06595C06-2613-483D-BB76-BCF7BCF3ACC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003F1375-06BB-48E7-A292-0624274A88A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298A67D7-5EA0-46F0-9865-B0B84ADE39DA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8B87C567-DE55-4EFA-9CF8-EB4C06AE23A2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98C00B3B-3EF1-4927-A9FC-4D034477EA8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928441F7-F7D0-4CB9-AB6B-2F32A1CF2E2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22562157-0EAF-4521-B71C-998B5194AE0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9AA80F93-46FD-43A2-932D-9EE8C008FB6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6083C9B9-03FA-4EF7-9D4D-09622F22FE0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6FCE1C1B-91EB-4D95-86B3-D1B4B72361C6}"/>
                </a:ext>
              </a:extLst>
            </p:cNvPr>
            <p:cNvGrpSpPr/>
            <p:nvPr/>
          </p:nvGrpSpPr>
          <p:grpSpPr>
            <a:xfrm>
              <a:off x="3108518" y="4867059"/>
              <a:ext cx="204231" cy="694854"/>
              <a:chOff x="1628799" y="4190334"/>
              <a:chExt cx="234076" cy="737178"/>
            </a:xfrm>
          </p:grpSpPr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6DE22CC4-A074-49D3-874D-106E47E9D1A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44662D88-9199-48B9-BCCB-FCBA606DDB8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33EB2D38-5426-412A-9FE9-7DE4D07F30D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CB964994-B98B-4C0C-8204-8A39E7B1916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DE36F72F-58D9-48B2-BF40-B85FD3EA7F2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62408A1A-DD0D-4CB9-853A-BE8368B09D19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E79FC718-55E2-4A1B-BDC4-00A88D47E7A1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16F7E405-B13B-4812-80C3-CEC97EDB9FA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902C3436-9FBE-4338-BA90-885F422B3B0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DE2FFAD9-DD59-495A-9FD5-2A639A20646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B3CFB6B8-3629-4582-96EC-6BAC831EE527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A9224644-3005-45E9-90B3-04A54B8734F9}"/>
                </a:ext>
              </a:extLst>
            </p:cNvPr>
            <p:cNvGrpSpPr/>
            <p:nvPr/>
          </p:nvGrpSpPr>
          <p:grpSpPr>
            <a:xfrm>
              <a:off x="3332355" y="4867059"/>
              <a:ext cx="204231" cy="694854"/>
              <a:chOff x="1628799" y="4190334"/>
              <a:chExt cx="234076" cy="737178"/>
            </a:xfrm>
          </p:grpSpPr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3D33BF3A-C7ED-4F6B-AD75-B340A50F065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FEC769F0-5D6A-4E3C-A197-E0563DC7FACD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F5DF5298-4069-41FF-8082-62A6C128278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0F3E4DCB-1DC1-4E84-8129-5F82CFF4C19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70A212D2-F58B-4E07-814B-FDAC3799D81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6AA91E01-0BCB-4D5A-932E-552DBBF1DDD8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0F24692E-249D-48F0-A632-932F83ACCAC7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5CAFBAFA-923B-4444-8AE8-ADAF4108551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079FD94E-5745-4EF0-8388-21E2F9C61D36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C2403998-E99F-4391-BE59-18FDAB44F31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716E6226-07A3-4A8D-87A6-92944946F57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D663E457-8936-4EEC-BF62-B42851052549}"/>
                </a:ext>
              </a:extLst>
            </p:cNvPr>
            <p:cNvGrpSpPr/>
            <p:nvPr/>
          </p:nvGrpSpPr>
          <p:grpSpPr>
            <a:xfrm>
              <a:off x="3556193" y="4867059"/>
              <a:ext cx="204231" cy="694854"/>
              <a:chOff x="1628799" y="4190334"/>
              <a:chExt cx="234076" cy="737178"/>
            </a:xfrm>
          </p:grpSpPr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B7E5FA7D-2A99-4AD1-AB5C-DC61EEEE52F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22DA2491-CB8A-402F-B1EE-7C8D179E8FAE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9156DEA6-5D2F-46AA-B363-582A7C6AB1F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7D9449B5-98C4-42F9-A08D-EDB0D8BC208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E30A804A-E603-4F99-B766-24FFB862DA4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29030B0F-FFB3-4884-AC77-85EC092A26A6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D28BE92E-C905-4A40-AC08-6A92AAFE5CA0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F014B3D9-9540-4708-883B-0DAD081E1A1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1893EB24-0347-4CE3-B26D-A697D001C8F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C96E9ED8-F782-45F8-B232-7D5CEEC34554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42264AB3-6472-4D89-88F3-45C455E473B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8ED7C90E-3CD3-41E9-B557-4ED02BC08205}"/>
                </a:ext>
              </a:extLst>
            </p:cNvPr>
            <p:cNvGrpSpPr/>
            <p:nvPr/>
          </p:nvGrpSpPr>
          <p:grpSpPr>
            <a:xfrm>
              <a:off x="3780030" y="4867059"/>
              <a:ext cx="204231" cy="694854"/>
              <a:chOff x="1628799" y="4190334"/>
              <a:chExt cx="234076" cy="737178"/>
            </a:xfrm>
          </p:grpSpPr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B0175C23-C385-4AC1-9442-585551B5A3D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1530346C-998A-4832-AA02-FEA26FC442B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594661F9-EE8B-45F3-9AB9-262F69511A2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29C9F59B-7667-42D5-9620-F049FC77D44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F9407232-F248-4CC6-8E59-326DFF755E9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F806BCCE-78A5-47D0-8492-7D4CCF3A56F4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66F17C5C-6B5E-400E-A299-33C0F038D7D7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D7E31C75-5532-4ACC-B496-0E57CAE252A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E0ED838A-9534-4EAA-945C-C5A045C0A31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290B32F7-B545-4240-9A7A-118462D20B4C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4D20A336-1F32-494B-84CE-9B4628FB5F8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023F9744-1F89-49B9-B67B-E1A41D38DAE1}"/>
                </a:ext>
              </a:extLst>
            </p:cNvPr>
            <p:cNvGrpSpPr/>
            <p:nvPr/>
          </p:nvGrpSpPr>
          <p:grpSpPr>
            <a:xfrm>
              <a:off x="4003868" y="4867059"/>
              <a:ext cx="204231" cy="694854"/>
              <a:chOff x="1628799" y="4190334"/>
              <a:chExt cx="234076" cy="737178"/>
            </a:xfrm>
          </p:grpSpPr>
          <p:sp>
            <p:nvSpPr>
              <p:cNvPr id="469" name="正方形/長方形 468">
                <a:extLst>
                  <a:ext uri="{FF2B5EF4-FFF2-40B4-BE49-F238E27FC236}">
                    <a16:creationId xmlns:a16="http://schemas.microsoft.com/office/drawing/2014/main" id="{485A6636-434F-408D-85AC-C7092ACAD15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3BAD1CD0-7AB9-4827-B562-2A50D067CE5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0CCA070E-5F6E-4EB4-8299-BE0B9951963C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56C8402C-6BB1-4662-BED9-3EE55703900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A5DE6E4C-A492-41EF-AF67-23624433F04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2E78D794-F35A-4852-BFF4-DEF73132B1A4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4A4B6BF6-B24E-40C1-ABAD-3CA9F41CDF3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66749111-406D-436B-AAF7-4A3A55C4094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A6BC7FB5-EFB9-4859-B6D0-A59D71F2FA1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1D954E83-41C8-4564-971B-EDB3DCA869D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AFE5CE57-9D53-4B48-B580-1971D5E24E8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5C12FCB1-6598-4E83-AA9C-BA02CF36B163}"/>
                </a:ext>
              </a:extLst>
            </p:cNvPr>
            <p:cNvGrpSpPr/>
            <p:nvPr/>
          </p:nvGrpSpPr>
          <p:grpSpPr>
            <a:xfrm>
              <a:off x="4227705" y="4867059"/>
              <a:ext cx="204231" cy="694854"/>
              <a:chOff x="1628799" y="4190334"/>
              <a:chExt cx="234076" cy="737178"/>
            </a:xfrm>
          </p:grpSpPr>
          <p:sp>
            <p:nvSpPr>
              <p:cNvPr id="458" name="正方形/長方形 457">
                <a:extLst>
                  <a:ext uri="{FF2B5EF4-FFF2-40B4-BE49-F238E27FC236}">
                    <a16:creationId xmlns:a16="http://schemas.microsoft.com/office/drawing/2014/main" id="{A644818F-FE31-44C3-8170-CBE006E249B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CEA42929-35B5-48EC-B767-A2C3AAFE8E3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BE13AB7E-1CD7-4C90-9CB8-C8C59EBF6C8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90CC921B-A1CF-4FA3-8600-EC648C8A0A4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D8AE1DDC-6DF8-41BB-88EE-A83A2890290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BBDA41E6-DDC0-4A2C-A368-F4CA17CC286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3D19625A-0E19-43E3-8B69-B260F44E97C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5B9A36B7-77D8-4E5C-8ABB-F46140ACD6C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318BD37B-A2F0-4C13-A595-9D986E4EEEE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1CDA3D75-1D11-497D-A1C0-3BED0292D4D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C2C1E685-3C17-4D63-86D3-097DB3AA21C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C759F096-2D19-4D0B-9C19-E037B7649786}"/>
                </a:ext>
              </a:extLst>
            </p:cNvPr>
            <p:cNvGrpSpPr/>
            <p:nvPr/>
          </p:nvGrpSpPr>
          <p:grpSpPr>
            <a:xfrm>
              <a:off x="4451543" y="4867059"/>
              <a:ext cx="204231" cy="694854"/>
              <a:chOff x="1628799" y="4190334"/>
              <a:chExt cx="234076" cy="737178"/>
            </a:xfrm>
          </p:grpSpPr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B822F4DC-9E3C-457C-9EE8-41570A67AE4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5ED248A0-B0BD-4361-AC72-94F1396E5AB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BBA51C2C-F413-4277-80C1-FDB918E598B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9546046D-B93A-44DF-8D54-2A5FFC7EF7F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694ED646-233D-4145-99BD-60AB594D0C1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191F3BCE-E611-49E0-B063-9273F3E9432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8441B1B3-1767-4943-98B5-F493E62ABAF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40196F7B-F70B-4CB4-8694-D080C82BE424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2F7471AC-BAF0-4C76-BD09-D5D925066FB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F1AE1EE3-6029-4B8E-A57F-E6EFAC54B06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09DE9E58-9FB8-4B03-83DB-C300F39FADD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6BA78932-3056-4C91-B65E-7FE0B14425C5}"/>
                </a:ext>
              </a:extLst>
            </p:cNvPr>
            <p:cNvGrpSpPr/>
            <p:nvPr/>
          </p:nvGrpSpPr>
          <p:grpSpPr>
            <a:xfrm>
              <a:off x="4675380" y="4867059"/>
              <a:ext cx="204231" cy="694854"/>
              <a:chOff x="1628799" y="4190334"/>
              <a:chExt cx="234076" cy="737178"/>
            </a:xfrm>
          </p:grpSpPr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2B8B2516-7A8C-4A5D-9CDD-940281341C6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8C7FD500-4D26-4786-86DF-C4660978D75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11E1BE22-97BE-45F0-8051-ACA422F9268E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7A03B94A-D2D0-4ED4-A509-07F577A3562D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FC9C255E-3CE0-42F6-8BEB-B3548E752D5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B4EFBF43-0EAE-4ED9-BB62-A1FCEDEDEF3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39332690-184D-45CC-A3DB-702C843C9CB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849EDAD8-90BE-44D9-8758-C869DD40891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5766AC2A-7A6D-4084-921C-B75175F8000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206D9164-F7A4-42E2-B9CE-125D953E34CD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68CD802-27DA-43BA-B733-F02996AFC66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CD1966FB-AF3A-499D-A8CA-BEE09CB27609}"/>
                </a:ext>
              </a:extLst>
            </p:cNvPr>
            <p:cNvGrpSpPr/>
            <p:nvPr/>
          </p:nvGrpSpPr>
          <p:grpSpPr>
            <a:xfrm>
              <a:off x="4894456" y="4867059"/>
              <a:ext cx="204231" cy="694854"/>
              <a:chOff x="1628799" y="4190334"/>
              <a:chExt cx="234076" cy="737178"/>
            </a:xfrm>
          </p:grpSpPr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E4D7E2CB-BE53-47C4-92B4-EDF94D70F23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5F64F2FA-27EE-4D7B-B197-0FA9A0F63C2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D3B86569-ABF7-463F-AD42-FEEF3C4639A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E0A0121F-1E23-48C9-A9F8-21B62061458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DB3ACF0E-D239-43BD-B3C0-146818E338A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8E55C78F-0375-41D7-A15E-161F915A19C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8942C75C-B96C-4FAD-AA7D-DD837DB4EB21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2F041FBC-C926-49CD-A72C-BF5716D0A4A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F4C12224-15FC-4049-89C6-C4A0B0FC53F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73174A82-CCD3-465E-A200-890C1D792134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A043A452-8F80-4935-8876-D6D6C7EBC66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F497A3F3-5DA6-453F-8E9A-5DEC6F89814D}"/>
                </a:ext>
              </a:extLst>
            </p:cNvPr>
            <p:cNvGrpSpPr/>
            <p:nvPr/>
          </p:nvGrpSpPr>
          <p:grpSpPr>
            <a:xfrm>
              <a:off x="5118293" y="4867059"/>
              <a:ext cx="204231" cy="694854"/>
              <a:chOff x="1628799" y="4190334"/>
              <a:chExt cx="234076" cy="737178"/>
            </a:xfrm>
          </p:grpSpPr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FABFD94C-33C8-44BE-B081-36F51E0DF71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F27A87E2-0154-4D77-80EC-8B6D23115C2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535DBFF2-E0DE-4F3A-8B1E-19D0F923BE5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A571766A-8076-4D2A-B012-71CF1606F5A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DF9618A4-5BC2-4186-A741-D2B89E0C957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628F2EE0-3A50-4F83-8B23-59C8490383E6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0327FDD6-A745-4878-9552-36BB0B9323F2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B105F81D-0501-48F8-8970-0B58995516D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F9DF700A-440E-49A8-B80A-73A003A7E2A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D1F5438F-8E6E-4D73-9AF9-54C6CCE41D6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E27297F8-7E8F-4E19-BBC4-0D560DDFD4F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9ED09035-BB56-4DFA-8B95-ED223CF5C34A}"/>
                </a:ext>
              </a:extLst>
            </p:cNvPr>
            <p:cNvGrpSpPr/>
            <p:nvPr/>
          </p:nvGrpSpPr>
          <p:grpSpPr>
            <a:xfrm>
              <a:off x="5342131" y="4867059"/>
              <a:ext cx="204231" cy="694854"/>
              <a:chOff x="1628799" y="4190334"/>
              <a:chExt cx="234076" cy="737178"/>
            </a:xfrm>
          </p:grpSpPr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6AF73C73-66C0-40CD-BD4E-BB74AF3CECF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14F8784A-9D67-4BFE-8D92-257BB389B26D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F52B6E11-D0D9-4151-9D4C-6DDC6F2F8E0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29164BB1-53C8-4683-A73D-C71576EAD63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455CA5F2-5652-4FD9-9477-8BF7F63C9C5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2D86EC14-3305-459C-BF06-AD426863C4D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D8558726-DC4F-40C9-804A-1733BD1446C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D4A74B2-599F-47CC-AAF1-F9BE6A0B00E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8A56C163-6069-4769-B39C-A2C386A7E2B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9B8D2D1C-C807-41AD-89F1-AE6F9215771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0979A29C-7CCE-460E-AF6A-2EAAEDA9DAA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D5E8BEF5-D5E9-4F02-80E1-69B427A1307A}"/>
                </a:ext>
              </a:extLst>
            </p:cNvPr>
            <p:cNvGrpSpPr/>
            <p:nvPr/>
          </p:nvGrpSpPr>
          <p:grpSpPr>
            <a:xfrm>
              <a:off x="5565968" y="4867059"/>
              <a:ext cx="204231" cy="694854"/>
              <a:chOff x="1628799" y="4190334"/>
              <a:chExt cx="234076" cy="737178"/>
            </a:xfrm>
          </p:grpSpPr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6032F1F5-20A3-4FDD-97AB-D1F4F97E34C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AC0F976-651D-4EAF-87CE-C043A3E349A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E150EC37-E592-4C95-88F9-3124F7341E3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D90C1ED6-5F30-4893-B735-F9DC81D4843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FA9DAE6B-250E-40FB-A3EC-4F96B8C2378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DFA0B13B-95FE-48BD-B022-F0331EBDE3F4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9FBFB5FF-ABC8-405C-A1C0-66A2A2D11CB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58CC2F54-0CB5-4798-A0FA-1241C469289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4A186EB9-1481-4045-9893-0B9FE6B573A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5FC62800-C0B1-4DE0-AA2E-01F6CE496B4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C563CB1F-7CC0-4E1D-A9A9-6087C793B17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6187A677-ABB8-4049-A03D-B1223C78B80D}"/>
                </a:ext>
              </a:extLst>
            </p:cNvPr>
            <p:cNvGrpSpPr/>
            <p:nvPr/>
          </p:nvGrpSpPr>
          <p:grpSpPr>
            <a:xfrm>
              <a:off x="5804093" y="4867059"/>
              <a:ext cx="204231" cy="694854"/>
              <a:chOff x="1628799" y="4190334"/>
              <a:chExt cx="234076" cy="737178"/>
            </a:xfrm>
          </p:grpSpPr>
          <p:sp>
            <p:nvSpPr>
              <p:cNvPr id="381" name="正方形/長方形 380">
                <a:extLst>
                  <a:ext uri="{FF2B5EF4-FFF2-40B4-BE49-F238E27FC236}">
                    <a16:creationId xmlns:a16="http://schemas.microsoft.com/office/drawing/2014/main" id="{3AA87B4C-8278-4ECB-A1B7-C29ABF1EBEF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A634AEB5-CD96-4D4C-8DCA-80DD07FFE84E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7FBE9288-5442-4466-94B0-6C879DEC3A4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DC3A0FDA-C648-4C42-B137-9D435B5743F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CA8D34B2-A449-47ED-A2B6-7C0EB61BA00D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C02F79BC-8D26-430E-80DF-5609D1BBA6B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555B6636-53B1-4E14-9445-08E5E7D01A4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26597150-2F06-462F-B7C1-306359AA386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1E580DA6-5D90-450B-B5D5-14A3DF55B98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0B3C6A9A-6B7C-4DC8-8634-CD246746402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6132EAA2-89B6-4D0F-9545-A2D4C77882F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A24C1BAF-DE67-4B6C-A8DE-E365653720ED}"/>
                </a:ext>
              </a:extLst>
            </p:cNvPr>
            <p:cNvGrpSpPr/>
            <p:nvPr/>
          </p:nvGrpSpPr>
          <p:grpSpPr>
            <a:xfrm>
              <a:off x="6027930" y="4867059"/>
              <a:ext cx="204231" cy="694854"/>
              <a:chOff x="1628799" y="4190334"/>
              <a:chExt cx="234076" cy="737178"/>
            </a:xfrm>
          </p:grpSpPr>
          <p:sp>
            <p:nvSpPr>
              <p:cNvPr id="370" name="正方形/長方形 369">
                <a:extLst>
                  <a:ext uri="{FF2B5EF4-FFF2-40B4-BE49-F238E27FC236}">
                    <a16:creationId xmlns:a16="http://schemas.microsoft.com/office/drawing/2014/main" id="{973FBA20-C785-48DC-90A3-14203A62325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E025B82F-2F2E-4B65-8CB6-2844AA7884CE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8840F42B-B105-4FC9-97BA-FB83BEA02E5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FFC864AD-D9B9-4F3C-B9D8-1EC0187BDE5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7CBDEBB2-0FE4-425A-819C-FD75C8817BF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65CC8B35-4602-447D-A7BF-A83E595AACF2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FBED5BB7-6F05-4AE9-B10A-FE8385AD5E2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CBC6A643-BE6F-4C06-A801-E0A2BF1A9D1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31DF682C-BA16-4C92-85B0-E02ED308411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A7E64C95-B4B7-41B6-9D29-820DE4941B6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CD9DA664-14CD-47CB-BC34-45EB0506711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3147DCE5-7E21-4385-8441-8AF8F4354FB9}"/>
                </a:ext>
              </a:extLst>
            </p:cNvPr>
            <p:cNvGrpSpPr/>
            <p:nvPr/>
          </p:nvGrpSpPr>
          <p:grpSpPr>
            <a:xfrm>
              <a:off x="6251768" y="4867059"/>
              <a:ext cx="204231" cy="694854"/>
              <a:chOff x="1628799" y="4190334"/>
              <a:chExt cx="234076" cy="737178"/>
            </a:xfrm>
          </p:grpSpPr>
          <p:sp>
            <p:nvSpPr>
              <p:cNvPr id="359" name="正方形/長方形 358">
                <a:extLst>
                  <a:ext uri="{FF2B5EF4-FFF2-40B4-BE49-F238E27FC236}">
                    <a16:creationId xmlns:a16="http://schemas.microsoft.com/office/drawing/2014/main" id="{C91E9564-74E5-4668-98CC-D7A5F38B74E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10A6372E-E8BA-451F-AD59-9E5DF056CBE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5DEB7E88-38AD-47D7-B9D5-84B4D98EA07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C9193CC0-1EE9-40BF-82D1-D96773114E2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53AADE0B-37D7-496E-8638-AD3546CFD00A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8F935537-8087-41AB-8A0C-8D13FEE1365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011B2293-B346-4C11-BCCB-A1AF2A0669C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B169AD8-1ADE-4E9A-8F89-E9BF331B3266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A8A0CD52-40CE-4382-877E-3AB77077CF2F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F6763AED-557E-4F82-8F61-DF7E9745DDF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D313A145-1E30-4C97-885D-6706C6E1E037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7" name="正方形/長方形 356">
              <a:extLst>
                <a:ext uri="{FF2B5EF4-FFF2-40B4-BE49-F238E27FC236}">
                  <a16:creationId xmlns:a16="http://schemas.microsoft.com/office/drawing/2014/main" id="{C58B628A-3461-4076-AAC6-0D695203C4AD}"/>
                </a:ext>
              </a:extLst>
            </p:cNvPr>
            <p:cNvSpPr/>
            <p:nvPr/>
          </p:nvSpPr>
          <p:spPr bwMode="auto">
            <a:xfrm>
              <a:off x="371989" y="5022057"/>
              <a:ext cx="6152635" cy="5715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2AA14AD5-2660-4375-BDB1-4736D2BAA0A3}"/>
                </a:ext>
              </a:extLst>
            </p:cNvPr>
            <p:cNvSpPr/>
            <p:nvPr/>
          </p:nvSpPr>
          <p:spPr bwMode="auto">
            <a:xfrm>
              <a:off x="347660" y="4810126"/>
              <a:ext cx="6210304" cy="807492"/>
            </a:xfrm>
            <a:custGeom>
              <a:avLst/>
              <a:gdLst>
                <a:gd name="connsiteX0" fmla="*/ 61337 w 6210304"/>
                <a:gd name="connsiteY0" fmla="*/ 55019 h 807492"/>
                <a:gd name="connsiteX1" fmla="*/ 52389 w 6210304"/>
                <a:gd name="connsiteY1" fmla="*/ 63967 h 807492"/>
                <a:gd name="connsiteX2" fmla="*/ 52389 w 6210304"/>
                <a:gd name="connsiteY2" fmla="*/ 743526 h 807492"/>
                <a:gd name="connsiteX3" fmla="*/ 61337 w 6210304"/>
                <a:gd name="connsiteY3" fmla="*/ 752474 h 807492"/>
                <a:gd name="connsiteX4" fmla="*/ 6148966 w 6210304"/>
                <a:gd name="connsiteY4" fmla="*/ 752474 h 807492"/>
                <a:gd name="connsiteX5" fmla="*/ 6157914 w 6210304"/>
                <a:gd name="connsiteY5" fmla="*/ 743526 h 807492"/>
                <a:gd name="connsiteX6" fmla="*/ 6157914 w 6210304"/>
                <a:gd name="connsiteY6" fmla="*/ 63967 h 807492"/>
                <a:gd name="connsiteX7" fmla="*/ 6148966 w 6210304"/>
                <a:gd name="connsiteY7" fmla="*/ 55019 h 807492"/>
                <a:gd name="connsiteX8" fmla="*/ 43443 w 6210304"/>
                <a:gd name="connsiteY8" fmla="*/ 0 h 807492"/>
                <a:gd name="connsiteX9" fmla="*/ 6166861 w 6210304"/>
                <a:gd name="connsiteY9" fmla="*/ 0 h 807492"/>
                <a:gd name="connsiteX10" fmla="*/ 6210304 w 6210304"/>
                <a:gd name="connsiteY10" fmla="*/ 43443 h 807492"/>
                <a:gd name="connsiteX11" fmla="*/ 6210304 w 6210304"/>
                <a:gd name="connsiteY11" fmla="*/ 764049 h 807492"/>
                <a:gd name="connsiteX12" fmla="*/ 6166861 w 6210304"/>
                <a:gd name="connsiteY12" fmla="*/ 807492 h 807492"/>
                <a:gd name="connsiteX13" fmla="*/ 43443 w 6210304"/>
                <a:gd name="connsiteY13" fmla="*/ 807492 h 807492"/>
                <a:gd name="connsiteX14" fmla="*/ 0 w 6210304"/>
                <a:gd name="connsiteY14" fmla="*/ 764049 h 807492"/>
                <a:gd name="connsiteX15" fmla="*/ 0 w 6210304"/>
                <a:gd name="connsiteY15" fmla="*/ 43443 h 807492"/>
                <a:gd name="connsiteX16" fmla="*/ 43443 w 6210304"/>
                <a:gd name="connsiteY16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103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6148966" y="752474"/>
                  </a:lnTo>
                  <a:cubicBezTo>
                    <a:pt x="6153908" y="752474"/>
                    <a:pt x="6157914" y="748468"/>
                    <a:pt x="6157914" y="743526"/>
                  </a:cubicBezTo>
                  <a:lnTo>
                    <a:pt x="6157914" y="63967"/>
                  </a:lnTo>
                  <a:cubicBezTo>
                    <a:pt x="6157914" y="59025"/>
                    <a:pt x="6153908" y="55019"/>
                    <a:pt x="6148966" y="55019"/>
                  </a:cubicBezTo>
                  <a:close/>
                  <a:moveTo>
                    <a:pt x="43443" y="0"/>
                  </a:moveTo>
                  <a:lnTo>
                    <a:pt x="6166861" y="0"/>
                  </a:lnTo>
                  <a:cubicBezTo>
                    <a:pt x="6190854" y="0"/>
                    <a:pt x="6210304" y="19450"/>
                    <a:pt x="6210304" y="43443"/>
                  </a:cubicBezTo>
                  <a:lnTo>
                    <a:pt x="6210304" y="764049"/>
                  </a:lnTo>
                  <a:cubicBezTo>
                    <a:pt x="6210304" y="788042"/>
                    <a:pt x="6190854" y="807492"/>
                    <a:pt x="6166861" y="807492"/>
                  </a:cubicBez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6" name="グループ化 655">
            <a:extLst>
              <a:ext uri="{FF2B5EF4-FFF2-40B4-BE49-F238E27FC236}">
                <a16:creationId xmlns:a16="http://schemas.microsoft.com/office/drawing/2014/main" id="{54A30E6D-0104-477F-81B6-BF44E4CCC809}"/>
              </a:ext>
            </a:extLst>
          </p:cNvPr>
          <p:cNvGrpSpPr/>
          <p:nvPr/>
        </p:nvGrpSpPr>
        <p:grpSpPr>
          <a:xfrm>
            <a:off x="329075" y="2578822"/>
            <a:ext cx="5453860" cy="709136"/>
            <a:chOff x="347660" y="5720683"/>
            <a:chExt cx="6210304" cy="807492"/>
          </a:xfrm>
        </p:grpSpPr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CFA39178-41D8-41BD-9D3D-894BFCF4D1BF}"/>
                </a:ext>
              </a:extLst>
            </p:cNvPr>
            <p:cNvGrpSpPr/>
            <p:nvPr/>
          </p:nvGrpSpPr>
          <p:grpSpPr>
            <a:xfrm>
              <a:off x="427231" y="5779582"/>
              <a:ext cx="204231" cy="694854"/>
              <a:chOff x="1916930" y="4190334"/>
              <a:chExt cx="234076" cy="737178"/>
            </a:xfrm>
          </p:grpSpPr>
          <p:sp>
            <p:nvSpPr>
              <p:cNvPr id="972" name="正方形/長方形 971">
                <a:extLst>
                  <a:ext uri="{FF2B5EF4-FFF2-40B4-BE49-F238E27FC236}">
                    <a16:creationId xmlns:a16="http://schemas.microsoft.com/office/drawing/2014/main" id="{5AE30B2C-E2F4-415D-9986-5F98D5FE52A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28C0A205-F65A-4130-ABBD-69CAD4EEAB7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BA378037-E971-4466-A294-831B44396EC9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2F0E71D3-AF70-4A46-AD86-91588CA791F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8382BBB5-3D83-440D-9268-A30E3217677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45556516-A123-46E7-B0A5-4A1586D7261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A1C9469C-F42D-4AB6-923D-90D367A18411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C33AA3E6-620E-46F1-A61B-B9DD2352E312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EDFFC985-6B35-45A8-9E1E-0325B491F18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DF631D9F-E1B1-4C32-A82E-89711C25ABC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E45282DD-45D1-49B0-8182-873237DA8A3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690785C8-989B-4A5A-AC70-5508AB9720E9}"/>
                </a:ext>
              </a:extLst>
            </p:cNvPr>
            <p:cNvGrpSpPr/>
            <p:nvPr/>
          </p:nvGrpSpPr>
          <p:grpSpPr>
            <a:xfrm>
              <a:off x="651068" y="5779582"/>
              <a:ext cx="204231" cy="694854"/>
              <a:chOff x="1916930" y="4190334"/>
              <a:chExt cx="234076" cy="737178"/>
            </a:xfrm>
          </p:grpSpPr>
          <p:sp>
            <p:nvSpPr>
              <p:cNvPr id="961" name="正方形/長方形 960">
                <a:extLst>
                  <a:ext uri="{FF2B5EF4-FFF2-40B4-BE49-F238E27FC236}">
                    <a16:creationId xmlns:a16="http://schemas.microsoft.com/office/drawing/2014/main" id="{95D51EA5-9B7D-4829-A0DF-BB3EE71DAFF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254657D2-C6BE-4AE5-A279-A568F23969E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CE15A4EF-EE2D-45A0-B813-C6FBC27EC56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597BDA8E-BD7F-4F57-AACE-F681BB5108C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34031457-1FCF-4DA7-BA88-CB66567F12C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049E8D4B-BD89-44B8-99FA-A7C8A0BDC11E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28DA8F40-C338-412E-8251-18CC44191B9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41335FBC-926A-4695-B8B8-367C626E490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C68F481F-8A57-4214-AAEA-0EF891B9010C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41B79807-48F8-46C7-8273-34D38F771F18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6DDC458B-25D9-448C-9229-75E1A3A4508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ED9CE6A6-214F-4064-A2B6-7D2570D835D7}"/>
                </a:ext>
              </a:extLst>
            </p:cNvPr>
            <p:cNvGrpSpPr/>
            <p:nvPr/>
          </p:nvGrpSpPr>
          <p:grpSpPr>
            <a:xfrm>
              <a:off x="874906" y="5779582"/>
              <a:ext cx="204231" cy="694854"/>
              <a:chOff x="1916930" y="4190334"/>
              <a:chExt cx="234076" cy="737178"/>
            </a:xfrm>
          </p:grpSpPr>
          <p:sp>
            <p:nvSpPr>
              <p:cNvPr id="950" name="正方形/長方形 949">
                <a:extLst>
                  <a:ext uri="{FF2B5EF4-FFF2-40B4-BE49-F238E27FC236}">
                    <a16:creationId xmlns:a16="http://schemas.microsoft.com/office/drawing/2014/main" id="{0280854A-1D36-40E1-AF42-1B7BD783EF77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1E13AE66-3EA8-4D60-B5C1-89F6B6F619F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958109DA-0F22-4CCF-87BA-A4F1AD21E0D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9BB54528-E492-4140-8541-E10EB6D0F13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F0923A41-82B6-47F7-9379-668A4DB8297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B0F13561-2889-4B04-BC78-563EFE1536F0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3B11A9B5-ABD4-4149-8821-9ABDCAB8D78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DB4B6C9C-ACDD-4E5A-BD76-32ED94AC563A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フリーフォーム: 図形 957">
                <a:extLst>
                  <a:ext uri="{FF2B5EF4-FFF2-40B4-BE49-F238E27FC236}">
                    <a16:creationId xmlns:a16="http://schemas.microsoft.com/office/drawing/2014/main" id="{13B4448A-4FAD-4FFD-AC3C-3FF134C95D33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6EFDEB1E-9B7B-4276-A575-0D451B11A7F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FBCC0021-701F-4BF0-9C15-C455074D28A8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B6BF99B9-F5C4-4835-828A-6E15120CF994}"/>
                </a:ext>
              </a:extLst>
            </p:cNvPr>
            <p:cNvGrpSpPr/>
            <p:nvPr/>
          </p:nvGrpSpPr>
          <p:grpSpPr>
            <a:xfrm>
              <a:off x="1098743" y="5779582"/>
              <a:ext cx="204231" cy="694854"/>
              <a:chOff x="1916930" y="4190334"/>
              <a:chExt cx="234076" cy="737178"/>
            </a:xfrm>
          </p:grpSpPr>
          <p:sp>
            <p:nvSpPr>
              <p:cNvPr id="939" name="正方形/長方形 938">
                <a:extLst>
                  <a:ext uri="{FF2B5EF4-FFF2-40B4-BE49-F238E27FC236}">
                    <a16:creationId xmlns:a16="http://schemas.microsoft.com/office/drawing/2014/main" id="{A86FA8B8-1ECE-49F6-9F74-A809F6EBD590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00ADD839-0B31-4269-BFE8-A06794C10DC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35E90305-7BAE-4F4E-99F3-32C592C747C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78B196FC-E843-421E-956D-37F33B24C731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62FC0E49-57F2-4D2A-AC54-3C290AAE6382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C6C37911-6F38-4836-8C84-30A8E6DED9B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0F65D8D1-6212-4441-82D6-D98EB551507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1F53B076-583F-4429-B4C6-B4A896ABD3B0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B32F3D3D-FF6F-4CE1-98B5-AB45151EA67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60FF82A1-AC51-4833-96AC-55A29E6B8AD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5A1C326D-996D-4463-81A3-4FB5FB21187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BBAE7AE5-5068-4B7C-AFA8-FD4936B5F4EA}"/>
                </a:ext>
              </a:extLst>
            </p:cNvPr>
            <p:cNvGrpSpPr/>
            <p:nvPr/>
          </p:nvGrpSpPr>
          <p:grpSpPr>
            <a:xfrm>
              <a:off x="1322581" y="5779582"/>
              <a:ext cx="204231" cy="694854"/>
              <a:chOff x="1916930" y="4190334"/>
              <a:chExt cx="234076" cy="737178"/>
            </a:xfrm>
          </p:grpSpPr>
          <p:sp>
            <p:nvSpPr>
              <p:cNvPr id="928" name="正方形/長方形 927">
                <a:extLst>
                  <a:ext uri="{FF2B5EF4-FFF2-40B4-BE49-F238E27FC236}">
                    <a16:creationId xmlns:a16="http://schemas.microsoft.com/office/drawing/2014/main" id="{C494987E-F370-4A98-9B4F-1A86276F625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B1641986-E5B8-486C-B2AE-B6DC81DEA4E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9FBEF646-F94E-410A-8DD6-52BA1A9518A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BE2B6CA8-23CA-4889-80D3-CB392D0EBF7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238F0077-ED93-4375-B2E8-ED5B0335656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6613CF74-CBB6-4430-960F-5332E55D407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DAE76612-D5B3-4D6D-9371-7C08309472C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1F25EA4C-924E-473D-83D7-3C326C5CB0A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3A36C771-9C7A-48A9-8209-8DEBA653F01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489DD8C7-6618-460F-A21A-1DBF07F1F5B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BBEE091A-8F7A-4521-A288-27B705CA5D3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9D77C910-84D1-4ACD-9D28-9071EA97A121}"/>
                </a:ext>
              </a:extLst>
            </p:cNvPr>
            <p:cNvGrpSpPr/>
            <p:nvPr/>
          </p:nvGrpSpPr>
          <p:grpSpPr>
            <a:xfrm>
              <a:off x="1546418" y="5779582"/>
              <a:ext cx="204231" cy="694854"/>
              <a:chOff x="1916930" y="4190334"/>
              <a:chExt cx="234076" cy="737178"/>
            </a:xfrm>
          </p:grpSpPr>
          <p:sp>
            <p:nvSpPr>
              <p:cNvPr id="917" name="正方形/長方形 916">
                <a:extLst>
                  <a:ext uri="{FF2B5EF4-FFF2-40B4-BE49-F238E27FC236}">
                    <a16:creationId xmlns:a16="http://schemas.microsoft.com/office/drawing/2014/main" id="{C7EF00F5-A8F9-476F-A003-E1AF73F14A0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9A2A7D27-39A9-44DC-B282-C77C3BB0BF99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90C230FB-756D-4979-AB69-52CF2087658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437B3AEE-C895-444A-87D8-348EDA25711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D7A19888-090A-4DF2-8820-D0FF4E777B8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80F6CCA2-731B-49D2-B81C-9B3562A512C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CE628FD0-31B4-449B-8554-93E24E1B759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A5CE6393-30E3-431B-8D6C-FB09D1CBF93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2ABF4D3E-5F1E-4DB1-A16A-8624C156876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C6E1A0AC-0A06-4384-8002-36FCF1E9ADA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C73EB301-B95E-45C2-BD41-3BADCAB498B9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0C879C87-0B95-4D99-909C-21F3CF3C5145}"/>
                </a:ext>
              </a:extLst>
            </p:cNvPr>
            <p:cNvGrpSpPr/>
            <p:nvPr/>
          </p:nvGrpSpPr>
          <p:grpSpPr>
            <a:xfrm>
              <a:off x="1770256" y="5779582"/>
              <a:ext cx="204231" cy="694854"/>
              <a:chOff x="1916930" y="4190334"/>
              <a:chExt cx="234076" cy="737178"/>
            </a:xfrm>
          </p:grpSpPr>
          <p:sp>
            <p:nvSpPr>
              <p:cNvPr id="906" name="正方形/長方形 905">
                <a:extLst>
                  <a:ext uri="{FF2B5EF4-FFF2-40B4-BE49-F238E27FC236}">
                    <a16:creationId xmlns:a16="http://schemas.microsoft.com/office/drawing/2014/main" id="{DF559BAE-19FB-4FD9-A3EC-C3CD99667E3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52BFAA3D-A1CD-4107-802E-468761B54073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ACC2FF14-559C-4CDF-828C-3125CAFE3AB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23336B1B-E097-483E-9D12-DED9BEAEFA1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C130BD6B-43A9-4670-8E82-E8C6532A7CE2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6D46BF2D-FC8F-4BB7-8144-CE5620A5C06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243EFD04-1385-4DB0-99DD-5409C12082B1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361E27B0-03B8-4967-A517-236095D49620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F6CE9F8F-CD5A-43D2-A66E-39DDC749FCE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E32C9EFE-500B-4108-93D7-C87B25AF5183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8DA19857-F880-445F-A98F-A32BB963D52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888A3333-5246-4316-AFDB-2C04A05EA43D}"/>
                </a:ext>
              </a:extLst>
            </p:cNvPr>
            <p:cNvGrpSpPr/>
            <p:nvPr/>
          </p:nvGrpSpPr>
          <p:grpSpPr>
            <a:xfrm>
              <a:off x="1994093" y="5779582"/>
              <a:ext cx="204231" cy="694854"/>
              <a:chOff x="1916930" y="4190334"/>
              <a:chExt cx="234076" cy="737178"/>
            </a:xfrm>
          </p:grpSpPr>
          <p:sp>
            <p:nvSpPr>
              <p:cNvPr id="895" name="正方形/長方形 894">
                <a:extLst>
                  <a:ext uri="{FF2B5EF4-FFF2-40B4-BE49-F238E27FC236}">
                    <a16:creationId xmlns:a16="http://schemas.microsoft.com/office/drawing/2014/main" id="{28E742E8-3783-4517-A5F5-FB220AEE4CB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5E045078-8B92-4B50-AAC3-F4783B093D0C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8F1AAA56-E9D0-4841-B7F0-5B68083F4E6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0CDAA9DF-DA1F-448A-B796-135685E9B48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23F4CBDE-4A41-42AA-ACDF-ED721156418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51DF30FF-0D93-492C-9376-87968162D55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79F2EA6B-07A4-4CFF-906F-16244CB922B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C70453F7-DA1C-4948-B183-BB818934CD0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83E66161-1492-4DB8-9ADD-2C889BEB174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BA9B0D6A-EEEC-4953-80C9-5F4D27BD52D9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E6B66F35-283E-4C20-B116-39AEF40F8BBC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9CA6C161-B197-4A33-9821-518B14F07838}"/>
                </a:ext>
              </a:extLst>
            </p:cNvPr>
            <p:cNvGrpSpPr/>
            <p:nvPr/>
          </p:nvGrpSpPr>
          <p:grpSpPr>
            <a:xfrm>
              <a:off x="2213169" y="5779582"/>
              <a:ext cx="204231" cy="694854"/>
              <a:chOff x="1916930" y="4190334"/>
              <a:chExt cx="234076" cy="737178"/>
            </a:xfrm>
          </p:grpSpPr>
          <p:sp>
            <p:nvSpPr>
              <p:cNvPr id="884" name="正方形/長方形 883">
                <a:extLst>
                  <a:ext uri="{FF2B5EF4-FFF2-40B4-BE49-F238E27FC236}">
                    <a16:creationId xmlns:a16="http://schemas.microsoft.com/office/drawing/2014/main" id="{0E46319E-ED36-4BE7-9C6A-9EA18A6F697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94A7E818-56D6-4582-B4DC-C78291CEC69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DF3190FF-5CB0-4B95-9761-C6AC0F40CB4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3811B7FA-9438-425A-855E-B0560D3740B7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AEC34B76-EBE0-455D-A7F9-CE28DC2497E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BF96E8C2-A19E-4ECD-BAD2-D62BB3BC2A3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98C9C32A-E08D-4A83-8F0B-B5AB073786C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810B3982-E0DF-44D1-BA57-B4950E2C85DA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57153316-B3C0-4255-9071-6246645A4373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C96E9767-794D-41F9-95DB-F1E9DB3F971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C0A51A24-D384-40A9-9022-746961B1DE4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43D2EA3F-776E-4960-8373-B51FA5BBB754}"/>
                </a:ext>
              </a:extLst>
            </p:cNvPr>
            <p:cNvGrpSpPr/>
            <p:nvPr/>
          </p:nvGrpSpPr>
          <p:grpSpPr>
            <a:xfrm>
              <a:off x="2437006" y="5779582"/>
              <a:ext cx="204231" cy="694854"/>
              <a:chOff x="1916930" y="4190334"/>
              <a:chExt cx="234076" cy="737178"/>
            </a:xfrm>
          </p:grpSpPr>
          <p:sp>
            <p:nvSpPr>
              <p:cNvPr id="873" name="正方形/長方形 872">
                <a:extLst>
                  <a:ext uri="{FF2B5EF4-FFF2-40B4-BE49-F238E27FC236}">
                    <a16:creationId xmlns:a16="http://schemas.microsoft.com/office/drawing/2014/main" id="{08639AF3-DC21-44C0-8A17-339924FF228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4E401DF4-0272-4609-9490-442EE1B80293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1C4EAF14-F0D3-42EB-9B0D-43425D5E105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3554589E-47E1-4668-B30B-6D2DFB46334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081F37DB-DA8E-4859-9ADA-CCE2F6A1EEB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C200ACC6-CE15-402B-A8C0-473B4F08571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1A62BEF1-A25B-43F9-9DDD-2D345C444FC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CFEE5A77-7CEA-4574-889E-80CEAF4CE43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BD2FE4AB-347E-4E91-8955-C97E1185C48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C2F866BE-3057-4013-9315-9D9570FE8719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3F700803-5E8B-4D2D-872A-176B1786D20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CCBE1AEF-0FCE-4A07-9A61-CCAD879B116B}"/>
                </a:ext>
              </a:extLst>
            </p:cNvPr>
            <p:cNvGrpSpPr/>
            <p:nvPr/>
          </p:nvGrpSpPr>
          <p:grpSpPr>
            <a:xfrm>
              <a:off x="2660844" y="5779582"/>
              <a:ext cx="204231" cy="694854"/>
              <a:chOff x="1916930" y="4190334"/>
              <a:chExt cx="234076" cy="737178"/>
            </a:xfrm>
          </p:grpSpPr>
          <p:sp>
            <p:nvSpPr>
              <p:cNvPr id="862" name="正方形/長方形 861">
                <a:extLst>
                  <a:ext uri="{FF2B5EF4-FFF2-40B4-BE49-F238E27FC236}">
                    <a16:creationId xmlns:a16="http://schemas.microsoft.com/office/drawing/2014/main" id="{D121CE65-CFF2-449A-9568-8886DFEBCA87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C68E9E0C-3A00-4C68-80E1-45292CA39664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CCCBF897-C408-4D33-87EC-03227465D7C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8B3D15E-8640-4983-801F-826D3FF8DCD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F08EFCD1-21E6-4F59-8174-DD66FA33CE53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95EFE59B-9B22-40A5-9760-0000808FF3F4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C850AFEA-6B4B-481E-AD0E-F3BE0551B06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5F70DE64-EC4C-4F23-BCA9-51776F9DE32C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40F75D86-2C7A-4576-A9B0-487EEA96E7D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DDAE873E-5DD3-4F19-9076-A37BECC56EB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E1468564-E469-4D71-A8EA-3CF08FF6850F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052F5328-78FC-4877-9B70-5EA173F0A66E}"/>
                </a:ext>
              </a:extLst>
            </p:cNvPr>
            <p:cNvGrpSpPr/>
            <p:nvPr/>
          </p:nvGrpSpPr>
          <p:grpSpPr>
            <a:xfrm>
              <a:off x="2884681" y="5779582"/>
              <a:ext cx="204231" cy="694854"/>
              <a:chOff x="1916930" y="4190334"/>
              <a:chExt cx="234076" cy="737178"/>
            </a:xfrm>
          </p:grpSpPr>
          <p:sp>
            <p:nvSpPr>
              <p:cNvPr id="851" name="正方形/長方形 850">
                <a:extLst>
                  <a:ext uri="{FF2B5EF4-FFF2-40B4-BE49-F238E27FC236}">
                    <a16:creationId xmlns:a16="http://schemas.microsoft.com/office/drawing/2014/main" id="{7C773713-FD65-4004-9224-1915E180051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72D69DC9-CAEB-45B6-838F-5B938180BF0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1754CA98-7C1F-4995-9A35-D336E1DE05D9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47FB4940-8E4C-40F2-9F8B-376A407D2D6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88A22047-0D28-41E1-A1FD-6B65EAB80619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D00161EB-07F5-42AA-9D65-22493E64F40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FD19C8AE-9A50-4B22-9DED-D128220FA23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0F4C8614-843C-4C3F-AFCD-1EC7930283B6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DE01A99B-191B-4C8C-BB6B-469E7F47855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DC6B0AB9-957B-46E9-A5D0-459C3F8AD11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9A2E9815-31CD-4BCA-8382-3E0E25D263D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35EC4E07-C9C1-4FA3-8BEA-9B5FBAB07587}"/>
                </a:ext>
              </a:extLst>
            </p:cNvPr>
            <p:cNvGrpSpPr/>
            <p:nvPr/>
          </p:nvGrpSpPr>
          <p:grpSpPr>
            <a:xfrm>
              <a:off x="3108518" y="5779582"/>
              <a:ext cx="204231" cy="694854"/>
              <a:chOff x="1916930" y="4190334"/>
              <a:chExt cx="234076" cy="737178"/>
            </a:xfrm>
          </p:grpSpPr>
          <p:sp>
            <p:nvSpPr>
              <p:cNvPr id="840" name="正方形/長方形 839">
                <a:extLst>
                  <a:ext uri="{FF2B5EF4-FFF2-40B4-BE49-F238E27FC236}">
                    <a16:creationId xmlns:a16="http://schemas.microsoft.com/office/drawing/2014/main" id="{78300646-8626-4EB1-8D9F-49549E5643D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CD2A8E26-DB32-40C5-9E85-7D630BB9DD8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BDF82B85-D94A-490A-B11B-213A3ECF15C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0589F894-D957-4898-8B55-2CEB18FBDE3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F3F3CF7-C6BF-46CC-A2BF-F5B33EF2474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946FDF18-53E7-448C-A911-B654199BA63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4EF472FF-D3F0-4E85-A052-2AF9A0CFFEB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DF6C1A25-F3CA-4E5F-B05F-07A541ABD51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98862A50-257B-406B-90FD-C18E6936E10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66734FD-6F9C-4290-A4D7-431FEF55E6D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C9730256-4BEF-45D9-AEF8-8A3BD30DA489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AA8FBCA5-4D38-46A0-AFD5-B2AB681A8A46}"/>
                </a:ext>
              </a:extLst>
            </p:cNvPr>
            <p:cNvGrpSpPr/>
            <p:nvPr/>
          </p:nvGrpSpPr>
          <p:grpSpPr>
            <a:xfrm>
              <a:off x="3332355" y="5779582"/>
              <a:ext cx="204231" cy="694854"/>
              <a:chOff x="1916930" y="4190334"/>
              <a:chExt cx="234076" cy="737178"/>
            </a:xfrm>
          </p:grpSpPr>
          <p:sp>
            <p:nvSpPr>
              <p:cNvPr id="829" name="正方形/長方形 828">
                <a:extLst>
                  <a:ext uri="{FF2B5EF4-FFF2-40B4-BE49-F238E27FC236}">
                    <a16:creationId xmlns:a16="http://schemas.microsoft.com/office/drawing/2014/main" id="{275ABAEF-B5D2-44BE-9EC7-980A1A65A0F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43CDA62E-B884-4720-B871-9C7E8135C1D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3C7916C6-1B64-45C9-96A5-D6B226B5388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098C5339-03D2-4E29-80D2-FC679E069A7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96E589BA-F781-4A5E-9F0B-FA8D16411B1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369F1F35-5CC3-48A2-B923-5B655819329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068D2555-4CB8-432D-B878-8A6F36D7FCBD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1D04F141-FBA7-43C3-9C88-538DFFCAAAB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E9020752-543C-4283-A60C-87BA6E1C8C1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D94CB239-5EC0-4982-B885-D4A485EF353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5FA4F784-8C37-4FF5-998C-FC879208807F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E8897261-0CC3-4E11-A76D-EBC9F6842514}"/>
                </a:ext>
              </a:extLst>
            </p:cNvPr>
            <p:cNvGrpSpPr/>
            <p:nvPr/>
          </p:nvGrpSpPr>
          <p:grpSpPr>
            <a:xfrm>
              <a:off x="3556193" y="5779582"/>
              <a:ext cx="204231" cy="694854"/>
              <a:chOff x="1916930" y="4190334"/>
              <a:chExt cx="234076" cy="737178"/>
            </a:xfrm>
          </p:grpSpPr>
          <p:sp>
            <p:nvSpPr>
              <p:cNvPr id="818" name="正方形/長方形 817">
                <a:extLst>
                  <a:ext uri="{FF2B5EF4-FFF2-40B4-BE49-F238E27FC236}">
                    <a16:creationId xmlns:a16="http://schemas.microsoft.com/office/drawing/2014/main" id="{38C5ECC7-F1A3-4BD1-A328-C35FC564623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5AB83C0D-9B0D-418F-8507-C0E52ECD978F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6228AC87-3C47-4688-B0CE-E4AE2410C70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C461570C-F159-4ABE-84AC-81FEEBD3D8D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EA431A17-BB14-4BA6-9623-8BD947ABD16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562B7D5C-C97E-4215-A629-7AA6BD5C23A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D2337370-9EB0-472F-BAC9-71181C19DDD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5E33BD0F-F232-495D-90B2-FA1C2B49EDB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D1392F5C-FBB2-447A-934C-4ADD4BA63DC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963953F3-0B24-4DE0-BFE8-1623296FA8BD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69167034-4056-4F67-B0EC-FFF3DD82355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005269EF-6921-44DB-A2A9-7228220E3F99}"/>
                </a:ext>
              </a:extLst>
            </p:cNvPr>
            <p:cNvGrpSpPr/>
            <p:nvPr/>
          </p:nvGrpSpPr>
          <p:grpSpPr>
            <a:xfrm>
              <a:off x="3780030" y="5779582"/>
              <a:ext cx="204231" cy="694854"/>
              <a:chOff x="1916930" y="4190334"/>
              <a:chExt cx="234076" cy="737178"/>
            </a:xfrm>
          </p:grpSpPr>
          <p:sp>
            <p:nvSpPr>
              <p:cNvPr id="807" name="正方形/長方形 806">
                <a:extLst>
                  <a:ext uri="{FF2B5EF4-FFF2-40B4-BE49-F238E27FC236}">
                    <a16:creationId xmlns:a16="http://schemas.microsoft.com/office/drawing/2014/main" id="{424B9D07-2E4B-444C-B4D4-CEDB8E74FDA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569E0F26-274E-45CA-9179-19CB6367661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8ECFBBA3-685F-4795-B5F3-FC82B31AE31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E4DD1BC6-577C-4617-B9D4-6773F642452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545AAB09-47DC-49CC-AFA8-687F6B061C5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8844BF6D-28DD-425A-93C5-C8C81472152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BEF3856B-CD30-4472-B401-F9FE37C79C64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0B829674-B3F0-42A2-A53B-1E09E1DB53C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77E7E0B2-A9B7-4C77-8B81-97CB2C397F3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B17D891-9B1D-4AC0-B76D-22BEFA1B0D7C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CBB2C4C0-765B-4B68-9137-C07385ED065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A155EFEA-8A6F-422B-BB96-E330ED7FBFEE}"/>
                </a:ext>
              </a:extLst>
            </p:cNvPr>
            <p:cNvGrpSpPr/>
            <p:nvPr/>
          </p:nvGrpSpPr>
          <p:grpSpPr>
            <a:xfrm>
              <a:off x="4003868" y="5779582"/>
              <a:ext cx="204231" cy="694854"/>
              <a:chOff x="1916930" y="4190334"/>
              <a:chExt cx="234076" cy="737178"/>
            </a:xfrm>
          </p:grpSpPr>
          <p:sp>
            <p:nvSpPr>
              <p:cNvPr id="796" name="正方形/長方形 795">
                <a:extLst>
                  <a:ext uri="{FF2B5EF4-FFF2-40B4-BE49-F238E27FC236}">
                    <a16:creationId xmlns:a16="http://schemas.microsoft.com/office/drawing/2014/main" id="{4EB5A62A-D017-4C87-8460-383DB572C12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AAB7F3E-43A1-44B3-89EB-D20F1209500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CD930F22-E180-4735-A00F-38125125610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13BC060C-4A5B-4F22-BC42-4D9CEEF7970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5D42029-7974-4B34-A53E-7FFF850BDA4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42AABE73-7311-4CFA-B743-C89F132E298E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FDE34D4F-D72D-4E9E-91C8-C6DD691DEA9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06B5BE4E-597F-46E4-AD81-0C357A7ECD3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A626F175-A2D4-494E-8F2B-8F22C056B7B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2CB02B5B-AB7F-4E9C-A66F-1F3AD9057F88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55BA4286-BC8A-4DCE-A7CD-D3202571484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98229BA3-86F5-46EF-A472-09556C67DF12}"/>
                </a:ext>
              </a:extLst>
            </p:cNvPr>
            <p:cNvGrpSpPr/>
            <p:nvPr/>
          </p:nvGrpSpPr>
          <p:grpSpPr>
            <a:xfrm>
              <a:off x="4227705" y="5779582"/>
              <a:ext cx="204231" cy="694854"/>
              <a:chOff x="1916930" y="4190334"/>
              <a:chExt cx="234076" cy="737178"/>
            </a:xfrm>
          </p:grpSpPr>
          <p:sp>
            <p:nvSpPr>
              <p:cNvPr id="785" name="正方形/長方形 784">
                <a:extLst>
                  <a:ext uri="{FF2B5EF4-FFF2-40B4-BE49-F238E27FC236}">
                    <a16:creationId xmlns:a16="http://schemas.microsoft.com/office/drawing/2014/main" id="{6B9F94CD-6CA6-4DC9-818C-1DA37FABA3E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B7AE8654-03D4-4D2F-B681-91A0EBFF173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6A0F8A01-05CD-485A-AFC0-3AC9F01A3D6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81E48B1A-5298-4573-B1F1-6EAD8E4DAF7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D8B92924-C100-4318-AD38-74AE2E8FFE83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9D7A27F4-7BB4-4D32-898B-400BCF26C550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9C09E517-A731-4967-9282-23E350FB5C9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309B2C99-46F9-40FD-8CCB-156D0FD35E8A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E4ECB3F9-2423-433E-BEFD-52D2557AB94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51B5B921-0D05-4B03-9958-2A9414AAEE8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762AB478-FCD2-4016-A78D-ACCAEAE9D660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892325D6-0522-45BC-BE60-91B2E7239F1D}"/>
                </a:ext>
              </a:extLst>
            </p:cNvPr>
            <p:cNvGrpSpPr/>
            <p:nvPr/>
          </p:nvGrpSpPr>
          <p:grpSpPr>
            <a:xfrm>
              <a:off x="4451543" y="5779582"/>
              <a:ext cx="204231" cy="694854"/>
              <a:chOff x="1916930" y="4190334"/>
              <a:chExt cx="234076" cy="737178"/>
            </a:xfrm>
          </p:grpSpPr>
          <p:sp>
            <p:nvSpPr>
              <p:cNvPr id="774" name="正方形/長方形 773">
                <a:extLst>
                  <a:ext uri="{FF2B5EF4-FFF2-40B4-BE49-F238E27FC236}">
                    <a16:creationId xmlns:a16="http://schemas.microsoft.com/office/drawing/2014/main" id="{DBB5A884-7A08-4D97-B943-B776BCF66D6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422E20DF-6E9D-4561-B43C-BA35ABFC597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24A7C1A0-E3E8-4360-AE94-1B317A3524F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E3017B68-24DE-4950-A638-CBFE0F62C00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E831E6F7-68DA-44B0-ACDD-A2157BEB241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0FBDF093-0CDE-468B-AE56-F4A0651AA8D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4A04F405-921F-4DF4-8521-68A6895B90C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D129CC2C-8FD5-4A04-9791-3E601FEB705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FC945963-97E5-49B6-AD32-21359D3E3B7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27812D59-EE1D-4054-A756-A4AC433C920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E6F70ED3-276C-4ED7-9DB5-FC499CDEF2B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28BE4404-6F24-447F-82E1-F836A1CA48F9}"/>
                </a:ext>
              </a:extLst>
            </p:cNvPr>
            <p:cNvGrpSpPr/>
            <p:nvPr/>
          </p:nvGrpSpPr>
          <p:grpSpPr>
            <a:xfrm>
              <a:off x="4675380" y="5779582"/>
              <a:ext cx="204231" cy="694854"/>
              <a:chOff x="1916930" y="4190334"/>
              <a:chExt cx="234076" cy="737178"/>
            </a:xfrm>
          </p:grpSpPr>
          <p:sp>
            <p:nvSpPr>
              <p:cNvPr id="763" name="正方形/長方形 762">
                <a:extLst>
                  <a:ext uri="{FF2B5EF4-FFF2-40B4-BE49-F238E27FC236}">
                    <a16:creationId xmlns:a16="http://schemas.microsoft.com/office/drawing/2014/main" id="{41639FEE-FEA4-42BF-B10F-FF46E2A3DFA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5050795C-CE74-4CEB-859D-59E1C1F96B0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4B522D35-81A4-4130-8090-6D3A35BC2F87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B1AF9A87-4AD1-4865-8185-2B75EA70AE2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CE60658A-8A8C-4750-9C0D-145328FDBBB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DCFF73DD-E975-40DD-A64F-073C5D2A219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E3751924-26B2-4D4A-94C3-5AD7F4097BC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F3997E93-306D-4B9B-9FDC-42573FC64B2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2F0B913D-B0F7-40BD-B961-834BB260AC6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C85E5E9D-368B-449E-960C-E7C30768FBD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A5429FEE-8959-4C1D-B630-7C698197232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B46C4DD2-2BD7-41F0-BA4C-6BE50EB102D8}"/>
                </a:ext>
              </a:extLst>
            </p:cNvPr>
            <p:cNvGrpSpPr/>
            <p:nvPr/>
          </p:nvGrpSpPr>
          <p:grpSpPr>
            <a:xfrm>
              <a:off x="4894456" y="5779582"/>
              <a:ext cx="204231" cy="694854"/>
              <a:chOff x="1916930" y="4190334"/>
              <a:chExt cx="234076" cy="737178"/>
            </a:xfrm>
          </p:grpSpPr>
          <p:sp>
            <p:nvSpPr>
              <p:cNvPr id="752" name="正方形/長方形 751">
                <a:extLst>
                  <a:ext uri="{FF2B5EF4-FFF2-40B4-BE49-F238E27FC236}">
                    <a16:creationId xmlns:a16="http://schemas.microsoft.com/office/drawing/2014/main" id="{870F8A09-B9A6-4D08-AB40-C71D7699140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6F8E5B55-5D49-4065-B0A7-3408026D24D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CFFCB37A-316B-4D98-AE92-D0991FE0D069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A94AEC81-0F0B-4F51-9F8A-9F78BBAFBFC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7038D72B-6FE7-41B6-9FBB-7BEAB9CBCA10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EF6494A8-DFA6-4BF3-88AD-20A9842A965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62FB854B-C703-435C-8098-7B68343F862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218ABBE6-24B9-4F69-A03A-70995F0A767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E3FE43C3-503A-4956-8A01-351F28759FFC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9F302A9E-2994-4953-B65D-A891D2D6591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B361B3E8-0863-453C-A986-A19CC2CED8F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7DDE0360-A3A2-49C3-8642-7981538DCCEC}"/>
                </a:ext>
              </a:extLst>
            </p:cNvPr>
            <p:cNvGrpSpPr/>
            <p:nvPr/>
          </p:nvGrpSpPr>
          <p:grpSpPr>
            <a:xfrm>
              <a:off x="5118293" y="5779582"/>
              <a:ext cx="204231" cy="694854"/>
              <a:chOff x="1916930" y="4190334"/>
              <a:chExt cx="234076" cy="737178"/>
            </a:xfrm>
          </p:grpSpPr>
          <p:sp>
            <p:nvSpPr>
              <p:cNvPr id="741" name="正方形/長方形 740">
                <a:extLst>
                  <a:ext uri="{FF2B5EF4-FFF2-40B4-BE49-F238E27FC236}">
                    <a16:creationId xmlns:a16="http://schemas.microsoft.com/office/drawing/2014/main" id="{674A83B8-80B0-4C86-9D64-39220879673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BC183DD5-D550-4898-BA8E-1A2473CEB09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BE35CCDA-E0E5-4F39-9ED4-B04086D8BA5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92622CB3-2DA3-4BAB-B6B1-C8924C7C029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78E0DE3F-C72B-4258-A1D8-E8B3BB242BC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B9B5D66F-5C77-44BB-94DB-44381C7DB1D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4E601715-BB0C-4C55-BE07-2908AB4149C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B734803A-0446-4A5B-8016-CAFF767EE5A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19A5B7DB-7F5B-4729-822E-145C521DBBF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636BB6A8-61D1-4245-8CE6-98341E9697F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8E358FD8-0A04-489E-BE4C-2ABE19222B0F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4A18A002-3DD3-45FB-B6FE-AC2C37450661}"/>
                </a:ext>
              </a:extLst>
            </p:cNvPr>
            <p:cNvGrpSpPr/>
            <p:nvPr/>
          </p:nvGrpSpPr>
          <p:grpSpPr>
            <a:xfrm>
              <a:off x="5342131" y="5779582"/>
              <a:ext cx="204231" cy="694854"/>
              <a:chOff x="1916930" y="4190334"/>
              <a:chExt cx="234076" cy="737178"/>
            </a:xfrm>
          </p:grpSpPr>
          <p:sp>
            <p:nvSpPr>
              <p:cNvPr id="730" name="正方形/長方形 729">
                <a:extLst>
                  <a:ext uri="{FF2B5EF4-FFF2-40B4-BE49-F238E27FC236}">
                    <a16:creationId xmlns:a16="http://schemas.microsoft.com/office/drawing/2014/main" id="{F8D2EA93-80C9-4499-9BF0-59B8210DEF28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5814BFB5-377C-4733-B319-E1D7BAB9CC73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F7E71994-2531-4F82-88C0-6F72671940E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AA1CDDC3-F4D5-4C32-9D0B-7851C522A7A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0729F983-B1DD-49EA-AE83-6E0F8CA61BE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389A3FDD-2490-41C8-8B2A-0F3752F00B7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0B145F7C-7D16-42D5-9C0E-BDE7B5AF9C8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0C6DFD0E-4BFB-4072-B6FB-4F2ED8A2175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F09CA518-17AC-46BB-8C07-D1B8D6FA894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4672CE56-684A-4CCF-A95C-E2B4928A4AC9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983CD3FD-FD5C-4021-8DA4-AF306D94C37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B14B0052-9E09-49CF-984E-79EA372AE3DF}"/>
                </a:ext>
              </a:extLst>
            </p:cNvPr>
            <p:cNvGrpSpPr/>
            <p:nvPr/>
          </p:nvGrpSpPr>
          <p:grpSpPr>
            <a:xfrm>
              <a:off x="5565968" y="5779582"/>
              <a:ext cx="204231" cy="694854"/>
              <a:chOff x="1916930" y="4190334"/>
              <a:chExt cx="234076" cy="737178"/>
            </a:xfrm>
          </p:grpSpPr>
          <p:sp>
            <p:nvSpPr>
              <p:cNvPr id="719" name="正方形/長方形 718">
                <a:extLst>
                  <a:ext uri="{FF2B5EF4-FFF2-40B4-BE49-F238E27FC236}">
                    <a16:creationId xmlns:a16="http://schemas.microsoft.com/office/drawing/2014/main" id="{5FC87990-2F7B-46DE-918E-AFEFE0BB12F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7F7BAABA-7517-4E82-A470-A4E897C98F0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6FBB0D1E-AF08-4F9D-80A9-E15B9AC912C9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53539266-F94A-4E7F-B847-0791E2B9193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08D7254B-BA17-4020-A898-3ACD7736967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2837814B-C31F-491B-A333-825586CBA32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2D870B82-B505-472A-A5D0-83DF356DCF7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28853E8A-5DF9-4E8D-8C42-5BCFEE0A184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7CC8DE7E-3A5A-4249-AF90-4EDAEF7D9CA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41A4F2E4-66FC-49F0-BA73-25BECA6F9AE8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FD231C9D-A962-47E4-89FE-977053D1BEA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B0FDE176-5F17-4FB0-9E07-30FF6FF17B7B}"/>
                </a:ext>
              </a:extLst>
            </p:cNvPr>
            <p:cNvGrpSpPr/>
            <p:nvPr/>
          </p:nvGrpSpPr>
          <p:grpSpPr>
            <a:xfrm>
              <a:off x="5804093" y="5779582"/>
              <a:ext cx="204231" cy="694854"/>
              <a:chOff x="1916930" y="4190334"/>
              <a:chExt cx="234076" cy="737178"/>
            </a:xfrm>
          </p:grpSpPr>
          <p:sp>
            <p:nvSpPr>
              <p:cNvPr id="708" name="正方形/長方形 707">
                <a:extLst>
                  <a:ext uri="{FF2B5EF4-FFF2-40B4-BE49-F238E27FC236}">
                    <a16:creationId xmlns:a16="http://schemas.microsoft.com/office/drawing/2014/main" id="{7A8B09AB-919B-4E7A-903C-29A816B3CAD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6855DD20-6D8D-4D82-9203-E2C6DF808F1C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E3CD57FE-1EF2-4F31-B4DC-205C8BE0EE09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7E50A901-F817-4C7C-A8E3-4A39428ACD5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09A65096-8363-470C-B11D-3E4A449FC7F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459DF0B0-5588-4E28-9A6F-11B1CFDD21B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7EB82D4F-5551-4071-96E0-370862541701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822F5CEA-B74C-48FF-A9CF-271D29030BF2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8FE94E19-5C2D-479A-94D6-088F8DDD255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44097822-BC3A-482A-83DB-49370EE124A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0CC14D85-21D8-4EC2-B1BE-7FEBC4F8C63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E4F06F99-30B0-4A4B-AB57-04D8E0B8DAD4}"/>
                </a:ext>
              </a:extLst>
            </p:cNvPr>
            <p:cNvGrpSpPr/>
            <p:nvPr/>
          </p:nvGrpSpPr>
          <p:grpSpPr>
            <a:xfrm>
              <a:off x="6027930" y="5779582"/>
              <a:ext cx="204231" cy="694854"/>
              <a:chOff x="1916930" y="4190334"/>
              <a:chExt cx="234076" cy="737178"/>
            </a:xfrm>
          </p:grpSpPr>
          <p:sp>
            <p:nvSpPr>
              <p:cNvPr id="697" name="正方形/長方形 696">
                <a:extLst>
                  <a:ext uri="{FF2B5EF4-FFF2-40B4-BE49-F238E27FC236}">
                    <a16:creationId xmlns:a16="http://schemas.microsoft.com/office/drawing/2014/main" id="{18DC08E5-4BE6-4D95-85DB-F763CE0ECB1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67048224-0157-4F9D-B24A-6768F27A60D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436566A1-6880-4B0A-B230-F5DABEE6AB5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CE680911-F553-47E1-A571-4B8B2385445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B6E533D5-020D-4A85-BDA4-D1ED5B12689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DAB06E64-3B78-401D-825C-E2CADD23CE4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7EF11184-CA36-4F02-B6C5-95DBB539E356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09257A4B-118F-4C7A-81CC-49FE2764C4E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8142C400-A74D-4E04-8A40-35E085BFD66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8CC2B136-F427-4C3A-B2E2-7ED049CF54EE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C58AAE2D-ECA4-4896-91C0-C2A06160E60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2702DC72-B4E6-4AD0-A40F-3230150F7690}"/>
                </a:ext>
              </a:extLst>
            </p:cNvPr>
            <p:cNvGrpSpPr/>
            <p:nvPr/>
          </p:nvGrpSpPr>
          <p:grpSpPr>
            <a:xfrm>
              <a:off x="6251768" y="5779582"/>
              <a:ext cx="204231" cy="694854"/>
              <a:chOff x="1916930" y="4190334"/>
              <a:chExt cx="234076" cy="737178"/>
            </a:xfrm>
          </p:grpSpPr>
          <p:sp>
            <p:nvSpPr>
              <p:cNvPr id="686" name="正方形/長方形 685">
                <a:extLst>
                  <a:ext uri="{FF2B5EF4-FFF2-40B4-BE49-F238E27FC236}">
                    <a16:creationId xmlns:a16="http://schemas.microsoft.com/office/drawing/2014/main" id="{FB273A66-16BA-4808-AAB4-0FE4EB5CFD00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F07E5775-F81D-458B-94BD-727C9BC0625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C5083279-8EF7-4088-A40A-2259FB04D505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5721ECDE-AE5C-4290-A004-DFB68C3EC05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29B3F55F-4C7C-43FE-A18C-CA2894CED91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5BA088D2-BD1E-4E3E-B2BF-C1B6D4766C6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69C421AD-E08B-41FA-B153-6CF1B9CB4E4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EA1283A7-71BE-4233-8EDA-D20F76137E8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29D96D00-FE27-4F8D-B77D-21C4D9B2D6E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42922DAC-4DF5-4A42-A2A0-162F1079A51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66653C9B-ED32-4554-9BCA-5868FD3CF4E9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4" name="正方形/長方形 683">
              <a:extLst>
                <a:ext uri="{FF2B5EF4-FFF2-40B4-BE49-F238E27FC236}">
                  <a16:creationId xmlns:a16="http://schemas.microsoft.com/office/drawing/2014/main" id="{1E140F02-A152-4B09-9F75-9AA084E278F4}"/>
                </a:ext>
              </a:extLst>
            </p:cNvPr>
            <p:cNvSpPr/>
            <p:nvPr/>
          </p:nvSpPr>
          <p:spPr bwMode="auto">
            <a:xfrm>
              <a:off x="371989" y="5932614"/>
              <a:ext cx="6152635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1BAF8EAE-52C3-4409-9781-487683A14A8C}"/>
                </a:ext>
              </a:extLst>
            </p:cNvPr>
            <p:cNvSpPr/>
            <p:nvPr/>
          </p:nvSpPr>
          <p:spPr bwMode="auto">
            <a:xfrm>
              <a:off x="347660" y="5720683"/>
              <a:ext cx="6210304" cy="807492"/>
            </a:xfrm>
            <a:custGeom>
              <a:avLst/>
              <a:gdLst>
                <a:gd name="connsiteX0" fmla="*/ 61337 w 6210304"/>
                <a:gd name="connsiteY0" fmla="*/ 55019 h 807492"/>
                <a:gd name="connsiteX1" fmla="*/ 52389 w 6210304"/>
                <a:gd name="connsiteY1" fmla="*/ 63967 h 807492"/>
                <a:gd name="connsiteX2" fmla="*/ 52389 w 6210304"/>
                <a:gd name="connsiteY2" fmla="*/ 743526 h 807492"/>
                <a:gd name="connsiteX3" fmla="*/ 61337 w 6210304"/>
                <a:gd name="connsiteY3" fmla="*/ 752474 h 807492"/>
                <a:gd name="connsiteX4" fmla="*/ 6148966 w 6210304"/>
                <a:gd name="connsiteY4" fmla="*/ 752474 h 807492"/>
                <a:gd name="connsiteX5" fmla="*/ 6157914 w 6210304"/>
                <a:gd name="connsiteY5" fmla="*/ 743526 h 807492"/>
                <a:gd name="connsiteX6" fmla="*/ 6157914 w 6210304"/>
                <a:gd name="connsiteY6" fmla="*/ 63967 h 807492"/>
                <a:gd name="connsiteX7" fmla="*/ 6148966 w 6210304"/>
                <a:gd name="connsiteY7" fmla="*/ 55019 h 807492"/>
                <a:gd name="connsiteX8" fmla="*/ 43443 w 6210304"/>
                <a:gd name="connsiteY8" fmla="*/ 0 h 807492"/>
                <a:gd name="connsiteX9" fmla="*/ 6166861 w 6210304"/>
                <a:gd name="connsiteY9" fmla="*/ 0 h 807492"/>
                <a:gd name="connsiteX10" fmla="*/ 6210304 w 6210304"/>
                <a:gd name="connsiteY10" fmla="*/ 43443 h 807492"/>
                <a:gd name="connsiteX11" fmla="*/ 6210304 w 6210304"/>
                <a:gd name="connsiteY11" fmla="*/ 764049 h 807492"/>
                <a:gd name="connsiteX12" fmla="*/ 6166861 w 6210304"/>
                <a:gd name="connsiteY12" fmla="*/ 807492 h 807492"/>
                <a:gd name="connsiteX13" fmla="*/ 43443 w 6210304"/>
                <a:gd name="connsiteY13" fmla="*/ 807492 h 807492"/>
                <a:gd name="connsiteX14" fmla="*/ 0 w 6210304"/>
                <a:gd name="connsiteY14" fmla="*/ 764049 h 807492"/>
                <a:gd name="connsiteX15" fmla="*/ 0 w 6210304"/>
                <a:gd name="connsiteY15" fmla="*/ 43443 h 807492"/>
                <a:gd name="connsiteX16" fmla="*/ 43443 w 6210304"/>
                <a:gd name="connsiteY16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103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6148966" y="752474"/>
                  </a:lnTo>
                  <a:cubicBezTo>
                    <a:pt x="6153908" y="752474"/>
                    <a:pt x="6157914" y="748468"/>
                    <a:pt x="6157914" y="743526"/>
                  </a:cubicBezTo>
                  <a:lnTo>
                    <a:pt x="6157914" y="63967"/>
                  </a:lnTo>
                  <a:cubicBezTo>
                    <a:pt x="6157914" y="59025"/>
                    <a:pt x="6153908" y="55019"/>
                    <a:pt x="6148966" y="55019"/>
                  </a:cubicBezTo>
                  <a:close/>
                  <a:moveTo>
                    <a:pt x="43443" y="0"/>
                  </a:moveTo>
                  <a:lnTo>
                    <a:pt x="6166861" y="0"/>
                  </a:lnTo>
                  <a:cubicBezTo>
                    <a:pt x="6190854" y="0"/>
                    <a:pt x="6210304" y="19450"/>
                    <a:pt x="6210304" y="43443"/>
                  </a:cubicBezTo>
                  <a:lnTo>
                    <a:pt x="6210304" y="764049"/>
                  </a:lnTo>
                  <a:cubicBezTo>
                    <a:pt x="6210304" y="788042"/>
                    <a:pt x="6190854" y="807492"/>
                    <a:pt x="6166861" y="807492"/>
                  </a:cubicBez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3" name="グループ化 982">
            <a:extLst>
              <a:ext uri="{FF2B5EF4-FFF2-40B4-BE49-F238E27FC236}">
                <a16:creationId xmlns:a16="http://schemas.microsoft.com/office/drawing/2014/main" id="{ACFA9DFF-A549-429C-BC23-28419590BCBC}"/>
              </a:ext>
            </a:extLst>
          </p:cNvPr>
          <p:cNvGrpSpPr/>
          <p:nvPr/>
        </p:nvGrpSpPr>
        <p:grpSpPr>
          <a:xfrm>
            <a:off x="329075" y="5140108"/>
            <a:ext cx="4651927" cy="709136"/>
            <a:chOff x="347660" y="5720683"/>
            <a:chExt cx="5297144" cy="807492"/>
          </a:xfrm>
        </p:grpSpPr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278B12F5-A1AE-494E-8740-E0968877C608}"/>
                </a:ext>
              </a:extLst>
            </p:cNvPr>
            <p:cNvGrpSpPr/>
            <p:nvPr/>
          </p:nvGrpSpPr>
          <p:grpSpPr>
            <a:xfrm>
              <a:off x="427231" y="5779582"/>
              <a:ext cx="204231" cy="694854"/>
              <a:chOff x="1916930" y="4190334"/>
              <a:chExt cx="234076" cy="737178"/>
            </a:xfrm>
          </p:grpSpPr>
          <p:sp>
            <p:nvSpPr>
              <p:cNvPr id="1251" name="正方形/長方形 1250">
                <a:extLst>
                  <a:ext uri="{FF2B5EF4-FFF2-40B4-BE49-F238E27FC236}">
                    <a16:creationId xmlns:a16="http://schemas.microsoft.com/office/drawing/2014/main" id="{F0F90820-2217-4EEA-B1FE-0D5105F322C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666FAFB7-800F-4787-98D9-984DAACDF711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フリーフォーム: 図形 1252">
                <a:extLst>
                  <a:ext uri="{FF2B5EF4-FFF2-40B4-BE49-F238E27FC236}">
                    <a16:creationId xmlns:a16="http://schemas.microsoft.com/office/drawing/2014/main" id="{9FBFAC4C-0184-492A-9F97-08011A52C165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2AE2AC18-3559-4071-A714-FB2E8D36B3D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6CE2EAC0-E372-466B-AB7E-BD958EDC1D1B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A989124B-64D5-4573-8F8E-AC92A1D588A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3B32D6F0-91B3-4C9D-BFD5-416CF2A5145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AD648C8F-B6A7-4D42-8E74-EA8017E30A9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E2FDEF96-5580-4CB4-929C-7CC0C537FFAA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01B5D9A5-29C6-4FAB-99CA-06E04127752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841420F9-2AE6-45F6-A228-3C704C3F6D7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5" name="グループ化 984">
              <a:extLst>
                <a:ext uri="{FF2B5EF4-FFF2-40B4-BE49-F238E27FC236}">
                  <a16:creationId xmlns:a16="http://schemas.microsoft.com/office/drawing/2014/main" id="{CC584CD7-331A-4FFB-B6AD-4C770845D9E3}"/>
                </a:ext>
              </a:extLst>
            </p:cNvPr>
            <p:cNvGrpSpPr/>
            <p:nvPr/>
          </p:nvGrpSpPr>
          <p:grpSpPr>
            <a:xfrm>
              <a:off x="651068" y="5779582"/>
              <a:ext cx="204231" cy="694854"/>
              <a:chOff x="1916930" y="4190334"/>
              <a:chExt cx="234076" cy="737178"/>
            </a:xfrm>
          </p:grpSpPr>
          <p:sp>
            <p:nvSpPr>
              <p:cNvPr id="1240" name="正方形/長方形 1239">
                <a:extLst>
                  <a:ext uri="{FF2B5EF4-FFF2-40B4-BE49-F238E27FC236}">
                    <a16:creationId xmlns:a16="http://schemas.microsoft.com/office/drawing/2014/main" id="{EF8716AC-C0A8-4850-BC54-CA92A5CB2BB7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1" name="フリーフォーム: 図形 1240">
                <a:extLst>
                  <a:ext uri="{FF2B5EF4-FFF2-40B4-BE49-F238E27FC236}">
                    <a16:creationId xmlns:a16="http://schemas.microsoft.com/office/drawing/2014/main" id="{F1B54B86-2016-48E4-A76B-768D28370313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424E55C6-10F2-457B-BD7D-3585CA35F9A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9931CF48-E771-4C2B-9DDB-9309F6C628D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A14356C3-325A-49E1-9167-9367DB99F34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5" name="フリーフォーム: 図形 1244">
                <a:extLst>
                  <a:ext uri="{FF2B5EF4-FFF2-40B4-BE49-F238E27FC236}">
                    <a16:creationId xmlns:a16="http://schemas.microsoft.com/office/drawing/2014/main" id="{76E793B0-9F91-4F99-A5AA-9A34F900183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6B9B3004-3341-4B46-A7DC-DB13EC47F84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7" name="フリーフォーム: 図形 1246">
                <a:extLst>
                  <a:ext uri="{FF2B5EF4-FFF2-40B4-BE49-F238E27FC236}">
                    <a16:creationId xmlns:a16="http://schemas.microsoft.com/office/drawing/2014/main" id="{DD7050DF-C670-4180-91B6-DAB563276FA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フリーフォーム: 図形 1247">
                <a:extLst>
                  <a:ext uri="{FF2B5EF4-FFF2-40B4-BE49-F238E27FC236}">
                    <a16:creationId xmlns:a16="http://schemas.microsoft.com/office/drawing/2014/main" id="{0C71F340-57EF-4DE3-BE54-AD15EB91272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9" name="フリーフォーム: 図形 1248">
                <a:extLst>
                  <a:ext uri="{FF2B5EF4-FFF2-40B4-BE49-F238E27FC236}">
                    <a16:creationId xmlns:a16="http://schemas.microsoft.com/office/drawing/2014/main" id="{4683E615-AA5F-42FC-BD77-2D8A9A045BA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フリーフォーム: 図形 1249">
                <a:extLst>
                  <a:ext uri="{FF2B5EF4-FFF2-40B4-BE49-F238E27FC236}">
                    <a16:creationId xmlns:a16="http://schemas.microsoft.com/office/drawing/2014/main" id="{17AF6D58-C4E3-42A9-B697-1EDB1C24B30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6" name="グループ化 985">
              <a:extLst>
                <a:ext uri="{FF2B5EF4-FFF2-40B4-BE49-F238E27FC236}">
                  <a16:creationId xmlns:a16="http://schemas.microsoft.com/office/drawing/2014/main" id="{BD8CFB3C-25D6-4DB6-9BA3-000073C37F80}"/>
                </a:ext>
              </a:extLst>
            </p:cNvPr>
            <p:cNvGrpSpPr/>
            <p:nvPr/>
          </p:nvGrpSpPr>
          <p:grpSpPr>
            <a:xfrm>
              <a:off x="874906" y="5779582"/>
              <a:ext cx="204231" cy="694854"/>
              <a:chOff x="1916930" y="4190334"/>
              <a:chExt cx="234076" cy="737178"/>
            </a:xfrm>
          </p:grpSpPr>
          <p:sp>
            <p:nvSpPr>
              <p:cNvPr id="1229" name="正方形/長方形 1228">
                <a:extLst>
                  <a:ext uri="{FF2B5EF4-FFF2-40B4-BE49-F238E27FC236}">
                    <a16:creationId xmlns:a16="http://schemas.microsoft.com/office/drawing/2014/main" id="{9564F96F-E816-4023-8AB0-B6848388706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2DE8BA50-AB76-4C48-B717-ED004CA1A8D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5DBFAECF-BDD6-4C38-A8FD-383BC2C8FC1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603FE6AF-CBBF-4DD9-85E2-7A11A806576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フリーフォーム: 図形 1232">
                <a:extLst>
                  <a:ext uri="{FF2B5EF4-FFF2-40B4-BE49-F238E27FC236}">
                    <a16:creationId xmlns:a16="http://schemas.microsoft.com/office/drawing/2014/main" id="{F4EF39D5-4103-477B-956A-EA05FE1AE07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A8C9D558-6650-40CA-912E-3453AEC55C5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フリーフォーム: 図形 1234">
                <a:extLst>
                  <a:ext uri="{FF2B5EF4-FFF2-40B4-BE49-F238E27FC236}">
                    <a16:creationId xmlns:a16="http://schemas.microsoft.com/office/drawing/2014/main" id="{95CE2374-4AEF-46A3-8BD4-9BBED77C508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6" name="フリーフォーム: 図形 1235">
                <a:extLst>
                  <a:ext uri="{FF2B5EF4-FFF2-40B4-BE49-F238E27FC236}">
                    <a16:creationId xmlns:a16="http://schemas.microsoft.com/office/drawing/2014/main" id="{515B2151-270F-48BF-BC93-F4BCF054100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フリーフォーム: 図形 1236">
                <a:extLst>
                  <a:ext uri="{FF2B5EF4-FFF2-40B4-BE49-F238E27FC236}">
                    <a16:creationId xmlns:a16="http://schemas.microsoft.com/office/drawing/2014/main" id="{4A2D3F92-DE5C-4583-B43C-D40F1DD3F41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82793746-F578-4F27-AEE3-F36FF6D0A37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B1B6A568-9C92-4228-BB4B-DA17792DCDA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7" name="グループ化 986">
              <a:extLst>
                <a:ext uri="{FF2B5EF4-FFF2-40B4-BE49-F238E27FC236}">
                  <a16:creationId xmlns:a16="http://schemas.microsoft.com/office/drawing/2014/main" id="{7F8BC63A-09AE-411B-960A-0EBB8FF5001C}"/>
                </a:ext>
              </a:extLst>
            </p:cNvPr>
            <p:cNvGrpSpPr/>
            <p:nvPr/>
          </p:nvGrpSpPr>
          <p:grpSpPr>
            <a:xfrm>
              <a:off x="1098743" y="5779582"/>
              <a:ext cx="204231" cy="694854"/>
              <a:chOff x="1916930" y="4190334"/>
              <a:chExt cx="234076" cy="737178"/>
            </a:xfrm>
          </p:grpSpPr>
          <p:sp>
            <p:nvSpPr>
              <p:cNvPr id="1218" name="正方形/長方形 1217">
                <a:extLst>
                  <a:ext uri="{FF2B5EF4-FFF2-40B4-BE49-F238E27FC236}">
                    <a16:creationId xmlns:a16="http://schemas.microsoft.com/office/drawing/2014/main" id="{D8319CEC-2E8D-4833-9160-1732465CC988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7BA1381C-31A4-409C-B7F9-C37EFAEF18A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57413096-750B-4DBF-BB22-EC0EA1759825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94BD25D9-2284-4ED7-A58E-6609A6DF9CD1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1F98627E-DB2F-433D-9314-12BD82C41312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3" name="フリーフォーム: 図形 1222">
                <a:extLst>
                  <a:ext uri="{FF2B5EF4-FFF2-40B4-BE49-F238E27FC236}">
                    <a16:creationId xmlns:a16="http://schemas.microsoft.com/office/drawing/2014/main" id="{CB6298D7-9F31-45CA-A5C9-46B3F3C49B7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フリーフォーム: 図形 1223">
                <a:extLst>
                  <a:ext uri="{FF2B5EF4-FFF2-40B4-BE49-F238E27FC236}">
                    <a16:creationId xmlns:a16="http://schemas.microsoft.com/office/drawing/2014/main" id="{B8381F28-E760-47F4-BDD2-EAFBEFC9B01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5" name="フリーフォーム: 図形 1224">
                <a:extLst>
                  <a:ext uri="{FF2B5EF4-FFF2-40B4-BE49-F238E27FC236}">
                    <a16:creationId xmlns:a16="http://schemas.microsoft.com/office/drawing/2014/main" id="{D63D8133-4397-4CBE-BB85-1C680CE6D26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フリーフォーム: 図形 1225">
                <a:extLst>
                  <a:ext uri="{FF2B5EF4-FFF2-40B4-BE49-F238E27FC236}">
                    <a16:creationId xmlns:a16="http://schemas.microsoft.com/office/drawing/2014/main" id="{A796F863-4FE9-4D79-93BF-C128C7F1A16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7" name="フリーフォーム: 図形 1226">
                <a:extLst>
                  <a:ext uri="{FF2B5EF4-FFF2-40B4-BE49-F238E27FC236}">
                    <a16:creationId xmlns:a16="http://schemas.microsoft.com/office/drawing/2014/main" id="{0F44BCD4-5E7D-46CA-B6CB-95034750B73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フリーフォーム: 図形 1227">
                <a:extLst>
                  <a:ext uri="{FF2B5EF4-FFF2-40B4-BE49-F238E27FC236}">
                    <a16:creationId xmlns:a16="http://schemas.microsoft.com/office/drawing/2014/main" id="{DBBB543B-21B1-4C04-BED1-096ED273548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8" name="グループ化 987">
              <a:extLst>
                <a:ext uri="{FF2B5EF4-FFF2-40B4-BE49-F238E27FC236}">
                  <a16:creationId xmlns:a16="http://schemas.microsoft.com/office/drawing/2014/main" id="{F95EC61F-B0CA-4525-B007-049FA95AC506}"/>
                </a:ext>
              </a:extLst>
            </p:cNvPr>
            <p:cNvGrpSpPr/>
            <p:nvPr/>
          </p:nvGrpSpPr>
          <p:grpSpPr>
            <a:xfrm>
              <a:off x="1322581" y="5779582"/>
              <a:ext cx="204231" cy="694854"/>
              <a:chOff x="1916930" y="4190334"/>
              <a:chExt cx="234076" cy="737178"/>
            </a:xfrm>
          </p:grpSpPr>
          <p:sp>
            <p:nvSpPr>
              <p:cNvPr id="1207" name="正方形/長方形 1206">
                <a:extLst>
                  <a:ext uri="{FF2B5EF4-FFF2-40B4-BE49-F238E27FC236}">
                    <a16:creationId xmlns:a16="http://schemas.microsoft.com/office/drawing/2014/main" id="{47BCDAF5-8F06-4F92-8FBF-754B115AE84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9C47537A-2210-483F-8263-5980ADC76A8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フリーフォーム: 図形 1208">
                <a:extLst>
                  <a:ext uri="{FF2B5EF4-FFF2-40B4-BE49-F238E27FC236}">
                    <a16:creationId xmlns:a16="http://schemas.microsoft.com/office/drawing/2014/main" id="{DE69DDE5-60DA-42F9-B5E3-7F4E7941CE9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0" name="フリーフォーム: 図形 1209">
                <a:extLst>
                  <a:ext uri="{FF2B5EF4-FFF2-40B4-BE49-F238E27FC236}">
                    <a16:creationId xmlns:a16="http://schemas.microsoft.com/office/drawing/2014/main" id="{F4ABE008-36FA-4C77-97F4-2C15AE6B1907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フリーフォーム: 図形 1210">
                <a:extLst>
                  <a:ext uri="{FF2B5EF4-FFF2-40B4-BE49-F238E27FC236}">
                    <a16:creationId xmlns:a16="http://schemas.microsoft.com/office/drawing/2014/main" id="{F7A4F5AA-1A4B-43E5-97D3-06EE9754E9C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フリーフォーム: 図形 1211">
                <a:extLst>
                  <a:ext uri="{FF2B5EF4-FFF2-40B4-BE49-F238E27FC236}">
                    <a16:creationId xmlns:a16="http://schemas.microsoft.com/office/drawing/2014/main" id="{738C59C4-DF61-4066-8670-566A72CD87D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フリーフォーム: 図形 1212">
                <a:extLst>
                  <a:ext uri="{FF2B5EF4-FFF2-40B4-BE49-F238E27FC236}">
                    <a16:creationId xmlns:a16="http://schemas.microsoft.com/office/drawing/2014/main" id="{E1A00BD4-C060-44C0-BA41-44AE9B9EDA9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DD5E31BA-2D45-4052-B3F8-A45D7D5461F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08240EBC-D404-4291-8A6C-78669826B47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C1334A1A-C937-4C38-8B6F-2D5BEB2626CD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30AF0521-F98B-4A03-9A17-AC4263EFDF8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9" name="グループ化 988">
              <a:extLst>
                <a:ext uri="{FF2B5EF4-FFF2-40B4-BE49-F238E27FC236}">
                  <a16:creationId xmlns:a16="http://schemas.microsoft.com/office/drawing/2014/main" id="{E6B3F9A9-755A-4ED1-A96A-069144092422}"/>
                </a:ext>
              </a:extLst>
            </p:cNvPr>
            <p:cNvGrpSpPr/>
            <p:nvPr/>
          </p:nvGrpSpPr>
          <p:grpSpPr>
            <a:xfrm>
              <a:off x="1546418" y="5779582"/>
              <a:ext cx="204231" cy="694854"/>
              <a:chOff x="1916930" y="4190334"/>
              <a:chExt cx="234076" cy="737178"/>
            </a:xfrm>
          </p:grpSpPr>
          <p:sp>
            <p:nvSpPr>
              <p:cNvPr id="1196" name="正方形/長方形 1195">
                <a:extLst>
                  <a:ext uri="{FF2B5EF4-FFF2-40B4-BE49-F238E27FC236}">
                    <a16:creationId xmlns:a16="http://schemas.microsoft.com/office/drawing/2014/main" id="{50A5E4AF-B8F0-447F-918F-6186BEB6301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B7EFB6A6-F6A9-4189-8B82-88B5CAA5159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6A4AE009-DC89-4152-A01E-84B25FC829D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2E306D79-5210-41DC-9671-58763D5DA1A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9F659054-5887-428D-ABCC-A1D2C4ACCF5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363D5E67-F1AD-46E8-B99B-9490FB4C4BE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6169EB8F-1BBD-4F73-961B-1600219281C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3" name="フリーフォーム: 図形 1202">
                <a:extLst>
                  <a:ext uri="{FF2B5EF4-FFF2-40B4-BE49-F238E27FC236}">
                    <a16:creationId xmlns:a16="http://schemas.microsoft.com/office/drawing/2014/main" id="{39937052-530C-43D7-888E-13204C4A102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フリーフォーム: 図形 1203">
                <a:extLst>
                  <a:ext uri="{FF2B5EF4-FFF2-40B4-BE49-F238E27FC236}">
                    <a16:creationId xmlns:a16="http://schemas.microsoft.com/office/drawing/2014/main" id="{488D3DEE-406F-440B-9BE2-87899B0199B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5" name="フリーフォーム: 図形 1204">
                <a:extLst>
                  <a:ext uri="{FF2B5EF4-FFF2-40B4-BE49-F238E27FC236}">
                    <a16:creationId xmlns:a16="http://schemas.microsoft.com/office/drawing/2014/main" id="{EFB934C5-C682-45BF-9FC0-8E0BE8FE77F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フリーフォーム: 図形 1205">
                <a:extLst>
                  <a:ext uri="{FF2B5EF4-FFF2-40B4-BE49-F238E27FC236}">
                    <a16:creationId xmlns:a16="http://schemas.microsoft.com/office/drawing/2014/main" id="{ACFC58A0-9D26-42B1-8366-AABCFA9D91D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0" name="グループ化 989">
              <a:extLst>
                <a:ext uri="{FF2B5EF4-FFF2-40B4-BE49-F238E27FC236}">
                  <a16:creationId xmlns:a16="http://schemas.microsoft.com/office/drawing/2014/main" id="{5C745538-0787-4F78-A7A3-918751C37041}"/>
                </a:ext>
              </a:extLst>
            </p:cNvPr>
            <p:cNvGrpSpPr/>
            <p:nvPr/>
          </p:nvGrpSpPr>
          <p:grpSpPr>
            <a:xfrm>
              <a:off x="1770256" y="5779582"/>
              <a:ext cx="204231" cy="694854"/>
              <a:chOff x="1916930" y="4190334"/>
              <a:chExt cx="234076" cy="737178"/>
            </a:xfrm>
          </p:grpSpPr>
          <p:sp>
            <p:nvSpPr>
              <p:cNvPr id="1185" name="正方形/長方形 1184">
                <a:extLst>
                  <a:ext uri="{FF2B5EF4-FFF2-40B4-BE49-F238E27FC236}">
                    <a16:creationId xmlns:a16="http://schemas.microsoft.com/office/drawing/2014/main" id="{8DA5A28F-00AC-4259-B7F8-D83B80ED294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57E150FB-AFFD-4C1E-A456-028BE838364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AF73901E-B386-4D5A-880F-895EA226B2C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1C6A7F38-FCC0-40EA-A76B-5E75EE55A136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AC4879BA-DAE1-421B-ABB8-8DBCC3AF4C9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B3AD3B99-C4E9-4500-AABD-BC129A184042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21BF0215-9BA8-4140-B585-559645D39E1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B70E1546-369E-4A71-9736-F7370AE5B76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5CB66111-A745-4ADC-A703-7B7BE3EDDF3A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7CD93BA9-390E-488C-97F6-099702C33BA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E9E6205-1081-43F8-A23F-534B54A8657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31A84664-B9B3-4645-B824-B230C9E977D8}"/>
                </a:ext>
              </a:extLst>
            </p:cNvPr>
            <p:cNvGrpSpPr/>
            <p:nvPr/>
          </p:nvGrpSpPr>
          <p:grpSpPr>
            <a:xfrm>
              <a:off x="1994093" y="5779582"/>
              <a:ext cx="204231" cy="694854"/>
              <a:chOff x="1916930" y="4190334"/>
              <a:chExt cx="234076" cy="737178"/>
            </a:xfrm>
          </p:grpSpPr>
          <p:sp>
            <p:nvSpPr>
              <p:cNvPr id="1174" name="正方形/長方形 1173">
                <a:extLst>
                  <a:ext uri="{FF2B5EF4-FFF2-40B4-BE49-F238E27FC236}">
                    <a16:creationId xmlns:a16="http://schemas.microsoft.com/office/drawing/2014/main" id="{0E5BE6D7-5324-4EFF-BD6D-3B28D071D3BD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A90D3353-5DEA-4662-A20A-73C649E67B9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78A42C02-6183-473B-90C4-7634C5EE0DC9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9E6CBB16-944B-486A-97C4-A647A54654A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B6B0EB9A-405D-4718-9E88-B2F71CEF670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ED41DF80-5538-4F52-872E-983CDB97B92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C9D13AC7-A644-4ECC-9CB7-3F4B007FE61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B59D032F-33A6-4052-B663-D0775D3C316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2E551A41-5907-40B6-A19C-E25BB9050A9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A167AA5B-5C8C-49FA-BE0D-EC0D8CEE88C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D1FBD3D2-FDA4-4208-A943-E404D38CBC8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2" name="グループ化 991">
              <a:extLst>
                <a:ext uri="{FF2B5EF4-FFF2-40B4-BE49-F238E27FC236}">
                  <a16:creationId xmlns:a16="http://schemas.microsoft.com/office/drawing/2014/main" id="{BFD39798-DC4E-498E-B8BA-79F5832A641F}"/>
                </a:ext>
              </a:extLst>
            </p:cNvPr>
            <p:cNvGrpSpPr/>
            <p:nvPr/>
          </p:nvGrpSpPr>
          <p:grpSpPr>
            <a:xfrm>
              <a:off x="2213169" y="5779582"/>
              <a:ext cx="204231" cy="694854"/>
              <a:chOff x="1916930" y="4190334"/>
              <a:chExt cx="234076" cy="737178"/>
            </a:xfrm>
          </p:grpSpPr>
          <p:sp>
            <p:nvSpPr>
              <p:cNvPr id="1163" name="正方形/長方形 1162">
                <a:extLst>
                  <a:ext uri="{FF2B5EF4-FFF2-40B4-BE49-F238E27FC236}">
                    <a16:creationId xmlns:a16="http://schemas.microsoft.com/office/drawing/2014/main" id="{EC7860C9-9ECD-4AA9-B7CF-F2DDECEE133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E0D9B3CF-75F1-469E-B174-AA5D4F71E01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F3698B9D-E474-456F-9D9B-7B6D0C80ECD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CE23EDD5-D56A-4931-8843-1F080FC1C42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D0199515-6778-4B2B-BB1D-5F66094FAC7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705FE334-049A-49EC-914A-3184B36EFB2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521F7F8B-640E-4DAE-925B-CA68C8FD97E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6FF3DBCA-4307-46CC-8F20-FABCC8258A3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75FA4C39-9E36-4A4B-B725-486C2016C29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E42AFAEF-9112-4CFC-AC7D-33919BBF0AC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1446A56D-006D-4300-826B-350A8A45C1FC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3" name="グループ化 992">
              <a:extLst>
                <a:ext uri="{FF2B5EF4-FFF2-40B4-BE49-F238E27FC236}">
                  <a16:creationId xmlns:a16="http://schemas.microsoft.com/office/drawing/2014/main" id="{27F06418-07E7-435A-B7BB-502D126E7549}"/>
                </a:ext>
              </a:extLst>
            </p:cNvPr>
            <p:cNvGrpSpPr/>
            <p:nvPr/>
          </p:nvGrpSpPr>
          <p:grpSpPr>
            <a:xfrm>
              <a:off x="2437006" y="5779582"/>
              <a:ext cx="204231" cy="694854"/>
              <a:chOff x="1916930" y="4190334"/>
              <a:chExt cx="234076" cy="737178"/>
            </a:xfrm>
          </p:grpSpPr>
          <p:sp>
            <p:nvSpPr>
              <p:cNvPr id="1152" name="正方形/長方形 1151">
                <a:extLst>
                  <a:ext uri="{FF2B5EF4-FFF2-40B4-BE49-F238E27FC236}">
                    <a16:creationId xmlns:a16="http://schemas.microsoft.com/office/drawing/2014/main" id="{01079B97-EC72-4219-A2D0-1F1AFE5031A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2BADC800-2D44-4BEB-A732-44FEC3577E6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C5A69E3C-814D-4D57-BF81-DCF7A7DCDB57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737476E9-0B09-4609-945F-D2B27678E777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32163452-40BB-49FD-809C-C9A679CAFFF7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30E50839-1B8C-4C1A-BB70-AB1AF6DC7F2E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E51E5280-6CB0-48CE-8C00-F911807C4D11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827CD6BA-13FF-46DA-B80D-5A9DEBE77FC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85B7AF92-A098-4247-9BFA-6B703CC345C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A94069E8-0101-4A9F-8FB2-D73C65F9137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4B4A8AAA-125C-49E8-8B7F-FB2582CB68A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4" name="グループ化 993">
              <a:extLst>
                <a:ext uri="{FF2B5EF4-FFF2-40B4-BE49-F238E27FC236}">
                  <a16:creationId xmlns:a16="http://schemas.microsoft.com/office/drawing/2014/main" id="{B4692464-923D-4EC6-AEDF-7385E270100A}"/>
                </a:ext>
              </a:extLst>
            </p:cNvPr>
            <p:cNvGrpSpPr/>
            <p:nvPr/>
          </p:nvGrpSpPr>
          <p:grpSpPr>
            <a:xfrm>
              <a:off x="2660844" y="5779582"/>
              <a:ext cx="204231" cy="694854"/>
              <a:chOff x="1916930" y="4190334"/>
              <a:chExt cx="234076" cy="737178"/>
            </a:xfrm>
          </p:grpSpPr>
          <p:sp>
            <p:nvSpPr>
              <p:cNvPr id="1141" name="正方形/長方形 1140">
                <a:extLst>
                  <a:ext uri="{FF2B5EF4-FFF2-40B4-BE49-F238E27FC236}">
                    <a16:creationId xmlns:a16="http://schemas.microsoft.com/office/drawing/2014/main" id="{962D63DF-FE72-4C8F-84D3-5DDF88804F30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9EE2EB57-2E9C-4485-AC57-6AAC6FCC9F73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4F557F3D-F0BA-4A85-87AD-66B746B78AB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9D1257B1-6B9D-443A-90B1-EC1DFEFDD8C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FDA5A88D-38EE-4C57-8B24-DF56938FF09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B569E032-78A4-4C37-A44D-6E1E8339107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AF166A3D-3DD9-4E45-BCA6-8CC229A3D8E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0BACF5D5-1B49-4CD2-9F62-A391AC2E3CA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47B42B75-9670-46E7-A782-ED9627ED8C1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57E28943-D7A2-46EA-9A11-7D96C902D3F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5C028987-F1B6-4AF6-A7F4-D9C9223CFDB8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5" name="グループ化 994">
              <a:extLst>
                <a:ext uri="{FF2B5EF4-FFF2-40B4-BE49-F238E27FC236}">
                  <a16:creationId xmlns:a16="http://schemas.microsoft.com/office/drawing/2014/main" id="{9909F273-2376-4477-9CAE-D836EADDE30B}"/>
                </a:ext>
              </a:extLst>
            </p:cNvPr>
            <p:cNvGrpSpPr/>
            <p:nvPr/>
          </p:nvGrpSpPr>
          <p:grpSpPr>
            <a:xfrm>
              <a:off x="2884681" y="5779582"/>
              <a:ext cx="204231" cy="694854"/>
              <a:chOff x="1916930" y="4190334"/>
              <a:chExt cx="234076" cy="737178"/>
            </a:xfrm>
          </p:grpSpPr>
          <p:sp>
            <p:nvSpPr>
              <p:cNvPr id="1130" name="正方形/長方形 1129">
                <a:extLst>
                  <a:ext uri="{FF2B5EF4-FFF2-40B4-BE49-F238E27FC236}">
                    <a16:creationId xmlns:a16="http://schemas.microsoft.com/office/drawing/2014/main" id="{CD2053F7-9CED-49E5-9E99-F9BACAC4DC2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78B3F9FF-C25B-4135-98EB-8ECE7A1FD03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7DE9F8A5-CD7A-44F1-9C81-BD9C492BAB4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7141B3D5-2FF1-45D0-909F-826C8977038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44619FAA-98CF-4E52-B97B-75327EFDFEF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3ECF5BFE-47D6-4DE8-8F40-675C7F12BAA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9E04A72B-7C8E-44F3-8ACD-B602E8C6509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55AB5BAC-8EB7-427C-B55B-EA580BC95D4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46F752D5-CF48-4DB6-BC51-7C44847238B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BC84F785-A60C-4BF5-BED0-FE497636746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585365CA-DAD7-4DB6-84CA-0609AF2C65D0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6" name="グループ化 995">
              <a:extLst>
                <a:ext uri="{FF2B5EF4-FFF2-40B4-BE49-F238E27FC236}">
                  <a16:creationId xmlns:a16="http://schemas.microsoft.com/office/drawing/2014/main" id="{D45F32DE-09E7-4E0A-AD0D-C2CEE9D2D32D}"/>
                </a:ext>
              </a:extLst>
            </p:cNvPr>
            <p:cNvGrpSpPr/>
            <p:nvPr/>
          </p:nvGrpSpPr>
          <p:grpSpPr>
            <a:xfrm>
              <a:off x="3108518" y="5779582"/>
              <a:ext cx="204231" cy="694854"/>
              <a:chOff x="1916930" y="4190334"/>
              <a:chExt cx="234076" cy="737178"/>
            </a:xfrm>
          </p:grpSpPr>
          <p:sp>
            <p:nvSpPr>
              <p:cNvPr id="1119" name="正方形/長方形 1118">
                <a:extLst>
                  <a:ext uri="{FF2B5EF4-FFF2-40B4-BE49-F238E27FC236}">
                    <a16:creationId xmlns:a16="http://schemas.microsoft.com/office/drawing/2014/main" id="{BE770A6A-55F1-4CEE-98AD-2F831E19A9A8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BD3C9BA5-A665-4141-9B75-9B8632FC8914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CF59E4C0-DE1F-4673-A3D2-90D73559B83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69D50DE3-0CA9-476C-8D10-638EA816CC5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19E47F08-35D1-4A78-8D3A-366960B1924B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0878CC2D-16A2-47DC-8E99-E83CA6CC650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93B7D7D5-E18A-4373-B1A9-789E8BC9E8A5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90496FC6-2340-4BB2-A215-7F317DDB014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1B9B2719-9B71-494A-B3D0-3285E1152BC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B6B8F47E-32B9-4FF2-B6AE-B7E9F9EA37E9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2CD5E9E4-1039-4944-8761-7DDF6616CEA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05435D22-C3EA-4781-A127-CC7E617F4C07}"/>
                </a:ext>
              </a:extLst>
            </p:cNvPr>
            <p:cNvGrpSpPr/>
            <p:nvPr/>
          </p:nvGrpSpPr>
          <p:grpSpPr>
            <a:xfrm>
              <a:off x="3332355" y="5779582"/>
              <a:ext cx="204231" cy="694854"/>
              <a:chOff x="1916930" y="4190334"/>
              <a:chExt cx="234076" cy="737178"/>
            </a:xfrm>
          </p:grpSpPr>
          <p:sp>
            <p:nvSpPr>
              <p:cNvPr id="1108" name="正方形/長方形 1107">
                <a:extLst>
                  <a:ext uri="{FF2B5EF4-FFF2-40B4-BE49-F238E27FC236}">
                    <a16:creationId xmlns:a16="http://schemas.microsoft.com/office/drawing/2014/main" id="{8EBA5538-4B99-484C-93D5-F32260AD04E9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3DD938AC-224B-42C3-B200-4B80233737BB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186AA96C-FE30-4D2C-BB5E-60AE6DFF603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D1478E09-2FF1-40A6-9B24-5ED0E12377E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8A42F15D-B6F9-47CB-9044-16A5DF6448B9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0BCC9371-0DAB-4E9F-851D-40657B1AC61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CE33C37D-343C-48A4-B817-6ABABAA786D1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8FB271B0-A395-4415-A467-117CB7935A8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0DB816A5-46D7-4695-9071-F29B52B0936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8E64CCCA-B429-40A4-A7CD-5F76B00F09E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F718A8F3-BFBC-48A0-B749-59F8CC8751E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0B2E0EFE-8AF7-4D84-8F76-67554B45270A}"/>
                </a:ext>
              </a:extLst>
            </p:cNvPr>
            <p:cNvGrpSpPr/>
            <p:nvPr/>
          </p:nvGrpSpPr>
          <p:grpSpPr>
            <a:xfrm>
              <a:off x="3556193" y="5779582"/>
              <a:ext cx="204231" cy="694854"/>
              <a:chOff x="1916930" y="4190334"/>
              <a:chExt cx="234076" cy="737178"/>
            </a:xfrm>
          </p:grpSpPr>
          <p:sp>
            <p:nvSpPr>
              <p:cNvPr id="1097" name="正方形/長方形 1096">
                <a:extLst>
                  <a:ext uri="{FF2B5EF4-FFF2-40B4-BE49-F238E27FC236}">
                    <a16:creationId xmlns:a16="http://schemas.microsoft.com/office/drawing/2014/main" id="{6A4B0D28-E069-4329-9941-864D55E0ECE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フリーフォーム: 図形 1097">
                <a:extLst>
                  <a:ext uri="{FF2B5EF4-FFF2-40B4-BE49-F238E27FC236}">
                    <a16:creationId xmlns:a16="http://schemas.microsoft.com/office/drawing/2014/main" id="{13AAAF6C-A818-40CE-9B49-205863BC453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593EBA92-F727-456E-8CC8-6E087647B26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83D58587-D303-4A1C-B3C3-F85851FD86E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フリーフォーム: 図形 1100">
                <a:extLst>
                  <a:ext uri="{FF2B5EF4-FFF2-40B4-BE49-F238E27FC236}">
                    <a16:creationId xmlns:a16="http://schemas.microsoft.com/office/drawing/2014/main" id="{464A4922-EEB5-429F-8EEE-EE8438AF2A9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2" name="フリーフォーム: 図形 1101">
                <a:extLst>
                  <a:ext uri="{FF2B5EF4-FFF2-40B4-BE49-F238E27FC236}">
                    <a16:creationId xmlns:a16="http://schemas.microsoft.com/office/drawing/2014/main" id="{2F92472A-3CF8-480C-AB4E-76D82963F24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FE4172DB-98EF-4D05-AE05-D0D2075371A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AFBCF8DD-492D-4E48-900E-0BF01C9190EA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9C7C7A2E-1530-4A94-BE09-D5803433153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68DBA330-A4AC-43FB-9CF9-BA2D8F4FFC03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04CD0025-7C6E-4289-A394-4CE4B391ED4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EA3D9BB6-636B-4403-9BE4-1C30895AFFE4}"/>
                </a:ext>
              </a:extLst>
            </p:cNvPr>
            <p:cNvGrpSpPr/>
            <p:nvPr/>
          </p:nvGrpSpPr>
          <p:grpSpPr>
            <a:xfrm>
              <a:off x="3780030" y="5779582"/>
              <a:ext cx="204231" cy="694854"/>
              <a:chOff x="1916930" y="4190334"/>
              <a:chExt cx="234076" cy="737178"/>
            </a:xfrm>
          </p:grpSpPr>
          <p:sp>
            <p:nvSpPr>
              <p:cNvPr id="1086" name="正方形/長方形 1085">
                <a:extLst>
                  <a:ext uri="{FF2B5EF4-FFF2-40B4-BE49-F238E27FC236}">
                    <a16:creationId xmlns:a16="http://schemas.microsoft.com/office/drawing/2014/main" id="{2962FF89-26DE-46A5-813B-5E25671E791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5574D35B-3C57-430F-ABA5-7C66993FE13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34EA9CEB-FF6D-4805-9DED-E92D9B1F8C4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9186B6BA-8552-4071-B065-BDEFEB2AF64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64117C0E-C747-408A-990F-7B2E2FF97C6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C2603E94-79E9-43F3-97CA-9435112118B0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6D64B0E9-376D-4BC2-A870-617CA714E3CD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CA4DD4FE-3194-4822-A3B6-D63FE4048A0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50F657CE-2A82-4CB5-9D9C-723799BE7FE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935937D0-BB9B-4498-B4FC-F32828FB48F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フリーフォーム: 図形 1095">
                <a:extLst>
                  <a:ext uri="{FF2B5EF4-FFF2-40B4-BE49-F238E27FC236}">
                    <a16:creationId xmlns:a16="http://schemas.microsoft.com/office/drawing/2014/main" id="{45E5F334-F1B4-4662-8642-DEC8C4B9B70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0" name="グループ化 999">
              <a:extLst>
                <a:ext uri="{FF2B5EF4-FFF2-40B4-BE49-F238E27FC236}">
                  <a16:creationId xmlns:a16="http://schemas.microsoft.com/office/drawing/2014/main" id="{8C805E03-B072-41D2-B269-71416A00F258}"/>
                </a:ext>
              </a:extLst>
            </p:cNvPr>
            <p:cNvGrpSpPr/>
            <p:nvPr/>
          </p:nvGrpSpPr>
          <p:grpSpPr>
            <a:xfrm>
              <a:off x="4003868" y="5779582"/>
              <a:ext cx="204231" cy="694854"/>
              <a:chOff x="1916930" y="4190334"/>
              <a:chExt cx="234076" cy="737178"/>
            </a:xfrm>
          </p:grpSpPr>
          <p:sp>
            <p:nvSpPr>
              <p:cNvPr id="1075" name="正方形/長方形 1074">
                <a:extLst>
                  <a:ext uri="{FF2B5EF4-FFF2-40B4-BE49-F238E27FC236}">
                    <a16:creationId xmlns:a16="http://schemas.microsoft.com/office/drawing/2014/main" id="{0319CE1C-5CBF-417E-9D92-52526306019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0124088C-595A-4495-82D0-BD658AC02ADB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B12F3547-5777-4D43-A71F-B497FF7E4D5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D09F1427-FCC3-49A8-B816-7DEF348156D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CEB3C3BD-F3FC-443C-B8E7-E2B8E5D7EF85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967AAC18-6198-4F46-A299-97825DF445D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7661C26C-DA73-441E-963D-1B261E6093D6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7293762D-67EA-468F-99A4-603FC1B155F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21DF20FA-46FC-4C1B-AC03-7A88588E309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CCAF8CD9-8E84-4021-BC0A-DCCD9FA34B0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86C07BCB-BBB3-4261-8069-ACEAC18B71C0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536AECBE-2FE3-4A74-B7F3-DB18FB7AA3C2}"/>
                </a:ext>
              </a:extLst>
            </p:cNvPr>
            <p:cNvGrpSpPr/>
            <p:nvPr/>
          </p:nvGrpSpPr>
          <p:grpSpPr>
            <a:xfrm>
              <a:off x="4227705" y="5779582"/>
              <a:ext cx="204231" cy="694854"/>
              <a:chOff x="1916930" y="4190334"/>
              <a:chExt cx="234076" cy="737178"/>
            </a:xfrm>
          </p:grpSpPr>
          <p:sp>
            <p:nvSpPr>
              <p:cNvPr id="1064" name="正方形/長方形 1063">
                <a:extLst>
                  <a:ext uri="{FF2B5EF4-FFF2-40B4-BE49-F238E27FC236}">
                    <a16:creationId xmlns:a16="http://schemas.microsoft.com/office/drawing/2014/main" id="{18A3EE75-13A4-41B4-AF96-F0D1FF8B691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C5EF83C8-B23F-4FA8-B94F-6377552AC279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0847D0DA-9786-45F9-BF50-656AE1EE8BB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F611C862-EC7F-489A-864E-3063AC2161D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0392CF78-77C3-4989-BF30-3950C7D3A4B2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A016DDA6-8615-42D8-A126-413762E9A61F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92F8C1F-9949-46B5-B508-CCFC8D8F79D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0EAC8541-B942-4301-8C93-3235C19F1E1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6A74E414-B42B-4C0C-8BF7-17432637929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9D56C859-0712-4B9D-8E32-CA5E5743FD1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60460A1D-A6F7-4559-A1E6-22E85D6BBD1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2" name="グループ化 1001">
              <a:extLst>
                <a:ext uri="{FF2B5EF4-FFF2-40B4-BE49-F238E27FC236}">
                  <a16:creationId xmlns:a16="http://schemas.microsoft.com/office/drawing/2014/main" id="{B33579FB-5298-4148-B67C-9291C1DDC982}"/>
                </a:ext>
              </a:extLst>
            </p:cNvPr>
            <p:cNvGrpSpPr/>
            <p:nvPr/>
          </p:nvGrpSpPr>
          <p:grpSpPr>
            <a:xfrm>
              <a:off x="4451543" y="5779582"/>
              <a:ext cx="204231" cy="694854"/>
              <a:chOff x="1916930" y="4190334"/>
              <a:chExt cx="234076" cy="737178"/>
            </a:xfrm>
          </p:grpSpPr>
          <p:sp>
            <p:nvSpPr>
              <p:cNvPr id="1053" name="正方形/長方形 1052">
                <a:extLst>
                  <a:ext uri="{FF2B5EF4-FFF2-40B4-BE49-F238E27FC236}">
                    <a16:creationId xmlns:a16="http://schemas.microsoft.com/office/drawing/2014/main" id="{520D3FDC-2DBD-4FE8-84B1-1B7DE289704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50619B63-658B-4107-8F24-679B314E76E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5BB23582-35EE-4DBC-8A1E-D86A213C63E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EABCA266-1F74-4806-AFF6-30D69406B5C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8B3B210E-B658-4472-9ABF-67159F7906A2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A4C23F9D-2D99-487E-9263-91A36C9A91F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60071BD-F14B-4E9D-855D-4DE35842A06D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0899589F-120D-4EC3-96EE-6CC7675AE6FB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494419FC-1F64-4187-9892-A1C122E0434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BA55660E-A90E-44F1-9426-3E0720D572A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A4D5F181-B73A-42C2-8657-1EC76AA70E4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3" name="グループ化 1002">
              <a:extLst>
                <a:ext uri="{FF2B5EF4-FFF2-40B4-BE49-F238E27FC236}">
                  <a16:creationId xmlns:a16="http://schemas.microsoft.com/office/drawing/2014/main" id="{38D7F9BE-7FA4-4031-83FB-59912C8F8378}"/>
                </a:ext>
              </a:extLst>
            </p:cNvPr>
            <p:cNvGrpSpPr/>
            <p:nvPr/>
          </p:nvGrpSpPr>
          <p:grpSpPr>
            <a:xfrm>
              <a:off x="4675380" y="5779582"/>
              <a:ext cx="204231" cy="694854"/>
              <a:chOff x="1916930" y="4190334"/>
              <a:chExt cx="234076" cy="737178"/>
            </a:xfrm>
          </p:grpSpPr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9194A512-F287-438D-BBE6-829108762C7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A6BA8A4A-F2DB-4BDA-970A-FC901496604B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5CCF7AA3-BAF4-42B6-B333-AA79F7FE780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E3F28F69-F449-4BAA-94D9-696B6BE2499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9E943970-C48E-4E0E-AF8E-7CDBD8748809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58F9838A-57B7-4F5F-B32E-4C89E83823B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74690EB1-BC8F-4676-B92B-408626A0DDF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7EC8B44E-440D-44AC-9DF1-4196BD1708F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290BB4E3-D80B-4529-9523-CAEAA74AF9D3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F0AFB07E-F916-4969-9BFA-59B73C767363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286C0706-0C8E-41B8-B07F-413C5C16858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4" name="グループ化 1003">
              <a:extLst>
                <a:ext uri="{FF2B5EF4-FFF2-40B4-BE49-F238E27FC236}">
                  <a16:creationId xmlns:a16="http://schemas.microsoft.com/office/drawing/2014/main" id="{89FBBACC-6FD4-4EC4-B516-3EAA4A0D131F}"/>
                </a:ext>
              </a:extLst>
            </p:cNvPr>
            <p:cNvGrpSpPr/>
            <p:nvPr/>
          </p:nvGrpSpPr>
          <p:grpSpPr>
            <a:xfrm>
              <a:off x="4894456" y="5779582"/>
              <a:ext cx="204231" cy="694854"/>
              <a:chOff x="1916930" y="4190334"/>
              <a:chExt cx="234076" cy="737178"/>
            </a:xfrm>
          </p:grpSpPr>
          <p:sp>
            <p:nvSpPr>
              <p:cNvPr id="1031" name="正方形/長方形 1030">
                <a:extLst>
                  <a:ext uri="{FF2B5EF4-FFF2-40B4-BE49-F238E27FC236}">
                    <a16:creationId xmlns:a16="http://schemas.microsoft.com/office/drawing/2014/main" id="{F3FFD8A4-FD59-4B88-857F-ED3F84FEEC1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8E6C7F11-CB8A-4557-9BF1-2C179A9E22A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12463516-C996-4774-BD30-9A3884C9F37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8108EE2F-6875-497C-ADA6-0AD3EDECB5A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61F93ECA-3DD4-4736-BCBB-CE60645245F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EB419A88-1C3B-419F-9B92-1842B79B6F7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83C543A0-EBFC-4E17-B83F-CE24A94E846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84EF20F1-3341-4A4C-86F8-621A65A7A122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C6DE1668-D7B3-497E-910B-AAF75E76567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38DAFFE4-8C67-4721-BF7E-F36BAD646B7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DD529A1F-B8B9-44DE-B598-BCA0610BFD8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3A29C89C-B5D6-4BC9-8FC6-AA045B43C785}"/>
                </a:ext>
              </a:extLst>
            </p:cNvPr>
            <p:cNvGrpSpPr/>
            <p:nvPr/>
          </p:nvGrpSpPr>
          <p:grpSpPr>
            <a:xfrm>
              <a:off x="5118293" y="5779582"/>
              <a:ext cx="204231" cy="694854"/>
              <a:chOff x="1916930" y="4190334"/>
              <a:chExt cx="234076" cy="737178"/>
            </a:xfrm>
          </p:grpSpPr>
          <p:sp>
            <p:nvSpPr>
              <p:cNvPr id="1020" name="正方形/長方形 1019">
                <a:extLst>
                  <a:ext uri="{FF2B5EF4-FFF2-40B4-BE49-F238E27FC236}">
                    <a16:creationId xmlns:a16="http://schemas.microsoft.com/office/drawing/2014/main" id="{8ABD729B-1CBB-4DAC-9ACD-567B3767CD2B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1" name="フリーフォーム: 図形 1020">
                <a:extLst>
                  <a:ext uri="{FF2B5EF4-FFF2-40B4-BE49-F238E27FC236}">
                    <a16:creationId xmlns:a16="http://schemas.microsoft.com/office/drawing/2014/main" id="{75A5B24B-AEF5-4006-8DA3-549318270091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フリーフォーム: 図形 1021">
                <a:extLst>
                  <a:ext uri="{FF2B5EF4-FFF2-40B4-BE49-F238E27FC236}">
                    <a16:creationId xmlns:a16="http://schemas.microsoft.com/office/drawing/2014/main" id="{A2CE314C-A783-4A2D-8F35-CD1AC36AC80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0A0A4BBA-E54F-4F0C-A890-2FF8D7CBE201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07B1E03C-8FF4-4F11-B43F-897996E8F03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EF742F50-7AB9-4697-8145-109359EAE950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970AE6B0-48C1-44DC-AD27-367D71D1761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9EF4321E-41B3-4341-8C26-CF88F2275FD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4938F20B-27C7-46C3-846D-25E724B01B4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3A30C4D8-0B1F-489C-B0DA-ED37F1419888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FC781CA6-55F2-4B28-B46B-53088F5A05A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AE19F3F2-4452-45BD-8575-B5F5E1730E84}"/>
                </a:ext>
              </a:extLst>
            </p:cNvPr>
            <p:cNvGrpSpPr/>
            <p:nvPr/>
          </p:nvGrpSpPr>
          <p:grpSpPr>
            <a:xfrm>
              <a:off x="5342131" y="5779582"/>
              <a:ext cx="204231" cy="694854"/>
              <a:chOff x="1916930" y="4190334"/>
              <a:chExt cx="234076" cy="737178"/>
            </a:xfrm>
          </p:grpSpPr>
          <p:sp>
            <p:nvSpPr>
              <p:cNvPr id="1009" name="正方形/長方形 1008">
                <a:extLst>
                  <a:ext uri="{FF2B5EF4-FFF2-40B4-BE49-F238E27FC236}">
                    <a16:creationId xmlns:a16="http://schemas.microsoft.com/office/drawing/2014/main" id="{E71FBC89-7289-47C3-B775-DEA42B3A5A9B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3C86385E-D7F1-4225-8BCD-F13B813CCD0F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フリーフォーム: 図形 1010">
                <a:extLst>
                  <a:ext uri="{FF2B5EF4-FFF2-40B4-BE49-F238E27FC236}">
                    <a16:creationId xmlns:a16="http://schemas.microsoft.com/office/drawing/2014/main" id="{9A9DEC62-1030-47E5-B0B4-91403812CB6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4A31C657-F422-46AF-BF36-5D107722619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81F5B6C3-AF07-4EDD-AA6A-866963D0D7C2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9125E700-9E14-4240-B806-E3F55900B3E0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8332CEA4-3A51-4AEB-962A-5F28682109E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624DF9AC-CE95-4910-8385-790219FDE0E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C7DAB0B4-88A7-4E85-A286-94A8DC299B1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1ED17CF4-E798-49B0-9C04-119F49B3EFA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EFACD32B-94E9-4092-8ACC-84820B416EB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7" name="正方形/長方形 1006">
              <a:extLst>
                <a:ext uri="{FF2B5EF4-FFF2-40B4-BE49-F238E27FC236}">
                  <a16:creationId xmlns:a16="http://schemas.microsoft.com/office/drawing/2014/main" id="{A43E7873-261A-4A3C-92F3-2638FF4038BC}"/>
                </a:ext>
              </a:extLst>
            </p:cNvPr>
            <p:cNvSpPr/>
            <p:nvPr/>
          </p:nvSpPr>
          <p:spPr bwMode="auto">
            <a:xfrm>
              <a:off x="371990" y="5932614"/>
              <a:ext cx="5233474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8" name="フリーフォーム: 図形 1007">
              <a:extLst>
                <a:ext uri="{FF2B5EF4-FFF2-40B4-BE49-F238E27FC236}">
                  <a16:creationId xmlns:a16="http://schemas.microsoft.com/office/drawing/2014/main" id="{2959A4E2-966D-45A9-BE2A-E3EC1BE0D145}"/>
                </a:ext>
              </a:extLst>
            </p:cNvPr>
            <p:cNvSpPr/>
            <p:nvPr/>
          </p:nvSpPr>
          <p:spPr bwMode="auto">
            <a:xfrm>
              <a:off x="347660" y="5720683"/>
              <a:ext cx="5297144" cy="807492"/>
            </a:xfrm>
            <a:custGeom>
              <a:avLst/>
              <a:gdLst>
                <a:gd name="connsiteX0" fmla="*/ 61337 w 5297144"/>
                <a:gd name="connsiteY0" fmla="*/ 55019 h 807492"/>
                <a:gd name="connsiteX1" fmla="*/ 52389 w 5297144"/>
                <a:gd name="connsiteY1" fmla="*/ 63967 h 807492"/>
                <a:gd name="connsiteX2" fmla="*/ 52389 w 5297144"/>
                <a:gd name="connsiteY2" fmla="*/ 743526 h 807492"/>
                <a:gd name="connsiteX3" fmla="*/ 61337 w 5297144"/>
                <a:gd name="connsiteY3" fmla="*/ 752474 h 807492"/>
                <a:gd name="connsiteX4" fmla="*/ 4958490 w 5297144"/>
                <a:gd name="connsiteY4" fmla="*/ 752474 h 807492"/>
                <a:gd name="connsiteX5" fmla="*/ 5089230 w 5297144"/>
                <a:gd name="connsiteY5" fmla="*/ 752474 h 807492"/>
                <a:gd name="connsiteX6" fmla="*/ 5235806 w 5297144"/>
                <a:gd name="connsiteY6" fmla="*/ 752474 h 807492"/>
                <a:gd name="connsiteX7" fmla="*/ 5244754 w 5297144"/>
                <a:gd name="connsiteY7" fmla="*/ 743526 h 807492"/>
                <a:gd name="connsiteX8" fmla="*/ 5244754 w 5297144"/>
                <a:gd name="connsiteY8" fmla="*/ 63967 h 807492"/>
                <a:gd name="connsiteX9" fmla="*/ 5235806 w 5297144"/>
                <a:gd name="connsiteY9" fmla="*/ 55019 h 807492"/>
                <a:gd name="connsiteX10" fmla="*/ 5089230 w 5297144"/>
                <a:gd name="connsiteY10" fmla="*/ 55019 h 807492"/>
                <a:gd name="connsiteX11" fmla="*/ 4958490 w 5297144"/>
                <a:gd name="connsiteY11" fmla="*/ 55019 h 807492"/>
                <a:gd name="connsiteX12" fmla="*/ 43443 w 5297144"/>
                <a:gd name="connsiteY12" fmla="*/ 0 h 807492"/>
                <a:gd name="connsiteX13" fmla="*/ 4958490 w 5297144"/>
                <a:gd name="connsiteY13" fmla="*/ 0 h 807492"/>
                <a:gd name="connsiteX14" fmla="*/ 5089230 w 5297144"/>
                <a:gd name="connsiteY14" fmla="*/ 0 h 807492"/>
                <a:gd name="connsiteX15" fmla="*/ 5253701 w 5297144"/>
                <a:gd name="connsiteY15" fmla="*/ 0 h 807492"/>
                <a:gd name="connsiteX16" fmla="*/ 5297144 w 5297144"/>
                <a:gd name="connsiteY16" fmla="*/ 43443 h 807492"/>
                <a:gd name="connsiteX17" fmla="*/ 5297144 w 5297144"/>
                <a:gd name="connsiteY17" fmla="*/ 764049 h 807492"/>
                <a:gd name="connsiteX18" fmla="*/ 5253701 w 5297144"/>
                <a:gd name="connsiteY18" fmla="*/ 807492 h 807492"/>
                <a:gd name="connsiteX19" fmla="*/ 5089230 w 5297144"/>
                <a:gd name="connsiteY19" fmla="*/ 807492 h 807492"/>
                <a:gd name="connsiteX20" fmla="*/ 4958490 w 5297144"/>
                <a:gd name="connsiteY20" fmla="*/ 807492 h 807492"/>
                <a:gd name="connsiteX21" fmla="*/ 43443 w 5297144"/>
                <a:gd name="connsiteY21" fmla="*/ 807492 h 807492"/>
                <a:gd name="connsiteX22" fmla="*/ 0 w 5297144"/>
                <a:gd name="connsiteY22" fmla="*/ 764049 h 807492"/>
                <a:gd name="connsiteX23" fmla="*/ 0 w 5297144"/>
                <a:gd name="connsiteY23" fmla="*/ 43443 h 807492"/>
                <a:gd name="connsiteX24" fmla="*/ 43443 w 529714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9714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4958490" y="752474"/>
                  </a:lnTo>
                  <a:lnTo>
                    <a:pt x="5089230" y="752474"/>
                  </a:lnTo>
                  <a:lnTo>
                    <a:pt x="5235806" y="752474"/>
                  </a:lnTo>
                  <a:cubicBezTo>
                    <a:pt x="5240748" y="752474"/>
                    <a:pt x="5244754" y="748468"/>
                    <a:pt x="5244754" y="743526"/>
                  </a:cubicBezTo>
                  <a:lnTo>
                    <a:pt x="5244754" y="63967"/>
                  </a:lnTo>
                  <a:cubicBezTo>
                    <a:pt x="5244754" y="59025"/>
                    <a:pt x="5240748" y="55019"/>
                    <a:pt x="5235806" y="55019"/>
                  </a:cubicBezTo>
                  <a:lnTo>
                    <a:pt x="5089230" y="55019"/>
                  </a:lnTo>
                  <a:lnTo>
                    <a:pt x="4958490" y="55019"/>
                  </a:lnTo>
                  <a:close/>
                  <a:moveTo>
                    <a:pt x="43443" y="0"/>
                  </a:moveTo>
                  <a:lnTo>
                    <a:pt x="4958490" y="0"/>
                  </a:lnTo>
                  <a:lnTo>
                    <a:pt x="5089230" y="0"/>
                  </a:lnTo>
                  <a:lnTo>
                    <a:pt x="5253701" y="0"/>
                  </a:lnTo>
                  <a:cubicBezTo>
                    <a:pt x="5277694" y="0"/>
                    <a:pt x="5297144" y="19450"/>
                    <a:pt x="5297144" y="43443"/>
                  </a:cubicBezTo>
                  <a:lnTo>
                    <a:pt x="5297144" y="764049"/>
                  </a:lnTo>
                  <a:cubicBezTo>
                    <a:pt x="5297144" y="788042"/>
                    <a:pt x="5277694" y="807492"/>
                    <a:pt x="5253701" y="807492"/>
                  </a:cubicBezTo>
                  <a:lnTo>
                    <a:pt x="5089230" y="807492"/>
                  </a:lnTo>
                  <a:lnTo>
                    <a:pt x="495849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2" name="グループ化 1261">
            <a:extLst>
              <a:ext uri="{FF2B5EF4-FFF2-40B4-BE49-F238E27FC236}">
                <a16:creationId xmlns:a16="http://schemas.microsoft.com/office/drawing/2014/main" id="{B0397DA8-CD67-4D51-B0FA-711E67191909}"/>
              </a:ext>
            </a:extLst>
          </p:cNvPr>
          <p:cNvGrpSpPr/>
          <p:nvPr/>
        </p:nvGrpSpPr>
        <p:grpSpPr>
          <a:xfrm>
            <a:off x="329075" y="3556900"/>
            <a:ext cx="4651927" cy="709136"/>
            <a:chOff x="347660" y="3917885"/>
            <a:chExt cx="5297144" cy="807492"/>
          </a:xfrm>
        </p:grpSpPr>
        <p:grpSp>
          <p:nvGrpSpPr>
            <p:cNvPr id="1263" name="グループ化 1262">
              <a:extLst>
                <a:ext uri="{FF2B5EF4-FFF2-40B4-BE49-F238E27FC236}">
                  <a16:creationId xmlns:a16="http://schemas.microsoft.com/office/drawing/2014/main" id="{C9CFB0AC-6065-4D64-8749-C656933596F6}"/>
                </a:ext>
              </a:extLst>
            </p:cNvPr>
            <p:cNvGrpSpPr/>
            <p:nvPr/>
          </p:nvGrpSpPr>
          <p:grpSpPr>
            <a:xfrm>
              <a:off x="427231" y="3973643"/>
              <a:ext cx="204231" cy="694854"/>
              <a:chOff x="2188392" y="4190334"/>
              <a:chExt cx="234076" cy="737178"/>
            </a:xfrm>
          </p:grpSpPr>
          <p:sp>
            <p:nvSpPr>
              <p:cNvPr id="1530" name="正方形/長方形 1529">
                <a:extLst>
                  <a:ext uri="{FF2B5EF4-FFF2-40B4-BE49-F238E27FC236}">
                    <a16:creationId xmlns:a16="http://schemas.microsoft.com/office/drawing/2014/main" id="{6F3B27DF-0E11-42CF-B298-F529665C955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1" name="フリーフォーム: 図形 1530">
                <a:extLst>
                  <a:ext uri="{FF2B5EF4-FFF2-40B4-BE49-F238E27FC236}">
                    <a16:creationId xmlns:a16="http://schemas.microsoft.com/office/drawing/2014/main" id="{C19DE4DC-D43D-493D-BBFB-68123F35DE0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2" name="フリーフォーム: 図形 1531">
                <a:extLst>
                  <a:ext uri="{FF2B5EF4-FFF2-40B4-BE49-F238E27FC236}">
                    <a16:creationId xmlns:a16="http://schemas.microsoft.com/office/drawing/2014/main" id="{44516A01-53F5-4574-9B30-D5376608A64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3" name="フリーフォーム: 図形 1532">
                <a:extLst>
                  <a:ext uri="{FF2B5EF4-FFF2-40B4-BE49-F238E27FC236}">
                    <a16:creationId xmlns:a16="http://schemas.microsoft.com/office/drawing/2014/main" id="{6B6BDFC9-AF99-474A-9E40-DF12347BB95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4" name="フリーフォーム: 図形 1533">
                <a:extLst>
                  <a:ext uri="{FF2B5EF4-FFF2-40B4-BE49-F238E27FC236}">
                    <a16:creationId xmlns:a16="http://schemas.microsoft.com/office/drawing/2014/main" id="{704F9681-3BCB-4341-BD41-21FCD34B540D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5" name="フリーフォーム: 図形 1534">
                <a:extLst>
                  <a:ext uri="{FF2B5EF4-FFF2-40B4-BE49-F238E27FC236}">
                    <a16:creationId xmlns:a16="http://schemas.microsoft.com/office/drawing/2014/main" id="{61A88D34-FFE5-4900-B989-F42A6B831C0F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6" name="フリーフォーム: 図形 1535">
                <a:extLst>
                  <a:ext uri="{FF2B5EF4-FFF2-40B4-BE49-F238E27FC236}">
                    <a16:creationId xmlns:a16="http://schemas.microsoft.com/office/drawing/2014/main" id="{0E086ACE-2F5F-4C59-8C6F-7AB28D90E59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7" name="フリーフォーム: 図形 1536">
                <a:extLst>
                  <a:ext uri="{FF2B5EF4-FFF2-40B4-BE49-F238E27FC236}">
                    <a16:creationId xmlns:a16="http://schemas.microsoft.com/office/drawing/2014/main" id="{58BAC836-FE7F-47CD-96CB-D174F92D2B48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8" name="フリーフォーム: 図形 1537">
                <a:extLst>
                  <a:ext uri="{FF2B5EF4-FFF2-40B4-BE49-F238E27FC236}">
                    <a16:creationId xmlns:a16="http://schemas.microsoft.com/office/drawing/2014/main" id="{BADA2961-5CDA-49F7-AE4E-B59CCE2AD54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9" name="フリーフォーム: 図形 1538">
                <a:extLst>
                  <a:ext uri="{FF2B5EF4-FFF2-40B4-BE49-F238E27FC236}">
                    <a16:creationId xmlns:a16="http://schemas.microsoft.com/office/drawing/2014/main" id="{5A169C31-45DD-49CE-AC2F-D958D9BC99DB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0" name="フリーフォーム: 図形 1539">
                <a:extLst>
                  <a:ext uri="{FF2B5EF4-FFF2-40B4-BE49-F238E27FC236}">
                    <a16:creationId xmlns:a16="http://schemas.microsoft.com/office/drawing/2014/main" id="{B178B302-D85E-4961-ABF0-8B567819720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4" name="グループ化 1263">
              <a:extLst>
                <a:ext uri="{FF2B5EF4-FFF2-40B4-BE49-F238E27FC236}">
                  <a16:creationId xmlns:a16="http://schemas.microsoft.com/office/drawing/2014/main" id="{F7BED5EE-35EE-493D-8E5D-7B788E414FD0}"/>
                </a:ext>
              </a:extLst>
            </p:cNvPr>
            <p:cNvGrpSpPr/>
            <p:nvPr/>
          </p:nvGrpSpPr>
          <p:grpSpPr>
            <a:xfrm>
              <a:off x="651252" y="3973643"/>
              <a:ext cx="204231" cy="694854"/>
              <a:chOff x="2188392" y="4190334"/>
              <a:chExt cx="234076" cy="737178"/>
            </a:xfrm>
          </p:grpSpPr>
          <p:sp>
            <p:nvSpPr>
              <p:cNvPr id="1519" name="正方形/長方形 1518">
                <a:extLst>
                  <a:ext uri="{FF2B5EF4-FFF2-40B4-BE49-F238E27FC236}">
                    <a16:creationId xmlns:a16="http://schemas.microsoft.com/office/drawing/2014/main" id="{51B9CA87-3F96-4DE2-B08A-E32503394F2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0" name="フリーフォーム: 図形 1519">
                <a:extLst>
                  <a:ext uri="{FF2B5EF4-FFF2-40B4-BE49-F238E27FC236}">
                    <a16:creationId xmlns:a16="http://schemas.microsoft.com/office/drawing/2014/main" id="{AB8B5A09-BAD7-4539-A5D4-CF73260E771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1" name="フリーフォーム: 図形 1520">
                <a:extLst>
                  <a:ext uri="{FF2B5EF4-FFF2-40B4-BE49-F238E27FC236}">
                    <a16:creationId xmlns:a16="http://schemas.microsoft.com/office/drawing/2014/main" id="{34170A42-93C2-4C75-89DC-685A3B05CCD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2" name="フリーフォーム: 図形 1521">
                <a:extLst>
                  <a:ext uri="{FF2B5EF4-FFF2-40B4-BE49-F238E27FC236}">
                    <a16:creationId xmlns:a16="http://schemas.microsoft.com/office/drawing/2014/main" id="{56BBDD92-6F3F-4AC2-9955-2E4CD5D1342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3" name="フリーフォーム: 図形 1522">
                <a:extLst>
                  <a:ext uri="{FF2B5EF4-FFF2-40B4-BE49-F238E27FC236}">
                    <a16:creationId xmlns:a16="http://schemas.microsoft.com/office/drawing/2014/main" id="{0D5226F3-4EEF-4B60-909A-66F21081316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4" name="フリーフォーム: 図形 1523">
                <a:extLst>
                  <a:ext uri="{FF2B5EF4-FFF2-40B4-BE49-F238E27FC236}">
                    <a16:creationId xmlns:a16="http://schemas.microsoft.com/office/drawing/2014/main" id="{6A523471-3ADC-438D-8F7B-70904C37DA6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5" name="フリーフォーム: 図形 1524">
                <a:extLst>
                  <a:ext uri="{FF2B5EF4-FFF2-40B4-BE49-F238E27FC236}">
                    <a16:creationId xmlns:a16="http://schemas.microsoft.com/office/drawing/2014/main" id="{1E30DD7D-2EF2-44D5-9230-0790B50673C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6" name="フリーフォーム: 図形 1525">
                <a:extLst>
                  <a:ext uri="{FF2B5EF4-FFF2-40B4-BE49-F238E27FC236}">
                    <a16:creationId xmlns:a16="http://schemas.microsoft.com/office/drawing/2014/main" id="{117224F8-09F6-4025-8A48-6C01B3F6602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7" name="フリーフォーム: 図形 1526">
                <a:extLst>
                  <a:ext uri="{FF2B5EF4-FFF2-40B4-BE49-F238E27FC236}">
                    <a16:creationId xmlns:a16="http://schemas.microsoft.com/office/drawing/2014/main" id="{270184E1-C6A2-4FFC-9696-1C61E2E68E8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8" name="フリーフォーム: 図形 1527">
                <a:extLst>
                  <a:ext uri="{FF2B5EF4-FFF2-40B4-BE49-F238E27FC236}">
                    <a16:creationId xmlns:a16="http://schemas.microsoft.com/office/drawing/2014/main" id="{6C1B3BA8-DAD8-4C03-926D-EDC662CE1A5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9" name="フリーフォーム: 図形 1528">
                <a:extLst>
                  <a:ext uri="{FF2B5EF4-FFF2-40B4-BE49-F238E27FC236}">
                    <a16:creationId xmlns:a16="http://schemas.microsoft.com/office/drawing/2014/main" id="{99B3DB39-65F5-46A6-B09C-29B9889B384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5" name="グループ化 1264">
              <a:extLst>
                <a:ext uri="{FF2B5EF4-FFF2-40B4-BE49-F238E27FC236}">
                  <a16:creationId xmlns:a16="http://schemas.microsoft.com/office/drawing/2014/main" id="{334B29D1-8095-4EE3-B056-2A1CD47507AD}"/>
                </a:ext>
              </a:extLst>
            </p:cNvPr>
            <p:cNvGrpSpPr/>
            <p:nvPr/>
          </p:nvGrpSpPr>
          <p:grpSpPr>
            <a:xfrm>
              <a:off x="875273" y="3973643"/>
              <a:ext cx="204231" cy="694854"/>
              <a:chOff x="2188392" y="4190334"/>
              <a:chExt cx="234076" cy="737178"/>
            </a:xfrm>
          </p:grpSpPr>
          <p:sp>
            <p:nvSpPr>
              <p:cNvPr id="1508" name="正方形/長方形 1507">
                <a:extLst>
                  <a:ext uri="{FF2B5EF4-FFF2-40B4-BE49-F238E27FC236}">
                    <a16:creationId xmlns:a16="http://schemas.microsoft.com/office/drawing/2014/main" id="{F57DF6FE-438A-471E-9B1A-84A785BF5CE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9" name="フリーフォーム: 図形 1508">
                <a:extLst>
                  <a:ext uri="{FF2B5EF4-FFF2-40B4-BE49-F238E27FC236}">
                    <a16:creationId xmlns:a16="http://schemas.microsoft.com/office/drawing/2014/main" id="{11E9DCC5-FD9D-4E3F-8DB0-8C5AC4CA7CA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0" name="フリーフォーム: 図形 1509">
                <a:extLst>
                  <a:ext uri="{FF2B5EF4-FFF2-40B4-BE49-F238E27FC236}">
                    <a16:creationId xmlns:a16="http://schemas.microsoft.com/office/drawing/2014/main" id="{FAFD517C-4CAC-403B-A142-C0C85648079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1" name="フリーフォーム: 図形 1510">
                <a:extLst>
                  <a:ext uri="{FF2B5EF4-FFF2-40B4-BE49-F238E27FC236}">
                    <a16:creationId xmlns:a16="http://schemas.microsoft.com/office/drawing/2014/main" id="{D61AD96F-C6BA-4C16-B3E1-ECA55C901270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2" name="フリーフォーム: 図形 1511">
                <a:extLst>
                  <a:ext uri="{FF2B5EF4-FFF2-40B4-BE49-F238E27FC236}">
                    <a16:creationId xmlns:a16="http://schemas.microsoft.com/office/drawing/2014/main" id="{1A29314B-08F4-4DB4-9857-9DA7BE9D81C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3" name="フリーフォーム: 図形 1512">
                <a:extLst>
                  <a:ext uri="{FF2B5EF4-FFF2-40B4-BE49-F238E27FC236}">
                    <a16:creationId xmlns:a16="http://schemas.microsoft.com/office/drawing/2014/main" id="{CEBC888B-17ED-491C-BAA9-CBB48821A73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4" name="フリーフォーム: 図形 1513">
                <a:extLst>
                  <a:ext uri="{FF2B5EF4-FFF2-40B4-BE49-F238E27FC236}">
                    <a16:creationId xmlns:a16="http://schemas.microsoft.com/office/drawing/2014/main" id="{0A7D2CA5-6510-4DB4-B77B-1CCBFD21F44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5" name="フリーフォーム: 図形 1514">
                <a:extLst>
                  <a:ext uri="{FF2B5EF4-FFF2-40B4-BE49-F238E27FC236}">
                    <a16:creationId xmlns:a16="http://schemas.microsoft.com/office/drawing/2014/main" id="{63A5E303-F85B-4B1C-9A22-06A9B6AD14B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6" name="フリーフォーム: 図形 1515">
                <a:extLst>
                  <a:ext uri="{FF2B5EF4-FFF2-40B4-BE49-F238E27FC236}">
                    <a16:creationId xmlns:a16="http://schemas.microsoft.com/office/drawing/2014/main" id="{D12A76BF-47C8-426D-B48F-605D3B578DC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E75E4C88-CEE7-4BA3-990F-0048A3CE751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8" name="フリーフォーム: 図形 1517">
                <a:extLst>
                  <a:ext uri="{FF2B5EF4-FFF2-40B4-BE49-F238E27FC236}">
                    <a16:creationId xmlns:a16="http://schemas.microsoft.com/office/drawing/2014/main" id="{A6BAB700-10D9-4B0B-A0C9-72AB9043946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6" name="グループ化 1265">
              <a:extLst>
                <a:ext uri="{FF2B5EF4-FFF2-40B4-BE49-F238E27FC236}">
                  <a16:creationId xmlns:a16="http://schemas.microsoft.com/office/drawing/2014/main" id="{0AD76C10-966B-4B24-B2FF-3DE7F6A820EA}"/>
                </a:ext>
              </a:extLst>
            </p:cNvPr>
            <p:cNvGrpSpPr/>
            <p:nvPr/>
          </p:nvGrpSpPr>
          <p:grpSpPr>
            <a:xfrm>
              <a:off x="1099294" y="3973643"/>
              <a:ext cx="204231" cy="694854"/>
              <a:chOff x="2188392" y="4190334"/>
              <a:chExt cx="234076" cy="737178"/>
            </a:xfrm>
          </p:grpSpPr>
          <p:sp>
            <p:nvSpPr>
              <p:cNvPr id="1497" name="正方形/長方形 1496">
                <a:extLst>
                  <a:ext uri="{FF2B5EF4-FFF2-40B4-BE49-F238E27FC236}">
                    <a16:creationId xmlns:a16="http://schemas.microsoft.com/office/drawing/2014/main" id="{569F48AD-BF40-4D19-85D5-DB19977D272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8" name="フリーフォーム: 図形 1497">
                <a:extLst>
                  <a:ext uri="{FF2B5EF4-FFF2-40B4-BE49-F238E27FC236}">
                    <a16:creationId xmlns:a16="http://schemas.microsoft.com/office/drawing/2014/main" id="{7E220BD0-277D-46F3-88E4-C46E92208E02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9" name="フリーフォーム: 図形 1498">
                <a:extLst>
                  <a:ext uri="{FF2B5EF4-FFF2-40B4-BE49-F238E27FC236}">
                    <a16:creationId xmlns:a16="http://schemas.microsoft.com/office/drawing/2014/main" id="{FF4600FA-3B9E-47E2-9101-4C5BF450C03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0" name="フリーフォーム: 図形 1499">
                <a:extLst>
                  <a:ext uri="{FF2B5EF4-FFF2-40B4-BE49-F238E27FC236}">
                    <a16:creationId xmlns:a16="http://schemas.microsoft.com/office/drawing/2014/main" id="{80612E64-AA25-4F70-AFC2-571824264410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1" name="フリーフォーム: 図形 1500">
                <a:extLst>
                  <a:ext uri="{FF2B5EF4-FFF2-40B4-BE49-F238E27FC236}">
                    <a16:creationId xmlns:a16="http://schemas.microsoft.com/office/drawing/2014/main" id="{70F538F1-6643-49F6-9D66-A6E2F574597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2" name="フリーフォーム: 図形 1501">
                <a:extLst>
                  <a:ext uri="{FF2B5EF4-FFF2-40B4-BE49-F238E27FC236}">
                    <a16:creationId xmlns:a16="http://schemas.microsoft.com/office/drawing/2014/main" id="{F4D5220D-A3B2-4361-9514-216D56FC557D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3" name="フリーフォーム: 図形 1502">
                <a:extLst>
                  <a:ext uri="{FF2B5EF4-FFF2-40B4-BE49-F238E27FC236}">
                    <a16:creationId xmlns:a16="http://schemas.microsoft.com/office/drawing/2014/main" id="{18982613-7F04-481D-8529-5BFACB22465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4" name="フリーフォーム: 図形 1503">
                <a:extLst>
                  <a:ext uri="{FF2B5EF4-FFF2-40B4-BE49-F238E27FC236}">
                    <a16:creationId xmlns:a16="http://schemas.microsoft.com/office/drawing/2014/main" id="{35E944CD-78C6-409B-922E-D02D12F1DDB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5" name="フリーフォーム: 図形 1504">
                <a:extLst>
                  <a:ext uri="{FF2B5EF4-FFF2-40B4-BE49-F238E27FC236}">
                    <a16:creationId xmlns:a16="http://schemas.microsoft.com/office/drawing/2014/main" id="{3AB7EC8D-C199-4643-9AAB-68808E42041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6" name="フリーフォーム: 図形 1505">
                <a:extLst>
                  <a:ext uri="{FF2B5EF4-FFF2-40B4-BE49-F238E27FC236}">
                    <a16:creationId xmlns:a16="http://schemas.microsoft.com/office/drawing/2014/main" id="{72F7CCD4-23C6-4CBD-A55D-A2026CDE4D9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E5230667-DFB4-45B5-BF4E-E24897162FA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7" name="グループ化 1266">
              <a:extLst>
                <a:ext uri="{FF2B5EF4-FFF2-40B4-BE49-F238E27FC236}">
                  <a16:creationId xmlns:a16="http://schemas.microsoft.com/office/drawing/2014/main" id="{A986C8C8-EEEC-4024-A5E3-F0C65E2DAD8A}"/>
                </a:ext>
              </a:extLst>
            </p:cNvPr>
            <p:cNvGrpSpPr/>
            <p:nvPr/>
          </p:nvGrpSpPr>
          <p:grpSpPr>
            <a:xfrm>
              <a:off x="1323315" y="3973643"/>
              <a:ext cx="204231" cy="694854"/>
              <a:chOff x="2188392" y="4190334"/>
              <a:chExt cx="234076" cy="737178"/>
            </a:xfrm>
          </p:grpSpPr>
          <p:sp>
            <p:nvSpPr>
              <p:cNvPr id="1486" name="正方形/長方形 1485">
                <a:extLst>
                  <a:ext uri="{FF2B5EF4-FFF2-40B4-BE49-F238E27FC236}">
                    <a16:creationId xmlns:a16="http://schemas.microsoft.com/office/drawing/2014/main" id="{690504A2-FE5E-4916-B221-C1E7AFBACE4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7" name="フリーフォーム: 図形 1486">
                <a:extLst>
                  <a:ext uri="{FF2B5EF4-FFF2-40B4-BE49-F238E27FC236}">
                    <a16:creationId xmlns:a16="http://schemas.microsoft.com/office/drawing/2014/main" id="{9105987A-D727-46E9-BF35-014395723F7D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8" name="フリーフォーム: 図形 1487">
                <a:extLst>
                  <a:ext uri="{FF2B5EF4-FFF2-40B4-BE49-F238E27FC236}">
                    <a16:creationId xmlns:a16="http://schemas.microsoft.com/office/drawing/2014/main" id="{A4660FCF-9FB4-4468-8E71-2D4690F6D74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9" name="フリーフォーム: 図形 1488">
                <a:extLst>
                  <a:ext uri="{FF2B5EF4-FFF2-40B4-BE49-F238E27FC236}">
                    <a16:creationId xmlns:a16="http://schemas.microsoft.com/office/drawing/2014/main" id="{8888BEED-6677-4D37-BFDD-52A975C8B9B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0" name="フリーフォーム: 図形 1489">
                <a:extLst>
                  <a:ext uri="{FF2B5EF4-FFF2-40B4-BE49-F238E27FC236}">
                    <a16:creationId xmlns:a16="http://schemas.microsoft.com/office/drawing/2014/main" id="{0CF8BDAD-EFE5-45A8-AC9E-9FF12F8D600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1" name="フリーフォーム: 図形 1490">
                <a:extLst>
                  <a:ext uri="{FF2B5EF4-FFF2-40B4-BE49-F238E27FC236}">
                    <a16:creationId xmlns:a16="http://schemas.microsoft.com/office/drawing/2014/main" id="{7FC242F0-667A-46CF-921D-50FAE5CD87E9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フリーフォーム: 図形 1491">
                <a:extLst>
                  <a:ext uri="{FF2B5EF4-FFF2-40B4-BE49-F238E27FC236}">
                    <a16:creationId xmlns:a16="http://schemas.microsoft.com/office/drawing/2014/main" id="{5CFAA821-98C4-4111-8FAE-5EDFE937BD4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3" name="フリーフォーム: 図形 1492">
                <a:extLst>
                  <a:ext uri="{FF2B5EF4-FFF2-40B4-BE49-F238E27FC236}">
                    <a16:creationId xmlns:a16="http://schemas.microsoft.com/office/drawing/2014/main" id="{FC68BC71-ACE8-42B6-856E-2238F2759B4B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フリーフォーム: 図形 1493">
                <a:extLst>
                  <a:ext uri="{FF2B5EF4-FFF2-40B4-BE49-F238E27FC236}">
                    <a16:creationId xmlns:a16="http://schemas.microsoft.com/office/drawing/2014/main" id="{79A1ED38-7CE8-48F2-B81A-4794A9263D1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5" name="フリーフォーム: 図形 1494">
                <a:extLst>
                  <a:ext uri="{FF2B5EF4-FFF2-40B4-BE49-F238E27FC236}">
                    <a16:creationId xmlns:a16="http://schemas.microsoft.com/office/drawing/2014/main" id="{15295711-B314-43DE-9894-A1A6B155024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6" name="フリーフォーム: 図形 1495">
                <a:extLst>
                  <a:ext uri="{FF2B5EF4-FFF2-40B4-BE49-F238E27FC236}">
                    <a16:creationId xmlns:a16="http://schemas.microsoft.com/office/drawing/2014/main" id="{13FCD3BC-5AEA-4A8F-BA91-80BB0CC1609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8" name="グループ化 1267">
              <a:extLst>
                <a:ext uri="{FF2B5EF4-FFF2-40B4-BE49-F238E27FC236}">
                  <a16:creationId xmlns:a16="http://schemas.microsoft.com/office/drawing/2014/main" id="{A62C4707-6D8F-413F-AA72-496630C9175E}"/>
                </a:ext>
              </a:extLst>
            </p:cNvPr>
            <p:cNvGrpSpPr/>
            <p:nvPr/>
          </p:nvGrpSpPr>
          <p:grpSpPr>
            <a:xfrm>
              <a:off x="1547336" y="3973643"/>
              <a:ext cx="204231" cy="694854"/>
              <a:chOff x="2188392" y="4190334"/>
              <a:chExt cx="234076" cy="737178"/>
            </a:xfrm>
          </p:grpSpPr>
          <p:sp>
            <p:nvSpPr>
              <p:cNvPr id="1475" name="正方形/長方形 1474">
                <a:extLst>
                  <a:ext uri="{FF2B5EF4-FFF2-40B4-BE49-F238E27FC236}">
                    <a16:creationId xmlns:a16="http://schemas.microsoft.com/office/drawing/2014/main" id="{0BF2CFC7-C3F3-47E6-8DCD-EA47FFCAD3DD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6" name="フリーフォーム: 図形 1475">
                <a:extLst>
                  <a:ext uri="{FF2B5EF4-FFF2-40B4-BE49-F238E27FC236}">
                    <a16:creationId xmlns:a16="http://schemas.microsoft.com/office/drawing/2014/main" id="{1BA30E1A-A814-49DA-8315-7CEA022545E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7" name="フリーフォーム: 図形 1476">
                <a:extLst>
                  <a:ext uri="{FF2B5EF4-FFF2-40B4-BE49-F238E27FC236}">
                    <a16:creationId xmlns:a16="http://schemas.microsoft.com/office/drawing/2014/main" id="{DDE67AF1-184B-40E3-B9C3-A1D59AB16C4C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8" name="フリーフォーム: 図形 1477">
                <a:extLst>
                  <a:ext uri="{FF2B5EF4-FFF2-40B4-BE49-F238E27FC236}">
                    <a16:creationId xmlns:a16="http://schemas.microsoft.com/office/drawing/2014/main" id="{AA40BA32-75CA-4283-B15C-9D61CC41B12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9" name="フリーフォーム: 図形 1478">
                <a:extLst>
                  <a:ext uri="{FF2B5EF4-FFF2-40B4-BE49-F238E27FC236}">
                    <a16:creationId xmlns:a16="http://schemas.microsoft.com/office/drawing/2014/main" id="{1706CD42-0824-4E59-BCD4-D027BF8F062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0" name="フリーフォーム: 図形 1479">
                <a:extLst>
                  <a:ext uri="{FF2B5EF4-FFF2-40B4-BE49-F238E27FC236}">
                    <a16:creationId xmlns:a16="http://schemas.microsoft.com/office/drawing/2014/main" id="{2EC9FB16-BDF3-455C-9345-16FA6BDFDCE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1" name="フリーフォーム: 図形 1480">
                <a:extLst>
                  <a:ext uri="{FF2B5EF4-FFF2-40B4-BE49-F238E27FC236}">
                    <a16:creationId xmlns:a16="http://schemas.microsoft.com/office/drawing/2014/main" id="{352C41E5-FB96-4636-A63B-8951EF7BC99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2" name="フリーフォーム: 図形 1481">
                <a:extLst>
                  <a:ext uri="{FF2B5EF4-FFF2-40B4-BE49-F238E27FC236}">
                    <a16:creationId xmlns:a16="http://schemas.microsoft.com/office/drawing/2014/main" id="{312422F9-E241-4BB7-9B3C-0667484EED0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3" name="フリーフォーム: 図形 1482">
                <a:extLst>
                  <a:ext uri="{FF2B5EF4-FFF2-40B4-BE49-F238E27FC236}">
                    <a16:creationId xmlns:a16="http://schemas.microsoft.com/office/drawing/2014/main" id="{E312F709-EBA7-4F27-8A5B-B4ED9C5943B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4" name="フリーフォーム: 図形 1483">
                <a:extLst>
                  <a:ext uri="{FF2B5EF4-FFF2-40B4-BE49-F238E27FC236}">
                    <a16:creationId xmlns:a16="http://schemas.microsoft.com/office/drawing/2014/main" id="{927733CA-8A72-4236-9E3E-751CBF2CD884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5" name="フリーフォーム: 図形 1484">
                <a:extLst>
                  <a:ext uri="{FF2B5EF4-FFF2-40B4-BE49-F238E27FC236}">
                    <a16:creationId xmlns:a16="http://schemas.microsoft.com/office/drawing/2014/main" id="{E4A86A9B-AF66-4DCE-87C9-E035AEDBD1C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9" name="グループ化 1268">
              <a:extLst>
                <a:ext uri="{FF2B5EF4-FFF2-40B4-BE49-F238E27FC236}">
                  <a16:creationId xmlns:a16="http://schemas.microsoft.com/office/drawing/2014/main" id="{89F25044-E23C-4E16-B412-9C53C8865B65}"/>
                </a:ext>
              </a:extLst>
            </p:cNvPr>
            <p:cNvGrpSpPr/>
            <p:nvPr/>
          </p:nvGrpSpPr>
          <p:grpSpPr>
            <a:xfrm>
              <a:off x="1771357" y="3973643"/>
              <a:ext cx="204231" cy="694854"/>
              <a:chOff x="2188392" y="4190334"/>
              <a:chExt cx="234076" cy="737178"/>
            </a:xfrm>
          </p:grpSpPr>
          <p:sp>
            <p:nvSpPr>
              <p:cNvPr id="1464" name="正方形/長方形 1463">
                <a:extLst>
                  <a:ext uri="{FF2B5EF4-FFF2-40B4-BE49-F238E27FC236}">
                    <a16:creationId xmlns:a16="http://schemas.microsoft.com/office/drawing/2014/main" id="{0928DB72-21DC-499B-B567-235635E7301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5" name="フリーフォーム: 図形 1464">
                <a:extLst>
                  <a:ext uri="{FF2B5EF4-FFF2-40B4-BE49-F238E27FC236}">
                    <a16:creationId xmlns:a16="http://schemas.microsoft.com/office/drawing/2014/main" id="{8E4670E0-DB68-4520-B096-9009CE415E9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6" name="フリーフォーム: 図形 1465">
                <a:extLst>
                  <a:ext uri="{FF2B5EF4-FFF2-40B4-BE49-F238E27FC236}">
                    <a16:creationId xmlns:a16="http://schemas.microsoft.com/office/drawing/2014/main" id="{7A83DF53-9538-4564-9C11-9D089F537B5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7" name="フリーフォーム: 図形 1466">
                <a:extLst>
                  <a:ext uri="{FF2B5EF4-FFF2-40B4-BE49-F238E27FC236}">
                    <a16:creationId xmlns:a16="http://schemas.microsoft.com/office/drawing/2014/main" id="{65B0F89E-15C4-41BB-B53F-A399C435795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ED144D88-1484-47D9-99F1-4B29BA853C9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1660D5FB-FC18-4A41-87B9-2B6AF798303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0" name="フリーフォーム: 図形 1469">
                <a:extLst>
                  <a:ext uri="{FF2B5EF4-FFF2-40B4-BE49-F238E27FC236}">
                    <a16:creationId xmlns:a16="http://schemas.microsoft.com/office/drawing/2014/main" id="{B3FD0051-A41A-410E-B1AD-B8A04221075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1" name="フリーフォーム: 図形 1470">
                <a:extLst>
                  <a:ext uri="{FF2B5EF4-FFF2-40B4-BE49-F238E27FC236}">
                    <a16:creationId xmlns:a16="http://schemas.microsoft.com/office/drawing/2014/main" id="{4272D360-D37C-4E49-8870-5FA23D751E9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フリーフォーム: 図形 1471">
                <a:extLst>
                  <a:ext uri="{FF2B5EF4-FFF2-40B4-BE49-F238E27FC236}">
                    <a16:creationId xmlns:a16="http://schemas.microsoft.com/office/drawing/2014/main" id="{3CB3EEDC-3E19-48A4-9D59-18C8440BF701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3" name="フリーフォーム: 図形 1472">
                <a:extLst>
                  <a:ext uri="{FF2B5EF4-FFF2-40B4-BE49-F238E27FC236}">
                    <a16:creationId xmlns:a16="http://schemas.microsoft.com/office/drawing/2014/main" id="{E057AB52-CA17-4E25-9CDF-F9DEAF0EDB6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4" name="フリーフォーム: 図形 1473">
                <a:extLst>
                  <a:ext uri="{FF2B5EF4-FFF2-40B4-BE49-F238E27FC236}">
                    <a16:creationId xmlns:a16="http://schemas.microsoft.com/office/drawing/2014/main" id="{AED12106-722F-4F3A-A97F-9B3A0704149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58289FC9-440B-4910-AF69-29445D363F6C}"/>
                </a:ext>
              </a:extLst>
            </p:cNvPr>
            <p:cNvGrpSpPr/>
            <p:nvPr/>
          </p:nvGrpSpPr>
          <p:grpSpPr>
            <a:xfrm>
              <a:off x="1995378" y="3973643"/>
              <a:ext cx="204231" cy="694854"/>
              <a:chOff x="2188392" y="4190334"/>
              <a:chExt cx="234076" cy="737178"/>
            </a:xfrm>
          </p:grpSpPr>
          <p:sp>
            <p:nvSpPr>
              <p:cNvPr id="1453" name="正方形/長方形 1452">
                <a:extLst>
                  <a:ext uri="{FF2B5EF4-FFF2-40B4-BE49-F238E27FC236}">
                    <a16:creationId xmlns:a16="http://schemas.microsoft.com/office/drawing/2014/main" id="{10B61D68-7B2C-48DC-9D12-77A6A2BFD03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4" name="フリーフォーム: 図形 1453">
                <a:extLst>
                  <a:ext uri="{FF2B5EF4-FFF2-40B4-BE49-F238E27FC236}">
                    <a16:creationId xmlns:a16="http://schemas.microsoft.com/office/drawing/2014/main" id="{09072B1B-7B86-487A-91AC-A934699E151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5" name="フリーフォーム: 図形 1454">
                <a:extLst>
                  <a:ext uri="{FF2B5EF4-FFF2-40B4-BE49-F238E27FC236}">
                    <a16:creationId xmlns:a16="http://schemas.microsoft.com/office/drawing/2014/main" id="{784C18F3-91E9-4C57-9EE9-6D4C85974AA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6" name="フリーフォーム: 図形 1455">
                <a:extLst>
                  <a:ext uri="{FF2B5EF4-FFF2-40B4-BE49-F238E27FC236}">
                    <a16:creationId xmlns:a16="http://schemas.microsoft.com/office/drawing/2014/main" id="{8885A33C-77F8-41EA-9045-9852DC7EB2C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7" name="フリーフォーム: 図形 1456">
                <a:extLst>
                  <a:ext uri="{FF2B5EF4-FFF2-40B4-BE49-F238E27FC236}">
                    <a16:creationId xmlns:a16="http://schemas.microsoft.com/office/drawing/2014/main" id="{2F3AA70D-6E38-428D-8A55-2D0F3BA3988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8" name="フリーフォーム: 図形 1457">
                <a:extLst>
                  <a:ext uri="{FF2B5EF4-FFF2-40B4-BE49-F238E27FC236}">
                    <a16:creationId xmlns:a16="http://schemas.microsoft.com/office/drawing/2014/main" id="{CC3D3670-4C71-4F68-8A54-735DF7BE1A6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フリーフォーム: 図形 1458">
                <a:extLst>
                  <a:ext uri="{FF2B5EF4-FFF2-40B4-BE49-F238E27FC236}">
                    <a16:creationId xmlns:a16="http://schemas.microsoft.com/office/drawing/2014/main" id="{BE461583-28B7-4F0A-A515-29C782E9918C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0" name="フリーフォーム: 図形 1459">
                <a:extLst>
                  <a:ext uri="{FF2B5EF4-FFF2-40B4-BE49-F238E27FC236}">
                    <a16:creationId xmlns:a16="http://schemas.microsoft.com/office/drawing/2014/main" id="{3B50CE35-7C73-4FA7-9F91-A44275E41BA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1" name="フリーフォーム: 図形 1460">
                <a:extLst>
                  <a:ext uri="{FF2B5EF4-FFF2-40B4-BE49-F238E27FC236}">
                    <a16:creationId xmlns:a16="http://schemas.microsoft.com/office/drawing/2014/main" id="{F40A8E5F-0164-4E01-B58B-B3CD78D9A77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2" name="フリーフォーム: 図形 1461">
                <a:extLst>
                  <a:ext uri="{FF2B5EF4-FFF2-40B4-BE49-F238E27FC236}">
                    <a16:creationId xmlns:a16="http://schemas.microsoft.com/office/drawing/2014/main" id="{6685B571-8D66-480F-8582-81260BD7FFF7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3" name="フリーフォーム: 図形 1462">
                <a:extLst>
                  <a:ext uri="{FF2B5EF4-FFF2-40B4-BE49-F238E27FC236}">
                    <a16:creationId xmlns:a16="http://schemas.microsoft.com/office/drawing/2014/main" id="{BE36AE97-9705-4186-9D20-688C308CAC1B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1" name="グループ化 1270">
              <a:extLst>
                <a:ext uri="{FF2B5EF4-FFF2-40B4-BE49-F238E27FC236}">
                  <a16:creationId xmlns:a16="http://schemas.microsoft.com/office/drawing/2014/main" id="{36BBCE03-5BEB-42FC-9C42-D67D02E7A92F}"/>
                </a:ext>
              </a:extLst>
            </p:cNvPr>
            <p:cNvGrpSpPr/>
            <p:nvPr/>
          </p:nvGrpSpPr>
          <p:grpSpPr>
            <a:xfrm>
              <a:off x="2219399" y="3973643"/>
              <a:ext cx="204231" cy="694854"/>
              <a:chOff x="2188392" y="4190334"/>
              <a:chExt cx="234076" cy="737178"/>
            </a:xfrm>
          </p:grpSpPr>
          <p:sp>
            <p:nvSpPr>
              <p:cNvPr id="1442" name="正方形/長方形 1441">
                <a:extLst>
                  <a:ext uri="{FF2B5EF4-FFF2-40B4-BE49-F238E27FC236}">
                    <a16:creationId xmlns:a16="http://schemas.microsoft.com/office/drawing/2014/main" id="{68D8E787-013B-46CA-8013-5E7997A6E29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3" name="フリーフォーム: 図形 1442">
                <a:extLst>
                  <a:ext uri="{FF2B5EF4-FFF2-40B4-BE49-F238E27FC236}">
                    <a16:creationId xmlns:a16="http://schemas.microsoft.com/office/drawing/2014/main" id="{1D7ACD15-43EF-4327-A7C7-E3CF6F0ADA0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4" name="フリーフォーム: 図形 1443">
                <a:extLst>
                  <a:ext uri="{FF2B5EF4-FFF2-40B4-BE49-F238E27FC236}">
                    <a16:creationId xmlns:a16="http://schemas.microsoft.com/office/drawing/2014/main" id="{331B112A-55F6-47DE-A5BC-9873296AA52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5" name="フリーフォーム: 図形 1444">
                <a:extLst>
                  <a:ext uri="{FF2B5EF4-FFF2-40B4-BE49-F238E27FC236}">
                    <a16:creationId xmlns:a16="http://schemas.microsoft.com/office/drawing/2014/main" id="{0230CE66-F073-49CB-8757-F76A880C80B3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6" name="フリーフォーム: 図形 1445">
                <a:extLst>
                  <a:ext uri="{FF2B5EF4-FFF2-40B4-BE49-F238E27FC236}">
                    <a16:creationId xmlns:a16="http://schemas.microsoft.com/office/drawing/2014/main" id="{4808C381-788E-4915-AB1A-81FDE66F629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7" name="フリーフォーム: 図形 1446">
                <a:extLst>
                  <a:ext uri="{FF2B5EF4-FFF2-40B4-BE49-F238E27FC236}">
                    <a16:creationId xmlns:a16="http://schemas.microsoft.com/office/drawing/2014/main" id="{E45EFD12-542D-4F70-93D4-AEB0D5E9ABC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フリーフォーム: 図形 1447">
                <a:extLst>
                  <a:ext uri="{FF2B5EF4-FFF2-40B4-BE49-F238E27FC236}">
                    <a16:creationId xmlns:a16="http://schemas.microsoft.com/office/drawing/2014/main" id="{4575221F-287D-47CB-B3E4-C821904DB72B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9" name="フリーフォーム: 図形 1448">
                <a:extLst>
                  <a:ext uri="{FF2B5EF4-FFF2-40B4-BE49-F238E27FC236}">
                    <a16:creationId xmlns:a16="http://schemas.microsoft.com/office/drawing/2014/main" id="{2E8F9FB8-94A7-4CF5-86A7-CD9FF4578B8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0" name="フリーフォーム: 図形 1449">
                <a:extLst>
                  <a:ext uri="{FF2B5EF4-FFF2-40B4-BE49-F238E27FC236}">
                    <a16:creationId xmlns:a16="http://schemas.microsoft.com/office/drawing/2014/main" id="{DE769215-5B1D-416F-97FA-1EB30D6A9FC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1" name="フリーフォーム: 図形 1450">
                <a:extLst>
                  <a:ext uri="{FF2B5EF4-FFF2-40B4-BE49-F238E27FC236}">
                    <a16:creationId xmlns:a16="http://schemas.microsoft.com/office/drawing/2014/main" id="{FC57B423-108C-47E9-A6F7-8D0F6A33CC2E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291C7DDE-F930-4B7F-A2A0-AF60D60A71FC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2" name="グループ化 1271">
              <a:extLst>
                <a:ext uri="{FF2B5EF4-FFF2-40B4-BE49-F238E27FC236}">
                  <a16:creationId xmlns:a16="http://schemas.microsoft.com/office/drawing/2014/main" id="{6A1F4C18-BE42-40E7-AA55-9968C500C523}"/>
                </a:ext>
              </a:extLst>
            </p:cNvPr>
            <p:cNvGrpSpPr/>
            <p:nvPr/>
          </p:nvGrpSpPr>
          <p:grpSpPr>
            <a:xfrm>
              <a:off x="2443420" y="3973643"/>
              <a:ext cx="204231" cy="694854"/>
              <a:chOff x="2188392" y="4190334"/>
              <a:chExt cx="234076" cy="737178"/>
            </a:xfrm>
          </p:grpSpPr>
          <p:sp>
            <p:nvSpPr>
              <p:cNvPr id="1431" name="正方形/長方形 1430">
                <a:extLst>
                  <a:ext uri="{FF2B5EF4-FFF2-40B4-BE49-F238E27FC236}">
                    <a16:creationId xmlns:a16="http://schemas.microsoft.com/office/drawing/2014/main" id="{3F71B4AC-270A-4EFD-B81E-C1B5EDEDDC0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2" name="フリーフォーム: 図形 1431">
                <a:extLst>
                  <a:ext uri="{FF2B5EF4-FFF2-40B4-BE49-F238E27FC236}">
                    <a16:creationId xmlns:a16="http://schemas.microsoft.com/office/drawing/2014/main" id="{C7B83C9F-FE22-4CC3-8CB1-9DA5CBD45B1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3" name="フリーフォーム: 図形 1432">
                <a:extLst>
                  <a:ext uri="{FF2B5EF4-FFF2-40B4-BE49-F238E27FC236}">
                    <a16:creationId xmlns:a16="http://schemas.microsoft.com/office/drawing/2014/main" id="{9B317D16-4BD1-4A1E-912D-3E0EA7FD510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4" name="フリーフォーム: 図形 1433">
                <a:extLst>
                  <a:ext uri="{FF2B5EF4-FFF2-40B4-BE49-F238E27FC236}">
                    <a16:creationId xmlns:a16="http://schemas.microsoft.com/office/drawing/2014/main" id="{2944C2C7-5CC0-4F60-A35B-B7A3510F7DA1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5" name="フリーフォーム: 図形 1434">
                <a:extLst>
                  <a:ext uri="{FF2B5EF4-FFF2-40B4-BE49-F238E27FC236}">
                    <a16:creationId xmlns:a16="http://schemas.microsoft.com/office/drawing/2014/main" id="{E03E19A7-8555-410B-A64A-71225A0D415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6" name="フリーフォーム: 図形 1435">
                <a:extLst>
                  <a:ext uri="{FF2B5EF4-FFF2-40B4-BE49-F238E27FC236}">
                    <a16:creationId xmlns:a16="http://schemas.microsoft.com/office/drawing/2014/main" id="{BEF898CA-BC34-4AF0-B387-2882E18D86F4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7" name="フリーフォーム: 図形 1436">
                <a:extLst>
                  <a:ext uri="{FF2B5EF4-FFF2-40B4-BE49-F238E27FC236}">
                    <a16:creationId xmlns:a16="http://schemas.microsoft.com/office/drawing/2014/main" id="{9896C69A-57A8-4CD9-A5BE-07EE9DDB86D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8" name="フリーフォーム: 図形 1437">
                <a:extLst>
                  <a:ext uri="{FF2B5EF4-FFF2-40B4-BE49-F238E27FC236}">
                    <a16:creationId xmlns:a16="http://schemas.microsoft.com/office/drawing/2014/main" id="{C0802A8F-5FB2-40A1-B924-F2D1560E897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9" name="フリーフォーム: 図形 1438">
                <a:extLst>
                  <a:ext uri="{FF2B5EF4-FFF2-40B4-BE49-F238E27FC236}">
                    <a16:creationId xmlns:a16="http://schemas.microsoft.com/office/drawing/2014/main" id="{EF5750C4-6A42-4F4A-9B31-49207004F7F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0" name="フリーフォーム: 図形 1439">
                <a:extLst>
                  <a:ext uri="{FF2B5EF4-FFF2-40B4-BE49-F238E27FC236}">
                    <a16:creationId xmlns:a16="http://schemas.microsoft.com/office/drawing/2014/main" id="{709AC685-27FB-483F-A07D-A2A287DF8F4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1" name="フリーフォーム: 図形 1440">
                <a:extLst>
                  <a:ext uri="{FF2B5EF4-FFF2-40B4-BE49-F238E27FC236}">
                    <a16:creationId xmlns:a16="http://schemas.microsoft.com/office/drawing/2014/main" id="{33FFDBD2-4CF1-4E2D-AA38-CA3FC50D025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3" name="グループ化 1272">
              <a:extLst>
                <a:ext uri="{FF2B5EF4-FFF2-40B4-BE49-F238E27FC236}">
                  <a16:creationId xmlns:a16="http://schemas.microsoft.com/office/drawing/2014/main" id="{E597C6AA-AA3D-455E-A03F-1028AE132FEB}"/>
                </a:ext>
              </a:extLst>
            </p:cNvPr>
            <p:cNvGrpSpPr/>
            <p:nvPr/>
          </p:nvGrpSpPr>
          <p:grpSpPr>
            <a:xfrm>
              <a:off x="2667441" y="3973643"/>
              <a:ext cx="204231" cy="694854"/>
              <a:chOff x="2188392" y="4190334"/>
              <a:chExt cx="234076" cy="737178"/>
            </a:xfrm>
          </p:grpSpPr>
          <p:sp>
            <p:nvSpPr>
              <p:cNvPr id="1420" name="正方形/長方形 1419">
                <a:extLst>
                  <a:ext uri="{FF2B5EF4-FFF2-40B4-BE49-F238E27FC236}">
                    <a16:creationId xmlns:a16="http://schemas.microsoft.com/office/drawing/2014/main" id="{EA54D67E-66F9-4D13-8AF6-99AB08FC74A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1" name="フリーフォーム: 図形 1420">
                <a:extLst>
                  <a:ext uri="{FF2B5EF4-FFF2-40B4-BE49-F238E27FC236}">
                    <a16:creationId xmlns:a16="http://schemas.microsoft.com/office/drawing/2014/main" id="{CED5909B-4E34-4980-9E47-8C49CC946AA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921BAEDF-6303-43D3-8894-FD8431241F5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F62D2831-F70F-4861-93F8-5E44A4BEC95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4" name="フリーフォーム: 図形 1423">
                <a:extLst>
                  <a:ext uri="{FF2B5EF4-FFF2-40B4-BE49-F238E27FC236}">
                    <a16:creationId xmlns:a16="http://schemas.microsoft.com/office/drawing/2014/main" id="{68C62EE7-A78B-419D-A9E3-C8C01E1E527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5" name="フリーフォーム: 図形 1424">
                <a:extLst>
                  <a:ext uri="{FF2B5EF4-FFF2-40B4-BE49-F238E27FC236}">
                    <a16:creationId xmlns:a16="http://schemas.microsoft.com/office/drawing/2014/main" id="{84C845BA-A483-4BDE-8EBE-2B6023ED6478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フリーフォーム: 図形 1425">
                <a:extLst>
                  <a:ext uri="{FF2B5EF4-FFF2-40B4-BE49-F238E27FC236}">
                    <a16:creationId xmlns:a16="http://schemas.microsoft.com/office/drawing/2014/main" id="{3D90215A-0F63-4EB2-85FA-841BB91DFAF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7" name="フリーフォーム: 図形 1426">
                <a:extLst>
                  <a:ext uri="{FF2B5EF4-FFF2-40B4-BE49-F238E27FC236}">
                    <a16:creationId xmlns:a16="http://schemas.microsoft.com/office/drawing/2014/main" id="{A601FACE-E059-4176-85F3-24482DC28D0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8" name="フリーフォーム: 図形 1427">
                <a:extLst>
                  <a:ext uri="{FF2B5EF4-FFF2-40B4-BE49-F238E27FC236}">
                    <a16:creationId xmlns:a16="http://schemas.microsoft.com/office/drawing/2014/main" id="{52D0734F-ED47-41E9-9C68-B17910FBC7D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9" name="フリーフォーム: 図形 1428">
                <a:extLst>
                  <a:ext uri="{FF2B5EF4-FFF2-40B4-BE49-F238E27FC236}">
                    <a16:creationId xmlns:a16="http://schemas.microsoft.com/office/drawing/2014/main" id="{E815EE4A-A192-4F96-AE7D-92472B801B7E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0" name="フリーフォーム: 図形 1429">
                <a:extLst>
                  <a:ext uri="{FF2B5EF4-FFF2-40B4-BE49-F238E27FC236}">
                    <a16:creationId xmlns:a16="http://schemas.microsoft.com/office/drawing/2014/main" id="{1BA2120A-1433-4E61-8400-FA13DAF3F95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4" name="グループ化 1273">
              <a:extLst>
                <a:ext uri="{FF2B5EF4-FFF2-40B4-BE49-F238E27FC236}">
                  <a16:creationId xmlns:a16="http://schemas.microsoft.com/office/drawing/2014/main" id="{E54C0F08-4206-4FCD-A146-2D18C39A49B2}"/>
                </a:ext>
              </a:extLst>
            </p:cNvPr>
            <p:cNvGrpSpPr/>
            <p:nvPr/>
          </p:nvGrpSpPr>
          <p:grpSpPr>
            <a:xfrm>
              <a:off x="2891462" y="3973643"/>
              <a:ext cx="204231" cy="694854"/>
              <a:chOff x="2188392" y="4190334"/>
              <a:chExt cx="234076" cy="737178"/>
            </a:xfrm>
          </p:grpSpPr>
          <p:sp>
            <p:nvSpPr>
              <p:cNvPr id="1409" name="正方形/長方形 1408">
                <a:extLst>
                  <a:ext uri="{FF2B5EF4-FFF2-40B4-BE49-F238E27FC236}">
                    <a16:creationId xmlns:a16="http://schemas.microsoft.com/office/drawing/2014/main" id="{2B87DB8E-26C3-4465-AC84-BD302E946BB8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0" name="フリーフォーム: 図形 1409">
                <a:extLst>
                  <a:ext uri="{FF2B5EF4-FFF2-40B4-BE49-F238E27FC236}">
                    <a16:creationId xmlns:a16="http://schemas.microsoft.com/office/drawing/2014/main" id="{DAAADBC3-1FE3-4628-80C5-D7B518CCF15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1" name="フリーフォーム: 図形 1410">
                <a:extLst>
                  <a:ext uri="{FF2B5EF4-FFF2-40B4-BE49-F238E27FC236}">
                    <a16:creationId xmlns:a16="http://schemas.microsoft.com/office/drawing/2014/main" id="{5DA8A279-DF6A-42A4-A896-A4BFBBA16CC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2" name="フリーフォーム: 図形 1411">
                <a:extLst>
                  <a:ext uri="{FF2B5EF4-FFF2-40B4-BE49-F238E27FC236}">
                    <a16:creationId xmlns:a16="http://schemas.microsoft.com/office/drawing/2014/main" id="{ABF134C9-03A3-431A-98EC-73CEF2FE8DA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3" name="フリーフォーム: 図形 1412">
                <a:extLst>
                  <a:ext uri="{FF2B5EF4-FFF2-40B4-BE49-F238E27FC236}">
                    <a16:creationId xmlns:a16="http://schemas.microsoft.com/office/drawing/2014/main" id="{AD7FE10A-A5E0-44CE-9D8F-82FBAFF2463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4" name="フリーフォーム: 図形 1413">
                <a:extLst>
                  <a:ext uri="{FF2B5EF4-FFF2-40B4-BE49-F238E27FC236}">
                    <a16:creationId xmlns:a16="http://schemas.microsoft.com/office/drawing/2014/main" id="{23FB738E-3A50-44EE-A628-EB461B2277D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5" name="フリーフォーム: 図形 1414">
                <a:extLst>
                  <a:ext uri="{FF2B5EF4-FFF2-40B4-BE49-F238E27FC236}">
                    <a16:creationId xmlns:a16="http://schemas.microsoft.com/office/drawing/2014/main" id="{8B6D21F2-83B6-4375-9453-B3B4ED7FFA5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6" name="フリーフォーム: 図形 1415">
                <a:extLst>
                  <a:ext uri="{FF2B5EF4-FFF2-40B4-BE49-F238E27FC236}">
                    <a16:creationId xmlns:a16="http://schemas.microsoft.com/office/drawing/2014/main" id="{2105C884-3802-4F12-A433-8B038FBDBEBE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7" name="フリーフォーム: 図形 1416">
                <a:extLst>
                  <a:ext uri="{FF2B5EF4-FFF2-40B4-BE49-F238E27FC236}">
                    <a16:creationId xmlns:a16="http://schemas.microsoft.com/office/drawing/2014/main" id="{7DC00E30-8E80-4911-ADF7-17CA508768D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8" name="フリーフォーム: 図形 1417">
                <a:extLst>
                  <a:ext uri="{FF2B5EF4-FFF2-40B4-BE49-F238E27FC236}">
                    <a16:creationId xmlns:a16="http://schemas.microsoft.com/office/drawing/2014/main" id="{59C4DFEA-CAB7-479B-B1DD-34A12979058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9" name="フリーフォーム: 図形 1418">
                <a:extLst>
                  <a:ext uri="{FF2B5EF4-FFF2-40B4-BE49-F238E27FC236}">
                    <a16:creationId xmlns:a16="http://schemas.microsoft.com/office/drawing/2014/main" id="{D5231C9B-36B6-453D-BCDB-1F61F3AA0BC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5" name="グループ化 1274">
              <a:extLst>
                <a:ext uri="{FF2B5EF4-FFF2-40B4-BE49-F238E27FC236}">
                  <a16:creationId xmlns:a16="http://schemas.microsoft.com/office/drawing/2014/main" id="{63CD46FA-7702-4D0B-96A8-8E42A8B2C2E6}"/>
                </a:ext>
              </a:extLst>
            </p:cNvPr>
            <p:cNvGrpSpPr/>
            <p:nvPr/>
          </p:nvGrpSpPr>
          <p:grpSpPr>
            <a:xfrm>
              <a:off x="3115483" y="3973643"/>
              <a:ext cx="204231" cy="694854"/>
              <a:chOff x="2188392" y="4190334"/>
              <a:chExt cx="234076" cy="737178"/>
            </a:xfrm>
          </p:grpSpPr>
          <p:sp>
            <p:nvSpPr>
              <p:cNvPr id="1398" name="正方形/長方形 1397">
                <a:extLst>
                  <a:ext uri="{FF2B5EF4-FFF2-40B4-BE49-F238E27FC236}">
                    <a16:creationId xmlns:a16="http://schemas.microsoft.com/office/drawing/2014/main" id="{6E24CD47-EB26-44E2-A5A3-BEDA2762F8E7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9" name="フリーフォーム: 図形 1398">
                <a:extLst>
                  <a:ext uri="{FF2B5EF4-FFF2-40B4-BE49-F238E27FC236}">
                    <a16:creationId xmlns:a16="http://schemas.microsoft.com/office/drawing/2014/main" id="{3D2DF877-232F-4BBD-84C4-57044D089F3D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0" name="フリーフォーム: 図形 1399">
                <a:extLst>
                  <a:ext uri="{FF2B5EF4-FFF2-40B4-BE49-F238E27FC236}">
                    <a16:creationId xmlns:a16="http://schemas.microsoft.com/office/drawing/2014/main" id="{E0591155-1DB1-412D-971B-DC90AA3D01D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1" name="フリーフォーム: 図形 1400">
                <a:extLst>
                  <a:ext uri="{FF2B5EF4-FFF2-40B4-BE49-F238E27FC236}">
                    <a16:creationId xmlns:a16="http://schemas.microsoft.com/office/drawing/2014/main" id="{7C8DA8D4-159E-43A8-9398-66B258A5449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2" name="フリーフォーム: 図形 1401">
                <a:extLst>
                  <a:ext uri="{FF2B5EF4-FFF2-40B4-BE49-F238E27FC236}">
                    <a16:creationId xmlns:a16="http://schemas.microsoft.com/office/drawing/2014/main" id="{682B0188-846D-41EB-9B67-921C1D72020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3" name="フリーフォーム: 図形 1402">
                <a:extLst>
                  <a:ext uri="{FF2B5EF4-FFF2-40B4-BE49-F238E27FC236}">
                    <a16:creationId xmlns:a16="http://schemas.microsoft.com/office/drawing/2014/main" id="{CD212E2C-B79D-4A28-937D-57EA0799F91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4" name="フリーフォーム: 図形 1403">
                <a:extLst>
                  <a:ext uri="{FF2B5EF4-FFF2-40B4-BE49-F238E27FC236}">
                    <a16:creationId xmlns:a16="http://schemas.microsoft.com/office/drawing/2014/main" id="{68C5A0F3-089B-459F-A725-BD4C8B11E52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5" name="フリーフォーム: 図形 1404">
                <a:extLst>
                  <a:ext uri="{FF2B5EF4-FFF2-40B4-BE49-F238E27FC236}">
                    <a16:creationId xmlns:a16="http://schemas.microsoft.com/office/drawing/2014/main" id="{A0FA31F8-F3E0-49E1-8A0B-7AB20086FDE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6" name="フリーフォーム: 図形 1405">
                <a:extLst>
                  <a:ext uri="{FF2B5EF4-FFF2-40B4-BE49-F238E27FC236}">
                    <a16:creationId xmlns:a16="http://schemas.microsoft.com/office/drawing/2014/main" id="{D70E5F87-FF0A-45C9-93A7-D2B41B70B39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7" name="フリーフォーム: 図形 1406">
                <a:extLst>
                  <a:ext uri="{FF2B5EF4-FFF2-40B4-BE49-F238E27FC236}">
                    <a16:creationId xmlns:a16="http://schemas.microsoft.com/office/drawing/2014/main" id="{C7F042D4-85E6-4999-A7DD-08E3E0B27D94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8" name="フリーフォーム: 図形 1407">
                <a:extLst>
                  <a:ext uri="{FF2B5EF4-FFF2-40B4-BE49-F238E27FC236}">
                    <a16:creationId xmlns:a16="http://schemas.microsoft.com/office/drawing/2014/main" id="{29C469CF-E6F8-411B-9DC7-3FD052E1827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6" name="グループ化 1275">
              <a:extLst>
                <a:ext uri="{FF2B5EF4-FFF2-40B4-BE49-F238E27FC236}">
                  <a16:creationId xmlns:a16="http://schemas.microsoft.com/office/drawing/2014/main" id="{B8A8781A-5D6D-4259-BC35-333571A907A7}"/>
                </a:ext>
              </a:extLst>
            </p:cNvPr>
            <p:cNvGrpSpPr/>
            <p:nvPr/>
          </p:nvGrpSpPr>
          <p:grpSpPr>
            <a:xfrm>
              <a:off x="3339504" y="3973643"/>
              <a:ext cx="204231" cy="694854"/>
              <a:chOff x="2188392" y="4190334"/>
              <a:chExt cx="234076" cy="737178"/>
            </a:xfrm>
          </p:grpSpPr>
          <p:sp>
            <p:nvSpPr>
              <p:cNvPr id="1387" name="正方形/長方形 1386">
                <a:extLst>
                  <a:ext uri="{FF2B5EF4-FFF2-40B4-BE49-F238E27FC236}">
                    <a16:creationId xmlns:a16="http://schemas.microsoft.com/office/drawing/2014/main" id="{EA4289B8-4721-4D4F-B0E8-A834C6CA4F5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8" name="フリーフォーム: 図形 1387">
                <a:extLst>
                  <a:ext uri="{FF2B5EF4-FFF2-40B4-BE49-F238E27FC236}">
                    <a16:creationId xmlns:a16="http://schemas.microsoft.com/office/drawing/2014/main" id="{2BEB2689-C22C-416E-A836-97E5717A51B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9" name="フリーフォーム: 図形 1388">
                <a:extLst>
                  <a:ext uri="{FF2B5EF4-FFF2-40B4-BE49-F238E27FC236}">
                    <a16:creationId xmlns:a16="http://schemas.microsoft.com/office/drawing/2014/main" id="{5F8D80B8-890E-4D6D-BB07-92C252CB23C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0" name="フリーフォーム: 図形 1389">
                <a:extLst>
                  <a:ext uri="{FF2B5EF4-FFF2-40B4-BE49-F238E27FC236}">
                    <a16:creationId xmlns:a16="http://schemas.microsoft.com/office/drawing/2014/main" id="{BA1F989F-1A94-49EA-BE3E-53E6E51AF603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1" name="フリーフォーム: 図形 1390">
                <a:extLst>
                  <a:ext uri="{FF2B5EF4-FFF2-40B4-BE49-F238E27FC236}">
                    <a16:creationId xmlns:a16="http://schemas.microsoft.com/office/drawing/2014/main" id="{DED2CE2F-CCCC-4330-BCB7-C2A59E47A75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2" name="フリーフォーム: 図形 1391">
                <a:extLst>
                  <a:ext uri="{FF2B5EF4-FFF2-40B4-BE49-F238E27FC236}">
                    <a16:creationId xmlns:a16="http://schemas.microsoft.com/office/drawing/2014/main" id="{8EC6EF74-4A06-41FF-B8F5-574FBAECEEE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3" name="フリーフォーム: 図形 1392">
                <a:extLst>
                  <a:ext uri="{FF2B5EF4-FFF2-40B4-BE49-F238E27FC236}">
                    <a16:creationId xmlns:a16="http://schemas.microsoft.com/office/drawing/2014/main" id="{1F0B5305-9B05-4B96-A86F-DC368AA685C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4" name="フリーフォーム: 図形 1393">
                <a:extLst>
                  <a:ext uri="{FF2B5EF4-FFF2-40B4-BE49-F238E27FC236}">
                    <a16:creationId xmlns:a16="http://schemas.microsoft.com/office/drawing/2014/main" id="{E6728EA3-0D10-4EAE-858C-6284FA5A5CA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5" name="フリーフォーム: 図形 1394">
                <a:extLst>
                  <a:ext uri="{FF2B5EF4-FFF2-40B4-BE49-F238E27FC236}">
                    <a16:creationId xmlns:a16="http://schemas.microsoft.com/office/drawing/2014/main" id="{96D98B0D-BA8E-4D40-8886-DC5720DF044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6" name="フリーフォーム: 図形 1395">
                <a:extLst>
                  <a:ext uri="{FF2B5EF4-FFF2-40B4-BE49-F238E27FC236}">
                    <a16:creationId xmlns:a16="http://schemas.microsoft.com/office/drawing/2014/main" id="{E0610667-594E-4170-BADD-926D765632B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7" name="フリーフォーム: 図形 1396">
                <a:extLst>
                  <a:ext uri="{FF2B5EF4-FFF2-40B4-BE49-F238E27FC236}">
                    <a16:creationId xmlns:a16="http://schemas.microsoft.com/office/drawing/2014/main" id="{57F0DF6D-6187-4596-99E5-E2113DEE34ED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7" name="グループ化 1276">
              <a:extLst>
                <a:ext uri="{FF2B5EF4-FFF2-40B4-BE49-F238E27FC236}">
                  <a16:creationId xmlns:a16="http://schemas.microsoft.com/office/drawing/2014/main" id="{4FCD0B60-DECC-4E29-AEBD-2CCAA0DD7337}"/>
                </a:ext>
              </a:extLst>
            </p:cNvPr>
            <p:cNvGrpSpPr/>
            <p:nvPr/>
          </p:nvGrpSpPr>
          <p:grpSpPr>
            <a:xfrm>
              <a:off x="3563525" y="3973643"/>
              <a:ext cx="204231" cy="694854"/>
              <a:chOff x="2188392" y="4190334"/>
              <a:chExt cx="234076" cy="737178"/>
            </a:xfrm>
          </p:grpSpPr>
          <p:sp>
            <p:nvSpPr>
              <p:cNvPr id="1376" name="正方形/長方形 1375">
                <a:extLst>
                  <a:ext uri="{FF2B5EF4-FFF2-40B4-BE49-F238E27FC236}">
                    <a16:creationId xmlns:a16="http://schemas.microsoft.com/office/drawing/2014/main" id="{27B4B4C9-A684-499F-8565-6C1FD585624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A094E05F-0D48-4894-94C3-E33DFF8BC9A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フリーフォーム: 図形 1377">
                <a:extLst>
                  <a:ext uri="{FF2B5EF4-FFF2-40B4-BE49-F238E27FC236}">
                    <a16:creationId xmlns:a16="http://schemas.microsoft.com/office/drawing/2014/main" id="{AAB7FA84-BE84-4DC5-AD7D-CD168269A92E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9" name="フリーフォーム: 図形 1378">
                <a:extLst>
                  <a:ext uri="{FF2B5EF4-FFF2-40B4-BE49-F238E27FC236}">
                    <a16:creationId xmlns:a16="http://schemas.microsoft.com/office/drawing/2014/main" id="{E4597A3C-DB6F-45E2-AA07-CD2CF0093B4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1B2A9570-28B1-49A8-9CB6-C607C2C3280D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03219954-6DF3-4099-9201-59C0ACC743E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フリーフォーム: 図形 1381">
                <a:extLst>
                  <a:ext uri="{FF2B5EF4-FFF2-40B4-BE49-F238E27FC236}">
                    <a16:creationId xmlns:a16="http://schemas.microsoft.com/office/drawing/2014/main" id="{4621329C-E978-4B67-A29B-64A6DBC8A914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3" name="フリーフォーム: 図形 1382">
                <a:extLst>
                  <a:ext uri="{FF2B5EF4-FFF2-40B4-BE49-F238E27FC236}">
                    <a16:creationId xmlns:a16="http://schemas.microsoft.com/office/drawing/2014/main" id="{1F5BD016-DF33-42F1-82CF-CA1B1AAE89D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4" name="フリーフォーム: 図形 1383">
                <a:extLst>
                  <a:ext uri="{FF2B5EF4-FFF2-40B4-BE49-F238E27FC236}">
                    <a16:creationId xmlns:a16="http://schemas.microsoft.com/office/drawing/2014/main" id="{CB7BB1F4-8A6D-474C-88C0-B5810B390A7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5" name="フリーフォーム: 図形 1384">
                <a:extLst>
                  <a:ext uri="{FF2B5EF4-FFF2-40B4-BE49-F238E27FC236}">
                    <a16:creationId xmlns:a16="http://schemas.microsoft.com/office/drawing/2014/main" id="{E785D668-BD7D-4667-A98E-17A8E32AC0E1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6" name="フリーフォーム: 図形 1385">
                <a:extLst>
                  <a:ext uri="{FF2B5EF4-FFF2-40B4-BE49-F238E27FC236}">
                    <a16:creationId xmlns:a16="http://schemas.microsoft.com/office/drawing/2014/main" id="{BA5B39DA-0767-4834-8364-A53C557917F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8" name="グループ化 1277">
              <a:extLst>
                <a:ext uri="{FF2B5EF4-FFF2-40B4-BE49-F238E27FC236}">
                  <a16:creationId xmlns:a16="http://schemas.microsoft.com/office/drawing/2014/main" id="{487B8AAF-9202-43DF-850E-CCB9AAF03144}"/>
                </a:ext>
              </a:extLst>
            </p:cNvPr>
            <p:cNvGrpSpPr/>
            <p:nvPr/>
          </p:nvGrpSpPr>
          <p:grpSpPr>
            <a:xfrm>
              <a:off x="3787546" y="3973643"/>
              <a:ext cx="204231" cy="694854"/>
              <a:chOff x="2188392" y="4190334"/>
              <a:chExt cx="234076" cy="737178"/>
            </a:xfrm>
          </p:grpSpPr>
          <p:sp>
            <p:nvSpPr>
              <p:cNvPr id="1365" name="正方形/長方形 1364">
                <a:extLst>
                  <a:ext uri="{FF2B5EF4-FFF2-40B4-BE49-F238E27FC236}">
                    <a16:creationId xmlns:a16="http://schemas.microsoft.com/office/drawing/2014/main" id="{5FFF6F5B-A7EE-49A3-9333-7A52B2DFAB8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A287B605-A8B9-49DE-9595-C5EC3BDB23F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7" name="フリーフォーム: 図形 1366">
                <a:extLst>
                  <a:ext uri="{FF2B5EF4-FFF2-40B4-BE49-F238E27FC236}">
                    <a16:creationId xmlns:a16="http://schemas.microsoft.com/office/drawing/2014/main" id="{CE597D80-72C4-4BBC-8AAF-6FC9FDBC6BD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8" name="フリーフォーム: 図形 1367">
                <a:extLst>
                  <a:ext uri="{FF2B5EF4-FFF2-40B4-BE49-F238E27FC236}">
                    <a16:creationId xmlns:a16="http://schemas.microsoft.com/office/drawing/2014/main" id="{EB75BE56-6DD1-4254-9DCF-170315D3995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9" name="フリーフォーム: 図形 1368">
                <a:extLst>
                  <a:ext uri="{FF2B5EF4-FFF2-40B4-BE49-F238E27FC236}">
                    <a16:creationId xmlns:a16="http://schemas.microsoft.com/office/drawing/2014/main" id="{B97CA4A9-CFDE-4DA9-BB02-6FF12C8CDEF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2B0A3D66-FB07-41ED-897C-4C94DA946E9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フリーフォーム: 図形 1370">
                <a:extLst>
                  <a:ext uri="{FF2B5EF4-FFF2-40B4-BE49-F238E27FC236}">
                    <a16:creationId xmlns:a16="http://schemas.microsoft.com/office/drawing/2014/main" id="{C2EC82E6-F1F6-40B0-B6A6-DBC58E5AC9C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2" name="フリーフォーム: 図形 1371">
                <a:extLst>
                  <a:ext uri="{FF2B5EF4-FFF2-40B4-BE49-F238E27FC236}">
                    <a16:creationId xmlns:a16="http://schemas.microsoft.com/office/drawing/2014/main" id="{ABD5C956-8C01-4213-9CC9-CB87E5CB0BD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3" name="フリーフォーム: 図形 1372">
                <a:extLst>
                  <a:ext uri="{FF2B5EF4-FFF2-40B4-BE49-F238E27FC236}">
                    <a16:creationId xmlns:a16="http://schemas.microsoft.com/office/drawing/2014/main" id="{506B01D3-E421-43BB-A981-0541CB1B632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4" name="フリーフォーム: 図形 1373">
                <a:extLst>
                  <a:ext uri="{FF2B5EF4-FFF2-40B4-BE49-F238E27FC236}">
                    <a16:creationId xmlns:a16="http://schemas.microsoft.com/office/drawing/2014/main" id="{67EBC596-7FFB-4495-B46F-4DE97A1A22D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フリーフォーム: 図形 1374">
                <a:extLst>
                  <a:ext uri="{FF2B5EF4-FFF2-40B4-BE49-F238E27FC236}">
                    <a16:creationId xmlns:a16="http://schemas.microsoft.com/office/drawing/2014/main" id="{A1E47058-C5E3-4682-94E0-E83359AE925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9" name="グループ化 1278">
              <a:extLst>
                <a:ext uri="{FF2B5EF4-FFF2-40B4-BE49-F238E27FC236}">
                  <a16:creationId xmlns:a16="http://schemas.microsoft.com/office/drawing/2014/main" id="{9F7C7081-0ED2-47DF-880F-2E2179DAD06A}"/>
                </a:ext>
              </a:extLst>
            </p:cNvPr>
            <p:cNvGrpSpPr/>
            <p:nvPr/>
          </p:nvGrpSpPr>
          <p:grpSpPr>
            <a:xfrm>
              <a:off x="4011567" y="3973643"/>
              <a:ext cx="204231" cy="694854"/>
              <a:chOff x="2188392" y="4190334"/>
              <a:chExt cx="234076" cy="737178"/>
            </a:xfrm>
          </p:grpSpPr>
          <p:sp>
            <p:nvSpPr>
              <p:cNvPr id="1354" name="正方形/長方形 1353">
                <a:extLst>
                  <a:ext uri="{FF2B5EF4-FFF2-40B4-BE49-F238E27FC236}">
                    <a16:creationId xmlns:a16="http://schemas.microsoft.com/office/drawing/2014/main" id="{581DEED7-91C5-45A3-8319-B6813A0BCEB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5" name="フリーフォーム: 図形 1354">
                <a:extLst>
                  <a:ext uri="{FF2B5EF4-FFF2-40B4-BE49-F238E27FC236}">
                    <a16:creationId xmlns:a16="http://schemas.microsoft.com/office/drawing/2014/main" id="{B332A18B-886F-4584-89DB-B653D99451D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6" name="フリーフォーム: 図形 1355">
                <a:extLst>
                  <a:ext uri="{FF2B5EF4-FFF2-40B4-BE49-F238E27FC236}">
                    <a16:creationId xmlns:a16="http://schemas.microsoft.com/office/drawing/2014/main" id="{248E271D-7674-49D2-A422-E7CBD2D1C9F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21895422-01EA-430C-BCE3-A9220C0926E1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7E8D8736-8470-4C77-A32D-3EDF6A86D4D4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9" name="フリーフォーム: 図形 1358">
                <a:extLst>
                  <a:ext uri="{FF2B5EF4-FFF2-40B4-BE49-F238E27FC236}">
                    <a16:creationId xmlns:a16="http://schemas.microsoft.com/office/drawing/2014/main" id="{F22060DD-081F-4366-93C9-2070ED0EC2C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0" name="フリーフォーム: 図形 1359">
                <a:extLst>
                  <a:ext uri="{FF2B5EF4-FFF2-40B4-BE49-F238E27FC236}">
                    <a16:creationId xmlns:a16="http://schemas.microsoft.com/office/drawing/2014/main" id="{9877B943-0FCF-40C1-964D-ACA9ED2F80B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1" name="フリーフォーム: 図形 1360">
                <a:extLst>
                  <a:ext uri="{FF2B5EF4-FFF2-40B4-BE49-F238E27FC236}">
                    <a16:creationId xmlns:a16="http://schemas.microsoft.com/office/drawing/2014/main" id="{468B1F7A-92FA-4C5D-A62C-07AC9CD4283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フリーフォーム: 図形 1361">
                <a:extLst>
                  <a:ext uri="{FF2B5EF4-FFF2-40B4-BE49-F238E27FC236}">
                    <a16:creationId xmlns:a16="http://schemas.microsoft.com/office/drawing/2014/main" id="{42798C4B-7B09-41A6-803D-5047A2C1404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3" name="フリーフォーム: 図形 1362">
                <a:extLst>
                  <a:ext uri="{FF2B5EF4-FFF2-40B4-BE49-F238E27FC236}">
                    <a16:creationId xmlns:a16="http://schemas.microsoft.com/office/drawing/2014/main" id="{0FBBAFDF-0CE5-410C-A5E3-721E2CF4650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フリーフォーム: 図形 1363">
                <a:extLst>
                  <a:ext uri="{FF2B5EF4-FFF2-40B4-BE49-F238E27FC236}">
                    <a16:creationId xmlns:a16="http://schemas.microsoft.com/office/drawing/2014/main" id="{C5558270-2954-4B90-B54F-4F1C131262F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0" name="グループ化 1279">
              <a:extLst>
                <a:ext uri="{FF2B5EF4-FFF2-40B4-BE49-F238E27FC236}">
                  <a16:creationId xmlns:a16="http://schemas.microsoft.com/office/drawing/2014/main" id="{04C3DC34-553E-42D0-A580-061D270EACAE}"/>
                </a:ext>
              </a:extLst>
            </p:cNvPr>
            <p:cNvGrpSpPr/>
            <p:nvPr/>
          </p:nvGrpSpPr>
          <p:grpSpPr>
            <a:xfrm>
              <a:off x="4235588" y="3973643"/>
              <a:ext cx="204231" cy="694854"/>
              <a:chOff x="2188392" y="4190334"/>
              <a:chExt cx="234076" cy="737178"/>
            </a:xfrm>
          </p:grpSpPr>
          <p:sp>
            <p:nvSpPr>
              <p:cNvPr id="1343" name="正方形/長方形 1342">
                <a:extLst>
                  <a:ext uri="{FF2B5EF4-FFF2-40B4-BE49-F238E27FC236}">
                    <a16:creationId xmlns:a16="http://schemas.microsoft.com/office/drawing/2014/main" id="{933007F1-E27C-4F10-B0F5-BCD1CA83172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4" name="フリーフォーム: 図形 1343">
                <a:extLst>
                  <a:ext uri="{FF2B5EF4-FFF2-40B4-BE49-F238E27FC236}">
                    <a16:creationId xmlns:a16="http://schemas.microsoft.com/office/drawing/2014/main" id="{9D632582-3798-4FF1-A7E3-1F4FF68FF66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160646CA-DD3B-4B31-B06F-25E4928E50A7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6" name="フリーフォーム: 図形 1345">
                <a:extLst>
                  <a:ext uri="{FF2B5EF4-FFF2-40B4-BE49-F238E27FC236}">
                    <a16:creationId xmlns:a16="http://schemas.microsoft.com/office/drawing/2014/main" id="{66EF7457-4667-43FF-9F6A-18CF72984210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フリーフォーム: 図形 1346">
                <a:extLst>
                  <a:ext uri="{FF2B5EF4-FFF2-40B4-BE49-F238E27FC236}">
                    <a16:creationId xmlns:a16="http://schemas.microsoft.com/office/drawing/2014/main" id="{89A4BB22-6A09-49B6-8B3B-C404BC09F30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8" name="フリーフォーム: 図形 1347">
                <a:extLst>
                  <a:ext uri="{FF2B5EF4-FFF2-40B4-BE49-F238E27FC236}">
                    <a16:creationId xmlns:a16="http://schemas.microsoft.com/office/drawing/2014/main" id="{0B360B45-7939-4473-B1DC-88B25E73503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3859BFC5-9B36-4F23-AFD1-6F85787F52B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40E5D613-0374-4F76-9D4A-7FFE7E50DB4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フリーフォーム: 図形 1350">
                <a:extLst>
                  <a:ext uri="{FF2B5EF4-FFF2-40B4-BE49-F238E27FC236}">
                    <a16:creationId xmlns:a16="http://schemas.microsoft.com/office/drawing/2014/main" id="{3BDBB077-D933-448D-88B7-AFD410A3807E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2" name="フリーフォーム: 図形 1351">
                <a:extLst>
                  <a:ext uri="{FF2B5EF4-FFF2-40B4-BE49-F238E27FC236}">
                    <a16:creationId xmlns:a16="http://schemas.microsoft.com/office/drawing/2014/main" id="{154667CE-A529-4728-A877-83C9841B3A7E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5F900EC0-AB86-45EB-AC7E-9B57502B615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1" name="グループ化 1280">
              <a:extLst>
                <a:ext uri="{FF2B5EF4-FFF2-40B4-BE49-F238E27FC236}">
                  <a16:creationId xmlns:a16="http://schemas.microsoft.com/office/drawing/2014/main" id="{D9F6D765-445B-47A8-85E0-4DD12D18FC19}"/>
                </a:ext>
              </a:extLst>
            </p:cNvPr>
            <p:cNvGrpSpPr/>
            <p:nvPr/>
          </p:nvGrpSpPr>
          <p:grpSpPr>
            <a:xfrm>
              <a:off x="4459609" y="3973643"/>
              <a:ext cx="204231" cy="694854"/>
              <a:chOff x="2188392" y="4190334"/>
              <a:chExt cx="234076" cy="737178"/>
            </a:xfrm>
          </p:grpSpPr>
          <p:sp>
            <p:nvSpPr>
              <p:cNvPr id="1332" name="正方形/長方形 1331">
                <a:extLst>
                  <a:ext uri="{FF2B5EF4-FFF2-40B4-BE49-F238E27FC236}">
                    <a16:creationId xmlns:a16="http://schemas.microsoft.com/office/drawing/2014/main" id="{85F46141-FCB5-4FAC-B9AE-701743EC741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3" name="フリーフォーム: 図形 1332">
                <a:extLst>
                  <a:ext uri="{FF2B5EF4-FFF2-40B4-BE49-F238E27FC236}">
                    <a16:creationId xmlns:a16="http://schemas.microsoft.com/office/drawing/2014/main" id="{7DA6EC6F-405D-4FD7-954B-EC846DCFD6D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987894B4-38F6-4488-9216-AB4BE1FA758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659A9C16-AAB9-48C8-AB66-A2379ADC9321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02A7C985-E223-417D-8021-6E103FE6534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9E4D2C96-39C9-48F6-974B-D36103B98189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FEA0B3EA-BB03-4991-8BB2-F9FFE50D1C2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CCED30BF-1509-4415-AC21-C4BA13841B1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フリーフォーム: 図形 1339">
                <a:extLst>
                  <a:ext uri="{FF2B5EF4-FFF2-40B4-BE49-F238E27FC236}">
                    <a16:creationId xmlns:a16="http://schemas.microsoft.com/office/drawing/2014/main" id="{8054CBD8-9E4E-43A9-91C6-6361777CF61D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7397C0D4-D2BF-4747-B1F3-CB1E01BDECA4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0FF52BFB-4789-445A-9972-28B813E2119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2" name="グループ化 1281">
              <a:extLst>
                <a:ext uri="{FF2B5EF4-FFF2-40B4-BE49-F238E27FC236}">
                  <a16:creationId xmlns:a16="http://schemas.microsoft.com/office/drawing/2014/main" id="{251D613E-07A3-44EF-AC66-3C1F9285B9AA}"/>
                </a:ext>
              </a:extLst>
            </p:cNvPr>
            <p:cNvGrpSpPr/>
            <p:nvPr/>
          </p:nvGrpSpPr>
          <p:grpSpPr>
            <a:xfrm>
              <a:off x="4683630" y="3973643"/>
              <a:ext cx="204231" cy="694854"/>
              <a:chOff x="2188392" y="4190334"/>
              <a:chExt cx="234076" cy="737178"/>
            </a:xfrm>
          </p:grpSpPr>
          <p:sp>
            <p:nvSpPr>
              <p:cNvPr id="1321" name="正方形/長方形 1320">
                <a:extLst>
                  <a:ext uri="{FF2B5EF4-FFF2-40B4-BE49-F238E27FC236}">
                    <a16:creationId xmlns:a16="http://schemas.microsoft.com/office/drawing/2014/main" id="{7E0690E4-4AD2-41C9-99CC-52CAB2C2F00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01A20234-EB45-4223-9860-13C2CB9BD41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BCFDE114-D2F5-46A6-BB72-BE02A2CB677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4" name="フリーフォーム: 図形 1323">
                <a:extLst>
                  <a:ext uri="{FF2B5EF4-FFF2-40B4-BE49-F238E27FC236}">
                    <a16:creationId xmlns:a16="http://schemas.microsoft.com/office/drawing/2014/main" id="{B2CA4EE6-EDA9-4F00-8EA2-4061BFD8EDF1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9F410883-11ED-491B-BAC7-DB2466CE756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6" name="フリーフォーム: 図形 1325">
                <a:extLst>
                  <a:ext uri="{FF2B5EF4-FFF2-40B4-BE49-F238E27FC236}">
                    <a16:creationId xmlns:a16="http://schemas.microsoft.com/office/drawing/2014/main" id="{77FAF154-2710-492D-81D0-DAB7477F2630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7" name="フリーフォーム: 図形 1326">
                <a:extLst>
                  <a:ext uri="{FF2B5EF4-FFF2-40B4-BE49-F238E27FC236}">
                    <a16:creationId xmlns:a16="http://schemas.microsoft.com/office/drawing/2014/main" id="{06497A86-55FA-4D30-98FC-ADFCCBA156E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8" name="フリーフォーム: 図形 1327">
                <a:extLst>
                  <a:ext uri="{FF2B5EF4-FFF2-40B4-BE49-F238E27FC236}">
                    <a16:creationId xmlns:a16="http://schemas.microsoft.com/office/drawing/2014/main" id="{EEF91407-CCD0-4A81-9AFE-E70657D577F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9" name="フリーフォーム: 図形 1328">
                <a:extLst>
                  <a:ext uri="{FF2B5EF4-FFF2-40B4-BE49-F238E27FC236}">
                    <a16:creationId xmlns:a16="http://schemas.microsoft.com/office/drawing/2014/main" id="{1443055C-92D3-47DE-9F0F-79E08243B8B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F0A406EC-0A35-4CC6-949B-B2148304D01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フリーフォーム: 図形 1330">
                <a:extLst>
                  <a:ext uri="{FF2B5EF4-FFF2-40B4-BE49-F238E27FC236}">
                    <a16:creationId xmlns:a16="http://schemas.microsoft.com/office/drawing/2014/main" id="{1BB64CDC-A2E2-4979-9262-A727A73FB69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3" name="グループ化 1282">
              <a:extLst>
                <a:ext uri="{FF2B5EF4-FFF2-40B4-BE49-F238E27FC236}">
                  <a16:creationId xmlns:a16="http://schemas.microsoft.com/office/drawing/2014/main" id="{6E6E8109-B094-4EF6-AE8F-DFA21F6CDE27}"/>
                </a:ext>
              </a:extLst>
            </p:cNvPr>
            <p:cNvGrpSpPr/>
            <p:nvPr/>
          </p:nvGrpSpPr>
          <p:grpSpPr>
            <a:xfrm>
              <a:off x="4907651" y="3973643"/>
              <a:ext cx="204231" cy="694854"/>
              <a:chOff x="2188392" y="4190334"/>
              <a:chExt cx="234076" cy="737178"/>
            </a:xfrm>
          </p:grpSpPr>
          <p:sp>
            <p:nvSpPr>
              <p:cNvPr id="1310" name="正方形/長方形 1309">
                <a:extLst>
                  <a:ext uri="{FF2B5EF4-FFF2-40B4-BE49-F238E27FC236}">
                    <a16:creationId xmlns:a16="http://schemas.microsoft.com/office/drawing/2014/main" id="{16A283C4-E2DC-472C-99BE-C352F30F8E2B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1" name="フリーフォーム: 図形 1310">
                <a:extLst>
                  <a:ext uri="{FF2B5EF4-FFF2-40B4-BE49-F238E27FC236}">
                    <a16:creationId xmlns:a16="http://schemas.microsoft.com/office/drawing/2014/main" id="{226BF396-7845-4F31-93A2-595D2750918D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2" name="フリーフォーム: 図形 1311">
                <a:extLst>
                  <a:ext uri="{FF2B5EF4-FFF2-40B4-BE49-F238E27FC236}">
                    <a16:creationId xmlns:a16="http://schemas.microsoft.com/office/drawing/2014/main" id="{703F01D0-30E3-49CD-8736-C0F1387D11D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3" name="フリーフォーム: 図形 1312">
                <a:extLst>
                  <a:ext uri="{FF2B5EF4-FFF2-40B4-BE49-F238E27FC236}">
                    <a16:creationId xmlns:a16="http://schemas.microsoft.com/office/drawing/2014/main" id="{EBAA006E-0C51-4F38-8079-CFC44B2779F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AAED1B91-4771-48A3-9270-D85A56DE8EB1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5" name="フリーフォーム: 図形 1314">
                <a:extLst>
                  <a:ext uri="{FF2B5EF4-FFF2-40B4-BE49-F238E27FC236}">
                    <a16:creationId xmlns:a16="http://schemas.microsoft.com/office/drawing/2014/main" id="{5E35DC09-69B9-46D9-BD93-3EFD5352929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フリーフォーム: 図形 1315">
                <a:extLst>
                  <a:ext uri="{FF2B5EF4-FFF2-40B4-BE49-F238E27FC236}">
                    <a16:creationId xmlns:a16="http://schemas.microsoft.com/office/drawing/2014/main" id="{28F47F22-A20D-405D-BD4A-83E07A36A48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2FA94AFF-DA91-4040-967F-B99CD881244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フリーフォーム: 図形 1317">
                <a:extLst>
                  <a:ext uri="{FF2B5EF4-FFF2-40B4-BE49-F238E27FC236}">
                    <a16:creationId xmlns:a16="http://schemas.microsoft.com/office/drawing/2014/main" id="{99266B37-16B6-4C9A-9125-507DA580F62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9" name="フリーフォーム: 図形 1318">
                <a:extLst>
                  <a:ext uri="{FF2B5EF4-FFF2-40B4-BE49-F238E27FC236}">
                    <a16:creationId xmlns:a16="http://schemas.microsoft.com/office/drawing/2014/main" id="{5192E98F-D174-4534-B91F-A54DB285606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0" name="フリーフォーム: 図形 1319">
                <a:extLst>
                  <a:ext uri="{FF2B5EF4-FFF2-40B4-BE49-F238E27FC236}">
                    <a16:creationId xmlns:a16="http://schemas.microsoft.com/office/drawing/2014/main" id="{2FD07E30-0061-4F06-9F7B-7991CC2A67C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4" name="グループ化 1283">
              <a:extLst>
                <a:ext uri="{FF2B5EF4-FFF2-40B4-BE49-F238E27FC236}">
                  <a16:creationId xmlns:a16="http://schemas.microsoft.com/office/drawing/2014/main" id="{812D48D2-D838-4DC8-9B5E-2152796420D9}"/>
                </a:ext>
              </a:extLst>
            </p:cNvPr>
            <p:cNvGrpSpPr/>
            <p:nvPr/>
          </p:nvGrpSpPr>
          <p:grpSpPr>
            <a:xfrm>
              <a:off x="5131672" y="3973643"/>
              <a:ext cx="204231" cy="694854"/>
              <a:chOff x="2188392" y="4190334"/>
              <a:chExt cx="234076" cy="737178"/>
            </a:xfrm>
          </p:grpSpPr>
          <p:sp>
            <p:nvSpPr>
              <p:cNvPr id="1299" name="正方形/長方形 1298">
                <a:extLst>
                  <a:ext uri="{FF2B5EF4-FFF2-40B4-BE49-F238E27FC236}">
                    <a16:creationId xmlns:a16="http://schemas.microsoft.com/office/drawing/2014/main" id="{1876E8B7-3E6B-4255-9343-5387B5543FE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90E5B457-53EE-4FB6-89C2-71104AD8B438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1" name="フリーフォーム: 図形 1300">
                <a:extLst>
                  <a:ext uri="{FF2B5EF4-FFF2-40B4-BE49-F238E27FC236}">
                    <a16:creationId xmlns:a16="http://schemas.microsoft.com/office/drawing/2014/main" id="{C6A78349-A281-4D4E-99A9-FA7D9CE9458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2" name="フリーフォーム: 図形 1301">
                <a:extLst>
                  <a:ext uri="{FF2B5EF4-FFF2-40B4-BE49-F238E27FC236}">
                    <a16:creationId xmlns:a16="http://schemas.microsoft.com/office/drawing/2014/main" id="{A8D7743E-9BEC-44C4-9387-AB20FE30619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3" name="フリーフォーム: 図形 1302">
                <a:extLst>
                  <a:ext uri="{FF2B5EF4-FFF2-40B4-BE49-F238E27FC236}">
                    <a16:creationId xmlns:a16="http://schemas.microsoft.com/office/drawing/2014/main" id="{196F9BA0-8A9F-4D88-A799-189C0A1461A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F082FDA9-1E1F-429B-A08B-50C79A15D61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1B517404-5846-4ABA-89D9-13571C5717A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6" name="フリーフォーム: 図形 1305">
                <a:extLst>
                  <a:ext uri="{FF2B5EF4-FFF2-40B4-BE49-F238E27FC236}">
                    <a16:creationId xmlns:a16="http://schemas.microsoft.com/office/drawing/2014/main" id="{5A34D5CE-FA13-4C3D-A1F9-53417C111ED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71A511E8-B216-4BE4-9E23-6A020D02A19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6405FFA1-1F54-4E2B-9DCB-77265A9C6761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1F44623C-5E64-46C7-B84C-2DD199469FA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5" name="グループ化 1284">
              <a:extLst>
                <a:ext uri="{FF2B5EF4-FFF2-40B4-BE49-F238E27FC236}">
                  <a16:creationId xmlns:a16="http://schemas.microsoft.com/office/drawing/2014/main" id="{FABD9F9E-D505-450B-9F0A-5B5D03899A6E}"/>
                </a:ext>
              </a:extLst>
            </p:cNvPr>
            <p:cNvGrpSpPr/>
            <p:nvPr/>
          </p:nvGrpSpPr>
          <p:grpSpPr>
            <a:xfrm>
              <a:off x="5355693" y="3973643"/>
              <a:ext cx="204231" cy="694854"/>
              <a:chOff x="2188392" y="4190334"/>
              <a:chExt cx="234076" cy="737178"/>
            </a:xfrm>
          </p:grpSpPr>
          <p:sp>
            <p:nvSpPr>
              <p:cNvPr id="1288" name="正方形/長方形 1287">
                <a:extLst>
                  <a:ext uri="{FF2B5EF4-FFF2-40B4-BE49-F238E27FC236}">
                    <a16:creationId xmlns:a16="http://schemas.microsoft.com/office/drawing/2014/main" id="{1C97B949-119D-49AC-B67C-4362C1451CD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9" name="フリーフォーム: 図形 1288">
                <a:extLst>
                  <a:ext uri="{FF2B5EF4-FFF2-40B4-BE49-F238E27FC236}">
                    <a16:creationId xmlns:a16="http://schemas.microsoft.com/office/drawing/2014/main" id="{1F8C6A3D-90DC-4EEA-A273-91C36F369D0C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フリーフォーム: 図形 1289">
                <a:extLst>
                  <a:ext uri="{FF2B5EF4-FFF2-40B4-BE49-F238E27FC236}">
                    <a16:creationId xmlns:a16="http://schemas.microsoft.com/office/drawing/2014/main" id="{E228E950-FE3B-48D9-8E3E-602849DA475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15D4C33D-23D5-4274-99A5-648CA8BB60C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A3AC16A4-FE1C-4711-B372-371C3CDFAAF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3" name="フリーフォーム: 図形 1292">
                <a:extLst>
                  <a:ext uri="{FF2B5EF4-FFF2-40B4-BE49-F238E27FC236}">
                    <a16:creationId xmlns:a16="http://schemas.microsoft.com/office/drawing/2014/main" id="{ED41B11D-6586-4C73-BECD-06146E3AB3F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フリーフォーム: 図形 1293">
                <a:extLst>
                  <a:ext uri="{FF2B5EF4-FFF2-40B4-BE49-F238E27FC236}">
                    <a16:creationId xmlns:a16="http://schemas.microsoft.com/office/drawing/2014/main" id="{3323C513-7EC4-4AD9-AB4B-58C1F984604C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5" name="フリーフォーム: 図形 1294">
                <a:extLst>
                  <a:ext uri="{FF2B5EF4-FFF2-40B4-BE49-F238E27FC236}">
                    <a16:creationId xmlns:a16="http://schemas.microsoft.com/office/drawing/2014/main" id="{FC333DC8-F876-4A9B-A065-0B4431C13811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フリーフォーム: 図形 1295">
                <a:extLst>
                  <a:ext uri="{FF2B5EF4-FFF2-40B4-BE49-F238E27FC236}">
                    <a16:creationId xmlns:a16="http://schemas.microsoft.com/office/drawing/2014/main" id="{69FDEB03-E0E0-4C86-B3C2-D4F8074D59B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0E8C11C0-E635-41D6-89B6-76D98F971FC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8" name="フリーフォーム: 図形 1297">
                <a:extLst>
                  <a:ext uri="{FF2B5EF4-FFF2-40B4-BE49-F238E27FC236}">
                    <a16:creationId xmlns:a16="http://schemas.microsoft.com/office/drawing/2014/main" id="{406F34C8-E1D2-4A27-9162-CB4C1656A5A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86" name="正方形/長方形 1285">
              <a:extLst>
                <a:ext uri="{FF2B5EF4-FFF2-40B4-BE49-F238E27FC236}">
                  <a16:creationId xmlns:a16="http://schemas.microsoft.com/office/drawing/2014/main" id="{1C0320C6-5712-4A8D-AE51-A8C3DEDF7344}"/>
                </a:ext>
              </a:extLst>
            </p:cNvPr>
            <p:cNvSpPr/>
            <p:nvPr/>
          </p:nvSpPr>
          <p:spPr bwMode="auto">
            <a:xfrm>
              <a:off x="371990" y="4129816"/>
              <a:ext cx="5233474" cy="5715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7" name="フリーフォーム: 図形 1286">
              <a:extLst>
                <a:ext uri="{FF2B5EF4-FFF2-40B4-BE49-F238E27FC236}">
                  <a16:creationId xmlns:a16="http://schemas.microsoft.com/office/drawing/2014/main" id="{9B9601D9-F87F-46A6-B6DB-D7AA6CBF2273}"/>
                </a:ext>
              </a:extLst>
            </p:cNvPr>
            <p:cNvSpPr/>
            <p:nvPr/>
          </p:nvSpPr>
          <p:spPr bwMode="auto">
            <a:xfrm>
              <a:off x="347660" y="3917885"/>
              <a:ext cx="5297144" cy="807492"/>
            </a:xfrm>
            <a:custGeom>
              <a:avLst/>
              <a:gdLst>
                <a:gd name="connsiteX0" fmla="*/ 61337 w 5297144"/>
                <a:gd name="connsiteY0" fmla="*/ 55019 h 807492"/>
                <a:gd name="connsiteX1" fmla="*/ 52389 w 5297144"/>
                <a:gd name="connsiteY1" fmla="*/ 63967 h 807492"/>
                <a:gd name="connsiteX2" fmla="*/ 52389 w 5297144"/>
                <a:gd name="connsiteY2" fmla="*/ 743526 h 807492"/>
                <a:gd name="connsiteX3" fmla="*/ 61337 w 5297144"/>
                <a:gd name="connsiteY3" fmla="*/ 752474 h 807492"/>
                <a:gd name="connsiteX4" fmla="*/ 4958490 w 5297144"/>
                <a:gd name="connsiteY4" fmla="*/ 752474 h 807492"/>
                <a:gd name="connsiteX5" fmla="*/ 5089230 w 5297144"/>
                <a:gd name="connsiteY5" fmla="*/ 752474 h 807492"/>
                <a:gd name="connsiteX6" fmla="*/ 5235806 w 5297144"/>
                <a:gd name="connsiteY6" fmla="*/ 752474 h 807492"/>
                <a:gd name="connsiteX7" fmla="*/ 5244754 w 5297144"/>
                <a:gd name="connsiteY7" fmla="*/ 743526 h 807492"/>
                <a:gd name="connsiteX8" fmla="*/ 5244754 w 5297144"/>
                <a:gd name="connsiteY8" fmla="*/ 63967 h 807492"/>
                <a:gd name="connsiteX9" fmla="*/ 5235806 w 5297144"/>
                <a:gd name="connsiteY9" fmla="*/ 55019 h 807492"/>
                <a:gd name="connsiteX10" fmla="*/ 5089230 w 5297144"/>
                <a:gd name="connsiteY10" fmla="*/ 55019 h 807492"/>
                <a:gd name="connsiteX11" fmla="*/ 4958490 w 5297144"/>
                <a:gd name="connsiteY11" fmla="*/ 55019 h 807492"/>
                <a:gd name="connsiteX12" fmla="*/ 43443 w 5297144"/>
                <a:gd name="connsiteY12" fmla="*/ 0 h 807492"/>
                <a:gd name="connsiteX13" fmla="*/ 4958490 w 5297144"/>
                <a:gd name="connsiteY13" fmla="*/ 0 h 807492"/>
                <a:gd name="connsiteX14" fmla="*/ 5089230 w 5297144"/>
                <a:gd name="connsiteY14" fmla="*/ 0 h 807492"/>
                <a:gd name="connsiteX15" fmla="*/ 5253701 w 5297144"/>
                <a:gd name="connsiteY15" fmla="*/ 0 h 807492"/>
                <a:gd name="connsiteX16" fmla="*/ 5297144 w 5297144"/>
                <a:gd name="connsiteY16" fmla="*/ 43443 h 807492"/>
                <a:gd name="connsiteX17" fmla="*/ 5297144 w 5297144"/>
                <a:gd name="connsiteY17" fmla="*/ 764049 h 807492"/>
                <a:gd name="connsiteX18" fmla="*/ 5253701 w 5297144"/>
                <a:gd name="connsiteY18" fmla="*/ 807492 h 807492"/>
                <a:gd name="connsiteX19" fmla="*/ 5089230 w 5297144"/>
                <a:gd name="connsiteY19" fmla="*/ 807492 h 807492"/>
                <a:gd name="connsiteX20" fmla="*/ 4958490 w 5297144"/>
                <a:gd name="connsiteY20" fmla="*/ 807492 h 807492"/>
                <a:gd name="connsiteX21" fmla="*/ 43443 w 5297144"/>
                <a:gd name="connsiteY21" fmla="*/ 807492 h 807492"/>
                <a:gd name="connsiteX22" fmla="*/ 0 w 5297144"/>
                <a:gd name="connsiteY22" fmla="*/ 764049 h 807492"/>
                <a:gd name="connsiteX23" fmla="*/ 0 w 5297144"/>
                <a:gd name="connsiteY23" fmla="*/ 43443 h 807492"/>
                <a:gd name="connsiteX24" fmla="*/ 43443 w 529714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9714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4958490" y="752474"/>
                  </a:lnTo>
                  <a:lnTo>
                    <a:pt x="5089230" y="752474"/>
                  </a:lnTo>
                  <a:lnTo>
                    <a:pt x="5235806" y="752474"/>
                  </a:lnTo>
                  <a:cubicBezTo>
                    <a:pt x="5240748" y="752474"/>
                    <a:pt x="5244754" y="748468"/>
                    <a:pt x="5244754" y="743526"/>
                  </a:cubicBezTo>
                  <a:lnTo>
                    <a:pt x="5244754" y="63967"/>
                  </a:lnTo>
                  <a:cubicBezTo>
                    <a:pt x="5244754" y="59025"/>
                    <a:pt x="5240748" y="55019"/>
                    <a:pt x="5235806" y="55019"/>
                  </a:cubicBezTo>
                  <a:lnTo>
                    <a:pt x="5089230" y="55019"/>
                  </a:lnTo>
                  <a:lnTo>
                    <a:pt x="4958490" y="55019"/>
                  </a:lnTo>
                  <a:close/>
                  <a:moveTo>
                    <a:pt x="43443" y="0"/>
                  </a:moveTo>
                  <a:lnTo>
                    <a:pt x="4958490" y="0"/>
                  </a:lnTo>
                  <a:lnTo>
                    <a:pt x="5089230" y="0"/>
                  </a:lnTo>
                  <a:lnTo>
                    <a:pt x="5253701" y="0"/>
                  </a:lnTo>
                  <a:cubicBezTo>
                    <a:pt x="5277694" y="0"/>
                    <a:pt x="5297144" y="19450"/>
                    <a:pt x="5297144" y="43443"/>
                  </a:cubicBezTo>
                  <a:lnTo>
                    <a:pt x="5297144" y="764049"/>
                  </a:lnTo>
                  <a:cubicBezTo>
                    <a:pt x="5297144" y="788042"/>
                    <a:pt x="5277694" y="807492"/>
                    <a:pt x="5253701" y="807492"/>
                  </a:cubicBezTo>
                  <a:lnTo>
                    <a:pt x="5089230" y="807492"/>
                  </a:lnTo>
                  <a:lnTo>
                    <a:pt x="495849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41" name="グループ化 1540">
            <a:extLst>
              <a:ext uri="{FF2B5EF4-FFF2-40B4-BE49-F238E27FC236}">
                <a16:creationId xmlns:a16="http://schemas.microsoft.com/office/drawing/2014/main" id="{A70BD419-741B-4BB3-8B37-837FC7D4C373}"/>
              </a:ext>
            </a:extLst>
          </p:cNvPr>
          <p:cNvGrpSpPr/>
          <p:nvPr/>
        </p:nvGrpSpPr>
        <p:grpSpPr>
          <a:xfrm>
            <a:off x="329075" y="4340461"/>
            <a:ext cx="4651927" cy="709136"/>
            <a:chOff x="347660" y="4810126"/>
            <a:chExt cx="5297144" cy="807492"/>
          </a:xfrm>
        </p:grpSpPr>
        <p:grpSp>
          <p:nvGrpSpPr>
            <p:cNvPr id="1542" name="グループ化 1541">
              <a:extLst>
                <a:ext uri="{FF2B5EF4-FFF2-40B4-BE49-F238E27FC236}">
                  <a16:creationId xmlns:a16="http://schemas.microsoft.com/office/drawing/2014/main" id="{BAFE0B35-12B1-40EC-A7C6-1B59428FDC88}"/>
                </a:ext>
              </a:extLst>
            </p:cNvPr>
            <p:cNvGrpSpPr/>
            <p:nvPr/>
          </p:nvGrpSpPr>
          <p:grpSpPr>
            <a:xfrm>
              <a:off x="427231" y="4867059"/>
              <a:ext cx="204231" cy="694854"/>
              <a:chOff x="1628799" y="4190334"/>
              <a:chExt cx="234076" cy="737178"/>
            </a:xfrm>
          </p:grpSpPr>
          <p:sp>
            <p:nvSpPr>
              <p:cNvPr id="1809" name="正方形/長方形 1808">
                <a:extLst>
                  <a:ext uri="{FF2B5EF4-FFF2-40B4-BE49-F238E27FC236}">
                    <a16:creationId xmlns:a16="http://schemas.microsoft.com/office/drawing/2014/main" id="{3FE4E9B4-C0C1-45D1-AE3C-E426A5F51EE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0" name="フリーフォーム: 図形 1809">
                <a:extLst>
                  <a:ext uri="{FF2B5EF4-FFF2-40B4-BE49-F238E27FC236}">
                    <a16:creationId xmlns:a16="http://schemas.microsoft.com/office/drawing/2014/main" id="{3A832ECF-22EF-4109-9BEB-17764921B75B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1" name="フリーフォーム: 図形 1810">
                <a:extLst>
                  <a:ext uri="{FF2B5EF4-FFF2-40B4-BE49-F238E27FC236}">
                    <a16:creationId xmlns:a16="http://schemas.microsoft.com/office/drawing/2014/main" id="{3101693F-ECCC-4AF1-8AE5-77E72C3DA03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2" name="フリーフォーム: 図形 1811">
                <a:extLst>
                  <a:ext uri="{FF2B5EF4-FFF2-40B4-BE49-F238E27FC236}">
                    <a16:creationId xmlns:a16="http://schemas.microsoft.com/office/drawing/2014/main" id="{BA6B9E18-0093-4D92-BAA7-03946FE015F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3" name="フリーフォーム: 図形 1812">
                <a:extLst>
                  <a:ext uri="{FF2B5EF4-FFF2-40B4-BE49-F238E27FC236}">
                    <a16:creationId xmlns:a16="http://schemas.microsoft.com/office/drawing/2014/main" id="{5169F3CE-7049-4B55-A850-ECAB7103CC5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4" name="フリーフォーム: 図形 1813">
                <a:extLst>
                  <a:ext uri="{FF2B5EF4-FFF2-40B4-BE49-F238E27FC236}">
                    <a16:creationId xmlns:a16="http://schemas.microsoft.com/office/drawing/2014/main" id="{E9F023C0-E2D7-499D-B539-F620D3DF0F1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5" name="フリーフォーム: 図形 1814">
                <a:extLst>
                  <a:ext uri="{FF2B5EF4-FFF2-40B4-BE49-F238E27FC236}">
                    <a16:creationId xmlns:a16="http://schemas.microsoft.com/office/drawing/2014/main" id="{1A04F84E-7FAC-4146-92DF-F7570ACD35E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6" name="フリーフォーム: 図形 1815">
                <a:extLst>
                  <a:ext uri="{FF2B5EF4-FFF2-40B4-BE49-F238E27FC236}">
                    <a16:creationId xmlns:a16="http://schemas.microsoft.com/office/drawing/2014/main" id="{CAC36E39-2699-459A-B955-46C0F81C0F24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C8F5EB51-76DE-4FA6-90F8-D2A75BF24998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4236722E-6D31-4C18-B427-926E5B96A4D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B0A6C37D-07CC-46C3-90F2-2CC2D348852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3" name="グループ化 1542">
              <a:extLst>
                <a:ext uri="{FF2B5EF4-FFF2-40B4-BE49-F238E27FC236}">
                  <a16:creationId xmlns:a16="http://schemas.microsoft.com/office/drawing/2014/main" id="{8C674CC8-A541-4362-9E68-4757EAFD5746}"/>
                </a:ext>
              </a:extLst>
            </p:cNvPr>
            <p:cNvGrpSpPr/>
            <p:nvPr/>
          </p:nvGrpSpPr>
          <p:grpSpPr>
            <a:xfrm>
              <a:off x="651068" y="4867059"/>
              <a:ext cx="204231" cy="694854"/>
              <a:chOff x="1628799" y="4190334"/>
              <a:chExt cx="234076" cy="737178"/>
            </a:xfrm>
          </p:grpSpPr>
          <p:sp>
            <p:nvSpPr>
              <p:cNvPr id="1798" name="正方形/長方形 1797">
                <a:extLst>
                  <a:ext uri="{FF2B5EF4-FFF2-40B4-BE49-F238E27FC236}">
                    <a16:creationId xmlns:a16="http://schemas.microsoft.com/office/drawing/2014/main" id="{7DCB9154-2A01-4D68-B8B9-C775E911EBF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9" name="フリーフォーム: 図形 1798">
                <a:extLst>
                  <a:ext uri="{FF2B5EF4-FFF2-40B4-BE49-F238E27FC236}">
                    <a16:creationId xmlns:a16="http://schemas.microsoft.com/office/drawing/2014/main" id="{81E703DF-8653-4931-AF88-187582BD3D1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0" name="フリーフォーム: 図形 1799">
                <a:extLst>
                  <a:ext uri="{FF2B5EF4-FFF2-40B4-BE49-F238E27FC236}">
                    <a16:creationId xmlns:a16="http://schemas.microsoft.com/office/drawing/2014/main" id="{5B02ECD9-29F7-4362-AF51-96E5CD4A5D6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1" name="フリーフォーム: 図形 1800">
                <a:extLst>
                  <a:ext uri="{FF2B5EF4-FFF2-40B4-BE49-F238E27FC236}">
                    <a16:creationId xmlns:a16="http://schemas.microsoft.com/office/drawing/2014/main" id="{6F62B462-4E18-41E6-B3C7-86E4295B3BF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2" name="フリーフォーム: 図形 1801">
                <a:extLst>
                  <a:ext uri="{FF2B5EF4-FFF2-40B4-BE49-F238E27FC236}">
                    <a16:creationId xmlns:a16="http://schemas.microsoft.com/office/drawing/2014/main" id="{67DBA67F-6476-44C5-8A97-81036B2F7DF9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3" name="フリーフォーム: 図形 1802">
                <a:extLst>
                  <a:ext uri="{FF2B5EF4-FFF2-40B4-BE49-F238E27FC236}">
                    <a16:creationId xmlns:a16="http://schemas.microsoft.com/office/drawing/2014/main" id="{30E35DE0-E0AF-4241-9BF8-92C618F87D8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4" name="フリーフォーム: 図形 1803">
                <a:extLst>
                  <a:ext uri="{FF2B5EF4-FFF2-40B4-BE49-F238E27FC236}">
                    <a16:creationId xmlns:a16="http://schemas.microsoft.com/office/drawing/2014/main" id="{6F48D617-CD6C-49B4-9EF7-323E8155AF5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5" name="フリーフォーム: 図形 1804">
                <a:extLst>
                  <a:ext uri="{FF2B5EF4-FFF2-40B4-BE49-F238E27FC236}">
                    <a16:creationId xmlns:a16="http://schemas.microsoft.com/office/drawing/2014/main" id="{F3D7CE7F-C31D-4511-ABC5-3746C6D5F6C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6" name="フリーフォーム: 図形 1805">
                <a:extLst>
                  <a:ext uri="{FF2B5EF4-FFF2-40B4-BE49-F238E27FC236}">
                    <a16:creationId xmlns:a16="http://schemas.microsoft.com/office/drawing/2014/main" id="{E32CE0E5-822F-40FF-A47B-8D1D6CADC1F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7" name="フリーフォーム: 図形 1806">
                <a:extLst>
                  <a:ext uri="{FF2B5EF4-FFF2-40B4-BE49-F238E27FC236}">
                    <a16:creationId xmlns:a16="http://schemas.microsoft.com/office/drawing/2014/main" id="{DC747397-3BB5-41FB-B2CC-B79FBF8AF09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8" name="フリーフォーム: 図形 1807">
                <a:extLst>
                  <a:ext uri="{FF2B5EF4-FFF2-40B4-BE49-F238E27FC236}">
                    <a16:creationId xmlns:a16="http://schemas.microsoft.com/office/drawing/2014/main" id="{62085C92-6B5C-470B-AD8E-7F5F319E30E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4" name="グループ化 1543">
              <a:extLst>
                <a:ext uri="{FF2B5EF4-FFF2-40B4-BE49-F238E27FC236}">
                  <a16:creationId xmlns:a16="http://schemas.microsoft.com/office/drawing/2014/main" id="{133F679D-17AC-4C58-9F3F-B8B852EE7318}"/>
                </a:ext>
              </a:extLst>
            </p:cNvPr>
            <p:cNvGrpSpPr/>
            <p:nvPr/>
          </p:nvGrpSpPr>
          <p:grpSpPr>
            <a:xfrm>
              <a:off x="874906" y="4867059"/>
              <a:ext cx="204231" cy="694854"/>
              <a:chOff x="1628799" y="4190334"/>
              <a:chExt cx="234076" cy="737178"/>
            </a:xfrm>
          </p:grpSpPr>
          <p:sp>
            <p:nvSpPr>
              <p:cNvPr id="1787" name="正方形/長方形 1786">
                <a:extLst>
                  <a:ext uri="{FF2B5EF4-FFF2-40B4-BE49-F238E27FC236}">
                    <a16:creationId xmlns:a16="http://schemas.microsoft.com/office/drawing/2014/main" id="{F5AF3A73-0951-485D-A665-0EE25BD738A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8" name="フリーフォーム: 図形 1787">
                <a:extLst>
                  <a:ext uri="{FF2B5EF4-FFF2-40B4-BE49-F238E27FC236}">
                    <a16:creationId xmlns:a16="http://schemas.microsoft.com/office/drawing/2014/main" id="{A10F9479-E1CB-4E31-90A3-2CB4421ABD3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9" name="フリーフォーム: 図形 1788">
                <a:extLst>
                  <a:ext uri="{FF2B5EF4-FFF2-40B4-BE49-F238E27FC236}">
                    <a16:creationId xmlns:a16="http://schemas.microsoft.com/office/drawing/2014/main" id="{F875DE53-B9C4-46F5-84C3-266815CFC04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0" name="フリーフォーム: 図形 1789">
                <a:extLst>
                  <a:ext uri="{FF2B5EF4-FFF2-40B4-BE49-F238E27FC236}">
                    <a16:creationId xmlns:a16="http://schemas.microsoft.com/office/drawing/2014/main" id="{6EB08455-3ED1-4950-A453-71332FD79FD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1" name="フリーフォーム: 図形 1790">
                <a:extLst>
                  <a:ext uri="{FF2B5EF4-FFF2-40B4-BE49-F238E27FC236}">
                    <a16:creationId xmlns:a16="http://schemas.microsoft.com/office/drawing/2014/main" id="{A9764553-0793-4A3F-9293-11C165E57F54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2" name="フリーフォーム: 図形 1791">
                <a:extLst>
                  <a:ext uri="{FF2B5EF4-FFF2-40B4-BE49-F238E27FC236}">
                    <a16:creationId xmlns:a16="http://schemas.microsoft.com/office/drawing/2014/main" id="{FB7372CA-AB8C-40C6-B851-A4680A619DC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3" name="フリーフォーム: 図形 1792">
                <a:extLst>
                  <a:ext uri="{FF2B5EF4-FFF2-40B4-BE49-F238E27FC236}">
                    <a16:creationId xmlns:a16="http://schemas.microsoft.com/office/drawing/2014/main" id="{9C867225-771E-4D6D-8267-F83A8AD70FF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4" name="フリーフォーム: 図形 1793">
                <a:extLst>
                  <a:ext uri="{FF2B5EF4-FFF2-40B4-BE49-F238E27FC236}">
                    <a16:creationId xmlns:a16="http://schemas.microsoft.com/office/drawing/2014/main" id="{68D91789-C427-4032-8ABE-703F309C17D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5" name="フリーフォーム: 図形 1794">
                <a:extLst>
                  <a:ext uri="{FF2B5EF4-FFF2-40B4-BE49-F238E27FC236}">
                    <a16:creationId xmlns:a16="http://schemas.microsoft.com/office/drawing/2014/main" id="{5D336707-F72E-4044-8930-80085C0D885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6" name="フリーフォーム: 図形 1795">
                <a:extLst>
                  <a:ext uri="{FF2B5EF4-FFF2-40B4-BE49-F238E27FC236}">
                    <a16:creationId xmlns:a16="http://schemas.microsoft.com/office/drawing/2014/main" id="{8A29F570-D802-40DA-95FA-BD7A210A822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7" name="フリーフォーム: 図形 1796">
                <a:extLst>
                  <a:ext uri="{FF2B5EF4-FFF2-40B4-BE49-F238E27FC236}">
                    <a16:creationId xmlns:a16="http://schemas.microsoft.com/office/drawing/2014/main" id="{B5ADCABD-F4BA-421A-BC80-3596442800B7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5" name="グループ化 1544">
              <a:extLst>
                <a:ext uri="{FF2B5EF4-FFF2-40B4-BE49-F238E27FC236}">
                  <a16:creationId xmlns:a16="http://schemas.microsoft.com/office/drawing/2014/main" id="{0FE4D525-80D7-4D8B-8F07-C337A39BAC8E}"/>
                </a:ext>
              </a:extLst>
            </p:cNvPr>
            <p:cNvGrpSpPr/>
            <p:nvPr/>
          </p:nvGrpSpPr>
          <p:grpSpPr>
            <a:xfrm>
              <a:off x="1098743" y="4867059"/>
              <a:ext cx="204231" cy="694854"/>
              <a:chOff x="1628799" y="4190334"/>
              <a:chExt cx="234076" cy="737178"/>
            </a:xfrm>
          </p:grpSpPr>
          <p:sp>
            <p:nvSpPr>
              <p:cNvPr id="1776" name="正方形/長方形 1775">
                <a:extLst>
                  <a:ext uri="{FF2B5EF4-FFF2-40B4-BE49-F238E27FC236}">
                    <a16:creationId xmlns:a16="http://schemas.microsoft.com/office/drawing/2014/main" id="{6E026852-4538-4DC6-9EA5-225DAB99276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7" name="フリーフォーム: 図形 1776">
                <a:extLst>
                  <a:ext uri="{FF2B5EF4-FFF2-40B4-BE49-F238E27FC236}">
                    <a16:creationId xmlns:a16="http://schemas.microsoft.com/office/drawing/2014/main" id="{FE9A625B-6398-450B-A4ED-236CF2A0208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8" name="フリーフォーム: 図形 1777">
                <a:extLst>
                  <a:ext uri="{FF2B5EF4-FFF2-40B4-BE49-F238E27FC236}">
                    <a16:creationId xmlns:a16="http://schemas.microsoft.com/office/drawing/2014/main" id="{A256BB69-697F-4674-90AA-499A0EC3F2D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9" name="フリーフォーム: 図形 1778">
                <a:extLst>
                  <a:ext uri="{FF2B5EF4-FFF2-40B4-BE49-F238E27FC236}">
                    <a16:creationId xmlns:a16="http://schemas.microsoft.com/office/drawing/2014/main" id="{8FA4CF88-CE16-4DBC-8088-FF7088847FE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0" name="フリーフォーム: 図形 1779">
                <a:extLst>
                  <a:ext uri="{FF2B5EF4-FFF2-40B4-BE49-F238E27FC236}">
                    <a16:creationId xmlns:a16="http://schemas.microsoft.com/office/drawing/2014/main" id="{FBA83266-8E74-4C46-B347-3882A7F1371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1" name="フリーフォーム: 図形 1780">
                <a:extLst>
                  <a:ext uri="{FF2B5EF4-FFF2-40B4-BE49-F238E27FC236}">
                    <a16:creationId xmlns:a16="http://schemas.microsoft.com/office/drawing/2014/main" id="{D8CF6223-6C6F-4E3B-BB0B-E49CA9AAF07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2" name="フリーフォーム: 図形 1781">
                <a:extLst>
                  <a:ext uri="{FF2B5EF4-FFF2-40B4-BE49-F238E27FC236}">
                    <a16:creationId xmlns:a16="http://schemas.microsoft.com/office/drawing/2014/main" id="{07770126-4952-4208-8D69-812CEEA44B1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3" name="フリーフォーム: 図形 1782">
                <a:extLst>
                  <a:ext uri="{FF2B5EF4-FFF2-40B4-BE49-F238E27FC236}">
                    <a16:creationId xmlns:a16="http://schemas.microsoft.com/office/drawing/2014/main" id="{FCEFAFB3-A91F-4019-A7A3-4518AC2C4A4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4" name="フリーフォーム: 図形 1783">
                <a:extLst>
                  <a:ext uri="{FF2B5EF4-FFF2-40B4-BE49-F238E27FC236}">
                    <a16:creationId xmlns:a16="http://schemas.microsoft.com/office/drawing/2014/main" id="{7DAAC469-FAB6-4E3F-9B67-D082B035F8A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5" name="フリーフォーム: 図形 1784">
                <a:extLst>
                  <a:ext uri="{FF2B5EF4-FFF2-40B4-BE49-F238E27FC236}">
                    <a16:creationId xmlns:a16="http://schemas.microsoft.com/office/drawing/2014/main" id="{36AE8787-BDEA-4C69-A0B9-1DFF90D0E48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6" name="フリーフォーム: 図形 1785">
                <a:extLst>
                  <a:ext uri="{FF2B5EF4-FFF2-40B4-BE49-F238E27FC236}">
                    <a16:creationId xmlns:a16="http://schemas.microsoft.com/office/drawing/2014/main" id="{E1799E6D-4002-437F-94B6-233841EA7AA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6" name="グループ化 1545">
              <a:extLst>
                <a:ext uri="{FF2B5EF4-FFF2-40B4-BE49-F238E27FC236}">
                  <a16:creationId xmlns:a16="http://schemas.microsoft.com/office/drawing/2014/main" id="{1F16248A-0BDF-4AD2-87ED-2968EF459F05}"/>
                </a:ext>
              </a:extLst>
            </p:cNvPr>
            <p:cNvGrpSpPr/>
            <p:nvPr/>
          </p:nvGrpSpPr>
          <p:grpSpPr>
            <a:xfrm>
              <a:off x="1322581" y="4867059"/>
              <a:ext cx="204231" cy="694854"/>
              <a:chOff x="1628799" y="4190334"/>
              <a:chExt cx="234076" cy="737178"/>
            </a:xfrm>
          </p:grpSpPr>
          <p:sp>
            <p:nvSpPr>
              <p:cNvPr id="1765" name="正方形/長方形 1764">
                <a:extLst>
                  <a:ext uri="{FF2B5EF4-FFF2-40B4-BE49-F238E27FC236}">
                    <a16:creationId xmlns:a16="http://schemas.microsoft.com/office/drawing/2014/main" id="{51F85AE4-163E-4791-9B01-56C20197ACA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6" name="フリーフォーム: 図形 1765">
                <a:extLst>
                  <a:ext uri="{FF2B5EF4-FFF2-40B4-BE49-F238E27FC236}">
                    <a16:creationId xmlns:a16="http://schemas.microsoft.com/office/drawing/2014/main" id="{FC77EFEB-D2EC-4704-A7F1-943E3BA592DB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7" name="フリーフォーム: 図形 1766">
                <a:extLst>
                  <a:ext uri="{FF2B5EF4-FFF2-40B4-BE49-F238E27FC236}">
                    <a16:creationId xmlns:a16="http://schemas.microsoft.com/office/drawing/2014/main" id="{D02A7424-B23B-409D-B9ED-B830739C871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8" name="フリーフォーム: 図形 1767">
                <a:extLst>
                  <a:ext uri="{FF2B5EF4-FFF2-40B4-BE49-F238E27FC236}">
                    <a16:creationId xmlns:a16="http://schemas.microsoft.com/office/drawing/2014/main" id="{6AC8B0EB-C224-46DD-ADF2-31E053332B3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9" name="フリーフォーム: 図形 1768">
                <a:extLst>
                  <a:ext uri="{FF2B5EF4-FFF2-40B4-BE49-F238E27FC236}">
                    <a16:creationId xmlns:a16="http://schemas.microsoft.com/office/drawing/2014/main" id="{61FFD178-128A-42C6-9718-47F2AA9C09C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0" name="フリーフォーム: 図形 1769">
                <a:extLst>
                  <a:ext uri="{FF2B5EF4-FFF2-40B4-BE49-F238E27FC236}">
                    <a16:creationId xmlns:a16="http://schemas.microsoft.com/office/drawing/2014/main" id="{A828BE7A-A9FC-4F20-9C8A-801C7F73A678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1" name="フリーフォーム: 図形 1770">
                <a:extLst>
                  <a:ext uri="{FF2B5EF4-FFF2-40B4-BE49-F238E27FC236}">
                    <a16:creationId xmlns:a16="http://schemas.microsoft.com/office/drawing/2014/main" id="{77140967-B8D3-4E59-ACB1-FF636B99E7A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2" name="フリーフォーム: 図形 1771">
                <a:extLst>
                  <a:ext uri="{FF2B5EF4-FFF2-40B4-BE49-F238E27FC236}">
                    <a16:creationId xmlns:a16="http://schemas.microsoft.com/office/drawing/2014/main" id="{E659DB11-6D3A-4DA9-9642-C3176E683A4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3" name="フリーフォーム: 図形 1772">
                <a:extLst>
                  <a:ext uri="{FF2B5EF4-FFF2-40B4-BE49-F238E27FC236}">
                    <a16:creationId xmlns:a16="http://schemas.microsoft.com/office/drawing/2014/main" id="{A67BD4A2-B647-47AC-80F8-45FCD5E263A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4" name="フリーフォーム: 図形 1773">
                <a:extLst>
                  <a:ext uri="{FF2B5EF4-FFF2-40B4-BE49-F238E27FC236}">
                    <a16:creationId xmlns:a16="http://schemas.microsoft.com/office/drawing/2014/main" id="{E983D0A4-CAEB-4352-896E-A95D91742FF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5" name="フリーフォーム: 図形 1774">
                <a:extLst>
                  <a:ext uri="{FF2B5EF4-FFF2-40B4-BE49-F238E27FC236}">
                    <a16:creationId xmlns:a16="http://schemas.microsoft.com/office/drawing/2014/main" id="{EC2664CE-30C7-4563-A607-7180B836A84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7" name="グループ化 1546">
              <a:extLst>
                <a:ext uri="{FF2B5EF4-FFF2-40B4-BE49-F238E27FC236}">
                  <a16:creationId xmlns:a16="http://schemas.microsoft.com/office/drawing/2014/main" id="{B9E5978A-4D1F-4257-AFEA-715C5E8F74E1}"/>
                </a:ext>
              </a:extLst>
            </p:cNvPr>
            <p:cNvGrpSpPr/>
            <p:nvPr/>
          </p:nvGrpSpPr>
          <p:grpSpPr>
            <a:xfrm>
              <a:off x="1546418" y="4867059"/>
              <a:ext cx="204231" cy="694854"/>
              <a:chOff x="1628799" y="4190334"/>
              <a:chExt cx="234076" cy="737178"/>
            </a:xfrm>
          </p:grpSpPr>
          <p:sp>
            <p:nvSpPr>
              <p:cNvPr id="1754" name="正方形/長方形 1753">
                <a:extLst>
                  <a:ext uri="{FF2B5EF4-FFF2-40B4-BE49-F238E27FC236}">
                    <a16:creationId xmlns:a16="http://schemas.microsoft.com/office/drawing/2014/main" id="{D0EA1606-0DB9-4AB8-8E96-9A89EACCDA2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5" name="フリーフォーム: 図形 1754">
                <a:extLst>
                  <a:ext uri="{FF2B5EF4-FFF2-40B4-BE49-F238E27FC236}">
                    <a16:creationId xmlns:a16="http://schemas.microsoft.com/office/drawing/2014/main" id="{8A7BA679-E7D1-4271-8592-6E3B2BDDA85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6" name="フリーフォーム: 図形 1755">
                <a:extLst>
                  <a:ext uri="{FF2B5EF4-FFF2-40B4-BE49-F238E27FC236}">
                    <a16:creationId xmlns:a16="http://schemas.microsoft.com/office/drawing/2014/main" id="{278C3BBF-F8ED-41F2-B001-F641DAEEFAF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7" name="フリーフォーム: 図形 1756">
                <a:extLst>
                  <a:ext uri="{FF2B5EF4-FFF2-40B4-BE49-F238E27FC236}">
                    <a16:creationId xmlns:a16="http://schemas.microsoft.com/office/drawing/2014/main" id="{B1E013F3-6A67-4847-BB88-4092EABF397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8" name="フリーフォーム: 図形 1757">
                <a:extLst>
                  <a:ext uri="{FF2B5EF4-FFF2-40B4-BE49-F238E27FC236}">
                    <a16:creationId xmlns:a16="http://schemas.microsoft.com/office/drawing/2014/main" id="{4D7D9921-35AF-423C-8B6E-029D6C1F0FB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9" name="フリーフォーム: 図形 1758">
                <a:extLst>
                  <a:ext uri="{FF2B5EF4-FFF2-40B4-BE49-F238E27FC236}">
                    <a16:creationId xmlns:a16="http://schemas.microsoft.com/office/drawing/2014/main" id="{93DA77A2-98ED-46DB-97FA-9F9B541E06B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0" name="フリーフォーム: 図形 1759">
                <a:extLst>
                  <a:ext uri="{FF2B5EF4-FFF2-40B4-BE49-F238E27FC236}">
                    <a16:creationId xmlns:a16="http://schemas.microsoft.com/office/drawing/2014/main" id="{35F5E60A-36D9-48D7-BB45-1AF288A88F5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1" name="フリーフォーム: 図形 1760">
                <a:extLst>
                  <a:ext uri="{FF2B5EF4-FFF2-40B4-BE49-F238E27FC236}">
                    <a16:creationId xmlns:a16="http://schemas.microsoft.com/office/drawing/2014/main" id="{C039B9EB-409B-414E-8434-434D7CDF73D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2" name="フリーフォーム: 図形 1761">
                <a:extLst>
                  <a:ext uri="{FF2B5EF4-FFF2-40B4-BE49-F238E27FC236}">
                    <a16:creationId xmlns:a16="http://schemas.microsoft.com/office/drawing/2014/main" id="{E167B9F3-E795-4EFF-BCC6-3CCD5629CC6F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3" name="フリーフォーム: 図形 1762">
                <a:extLst>
                  <a:ext uri="{FF2B5EF4-FFF2-40B4-BE49-F238E27FC236}">
                    <a16:creationId xmlns:a16="http://schemas.microsoft.com/office/drawing/2014/main" id="{FC3B0CA8-E72A-4231-BD57-A9787F6D68D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4" name="フリーフォーム: 図形 1763">
                <a:extLst>
                  <a:ext uri="{FF2B5EF4-FFF2-40B4-BE49-F238E27FC236}">
                    <a16:creationId xmlns:a16="http://schemas.microsoft.com/office/drawing/2014/main" id="{925C1840-C6F7-42DE-BD94-740FFDC2A56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8" name="グループ化 1547">
              <a:extLst>
                <a:ext uri="{FF2B5EF4-FFF2-40B4-BE49-F238E27FC236}">
                  <a16:creationId xmlns:a16="http://schemas.microsoft.com/office/drawing/2014/main" id="{A9672D79-0275-4FA0-9643-8127003DD117}"/>
                </a:ext>
              </a:extLst>
            </p:cNvPr>
            <p:cNvGrpSpPr/>
            <p:nvPr/>
          </p:nvGrpSpPr>
          <p:grpSpPr>
            <a:xfrm>
              <a:off x="1770256" y="4867059"/>
              <a:ext cx="204231" cy="694854"/>
              <a:chOff x="1628799" y="4190334"/>
              <a:chExt cx="234076" cy="737178"/>
            </a:xfrm>
          </p:grpSpPr>
          <p:sp>
            <p:nvSpPr>
              <p:cNvPr id="1743" name="正方形/長方形 1742">
                <a:extLst>
                  <a:ext uri="{FF2B5EF4-FFF2-40B4-BE49-F238E27FC236}">
                    <a16:creationId xmlns:a16="http://schemas.microsoft.com/office/drawing/2014/main" id="{80FF9E7B-1C2C-40C7-883E-F62FF2630C5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4" name="フリーフォーム: 図形 1743">
                <a:extLst>
                  <a:ext uri="{FF2B5EF4-FFF2-40B4-BE49-F238E27FC236}">
                    <a16:creationId xmlns:a16="http://schemas.microsoft.com/office/drawing/2014/main" id="{BCACD099-5239-498E-8056-21FF9983A1D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5" name="フリーフォーム: 図形 1744">
                <a:extLst>
                  <a:ext uri="{FF2B5EF4-FFF2-40B4-BE49-F238E27FC236}">
                    <a16:creationId xmlns:a16="http://schemas.microsoft.com/office/drawing/2014/main" id="{4C4E1085-87F9-4DDB-893D-AE55AC48389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6" name="フリーフォーム: 図形 1745">
                <a:extLst>
                  <a:ext uri="{FF2B5EF4-FFF2-40B4-BE49-F238E27FC236}">
                    <a16:creationId xmlns:a16="http://schemas.microsoft.com/office/drawing/2014/main" id="{8F4421E6-0DF9-4B20-8253-B1CA4E36E95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7" name="フリーフォーム: 図形 1746">
                <a:extLst>
                  <a:ext uri="{FF2B5EF4-FFF2-40B4-BE49-F238E27FC236}">
                    <a16:creationId xmlns:a16="http://schemas.microsoft.com/office/drawing/2014/main" id="{BE88706F-07DE-4C95-949C-EB2F1D56903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8" name="フリーフォーム: 図形 1747">
                <a:extLst>
                  <a:ext uri="{FF2B5EF4-FFF2-40B4-BE49-F238E27FC236}">
                    <a16:creationId xmlns:a16="http://schemas.microsoft.com/office/drawing/2014/main" id="{FB0DB612-A4CC-41E2-AEAA-2E458C16DD7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9" name="フリーフォーム: 図形 1748">
                <a:extLst>
                  <a:ext uri="{FF2B5EF4-FFF2-40B4-BE49-F238E27FC236}">
                    <a16:creationId xmlns:a16="http://schemas.microsoft.com/office/drawing/2014/main" id="{1FC22DC7-A267-4A26-9C4A-3865B70ED29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0" name="フリーフォーム: 図形 1749">
                <a:extLst>
                  <a:ext uri="{FF2B5EF4-FFF2-40B4-BE49-F238E27FC236}">
                    <a16:creationId xmlns:a16="http://schemas.microsoft.com/office/drawing/2014/main" id="{527034EE-5F71-4215-82EA-D733E9DA24E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1" name="フリーフォーム: 図形 1750">
                <a:extLst>
                  <a:ext uri="{FF2B5EF4-FFF2-40B4-BE49-F238E27FC236}">
                    <a16:creationId xmlns:a16="http://schemas.microsoft.com/office/drawing/2014/main" id="{58D223DA-B5CC-4D84-93D1-C423ACDF6A5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2" name="フリーフォーム: 図形 1751">
                <a:extLst>
                  <a:ext uri="{FF2B5EF4-FFF2-40B4-BE49-F238E27FC236}">
                    <a16:creationId xmlns:a16="http://schemas.microsoft.com/office/drawing/2014/main" id="{1BD0DB12-C9F1-489A-A991-0E3379D4A96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3" name="フリーフォーム: 図形 1752">
                <a:extLst>
                  <a:ext uri="{FF2B5EF4-FFF2-40B4-BE49-F238E27FC236}">
                    <a16:creationId xmlns:a16="http://schemas.microsoft.com/office/drawing/2014/main" id="{629E6B14-E319-4BA6-8B77-78D4DB1DBCD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9" name="グループ化 1548">
              <a:extLst>
                <a:ext uri="{FF2B5EF4-FFF2-40B4-BE49-F238E27FC236}">
                  <a16:creationId xmlns:a16="http://schemas.microsoft.com/office/drawing/2014/main" id="{9D96DE7C-076B-4281-865D-CF269489189C}"/>
                </a:ext>
              </a:extLst>
            </p:cNvPr>
            <p:cNvGrpSpPr/>
            <p:nvPr/>
          </p:nvGrpSpPr>
          <p:grpSpPr>
            <a:xfrm>
              <a:off x="1994093" y="4867059"/>
              <a:ext cx="204231" cy="694854"/>
              <a:chOff x="1628799" y="4190334"/>
              <a:chExt cx="234076" cy="737178"/>
            </a:xfrm>
          </p:grpSpPr>
          <p:sp>
            <p:nvSpPr>
              <p:cNvPr id="1732" name="正方形/長方形 1731">
                <a:extLst>
                  <a:ext uri="{FF2B5EF4-FFF2-40B4-BE49-F238E27FC236}">
                    <a16:creationId xmlns:a16="http://schemas.microsoft.com/office/drawing/2014/main" id="{D156D2F1-74EC-43FD-8745-160D3AE43728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3" name="フリーフォーム: 図形 1732">
                <a:extLst>
                  <a:ext uri="{FF2B5EF4-FFF2-40B4-BE49-F238E27FC236}">
                    <a16:creationId xmlns:a16="http://schemas.microsoft.com/office/drawing/2014/main" id="{41130E62-91E5-45A2-8680-E2DF13E5CB9B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4" name="フリーフォーム: 図形 1733">
                <a:extLst>
                  <a:ext uri="{FF2B5EF4-FFF2-40B4-BE49-F238E27FC236}">
                    <a16:creationId xmlns:a16="http://schemas.microsoft.com/office/drawing/2014/main" id="{6FA9038E-D47D-4600-A527-94C55946B41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5" name="フリーフォーム: 図形 1734">
                <a:extLst>
                  <a:ext uri="{FF2B5EF4-FFF2-40B4-BE49-F238E27FC236}">
                    <a16:creationId xmlns:a16="http://schemas.microsoft.com/office/drawing/2014/main" id="{0AD31A3D-CB9D-471A-AF3F-912B04D6A5FA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6" name="フリーフォーム: 図形 1735">
                <a:extLst>
                  <a:ext uri="{FF2B5EF4-FFF2-40B4-BE49-F238E27FC236}">
                    <a16:creationId xmlns:a16="http://schemas.microsoft.com/office/drawing/2014/main" id="{D6FE823C-96CA-46AE-A948-D3E7119F3B4D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7" name="フリーフォーム: 図形 1736">
                <a:extLst>
                  <a:ext uri="{FF2B5EF4-FFF2-40B4-BE49-F238E27FC236}">
                    <a16:creationId xmlns:a16="http://schemas.microsoft.com/office/drawing/2014/main" id="{28AAB0E6-4460-4AC9-BAA9-6CE8F2B924E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8" name="フリーフォーム: 図形 1737">
                <a:extLst>
                  <a:ext uri="{FF2B5EF4-FFF2-40B4-BE49-F238E27FC236}">
                    <a16:creationId xmlns:a16="http://schemas.microsoft.com/office/drawing/2014/main" id="{7DF5B723-212A-4A77-9F1D-1B943403C7B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9" name="フリーフォーム: 図形 1738">
                <a:extLst>
                  <a:ext uri="{FF2B5EF4-FFF2-40B4-BE49-F238E27FC236}">
                    <a16:creationId xmlns:a16="http://schemas.microsoft.com/office/drawing/2014/main" id="{74456CF7-618D-4BD9-A35F-84594136042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0" name="フリーフォーム: 図形 1739">
                <a:extLst>
                  <a:ext uri="{FF2B5EF4-FFF2-40B4-BE49-F238E27FC236}">
                    <a16:creationId xmlns:a16="http://schemas.microsoft.com/office/drawing/2014/main" id="{F1095FF8-0175-44A2-8337-63307294437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1" name="フリーフォーム: 図形 1740">
                <a:extLst>
                  <a:ext uri="{FF2B5EF4-FFF2-40B4-BE49-F238E27FC236}">
                    <a16:creationId xmlns:a16="http://schemas.microsoft.com/office/drawing/2014/main" id="{D7F6CB64-04CD-4254-B7B9-C9C9A51FFA3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2" name="フリーフォーム: 図形 1741">
                <a:extLst>
                  <a:ext uri="{FF2B5EF4-FFF2-40B4-BE49-F238E27FC236}">
                    <a16:creationId xmlns:a16="http://schemas.microsoft.com/office/drawing/2014/main" id="{39235429-0633-4A62-9D50-75687CB720E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0" name="グループ化 1549">
              <a:extLst>
                <a:ext uri="{FF2B5EF4-FFF2-40B4-BE49-F238E27FC236}">
                  <a16:creationId xmlns:a16="http://schemas.microsoft.com/office/drawing/2014/main" id="{50E0ACFF-B6FA-48CB-9278-E76B8DE474AD}"/>
                </a:ext>
              </a:extLst>
            </p:cNvPr>
            <p:cNvGrpSpPr/>
            <p:nvPr/>
          </p:nvGrpSpPr>
          <p:grpSpPr>
            <a:xfrm>
              <a:off x="2213169" y="4867059"/>
              <a:ext cx="204231" cy="694854"/>
              <a:chOff x="1628799" y="4190334"/>
              <a:chExt cx="234076" cy="737178"/>
            </a:xfrm>
          </p:grpSpPr>
          <p:sp>
            <p:nvSpPr>
              <p:cNvPr id="1721" name="正方形/長方形 1720">
                <a:extLst>
                  <a:ext uri="{FF2B5EF4-FFF2-40B4-BE49-F238E27FC236}">
                    <a16:creationId xmlns:a16="http://schemas.microsoft.com/office/drawing/2014/main" id="{341913C3-8436-4549-A227-9F9FAAC3F45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2" name="フリーフォーム: 図形 1721">
                <a:extLst>
                  <a:ext uri="{FF2B5EF4-FFF2-40B4-BE49-F238E27FC236}">
                    <a16:creationId xmlns:a16="http://schemas.microsoft.com/office/drawing/2014/main" id="{7B11BF1E-C624-44F7-AEC2-EE257CC8ABF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3" name="フリーフォーム: 図形 1722">
                <a:extLst>
                  <a:ext uri="{FF2B5EF4-FFF2-40B4-BE49-F238E27FC236}">
                    <a16:creationId xmlns:a16="http://schemas.microsoft.com/office/drawing/2014/main" id="{63E08740-7501-452A-BCAF-CF5D0762CB3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4" name="フリーフォーム: 図形 1723">
                <a:extLst>
                  <a:ext uri="{FF2B5EF4-FFF2-40B4-BE49-F238E27FC236}">
                    <a16:creationId xmlns:a16="http://schemas.microsoft.com/office/drawing/2014/main" id="{F29A53B8-008C-4636-A09D-360AC6FF483E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5" name="フリーフォーム: 図形 1724">
                <a:extLst>
                  <a:ext uri="{FF2B5EF4-FFF2-40B4-BE49-F238E27FC236}">
                    <a16:creationId xmlns:a16="http://schemas.microsoft.com/office/drawing/2014/main" id="{DEE4DC22-8378-430D-9B66-570C2910224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6" name="フリーフォーム: 図形 1725">
                <a:extLst>
                  <a:ext uri="{FF2B5EF4-FFF2-40B4-BE49-F238E27FC236}">
                    <a16:creationId xmlns:a16="http://schemas.microsoft.com/office/drawing/2014/main" id="{E50A755B-AE10-4983-A4F4-190A67C568A8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7" name="フリーフォーム: 図形 1726">
                <a:extLst>
                  <a:ext uri="{FF2B5EF4-FFF2-40B4-BE49-F238E27FC236}">
                    <a16:creationId xmlns:a16="http://schemas.microsoft.com/office/drawing/2014/main" id="{FB0BB6FF-0970-49C1-AF85-FFD0BA83664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8" name="フリーフォーム: 図形 1727">
                <a:extLst>
                  <a:ext uri="{FF2B5EF4-FFF2-40B4-BE49-F238E27FC236}">
                    <a16:creationId xmlns:a16="http://schemas.microsoft.com/office/drawing/2014/main" id="{067B283B-1116-4BBF-8CB1-B833177563E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9" name="フリーフォーム: 図形 1728">
                <a:extLst>
                  <a:ext uri="{FF2B5EF4-FFF2-40B4-BE49-F238E27FC236}">
                    <a16:creationId xmlns:a16="http://schemas.microsoft.com/office/drawing/2014/main" id="{F4615E3D-387D-4FAB-9E38-07423D45F3C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0" name="フリーフォーム: 図形 1729">
                <a:extLst>
                  <a:ext uri="{FF2B5EF4-FFF2-40B4-BE49-F238E27FC236}">
                    <a16:creationId xmlns:a16="http://schemas.microsoft.com/office/drawing/2014/main" id="{CC422120-2798-453E-B640-3E5C35E0EF4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1" name="フリーフォーム: 図形 1730">
                <a:extLst>
                  <a:ext uri="{FF2B5EF4-FFF2-40B4-BE49-F238E27FC236}">
                    <a16:creationId xmlns:a16="http://schemas.microsoft.com/office/drawing/2014/main" id="{CEAB2C48-042A-4823-BD66-502046CA9BE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1" name="グループ化 1550">
              <a:extLst>
                <a:ext uri="{FF2B5EF4-FFF2-40B4-BE49-F238E27FC236}">
                  <a16:creationId xmlns:a16="http://schemas.microsoft.com/office/drawing/2014/main" id="{B55E6AC5-EDB3-4461-AF4D-EA6D1535A22F}"/>
                </a:ext>
              </a:extLst>
            </p:cNvPr>
            <p:cNvGrpSpPr/>
            <p:nvPr/>
          </p:nvGrpSpPr>
          <p:grpSpPr>
            <a:xfrm>
              <a:off x="2437006" y="4867059"/>
              <a:ext cx="204231" cy="694854"/>
              <a:chOff x="1628799" y="4190334"/>
              <a:chExt cx="234076" cy="737178"/>
            </a:xfrm>
          </p:grpSpPr>
          <p:sp>
            <p:nvSpPr>
              <p:cNvPr id="1710" name="正方形/長方形 1709">
                <a:extLst>
                  <a:ext uri="{FF2B5EF4-FFF2-40B4-BE49-F238E27FC236}">
                    <a16:creationId xmlns:a16="http://schemas.microsoft.com/office/drawing/2014/main" id="{E9CA89BE-26C4-4B51-A5C5-F023098AD4A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1" name="フリーフォーム: 図形 1710">
                <a:extLst>
                  <a:ext uri="{FF2B5EF4-FFF2-40B4-BE49-F238E27FC236}">
                    <a16:creationId xmlns:a16="http://schemas.microsoft.com/office/drawing/2014/main" id="{B509F2E1-0665-45CB-A795-C9D35DA4C0B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2" name="フリーフォーム: 図形 1711">
                <a:extLst>
                  <a:ext uri="{FF2B5EF4-FFF2-40B4-BE49-F238E27FC236}">
                    <a16:creationId xmlns:a16="http://schemas.microsoft.com/office/drawing/2014/main" id="{15F242F0-4B1C-4AFF-B135-7B2564DA00A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3" name="フリーフォーム: 図形 1712">
                <a:extLst>
                  <a:ext uri="{FF2B5EF4-FFF2-40B4-BE49-F238E27FC236}">
                    <a16:creationId xmlns:a16="http://schemas.microsoft.com/office/drawing/2014/main" id="{FA70FD2C-AEEC-4754-B45F-CD0E95B3EA0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4" name="フリーフォーム: 図形 1713">
                <a:extLst>
                  <a:ext uri="{FF2B5EF4-FFF2-40B4-BE49-F238E27FC236}">
                    <a16:creationId xmlns:a16="http://schemas.microsoft.com/office/drawing/2014/main" id="{3988474D-D2C7-4559-854E-F9D96E14DFA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5" name="フリーフォーム: 図形 1714">
                <a:extLst>
                  <a:ext uri="{FF2B5EF4-FFF2-40B4-BE49-F238E27FC236}">
                    <a16:creationId xmlns:a16="http://schemas.microsoft.com/office/drawing/2014/main" id="{91AD4DD0-2592-45E5-9D98-352B4084D34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6" name="フリーフォーム: 図形 1715">
                <a:extLst>
                  <a:ext uri="{FF2B5EF4-FFF2-40B4-BE49-F238E27FC236}">
                    <a16:creationId xmlns:a16="http://schemas.microsoft.com/office/drawing/2014/main" id="{F692B50E-1C0A-4C3F-B4C6-83C3C431A5C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7" name="フリーフォーム: 図形 1716">
                <a:extLst>
                  <a:ext uri="{FF2B5EF4-FFF2-40B4-BE49-F238E27FC236}">
                    <a16:creationId xmlns:a16="http://schemas.microsoft.com/office/drawing/2014/main" id="{4E0CE52C-D02C-4C2F-9925-74F4BAA9DFB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8" name="フリーフォーム: 図形 1717">
                <a:extLst>
                  <a:ext uri="{FF2B5EF4-FFF2-40B4-BE49-F238E27FC236}">
                    <a16:creationId xmlns:a16="http://schemas.microsoft.com/office/drawing/2014/main" id="{90DAC998-E14A-4A76-A728-D4CE361059B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9" name="フリーフォーム: 図形 1718">
                <a:extLst>
                  <a:ext uri="{FF2B5EF4-FFF2-40B4-BE49-F238E27FC236}">
                    <a16:creationId xmlns:a16="http://schemas.microsoft.com/office/drawing/2014/main" id="{385B03B0-0CB5-4454-B1C9-06D6A2478D5C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0" name="フリーフォーム: 図形 1719">
                <a:extLst>
                  <a:ext uri="{FF2B5EF4-FFF2-40B4-BE49-F238E27FC236}">
                    <a16:creationId xmlns:a16="http://schemas.microsoft.com/office/drawing/2014/main" id="{B6C8F90B-B373-455E-BF88-B37A2796A07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2" name="グループ化 1551">
              <a:extLst>
                <a:ext uri="{FF2B5EF4-FFF2-40B4-BE49-F238E27FC236}">
                  <a16:creationId xmlns:a16="http://schemas.microsoft.com/office/drawing/2014/main" id="{DD86C5E8-C236-4AB0-BBE9-20075D8B81E0}"/>
                </a:ext>
              </a:extLst>
            </p:cNvPr>
            <p:cNvGrpSpPr/>
            <p:nvPr/>
          </p:nvGrpSpPr>
          <p:grpSpPr>
            <a:xfrm>
              <a:off x="2660844" y="4867059"/>
              <a:ext cx="204231" cy="694854"/>
              <a:chOff x="1628799" y="4190334"/>
              <a:chExt cx="234076" cy="737178"/>
            </a:xfrm>
          </p:grpSpPr>
          <p:sp>
            <p:nvSpPr>
              <p:cNvPr id="1699" name="正方形/長方形 1698">
                <a:extLst>
                  <a:ext uri="{FF2B5EF4-FFF2-40B4-BE49-F238E27FC236}">
                    <a16:creationId xmlns:a16="http://schemas.microsoft.com/office/drawing/2014/main" id="{D26F2D8D-54D3-4656-AC8F-9037EBAD312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0" name="フリーフォーム: 図形 1699">
                <a:extLst>
                  <a:ext uri="{FF2B5EF4-FFF2-40B4-BE49-F238E27FC236}">
                    <a16:creationId xmlns:a16="http://schemas.microsoft.com/office/drawing/2014/main" id="{5DC773EC-10B1-43B2-BED5-0452335AEFE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1" name="フリーフォーム: 図形 1700">
                <a:extLst>
                  <a:ext uri="{FF2B5EF4-FFF2-40B4-BE49-F238E27FC236}">
                    <a16:creationId xmlns:a16="http://schemas.microsoft.com/office/drawing/2014/main" id="{FD821589-37C2-4E6E-A274-C2717C2C9A1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2" name="フリーフォーム: 図形 1701">
                <a:extLst>
                  <a:ext uri="{FF2B5EF4-FFF2-40B4-BE49-F238E27FC236}">
                    <a16:creationId xmlns:a16="http://schemas.microsoft.com/office/drawing/2014/main" id="{8F65A193-E646-493B-8E96-0CFE2360E6B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3" name="フリーフォーム: 図形 1702">
                <a:extLst>
                  <a:ext uri="{FF2B5EF4-FFF2-40B4-BE49-F238E27FC236}">
                    <a16:creationId xmlns:a16="http://schemas.microsoft.com/office/drawing/2014/main" id="{51436B91-7E0C-4991-B9AA-71A399E62B3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4" name="フリーフォーム: 図形 1703">
                <a:extLst>
                  <a:ext uri="{FF2B5EF4-FFF2-40B4-BE49-F238E27FC236}">
                    <a16:creationId xmlns:a16="http://schemas.microsoft.com/office/drawing/2014/main" id="{BF5F4A61-D004-436B-BDB2-376A3180212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5" name="フリーフォーム: 図形 1704">
                <a:extLst>
                  <a:ext uri="{FF2B5EF4-FFF2-40B4-BE49-F238E27FC236}">
                    <a16:creationId xmlns:a16="http://schemas.microsoft.com/office/drawing/2014/main" id="{264D20C1-7BAD-45D9-91D2-E44E778C8CE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6" name="フリーフォーム: 図形 1705">
                <a:extLst>
                  <a:ext uri="{FF2B5EF4-FFF2-40B4-BE49-F238E27FC236}">
                    <a16:creationId xmlns:a16="http://schemas.microsoft.com/office/drawing/2014/main" id="{7068DDFF-C8B9-4BA7-A328-3A5E2E8B3924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7" name="フリーフォーム: 図形 1706">
                <a:extLst>
                  <a:ext uri="{FF2B5EF4-FFF2-40B4-BE49-F238E27FC236}">
                    <a16:creationId xmlns:a16="http://schemas.microsoft.com/office/drawing/2014/main" id="{C6A2A538-68E2-46C1-890D-D6CAE5AA6A98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8" name="フリーフォーム: 図形 1707">
                <a:extLst>
                  <a:ext uri="{FF2B5EF4-FFF2-40B4-BE49-F238E27FC236}">
                    <a16:creationId xmlns:a16="http://schemas.microsoft.com/office/drawing/2014/main" id="{BB9DE491-795E-4E4E-B48E-0ED17D7AA9AC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9" name="フリーフォーム: 図形 1708">
                <a:extLst>
                  <a:ext uri="{FF2B5EF4-FFF2-40B4-BE49-F238E27FC236}">
                    <a16:creationId xmlns:a16="http://schemas.microsoft.com/office/drawing/2014/main" id="{FFCE0DA1-8A13-44D8-BB3B-FC4575AC8E7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3" name="グループ化 1552">
              <a:extLst>
                <a:ext uri="{FF2B5EF4-FFF2-40B4-BE49-F238E27FC236}">
                  <a16:creationId xmlns:a16="http://schemas.microsoft.com/office/drawing/2014/main" id="{8978F009-9F66-40FB-AE16-4C8E3D840007}"/>
                </a:ext>
              </a:extLst>
            </p:cNvPr>
            <p:cNvGrpSpPr/>
            <p:nvPr/>
          </p:nvGrpSpPr>
          <p:grpSpPr>
            <a:xfrm>
              <a:off x="2884681" y="4867059"/>
              <a:ext cx="204231" cy="694854"/>
              <a:chOff x="1628799" y="4190334"/>
              <a:chExt cx="234076" cy="737178"/>
            </a:xfrm>
          </p:grpSpPr>
          <p:sp>
            <p:nvSpPr>
              <p:cNvPr id="1688" name="正方形/長方形 1687">
                <a:extLst>
                  <a:ext uri="{FF2B5EF4-FFF2-40B4-BE49-F238E27FC236}">
                    <a16:creationId xmlns:a16="http://schemas.microsoft.com/office/drawing/2014/main" id="{642DFF14-6C76-4BBD-867C-7560AFBC828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9" name="フリーフォーム: 図形 1688">
                <a:extLst>
                  <a:ext uri="{FF2B5EF4-FFF2-40B4-BE49-F238E27FC236}">
                    <a16:creationId xmlns:a16="http://schemas.microsoft.com/office/drawing/2014/main" id="{160C8C4D-CEDA-4232-A3FE-AD5EC39620B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0" name="フリーフォーム: 図形 1689">
                <a:extLst>
                  <a:ext uri="{FF2B5EF4-FFF2-40B4-BE49-F238E27FC236}">
                    <a16:creationId xmlns:a16="http://schemas.microsoft.com/office/drawing/2014/main" id="{A1624A76-E13B-49BF-935D-613D2AFC3A4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1" name="フリーフォーム: 図形 1690">
                <a:extLst>
                  <a:ext uri="{FF2B5EF4-FFF2-40B4-BE49-F238E27FC236}">
                    <a16:creationId xmlns:a16="http://schemas.microsoft.com/office/drawing/2014/main" id="{55CC759B-AAC7-46EF-B8DD-D4CA3CD6AB3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2" name="フリーフォーム: 図形 1691">
                <a:extLst>
                  <a:ext uri="{FF2B5EF4-FFF2-40B4-BE49-F238E27FC236}">
                    <a16:creationId xmlns:a16="http://schemas.microsoft.com/office/drawing/2014/main" id="{AA51BCD8-5176-442E-ABCF-4CF4FC9B8E09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3" name="フリーフォーム: 図形 1692">
                <a:extLst>
                  <a:ext uri="{FF2B5EF4-FFF2-40B4-BE49-F238E27FC236}">
                    <a16:creationId xmlns:a16="http://schemas.microsoft.com/office/drawing/2014/main" id="{F1BFE5C9-077D-4DD5-B644-767932A02BF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4" name="フリーフォーム: 図形 1693">
                <a:extLst>
                  <a:ext uri="{FF2B5EF4-FFF2-40B4-BE49-F238E27FC236}">
                    <a16:creationId xmlns:a16="http://schemas.microsoft.com/office/drawing/2014/main" id="{A9613DEF-829A-4EF7-B6DE-25C3B2CDF5A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5" name="フリーフォーム: 図形 1694">
                <a:extLst>
                  <a:ext uri="{FF2B5EF4-FFF2-40B4-BE49-F238E27FC236}">
                    <a16:creationId xmlns:a16="http://schemas.microsoft.com/office/drawing/2014/main" id="{A1DA2F6B-4142-4031-82F9-CC23132D284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6" name="フリーフォーム: 図形 1695">
                <a:extLst>
                  <a:ext uri="{FF2B5EF4-FFF2-40B4-BE49-F238E27FC236}">
                    <a16:creationId xmlns:a16="http://schemas.microsoft.com/office/drawing/2014/main" id="{ACE26E83-DD9E-4A72-A68F-791F6D63105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7" name="フリーフォーム: 図形 1696">
                <a:extLst>
                  <a:ext uri="{FF2B5EF4-FFF2-40B4-BE49-F238E27FC236}">
                    <a16:creationId xmlns:a16="http://schemas.microsoft.com/office/drawing/2014/main" id="{3A03A79D-7DE4-4114-822E-181EE545EF4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8" name="フリーフォーム: 図形 1697">
                <a:extLst>
                  <a:ext uri="{FF2B5EF4-FFF2-40B4-BE49-F238E27FC236}">
                    <a16:creationId xmlns:a16="http://schemas.microsoft.com/office/drawing/2014/main" id="{2BB70929-FE38-4086-90D9-5714E1BFD0F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4" name="グループ化 1553">
              <a:extLst>
                <a:ext uri="{FF2B5EF4-FFF2-40B4-BE49-F238E27FC236}">
                  <a16:creationId xmlns:a16="http://schemas.microsoft.com/office/drawing/2014/main" id="{CF6569B2-55DB-4166-B44A-4EB08D4800C8}"/>
                </a:ext>
              </a:extLst>
            </p:cNvPr>
            <p:cNvGrpSpPr/>
            <p:nvPr/>
          </p:nvGrpSpPr>
          <p:grpSpPr>
            <a:xfrm>
              <a:off x="3108518" y="4867059"/>
              <a:ext cx="204231" cy="694854"/>
              <a:chOff x="1628799" y="4190334"/>
              <a:chExt cx="234076" cy="737178"/>
            </a:xfrm>
          </p:grpSpPr>
          <p:sp>
            <p:nvSpPr>
              <p:cNvPr id="1677" name="正方形/長方形 1676">
                <a:extLst>
                  <a:ext uri="{FF2B5EF4-FFF2-40B4-BE49-F238E27FC236}">
                    <a16:creationId xmlns:a16="http://schemas.microsoft.com/office/drawing/2014/main" id="{CB57CCE3-28F2-452E-9621-C3F0D997C74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8" name="フリーフォーム: 図形 1677">
                <a:extLst>
                  <a:ext uri="{FF2B5EF4-FFF2-40B4-BE49-F238E27FC236}">
                    <a16:creationId xmlns:a16="http://schemas.microsoft.com/office/drawing/2014/main" id="{8F3AEA3B-3405-4705-B551-EED5D2BEFDE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9" name="フリーフォーム: 図形 1678">
                <a:extLst>
                  <a:ext uri="{FF2B5EF4-FFF2-40B4-BE49-F238E27FC236}">
                    <a16:creationId xmlns:a16="http://schemas.microsoft.com/office/drawing/2014/main" id="{FB98CCB9-0D11-47F5-A3CB-E55F7B7ADB4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0" name="フリーフォーム: 図形 1679">
                <a:extLst>
                  <a:ext uri="{FF2B5EF4-FFF2-40B4-BE49-F238E27FC236}">
                    <a16:creationId xmlns:a16="http://schemas.microsoft.com/office/drawing/2014/main" id="{3B10A1FC-1044-4072-B061-BD33E1239E4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1" name="フリーフォーム: 図形 1680">
                <a:extLst>
                  <a:ext uri="{FF2B5EF4-FFF2-40B4-BE49-F238E27FC236}">
                    <a16:creationId xmlns:a16="http://schemas.microsoft.com/office/drawing/2014/main" id="{DCD0EC3D-17CE-4D7D-ABD0-2931074B1D6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2" name="フリーフォーム: 図形 1681">
                <a:extLst>
                  <a:ext uri="{FF2B5EF4-FFF2-40B4-BE49-F238E27FC236}">
                    <a16:creationId xmlns:a16="http://schemas.microsoft.com/office/drawing/2014/main" id="{F9765698-B32D-4777-8639-C232D30DD0DC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3" name="フリーフォーム: 図形 1682">
                <a:extLst>
                  <a:ext uri="{FF2B5EF4-FFF2-40B4-BE49-F238E27FC236}">
                    <a16:creationId xmlns:a16="http://schemas.microsoft.com/office/drawing/2014/main" id="{3F58BBBC-9F5B-4E92-A0BA-F25B360A344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4" name="フリーフォーム: 図形 1683">
                <a:extLst>
                  <a:ext uri="{FF2B5EF4-FFF2-40B4-BE49-F238E27FC236}">
                    <a16:creationId xmlns:a16="http://schemas.microsoft.com/office/drawing/2014/main" id="{1A0FD8F3-C303-440B-873A-5E9C67673B74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5" name="フリーフォーム: 図形 1684">
                <a:extLst>
                  <a:ext uri="{FF2B5EF4-FFF2-40B4-BE49-F238E27FC236}">
                    <a16:creationId xmlns:a16="http://schemas.microsoft.com/office/drawing/2014/main" id="{516BC628-AFF4-4D57-A997-6081055702A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6" name="フリーフォーム: 図形 1685">
                <a:extLst>
                  <a:ext uri="{FF2B5EF4-FFF2-40B4-BE49-F238E27FC236}">
                    <a16:creationId xmlns:a16="http://schemas.microsoft.com/office/drawing/2014/main" id="{5B07B213-9F7C-480E-B8E5-2E41C60577C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7" name="フリーフォーム: 図形 1686">
                <a:extLst>
                  <a:ext uri="{FF2B5EF4-FFF2-40B4-BE49-F238E27FC236}">
                    <a16:creationId xmlns:a16="http://schemas.microsoft.com/office/drawing/2014/main" id="{F3F82292-1ADD-4B55-BE75-6E6E5F27DB8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5" name="グループ化 1554">
              <a:extLst>
                <a:ext uri="{FF2B5EF4-FFF2-40B4-BE49-F238E27FC236}">
                  <a16:creationId xmlns:a16="http://schemas.microsoft.com/office/drawing/2014/main" id="{5D93A6D6-83DE-4BC5-B701-278A0212A421}"/>
                </a:ext>
              </a:extLst>
            </p:cNvPr>
            <p:cNvGrpSpPr/>
            <p:nvPr/>
          </p:nvGrpSpPr>
          <p:grpSpPr>
            <a:xfrm>
              <a:off x="3332355" y="4867059"/>
              <a:ext cx="204231" cy="694854"/>
              <a:chOff x="1628799" y="4190334"/>
              <a:chExt cx="234076" cy="737178"/>
            </a:xfrm>
          </p:grpSpPr>
          <p:sp>
            <p:nvSpPr>
              <p:cNvPr id="1666" name="正方形/長方形 1665">
                <a:extLst>
                  <a:ext uri="{FF2B5EF4-FFF2-40B4-BE49-F238E27FC236}">
                    <a16:creationId xmlns:a16="http://schemas.microsoft.com/office/drawing/2014/main" id="{E23C1D0D-B601-4246-9311-5B74AE9919A4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480F4A95-5F10-4290-8B3A-221330479A2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8" name="フリーフォーム: 図形 1667">
                <a:extLst>
                  <a:ext uri="{FF2B5EF4-FFF2-40B4-BE49-F238E27FC236}">
                    <a16:creationId xmlns:a16="http://schemas.microsoft.com/office/drawing/2014/main" id="{3553F217-8056-4809-93BD-3C29286619C4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9" name="フリーフォーム: 図形 1668">
                <a:extLst>
                  <a:ext uri="{FF2B5EF4-FFF2-40B4-BE49-F238E27FC236}">
                    <a16:creationId xmlns:a16="http://schemas.microsoft.com/office/drawing/2014/main" id="{083E0D43-C274-4AB6-9096-1500CB66A23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0" name="フリーフォーム: 図形 1669">
                <a:extLst>
                  <a:ext uri="{FF2B5EF4-FFF2-40B4-BE49-F238E27FC236}">
                    <a16:creationId xmlns:a16="http://schemas.microsoft.com/office/drawing/2014/main" id="{907D8C45-05D0-4E04-80CE-830040D460F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1" name="フリーフォーム: 図形 1670">
                <a:extLst>
                  <a:ext uri="{FF2B5EF4-FFF2-40B4-BE49-F238E27FC236}">
                    <a16:creationId xmlns:a16="http://schemas.microsoft.com/office/drawing/2014/main" id="{A52C0136-41D2-4F65-A648-22BBAE6C4AB3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2" name="フリーフォーム: 図形 1671">
                <a:extLst>
                  <a:ext uri="{FF2B5EF4-FFF2-40B4-BE49-F238E27FC236}">
                    <a16:creationId xmlns:a16="http://schemas.microsoft.com/office/drawing/2014/main" id="{26CBA199-7515-4201-B470-C79F78EB28EF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3" name="フリーフォーム: 図形 1672">
                <a:extLst>
                  <a:ext uri="{FF2B5EF4-FFF2-40B4-BE49-F238E27FC236}">
                    <a16:creationId xmlns:a16="http://schemas.microsoft.com/office/drawing/2014/main" id="{8973148F-26CB-44D8-9A5A-0CD4C138077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4" name="フリーフォーム: 図形 1673">
                <a:extLst>
                  <a:ext uri="{FF2B5EF4-FFF2-40B4-BE49-F238E27FC236}">
                    <a16:creationId xmlns:a16="http://schemas.microsoft.com/office/drawing/2014/main" id="{BE4A85D3-8A82-4652-BD80-43CCCD7DFF2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5" name="フリーフォーム: 図形 1674">
                <a:extLst>
                  <a:ext uri="{FF2B5EF4-FFF2-40B4-BE49-F238E27FC236}">
                    <a16:creationId xmlns:a16="http://schemas.microsoft.com/office/drawing/2014/main" id="{1C9BD0B3-C2C3-42F9-B805-9C3F1260EF7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6" name="フリーフォーム: 図形 1675">
                <a:extLst>
                  <a:ext uri="{FF2B5EF4-FFF2-40B4-BE49-F238E27FC236}">
                    <a16:creationId xmlns:a16="http://schemas.microsoft.com/office/drawing/2014/main" id="{7019A558-69FA-4598-A80F-57DB56197A0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6" name="グループ化 1555">
              <a:extLst>
                <a:ext uri="{FF2B5EF4-FFF2-40B4-BE49-F238E27FC236}">
                  <a16:creationId xmlns:a16="http://schemas.microsoft.com/office/drawing/2014/main" id="{627FD504-0D33-4FB1-847F-B3D8B57F5429}"/>
                </a:ext>
              </a:extLst>
            </p:cNvPr>
            <p:cNvGrpSpPr/>
            <p:nvPr/>
          </p:nvGrpSpPr>
          <p:grpSpPr>
            <a:xfrm>
              <a:off x="3556193" y="4867059"/>
              <a:ext cx="204231" cy="694854"/>
              <a:chOff x="1628799" y="4190334"/>
              <a:chExt cx="234076" cy="737178"/>
            </a:xfrm>
          </p:grpSpPr>
          <p:sp>
            <p:nvSpPr>
              <p:cNvPr id="1655" name="正方形/長方形 1654">
                <a:extLst>
                  <a:ext uri="{FF2B5EF4-FFF2-40B4-BE49-F238E27FC236}">
                    <a16:creationId xmlns:a16="http://schemas.microsoft.com/office/drawing/2014/main" id="{1F75CA7E-6315-4E22-B9B9-749266616CA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6" name="フリーフォーム: 図形 1655">
                <a:extLst>
                  <a:ext uri="{FF2B5EF4-FFF2-40B4-BE49-F238E27FC236}">
                    <a16:creationId xmlns:a16="http://schemas.microsoft.com/office/drawing/2014/main" id="{B98BAEB9-A55D-4F4F-9E17-960221568B1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7" name="フリーフォーム: 図形 1656">
                <a:extLst>
                  <a:ext uri="{FF2B5EF4-FFF2-40B4-BE49-F238E27FC236}">
                    <a16:creationId xmlns:a16="http://schemas.microsoft.com/office/drawing/2014/main" id="{A2586255-A252-4E0A-ABCC-1D2C86381F9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8" name="フリーフォーム: 図形 1657">
                <a:extLst>
                  <a:ext uri="{FF2B5EF4-FFF2-40B4-BE49-F238E27FC236}">
                    <a16:creationId xmlns:a16="http://schemas.microsoft.com/office/drawing/2014/main" id="{66BAED41-264D-4066-BDE6-6D64FA28394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9" name="フリーフォーム: 図形 1658">
                <a:extLst>
                  <a:ext uri="{FF2B5EF4-FFF2-40B4-BE49-F238E27FC236}">
                    <a16:creationId xmlns:a16="http://schemas.microsoft.com/office/drawing/2014/main" id="{DE38C29D-810F-48C6-9EB3-EEB54F3FF16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0" name="フリーフォーム: 図形 1659">
                <a:extLst>
                  <a:ext uri="{FF2B5EF4-FFF2-40B4-BE49-F238E27FC236}">
                    <a16:creationId xmlns:a16="http://schemas.microsoft.com/office/drawing/2014/main" id="{0C4903A0-14AF-4279-A2CF-F58A6C3F04C6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1" name="フリーフォーム: 図形 1660">
                <a:extLst>
                  <a:ext uri="{FF2B5EF4-FFF2-40B4-BE49-F238E27FC236}">
                    <a16:creationId xmlns:a16="http://schemas.microsoft.com/office/drawing/2014/main" id="{5A531AB6-B3D3-4FA8-B700-653BF10870D0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2" name="フリーフォーム: 図形 1661">
                <a:extLst>
                  <a:ext uri="{FF2B5EF4-FFF2-40B4-BE49-F238E27FC236}">
                    <a16:creationId xmlns:a16="http://schemas.microsoft.com/office/drawing/2014/main" id="{B580D9E8-56BE-4310-9B54-66850BDA72C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3" name="フリーフォーム: 図形 1662">
                <a:extLst>
                  <a:ext uri="{FF2B5EF4-FFF2-40B4-BE49-F238E27FC236}">
                    <a16:creationId xmlns:a16="http://schemas.microsoft.com/office/drawing/2014/main" id="{932A7EC2-4EED-4A99-A71C-86A687BE32F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4" name="フリーフォーム: 図形 1663">
                <a:extLst>
                  <a:ext uri="{FF2B5EF4-FFF2-40B4-BE49-F238E27FC236}">
                    <a16:creationId xmlns:a16="http://schemas.microsoft.com/office/drawing/2014/main" id="{0BC75DA3-456F-43E6-A259-F2E652FF55B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5" name="フリーフォーム: 図形 1664">
                <a:extLst>
                  <a:ext uri="{FF2B5EF4-FFF2-40B4-BE49-F238E27FC236}">
                    <a16:creationId xmlns:a16="http://schemas.microsoft.com/office/drawing/2014/main" id="{FADBB675-DC43-4612-AEBE-7D6531965A3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7" name="グループ化 1556">
              <a:extLst>
                <a:ext uri="{FF2B5EF4-FFF2-40B4-BE49-F238E27FC236}">
                  <a16:creationId xmlns:a16="http://schemas.microsoft.com/office/drawing/2014/main" id="{6ED46ABF-702D-4E82-9216-C47687C482F1}"/>
                </a:ext>
              </a:extLst>
            </p:cNvPr>
            <p:cNvGrpSpPr/>
            <p:nvPr/>
          </p:nvGrpSpPr>
          <p:grpSpPr>
            <a:xfrm>
              <a:off x="3780030" y="4867059"/>
              <a:ext cx="204231" cy="694854"/>
              <a:chOff x="1628799" y="4190334"/>
              <a:chExt cx="234076" cy="737178"/>
            </a:xfrm>
          </p:grpSpPr>
          <p:sp>
            <p:nvSpPr>
              <p:cNvPr id="1644" name="正方形/長方形 1643">
                <a:extLst>
                  <a:ext uri="{FF2B5EF4-FFF2-40B4-BE49-F238E27FC236}">
                    <a16:creationId xmlns:a16="http://schemas.microsoft.com/office/drawing/2014/main" id="{0C86D00A-E165-430E-A19D-E30CF523E94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5" name="フリーフォーム: 図形 1644">
                <a:extLst>
                  <a:ext uri="{FF2B5EF4-FFF2-40B4-BE49-F238E27FC236}">
                    <a16:creationId xmlns:a16="http://schemas.microsoft.com/office/drawing/2014/main" id="{D06A1ED4-B2D5-458A-8DF4-4AF37A49A50D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6" name="フリーフォーム: 図形 1645">
                <a:extLst>
                  <a:ext uri="{FF2B5EF4-FFF2-40B4-BE49-F238E27FC236}">
                    <a16:creationId xmlns:a16="http://schemas.microsoft.com/office/drawing/2014/main" id="{ECC2F638-8247-41D2-983E-EF17F5F06C8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7" name="フリーフォーム: 図形 1646">
                <a:extLst>
                  <a:ext uri="{FF2B5EF4-FFF2-40B4-BE49-F238E27FC236}">
                    <a16:creationId xmlns:a16="http://schemas.microsoft.com/office/drawing/2014/main" id="{313E2788-6779-43FE-802F-A4A65BF0667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8" name="フリーフォーム: 図形 1647">
                <a:extLst>
                  <a:ext uri="{FF2B5EF4-FFF2-40B4-BE49-F238E27FC236}">
                    <a16:creationId xmlns:a16="http://schemas.microsoft.com/office/drawing/2014/main" id="{3738A3CF-0588-4855-B648-251E3EA3CF4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9" name="フリーフォーム: 図形 1648">
                <a:extLst>
                  <a:ext uri="{FF2B5EF4-FFF2-40B4-BE49-F238E27FC236}">
                    <a16:creationId xmlns:a16="http://schemas.microsoft.com/office/drawing/2014/main" id="{CA004CFB-B993-4F48-A6B3-A2668869A6D4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0" name="フリーフォーム: 図形 1649">
                <a:extLst>
                  <a:ext uri="{FF2B5EF4-FFF2-40B4-BE49-F238E27FC236}">
                    <a16:creationId xmlns:a16="http://schemas.microsoft.com/office/drawing/2014/main" id="{148F158B-A526-4D9D-B2E4-E9E0DED516E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1" name="フリーフォーム: 図形 1650">
                <a:extLst>
                  <a:ext uri="{FF2B5EF4-FFF2-40B4-BE49-F238E27FC236}">
                    <a16:creationId xmlns:a16="http://schemas.microsoft.com/office/drawing/2014/main" id="{0153241F-4DD0-4D10-9493-05D4C23B7231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2" name="フリーフォーム: 図形 1651">
                <a:extLst>
                  <a:ext uri="{FF2B5EF4-FFF2-40B4-BE49-F238E27FC236}">
                    <a16:creationId xmlns:a16="http://schemas.microsoft.com/office/drawing/2014/main" id="{0A5BFE80-6195-4187-82D5-5EA1BD59650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3" name="フリーフォーム: 図形 1652">
                <a:extLst>
                  <a:ext uri="{FF2B5EF4-FFF2-40B4-BE49-F238E27FC236}">
                    <a16:creationId xmlns:a16="http://schemas.microsoft.com/office/drawing/2014/main" id="{C1416305-C708-4C40-AA4F-E452D0AF1D88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4" name="フリーフォーム: 図形 1653">
                <a:extLst>
                  <a:ext uri="{FF2B5EF4-FFF2-40B4-BE49-F238E27FC236}">
                    <a16:creationId xmlns:a16="http://schemas.microsoft.com/office/drawing/2014/main" id="{B0B476E6-01DF-4B61-BCBE-0F796843F5F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8" name="グループ化 1557">
              <a:extLst>
                <a:ext uri="{FF2B5EF4-FFF2-40B4-BE49-F238E27FC236}">
                  <a16:creationId xmlns:a16="http://schemas.microsoft.com/office/drawing/2014/main" id="{CA65D571-674E-44BD-97BF-93CB516A5487}"/>
                </a:ext>
              </a:extLst>
            </p:cNvPr>
            <p:cNvGrpSpPr/>
            <p:nvPr/>
          </p:nvGrpSpPr>
          <p:grpSpPr>
            <a:xfrm>
              <a:off x="4003868" y="4867059"/>
              <a:ext cx="204231" cy="694854"/>
              <a:chOff x="1628799" y="4190334"/>
              <a:chExt cx="234076" cy="737178"/>
            </a:xfrm>
          </p:grpSpPr>
          <p:sp>
            <p:nvSpPr>
              <p:cNvPr id="1633" name="正方形/長方形 1632">
                <a:extLst>
                  <a:ext uri="{FF2B5EF4-FFF2-40B4-BE49-F238E27FC236}">
                    <a16:creationId xmlns:a16="http://schemas.microsoft.com/office/drawing/2014/main" id="{066454EB-1E5B-4FE7-9455-D25CF3E9EBE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4" name="フリーフォーム: 図形 1633">
                <a:extLst>
                  <a:ext uri="{FF2B5EF4-FFF2-40B4-BE49-F238E27FC236}">
                    <a16:creationId xmlns:a16="http://schemas.microsoft.com/office/drawing/2014/main" id="{D8AE9134-50DD-454D-B16F-90967CFFCC7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5" name="フリーフォーム: 図形 1634">
                <a:extLst>
                  <a:ext uri="{FF2B5EF4-FFF2-40B4-BE49-F238E27FC236}">
                    <a16:creationId xmlns:a16="http://schemas.microsoft.com/office/drawing/2014/main" id="{E0D9A056-45B0-4CAE-BEB9-94591254926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6" name="フリーフォーム: 図形 1635">
                <a:extLst>
                  <a:ext uri="{FF2B5EF4-FFF2-40B4-BE49-F238E27FC236}">
                    <a16:creationId xmlns:a16="http://schemas.microsoft.com/office/drawing/2014/main" id="{F0444418-F7D4-4AE3-B9F5-7CB9B056CA7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7" name="フリーフォーム: 図形 1636">
                <a:extLst>
                  <a:ext uri="{FF2B5EF4-FFF2-40B4-BE49-F238E27FC236}">
                    <a16:creationId xmlns:a16="http://schemas.microsoft.com/office/drawing/2014/main" id="{4D1E001B-0F1C-4EF8-94A4-8BB2F03B449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8" name="フリーフォーム: 図形 1637">
                <a:extLst>
                  <a:ext uri="{FF2B5EF4-FFF2-40B4-BE49-F238E27FC236}">
                    <a16:creationId xmlns:a16="http://schemas.microsoft.com/office/drawing/2014/main" id="{62DA6DBA-738D-4E83-A08D-4D2B2BD1EED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9" name="フリーフォーム: 図形 1638">
                <a:extLst>
                  <a:ext uri="{FF2B5EF4-FFF2-40B4-BE49-F238E27FC236}">
                    <a16:creationId xmlns:a16="http://schemas.microsoft.com/office/drawing/2014/main" id="{7ECD809A-D111-4210-AFF7-297D1A702AA2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0" name="フリーフォーム: 図形 1639">
                <a:extLst>
                  <a:ext uri="{FF2B5EF4-FFF2-40B4-BE49-F238E27FC236}">
                    <a16:creationId xmlns:a16="http://schemas.microsoft.com/office/drawing/2014/main" id="{538A4C8C-1FFD-44DD-B111-AE0A1CF8FB5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1" name="フリーフォーム: 図形 1640">
                <a:extLst>
                  <a:ext uri="{FF2B5EF4-FFF2-40B4-BE49-F238E27FC236}">
                    <a16:creationId xmlns:a16="http://schemas.microsoft.com/office/drawing/2014/main" id="{0C31C07B-043A-4A39-97F4-5D7E6496C34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2" name="フリーフォーム: 図形 1641">
                <a:extLst>
                  <a:ext uri="{FF2B5EF4-FFF2-40B4-BE49-F238E27FC236}">
                    <a16:creationId xmlns:a16="http://schemas.microsoft.com/office/drawing/2014/main" id="{A8478ADC-AA1E-4CFC-AAEA-F9BA50530E6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3" name="フリーフォーム: 図形 1642">
                <a:extLst>
                  <a:ext uri="{FF2B5EF4-FFF2-40B4-BE49-F238E27FC236}">
                    <a16:creationId xmlns:a16="http://schemas.microsoft.com/office/drawing/2014/main" id="{70338746-DB84-4A9A-924F-B24AAF936AE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9" name="グループ化 1558">
              <a:extLst>
                <a:ext uri="{FF2B5EF4-FFF2-40B4-BE49-F238E27FC236}">
                  <a16:creationId xmlns:a16="http://schemas.microsoft.com/office/drawing/2014/main" id="{8A266568-5773-4577-89ED-815A0A972A54}"/>
                </a:ext>
              </a:extLst>
            </p:cNvPr>
            <p:cNvGrpSpPr/>
            <p:nvPr/>
          </p:nvGrpSpPr>
          <p:grpSpPr>
            <a:xfrm>
              <a:off x="4227705" y="4867059"/>
              <a:ext cx="204231" cy="694854"/>
              <a:chOff x="1628799" y="4190334"/>
              <a:chExt cx="234076" cy="737178"/>
            </a:xfrm>
          </p:grpSpPr>
          <p:sp>
            <p:nvSpPr>
              <p:cNvPr id="1622" name="正方形/長方形 1621">
                <a:extLst>
                  <a:ext uri="{FF2B5EF4-FFF2-40B4-BE49-F238E27FC236}">
                    <a16:creationId xmlns:a16="http://schemas.microsoft.com/office/drawing/2014/main" id="{F6D86EA4-4681-4AA7-BCAB-632AFC8F0EC9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3" name="フリーフォーム: 図形 1622">
                <a:extLst>
                  <a:ext uri="{FF2B5EF4-FFF2-40B4-BE49-F238E27FC236}">
                    <a16:creationId xmlns:a16="http://schemas.microsoft.com/office/drawing/2014/main" id="{974A8916-1451-42BA-B7E4-5AF7C5008FD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4" name="フリーフォーム: 図形 1623">
                <a:extLst>
                  <a:ext uri="{FF2B5EF4-FFF2-40B4-BE49-F238E27FC236}">
                    <a16:creationId xmlns:a16="http://schemas.microsoft.com/office/drawing/2014/main" id="{8EEBE577-9CE8-4765-8CFC-D9D392487784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5" name="フリーフォーム: 図形 1624">
                <a:extLst>
                  <a:ext uri="{FF2B5EF4-FFF2-40B4-BE49-F238E27FC236}">
                    <a16:creationId xmlns:a16="http://schemas.microsoft.com/office/drawing/2014/main" id="{3CCD5F77-0193-4D5C-BEDE-8F50C250064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81086272-191C-4747-A546-3337FA45624D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7" name="フリーフォーム: 図形 1626">
                <a:extLst>
                  <a:ext uri="{FF2B5EF4-FFF2-40B4-BE49-F238E27FC236}">
                    <a16:creationId xmlns:a16="http://schemas.microsoft.com/office/drawing/2014/main" id="{55583617-9907-46C9-A8AC-8B7A29CC191F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0F195C78-66A5-4D89-B92B-08EFF305DE6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9" name="フリーフォーム: 図形 1628">
                <a:extLst>
                  <a:ext uri="{FF2B5EF4-FFF2-40B4-BE49-F238E27FC236}">
                    <a16:creationId xmlns:a16="http://schemas.microsoft.com/office/drawing/2014/main" id="{D29F1294-8CE9-4A9C-8065-DDB07F22591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0" name="フリーフォーム: 図形 1629">
                <a:extLst>
                  <a:ext uri="{FF2B5EF4-FFF2-40B4-BE49-F238E27FC236}">
                    <a16:creationId xmlns:a16="http://schemas.microsoft.com/office/drawing/2014/main" id="{3371D222-3D3F-48A3-BE45-270EC562A9D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1" name="フリーフォーム: 図形 1630">
                <a:extLst>
                  <a:ext uri="{FF2B5EF4-FFF2-40B4-BE49-F238E27FC236}">
                    <a16:creationId xmlns:a16="http://schemas.microsoft.com/office/drawing/2014/main" id="{411B643D-5B00-4404-8185-0E234EEBFF4B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2" name="フリーフォーム: 図形 1631">
                <a:extLst>
                  <a:ext uri="{FF2B5EF4-FFF2-40B4-BE49-F238E27FC236}">
                    <a16:creationId xmlns:a16="http://schemas.microsoft.com/office/drawing/2014/main" id="{972D1B9F-9241-4E21-B70A-881B2379935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0" name="グループ化 1559">
              <a:extLst>
                <a:ext uri="{FF2B5EF4-FFF2-40B4-BE49-F238E27FC236}">
                  <a16:creationId xmlns:a16="http://schemas.microsoft.com/office/drawing/2014/main" id="{8EA33DD6-D87B-473B-A438-B3E0330A046A}"/>
                </a:ext>
              </a:extLst>
            </p:cNvPr>
            <p:cNvGrpSpPr/>
            <p:nvPr/>
          </p:nvGrpSpPr>
          <p:grpSpPr>
            <a:xfrm>
              <a:off x="4451543" y="4867059"/>
              <a:ext cx="204231" cy="694854"/>
              <a:chOff x="1628799" y="4190334"/>
              <a:chExt cx="234076" cy="737178"/>
            </a:xfrm>
          </p:grpSpPr>
          <p:sp>
            <p:nvSpPr>
              <p:cNvPr id="1611" name="正方形/長方形 1610">
                <a:extLst>
                  <a:ext uri="{FF2B5EF4-FFF2-40B4-BE49-F238E27FC236}">
                    <a16:creationId xmlns:a16="http://schemas.microsoft.com/office/drawing/2014/main" id="{AADB1D5A-67D2-472B-A75E-2E4ADAB5DD2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2" name="フリーフォーム: 図形 1611">
                <a:extLst>
                  <a:ext uri="{FF2B5EF4-FFF2-40B4-BE49-F238E27FC236}">
                    <a16:creationId xmlns:a16="http://schemas.microsoft.com/office/drawing/2014/main" id="{48C5ABE0-F6CA-4328-AC20-C0E1EB7B834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3" name="フリーフォーム: 図形 1612">
                <a:extLst>
                  <a:ext uri="{FF2B5EF4-FFF2-40B4-BE49-F238E27FC236}">
                    <a16:creationId xmlns:a16="http://schemas.microsoft.com/office/drawing/2014/main" id="{2FA2F160-7ED8-4A08-BBB1-BD3FA1A8DA0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4" name="フリーフォーム: 図形 1613">
                <a:extLst>
                  <a:ext uri="{FF2B5EF4-FFF2-40B4-BE49-F238E27FC236}">
                    <a16:creationId xmlns:a16="http://schemas.microsoft.com/office/drawing/2014/main" id="{80B825D6-E564-4905-A558-6949FCF3C82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5" name="フリーフォーム: 図形 1614">
                <a:extLst>
                  <a:ext uri="{FF2B5EF4-FFF2-40B4-BE49-F238E27FC236}">
                    <a16:creationId xmlns:a16="http://schemas.microsoft.com/office/drawing/2014/main" id="{E664B763-B0DD-488A-A9E0-79B87985B0D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6" name="フリーフォーム: 図形 1615">
                <a:extLst>
                  <a:ext uri="{FF2B5EF4-FFF2-40B4-BE49-F238E27FC236}">
                    <a16:creationId xmlns:a16="http://schemas.microsoft.com/office/drawing/2014/main" id="{51CF6348-A51F-4464-BD36-A5C060E7A82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7" name="フリーフォーム: 図形 1616">
                <a:extLst>
                  <a:ext uri="{FF2B5EF4-FFF2-40B4-BE49-F238E27FC236}">
                    <a16:creationId xmlns:a16="http://schemas.microsoft.com/office/drawing/2014/main" id="{7B1CB443-0255-4AAD-92C9-895338B782E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8" name="フリーフォーム: 図形 1617">
                <a:extLst>
                  <a:ext uri="{FF2B5EF4-FFF2-40B4-BE49-F238E27FC236}">
                    <a16:creationId xmlns:a16="http://schemas.microsoft.com/office/drawing/2014/main" id="{AF1FC638-4628-4DCD-AF85-A96724E158C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9" name="フリーフォーム: 図形 1618">
                <a:extLst>
                  <a:ext uri="{FF2B5EF4-FFF2-40B4-BE49-F238E27FC236}">
                    <a16:creationId xmlns:a16="http://schemas.microsoft.com/office/drawing/2014/main" id="{40393ECA-B445-49E9-8164-BBBF93C9A8E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0" name="フリーフォーム: 図形 1619">
                <a:extLst>
                  <a:ext uri="{FF2B5EF4-FFF2-40B4-BE49-F238E27FC236}">
                    <a16:creationId xmlns:a16="http://schemas.microsoft.com/office/drawing/2014/main" id="{27F5B025-AA08-42C7-BFF9-9D6ED0864F24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1" name="フリーフォーム: 図形 1620">
                <a:extLst>
                  <a:ext uri="{FF2B5EF4-FFF2-40B4-BE49-F238E27FC236}">
                    <a16:creationId xmlns:a16="http://schemas.microsoft.com/office/drawing/2014/main" id="{4DAC58FF-B7C9-4AAC-802B-1D0203FA0C1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1" name="グループ化 1560">
              <a:extLst>
                <a:ext uri="{FF2B5EF4-FFF2-40B4-BE49-F238E27FC236}">
                  <a16:creationId xmlns:a16="http://schemas.microsoft.com/office/drawing/2014/main" id="{F24CD344-11A1-4F1F-8B87-E918800BA37A}"/>
                </a:ext>
              </a:extLst>
            </p:cNvPr>
            <p:cNvGrpSpPr/>
            <p:nvPr/>
          </p:nvGrpSpPr>
          <p:grpSpPr>
            <a:xfrm>
              <a:off x="4675380" y="4867059"/>
              <a:ext cx="204231" cy="694854"/>
              <a:chOff x="1628799" y="4190334"/>
              <a:chExt cx="234076" cy="737178"/>
            </a:xfrm>
          </p:grpSpPr>
          <p:sp>
            <p:nvSpPr>
              <p:cNvPr id="1600" name="正方形/長方形 1599">
                <a:extLst>
                  <a:ext uri="{FF2B5EF4-FFF2-40B4-BE49-F238E27FC236}">
                    <a16:creationId xmlns:a16="http://schemas.microsoft.com/office/drawing/2014/main" id="{25D8B0BE-8747-47FE-A078-3AE7F8D992D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1" name="フリーフォーム: 図形 1600">
                <a:extLst>
                  <a:ext uri="{FF2B5EF4-FFF2-40B4-BE49-F238E27FC236}">
                    <a16:creationId xmlns:a16="http://schemas.microsoft.com/office/drawing/2014/main" id="{C9BCC7D7-2C73-4306-93B4-EB409672751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2" name="フリーフォーム: 図形 1601">
                <a:extLst>
                  <a:ext uri="{FF2B5EF4-FFF2-40B4-BE49-F238E27FC236}">
                    <a16:creationId xmlns:a16="http://schemas.microsoft.com/office/drawing/2014/main" id="{DE857C1A-820F-4C79-A995-54308B4B8BE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3" name="フリーフォーム: 図形 1602">
                <a:extLst>
                  <a:ext uri="{FF2B5EF4-FFF2-40B4-BE49-F238E27FC236}">
                    <a16:creationId xmlns:a16="http://schemas.microsoft.com/office/drawing/2014/main" id="{F05F2CD3-D3DB-460E-9347-45E0BDE46E33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4" name="フリーフォーム: 図形 1603">
                <a:extLst>
                  <a:ext uri="{FF2B5EF4-FFF2-40B4-BE49-F238E27FC236}">
                    <a16:creationId xmlns:a16="http://schemas.microsoft.com/office/drawing/2014/main" id="{191479E1-654E-45C9-A169-6ACA00BF69E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5" name="フリーフォーム: 図形 1604">
                <a:extLst>
                  <a:ext uri="{FF2B5EF4-FFF2-40B4-BE49-F238E27FC236}">
                    <a16:creationId xmlns:a16="http://schemas.microsoft.com/office/drawing/2014/main" id="{EFD05962-9C8F-4B7D-9EC5-DBF2A8B147B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6" name="フリーフォーム: 図形 1605">
                <a:extLst>
                  <a:ext uri="{FF2B5EF4-FFF2-40B4-BE49-F238E27FC236}">
                    <a16:creationId xmlns:a16="http://schemas.microsoft.com/office/drawing/2014/main" id="{7E18B825-DAD7-4DF7-974A-A150B049FC8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7" name="フリーフォーム: 図形 1606">
                <a:extLst>
                  <a:ext uri="{FF2B5EF4-FFF2-40B4-BE49-F238E27FC236}">
                    <a16:creationId xmlns:a16="http://schemas.microsoft.com/office/drawing/2014/main" id="{2741AAD4-F918-4721-821A-A82FE2B4DA0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8" name="フリーフォーム: 図形 1607">
                <a:extLst>
                  <a:ext uri="{FF2B5EF4-FFF2-40B4-BE49-F238E27FC236}">
                    <a16:creationId xmlns:a16="http://schemas.microsoft.com/office/drawing/2014/main" id="{255D7799-14B0-412F-B174-34E20CEF65B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9" name="フリーフォーム: 図形 1608">
                <a:extLst>
                  <a:ext uri="{FF2B5EF4-FFF2-40B4-BE49-F238E27FC236}">
                    <a16:creationId xmlns:a16="http://schemas.microsoft.com/office/drawing/2014/main" id="{E90827DE-9901-4E73-A30E-9BBE320EA6B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0" name="フリーフォーム: 図形 1609">
                <a:extLst>
                  <a:ext uri="{FF2B5EF4-FFF2-40B4-BE49-F238E27FC236}">
                    <a16:creationId xmlns:a16="http://schemas.microsoft.com/office/drawing/2014/main" id="{3CF2972E-B96E-48CD-A2A3-36C269EBD5B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2" name="グループ化 1561">
              <a:extLst>
                <a:ext uri="{FF2B5EF4-FFF2-40B4-BE49-F238E27FC236}">
                  <a16:creationId xmlns:a16="http://schemas.microsoft.com/office/drawing/2014/main" id="{ECFD2E6C-AFD9-4C76-83C0-ECC02E95FA21}"/>
                </a:ext>
              </a:extLst>
            </p:cNvPr>
            <p:cNvGrpSpPr/>
            <p:nvPr/>
          </p:nvGrpSpPr>
          <p:grpSpPr>
            <a:xfrm>
              <a:off x="4894456" y="4867059"/>
              <a:ext cx="204231" cy="694854"/>
              <a:chOff x="1628799" y="4190334"/>
              <a:chExt cx="234076" cy="737178"/>
            </a:xfrm>
          </p:grpSpPr>
          <p:sp>
            <p:nvSpPr>
              <p:cNvPr id="1589" name="正方形/長方形 1588">
                <a:extLst>
                  <a:ext uri="{FF2B5EF4-FFF2-40B4-BE49-F238E27FC236}">
                    <a16:creationId xmlns:a16="http://schemas.microsoft.com/office/drawing/2014/main" id="{D86F1E0D-BDE0-4342-92C9-FDF273C60C7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0" name="フリーフォーム: 図形 1589">
                <a:extLst>
                  <a:ext uri="{FF2B5EF4-FFF2-40B4-BE49-F238E27FC236}">
                    <a16:creationId xmlns:a16="http://schemas.microsoft.com/office/drawing/2014/main" id="{EEBD9ABC-A680-4AC4-8134-B9A242A117E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1" name="フリーフォーム: 図形 1590">
                <a:extLst>
                  <a:ext uri="{FF2B5EF4-FFF2-40B4-BE49-F238E27FC236}">
                    <a16:creationId xmlns:a16="http://schemas.microsoft.com/office/drawing/2014/main" id="{9EE6CB33-9CDA-49A5-BD5C-97D011B1787B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2" name="フリーフォーム: 図形 1591">
                <a:extLst>
                  <a:ext uri="{FF2B5EF4-FFF2-40B4-BE49-F238E27FC236}">
                    <a16:creationId xmlns:a16="http://schemas.microsoft.com/office/drawing/2014/main" id="{60D069DB-34E1-4212-AB3E-D692CC68EC4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3" name="フリーフォーム: 図形 1592">
                <a:extLst>
                  <a:ext uri="{FF2B5EF4-FFF2-40B4-BE49-F238E27FC236}">
                    <a16:creationId xmlns:a16="http://schemas.microsoft.com/office/drawing/2014/main" id="{E15B68DA-63B6-41F8-AE59-17F2044AA98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4" name="フリーフォーム: 図形 1593">
                <a:extLst>
                  <a:ext uri="{FF2B5EF4-FFF2-40B4-BE49-F238E27FC236}">
                    <a16:creationId xmlns:a16="http://schemas.microsoft.com/office/drawing/2014/main" id="{C4EDCC8D-7E6D-441F-87A7-582D91F26CE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5" name="フリーフォーム: 図形 1594">
                <a:extLst>
                  <a:ext uri="{FF2B5EF4-FFF2-40B4-BE49-F238E27FC236}">
                    <a16:creationId xmlns:a16="http://schemas.microsoft.com/office/drawing/2014/main" id="{AAB354C7-C6F6-4DF8-9109-F14BAFEE8091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6" name="フリーフォーム: 図形 1595">
                <a:extLst>
                  <a:ext uri="{FF2B5EF4-FFF2-40B4-BE49-F238E27FC236}">
                    <a16:creationId xmlns:a16="http://schemas.microsoft.com/office/drawing/2014/main" id="{7A374A69-4226-4FCB-96F1-039A977799E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7" name="フリーフォーム: 図形 1596">
                <a:extLst>
                  <a:ext uri="{FF2B5EF4-FFF2-40B4-BE49-F238E27FC236}">
                    <a16:creationId xmlns:a16="http://schemas.microsoft.com/office/drawing/2014/main" id="{6048E918-906F-4A25-8D50-273FB44EAF2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8" name="フリーフォーム: 図形 1597">
                <a:extLst>
                  <a:ext uri="{FF2B5EF4-FFF2-40B4-BE49-F238E27FC236}">
                    <a16:creationId xmlns:a16="http://schemas.microsoft.com/office/drawing/2014/main" id="{E4F3C85D-5057-410E-A7B4-CB49075AAE9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9" name="フリーフォーム: 図形 1598">
                <a:extLst>
                  <a:ext uri="{FF2B5EF4-FFF2-40B4-BE49-F238E27FC236}">
                    <a16:creationId xmlns:a16="http://schemas.microsoft.com/office/drawing/2014/main" id="{998288F7-0D1A-4F71-93F1-2B004A5EF51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3" name="グループ化 1562">
              <a:extLst>
                <a:ext uri="{FF2B5EF4-FFF2-40B4-BE49-F238E27FC236}">
                  <a16:creationId xmlns:a16="http://schemas.microsoft.com/office/drawing/2014/main" id="{116EC248-A9DA-4A0C-89D8-5A23C933F0A1}"/>
                </a:ext>
              </a:extLst>
            </p:cNvPr>
            <p:cNvGrpSpPr/>
            <p:nvPr/>
          </p:nvGrpSpPr>
          <p:grpSpPr>
            <a:xfrm>
              <a:off x="5118293" y="4867059"/>
              <a:ext cx="204231" cy="694854"/>
              <a:chOff x="1628799" y="4190334"/>
              <a:chExt cx="234076" cy="737178"/>
            </a:xfrm>
          </p:grpSpPr>
          <p:sp>
            <p:nvSpPr>
              <p:cNvPr id="1578" name="正方形/長方形 1577">
                <a:extLst>
                  <a:ext uri="{FF2B5EF4-FFF2-40B4-BE49-F238E27FC236}">
                    <a16:creationId xmlns:a16="http://schemas.microsoft.com/office/drawing/2014/main" id="{31E43BC3-C5F2-4546-84D2-319F3267975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9" name="フリーフォーム: 図形 1578">
                <a:extLst>
                  <a:ext uri="{FF2B5EF4-FFF2-40B4-BE49-F238E27FC236}">
                    <a16:creationId xmlns:a16="http://schemas.microsoft.com/office/drawing/2014/main" id="{6FA4CD85-6DED-455E-95A7-C1D80900A10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0" name="フリーフォーム: 図形 1579">
                <a:extLst>
                  <a:ext uri="{FF2B5EF4-FFF2-40B4-BE49-F238E27FC236}">
                    <a16:creationId xmlns:a16="http://schemas.microsoft.com/office/drawing/2014/main" id="{69EA7920-EF3E-4C28-ACB9-E98D9C7FDDF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1" name="フリーフォーム: 図形 1580">
                <a:extLst>
                  <a:ext uri="{FF2B5EF4-FFF2-40B4-BE49-F238E27FC236}">
                    <a16:creationId xmlns:a16="http://schemas.microsoft.com/office/drawing/2014/main" id="{421CD850-CE76-4FF4-BBEC-D17C81A888F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2" name="フリーフォーム: 図形 1581">
                <a:extLst>
                  <a:ext uri="{FF2B5EF4-FFF2-40B4-BE49-F238E27FC236}">
                    <a16:creationId xmlns:a16="http://schemas.microsoft.com/office/drawing/2014/main" id="{5547A854-D853-4A0C-8203-B304688B581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3" name="フリーフォーム: 図形 1582">
                <a:extLst>
                  <a:ext uri="{FF2B5EF4-FFF2-40B4-BE49-F238E27FC236}">
                    <a16:creationId xmlns:a16="http://schemas.microsoft.com/office/drawing/2014/main" id="{A106D012-0BFF-4933-871A-E256BB0CBCE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4" name="フリーフォーム: 図形 1583">
                <a:extLst>
                  <a:ext uri="{FF2B5EF4-FFF2-40B4-BE49-F238E27FC236}">
                    <a16:creationId xmlns:a16="http://schemas.microsoft.com/office/drawing/2014/main" id="{A680308D-8054-4C30-88D6-E73E9C12DD6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5" name="フリーフォーム: 図形 1584">
                <a:extLst>
                  <a:ext uri="{FF2B5EF4-FFF2-40B4-BE49-F238E27FC236}">
                    <a16:creationId xmlns:a16="http://schemas.microsoft.com/office/drawing/2014/main" id="{9B1909EB-5810-4DA2-A7D1-48C3591D9CC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6" name="フリーフォーム: 図形 1585">
                <a:extLst>
                  <a:ext uri="{FF2B5EF4-FFF2-40B4-BE49-F238E27FC236}">
                    <a16:creationId xmlns:a16="http://schemas.microsoft.com/office/drawing/2014/main" id="{0EFE1156-EE34-446D-A06C-6658059D791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7" name="フリーフォーム: 図形 1586">
                <a:extLst>
                  <a:ext uri="{FF2B5EF4-FFF2-40B4-BE49-F238E27FC236}">
                    <a16:creationId xmlns:a16="http://schemas.microsoft.com/office/drawing/2014/main" id="{2FAE4AA8-358C-46DC-ADF7-04D8CB437F6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8" name="フリーフォーム: 図形 1587">
                <a:extLst>
                  <a:ext uri="{FF2B5EF4-FFF2-40B4-BE49-F238E27FC236}">
                    <a16:creationId xmlns:a16="http://schemas.microsoft.com/office/drawing/2014/main" id="{192C4262-71C5-4372-857E-82D0F904101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4" name="グループ化 1563">
              <a:extLst>
                <a:ext uri="{FF2B5EF4-FFF2-40B4-BE49-F238E27FC236}">
                  <a16:creationId xmlns:a16="http://schemas.microsoft.com/office/drawing/2014/main" id="{7A24FAE3-5FB3-4387-9134-F0420346E15B}"/>
                </a:ext>
              </a:extLst>
            </p:cNvPr>
            <p:cNvGrpSpPr/>
            <p:nvPr/>
          </p:nvGrpSpPr>
          <p:grpSpPr>
            <a:xfrm>
              <a:off x="5342131" y="4867059"/>
              <a:ext cx="204231" cy="694854"/>
              <a:chOff x="1628799" y="4190334"/>
              <a:chExt cx="234076" cy="737178"/>
            </a:xfrm>
          </p:grpSpPr>
          <p:sp>
            <p:nvSpPr>
              <p:cNvPr id="1567" name="正方形/長方形 1566">
                <a:extLst>
                  <a:ext uri="{FF2B5EF4-FFF2-40B4-BE49-F238E27FC236}">
                    <a16:creationId xmlns:a16="http://schemas.microsoft.com/office/drawing/2014/main" id="{8723F4A3-1E95-4230-9754-61D89AAD6C3B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8" name="フリーフォーム: 図形 1567">
                <a:extLst>
                  <a:ext uri="{FF2B5EF4-FFF2-40B4-BE49-F238E27FC236}">
                    <a16:creationId xmlns:a16="http://schemas.microsoft.com/office/drawing/2014/main" id="{0A0A1905-A244-47C8-8082-B0D5997BDF0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9" name="フリーフォーム: 図形 1568">
                <a:extLst>
                  <a:ext uri="{FF2B5EF4-FFF2-40B4-BE49-F238E27FC236}">
                    <a16:creationId xmlns:a16="http://schemas.microsoft.com/office/drawing/2014/main" id="{97476B9D-7603-42FA-BACA-57C0FFB3684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0" name="フリーフォーム: 図形 1569">
                <a:extLst>
                  <a:ext uri="{FF2B5EF4-FFF2-40B4-BE49-F238E27FC236}">
                    <a16:creationId xmlns:a16="http://schemas.microsoft.com/office/drawing/2014/main" id="{184E3C7C-BBCC-4E95-A6C2-48780518F57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1" name="フリーフォーム: 図形 1570">
                <a:extLst>
                  <a:ext uri="{FF2B5EF4-FFF2-40B4-BE49-F238E27FC236}">
                    <a16:creationId xmlns:a16="http://schemas.microsoft.com/office/drawing/2014/main" id="{A917FADE-6C5A-4522-8BAF-AC55DFB9BD2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2" name="フリーフォーム: 図形 1571">
                <a:extLst>
                  <a:ext uri="{FF2B5EF4-FFF2-40B4-BE49-F238E27FC236}">
                    <a16:creationId xmlns:a16="http://schemas.microsoft.com/office/drawing/2014/main" id="{04D90D3B-2F59-4D07-873F-275B6968877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3" name="フリーフォーム: 図形 1572">
                <a:extLst>
                  <a:ext uri="{FF2B5EF4-FFF2-40B4-BE49-F238E27FC236}">
                    <a16:creationId xmlns:a16="http://schemas.microsoft.com/office/drawing/2014/main" id="{C99502DA-831A-4DA6-994F-052457A1B727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BC20552F-0F53-45AA-A8D3-5AB71E7D639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5" name="フリーフォーム: 図形 1574">
                <a:extLst>
                  <a:ext uri="{FF2B5EF4-FFF2-40B4-BE49-F238E27FC236}">
                    <a16:creationId xmlns:a16="http://schemas.microsoft.com/office/drawing/2014/main" id="{03F3319B-0698-4332-B4B4-5CFCCB95D32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6" name="フリーフォーム: 図形 1575">
                <a:extLst>
                  <a:ext uri="{FF2B5EF4-FFF2-40B4-BE49-F238E27FC236}">
                    <a16:creationId xmlns:a16="http://schemas.microsoft.com/office/drawing/2014/main" id="{93C541F5-BB54-41CA-AE59-44CA4511F4C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7" name="フリーフォーム: 図形 1576">
                <a:extLst>
                  <a:ext uri="{FF2B5EF4-FFF2-40B4-BE49-F238E27FC236}">
                    <a16:creationId xmlns:a16="http://schemas.microsoft.com/office/drawing/2014/main" id="{9FBDCFB4-7486-4462-9B0A-D407C8412287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65" name="正方形/長方形 1564">
              <a:extLst>
                <a:ext uri="{FF2B5EF4-FFF2-40B4-BE49-F238E27FC236}">
                  <a16:creationId xmlns:a16="http://schemas.microsoft.com/office/drawing/2014/main" id="{21853981-AEE6-4994-BCA6-38EF9DCCF91B}"/>
                </a:ext>
              </a:extLst>
            </p:cNvPr>
            <p:cNvSpPr/>
            <p:nvPr/>
          </p:nvSpPr>
          <p:spPr bwMode="auto">
            <a:xfrm>
              <a:off x="371990" y="5022057"/>
              <a:ext cx="5233474" cy="5715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6" name="フリーフォーム: 図形 1565">
              <a:extLst>
                <a:ext uri="{FF2B5EF4-FFF2-40B4-BE49-F238E27FC236}">
                  <a16:creationId xmlns:a16="http://schemas.microsoft.com/office/drawing/2014/main" id="{FC58B2A4-2D20-4E00-B083-A33CAFE340C6}"/>
                </a:ext>
              </a:extLst>
            </p:cNvPr>
            <p:cNvSpPr/>
            <p:nvPr/>
          </p:nvSpPr>
          <p:spPr bwMode="auto">
            <a:xfrm>
              <a:off x="347660" y="4810126"/>
              <a:ext cx="5297144" cy="807492"/>
            </a:xfrm>
            <a:custGeom>
              <a:avLst/>
              <a:gdLst>
                <a:gd name="connsiteX0" fmla="*/ 61337 w 5297144"/>
                <a:gd name="connsiteY0" fmla="*/ 55019 h 807492"/>
                <a:gd name="connsiteX1" fmla="*/ 52389 w 5297144"/>
                <a:gd name="connsiteY1" fmla="*/ 63967 h 807492"/>
                <a:gd name="connsiteX2" fmla="*/ 52389 w 5297144"/>
                <a:gd name="connsiteY2" fmla="*/ 743526 h 807492"/>
                <a:gd name="connsiteX3" fmla="*/ 61337 w 5297144"/>
                <a:gd name="connsiteY3" fmla="*/ 752474 h 807492"/>
                <a:gd name="connsiteX4" fmla="*/ 4958490 w 5297144"/>
                <a:gd name="connsiteY4" fmla="*/ 752474 h 807492"/>
                <a:gd name="connsiteX5" fmla="*/ 5089230 w 5297144"/>
                <a:gd name="connsiteY5" fmla="*/ 752474 h 807492"/>
                <a:gd name="connsiteX6" fmla="*/ 5235806 w 5297144"/>
                <a:gd name="connsiteY6" fmla="*/ 752474 h 807492"/>
                <a:gd name="connsiteX7" fmla="*/ 5244754 w 5297144"/>
                <a:gd name="connsiteY7" fmla="*/ 743526 h 807492"/>
                <a:gd name="connsiteX8" fmla="*/ 5244754 w 5297144"/>
                <a:gd name="connsiteY8" fmla="*/ 63967 h 807492"/>
                <a:gd name="connsiteX9" fmla="*/ 5235806 w 5297144"/>
                <a:gd name="connsiteY9" fmla="*/ 55019 h 807492"/>
                <a:gd name="connsiteX10" fmla="*/ 5089230 w 5297144"/>
                <a:gd name="connsiteY10" fmla="*/ 55019 h 807492"/>
                <a:gd name="connsiteX11" fmla="*/ 4958490 w 5297144"/>
                <a:gd name="connsiteY11" fmla="*/ 55019 h 807492"/>
                <a:gd name="connsiteX12" fmla="*/ 43443 w 5297144"/>
                <a:gd name="connsiteY12" fmla="*/ 0 h 807492"/>
                <a:gd name="connsiteX13" fmla="*/ 4958490 w 5297144"/>
                <a:gd name="connsiteY13" fmla="*/ 0 h 807492"/>
                <a:gd name="connsiteX14" fmla="*/ 5089230 w 5297144"/>
                <a:gd name="connsiteY14" fmla="*/ 0 h 807492"/>
                <a:gd name="connsiteX15" fmla="*/ 5253701 w 5297144"/>
                <a:gd name="connsiteY15" fmla="*/ 0 h 807492"/>
                <a:gd name="connsiteX16" fmla="*/ 5297144 w 5297144"/>
                <a:gd name="connsiteY16" fmla="*/ 43443 h 807492"/>
                <a:gd name="connsiteX17" fmla="*/ 5297144 w 5297144"/>
                <a:gd name="connsiteY17" fmla="*/ 764049 h 807492"/>
                <a:gd name="connsiteX18" fmla="*/ 5253701 w 5297144"/>
                <a:gd name="connsiteY18" fmla="*/ 807492 h 807492"/>
                <a:gd name="connsiteX19" fmla="*/ 5089230 w 5297144"/>
                <a:gd name="connsiteY19" fmla="*/ 807492 h 807492"/>
                <a:gd name="connsiteX20" fmla="*/ 4958490 w 5297144"/>
                <a:gd name="connsiteY20" fmla="*/ 807492 h 807492"/>
                <a:gd name="connsiteX21" fmla="*/ 43443 w 5297144"/>
                <a:gd name="connsiteY21" fmla="*/ 807492 h 807492"/>
                <a:gd name="connsiteX22" fmla="*/ 0 w 5297144"/>
                <a:gd name="connsiteY22" fmla="*/ 764049 h 807492"/>
                <a:gd name="connsiteX23" fmla="*/ 0 w 5297144"/>
                <a:gd name="connsiteY23" fmla="*/ 43443 h 807492"/>
                <a:gd name="connsiteX24" fmla="*/ 43443 w 529714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9714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4958490" y="752474"/>
                  </a:lnTo>
                  <a:lnTo>
                    <a:pt x="5089230" y="752474"/>
                  </a:lnTo>
                  <a:lnTo>
                    <a:pt x="5235806" y="752474"/>
                  </a:lnTo>
                  <a:cubicBezTo>
                    <a:pt x="5240748" y="752474"/>
                    <a:pt x="5244754" y="748468"/>
                    <a:pt x="5244754" y="743526"/>
                  </a:cubicBezTo>
                  <a:lnTo>
                    <a:pt x="5244754" y="63967"/>
                  </a:lnTo>
                  <a:cubicBezTo>
                    <a:pt x="5244754" y="59025"/>
                    <a:pt x="5240748" y="55019"/>
                    <a:pt x="5235806" y="55019"/>
                  </a:cubicBezTo>
                  <a:lnTo>
                    <a:pt x="5089230" y="55019"/>
                  </a:lnTo>
                  <a:lnTo>
                    <a:pt x="4958490" y="55019"/>
                  </a:lnTo>
                  <a:close/>
                  <a:moveTo>
                    <a:pt x="43443" y="0"/>
                  </a:moveTo>
                  <a:lnTo>
                    <a:pt x="4958490" y="0"/>
                  </a:lnTo>
                  <a:lnTo>
                    <a:pt x="5089230" y="0"/>
                  </a:lnTo>
                  <a:lnTo>
                    <a:pt x="5253701" y="0"/>
                  </a:lnTo>
                  <a:cubicBezTo>
                    <a:pt x="5277694" y="0"/>
                    <a:pt x="5297144" y="19450"/>
                    <a:pt x="5297144" y="43443"/>
                  </a:cubicBezTo>
                  <a:lnTo>
                    <a:pt x="5297144" y="764049"/>
                  </a:lnTo>
                  <a:cubicBezTo>
                    <a:pt x="5297144" y="788042"/>
                    <a:pt x="5277694" y="807492"/>
                    <a:pt x="5253701" y="807492"/>
                  </a:cubicBezTo>
                  <a:lnTo>
                    <a:pt x="5089230" y="807492"/>
                  </a:lnTo>
                  <a:lnTo>
                    <a:pt x="495849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0" name="グループ化 1819">
            <a:extLst>
              <a:ext uri="{FF2B5EF4-FFF2-40B4-BE49-F238E27FC236}">
                <a16:creationId xmlns:a16="http://schemas.microsoft.com/office/drawing/2014/main" id="{A03B1AA9-AA4B-43B8-AAA8-BFBFDBC27C8A}"/>
              </a:ext>
            </a:extLst>
          </p:cNvPr>
          <p:cNvGrpSpPr/>
          <p:nvPr/>
        </p:nvGrpSpPr>
        <p:grpSpPr>
          <a:xfrm>
            <a:off x="5914401" y="2578597"/>
            <a:ext cx="3280085" cy="709136"/>
            <a:chOff x="347660" y="5720683"/>
            <a:chExt cx="3735029" cy="807492"/>
          </a:xfrm>
        </p:grpSpPr>
        <p:grpSp>
          <p:nvGrpSpPr>
            <p:cNvPr id="1821" name="グループ化 1820">
              <a:extLst>
                <a:ext uri="{FF2B5EF4-FFF2-40B4-BE49-F238E27FC236}">
                  <a16:creationId xmlns:a16="http://schemas.microsoft.com/office/drawing/2014/main" id="{D17D049F-9834-4790-A61F-BFA836C19FD5}"/>
                </a:ext>
              </a:extLst>
            </p:cNvPr>
            <p:cNvGrpSpPr/>
            <p:nvPr/>
          </p:nvGrpSpPr>
          <p:grpSpPr>
            <a:xfrm>
              <a:off x="427231" y="5779582"/>
              <a:ext cx="204231" cy="694854"/>
              <a:chOff x="1916930" y="4190334"/>
              <a:chExt cx="234076" cy="737178"/>
            </a:xfrm>
          </p:grpSpPr>
          <p:sp>
            <p:nvSpPr>
              <p:cNvPr id="2004" name="正方形/長方形 2003">
                <a:extLst>
                  <a:ext uri="{FF2B5EF4-FFF2-40B4-BE49-F238E27FC236}">
                    <a16:creationId xmlns:a16="http://schemas.microsoft.com/office/drawing/2014/main" id="{A21F482F-7438-403E-BE55-5C6B50539FE0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5" name="フリーフォーム: 図形 2004">
                <a:extLst>
                  <a:ext uri="{FF2B5EF4-FFF2-40B4-BE49-F238E27FC236}">
                    <a16:creationId xmlns:a16="http://schemas.microsoft.com/office/drawing/2014/main" id="{58E2FB46-CA69-451B-BBF7-481CB6A14EC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18E96117-F44D-4ECC-A6FB-D6DFFF9E24A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BFDA4022-1877-4321-88ED-B6379CF054C1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8" name="フリーフォーム: 図形 2007">
                <a:extLst>
                  <a:ext uri="{FF2B5EF4-FFF2-40B4-BE49-F238E27FC236}">
                    <a16:creationId xmlns:a16="http://schemas.microsoft.com/office/drawing/2014/main" id="{0B858F1A-DE09-4D15-A5E3-A27389B7797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9" name="フリーフォーム: 図形 2008">
                <a:extLst>
                  <a:ext uri="{FF2B5EF4-FFF2-40B4-BE49-F238E27FC236}">
                    <a16:creationId xmlns:a16="http://schemas.microsoft.com/office/drawing/2014/main" id="{7DF027CA-0902-4712-9299-44D3175221BE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フリーフォーム: 図形 2009">
                <a:extLst>
                  <a:ext uri="{FF2B5EF4-FFF2-40B4-BE49-F238E27FC236}">
                    <a16:creationId xmlns:a16="http://schemas.microsoft.com/office/drawing/2014/main" id="{147AF996-9FA7-4CC9-9A1A-B0B0C1B8C9A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1" name="フリーフォーム: 図形 2010">
                <a:extLst>
                  <a:ext uri="{FF2B5EF4-FFF2-40B4-BE49-F238E27FC236}">
                    <a16:creationId xmlns:a16="http://schemas.microsoft.com/office/drawing/2014/main" id="{A4FD1E80-0FC4-46BE-9B02-658518343B2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2" name="フリーフォーム: 図形 2011">
                <a:extLst>
                  <a:ext uri="{FF2B5EF4-FFF2-40B4-BE49-F238E27FC236}">
                    <a16:creationId xmlns:a16="http://schemas.microsoft.com/office/drawing/2014/main" id="{18B323F0-8D48-48F1-B580-CF96AF6F4C1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3" name="フリーフォーム: 図形 2012">
                <a:extLst>
                  <a:ext uri="{FF2B5EF4-FFF2-40B4-BE49-F238E27FC236}">
                    <a16:creationId xmlns:a16="http://schemas.microsoft.com/office/drawing/2014/main" id="{D50C374B-CD80-4255-A5A0-F0DFA3F563A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4" name="フリーフォーム: 図形 2013">
                <a:extLst>
                  <a:ext uri="{FF2B5EF4-FFF2-40B4-BE49-F238E27FC236}">
                    <a16:creationId xmlns:a16="http://schemas.microsoft.com/office/drawing/2014/main" id="{9056EDF8-959E-4392-9EF9-FF7EFED7CFB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2" name="グループ化 1821">
              <a:extLst>
                <a:ext uri="{FF2B5EF4-FFF2-40B4-BE49-F238E27FC236}">
                  <a16:creationId xmlns:a16="http://schemas.microsoft.com/office/drawing/2014/main" id="{3BCB400F-65F2-4C5B-8352-0A0B44F4370A}"/>
                </a:ext>
              </a:extLst>
            </p:cNvPr>
            <p:cNvGrpSpPr/>
            <p:nvPr/>
          </p:nvGrpSpPr>
          <p:grpSpPr>
            <a:xfrm>
              <a:off x="651068" y="5779582"/>
              <a:ext cx="204231" cy="694854"/>
              <a:chOff x="1916930" y="4190334"/>
              <a:chExt cx="234076" cy="737178"/>
            </a:xfrm>
          </p:grpSpPr>
          <p:sp>
            <p:nvSpPr>
              <p:cNvPr id="1993" name="正方形/長方形 1992">
                <a:extLst>
                  <a:ext uri="{FF2B5EF4-FFF2-40B4-BE49-F238E27FC236}">
                    <a16:creationId xmlns:a16="http://schemas.microsoft.com/office/drawing/2014/main" id="{127C229C-F209-48B8-9D50-A3718D731C6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4" name="フリーフォーム: 図形 1993">
                <a:extLst>
                  <a:ext uri="{FF2B5EF4-FFF2-40B4-BE49-F238E27FC236}">
                    <a16:creationId xmlns:a16="http://schemas.microsoft.com/office/drawing/2014/main" id="{2BFA8DCE-2C2F-4CE5-9C6A-745FDB8F19FF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フリーフォーム: 図形 1994">
                <a:extLst>
                  <a:ext uri="{FF2B5EF4-FFF2-40B4-BE49-F238E27FC236}">
                    <a16:creationId xmlns:a16="http://schemas.microsoft.com/office/drawing/2014/main" id="{D599BDE2-4003-42F3-B5A7-1FFEE89E366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6" name="フリーフォーム: 図形 1995">
                <a:extLst>
                  <a:ext uri="{FF2B5EF4-FFF2-40B4-BE49-F238E27FC236}">
                    <a16:creationId xmlns:a16="http://schemas.microsoft.com/office/drawing/2014/main" id="{B459BB96-BAED-4B69-9A50-7C3B4DB5B26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7" name="フリーフォーム: 図形 1996">
                <a:extLst>
                  <a:ext uri="{FF2B5EF4-FFF2-40B4-BE49-F238E27FC236}">
                    <a16:creationId xmlns:a16="http://schemas.microsoft.com/office/drawing/2014/main" id="{D17E0D18-0589-4CF0-89BA-E924DE8C885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8" name="フリーフォーム: 図形 1997">
                <a:extLst>
                  <a:ext uri="{FF2B5EF4-FFF2-40B4-BE49-F238E27FC236}">
                    <a16:creationId xmlns:a16="http://schemas.microsoft.com/office/drawing/2014/main" id="{F4190478-79F1-49C8-A0D4-E126B25928C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9" name="フリーフォーム: 図形 1998">
                <a:extLst>
                  <a:ext uri="{FF2B5EF4-FFF2-40B4-BE49-F238E27FC236}">
                    <a16:creationId xmlns:a16="http://schemas.microsoft.com/office/drawing/2014/main" id="{2ACDA002-E28E-4D41-8CA8-C6138992F41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0" name="フリーフォーム: 図形 1999">
                <a:extLst>
                  <a:ext uri="{FF2B5EF4-FFF2-40B4-BE49-F238E27FC236}">
                    <a16:creationId xmlns:a16="http://schemas.microsoft.com/office/drawing/2014/main" id="{CC69D71B-C19C-4FC4-A84C-5C43265C5B8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1" name="フリーフォーム: 図形 2000">
                <a:extLst>
                  <a:ext uri="{FF2B5EF4-FFF2-40B4-BE49-F238E27FC236}">
                    <a16:creationId xmlns:a16="http://schemas.microsoft.com/office/drawing/2014/main" id="{F84B3F39-71EB-425D-9530-BBE3621D7663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2" name="フリーフォーム: 図形 2001">
                <a:extLst>
                  <a:ext uri="{FF2B5EF4-FFF2-40B4-BE49-F238E27FC236}">
                    <a16:creationId xmlns:a16="http://schemas.microsoft.com/office/drawing/2014/main" id="{E7A4444A-543E-42FC-A6C0-8E4BE6AC3C5D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フリーフォーム: 図形 2002">
                <a:extLst>
                  <a:ext uri="{FF2B5EF4-FFF2-40B4-BE49-F238E27FC236}">
                    <a16:creationId xmlns:a16="http://schemas.microsoft.com/office/drawing/2014/main" id="{CE23BBA8-59E9-4719-9EE6-C64F2AA9CB8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3" name="グループ化 1822">
              <a:extLst>
                <a:ext uri="{FF2B5EF4-FFF2-40B4-BE49-F238E27FC236}">
                  <a16:creationId xmlns:a16="http://schemas.microsoft.com/office/drawing/2014/main" id="{8E239B16-9DA1-4C3B-8BC2-1CFE9FF98486}"/>
                </a:ext>
              </a:extLst>
            </p:cNvPr>
            <p:cNvGrpSpPr/>
            <p:nvPr/>
          </p:nvGrpSpPr>
          <p:grpSpPr>
            <a:xfrm>
              <a:off x="874906" y="5779582"/>
              <a:ext cx="204231" cy="694854"/>
              <a:chOff x="1916930" y="4190334"/>
              <a:chExt cx="234076" cy="737178"/>
            </a:xfrm>
          </p:grpSpPr>
          <p:sp>
            <p:nvSpPr>
              <p:cNvPr id="1982" name="正方形/長方形 1981">
                <a:extLst>
                  <a:ext uri="{FF2B5EF4-FFF2-40B4-BE49-F238E27FC236}">
                    <a16:creationId xmlns:a16="http://schemas.microsoft.com/office/drawing/2014/main" id="{67CE4AEF-32FD-4EDC-8041-2968F164CC1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3" name="フリーフォーム: 図形 1982">
                <a:extLst>
                  <a:ext uri="{FF2B5EF4-FFF2-40B4-BE49-F238E27FC236}">
                    <a16:creationId xmlns:a16="http://schemas.microsoft.com/office/drawing/2014/main" id="{A918C9F6-9190-441E-8CA9-D763ED0A198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4" name="フリーフォーム: 図形 1983">
                <a:extLst>
                  <a:ext uri="{FF2B5EF4-FFF2-40B4-BE49-F238E27FC236}">
                    <a16:creationId xmlns:a16="http://schemas.microsoft.com/office/drawing/2014/main" id="{DF88DED0-4EC5-4BF2-B0EB-6FF539FB786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5" name="フリーフォーム: 図形 1984">
                <a:extLst>
                  <a:ext uri="{FF2B5EF4-FFF2-40B4-BE49-F238E27FC236}">
                    <a16:creationId xmlns:a16="http://schemas.microsoft.com/office/drawing/2014/main" id="{70C57B82-E907-4435-96E4-F808B29EBE9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6" name="フリーフォーム: 図形 1985">
                <a:extLst>
                  <a:ext uri="{FF2B5EF4-FFF2-40B4-BE49-F238E27FC236}">
                    <a16:creationId xmlns:a16="http://schemas.microsoft.com/office/drawing/2014/main" id="{D86A896D-046C-4C37-9B73-734DC179773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7" name="フリーフォーム: 図形 1986">
                <a:extLst>
                  <a:ext uri="{FF2B5EF4-FFF2-40B4-BE49-F238E27FC236}">
                    <a16:creationId xmlns:a16="http://schemas.microsoft.com/office/drawing/2014/main" id="{B40F47F6-9926-40C2-A415-BF2D47FEC45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8" name="フリーフォーム: 図形 1987">
                <a:extLst>
                  <a:ext uri="{FF2B5EF4-FFF2-40B4-BE49-F238E27FC236}">
                    <a16:creationId xmlns:a16="http://schemas.microsoft.com/office/drawing/2014/main" id="{862EBF59-108C-418B-AEDC-F47A2521D36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9" name="フリーフォーム: 図形 1988">
                <a:extLst>
                  <a:ext uri="{FF2B5EF4-FFF2-40B4-BE49-F238E27FC236}">
                    <a16:creationId xmlns:a16="http://schemas.microsoft.com/office/drawing/2014/main" id="{E299451A-46D0-4559-9CC8-71AEC78FB07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0" name="フリーフォーム: 図形 1989">
                <a:extLst>
                  <a:ext uri="{FF2B5EF4-FFF2-40B4-BE49-F238E27FC236}">
                    <a16:creationId xmlns:a16="http://schemas.microsoft.com/office/drawing/2014/main" id="{E08D13B0-1E70-4563-9119-AA123F434FC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1" name="フリーフォーム: 図形 1990">
                <a:extLst>
                  <a:ext uri="{FF2B5EF4-FFF2-40B4-BE49-F238E27FC236}">
                    <a16:creationId xmlns:a16="http://schemas.microsoft.com/office/drawing/2014/main" id="{77695E17-F415-4F60-A7DA-9D0BEEF1D93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2" name="フリーフォーム: 図形 1991">
                <a:extLst>
                  <a:ext uri="{FF2B5EF4-FFF2-40B4-BE49-F238E27FC236}">
                    <a16:creationId xmlns:a16="http://schemas.microsoft.com/office/drawing/2014/main" id="{E4B54D77-0DBC-450D-8C5C-3D7581872AE0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4" name="グループ化 1823">
              <a:extLst>
                <a:ext uri="{FF2B5EF4-FFF2-40B4-BE49-F238E27FC236}">
                  <a16:creationId xmlns:a16="http://schemas.microsoft.com/office/drawing/2014/main" id="{D4648702-8E59-4114-9DD8-4690D4B85696}"/>
                </a:ext>
              </a:extLst>
            </p:cNvPr>
            <p:cNvGrpSpPr/>
            <p:nvPr/>
          </p:nvGrpSpPr>
          <p:grpSpPr>
            <a:xfrm>
              <a:off x="1098743" y="5779582"/>
              <a:ext cx="204231" cy="694854"/>
              <a:chOff x="1916930" y="4190334"/>
              <a:chExt cx="234076" cy="737178"/>
            </a:xfrm>
          </p:grpSpPr>
          <p:sp>
            <p:nvSpPr>
              <p:cNvPr id="1971" name="正方形/長方形 1970">
                <a:extLst>
                  <a:ext uri="{FF2B5EF4-FFF2-40B4-BE49-F238E27FC236}">
                    <a16:creationId xmlns:a16="http://schemas.microsoft.com/office/drawing/2014/main" id="{9259753C-9462-4D17-8311-ADD4276DC5DB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2" name="フリーフォーム: 図形 1971">
                <a:extLst>
                  <a:ext uri="{FF2B5EF4-FFF2-40B4-BE49-F238E27FC236}">
                    <a16:creationId xmlns:a16="http://schemas.microsoft.com/office/drawing/2014/main" id="{10D5D92B-D3BE-418A-9568-9080E23CE125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3" name="フリーフォーム: 図形 1972">
                <a:extLst>
                  <a:ext uri="{FF2B5EF4-FFF2-40B4-BE49-F238E27FC236}">
                    <a16:creationId xmlns:a16="http://schemas.microsoft.com/office/drawing/2014/main" id="{7DDA04A6-2C74-4043-B4CE-7394F7BC103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4" name="フリーフォーム: 図形 1973">
                <a:extLst>
                  <a:ext uri="{FF2B5EF4-FFF2-40B4-BE49-F238E27FC236}">
                    <a16:creationId xmlns:a16="http://schemas.microsoft.com/office/drawing/2014/main" id="{A2FD680F-8BA1-40C1-ACB6-D5F3282DFA4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5" name="フリーフォーム: 図形 1974">
                <a:extLst>
                  <a:ext uri="{FF2B5EF4-FFF2-40B4-BE49-F238E27FC236}">
                    <a16:creationId xmlns:a16="http://schemas.microsoft.com/office/drawing/2014/main" id="{2F2A1A4C-2123-48A3-B510-B5DD8A5068E9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6" name="フリーフォーム: 図形 1975">
                <a:extLst>
                  <a:ext uri="{FF2B5EF4-FFF2-40B4-BE49-F238E27FC236}">
                    <a16:creationId xmlns:a16="http://schemas.microsoft.com/office/drawing/2014/main" id="{87F09F60-C47F-479C-BAF2-742BD3C5A10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7" name="フリーフォーム: 図形 1976">
                <a:extLst>
                  <a:ext uri="{FF2B5EF4-FFF2-40B4-BE49-F238E27FC236}">
                    <a16:creationId xmlns:a16="http://schemas.microsoft.com/office/drawing/2014/main" id="{1716CF82-B1A5-4085-A31E-64D8538A1BB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8" name="フリーフォーム: 図形 1977">
                <a:extLst>
                  <a:ext uri="{FF2B5EF4-FFF2-40B4-BE49-F238E27FC236}">
                    <a16:creationId xmlns:a16="http://schemas.microsoft.com/office/drawing/2014/main" id="{F10A711A-738D-4602-BC53-97FF6AD75FA6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9" name="フリーフォーム: 図形 1978">
                <a:extLst>
                  <a:ext uri="{FF2B5EF4-FFF2-40B4-BE49-F238E27FC236}">
                    <a16:creationId xmlns:a16="http://schemas.microsoft.com/office/drawing/2014/main" id="{8CBD95A2-BE2E-40C0-AAA8-D76AD0C1414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0" name="フリーフォーム: 図形 1979">
                <a:extLst>
                  <a:ext uri="{FF2B5EF4-FFF2-40B4-BE49-F238E27FC236}">
                    <a16:creationId xmlns:a16="http://schemas.microsoft.com/office/drawing/2014/main" id="{C6799666-E3AA-4663-AFDA-6AD5C216847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1" name="フリーフォーム: 図形 1980">
                <a:extLst>
                  <a:ext uri="{FF2B5EF4-FFF2-40B4-BE49-F238E27FC236}">
                    <a16:creationId xmlns:a16="http://schemas.microsoft.com/office/drawing/2014/main" id="{EF24CA47-FB47-4534-8652-95BC3C216D83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5" name="グループ化 1824">
              <a:extLst>
                <a:ext uri="{FF2B5EF4-FFF2-40B4-BE49-F238E27FC236}">
                  <a16:creationId xmlns:a16="http://schemas.microsoft.com/office/drawing/2014/main" id="{43B05F34-3ECD-4A5A-AA61-155B84333A07}"/>
                </a:ext>
              </a:extLst>
            </p:cNvPr>
            <p:cNvGrpSpPr/>
            <p:nvPr/>
          </p:nvGrpSpPr>
          <p:grpSpPr>
            <a:xfrm>
              <a:off x="1322581" y="5779582"/>
              <a:ext cx="204231" cy="694854"/>
              <a:chOff x="1916930" y="4190334"/>
              <a:chExt cx="234076" cy="737178"/>
            </a:xfrm>
          </p:grpSpPr>
          <p:sp>
            <p:nvSpPr>
              <p:cNvPr id="1960" name="正方形/長方形 1959">
                <a:extLst>
                  <a:ext uri="{FF2B5EF4-FFF2-40B4-BE49-F238E27FC236}">
                    <a16:creationId xmlns:a16="http://schemas.microsoft.com/office/drawing/2014/main" id="{5756AA98-7387-49C5-A4E7-B123434A52E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53027AD0-8B2B-41DA-82C2-A048072995E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080B6CA7-68DB-4FB7-BAE0-F1D037ACDBA7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3" name="フリーフォーム: 図形 1962">
                <a:extLst>
                  <a:ext uri="{FF2B5EF4-FFF2-40B4-BE49-F238E27FC236}">
                    <a16:creationId xmlns:a16="http://schemas.microsoft.com/office/drawing/2014/main" id="{414D9564-F77C-4900-9241-67607C6B285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4" name="フリーフォーム: 図形 1963">
                <a:extLst>
                  <a:ext uri="{FF2B5EF4-FFF2-40B4-BE49-F238E27FC236}">
                    <a16:creationId xmlns:a16="http://schemas.microsoft.com/office/drawing/2014/main" id="{09ECE8C2-D8DC-43AD-9B88-3F17B82FE67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5" name="フリーフォーム: 図形 1964">
                <a:extLst>
                  <a:ext uri="{FF2B5EF4-FFF2-40B4-BE49-F238E27FC236}">
                    <a16:creationId xmlns:a16="http://schemas.microsoft.com/office/drawing/2014/main" id="{40D1C855-2296-4D16-BACA-16BBC4861D0A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6" name="フリーフォーム: 図形 1965">
                <a:extLst>
                  <a:ext uri="{FF2B5EF4-FFF2-40B4-BE49-F238E27FC236}">
                    <a16:creationId xmlns:a16="http://schemas.microsoft.com/office/drawing/2014/main" id="{23E5F477-FFAE-4C29-9A2A-C290AE40554B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7" name="フリーフォーム: 図形 1966">
                <a:extLst>
                  <a:ext uri="{FF2B5EF4-FFF2-40B4-BE49-F238E27FC236}">
                    <a16:creationId xmlns:a16="http://schemas.microsoft.com/office/drawing/2014/main" id="{D40FDF6E-D3C9-4354-A938-E7EDFE9F73E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8" name="フリーフォーム: 図形 1967">
                <a:extLst>
                  <a:ext uri="{FF2B5EF4-FFF2-40B4-BE49-F238E27FC236}">
                    <a16:creationId xmlns:a16="http://schemas.microsoft.com/office/drawing/2014/main" id="{EB8B5CCA-ABF4-4448-A89C-B17755977D0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9" name="フリーフォーム: 図形 1968">
                <a:extLst>
                  <a:ext uri="{FF2B5EF4-FFF2-40B4-BE49-F238E27FC236}">
                    <a16:creationId xmlns:a16="http://schemas.microsoft.com/office/drawing/2014/main" id="{81BED435-E23B-41FA-B35B-FE78AD19C50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0" name="フリーフォーム: 図形 1969">
                <a:extLst>
                  <a:ext uri="{FF2B5EF4-FFF2-40B4-BE49-F238E27FC236}">
                    <a16:creationId xmlns:a16="http://schemas.microsoft.com/office/drawing/2014/main" id="{34377B08-A4E5-4DBD-BCEC-2760EF85922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6" name="グループ化 1825">
              <a:extLst>
                <a:ext uri="{FF2B5EF4-FFF2-40B4-BE49-F238E27FC236}">
                  <a16:creationId xmlns:a16="http://schemas.microsoft.com/office/drawing/2014/main" id="{9E1DD745-8315-4DC9-B2A8-7450088D5F52}"/>
                </a:ext>
              </a:extLst>
            </p:cNvPr>
            <p:cNvGrpSpPr/>
            <p:nvPr/>
          </p:nvGrpSpPr>
          <p:grpSpPr>
            <a:xfrm>
              <a:off x="1546418" y="5779582"/>
              <a:ext cx="204231" cy="694854"/>
              <a:chOff x="1916930" y="4190334"/>
              <a:chExt cx="234076" cy="737178"/>
            </a:xfrm>
          </p:grpSpPr>
          <p:sp>
            <p:nvSpPr>
              <p:cNvPr id="1949" name="正方形/長方形 1948">
                <a:extLst>
                  <a:ext uri="{FF2B5EF4-FFF2-40B4-BE49-F238E27FC236}">
                    <a16:creationId xmlns:a16="http://schemas.microsoft.com/office/drawing/2014/main" id="{00C7E0D1-C3BE-4121-A641-8AFA5B98FBB8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EE3F41AA-57FF-4E34-B9ED-D443F4E3B78B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314AF318-FEAB-464F-B194-7B12E8D0EBBD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132FBA93-5E81-41AB-BF00-83EE0BD74DB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20594267-7A57-487A-AD4F-BB9C7095871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FC73255F-A179-4470-B961-9E133845425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76FDC0E3-8265-422C-ABBE-685E1A313D8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77988771-7CF4-48BB-B337-F5C4CEA29C98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77FC4164-9A0A-4DFB-92CD-F58217E9E0D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E25A90CF-9809-44B3-BAED-7C8F6696AB8E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C8AD5DC6-7148-4B25-B672-142B52D0712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7" name="グループ化 1826">
              <a:extLst>
                <a:ext uri="{FF2B5EF4-FFF2-40B4-BE49-F238E27FC236}">
                  <a16:creationId xmlns:a16="http://schemas.microsoft.com/office/drawing/2014/main" id="{AB1CC9E1-C93E-4881-9A93-F3D2324F922A}"/>
                </a:ext>
              </a:extLst>
            </p:cNvPr>
            <p:cNvGrpSpPr/>
            <p:nvPr/>
          </p:nvGrpSpPr>
          <p:grpSpPr>
            <a:xfrm>
              <a:off x="1770256" y="5779582"/>
              <a:ext cx="204231" cy="694854"/>
              <a:chOff x="1916930" y="4190334"/>
              <a:chExt cx="234076" cy="737178"/>
            </a:xfrm>
          </p:grpSpPr>
          <p:sp>
            <p:nvSpPr>
              <p:cNvPr id="1938" name="正方形/長方形 1937">
                <a:extLst>
                  <a:ext uri="{FF2B5EF4-FFF2-40B4-BE49-F238E27FC236}">
                    <a16:creationId xmlns:a16="http://schemas.microsoft.com/office/drawing/2014/main" id="{BBC811C1-29F1-41FC-87FA-2E3D44907227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07725AEC-E11E-424F-BE08-EAF5A0DF84F1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B0122A75-C1F8-415B-BB1B-3EC11ADEE00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719D3F51-216B-49BB-860D-4D5D680FFBEF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194246A6-6DF3-4EE7-ABEE-1A0BFF074C09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3C11F3A7-3CAD-4A98-9D60-59F083B7AE2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F7E384B6-7794-4A0E-9810-35447B300C7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226D718C-65A0-4B41-8A17-3C409555FFE0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8BEF5FF9-5493-4D36-BEDD-FB787EAC0050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13800E3F-AEE9-475A-BF02-ECB5FCB2DAA8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17D2D7A0-B82A-4A7F-AEB8-4288494D560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8" name="グループ化 1827">
              <a:extLst>
                <a:ext uri="{FF2B5EF4-FFF2-40B4-BE49-F238E27FC236}">
                  <a16:creationId xmlns:a16="http://schemas.microsoft.com/office/drawing/2014/main" id="{953AA3DC-6148-43C0-97A9-D3DA5A17E3B1}"/>
                </a:ext>
              </a:extLst>
            </p:cNvPr>
            <p:cNvGrpSpPr/>
            <p:nvPr/>
          </p:nvGrpSpPr>
          <p:grpSpPr>
            <a:xfrm>
              <a:off x="1994093" y="5779582"/>
              <a:ext cx="204231" cy="694854"/>
              <a:chOff x="1916930" y="4190334"/>
              <a:chExt cx="234076" cy="737178"/>
            </a:xfrm>
          </p:grpSpPr>
          <p:sp>
            <p:nvSpPr>
              <p:cNvPr id="1927" name="正方形/長方形 1926">
                <a:extLst>
                  <a:ext uri="{FF2B5EF4-FFF2-40B4-BE49-F238E27FC236}">
                    <a16:creationId xmlns:a16="http://schemas.microsoft.com/office/drawing/2014/main" id="{0CE6DECC-CC36-49C7-B535-765FD4FF5377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966359C3-D6DB-477D-AE21-95A2B9C4749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EA26A5CE-D3C7-47C4-BB54-B89084BAA49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6BA4E610-C24B-4023-995F-0142693DEBB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90453A93-DE79-4E6B-AA0F-F1BB3CF1B6A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1A4A9B5A-A262-4D08-A271-2E14A8994BA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EF475F1D-4395-470A-B751-59C274D1FC8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63560CE9-6C8C-4EF4-B82F-0DEF34241B1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5" name="フリーフォーム: 図形 1934">
                <a:extLst>
                  <a:ext uri="{FF2B5EF4-FFF2-40B4-BE49-F238E27FC236}">
                    <a16:creationId xmlns:a16="http://schemas.microsoft.com/office/drawing/2014/main" id="{E85CF99F-9A1D-4B87-9237-BFC36FB07F7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9F8A0E70-4A54-49E2-9213-1D19047AE804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9E8C36C5-926E-4811-9CB6-B781866ED03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9" name="グループ化 1828">
              <a:extLst>
                <a:ext uri="{FF2B5EF4-FFF2-40B4-BE49-F238E27FC236}">
                  <a16:creationId xmlns:a16="http://schemas.microsoft.com/office/drawing/2014/main" id="{37E579A6-836F-411B-A0DA-9458488A7651}"/>
                </a:ext>
              </a:extLst>
            </p:cNvPr>
            <p:cNvGrpSpPr/>
            <p:nvPr/>
          </p:nvGrpSpPr>
          <p:grpSpPr>
            <a:xfrm>
              <a:off x="2213169" y="5779582"/>
              <a:ext cx="204231" cy="694854"/>
              <a:chOff x="1916930" y="4190334"/>
              <a:chExt cx="234076" cy="737178"/>
            </a:xfrm>
          </p:grpSpPr>
          <p:sp>
            <p:nvSpPr>
              <p:cNvPr id="1916" name="正方形/長方形 1915">
                <a:extLst>
                  <a:ext uri="{FF2B5EF4-FFF2-40B4-BE49-F238E27FC236}">
                    <a16:creationId xmlns:a16="http://schemas.microsoft.com/office/drawing/2014/main" id="{3A769261-F86B-44BF-8930-BE8539C2BBAB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0518D463-3FF7-40D2-8B04-DAF08D4B20D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25529EF6-6652-486D-8FBC-EB4FA4E601E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7AC4A55A-ED90-40B4-A2D0-C2B9D7363FBF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58FA1106-EF53-4DC9-96C8-BE0F1C7815A7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C58B7430-FA09-476E-8DA8-BF1F6DEEDA0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E0914F50-B171-472B-82CA-1C947647D77D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7D0017F9-B29B-49DB-9C16-9D0E033C360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AEED6251-13C7-4E41-8916-A7817022893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B94C6E73-8D83-4255-AF01-FD77519E87E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A111AF14-C908-4F0F-BAAB-3443E18B3E3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0" name="グループ化 1829">
              <a:extLst>
                <a:ext uri="{FF2B5EF4-FFF2-40B4-BE49-F238E27FC236}">
                  <a16:creationId xmlns:a16="http://schemas.microsoft.com/office/drawing/2014/main" id="{B5E990C5-CE9D-441B-9AD3-E49ACD13E3BE}"/>
                </a:ext>
              </a:extLst>
            </p:cNvPr>
            <p:cNvGrpSpPr/>
            <p:nvPr/>
          </p:nvGrpSpPr>
          <p:grpSpPr>
            <a:xfrm>
              <a:off x="2437006" y="5779582"/>
              <a:ext cx="204231" cy="694854"/>
              <a:chOff x="1916930" y="4190334"/>
              <a:chExt cx="234076" cy="737178"/>
            </a:xfrm>
          </p:grpSpPr>
          <p:sp>
            <p:nvSpPr>
              <p:cNvPr id="1905" name="正方形/長方形 1904">
                <a:extLst>
                  <a:ext uri="{FF2B5EF4-FFF2-40B4-BE49-F238E27FC236}">
                    <a16:creationId xmlns:a16="http://schemas.microsoft.com/office/drawing/2014/main" id="{77D123B9-97F4-4FA5-8A5A-B7DD42714F6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E314FB20-CC89-481F-A22F-996AC4D14E9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188C784C-30F1-457A-B54C-8FA891788CE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00313E77-FE7A-492D-815F-62D78B766F4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0D22C1B2-0720-4BC0-BB0C-17DDA5A6649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1AF5DFA-5442-4843-B733-C1DA5ED18FF2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A85F847B-E59F-497D-84BB-33B406E04513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8787EEEE-CD04-4042-A8AC-134006352F76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E551EAD0-4410-4613-8CB0-D0B8CF5215F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4" name="フリーフォーム: 図形 1913">
                <a:extLst>
                  <a:ext uri="{FF2B5EF4-FFF2-40B4-BE49-F238E27FC236}">
                    <a16:creationId xmlns:a16="http://schemas.microsoft.com/office/drawing/2014/main" id="{23A43D2C-C8ED-45DA-8DFD-D547FDDE370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8C8C3C5C-9A00-43FE-80FE-2862C57E35A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1" name="グループ化 1830">
              <a:extLst>
                <a:ext uri="{FF2B5EF4-FFF2-40B4-BE49-F238E27FC236}">
                  <a16:creationId xmlns:a16="http://schemas.microsoft.com/office/drawing/2014/main" id="{B13146C7-E93E-4A0A-A9F4-947F5F9E5A04}"/>
                </a:ext>
              </a:extLst>
            </p:cNvPr>
            <p:cNvGrpSpPr/>
            <p:nvPr/>
          </p:nvGrpSpPr>
          <p:grpSpPr>
            <a:xfrm>
              <a:off x="2660844" y="5779582"/>
              <a:ext cx="204231" cy="694854"/>
              <a:chOff x="1916930" y="4190334"/>
              <a:chExt cx="234076" cy="737178"/>
            </a:xfrm>
          </p:grpSpPr>
          <p:sp>
            <p:nvSpPr>
              <p:cNvPr id="1894" name="正方形/長方形 1893">
                <a:extLst>
                  <a:ext uri="{FF2B5EF4-FFF2-40B4-BE49-F238E27FC236}">
                    <a16:creationId xmlns:a16="http://schemas.microsoft.com/office/drawing/2014/main" id="{D8129409-C08A-4E54-A764-8819C72360E2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91E7904A-F9BE-49C7-AEC6-1166602C5FCC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28CFA1D6-9013-47A5-93B7-DBCFF0F4953B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1FB988F7-F5D7-4EA7-AC96-9929EEA643B4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A9ABCDC6-E209-4A69-8861-18B6DF9ED2DF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C4426259-2183-46CD-93AE-713CE2B4439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9B9BE04F-2849-4681-A8F7-98569104027E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1D2FF19F-9856-4790-8044-7E371250FA6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8D01B89A-FE84-4933-98CB-9D06E5765F0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AF3F2770-E239-4EA8-ACE2-30AC9031D6BC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C2567DBA-14C7-4381-9B9E-C37A32F8298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2" name="グループ化 1831">
              <a:extLst>
                <a:ext uri="{FF2B5EF4-FFF2-40B4-BE49-F238E27FC236}">
                  <a16:creationId xmlns:a16="http://schemas.microsoft.com/office/drawing/2014/main" id="{75FAEE6F-D63A-4DD4-A07F-61F507B1A81E}"/>
                </a:ext>
              </a:extLst>
            </p:cNvPr>
            <p:cNvGrpSpPr/>
            <p:nvPr/>
          </p:nvGrpSpPr>
          <p:grpSpPr>
            <a:xfrm>
              <a:off x="2884681" y="5779582"/>
              <a:ext cx="204231" cy="694854"/>
              <a:chOff x="1916930" y="4190334"/>
              <a:chExt cx="234076" cy="737178"/>
            </a:xfrm>
          </p:grpSpPr>
          <p:sp>
            <p:nvSpPr>
              <p:cNvPr id="1883" name="正方形/長方形 1882">
                <a:extLst>
                  <a:ext uri="{FF2B5EF4-FFF2-40B4-BE49-F238E27FC236}">
                    <a16:creationId xmlns:a16="http://schemas.microsoft.com/office/drawing/2014/main" id="{298EA789-2388-4FB2-8085-01E8716F862B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F776E22C-A29E-4989-BF58-54633C744CF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148E4977-D9DA-473D-A247-9955B3AFB16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6" name="フリーフォーム: 図形 1885">
                <a:extLst>
                  <a:ext uri="{FF2B5EF4-FFF2-40B4-BE49-F238E27FC236}">
                    <a16:creationId xmlns:a16="http://schemas.microsoft.com/office/drawing/2014/main" id="{D37148F4-7BB0-4393-A6CB-DBB9A2FED49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B7743C65-0A10-4E4A-8A4D-95AB7B079FA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ABFCBD11-2870-4AEB-8474-9B0D5DBDC9EF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0D43AD5D-0847-4858-AA0A-8B08C8921AD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74F8975F-6611-4061-ABE0-F2AE4DC7699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1A47C7FB-D433-49AE-A245-F10656C0268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F2061A89-14C1-48B0-86CA-32328C3723B8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C72BCF7B-4C43-4B09-B782-B7C2B5DB3754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3" name="グループ化 1832">
              <a:extLst>
                <a:ext uri="{FF2B5EF4-FFF2-40B4-BE49-F238E27FC236}">
                  <a16:creationId xmlns:a16="http://schemas.microsoft.com/office/drawing/2014/main" id="{4676C2D7-6C12-441E-A9ED-27F577D8EEE4}"/>
                </a:ext>
              </a:extLst>
            </p:cNvPr>
            <p:cNvGrpSpPr/>
            <p:nvPr/>
          </p:nvGrpSpPr>
          <p:grpSpPr>
            <a:xfrm>
              <a:off x="3108518" y="5779582"/>
              <a:ext cx="204231" cy="694854"/>
              <a:chOff x="1916930" y="4190334"/>
              <a:chExt cx="234076" cy="737178"/>
            </a:xfrm>
          </p:grpSpPr>
          <p:sp>
            <p:nvSpPr>
              <p:cNvPr id="1872" name="正方形/長方形 1871">
                <a:extLst>
                  <a:ext uri="{FF2B5EF4-FFF2-40B4-BE49-F238E27FC236}">
                    <a16:creationId xmlns:a16="http://schemas.microsoft.com/office/drawing/2014/main" id="{8DDFD039-68B7-451B-B656-D6F7FD4B1B67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C57A1DCF-C2B3-428E-AE06-BCACF8F6075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792AE67D-8FCD-4144-90D6-6E433207DD4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E668CD8A-DB0C-4CBC-911A-16050D9F49D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BDF79F5C-E08E-4C4D-982F-F4EBDCD04E8A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6A4E2E6B-C9D7-4D68-9827-F44849B63ED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0C2C3D76-253C-4F48-8DAA-437CBA51BF2A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73197457-1638-4C47-9C0F-A3D17AD368AA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06576919-8435-4A29-B164-8A93BB3779FC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4138877A-1D6D-4C23-9127-37ABE7A2D7C7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A0E88BFE-3C50-4BDF-9115-2A8F0B455CD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4" name="グループ化 1833">
              <a:extLst>
                <a:ext uri="{FF2B5EF4-FFF2-40B4-BE49-F238E27FC236}">
                  <a16:creationId xmlns:a16="http://schemas.microsoft.com/office/drawing/2014/main" id="{FEDF07F3-1814-4DFF-BD6D-50672A519BAC}"/>
                </a:ext>
              </a:extLst>
            </p:cNvPr>
            <p:cNvGrpSpPr/>
            <p:nvPr/>
          </p:nvGrpSpPr>
          <p:grpSpPr>
            <a:xfrm>
              <a:off x="3332355" y="5779582"/>
              <a:ext cx="204231" cy="694854"/>
              <a:chOff x="1916930" y="4190334"/>
              <a:chExt cx="234076" cy="737178"/>
            </a:xfrm>
          </p:grpSpPr>
          <p:sp>
            <p:nvSpPr>
              <p:cNvPr id="1861" name="正方形/長方形 1860">
                <a:extLst>
                  <a:ext uri="{FF2B5EF4-FFF2-40B4-BE49-F238E27FC236}">
                    <a16:creationId xmlns:a16="http://schemas.microsoft.com/office/drawing/2014/main" id="{50CB0F75-3B73-4AC8-90FA-F39EC3273ADB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337EFF49-1770-4B97-9F9A-69BFB29F667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FAFDCF24-3C04-4059-B319-FD744A9F1B4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CBC1C4B9-A0DD-4DC8-91E6-A147B537A98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5" name="フリーフォーム: 図形 1864">
                <a:extLst>
                  <a:ext uri="{FF2B5EF4-FFF2-40B4-BE49-F238E27FC236}">
                    <a16:creationId xmlns:a16="http://schemas.microsoft.com/office/drawing/2014/main" id="{FED20C4F-5100-449D-B39D-E6DE710696D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C764B6AE-1C37-4600-B528-1A873E81AA4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0BB7418-6BE4-401C-854A-16CFE594271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4FE4BA1E-D317-410D-B424-8F7C94D62642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7DBC0224-B995-4C2D-A14F-EC68C6AF526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9F33132E-64A1-4469-B292-79CC90A02612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3523D527-F329-42E4-8C79-FA5ED1F9000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5" name="グループ化 1834">
              <a:extLst>
                <a:ext uri="{FF2B5EF4-FFF2-40B4-BE49-F238E27FC236}">
                  <a16:creationId xmlns:a16="http://schemas.microsoft.com/office/drawing/2014/main" id="{D555F4E5-5BE1-48E0-8989-E6733B3A1E24}"/>
                </a:ext>
              </a:extLst>
            </p:cNvPr>
            <p:cNvGrpSpPr/>
            <p:nvPr/>
          </p:nvGrpSpPr>
          <p:grpSpPr>
            <a:xfrm>
              <a:off x="3556193" y="5779582"/>
              <a:ext cx="204231" cy="694854"/>
              <a:chOff x="1916930" y="4190334"/>
              <a:chExt cx="234076" cy="737178"/>
            </a:xfrm>
          </p:grpSpPr>
          <p:sp>
            <p:nvSpPr>
              <p:cNvPr id="1850" name="正方形/長方形 1849">
                <a:extLst>
                  <a:ext uri="{FF2B5EF4-FFF2-40B4-BE49-F238E27FC236}">
                    <a16:creationId xmlns:a16="http://schemas.microsoft.com/office/drawing/2014/main" id="{F60B2A03-21B0-41FD-AA10-076E59F1DDF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76A67406-6E3B-48B1-8824-77700E4BF275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25CCE48A-E704-41BA-9800-59B41BEFE4C9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EE372A8A-4E21-42AC-84BD-BBD7A89C2BD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203DECB1-307C-4C54-BCDE-4B318E0DB87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E71E5409-A5F8-41FA-9032-E778FC0BA5FF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D760A7BB-D723-4151-8870-B08F25331CE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23221301-7ABF-4AF7-8247-089512BE98C6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23D7ADC1-615D-4C7A-94D9-A478E4B8854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8FE287AA-60DA-43AA-A0B4-753FD2337AA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4A3B5D26-9EFA-4AFF-90D2-08635062BF3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36" name="グループ化 1835">
              <a:extLst>
                <a:ext uri="{FF2B5EF4-FFF2-40B4-BE49-F238E27FC236}">
                  <a16:creationId xmlns:a16="http://schemas.microsoft.com/office/drawing/2014/main" id="{BDF8722E-7D70-4A01-B289-98D4B4E0A7D0}"/>
                </a:ext>
              </a:extLst>
            </p:cNvPr>
            <p:cNvGrpSpPr/>
            <p:nvPr/>
          </p:nvGrpSpPr>
          <p:grpSpPr>
            <a:xfrm>
              <a:off x="3780030" y="5779582"/>
              <a:ext cx="204231" cy="694854"/>
              <a:chOff x="1916930" y="4190334"/>
              <a:chExt cx="234076" cy="737178"/>
            </a:xfrm>
          </p:grpSpPr>
          <p:sp>
            <p:nvSpPr>
              <p:cNvPr id="1839" name="正方形/長方形 1838">
                <a:extLst>
                  <a:ext uri="{FF2B5EF4-FFF2-40B4-BE49-F238E27FC236}">
                    <a16:creationId xmlns:a16="http://schemas.microsoft.com/office/drawing/2014/main" id="{AF0BF8AC-4AB9-425D-B3B7-F6AD67FB7BF7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A43F23C3-5CD6-4FD3-AA37-A5564FC548D3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00981C37-9BED-455D-8549-882311E2E615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6823A3B1-93CB-4B03-96EA-5BE3FA81461E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8698A4D1-803C-41FD-9E9C-0DF71BC141C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04B6904A-6A0C-4A09-844F-3BC7171FC55D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3AB1742F-7798-4789-A185-69DA1B1C03C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A779F058-D2B9-4BD5-AC32-C4960814699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CE14F38B-F2AF-4D5B-983C-6C9B9AB1337B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637382D5-DF1A-424A-9B38-BFC3B79FE2C8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D47A4E68-4364-47CE-AE85-9D59A820E55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37" name="正方形/長方形 1836">
              <a:extLst>
                <a:ext uri="{FF2B5EF4-FFF2-40B4-BE49-F238E27FC236}">
                  <a16:creationId xmlns:a16="http://schemas.microsoft.com/office/drawing/2014/main" id="{EC7B7386-68B2-4A9C-A5C5-B01562E95443}"/>
                </a:ext>
              </a:extLst>
            </p:cNvPr>
            <p:cNvSpPr/>
            <p:nvPr/>
          </p:nvSpPr>
          <p:spPr bwMode="auto">
            <a:xfrm>
              <a:off x="371990" y="5932614"/>
              <a:ext cx="3687080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8" name="フリーフォーム: 図形 1837">
              <a:extLst>
                <a:ext uri="{FF2B5EF4-FFF2-40B4-BE49-F238E27FC236}">
                  <a16:creationId xmlns:a16="http://schemas.microsoft.com/office/drawing/2014/main" id="{3EF04090-13C9-4B56-B162-1024C5F86BD5}"/>
                </a:ext>
              </a:extLst>
            </p:cNvPr>
            <p:cNvSpPr/>
            <p:nvPr/>
          </p:nvSpPr>
          <p:spPr bwMode="auto">
            <a:xfrm>
              <a:off x="347660" y="5720683"/>
              <a:ext cx="3735029" cy="807492"/>
            </a:xfrm>
            <a:custGeom>
              <a:avLst/>
              <a:gdLst>
                <a:gd name="connsiteX0" fmla="*/ 61337 w 3735029"/>
                <a:gd name="connsiteY0" fmla="*/ 55019 h 807492"/>
                <a:gd name="connsiteX1" fmla="*/ 52389 w 3735029"/>
                <a:gd name="connsiteY1" fmla="*/ 63967 h 807492"/>
                <a:gd name="connsiteX2" fmla="*/ 52389 w 3735029"/>
                <a:gd name="connsiteY2" fmla="*/ 743526 h 807492"/>
                <a:gd name="connsiteX3" fmla="*/ 61337 w 3735029"/>
                <a:gd name="connsiteY3" fmla="*/ 752474 h 807492"/>
                <a:gd name="connsiteX4" fmla="*/ 3396375 w 3735029"/>
                <a:gd name="connsiteY4" fmla="*/ 752474 h 807492"/>
                <a:gd name="connsiteX5" fmla="*/ 3602464 w 3735029"/>
                <a:gd name="connsiteY5" fmla="*/ 752474 h 807492"/>
                <a:gd name="connsiteX6" fmla="*/ 3673691 w 3735029"/>
                <a:gd name="connsiteY6" fmla="*/ 752474 h 807492"/>
                <a:gd name="connsiteX7" fmla="*/ 3682639 w 3735029"/>
                <a:gd name="connsiteY7" fmla="*/ 743526 h 807492"/>
                <a:gd name="connsiteX8" fmla="*/ 3682639 w 3735029"/>
                <a:gd name="connsiteY8" fmla="*/ 63967 h 807492"/>
                <a:gd name="connsiteX9" fmla="*/ 3673691 w 3735029"/>
                <a:gd name="connsiteY9" fmla="*/ 55019 h 807492"/>
                <a:gd name="connsiteX10" fmla="*/ 3602464 w 3735029"/>
                <a:gd name="connsiteY10" fmla="*/ 55019 h 807492"/>
                <a:gd name="connsiteX11" fmla="*/ 3396375 w 3735029"/>
                <a:gd name="connsiteY11" fmla="*/ 55019 h 807492"/>
                <a:gd name="connsiteX12" fmla="*/ 43443 w 3735029"/>
                <a:gd name="connsiteY12" fmla="*/ 0 h 807492"/>
                <a:gd name="connsiteX13" fmla="*/ 3396375 w 3735029"/>
                <a:gd name="connsiteY13" fmla="*/ 0 h 807492"/>
                <a:gd name="connsiteX14" fmla="*/ 3602464 w 3735029"/>
                <a:gd name="connsiteY14" fmla="*/ 0 h 807492"/>
                <a:gd name="connsiteX15" fmla="*/ 3691586 w 3735029"/>
                <a:gd name="connsiteY15" fmla="*/ 0 h 807492"/>
                <a:gd name="connsiteX16" fmla="*/ 3735029 w 3735029"/>
                <a:gd name="connsiteY16" fmla="*/ 43443 h 807492"/>
                <a:gd name="connsiteX17" fmla="*/ 3735029 w 3735029"/>
                <a:gd name="connsiteY17" fmla="*/ 764049 h 807492"/>
                <a:gd name="connsiteX18" fmla="*/ 3691586 w 3735029"/>
                <a:gd name="connsiteY18" fmla="*/ 807492 h 807492"/>
                <a:gd name="connsiteX19" fmla="*/ 3602464 w 3735029"/>
                <a:gd name="connsiteY19" fmla="*/ 807492 h 807492"/>
                <a:gd name="connsiteX20" fmla="*/ 3396375 w 3735029"/>
                <a:gd name="connsiteY20" fmla="*/ 807492 h 807492"/>
                <a:gd name="connsiteX21" fmla="*/ 43443 w 3735029"/>
                <a:gd name="connsiteY21" fmla="*/ 807492 h 807492"/>
                <a:gd name="connsiteX22" fmla="*/ 0 w 3735029"/>
                <a:gd name="connsiteY22" fmla="*/ 764049 h 807492"/>
                <a:gd name="connsiteX23" fmla="*/ 0 w 3735029"/>
                <a:gd name="connsiteY23" fmla="*/ 43443 h 807492"/>
                <a:gd name="connsiteX24" fmla="*/ 43443 w 3735029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735029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3396375" y="752474"/>
                  </a:lnTo>
                  <a:lnTo>
                    <a:pt x="3602464" y="752474"/>
                  </a:lnTo>
                  <a:lnTo>
                    <a:pt x="3673691" y="752474"/>
                  </a:lnTo>
                  <a:cubicBezTo>
                    <a:pt x="3678633" y="752474"/>
                    <a:pt x="3682639" y="748468"/>
                    <a:pt x="3682639" y="743526"/>
                  </a:cubicBezTo>
                  <a:lnTo>
                    <a:pt x="3682639" y="63967"/>
                  </a:lnTo>
                  <a:cubicBezTo>
                    <a:pt x="3682639" y="59025"/>
                    <a:pt x="3678633" y="55019"/>
                    <a:pt x="3673691" y="55019"/>
                  </a:cubicBezTo>
                  <a:lnTo>
                    <a:pt x="3602464" y="55019"/>
                  </a:lnTo>
                  <a:lnTo>
                    <a:pt x="3396375" y="55019"/>
                  </a:lnTo>
                  <a:close/>
                  <a:moveTo>
                    <a:pt x="43443" y="0"/>
                  </a:moveTo>
                  <a:lnTo>
                    <a:pt x="3396375" y="0"/>
                  </a:lnTo>
                  <a:lnTo>
                    <a:pt x="3602464" y="0"/>
                  </a:lnTo>
                  <a:lnTo>
                    <a:pt x="3691586" y="0"/>
                  </a:lnTo>
                  <a:cubicBezTo>
                    <a:pt x="3715579" y="0"/>
                    <a:pt x="3735029" y="19450"/>
                    <a:pt x="3735029" y="43443"/>
                  </a:cubicBezTo>
                  <a:lnTo>
                    <a:pt x="3735029" y="764049"/>
                  </a:lnTo>
                  <a:cubicBezTo>
                    <a:pt x="3735029" y="788042"/>
                    <a:pt x="3715579" y="807492"/>
                    <a:pt x="3691586" y="807492"/>
                  </a:cubicBezTo>
                  <a:lnTo>
                    <a:pt x="3602464" y="807492"/>
                  </a:lnTo>
                  <a:lnTo>
                    <a:pt x="3396375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A83FF9D6-0E0B-4B95-900A-B0F238065CDB}"/>
              </a:ext>
            </a:extLst>
          </p:cNvPr>
          <p:cNvGrpSpPr/>
          <p:nvPr/>
        </p:nvGrpSpPr>
        <p:grpSpPr>
          <a:xfrm>
            <a:off x="5914401" y="995388"/>
            <a:ext cx="3280085" cy="709136"/>
            <a:chOff x="347660" y="3917885"/>
            <a:chExt cx="3735029" cy="807492"/>
          </a:xfrm>
        </p:grpSpPr>
        <p:grpSp>
          <p:nvGrpSpPr>
            <p:cNvPr id="2016" name="グループ化 2015">
              <a:extLst>
                <a:ext uri="{FF2B5EF4-FFF2-40B4-BE49-F238E27FC236}">
                  <a16:creationId xmlns:a16="http://schemas.microsoft.com/office/drawing/2014/main" id="{FEBEB306-C964-4BB4-86B1-3214AFB94606}"/>
                </a:ext>
              </a:extLst>
            </p:cNvPr>
            <p:cNvGrpSpPr/>
            <p:nvPr/>
          </p:nvGrpSpPr>
          <p:grpSpPr>
            <a:xfrm>
              <a:off x="427231" y="3973643"/>
              <a:ext cx="204231" cy="694854"/>
              <a:chOff x="2188392" y="4190334"/>
              <a:chExt cx="234076" cy="737178"/>
            </a:xfrm>
          </p:grpSpPr>
          <p:sp>
            <p:nvSpPr>
              <p:cNvPr id="2199" name="正方形/長方形 2198">
                <a:extLst>
                  <a:ext uri="{FF2B5EF4-FFF2-40B4-BE49-F238E27FC236}">
                    <a16:creationId xmlns:a16="http://schemas.microsoft.com/office/drawing/2014/main" id="{500884A7-E71D-4FC8-98D8-CDF19C323AF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0" name="フリーフォーム: 図形 2199">
                <a:extLst>
                  <a:ext uri="{FF2B5EF4-FFF2-40B4-BE49-F238E27FC236}">
                    <a16:creationId xmlns:a16="http://schemas.microsoft.com/office/drawing/2014/main" id="{69F486BF-452F-431F-B049-75ACA16D8D9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1" name="フリーフォーム: 図形 2200">
                <a:extLst>
                  <a:ext uri="{FF2B5EF4-FFF2-40B4-BE49-F238E27FC236}">
                    <a16:creationId xmlns:a16="http://schemas.microsoft.com/office/drawing/2014/main" id="{F4494189-5F00-4925-861A-5A20D4FF183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2" name="フリーフォーム: 図形 2201">
                <a:extLst>
                  <a:ext uri="{FF2B5EF4-FFF2-40B4-BE49-F238E27FC236}">
                    <a16:creationId xmlns:a16="http://schemas.microsoft.com/office/drawing/2014/main" id="{8E2F3A21-ABDC-440B-857F-061F1D0578D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3" name="フリーフォーム: 図形 2202">
                <a:extLst>
                  <a:ext uri="{FF2B5EF4-FFF2-40B4-BE49-F238E27FC236}">
                    <a16:creationId xmlns:a16="http://schemas.microsoft.com/office/drawing/2014/main" id="{801AAF29-50ED-4FF0-8402-C7012957EA55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4" name="フリーフォーム: 図形 2203">
                <a:extLst>
                  <a:ext uri="{FF2B5EF4-FFF2-40B4-BE49-F238E27FC236}">
                    <a16:creationId xmlns:a16="http://schemas.microsoft.com/office/drawing/2014/main" id="{B5F2DEA1-817C-4754-8FAB-16F5ADD02DD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5" name="フリーフォーム: 図形 2204">
                <a:extLst>
                  <a:ext uri="{FF2B5EF4-FFF2-40B4-BE49-F238E27FC236}">
                    <a16:creationId xmlns:a16="http://schemas.microsoft.com/office/drawing/2014/main" id="{11EF050F-B878-4F72-B94D-A0A39F9E1387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6" name="フリーフォーム: 図形 2205">
                <a:extLst>
                  <a:ext uri="{FF2B5EF4-FFF2-40B4-BE49-F238E27FC236}">
                    <a16:creationId xmlns:a16="http://schemas.microsoft.com/office/drawing/2014/main" id="{0F9B8B07-F3FD-4D1A-B79D-52A26150A8DF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7" name="フリーフォーム: 図形 2206">
                <a:extLst>
                  <a:ext uri="{FF2B5EF4-FFF2-40B4-BE49-F238E27FC236}">
                    <a16:creationId xmlns:a16="http://schemas.microsoft.com/office/drawing/2014/main" id="{389062F0-C25D-4625-AE98-D0178F94568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8" name="フリーフォーム: 図形 2207">
                <a:extLst>
                  <a:ext uri="{FF2B5EF4-FFF2-40B4-BE49-F238E27FC236}">
                    <a16:creationId xmlns:a16="http://schemas.microsoft.com/office/drawing/2014/main" id="{E7DAF047-B66A-4750-B7C0-45BAAC67A24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9" name="フリーフォーム: 図形 2208">
                <a:extLst>
                  <a:ext uri="{FF2B5EF4-FFF2-40B4-BE49-F238E27FC236}">
                    <a16:creationId xmlns:a16="http://schemas.microsoft.com/office/drawing/2014/main" id="{9B4B2F38-293A-4C13-86EE-03D4191AC6B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17" name="グループ化 2016">
              <a:extLst>
                <a:ext uri="{FF2B5EF4-FFF2-40B4-BE49-F238E27FC236}">
                  <a16:creationId xmlns:a16="http://schemas.microsoft.com/office/drawing/2014/main" id="{A34C3B65-4C9D-41BC-A709-1985B58A3B4E}"/>
                </a:ext>
              </a:extLst>
            </p:cNvPr>
            <p:cNvGrpSpPr/>
            <p:nvPr/>
          </p:nvGrpSpPr>
          <p:grpSpPr>
            <a:xfrm>
              <a:off x="651252" y="3973643"/>
              <a:ext cx="204231" cy="694854"/>
              <a:chOff x="2188392" y="4190334"/>
              <a:chExt cx="234076" cy="737178"/>
            </a:xfrm>
          </p:grpSpPr>
          <p:sp>
            <p:nvSpPr>
              <p:cNvPr id="2188" name="正方形/長方形 2187">
                <a:extLst>
                  <a:ext uri="{FF2B5EF4-FFF2-40B4-BE49-F238E27FC236}">
                    <a16:creationId xmlns:a16="http://schemas.microsoft.com/office/drawing/2014/main" id="{737B394A-7F70-478D-AD1D-B1B111FECE3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9" name="フリーフォーム: 図形 2188">
                <a:extLst>
                  <a:ext uri="{FF2B5EF4-FFF2-40B4-BE49-F238E27FC236}">
                    <a16:creationId xmlns:a16="http://schemas.microsoft.com/office/drawing/2014/main" id="{12F54DDC-308C-4ED8-BDC2-7DB35414C9E2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0" name="フリーフォーム: 図形 2189">
                <a:extLst>
                  <a:ext uri="{FF2B5EF4-FFF2-40B4-BE49-F238E27FC236}">
                    <a16:creationId xmlns:a16="http://schemas.microsoft.com/office/drawing/2014/main" id="{EE835418-D71E-4DCD-A5EA-356932AAA9B5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1" name="フリーフォーム: 図形 2190">
                <a:extLst>
                  <a:ext uri="{FF2B5EF4-FFF2-40B4-BE49-F238E27FC236}">
                    <a16:creationId xmlns:a16="http://schemas.microsoft.com/office/drawing/2014/main" id="{9CB323EB-5F76-4817-883F-D562BB4CB101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2" name="フリーフォーム: 図形 2191">
                <a:extLst>
                  <a:ext uri="{FF2B5EF4-FFF2-40B4-BE49-F238E27FC236}">
                    <a16:creationId xmlns:a16="http://schemas.microsoft.com/office/drawing/2014/main" id="{0D83C369-654B-4716-829A-6377C76EB84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3" name="フリーフォーム: 図形 2192">
                <a:extLst>
                  <a:ext uri="{FF2B5EF4-FFF2-40B4-BE49-F238E27FC236}">
                    <a16:creationId xmlns:a16="http://schemas.microsoft.com/office/drawing/2014/main" id="{DADC3AF2-857F-4397-B41D-8101E7E8C771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4" name="フリーフォーム: 図形 2193">
                <a:extLst>
                  <a:ext uri="{FF2B5EF4-FFF2-40B4-BE49-F238E27FC236}">
                    <a16:creationId xmlns:a16="http://schemas.microsoft.com/office/drawing/2014/main" id="{7614CB43-1EA1-4D08-A4F4-545D368A9A9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5" name="フリーフォーム: 図形 2194">
                <a:extLst>
                  <a:ext uri="{FF2B5EF4-FFF2-40B4-BE49-F238E27FC236}">
                    <a16:creationId xmlns:a16="http://schemas.microsoft.com/office/drawing/2014/main" id="{CFDABFD0-CA35-4B20-A8EA-7C5CA89C414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6" name="フリーフォーム: 図形 2195">
                <a:extLst>
                  <a:ext uri="{FF2B5EF4-FFF2-40B4-BE49-F238E27FC236}">
                    <a16:creationId xmlns:a16="http://schemas.microsoft.com/office/drawing/2014/main" id="{61C6926B-F205-4318-81AA-32463785B0BE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7" name="フリーフォーム: 図形 2196">
                <a:extLst>
                  <a:ext uri="{FF2B5EF4-FFF2-40B4-BE49-F238E27FC236}">
                    <a16:creationId xmlns:a16="http://schemas.microsoft.com/office/drawing/2014/main" id="{34FB266C-F720-400B-BAFC-62C19A30782B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8" name="フリーフォーム: 図形 2197">
                <a:extLst>
                  <a:ext uri="{FF2B5EF4-FFF2-40B4-BE49-F238E27FC236}">
                    <a16:creationId xmlns:a16="http://schemas.microsoft.com/office/drawing/2014/main" id="{E9842C82-B97F-4295-B92E-4F2671C1527B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18" name="グループ化 2017">
              <a:extLst>
                <a:ext uri="{FF2B5EF4-FFF2-40B4-BE49-F238E27FC236}">
                  <a16:creationId xmlns:a16="http://schemas.microsoft.com/office/drawing/2014/main" id="{475EEF84-7081-4341-8708-41264488125B}"/>
                </a:ext>
              </a:extLst>
            </p:cNvPr>
            <p:cNvGrpSpPr/>
            <p:nvPr/>
          </p:nvGrpSpPr>
          <p:grpSpPr>
            <a:xfrm>
              <a:off x="875273" y="3973643"/>
              <a:ext cx="204231" cy="694854"/>
              <a:chOff x="2188392" y="4190334"/>
              <a:chExt cx="234076" cy="737178"/>
            </a:xfrm>
          </p:grpSpPr>
          <p:sp>
            <p:nvSpPr>
              <p:cNvPr id="2177" name="正方形/長方形 2176">
                <a:extLst>
                  <a:ext uri="{FF2B5EF4-FFF2-40B4-BE49-F238E27FC236}">
                    <a16:creationId xmlns:a16="http://schemas.microsoft.com/office/drawing/2014/main" id="{51EF2A1F-3945-4CAA-B69C-2CFAA4D9D81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8" name="フリーフォーム: 図形 2177">
                <a:extLst>
                  <a:ext uri="{FF2B5EF4-FFF2-40B4-BE49-F238E27FC236}">
                    <a16:creationId xmlns:a16="http://schemas.microsoft.com/office/drawing/2014/main" id="{4965D764-8F8A-40BE-83F3-BA76C3313C48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9" name="フリーフォーム: 図形 2178">
                <a:extLst>
                  <a:ext uri="{FF2B5EF4-FFF2-40B4-BE49-F238E27FC236}">
                    <a16:creationId xmlns:a16="http://schemas.microsoft.com/office/drawing/2014/main" id="{5E20F5D6-A9F7-4D80-836A-07F78ACA2BC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0" name="フリーフォーム: 図形 2179">
                <a:extLst>
                  <a:ext uri="{FF2B5EF4-FFF2-40B4-BE49-F238E27FC236}">
                    <a16:creationId xmlns:a16="http://schemas.microsoft.com/office/drawing/2014/main" id="{C92EB841-1C41-4029-9C7B-C8B014E4587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1" name="フリーフォーム: 図形 2180">
                <a:extLst>
                  <a:ext uri="{FF2B5EF4-FFF2-40B4-BE49-F238E27FC236}">
                    <a16:creationId xmlns:a16="http://schemas.microsoft.com/office/drawing/2014/main" id="{8EED2732-60AE-46E1-9C9E-9DA5673B4D5D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2" name="フリーフォーム: 図形 2181">
                <a:extLst>
                  <a:ext uri="{FF2B5EF4-FFF2-40B4-BE49-F238E27FC236}">
                    <a16:creationId xmlns:a16="http://schemas.microsoft.com/office/drawing/2014/main" id="{B8DFAAA7-1776-42C7-A0DB-C730BAD6F030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3" name="フリーフォーム: 図形 2182">
                <a:extLst>
                  <a:ext uri="{FF2B5EF4-FFF2-40B4-BE49-F238E27FC236}">
                    <a16:creationId xmlns:a16="http://schemas.microsoft.com/office/drawing/2014/main" id="{9600B691-F618-4D99-9FFE-94304380210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4" name="フリーフォーム: 図形 2183">
                <a:extLst>
                  <a:ext uri="{FF2B5EF4-FFF2-40B4-BE49-F238E27FC236}">
                    <a16:creationId xmlns:a16="http://schemas.microsoft.com/office/drawing/2014/main" id="{DA3DE04E-8372-414E-99E1-34587904D69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5" name="フリーフォーム: 図形 2184">
                <a:extLst>
                  <a:ext uri="{FF2B5EF4-FFF2-40B4-BE49-F238E27FC236}">
                    <a16:creationId xmlns:a16="http://schemas.microsoft.com/office/drawing/2014/main" id="{6594D3AD-9817-47EA-A62B-D3A56163BE4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6" name="フリーフォーム: 図形 2185">
                <a:extLst>
                  <a:ext uri="{FF2B5EF4-FFF2-40B4-BE49-F238E27FC236}">
                    <a16:creationId xmlns:a16="http://schemas.microsoft.com/office/drawing/2014/main" id="{8D00A19A-55AF-4B83-8AB5-8576B8BD099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7" name="フリーフォーム: 図形 2186">
                <a:extLst>
                  <a:ext uri="{FF2B5EF4-FFF2-40B4-BE49-F238E27FC236}">
                    <a16:creationId xmlns:a16="http://schemas.microsoft.com/office/drawing/2014/main" id="{0C6F85D5-7B78-4C0B-BB48-8750751855A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19" name="グループ化 2018">
              <a:extLst>
                <a:ext uri="{FF2B5EF4-FFF2-40B4-BE49-F238E27FC236}">
                  <a16:creationId xmlns:a16="http://schemas.microsoft.com/office/drawing/2014/main" id="{5FCA1036-778F-4C10-9B76-29495BF7CB24}"/>
                </a:ext>
              </a:extLst>
            </p:cNvPr>
            <p:cNvGrpSpPr/>
            <p:nvPr/>
          </p:nvGrpSpPr>
          <p:grpSpPr>
            <a:xfrm>
              <a:off x="1099294" y="3973643"/>
              <a:ext cx="204231" cy="694854"/>
              <a:chOff x="2188392" y="4190334"/>
              <a:chExt cx="234076" cy="737178"/>
            </a:xfrm>
          </p:grpSpPr>
          <p:sp>
            <p:nvSpPr>
              <p:cNvPr id="2166" name="正方形/長方形 2165">
                <a:extLst>
                  <a:ext uri="{FF2B5EF4-FFF2-40B4-BE49-F238E27FC236}">
                    <a16:creationId xmlns:a16="http://schemas.microsoft.com/office/drawing/2014/main" id="{C6AC674B-F639-4A5E-9350-77F0A98BD3E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7" name="フリーフォーム: 図形 2166">
                <a:extLst>
                  <a:ext uri="{FF2B5EF4-FFF2-40B4-BE49-F238E27FC236}">
                    <a16:creationId xmlns:a16="http://schemas.microsoft.com/office/drawing/2014/main" id="{AEF3C839-90FE-4614-976D-AEE3CC51A9A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8" name="フリーフォーム: 図形 2167">
                <a:extLst>
                  <a:ext uri="{FF2B5EF4-FFF2-40B4-BE49-F238E27FC236}">
                    <a16:creationId xmlns:a16="http://schemas.microsoft.com/office/drawing/2014/main" id="{55478DD9-7774-442A-8176-F2E4256092AE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9" name="フリーフォーム: 図形 2168">
                <a:extLst>
                  <a:ext uri="{FF2B5EF4-FFF2-40B4-BE49-F238E27FC236}">
                    <a16:creationId xmlns:a16="http://schemas.microsoft.com/office/drawing/2014/main" id="{1CDDAA89-4668-4E29-96D0-0AA5C526F68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0" name="フリーフォーム: 図形 2169">
                <a:extLst>
                  <a:ext uri="{FF2B5EF4-FFF2-40B4-BE49-F238E27FC236}">
                    <a16:creationId xmlns:a16="http://schemas.microsoft.com/office/drawing/2014/main" id="{A6471A0A-8CEA-486D-8304-E8B2AF7C2197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1" name="フリーフォーム: 図形 2170">
                <a:extLst>
                  <a:ext uri="{FF2B5EF4-FFF2-40B4-BE49-F238E27FC236}">
                    <a16:creationId xmlns:a16="http://schemas.microsoft.com/office/drawing/2014/main" id="{E6F90ABC-79FB-42A2-8B8D-1CC6B49F650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2" name="フリーフォーム: 図形 2171">
                <a:extLst>
                  <a:ext uri="{FF2B5EF4-FFF2-40B4-BE49-F238E27FC236}">
                    <a16:creationId xmlns:a16="http://schemas.microsoft.com/office/drawing/2014/main" id="{A40D423F-BBAF-48E2-9180-EBB96CF313F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3" name="フリーフォーム: 図形 2172">
                <a:extLst>
                  <a:ext uri="{FF2B5EF4-FFF2-40B4-BE49-F238E27FC236}">
                    <a16:creationId xmlns:a16="http://schemas.microsoft.com/office/drawing/2014/main" id="{66BDC98E-EB3F-47C5-93EF-603E71E9F3A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4" name="フリーフォーム: 図形 2173">
                <a:extLst>
                  <a:ext uri="{FF2B5EF4-FFF2-40B4-BE49-F238E27FC236}">
                    <a16:creationId xmlns:a16="http://schemas.microsoft.com/office/drawing/2014/main" id="{A1ECFDAE-A7B6-465E-816B-58FAC8FAE17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5" name="フリーフォーム: 図形 2174">
                <a:extLst>
                  <a:ext uri="{FF2B5EF4-FFF2-40B4-BE49-F238E27FC236}">
                    <a16:creationId xmlns:a16="http://schemas.microsoft.com/office/drawing/2014/main" id="{B51CAA05-75A2-4110-A534-A8C21137E73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6" name="フリーフォーム: 図形 2175">
                <a:extLst>
                  <a:ext uri="{FF2B5EF4-FFF2-40B4-BE49-F238E27FC236}">
                    <a16:creationId xmlns:a16="http://schemas.microsoft.com/office/drawing/2014/main" id="{B48E8809-1EBF-46B9-97DB-B086A345073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0" name="グループ化 2019">
              <a:extLst>
                <a:ext uri="{FF2B5EF4-FFF2-40B4-BE49-F238E27FC236}">
                  <a16:creationId xmlns:a16="http://schemas.microsoft.com/office/drawing/2014/main" id="{21AB0394-8A0D-4CD1-BB3E-A956B27B8252}"/>
                </a:ext>
              </a:extLst>
            </p:cNvPr>
            <p:cNvGrpSpPr/>
            <p:nvPr/>
          </p:nvGrpSpPr>
          <p:grpSpPr>
            <a:xfrm>
              <a:off x="1323315" y="3973643"/>
              <a:ext cx="204231" cy="694854"/>
              <a:chOff x="2188392" y="4190334"/>
              <a:chExt cx="234076" cy="737178"/>
            </a:xfrm>
          </p:grpSpPr>
          <p:sp>
            <p:nvSpPr>
              <p:cNvPr id="2155" name="正方形/長方形 2154">
                <a:extLst>
                  <a:ext uri="{FF2B5EF4-FFF2-40B4-BE49-F238E27FC236}">
                    <a16:creationId xmlns:a16="http://schemas.microsoft.com/office/drawing/2014/main" id="{09CFAB4C-29B3-4064-B36D-FD5E9F729469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6" name="フリーフォーム: 図形 2155">
                <a:extLst>
                  <a:ext uri="{FF2B5EF4-FFF2-40B4-BE49-F238E27FC236}">
                    <a16:creationId xmlns:a16="http://schemas.microsoft.com/office/drawing/2014/main" id="{BFDF0A2B-E9FC-4BED-B5A1-1E12984EE10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7" name="フリーフォーム: 図形 2156">
                <a:extLst>
                  <a:ext uri="{FF2B5EF4-FFF2-40B4-BE49-F238E27FC236}">
                    <a16:creationId xmlns:a16="http://schemas.microsoft.com/office/drawing/2014/main" id="{D946F8AB-0EA6-40E5-AD8E-09C4B6AD5B8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8" name="フリーフォーム: 図形 2157">
                <a:extLst>
                  <a:ext uri="{FF2B5EF4-FFF2-40B4-BE49-F238E27FC236}">
                    <a16:creationId xmlns:a16="http://schemas.microsoft.com/office/drawing/2014/main" id="{A6EE1541-2FB4-4513-A18D-09F5BDFC16F0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9" name="フリーフォーム: 図形 2158">
                <a:extLst>
                  <a:ext uri="{FF2B5EF4-FFF2-40B4-BE49-F238E27FC236}">
                    <a16:creationId xmlns:a16="http://schemas.microsoft.com/office/drawing/2014/main" id="{5A2EC0A3-3CC7-42D9-AF52-2F7DDD815DA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0" name="フリーフォーム: 図形 2159">
                <a:extLst>
                  <a:ext uri="{FF2B5EF4-FFF2-40B4-BE49-F238E27FC236}">
                    <a16:creationId xmlns:a16="http://schemas.microsoft.com/office/drawing/2014/main" id="{69CCE939-C871-46A1-88C5-0AF7040FE5EF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1" name="フリーフォーム: 図形 2160">
                <a:extLst>
                  <a:ext uri="{FF2B5EF4-FFF2-40B4-BE49-F238E27FC236}">
                    <a16:creationId xmlns:a16="http://schemas.microsoft.com/office/drawing/2014/main" id="{ADC21B76-B1F4-4B86-8426-9D93E73889B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2" name="フリーフォーム: 図形 2161">
                <a:extLst>
                  <a:ext uri="{FF2B5EF4-FFF2-40B4-BE49-F238E27FC236}">
                    <a16:creationId xmlns:a16="http://schemas.microsoft.com/office/drawing/2014/main" id="{E1C5D5BB-0C7F-4E14-9EF9-A0145D5D88C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3" name="フリーフォーム: 図形 2162">
                <a:extLst>
                  <a:ext uri="{FF2B5EF4-FFF2-40B4-BE49-F238E27FC236}">
                    <a16:creationId xmlns:a16="http://schemas.microsoft.com/office/drawing/2014/main" id="{CBFAE7F1-EE8F-428F-8417-A1B87267816A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4" name="フリーフォーム: 図形 2163">
                <a:extLst>
                  <a:ext uri="{FF2B5EF4-FFF2-40B4-BE49-F238E27FC236}">
                    <a16:creationId xmlns:a16="http://schemas.microsoft.com/office/drawing/2014/main" id="{62612407-A582-4084-B531-C93A254A6A84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5" name="フリーフォーム: 図形 2164">
                <a:extLst>
                  <a:ext uri="{FF2B5EF4-FFF2-40B4-BE49-F238E27FC236}">
                    <a16:creationId xmlns:a16="http://schemas.microsoft.com/office/drawing/2014/main" id="{82AEC639-FF11-430E-9845-1138AF3DE30C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1" name="グループ化 2020">
              <a:extLst>
                <a:ext uri="{FF2B5EF4-FFF2-40B4-BE49-F238E27FC236}">
                  <a16:creationId xmlns:a16="http://schemas.microsoft.com/office/drawing/2014/main" id="{0440D8CB-D138-4B0C-928B-4FC45148E6C0}"/>
                </a:ext>
              </a:extLst>
            </p:cNvPr>
            <p:cNvGrpSpPr/>
            <p:nvPr/>
          </p:nvGrpSpPr>
          <p:grpSpPr>
            <a:xfrm>
              <a:off x="1547336" y="3973643"/>
              <a:ext cx="204231" cy="694854"/>
              <a:chOff x="2188392" y="4190334"/>
              <a:chExt cx="234076" cy="737178"/>
            </a:xfrm>
          </p:grpSpPr>
          <p:sp>
            <p:nvSpPr>
              <p:cNvPr id="2144" name="正方形/長方形 2143">
                <a:extLst>
                  <a:ext uri="{FF2B5EF4-FFF2-40B4-BE49-F238E27FC236}">
                    <a16:creationId xmlns:a16="http://schemas.microsoft.com/office/drawing/2014/main" id="{B65FB7DB-921C-45C5-84A2-63B0565306E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5" name="フリーフォーム: 図形 2144">
                <a:extLst>
                  <a:ext uri="{FF2B5EF4-FFF2-40B4-BE49-F238E27FC236}">
                    <a16:creationId xmlns:a16="http://schemas.microsoft.com/office/drawing/2014/main" id="{C3F2F1A6-F256-464E-A471-630EBE7C80B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6" name="フリーフォーム: 図形 2145">
                <a:extLst>
                  <a:ext uri="{FF2B5EF4-FFF2-40B4-BE49-F238E27FC236}">
                    <a16:creationId xmlns:a16="http://schemas.microsoft.com/office/drawing/2014/main" id="{D777A545-04E1-4EA3-9ACD-78170593AAEE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7" name="フリーフォーム: 図形 2146">
                <a:extLst>
                  <a:ext uri="{FF2B5EF4-FFF2-40B4-BE49-F238E27FC236}">
                    <a16:creationId xmlns:a16="http://schemas.microsoft.com/office/drawing/2014/main" id="{3FB1A8E0-5CE4-4916-B48A-BCB2C142772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8" name="フリーフォーム: 図形 2147">
                <a:extLst>
                  <a:ext uri="{FF2B5EF4-FFF2-40B4-BE49-F238E27FC236}">
                    <a16:creationId xmlns:a16="http://schemas.microsoft.com/office/drawing/2014/main" id="{3A6F0E76-772F-4028-A661-2CEBA4501B2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9" name="フリーフォーム: 図形 2148">
                <a:extLst>
                  <a:ext uri="{FF2B5EF4-FFF2-40B4-BE49-F238E27FC236}">
                    <a16:creationId xmlns:a16="http://schemas.microsoft.com/office/drawing/2014/main" id="{91CE7021-C238-4789-8838-CD14AA1F6CB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0" name="フリーフォーム: 図形 2149">
                <a:extLst>
                  <a:ext uri="{FF2B5EF4-FFF2-40B4-BE49-F238E27FC236}">
                    <a16:creationId xmlns:a16="http://schemas.microsoft.com/office/drawing/2014/main" id="{A824F875-CD42-4734-8F22-FFD87E477219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1" name="フリーフォーム: 図形 2150">
                <a:extLst>
                  <a:ext uri="{FF2B5EF4-FFF2-40B4-BE49-F238E27FC236}">
                    <a16:creationId xmlns:a16="http://schemas.microsoft.com/office/drawing/2014/main" id="{BECE262A-D013-48FA-AA7D-7BEBDC52CFA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2" name="フリーフォーム: 図形 2151">
                <a:extLst>
                  <a:ext uri="{FF2B5EF4-FFF2-40B4-BE49-F238E27FC236}">
                    <a16:creationId xmlns:a16="http://schemas.microsoft.com/office/drawing/2014/main" id="{F382FC84-D965-45F9-9A4F-332E0BA8C0FD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3" name="フリーフォーム: 図形 2152">
                <a:extLst>
                  <a:ext uri="{FF2B5EF4-FFF2-40B4-BE49-F238E27FC236}">
                    <a16:creationId xmlns:a16="http://schemas.microsoft.com/office/drawing/2014/main" id="{393BD254-B870-4305-AEE3-66F0BEA155E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4" name="フリーフォーム: 図形 2153">
                <a:extLst>
                  <a:ext uri="{FF2B5EF4-FFF2-40B4-BE49-F238E27FC236}">
                    <a16:creationId xmlns:a16="http://schemas.microsoft.com/office/drawing/2014/main" id="{A3A369F5-0870-4565-8A59-FB1CF619AC1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2" name="グループ化 2021">
              <a:extLst>
                <a:ext uri="{FF2B5EF4-FFF2-40B4-BE49-F238E27FC236}">
                  <a16:creationId xmlns:a16="http://schemas.microsoft.com/office/drawing/2014/main" id="{8D76695D-AFBF-4156-9C6C-59D7E4932FD9}"/>
                </a:ext>
              </a:extLst>
            </p:cNvPr>
            <p:cNvGrpSpPr/>
            <p:nvPr/>
          </p:nvGrpSpPr>
          <p:grpSpPr>
            <a:xfrm>
              <a:off x="1771357" y="3973643"/>
              <a:ext cx="204231" cy="694854"/>
              <a:chOff x="2188392" y="4190334"/>
              <a:chExt cx="234076" cy="737178"/>
            </a:xfrm>
          </p:grpSpPr>
          <p:sp>
            <p:nvSpPr>
              <p:cNvPr id="2133" name="正方形/長方形 2132">
                <a:extLst>
                  <a:ext uri="{FF2B5EF4-FFF2-40B4-BE49-F238E27FC236}">
                    <a16:creationId xmlns:a16="http://schemas.microsoft.com/office/drawing/2014/main" id="{9455D144-1F14-45AC-A8B6-4C6DE07828D8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4" name="フリーフォーム: 図形 2133">
                <a:extLst>
                  <a:ext uri="{FF2B5EF4-FFF2-40B4-BE49-F238E27FC236}">
                    <a16:creationId xmlns:a16="http://schemas.microsoft.com/office/drawing/2014/main" id="{30C6B5ED-76F4-42F8-8E3D-0DE132E53CF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5" name="フリーフォーム: 図形 2134">
                <a:extLst>
                  <a:ext uri="{FF2B5EF4-FFF2-40B4-BE49-F238E27FC236}">
                    <a16:creationId xmlns:a16="http://schemas.microsoft.com/office/drawing/2014/main" id="{865703F7-442F-43C8-A6CE-CFA8CEE3CE4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6" name="フリーフォーム: 図形 2135">
                <a:extLst>
                  <a:ext uri="{FF2B5EF4-FFF2-40B4-BE49-F238E27FC236}">
                    <a16:creationId xmlns:a16="http://schemas.microsoft.com/office/drawing/2014/main" id="{F4703CF6-23BF-404B-B5E2-ABDA623B6A4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7" name="フリーフォーム: 図形 2136">
                <a:extLst>
                  <a:ext uri="{FF2B5EF4-FFF2-40B4-BE49-F238E27FC236}">
                    <a16:creationId xmlns:a16="http://schemas.microsoft.com/office/drawing/2014/main" id="{D05025B1-3BF8-49BF-A31D-792F0D391F5B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8" name="フリーフォーム: 図形 2137">
                <a:extLst>
                  <a:ext uri="{FF2B5EF4-FFF2-40B4-BE49-F238E27FC236}">
                    <a16:creationId xmlns:a16="http://schemas.microsoft.com/office/drawing/2014/main" id="{EA943AA6-763C-40BD-B255-3E165CF5AF2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9" name="フリーフォーム: 図形 2138">
                <a:extLst>
                  <a:ext uri="{FF2B5EF4-FFF2-40B4-BE49-F238E27FC236}">
                    <a16:creationId xmlns:a16="http://schemas.microsoft.com/office/drawing/2014/main" id="{A84940A0-5FF1-4C46-96E8-CF836E1EAEA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0" name="フリーフォーム: 図形 2139">
                <a:extLst>
                  <a:ext uri="{FF2B5EF4-FFF2-40B4-BE49-F238E27FC236}">
                    <a16:creationId xmlns:a16="http://schemas.microsoft.com/office/drawing/2014/main" id="{948ABB90-DFC5-46C0-9BDA-DA076C2A6C8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1" name="フリーフォーム: 図形 2140">
                <a:extLst>
                  <a:ext uri="{FF2B5EF4-FFF2-40B4-BE49-F238E27FC236}">
                    <a16:creationId xmlns:a16="http://schemas.microsoft.com/office/drawing/2014/main" id="{36809276-BC53-49CA-88E4-AB31CF25D8F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2" name="フリーフォーム: 図形 2141">
                <a:extLst>
                  <a:ext uri="{FF2B5EF4-FFF2-40B4-BE49-F238E27FC236}">
                    <a16:creationId xmlns:a16="http://schemas.microsoft.com/office/drawing/2014/main" id="{7CAA65A0-B1F9-4BB3-9FD5-E6E5B0F223D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3" name="フリーフォーム: 図形 2142">
                <a:extLst>
                  <a:ext uri="{FF2B5EF4-FFF2-40B4-BE49-F238E27FC236}">
                    <a16:creationId xmlns:a16="http://schemas.microsoft.com/office/drawing/2014/main" id="{40A96C76-DB12-40AD-9086-88223472C5E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3" name="グループ化 2022">
              <a:extLst>
                <a:ext uri="{FF2B5EF4-FFF2-40B4-BE49-F238E27FC236}">
                  <a16:creationId xmlns:a16="http://schemas.microsoft.com/office/drawing/2014/main" id="{037E752F-0160-48B3-8C5C-6F21E905C19C}"/>
                </a:ext>
              </a:extLst>
            </p:cNvPr>
            <p:cNvGrpSpPr/>
            <p:nvPr/>
          </p:nvGrpSpPr>
          <p:grpSpPr>
            <a:xfrm>
              <a:off x="1995378" y="3973643"/>
              <a:ext cx="204231" cy="694854"/>
              <a:chOff x="2188392" y="4190334"/>
              <a:chExt cx="234076" cy="737178"/>
            </a:xfrm>
          </p:grpSpPr>
          <p:sp>
            <p:nvSpPr>
              <p:cNvPr id="2122" name="正方形/長方形 2121">
                <a:extLst>
                  <a:ext uri="{FF2B5EF4-FFF2-40B4-BE49-F238E27FC236}">
                    <a16:creationId xmlns:a16="http://schemas.microsoft.com/office/drawing/2014/main" id="{C1414BB3-A883-48AA-B31D-56995AA36F1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3" name="フリーフォーム: 図形 2122">
                <a:extLst>
                  <a:ext uri="{FF2B5EF4-FFF2-40B4-BE49-F238E27FC236}">
                    <a16:creationId xmlns:a16="http://schemas.microsoft.com/office/drawing/2014/main" id="{D452814C-7436-4442-8207-2FAE337D19A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4" name="フリーフォーム: 図形 2123">
                <a:extLst>
                  <a:ext uri="{FF2B5EF4-FFF2-40B4-BE49-F238E27FC236}">
                    <a16:creationId xmlns:a16="http://schemas.microsoft.com/office/drawing/2014/main" id="{3D12E77C-8305-440A-9116-EEF82E224BE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5" name="フリーフォーム: 図形 2124">
                <a:extLst>
                  <a:ext uri="{FF2B5EF4-FFF2-40B4-BE49-F238E27FC236}">
                    <a16:creationId xmlns:a16="http://schemas.microsoft.com/office/drawing/2014/main" id="{55E8F59A-8943-4105-A658-3AF9F1130AD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6" name="フリーフォーム: 図形 2125">
                <a:extLst>
                  <a:ext uri="{FF2B5EF4-FFF2-40B4-BE49-F238E27FC236}">
                    <a16:creationId xmlns:a16="http://schemas.microsoft.com/office/drawing/2014/main" id="{A272A27C-1140-418E-A5C7-29C2C3890EF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7" name="フリーフォーム: 図形 2126">
                <a:extLst>
                  <a:ext uri="{FF2B5EF4-FFF2-40B4-BE49-F238E27FC236}">
                    <a16:creationId xmlns:a16="http://schemas.microsoft.com/office/drawing/2014/main" id="{7426C619-B644-4C80-A028-8C89392560B4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8" name="フリーフォーム: 図形 2127">
                <a:extLst>
                  <a:ext uri="{FF2B5EF4-FFF2-40B4-BE49-F238E27FC236}">
                    <a16:creationId xmlns:a16="http://schemas.microsoft.com/office/drawing/2014/main" id="{C4FF978A-1931-4216-BBA7-38394EFD1BA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9" name="フリーフォーム: 図形 2128">
                <a:extLst>
                  <a:ext uri="{FF2B5EF4-FFF2-40B4-BE49-F238E27FC236}">
                    <a16:creationId xmlns:a16="http://schemas.microsoft.com/office/drawing/2014/main" id="{448A074E-7A1C-4504-840C-2E9DD378787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0" name="フリーフォーム: 図形 2129">
                <a:extLst>
                  <a:ext uri="{FF2B5EF4-FFF2-40B4-BE49-F238E27FC236}">
                    <a16:creationId xmlns:a16="http://schemas.microsoft.com/office/drawing/2014/main" id="{4426E127-1B03-4854-A65A-4D189AD9754B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1" name="フリーフォーム: 図形 2130">
                <a:extLst>
                  <a:ext uri="{FF2B5EF4-FFF2-40B4-BE49-F238E27FC236}">
                    <a16:creationId xmlns:a16="http://schemas.microsoft.com/office/drawing/2014/main" id="{7B0E3342-397C-4145-9BA2-9C5187832FA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2" name="フリーフォーム: 図形 2131">
                <a:extLst>
                  <a:ext uri="{FF2B5EF4-FFF2-40B4-BE49-F238E27FC236}">
                    <a16:creationId xmlns:a16="http://schemas.microsoft.com/office/drawing/2014/main" id="{A2231C3C-3528-42E9-9176-2C180211EEE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4" name="グループ化 2023">
              <a:extLst>
                <a:ext uri="{FF2B5EF4-FFF2-40B4-BE49-F238E27FC236}">
                  <a16:creationId xmlns:a16="http://schemas.microsoft.com/office/drawing/2014/main" id="{C47BDAC7-F549-4B3E-948F-60291AB28002}"/>
                </a:ext>
              </a:extLst>
            </p:cNvPr>
            <p:cNvGrpSpPr/>
            <p:nvPr/>
          </p:nvGrpSpPr>
          <p:grpSpPr>
            <a:xfrm>
              <a:off x="2219399" y="3973643"/>
              <a:ext cx="204231" cy="694854"/>
              <a:chOff x="2188392" y="4190334"/>
              <a:chExt cx="234076" cy="737178"/>
            </a:xfrm>
          </p:grpSpPr>
          <p:sp>
            <p:nvSpPr>
              <p:cNvPr id="2111" name="正方形/長方形 2110">
                <a:extLst>
                  <a:ext uri="{FF2B5EF4-FFF2-40B4-BE49-F238E27FC236}">
                    <a16:creationId xmlns:a16="http://schemas.microsoft.com/office/drawing/2014/main" id="{FDE8084E-D28A-459A-BD2A-9DCF7105EE9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2" name="フリーフォーム: 図形 2111">
                <a:extLst>
                  <a:ext uri="{FF2B5EF4-FFF2-40B4-BE49-F238E27FC236}">
                    <a16:creationId xmlns:a16="http://schemas.microsoft.com/office/drawing/2014/main" id="{973356F1-4719-40A7-9A51-A8A0CF1692CC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3" name="フリーフォーム: 図形 2112">
                <a:extLst>
                  <a:ext uri="{FF2B5EF4-FFF2-40B4-BE49-F238E27FC236}">
                    <a16:creationId xmlns:a16="http://schemas.microsoft.com/office/drawing/2014/main" id="{730D109A-FAEE-492B-868D-1207EB05E62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4" name="フリーフォーム: 図形 2113">
                <a:extLst>
                  <a:ext uri="{FF2B5EF4-FFF2-40B4-BE49-F238E27FC236}">
                    <a16:creationId xmlns:a16="http://schemas.microsoft.com/office/drawing/2014/main" id="{B2EC431A-BCE6-48A2-B2B4-8D498CA7E170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5" name="フリーフォーム: 図形 2114">
                <a:extLst>
                  <a:ext uri="{FF2B5EF4-FFF2-40B4-BE49-F238E27FC236}">
                    <a16:creationId xmlns:a16="http://schemas.microsoft.com/office/drawing/2014/main" id="{BEAE0416-3CF6-49FC-BCA7-465F17D1986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6" name="フリーフォーム: 図形 2115">
                <a:extLst>
                  <a:ext uri="{FF2B5EF4-FFF2-40B4-BE49-F238E27FC236}">
                    <a16:creationId xmlns:a16="http://schemas.microsoft.com/office/drawing/2014/main" id="{EE9562C5-C5A9-4407-98C1-995F32BD70E3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7" name="フリーフォーム: 図形 2116">
                <a:extLst>
                  <a:ext uri="{FF2B5EF4-FFF2-40B4-BE49-F238E27FC236}">
                    <a16:creationId xmlns:a16="http://schemas.microsoft.com/office/drawing/2014/main" id="{9AB0A333-A2C4-496A-82C3-604497581A6E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8" name="フリーフォーム: 図形 2117">
                <a:extLst>
                  <a:ext uri="{FF2B5EF4-FFF2-40B4-BE49-F238E27FC236}">
                    <a16:creationId xmlns:a16="http://schemas.microsoft.com/office/drawing/2014/main" id="{0E110692-7474-4DD9-AE88-596E7DA3EF4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9" name="フリーフォーム: 図形 2118">
                <a:extLst>
                  <a:ext uri="{FF2B5EF4-FFF2-40B4-BE49-F238E27FC236}">
                    <a16:creationId xmlns:a16="http://schemas.microsoft.com/office/drawing/2014/main" id="{4FE857C8-C006-42F7-9FB5-ACD929BB5380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0" name="フリーフォーム: 図形 2119">
                <a:extLst>
                  <a:ext uri="{FF2B5EF4-FFF2-40B4-BE49-F238E27FC236}">
                    <a16:creationId xmlns:a16="http://schemas.microsoft.com/office/drawing/2014/main" id="{E02EB48F-782C-43A6-BF17-937D930874D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1" name="フリーフォーム: 図形 2120">
                <a:extLst>
                  <a:ext uri="{FF2B5EF4-FFF2-40B4-BE49-F238E27FC236}">
                    <a16:creationId xmlns:a16="http://schemas.microsoft.com/office/drawing/2014/main" id="{1AA176A1-6E41-4F89-BC90-68605A40C68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5" name="グループ化 2024">
              <a:extLst>
                <a:ext uri="{FF2B5EF4-FFF2-40B4-BE49-F238E27FC236}">
                  <a16:creationId xmlns:a16="http://schemas.microsoft.com/office/drawing/2014/main" id="{536AA3FA-470A-4771-87C2-7F0D361ECB9F}"/>
                </a:ext>
              </a:extLst>
            </p:cNvPr>
            <p:cNvGrpSpPr/>
            <p:nvPr/>
          </p:nvGrpSpPr>
          <p:grpSpPr>
            <a:xfrm>
              <a:off x="2443420" y="3973643"/>
              <a:ext cx="204231" cy="694854"/>
              <a:chOff x="2188392" y="4190334"/>
              <a:chExt cx="234076" cy="737178"/>
            </a:xfrm>
          </p:grpSpPr>
          <p:sp>
            <p:nvSpPr>
              <p:cNvPr id="2100" name="正方形/長方形 2099">
                <a:extLst>
                  <a:ext uri="{FF2B5EF4-FFF2-40B4-BE49-F238E27FC236}">
                    <a16:creationId xmlns:a16="http://schemas.microsoft.com/office/drawing/2014/main" id="{0C3CA1C2-9C3C-4B40-A4E6-821B0A5E8BF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1" name="フリーフォーム: 図形 2100">
                <a:extLst>
                  <a:ext uri="{FF2B5EF4-FFF2-40B4-BE49-F238E27FC236}">
                    <a16:creationId xmlns:a16="http://schemas.microsoft.com/office/drawing/2014/main" id="{66522716-D044-4048-B0DD-6ABE8D99B7A8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2" name="フリーフォーム: 図形 2101">
                <a:extLst>
                  <a:ext uri="{FF2B5EF4-FFF2-40B4-BE49-F238E27FC236}">
                    <a16:creationId xmlns:a16="http://schemas.microsoft.com/office/drawing/2014/main" id="{82AFDB21-A4AE-4F99-A1AE-D7042D41DF0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3" name="フリーフォーム: 図形 2102">
                <a:extLst>
                  <a:ext uri="{FF2B5EF4-FFF2-40B4-BE49-F238E27FC236}">
                    <a16:creationId xmlns:a16="http://schemas.microsoft.com/office/drawing/2014/main" id="{C7D5DF6E-3484-485F-95EC-272A46EBE9D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4" name="フリーフォーム: 図形 2103">
                <a:extLst>
                  <a:ext uri="{FF2B5EF4-FFF2-40B4-BE49-F238E27FC236}">
                    <a16:creationId xmlns:a16="http://schemas.microsoft.com/office/drawing/2014/main" id="{F85C3F01-FC88-42F8-BB67-DFC0B9CCCD8B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5" name="フリーフォーム: 図形 2104">
                <a:extLst>
                  <a:ext uri="{FF2B5EF4-FFF2-40B4-BE49-F238E27FC236}">
                    <a16:creationId xmlns:a16="http://schemas.microsoft.com/office/drawing/2014/main" id="{6744D2F6-6256-4568-B775-1AA3923AB249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6" name="フリーフォーム: 図形 2105">
                <a:extLst>
                  <a:ext uri="{FF2B5EF4-FFF2-40B4-BE49-F238E27FC236}">
                    <a16:creationId xmlns:a16="http://schemas.microsoft.com/office/drawing/2014/main" id="{D1376ECA-7C51-4BD6-8712-3C8027EFC1D5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7" name="フリーフォーム: 図形 2106">
                <a:extLst>
                  <a:ext uri="{FF2B5EF4-FFF2-40B4-BE49-F238E27FC236}">
                    <a16:creationId xmlns:a16="http://schemas.microsoft.com/office/drawing/2014/main" id="{EF6DB614-C4EF-41BD-9123-1A762B951FC9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8" name="フリーフォーム: 図形 2107">
                <a:extLst>
                  <a:ext uri="{FF2B5EF4-FFF2-40B4-BE49-F238E27FC236}">
                    <a16:creationId xmlns:a16="http://schemas.microsoft.com/office/drawing/2014/main" id="{B86F9CC2-DAA5-4091-A128-FC5B45E9538F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9" name="フリーフォーム: 図形 2108">
                <a:extLst>
                  <a:ext uri="{FF2B5EF4-FFF2-40B4-BE49-F238E27FC236}">
                    <a16:creationId xmlns:a16="http://schemas.microsoft.com/office/drawing/2014/main" id="{96FDC0B8-45EB-4BB1-B037-BE73BFF198A7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0" name="フリーフォーム: 図形 2109">
                <a:extLst>
                  <a:ext uri="{FF2B5EF4-FFF2-40B4-BE49-F238E27FC236}">
                    <a16:creationId xmlns:a16="http://schemas.microsoft.com/office/drawing/2014/main" id="{4BBA88E2-B972-499F-8B31-1C365ACBADA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6" name="グループ化 2025">
              <a:extLst>
                <a:ext uri="{FF2B5EF4-FFF2-40B4-BE49-F238E27FC236}">
                  <a16:creationId xmlns:a16="http://schemas.microsoft.com/office/drawing/2014/main" id="{3E48D549-69FD-4048-BC8F-669C81B70039}"/>
                </a:ext>
              </a:extLst>
            </p:cNvPr>
            <p:cNvGrpSpPr/>
            <p:nvPr/>
          </p:nvGrpSpPr>
          <p:grpSpPr>
            <a:xfrm>
              <a:off x="2667441" y="3973643"/>
              <a:ext cx="204231" cy="694854"/>
              <a:chOff x="2188392" y="4190334"/>
              <a:chExt cx="234076" cy="737178"/>
            </a:xfrm>
          </p:grpSpPr>
          <p:sp>
            <p:nvSpPr>
              <p:cNvPr id="2089" name="正方形/長方形 2088">
                <a:extLst>
                  <a:ext uri="{FF2B5EF4-FFF2-40B4-BE49-F238E27FC236}">
                    <a16:creationId xmlns:a16="http://schemas.microsoft.com/office/drawing/2014/main" id="{F7108349-B127-417B-8FD8-5C5482BE892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0" name="フリーフォーム: 図形 2089">
                <a:extLst>
                  <a:ext uri="{FF2B5EF4-FFF2-40B4-BE49-F238E27FC236}">
                    <a16:creationId xmlns:a16="http://schemas.microsoft.com/office/drawing/2014/main" id="{40DB1952-BEEE-45E8-98A7-AA0ECB1D244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1" name="フリーフォーム: 図形 2090">
                <a:extLst>
                  <a:ext uri="{FF2B5EF4-FFF2-40B4-BE49-F238E27FC236}">
                    <a16:creationId xmlns:a16="http://schemas.microsoft.com/office/drawing/2014/main" id="{7B8D219D-E81A-4B85-8EA7-4A32619CB11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2" name="フリーフォーム: 図形 2091">
                <a:extLst>
                  <a:ext uri="{FF2B5EF4-FFF2-40B4-BE49-F238E27FC236}">
                    <a16:creationId xmlns:a16="http://schemas.microsoft.com/office/drawing/2014/main" id="{D54024AC-A1F6-4F60-9D70-73405609DE4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3" name="フリーフォーム: 図形 2092">
                <a:extLst>
                  <a:ext uri="{FF2B5EF4-FFF2-40B4-BE49-F238E27FC236}">
                    <a16:creationId xmlns:a16="http://schemas.microsoft.com/office/drawing/2014/main" id="{AAF9D30E-3535-404B-BC97-03D2276E661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4" name="フリーフォーム: 図形 2093">
                <a:extLst>
                  <a:ext uri="{FF2B5EF4-FFF2-40B4-BE49-F238E27FC236}">
                    <a16:creationId xmlns:a16="http://schemas.microsoft.com/office/drawing/2014/main" id="{A4896337-1576-4FA3-88DC-AD9BA705B89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5" name="フリーフォーム: 図形 2094">
                <a:extLst>
                  <a:ext uri="{FF2B5EF4-FFF2-40B4-BE49-F238E27FC236}">
                    <a16:creationId xmlns:a16="http://schemas.microsoft.com/office/drawing/2014/main" id="{51A6209F-F9B7-4D51-B955-999D06D7BF1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6" name="フリーフォーム: 図形 2095">
                <a:extLst>
                  <a:ext uri="{FF2B5EF4-FFF2-40B4-BE49-F238E27FC236}">
                    <a16:creationId xmlns:a16="http://schemas.microsoft.com/office/drawing/2014/main" id="{43234A25-55F0-4963-BE42-F114648FC71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7" name="フリーフォーム: 図形 2096">
                <a:extLst>
                  <a:ext uri="{FF2B5EF4-FFF2-40B4-BE49-F238E27FC236}">
                    <a16:creationId xmlns:a16="http://schemas.microsoft.com/office/drawing/2014/main" id="{4AE97BFE-D656-4A15-BB3C-4BCF16EC3CA5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8" name="フリーフォーム: 図形 2097">
                <a:extLst>
                  <a:ext uri="{FF2B5EF4-FFF2-40B4-BE49-F238E27FC236}">
                    <a16:creationId xmlns:a16="http://schemas.microsoft.com/office/drawing/2014/main" id="{A7659FD9-04E8-49B7-A8B1-2EB4B00DE62C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9" name="フリーフォーム: 図形 2098">
                <a:extLst>
                  <a:ext uri="{FF2B5EF4-FFF2-40B4-BE49-F238E27FC236}">
                    <a16:creationId xmlns:a16="http://schemas.microsoft.com/office/drawing/2014/main" id="{15FF2F01-7832-4397-B362-209E92134B1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7" name="グループ化 2026">
              <a:extLst>
                <a:ext uri="{FF2B5EF4-FFF2-40B4-BE49-F238E27FC236}">
                  <a16:creationId xmlns:a16="http://schemas.microsoft.com/office/drawing/2014/main" id="{9A2EE4EB-14D1-42BD-BF30-F2D4BAA12F17}"/>
                </a:ext>
              </a:extLst>
            </p:cNvPr>
            <p:cNvGrpSpPr/>
            <p:nvPr/>
          </p:nvGrpSpPr>
          <p:grpSpPr>
            <a:xfrm>
              <a:off x="2891462" y="3973643"/>
              <a:ext cx="204231" cy="694854"/>
              <a:chOff x="2188392" y="4190334"/>
              <a:chExt cx="234076" cy="737178"/>
            </a:xfrm>
          </p:grpSpPr>
          <p:sp>
            <p:nvSpPr>
              <p:cNvPr id="2078" name="正方形/長方形 2077">
                <a:extLst>
                  <a:ext uri="{FF2B5EF4-FFF2-40B4-BE49-F238E27FC236}">
                    <a16:creationId xmlns:a16="http://schemas.microsoft.com/office/drawing/2014/main" id="{40136FB6-6B50-4CD9-A562-A3AE986F488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9" name="フリーフォーム: 図形 2078">
                <a:extLst>
                  <a:ext uri="{FF2B5EF4-FFF2-40B4-BE49-F238E27FC236}">
                    <a16:creationId xmlns:a16="http://schemas.microsoft.com/office/drawing/2014/main" id="{DE953511-07A9-47F1-806E-750769DCBDB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0" name="フリーフォーム: 図形 2079">
                <a:extLst>
                  <a:ext uri="{FF2B5EF4-FFF2-40B4-BE49-F238E27FC236}">
                    <a16:creationId xmlns:a16="http://schemas.microsoft.com/office/drawing/2014/main" id="{8790A523-09EF-43FF-BE11-5FE1B0D469B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1" name="フリーフォーム: 図形 2080">
                <a:extLst>
                  <a:ext uri="{FF2B5EF4-FFF2-40B4-BE49-F238E27FC236}">
                    <a16:creationId xmlns:a16="http://schemas.microsoft.com/office/drawing/2014/main" id="{83B88CD8-4037-40C6-B7C0-169009C4188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2" name="フリーフォーム: 図形 2081">
                <a:extLst>
                  <a:ext uri="{FF2B5EF4-FFF2-40B4-BE49-F238E27FC236}">
                    <a16:creationId xmlns:a16="http://schemas.microsoft.com/office/drawing/2014/main" id="{CB06B902-CBC4-48F7-9A3C-5B39272D1B5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3" name="フリーフォーム: 図形 2082">
                <a:extLst>
                  <a:ext uri="{FF2B5EF4-FFF2-40B4-BE49-F238E27FC236}">
                    <a16:creationId xmlns:a16="http://schemas.microsoft.com/office/drawing/2014/main" id="{18E49364-625A-4BE4-8208-413F4AFD3C13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4" name="フリーフォーム: 図形 2083">
                <a:extLst>
                  <a:ext uri="{FF2B5EF4-FFF2-40B4-BE49-F238E27FC236}">
                    <a16:creationId xmlns:a16="http://schemas.microsoft.com/office/drawing/2014/main" id="{A4A5AD60-4FD4-4C08-9C55-285621A4CA7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5" name="フリーフォーム: 図形 2084">
                <a:extLst>
                  <a:ext uri="{FF2B5EF4-FFF2-40B4-BE49-F238E27FC236}">
                    <a16:creationId xmlns:a16="http://schemas.microsoft.com/office/drawing/2014/main" id="{EB2E3DEC-842E-483B-87E1-17B819C8D1C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6" name="フリーフォーム: 図形 2085">
                <a:extLst>
                  <a:ext uri="{FF2B5EF4-FFF2-40B4-BE49-F238E27FC236}">
                    <a16:creationId xmlns:a16="http://schemas.microsoft.com/office/drawing/2014/main" id="{0F2FF96E-49B9-4CD1-BCD7-E7176F5FC55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7" name="フリーフォーム: 図形 2086">
                <a:extLst>
                  <a:ext uri="{FF2B5EF4-FFF2-40B4-BE49-F238E27FC236}">
                    <a16:creationId xmlns:a16="http://schemas.microsoft.com/office/drawing/2014/main" id="{9B998026-BDE9-4F21-8E7F-770068B95C0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8" name="フリーフォーム: 図形 2087">
                <a:extLst>
                  <a:ext uri="{FF2B5EF4-FFF2-40B4-BE49-F238E27FC236}">
                    <a16:creationId xmlns:a16="http://schemas.microsoft.com/office/drawing/2014/main" id="{0548A850-250E-4CD3-93FC-0F22DFCE9DF4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8" name="グループ化 2027">
              <a:extLst>
                <a:ext uri="{FF2B5EF4-FFF2-40B4-BE49-F238E27FC236}">
                  <a16:creationId xmlns:a16="http://schemas.microsoft.com/office/drawing/2014/main" id="{8AA9A59C-A03B-4D15-BC7A-4239EE0DAE6B}"/>
                </a:ext>
              </a:extLst>
            </p:cNvPr>
            <p:cNvGrpSpPr/>
            <p:nvPr/>
          </p:nvGrpSpPr>
          <p:grpSpPr>
            <a:xfrm>
              <a:off x="3115483" y="3973643"/>
              <a:ext cx="204231" cy="694854"/>
              <a:chOff x="2188392" y="4190334"/>
              <a:chExt cx="234076" cy="737178"/>
            </a:xfrm>
          </p:grpSpPr>
          <p:sp>
            <p:nvSpPr>
              <p:cNvPr id="2067" name="正方形/長方形 2066">
                <a:extLst>
                  <a:ext uri="{FF2B5EF4-FFF2-40B4-BE49-F238E27FC236}">
                    <a16:creationId xmlns:a16="http://schemas.microsoft.com/office/drawing/2014/main" id="{4F44B6BD-796D-41BF-BB68-31A22FFD6C91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8" name="フリーフォーム: 図形 2067">
                <a:extLst>
                  <a:ext uri="{FF2B5EF4-FFF2-40B4-BE49-F238E27FC236}">
                    <a16:creationId xmlns:a16="http://schemas.microsoft.com/office/drawing/2014/main" id="{1FE78172-721A-440D-AE5D-B6B248A7E1E2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9" name="フリーフォーム: 図形 2068">
                <a:extLst>
                  <a:ext uri="{FF2B5EF4-FFF2-40B4-BE49-F238E27FC236}">
                    <a16:creationId xmlns:a16="http://schemas.microsoft.com/office/drawing/2014/main" id="{54BED191-418C-4999-AC23-6E70992DEC5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0" name="フリーフォーム: 図形 2069">
                <a:extLst>
                  <a:ext uri="{FF2B5EF4-FFF2-40B4-BE49-F238E27FC236}">
                    <a16:creationId xmlns:a16="http://schemas.microsoft.com/office/drawing/2014/main" id="{4265804C-533C-4E67-BD15-266CBF6A734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1" name="フリーフォーム: 図形 2070">
                <a:extLst>
                  <a:ext uri="{FF2B5EF4-FFF2-40B4-BE49-F238E27FC236}">
                    <a16:creationId xmlns:a16="http://schemas.microsoft.com/office/drawing/2014/main" id="{AA53EA16-0CEE-46CB-868C-48369FCC94FD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2" name="フリーフォーム: 図形 2071">
                <a:extLst>
                  <a:ext uri="{FF2B5EF4-FFF2-40B4-BE49-F238E27FC236}">
                    <a16:creationId xmlns:a16="http://schemas.microsoft.com/office/drawing/2014/main" id="{B5CC4BA5-90E6-459B-B4F7-62DBF3D08DF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3" name="フリーフォーム: 図形 2072">
                <a:extLst>
                  <a:ext uri="{FF2B5EF4-FFF2-40B4-BE49-F238E27FC236}">
                    <a16:creationId xmlns:a16="http://schemas.microsoft.com/office/drawing/2014/main" id="{B443114B-2C87-4312-8482-1AAA4696013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4" name="フリーフォーム: 図形 2073">
                <a:extLst>
                  <a:ext uri="{FF2B5EF4-FFF2-40B4-BE49-F238E27FC236}">
                    <a16:creationId xmlns:a16="http://schemas.microsoft.com/office/drawing/2014/main" id="{47E46A85-6235-470B-8898-6161626A3DD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5" name="フリーフォーム: 図形 2074">
                <a:extLst>
                  <a:ext uri="{FF2B5EF4-FFF2-40B4-BE49-F238E27FC236}">
                    <a16:creationId xmlns:a16="http://schemas.microsoft.com/office/drawing/2014/main" id="{07213607-1DD0-49CA-BC57-CBEBF7A0EA0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6" name="フリーフォーム: 図形 2075">
                <a:extLst>
                  <a:ext uri="{FF2B5EF4-FFF2-40B4-BE49-F238E27FC236}">
                    <a16:creationId xmlns:a16="http://schemas.microsoft.com/office/drawing/2014/main" id="{3508A051-9858-47E6-9EB1-C0C020DB5EA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7" name="フリーフォーム: 図形 2076">
                <a:extLst>
                  <a:ext uri="{FF2B5EF4-FFF2-40B4-BE49-F238E27FC236}">
                    <a16:creationId xmlns:a16="http://schemas.microsoft.com/office/drawing/2014/main" id="{942C1E4B-AC9A-4475-8850-97AC8CBFE0B6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29" name="グループ化 2028">
              <a:extLst>
                <a:ext uri="{FF2B5EF4-FFF2-40B4-BE49-F238E27FC236}">
                  <a16:creationId xmlns:a16="http://schemas.microsoft.com/office/drawing/2014/main" id="{E1BB8A84-52A5-4AC3-B592-95DB2B2AD4E3}"/>
                </a:ext>
              </a:extLst>
            </p:cNvPr>
            <p:cNvGrpSpPr/>
            <p:nvPr/>
          </p:nvGrpSpPr>
          <p:grpSpPr>
            <a:xfrm>
              <a:off x="3339504" y="3973643"/>
              <a:ext cx="204231" cy="694854"/>
              <a:chOff x="2188392" y="4190334"/>
              <a:chExt cx="234076" cy="737178"/>
            </a:xfrm>
          </p:grpSpPr>
          <p:sp>
            <p:nvSpPr>
              <p:cNvPr id="2056" name="正方形/長方形 2055">
                <a:extLst>
                  <a:ext uri="{FF2B5EF4-FFF2-40B4-BE49-F238E27FC236}">
                    <a16:creationId xmlns:a16="http://schemas.microsoft.com/office/drawing/2014/main" id="{DBA62C68-27BB-4FCA-9A15-F377268ACC5A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7" name="フリーフォーム: 図形 2056">
                <a:extLst>
                  <a:ext uri="{FF2B5EF4-FFF2-40B4-BE49-F238E27FC236}">
                    <a16:creationId xmlns:a16="http://schemas.microsoft.com/office/drawing/2014/main" id="{ECFFF893-A4FB-41DD-B79E-409C34AF553F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8" name="フリーフォーム: 図形 2057">
                <a:extLst>
                  <a:ext uri="{FF2B5EF4-FFF2-40B4-BE49-F238E27FC236}">
                    <a16:creationId xmlns:a16="http://schemas.microsoft.com/office/drawing/2014/main" id="{6B7A335E-50D8-42A8-BAB1-1BDD096052F7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9" name="フリーフォーム: 図形 2058">
                <a:extLst>
                  <a:ext uri="{FF2B5EF4-FFF2-40B4-BE49-F238E27FC236}">
                    <a16:creationId xmlns:a16="http://schemas.microsoft.com/office/drawing/2014/main" id="{69DB7AE1-F1F2-484B-8418-76E179CECC2E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0" name="フリーフォーム: 図形 2059">
                <a:extLst>
                  <a:ext uri="{FF2B5EF4-FFF2-40B4-BE49-F238E27FC236}">
                    <a16:creationId xmlns:a16="http://schemas.microsoft.com/office/drawing/2014/main" id="{DFC237FB-06E4-4E17-A5F3-F6FCDE5CF43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1" name="フリーフォーム: 図形 2060">
                <a:extLst>
                  <a:ext uri="{FF2B5EF4-FFF2-40B4-BE49-F238E27FC236}">
                    <a16:creationId xmlns:a16="http://schemas.microsoft.com/office/drawing/2014/main" id="{7729FBF5-BF06-4047-985F-2A62C6CE1124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2" name="フリーフォーム: 図形 2061">
                <a:extLst>
                  <a:ext uri="{FF2B5EF4-FFF2-40B4-BE49-F238E27FC236}">
                    <a16:creationId xmlns:a16="http://schemas.microsoft.com/office/drawing/2014/main" id="{459CA5F1-63D6-422B-B135-79167EA293A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3" name="フリーフォーム: 図形 2062">
                <a:extLst>
                  <a:ext uri="{FF2B5EF4-FFF2-40B4-BE49-F238E27FC236}">
                    <a16:creationId xmlns:a16="http://schemas.microsoft.com/office/drawing/2014/main" id="{97B70956-5F2C-4DE0-AE03-E125355A250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4" name="フリーフォーム: 図形 2063">
                <a:extLst>
                  <a:ext uri="{FF2B5EF4-FFF2-40B4-BE49-F238E27FC236}">
                    <a16:creationId xmlns:a16="http://schemas.microsoft.com/office/drawing/2014/main" id="{D6AEBCE1-E07E-420F-9F1F-32C6EFD2A98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5" name="フリーフォーム: 図形 2064">
                <a:extLst>
                  <a:ext uri="{FF2B5EF4-FFF2-40B4-BE49-F238E27FC236}">
                    <a16:creationId xmlns:a16="http://schemas.microsoft.com/office/drawing/2014/main" id="{A95E6E39-279E-46D4-9B3E-82EFD2018AB6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6" name="フリーフォーム: 図形 2065">
                <a:extLst>
                  <a:ext uri="{FF2B5EF4-FFF2-40B4-BE49-F238E27FC236}">
                    <a16:creationId xmlns:a16="http://schemas.microsoft.com/office/drawing/2014/main" id="{046824C6-06A5-4054-A8AC-CC10B1EC2634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30" name="グループ化 2029">
              <a:extLst>
                <a:ext uri="{FF2B5EF4-FFF2-40B4-BE49-F238E27FC236}">
                  <a16:creationId xmlns:a16="http://schemas.microsoft.com/office/drawing/2014/main" id="{2388CA6E-D09D-4898-899B-4A22794EA369}"/>
                </a:ext>
              </a:extLst>
            </p:cNvPr>
            <p:cNvGrpSpPr/>
            <p:nvPr/>
          </p:nvGrpSpPr>
          <p:grpSpPr>
            <a:xfrm>
              <a:off x="3563525" y="3973643"/>
              <a:ext cx="204231" cy="694854"/>
              <a:chOff x="2188392" y="4190334"/>
              <a:chExt cx="234076" cy="737178"/>
            </a:xfrm>
          </p:grpSpPr>
          <p:sp>
            <p:nvSpPr>
              <p:cNvPr id="2045" name="正方形/長方形 2044">
                <a:extLst>
                  <a:ext uri="{FF2B5EF4-FFF2-40B4-BE49-F238E27FC236}">
                    <a16:creationId xmlns:a16="http://schemas.microsoft.com/office/drawing/2014/main" id="{24031014-A7D3-4543-95F2-8684866BA2B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55D5B964-2CB8-4724-94FD-DC0E160729D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7" name="フリーフォーム: 図形 2046">
                <a:extLst>
                  <a:ext uri="{FF2B5EF4-FFF2-40B4-BE49-F238E27FC236}">
                    <a16:creationId xmlns:a16="http://schemas.microsoft.com/office/drawing/2014/main" id="{609932A1-B057-4D11-87B3-9C7898095CCD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8" name="フリーフォーム: 図形 2047">
                <a:extLst>
                  <a:ext uri="{FF2B5EF4-FFF2-40B4-BE49-F238E27FC236}">
                    <a16:creationId xmlns:a16="http://schemas.microsoft.com/office/drawing/2014/main" id="{CF63A14B-9CEC-4ABF-AA6A-1C32A6A9ED9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9" name="フリーフォーム: 図形 2048">
                <a:extLst>
                  <a:ext uri="{FF2B5EF4-FFF2-40B4-BE49-F238E27FC236}">
                    <a16:creationId xmlns:a16="http://schemas.microsoft.com/office/drawing/2014/main" id="{DB573FBE-7A90-4214-AFC7-58B6DD07987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0" name="フリーフォーム: 図形 2049">
                <a:extLst>
                  <a:ext uri="{FF2B5EF4-FFF2-40B4-BE49-F238E27FC236}">
                    <a16:creationId xmlns:a16="http://schemas.microsoft.com/office/drawing/2014/main" id="{0CBFFCF1-B4CB-4653-AC8E-714C2EF2232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1" name="フリーフォーム: 図形 2050">
                <a:extLst>
                  <a:ext uri="{FF2B5EF4-FFF2-40B4-BE49-F238E27FC236}">
                    <a16:creationId xmlns:a16="http://schemas.microsoft.com/office/drawing/2014/main" id="{1C955CB8-F59C-4B5C-9042-12468057FF3D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2" name="フリーフォーム: 図形 2051">
                <a:extLst>
                  <a:ext uri="{FF2B5EF4-FFF2-40B4-BE49-F238E27FC236}">
                    <a16:creationId xmlns:a16="http://schemas.microsoft.com/office/drawing/2014/main" id="{3696042E-78E0-4B35-AC40-4A93F1DAE27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3" name="フリーフォーム: 図形 2052">
                <a:extLst>
                  <a:ext uri="{FF2B5EF4-FFF2-40B4-BE49-F238E27FC236}">
                    <a16:creationId xmlns:a16="http://schemas.microsoft.com/office/drawing/2014/main" id="{CD65D29B-0647-4449-A19E-4E68B097F37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4" name="フリーフォーム: 図形 2053">
                <a:extLst>
                  <a:ext uri="{FF2B5EF4-FFF2-40B4-BE49-F238E27FC236}">
                    <a16:creationId xmlns:a16="http://schemas.microsoft.com/office/drawing/2014/main" id="{BF5F1B49-2CFF-42CC-9651-3D1B31F51983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5" name="フリーフォーム: 図形 2054">
                <a:extLst>
                  <a:ext uri="{FF2B5EF4-FFF2-40B4-BE49-F238E27FC236}">
                    <a16:creationId xmlns:a16="http://schemas.microsoft.com/office/drawing/2014/main" id="{D10A7C55-0A12-41AD-835B-368AAFDBEA1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31" name="グループ化 2030">
              <a:extLst>
                <a:ext uri="{FF2B5EF4-FFF2-40B4-BE49-F238E27FC236}">
                  <a16:creationId xmlns:a16="http://schemas.microsoft.com/office/drawing/2014/main" id="{46E8EE38-3F7D-43F1-BD5F-399104B597B9}"/>
                </a:ext>
              </a:extLst>
            </p:cNvPr>
            <p:cNvGrpSpPr/>
            <p:nvPr/>
          </p:nvGrpSpPr>
          <p:grpSpPr>
            <a:xfrm>
              <a:off x="3787546" y="3973643"/>
              <a:ext cx="204231" cy="694854"/>
              <a:chOff x="2188392" y="4190334"/>
              <a:chExt cx="234076" cy="737178"/>
            </a:xfrm>
          </p:grpSpPr>
          <p:sp>
            <p:nvSpPr>
              <p:cNvPr id="2034" name="正方形/長方形 2033">
                <a:extLst>
                  <a:ext uri="{FF2B5EF4-FFF2-40B4-BE49-F238E27FC236}">
                    <a16:creationId xmlns:a16="http://schemas.microsoft.com/office/drawing/2014/main" id="{65B77841-0606-4A59-9C6C-DEAF54D6A91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5" name="フリーフォーム: 図形 2034">
                <a:extLst>
                  <a:ext uri="{FF2B5EF4-FFF2-40B4-BE49-F238E27FC236}">
                    <a16:creationId xmlns:a16="http://schemas.microsoft.com/office/drawing/2014/main" id="{8EAF312F-0D3A-4C01-8C00-465E9F42EC5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6" name="フリーフォーム: 図形 2035">
                <a:extLst>
                  <a:ext uri="{FF2B5EF4-FFF2-40B4-BE49-F238E27FC236}">
                    <a16:creationId xmlns:a16="http://schemas.microsoft.com/office/drawing/2014/main" id="{BAA5DD6C-2809-4AA4-B88C-F2A1DDB0954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7" name="フリーフォーム: 図形 2036">
                <a:extLst>
                  <a:ext uri="{FF2B5EF4-FFF2-40B4-BE49-F238E27FC236}">
                    <a16:creationId xmlns:a16="http://schemas.microsoft.com/office/drawing/2014/main" id="{D6D0F97A-626B-4FC9-BE04-F42BE0E98A6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8" name="フリーフォーム: 図形 2037">
                <a:extLst>
                  <a:ext uri="{FF2B5EF4-FFF2-40B4-BE49-F238E27FC236}">
                    <a16:creationId xmlns:a16="http://schemas.microsoft.com/office/drawing/2014/main" id="{7808275A-F97E-42B3-A674-55D2526A1B21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9" name="フリーフォーム: 図形 2038">
                <a:extLst>
                  <a:ext uri="{FF2B5EF4-FFF2-40B4-BE49-F238E27FC236}">
                    <a16:creationId xmlns:a16="http://schemas.microsoft.com/office/drawing/2014/main" id="{60AD01A8-B88D-4184-8BCC-EB7D45811A0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0" name="フリーフォーム: 図形 2039">
                <a:extLst>
                  <a:ext uri="{FF2B5EF4-FFF2-40B4-BE49-F238E27FC236}">
                    <a16:creationId xmlns:a16="http://schemas.microsoft.com/office/drawing/2014/main" id="{6EA2BBA2-8ADC-401B-9F2E-4E599C7876AC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1" name="フリーフォーム: 図形 2040">
                <a:extLst>
                  <a:ext uri="{FF2B5EF4-FFF2-40B4-BE49-F238E27FC236}">
                    <a16:creationId xmlns:a16="http://schemas.microsoft.com/office/drawing/2014/main" id="{1CB5BAF9-CD1C-4E4C-9FD4-C19BEFA5684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2" name="フリーフォーム: 図形 2041">
                <a:extLst>
                  <a:ext uri="{FF2B5EF4-FFF2-40B4-BE49-F238E27FC236}">
                    <a16:creationId xmlns:a16="http://schemas.microsoft.com/office/drawing/2014/main" id="{CD774256-8D46-42E7-AE7A-FD3892EA9F7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3" name="フリーフォーム: 図形 2042">
                <a:extLst>
                  <a:ext uri="{FF2B5EF4-FFF2-40B4-BE49-F238E27FC236}">
                    <a16:creationId xmlns:a16="http://schemas.microsoft.com/office/drawing/2014/main" id="{F67F62A3-775A-435D-9338-295ED4AAEFE1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4" name="フリーフォーム: 図形 2043">
                <a:extLst>
                  <a:ext uri="{FF2B5EF4-FFF2-40B4-BE49-F238E27FC236}">
                    <a16:creationId xmlns:a16="http://schemas.microsoft.com/office/drawing/2014/main" id="{F842582B-F4FC-4049-99D5-1F55A5C81D2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32" name="正方形/長方形 2031">
              <a:extLst>
                <a:ext uri="{FF2B5EF4-FFF2-40B4-BE49-F238E27FC236}">
                  <a16:creationId xmlns:a16="http://schemas.microsoft.com/office/drawing/2014/main" id="{73C8FF0D-721E-4DC7-BFBA-AEA3B87AA83D}"/>
                </a:ext>
              </a:extLst>
            </p:cNvPr>
            <p:cNvSpPr/>
            <p:nvPr/>
          </p:nvSpPr>
          <p:spPr bwMode="auto">
            <a:xfrm>
              <a:off x="371990" y="4129816"/>
              <a:ext cx="3687080" cy="5715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33" name="フリーフォーム: 図形 2032">
              <a:extLst>
                <a:ext uri="{FF2B5EF4-FFF2-40B4-BE49-F238E27FC236}">
                  <a16:creationId xmlns:a16="http://schemas.microsoft.com/office/drawing/2014/main" id="{01BF93F3-CB94-4772-99E7-5E8653589D5D}"/>
                </a:ext>
              </a:extLst>
            </p:cNvPr>
            <p:cNvSpPr/>
            <p:nvPr/>
          </p:nvSpPr>
          <p:spPr bwMode="auto">
            <a:xfrm>
              <a:off x="347660" y="3917885"/>
              <a:ext cx="3735029" cy="807492"/>
            </a:xfrm>
            <a:custGeom>
              <a:avLst/>
              <a:gdLst>
                <a:gd name="connsiteX0" fmla="*/ 61337 w 3735029"/>
                <a:gd name="connsiteY0" fmla="*/ 55019 h 807492"/>
                <a:gd name="connsiteX1" fmla="*/ 52389 w 3735029"/>
                <a:gd name="connsiteY1" fmla="*/ 63967 h 807492"/>
                <a:gd name="connsiteX2" fmla="*/ 52389 w 3735029"/>
                <a:gd name="connsiteY2" fmla="*/ 743526 h 807492"/>
                <a:gd name="connsiteX3" fmla="*/ 61337 w 3735029"/>
                <a:gd name="connsiteY3" fmla="*/ 752474 h 807492"/>
                <a:gd name="connsiteX4" fmla="*/ 3396375 w 3735029"/>
                <a:gd name="connsiteY4" fmla="*/ 752474 h 807492"/>
                <a:gd name="connsiteX5" fmla="*/ 3602464 w 3735029"/>
                <a:gd name="connsiteY5" fmla="*/ 752474 h 807492"/>
                <a:gd name="connsiteX6" fmla="*/ 3673691 w 3735029"/>
                <a:gd name="connsiteY6" fmla="*/ 752474 h 807492"/>
                <a:gd name="connsiteX7" fmla="*/ 3682639 w 3735029"/>
                <a:gd name="connsiteY7" fmla="*/ 743526 h 807492"/>
                <a:gd name="connsiteX8" fmla="*/ 3682639 w 3735029"/>
                <a:gd name="connsiteY8" fmla="*/ 63967 h 807492"/>
                <a:gd name="connsiteX9" fmla="*/ 3673691 w 3735029"/>
                <a:gd name="connsiteY9" fmla="*/ 55019 h 807492"/>
                <a:gd name="connsiteX10" fmla="*/ 3602464 w 3735029"/>
                <a:gd name="connsiteY10" fmla="*/ 55019 h 807492"/>
                <a:gd name="connsiteX11" fmla="*/ 3396375 w 3735029"/>
                <a:gd name="connsiteY11" fmla="*/ 55019 h 807492"/>
                <a:gd name="connsiteX12" fmla="*/ 43443 w 3735029"/>
                <a:gd name="connsiteY12" fmla="*/ 0 h 807492"/>
                <a:gd name="connsiteX13" fmla="*/ 3396375 w 3735029"/>
                <a:gd name="connsiteY13" fmla="*/ 0 h 807492"/>
                <a:gd name="connsiteX14" fmla="*/ 3602464 w 3735029"/>
                <a:gd name="connsiteY14" fmla="*/ 0 h 807492"/>
                <a:gd name="connsiteX15" fmla="*/ 3691586 w 3735029"/>
                <a:gd name="connsiteY15" fmla="*/ 0 h 807492"/>
                <a:gd name="connsiteX16" fmla="*/ 3735029 w 3735029"/>
                <a:gd name="connsiteY16" fmla="*/ 43443 h 807492"/>
                <a:gd name="connsiteX17" fmla="*/ 3735029 w 3735029"/>
                <a:gd name="connsiteY17" fmla="*/ 764049 h 807492"/>
                <a:gd name="connsiteX18" fmla="*/ 3691586 w 3735029"/>
                <a:gd name="connsiteY18" fmla="*/ 807492 h 807492"/>
                <a:gd name="connsiteX19" fmla="*/ 3602464 w 3735029"/>
                <a:gd name="connsiteY19" fmla="*/ 807492 h 807492"/>
                <a:gd name="connsiteX20" fmla="*/ 3396375 w 3735029"/>
                <a:gd name="connsiteY20" fmla="*/ 807492 h 807492"/>
                <a:gd name="connsiteX21" fmla="*/ 43443 w 3735029"/>
                <a:gd name="connsiteY21" fmla="*/ 807492 h 807492"/>
                <a:gd name="connsiteX22" fmla="*/ 0 w 3735029"/>
                <a:gd name="connsiteY22" fmla="*/ 764049 h 807492"/>
                <a:gd name="connsiteX23" fmla="*/ 0 w 3735029"/>
                <a:gd name="connsiteY23" fmla="*/ 43443 h 807492"/>
                <a:gd name="connsiteX24" fmla="*/ 43443 w 3735029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735029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3396375" y="752474"/>
                  </a:lnTo>
                  <a:lnTo>
                    <a:pt x="3602464" y="752474"/>
                  </a:lnTo>
                  <a:lnTo>
                    <a:pt x="3673691" y="752474"/>
                  </a:lnTo>
                  <a:cubicBezTo>
                    <a:pt x="3678633" y="752474"/>
                    <a:pt x="3682639" y="748468"/>
                    <a:pt x="3682639" y="743526"/>
                  </a:cubicBezTo>
                  <a:lnTo>
                    <a:pt x="3682639" y="63967"/>
                  </a:lnTo>
                  <a:cubicBezTo>
                    <a:pt x="3682639" y="59025"/>
                    <a:pt x="3678633" y="55019"/>
                    <a:pt x="3673691" y="55019"/>
                  </a:cubicBezTo>
                  <a:lnTo>
                    <a:pt x="3602464" y="55019"/>
                  </a:lnTo>
                  <a:lnTo>
                    <a:pt x="3396375" y="55019"/>
                  </a:lnTo>
                  <a:close/>
                  <a:moveTo>
                    <a:pt x="43443" y="0"/>
                  </a:moveTo>
                  <a:lnTo>
                    <a:pt x="3396375" y="0"/>
                  </a:lnTo>
                  <a:lnTo>
                    <a:pt x="3602464" y="0"/>
                  </a:lnTo>
                  <a:lnTo>
                    <a:pt x="3691586" y="0"/>
                  </a:lnTo>
                  <a:cubicBezTo>
                    <a:pt x="3715579" y="0"/>
                    <a:pt x="3735029" y="19450"/>
                    <a:pt x="3735029" y="43443"/>
                  </a:cubicBezTo>
                  <a:lnTo>
                    <a:pt x="3735029" y="764049"/>
                  </a:lnTo>
                  <a:cubicBezTo>
                    <a:pt x="3735029" y="788042"/>
                    <a:pt x="3715579" y="807492"/>
                    <a:pt x="3691586" y="807492"/>
                  </a:cubicBezTo>
                  <a:lnTo>
                    <a:pt x="3602464" y="807492"/>
                  </a:lnTo>
                  <a:lnTo>
                    <a:pt x="3396375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10" name="グループ化 2209">
            <a:extLst>
              <a:ext uri="{FF2B5EF4-FFF2-40B4-BE49-F238E27FC236}">
                <a16:creationId xmlns:a16="http://schemas.microsoft.com/office/drawing/2014/main" id="{E26899FE-B01A-4C5B-A833-44A2BB7E1B19}"/>
              </a:ext>
            </a:extLst>
          </p:cNvPr>
          <p:cNvGrpSpPr/>
          <p:nvPr/>
        </p:nvGrpSpPr>
        <p:grpSpPr>
          <a:xfrm>
            <a:off x="5914401" y="1778950"/>
            <a:ext cx="3280085" cy="709136"/>
            <a:chOff x="347660" y="4810126"/>
            <a:chExt cx="3735029" cy="807492"/>
          </a:xfrm>
        </p:grpSpPr>
        <p:grpSp>
          <p:nvGrpSpPr>
            <p:cNvPr id="2211" name="グループ化 2210">
              <a:extLst>
                <a:ext uri="{FF2B5EF4-FFF2-40B4-BE49-F238E27FC236}">
                  <a16:creationId xmlns:a16="http://schemas.microsoft.com/office/drawing/2014/main" id="{853228A0-9256-45DE-8029-09C136745B67}"/>
                </a:ext>
              </a:extLst>
            </p:cNvPr>
            <p:cNvGrpSpPr/>
            <p:nvPr/>
          </p:nvGrpSpPr>
          <p:grpSpPr>
            <a:xfrm>
              <a:off x="427231" y="4867059"/>
              <a:ext cx="204231" cy="694854"/>
              <a:chOff x="1628799" y="4190334"/>
              <a:chExt cx="234076" cy="737178"/>
            </a:xfrm>
          </p:grpSpPr>
          <p:sp>
            <p:nvSpPr>
              <p:cNvPr id="2394" name="正方形/長方形 2393">
                <a:extLst>
                  <a:ext uri="{FF2B5EF4-FFF2-40B4-BE49-F238E27FC236}">
                    <a16:creationId xmlns:a16="http://schemas.microsoft.com/office/drawing/2014/main" id="{E5974265-A29A-4F6C-8493-832C1C83A79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5" name="フリーフォーム: 図形 2394">
                <a:extLst>
                  <a:ext uri="{FF2B5EF4-FFF2-40B4-BE49-F238E27FC236}">
                    <a16:creationId xmlns:a16="http://schemas.microsoft.com/office/drawing/2014/main" id="{96FDE1CE-32E6-428B-9FDC-68EF48BD4D3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6" name="フリーフォーム: 図形 2395">
                <a:extLst>
                  <a:ext uri="{FF2B5EF4-FFF2-40B4-BE49-F238E27FC236}">
                    <a16:creationId xmlns:a16="http://schemas.microsoft.com/office/drawing/2014/main" id="{21C7B5DF-BA15-4589-A79D-50507CA5626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7" name="フリーフォーム: 図形 2396">
                <a:extLst>
                  <a:ext uri="{FF2B5EF4-FFF2-40B4-BE49-F238E27FC236}">
                    <a16:creationId xmlns:a16="http://schemas.microsoft.com/office/drawing/2014/main" id="{CDD111F2-4A60-45D5-A610-5D694E5F960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8" name="フリーフォーム: 図形 2397">
                <a:extLst>
                  <a:ext uri="{FF2B5EF4-FFF2-40B4-BE49-F238E27FC236}">
                    <a16:creationId xmlns:a16="http://schemas.microsoft.com/office/drawing/2014/main" id="{E5D26CC3-4FE0-4100-9717-6C7BBF9E38A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9" name="フリーフォーム: 図形 2398">
                <a:extLst>
                  <a:ext uri="{FF2B5EF4-FFF2-40B4-BE49-F238E27FC236}">
                    <a16:creationId xmlns:a16="http://schemas.microsoft.com/office/drawing/2014/main" id="{7E0E3213-5A1E-4AB3-92DB-C31E1CB2E2D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0" name="フリーフォーム: 図形 2399">
                <a:extLst>
                  <a:ext uri="{FF2B5EF4-FFF2-40B4-BE49-F238E27FC236}">
                    <a16:creationId xmlns:a16="http://schemas.microsoft.com/office/drawing/2014/main" id="{CAACC297-5719-438C-B9CB-2F79FFDA8C0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1" name="フリーフォーム: 図形 2400">
                <a:extLst>
                  <a:ext uri="{FF2B5EF4-FFF2-40B4-BE49-F238E27FC236}">
                    <a16:creationId xmlns:a16="http://schemas.microsoft.com/office/drawing/2014/main" id="{AF8A8735-B1FB-4BE8-873E-9C0B1B3D7331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2" name="フリーフォーム: 図形 2401">
                <a:extLst>
                  <a:ext uri="{FF2B5EF4-FFF2-40B4-BE49-F238E27FC236}">
                    <a16:creationId xmlns:a16="http://schemas.microsoft.com/office/drawing/2014/main" id="{5E4076D2-EEC2-4B5C-A3CD-809775C71AA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3" name="フリーフォーム: 図形 2402">
                <a:extLst>
                  <a:ext uri="{FF2B5EF4-FFF2-40B4-BE49-F238E27FC236}">
                    <a16:creationId xmlns:a16="http://schemas.microsoft.com/office/drawing/2014/main" id="{DC614A2D-764E-45B0-AFF2-88BD0C74FA3E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4" name="フリーフォーム: 図形 2403">
                <a:extLst>
                  <a:ext uri="{FF2B5EF4-FFF2-40B4-BE49-F238E27FC236}">
                    <a16:creationId xmlns:a16="http://schemas.microsoft.com/office/drawing/2014/main" id="{4A3289F5-22B8-4DF6-9923-52EC953CD14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2" name="グループ化 2211">
              <a:extLst>
                <a:ext uri="{FF2B5EF4-FFF2-40B4-BE49-F238E27FC236}">
                  <a16:creationId xmlns:a16="http://schemas.microsoft.com/office/drawing/2014/main" id="{C71F2268-3DD5-4F46-9B46-2CDCD836EB1F}"/>
                </a:ext>
              </a:extLst>
            </p:cNvPr>
            <p:cNvGrpSpPr/>
            <p:nvPr/>
          </p:nvGrpSpPr>
          <p:grpSpPr>
            <a:xfrm>
              <a:off x="651068" y="4867059"/>
              <a:ext cx="204231" cy="694854"/>
              <a:chOff x="1628799" y="4190334"/>
              <a:chExt cx="234076" cy="737178"/>
            </a:xfrm>
          </p:grpSpPr>
          <p:sp>
            <p:nvSpPr>
              <p:cNvPr id="2383" name="正方形/長方形 2382">
                <a:extLst>
                  <a:ext uri="{FF2B5EF4-FFF2-40B4-BE49-F238E27FC236}">
                    <a16:creationId xmlns:a16="http://schemas.microsoft.com/office/drawing/2014/main" id="{3D68FC1B-52AF-44FC-BC07-6F6DE7BC7214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4" name="フリーフォーム: 図形 2383">
                <a:extLst>
                  <a:ext uri="{FF2B5EF4-FFF2-40B4-BE49-F238E27FC236}">
                    <a16:creationId xmlns:a16="http://schemas.microsoft.com/office/drawing/2014/main" id="{953A2303-6191-4FC9-BDA3-1B23F9A0D51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5" name="フリーフォーム: 図形 2384">
                <a:extLst>
                  <a:ext uri="{FF2B5EF4-FFF2-40B4-BE49-F238E27FC236}">
                    <a16:creationId xmlns:a16="http://schemas.microsoft.com/office/drawing/2014/main" id="{1E5AC1EB-3C31-4316-8FD3-EA6B48534714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6" name="フリーフォーム: 図形 2385">
                <a:extLst>
                  <a:ext uri="{FF2B5EF4-FFF2-40B4-BE49-F238E27FC236}">
                    <a16:creationId xmlns:a16="http://schemas.microsoft.com/office/drawing/2014/main" id="{6E0680FC-DB2F-4CED-B845-A7592EF5219D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7" name="フリーフォーム: 図形 2386">
                <a:extLst>
                  <a:ext uri="{FF2B5EF4-FFF2-40B4-BE49-F238E27FC236}">
                    <a16:creationId xmlns:a16="http://schemas.microsoft.com/office/drawing/2014/main" id="{B6E3C35B-5E7B-466D-A716-56029C0ED8C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8" name="フリーフォーム: 図形 2387">
                <a:extLst>
                  <a:ext uri="{FF2B5EF4-FFF2-40B4-BE49-F238E27FC236}">
                    <a16:creationId xmlns:a16="http://schemas.microsoft.com/office/drawing/2014/main" id="{CA9F990C-C2EF-4A2D-9525-6A266C1DAF98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9" name="フリーフォーム: 図形 2388">
                <a:extLst>
                  <a:ext uri="{FF2B5EF4-FFF2-40B4-BE49-F238E27FC236}">
                    <a16:creationId xmlns:a16="http://schemas.microsoft.com/office/drawing/2014/main" id="{FD9C4219-3343-4286-B932-F1B5AABE367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0" name="フリーフォーム: 図形 2389">
                <a:extLst>
                  <a:ext uri="{FF2B5EF4-FFF2-40B4-BE49-F238E27FC236}">
                    <a16:creationId xmlns:a16="http://schemas.microsoft.com/office/drawing/2014/main" id="{2CEDD82F-4E4F-4349-93EA-5EBCB3EC4BB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1" name="フリーフォーム: 図形 2390">
                <a:extLst>
                  <a:ext uri="{FF2B5EF4-FFF2-40B4-BE49-F238E27FC236}">
                    <a16:creationId xmlns:a16="http://schemas.microsoft.com/office/drawing/2014/main" id="{0423350C-0322-4B45-B0A6-EF426926918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2" name="フリーフォーム: 図形 2391">
                <a:extLst>
                  <a:ext uri="{FF2B5EF4-FFF2-40B4-BE49-F238E27FC236}">
                    <a16:creationId xmlns:a16="http://schemas.microsoft.com/office/drawing/2014/main" id="{662290D8-9A89-4650-86E8-3759576CA1B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3" name="フリーフォーム: 図形 2392">
                <a:extLst>
                  <a:ext uri="{FF2B5EF4-FFF2-40B4-BE49-F238E27FC236}">
                    <a16:creationId xmlns:a16="http://schemas.microsoft.com/office/drawing/2014/main" id="{25967914-74B2-4A11-8104-DA565EF6CF2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3" name="グループ化 2212">
              <a:extLst>
                <a:ext uri="{FF2B5EF4-FFF2-40B4-BE49-F238E27FC236}">
                  <a16:creationId xmlns:a16="http://schemas.microsoft.com/office/drawing/2014/main" id="{CCBC6DA1-CB75-48DE-A6ED-27DAC3227EAB}"/>
                </a:ext>
              </a:extLst>
            </p:cNvPr>
            <p:cNvGrpSpPr/>
            <p:nvPr/>
          </p:nvGrpSpPr>
          <p:grpSpPr>
            <a:xfrm>
              <a:off x="874906" y="4867059"/>
              <a:ext cx="204231" cy="694854"/>
              <a:chOff x="1628799" y="4190334"/>
              <a:chExt cx="234076" cy="737178"/>
            </a:xfrm>
          </p:grpSpPr>
          <p:sp>
            <p:nvSpPr>
              <p:cNvPr id="2372" name="正方形/長方形 2371">
                <a:extLst>
                  <a:ext uri="{FF2B5EF4-FFF2-40B4-BE49-F238E27FC236}">
                    <a16:creationId xmlns:a16="http://schemas.microsoft.com/office/drawing/2014/main" id="{A4CFD19D-37C1-4838-880A-B231E181E234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3" name="フリーフォーム: 図形 2372">
                <a:extLst>
                  <a:ext uri="{FF2B5EF4-FFF2-40B4-BE49-F238E27FC236}">
                    <a16:creationId xmlns:a16="http://schemas.microsoft.com/office/drawing/2014/main" id="{9BFB6116-28DA-4CD4-8711-C7D749EB3A1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4" name="フリーフォーム: 図形 2373">
                <a:extLst>
                  <a:ext uri="{FF2B5EF4-FFF2-40B4-BE49-F238E27FC236}">
                    <a16:creationId xmlns:a16="http://schemas.microsoft.com/office/drawing/2014/main" id="{67E93AE0-BFA9-4DDE-89A1-D5B5A25EFD0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5" name="フリーフォーム: 図形 2374">
                <a:extLst>
                  <a:ext uri="{FF2B5EF4-FFF2-40B4-BE49-F238E27FC236}">
                    <a16:creationId xmlns:a16="http://schemas.microsoft.com/office/drawing/2014/main" id="{C851F773-BBC0-473A-833B-020F05B4BB5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6" name="フリーフォーム: 図形 2375">
                <a:extLst>
                  <a:ext uri="{FF2B5EF4-FFF2-40B4-BE49-F238E27FC236}">
                    <a16:creationId xmlns:a16="http://schemas.microsoft.com/office/drawing/2014/main" id="{D496C3DE-0794-4CEE-8718-49AE0949FF6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7" name="フリーフォーム: 図形 2376">
                <a:extLst>
                  <a:ext uri="{FF2B5EF4-FFF2-40B4-BE49-F238E27FC236}">
                    <a16:creationId xmlns:a16="http://schemas.microsoft.com/office/drawing/2014/main" id="{563AABFC-2994-4111-AED4-BE7DB8FE484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8" name="フリーフォーム: 図形 2377">
                <a:extLst>
                  <a:ext uri="{FF2B5EF4-FFF2-40B4-BE49-F238E27FC236}">
                    <a16:creationId xmlns:a16="http://schemas.microsoft.com/office/drawing/2014/main" id="{4D480C55-80E1-4D51-AC37-A6178D99041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9" name="フリーフォーム: 図形 2378">
                <a:extLst>
                  <a:ext uri="{FF2B5EF4-FFF2-40B4-BE49-F238E27FC236}">
                    <a16:creationId xmlns:a16="http://schemas.microsoft.com/office/drawing/2014/main" id="{1D3C825F-E8BC-487D-9B70-BAD00C1C0C4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0" name="フリーフォーム: 図形 2379">
                <a:extLst>
                  <a:ext uri="{FF2B5EF4-FFF2-40B4-BE49-F238E27FC236}">
                    <a16:creationId xmlns:a16="http://schemas.microsoft.com/office/drawing/2014/main" id="{1011FCAF-C916-45A0-824A-3F9B15ECD949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1" name="フリーフォーム: 図形 2380">
                <a:extLst>
                  <a:ext uri="{FF2B5EF4-FFF2-40B4-BE49-F238E27FC236}">
                    <a16:creationId xmlns:a16="http://schemas.microsoft.com/office/drawing/2014/main" id="{E7E7E085-3329-4B1B-AA4E-94A3B8946999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2" name="フリーフォーム: 図形 2381">
                <a:extLst>
                  <a:ext uri="{FF2B5EF4-FFF2-40B4-BE49-F238E27FC236}">
                    <a16:creationId xmlns:a16="http://schemas.microsoft.com/office/drawing/2014/main" id="{BC8145A1-1D3A-4795-86DF-A5F0BA0F0AB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4" name="グループ化 2213">
              <a:extLst>
                <a:ext uri="{FF2B5EF4-FFF2-40B4-BE49-F238E27FC236}">
                  <a16:creationId xmlns:a16="http://schemas.microsoft.com/office/drawing/2014/main" id="{570782BF-327E-4DA9-A829-5B2E40727AA1}"/>
                </a:ext>
              </a:extLst>
            </p:cNvPr>
            <p:cNvGrpSpPr/>
            <p:nvPr/>
          </p:nvGrpSpPr>
          <p:grpSpPr>
            <a:xfrm>
              <a:off x="1098743" y="4867059"/>
              <a:ext cx="204231" cy="694854"/>
              <a:chOff x="1628799" y="4190334"/>
              <a:chExt cx="234076" cy="737178"/>
            </a:xfrm>
          </p:grpSpPr>
          <p:sp>
            <p:nvSpPr>
              <p:cNvPr id="2361" name="正方形/長方形 2360">
                <a:extLst>
                  <a:ext uri="{FF2B5EF4-FFF2-40B4-BE49-F238E27FC236}">
                    <a16:creationId xmlns:a16="http://schemas.microsoft.com/office/drawing/2014/main" id="{30148653-5F1E-4E5C-9104-B75B435FF1D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2" name="フリーフォーム: 図形 2361">
                <a:extLst>
                  <a:ext uri="{FF2B5EF4-FFF2-40B4-BE49-F238E27FC236}">
                    <a16:creationId xmlns:a16="http://schemas.microsoft.com/office/drawing/2014/main" id="{DCD201F9-630E-498B-943B-6B2604897BE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3" name="フリーフォーム: 図形 2362">
                <a:extLst>
                  <a:ext uri="{FF2B5EF4-FFF2-40B4-BE49-F238E27FC236}">
                    <a16:creationId xmlns:a16="http://schemas.microsoft.com/office/drawing/2014/main" id="{9570173C-C6C5-4FCA-809D-B7B20BC6D92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4" name="フリーフォーム: 図形 2363">
                <a:extLst>
                  <a:ext uri="{FF2B5EF4-FFF2-40B4-BE49-F238E27FC236}">
                    <a16:creationId xmlns:a16="http://schemas.microsoft.com/office/drawing/2014/main" id="{68857C25-E51E-4E72-BAA2-4D7173CAA2A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5" name="フリーフォーム: 図形 2364">
                <a:extLst>
                  <a:ext uri="{FF2B5EF4-FFF2-40B4-BE49-F238E27FC236}">
                    <a16:creationId xmlns:a16="http://schemas.microsoft.com/office/drawing/2014/main" id="{CBB6F2FD-ECFC-47BC-B139-59458905BFA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6" name="フリーフォーム: 図形 2365">
                <a:extLst>
                  <a:ext uri="{FF2B5EF4-FFF2-40B4-BE49-F238E27FC236}">
                    <a16:creationId xmlns:a16="http://schemas.microsoft.com/office/drawing/2014/main" id="{A15D0DA7-670F-442A-9569-757065DBC3D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7" name="フリーフォーム: 図形 2366">
                <a:extLst>
                  <a:ext uri="{FF2B5EF4-FFF2-40B4-BE49-F238E27FC236}">
                    <a16:creationId xmlns:a16="http://schemas.microsoft.com/office/drawing/2014/main" id="{DA0669B9-006A-4189-8EF4-3047556E17A7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8" name="フリーフォーム: 図形 2367">
                <a:extLst>
                  <a:ext uri="{FF2B5EF4-FFF2-40B4-BE49-F238E27FC236}">
                    <a16:creationId xmlns:a16="http://schemas.microsoft.com/office/drawing/2014/main" id="{9DF4F1AC-5560-424B-8A0B-1299F0F28C5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9" name="フリーフォーム: 図形 2368">
                <a:extLst>
                  <a:ext uri="{FF2B5EF4-FFF2-40B4-BE49-F238E27FC236}">
                    <a16:creationId xmlns:a16="http://schemas.microsoft.com/office/drawing/2014/main" id="{6D0EC884-48CB-4595-BBEE-0417066CA03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0" name="フリーフォーム: 図形 2369">
                <a:extLst>
                  <a:ext uri="{FF2B5EF4-FFF2-40B4-BE49-F238E27FC236}">
                    <a16:creationId xmlns:a16="http://schemas.microsoft.com/office/drawing/2014/main" id="{B90D97CE-CD30-446B-AA80-5090E10510E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1" name="フリーフォーム: 図形 2370">
                <a:extLst>
                  <a:ext uri="{FF2B5EF4-FFF2-40B4-BE49-F238E27FC236}">
                    <a16:creationId xmlns:a16="http://schemas.microsoft.com/office/drawing/2014/main" id="{483EF302-2184-4B8A-86B5-EBDB66350A9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5" name="グループ化 2214">
              <a:extLst>
                <a:ext uri="{FF2B5EF4-FFF2-40B4-BE49-F238E27FC236}">
                  <a16:creationId xmlns:a16="http://schemas.microsoft.com/office/drawing/2014/main" id="{8F6B2796-1DF1-4760-8B9D-CD35387542D3}"/>
                </a:ext>
              </a:extLst>
            </p:cNvPr>
            <p:cNvGrpSpPr/>
            <p:nvPr/>
          </p:nvGrpSpPr>
          <p:grpSpPr>
            <a:xfrm>
              <a:off x="1322581" y="4867059"/>
              <a:ext cx="204231" cy="694854"/>
              <a:chOff x="1628799" y="4190334"/>
              <a:chExt cx="234076" cy="737178"/>
            </a:xfrm>
          </p:grpSpPr>
          <p:sp>
            <p:nvSpPr>
              <p:cNvPr id="2350" name="正方形/長方形 2349">
                <a:extLst>
                  <a:ext uri="{FF2B5EF4-FFF2-40B4-BE49-F238E27FC236}">
                    <a16:creationId xmlns:a16="http://schemas.microsoft.com/office/drawing/2014/main" id="{0C6918C4-675D-4E5D-A581-6BECC232650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1" name="フリーフォーム: 図形 2350">
                <a:extLst>
                  <a:ext uri="{FF2B5EF4-FFF2-40B4-BE49-F238E27FC236}">
                    <a16:creationId xmlns:a16="http://schemas.microsoft.com/office/drawing/2014/main" id="{FC0BB4CC-6D8A-4250-B06C-58422FD04B2D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2" name="フリーフォーム: 図形 2351">
                <a:extLst>
                  <a:ext uri="{FF2B5EF4-FFF2-40B4-BE49-F238E27FC236}">
                    <a16:creationId xmlns:a16="http://schemas.microsoft.com/office/drawing/2014/main" id="{30F224ED-C941-4BD8-8AB5-04807BAFE08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3" name="フリーフォーム: 図形 2352">
                <a:extLst>
                  <a:ext uri="{FF2B5EF4-FFF2-40B4-BE49-F238E27FC236}">
                    <a16:creationId xmlns:a16="http://schemas.microsoft.com/office/drawing/2014/main" id="{0C42152F-2528-4BD9-8DD4-CF8A621CDAE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4" name="フリーフォーム: 図形 2353">
                <a:extLst>
                  <a:ext uri="{FF2B5EF4-FFF2-40B4-BE49-F238E27FC236}">
                    <a16:creationId xmlns:a16="http://schemas.microsoft.com/office/drawing/2014/main" id="{62671C9B-A96D-4465-A76C-433866A4C18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5" name="フリーフォーム: 図形 2354">
                <a:extLst>
                  <a:ext uri="{FF2B5EF4-FFF2-40B4-BE49-F238E27FC236}">
                    <a16:creationId xmlns:a16="http://schemas.microsoft.com/office/drawing/2014/main" id="{0A32F275-17AD-46E8-A578-6C785079AD0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6" name="フリーフォーム: 図形 2355">
                <a:extLst>
                  <a:ext uri="{FF2B5EF4-FFF2-40B4-BE49-F238E27FC236}">
                    <a16:creationId xmlns:a16="http://schemas.microsoft.com/office/drawing/2014/main" id="{250D87F7-8A0F-4088-954E-E10A03668B9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7" name="フリーフォーム: 図形 2356">
                <a:extLst>
                  <a:ext uri="{FF2B5EF4-FFF2-40B4-BE49-F238E27FC236}">
                    <a16:creationId xmlns:a16="http://schemas.microsoft.com/office/drawing/2014/main" id="{E7F84F05-033D-45C2-9EEB-B86C0670D15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8" name="フリーフォーム: 図形 2357">
                <a:extLst>
                  <a:ext uri="{FF2B5EF4-FFF2-40B4-BE49-F238E27FC236}">
                    <a16:creationId xmlns:a16="http://schemas.microsoft.com/office/drawing/2014/main" id="{52961ECE-BB47-463D-88C6-D8B72EC750D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9" name="フリーフォーム: 図形 2358">
                <a:extLst>
                  <a:ext uri="{FF2B5EF4-FFF2-40B4-BE49-F238E27FC236}">
                    <a16:creationId xmlns:a16="http://schemas.microsoft.com/office/drawing/2014/main" id="{4AFFB1D8-9296-43A2-8133-258FCA6ADFD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0" name="フリーフォーム: 図形 2359">
                <a:extLst>
                  <a:ext uri="{FF2B5EF4-FFF2-40B4-BE49-F238E27FC236}">
                    <a16:creationId xmlns:a16="http://schemas.microsoft.com/office/drawing/2014/main" id="{3A56C670-8790-42E7-93EB-48403E6851C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6" name="グループ化 2215">
              <a:extLst>
                <a:ext uri="{FF2B5EF4-FFF2-40B4-BE49-F238E27FC236}">
                  <a16:creationId xmlns:a16="http://schemas.microsoft.com/office/drawing/2014/main" id="{F55EE4B6-B6FE-465A-9554-AC2440803E56}"/>
                </a:ext>
              </a:extLst>
            </p:cNvPr>
            <p:cNvGrpSpPr/>
            <p:nvPr/>
          </p:nvGrpSpPr>
          <p:grpSpPr>
            <a:xfrm>
              <a:off x="1546418" y="4867059"/>
              <a:ext cx="204231" cy="694854"/>
              <a:chOff x="1628799" y="4190334"/>
              <a:chExt cx="234076" cy="737178"/>
            </a:xfrm>
          </p:grpSpPr>
          <p:sp>
            <p:nvSpPr>
              <p:cNvPr id="2339" name="正方形/長方形 2338">
                <a:extLst>
                  <a:ext uri="{FF2B5EF4-FFF2-40B4-BE49-F238E27FC236}">
                    <a16:creationId xmlns:a16="http://schemas.microsoft.com/office/drawing/2014/main" id="{57AAD660-8162-4EB7-9F70-A51869DBF0D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0" name="フリーフォーム: 図形 2339">
                <a:extLst>
                  <a:ext uri="{FF2B5EF4-FFF2-40B4-BE49-F238E27FC236}">
                    <a16:creationId xmlns:a16="http://schemas.microsoft.com/office/drawing/2014/main" id="{F4422ADA-B9BD-48D5-9CE6-410AAB7DA62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1" name="フリーフォーム: 図形 2340">
                <a:extLst>
                  <a:ext uri="{FF2B5EF4-FFF2-40B4-BE49-F238E27FC236}">
                    <a16:creationId xmlns:a16="http://schemas.microsoft.com/office/drawing/2014/main" id="{148B10F1-04E9-447D-8504-EF834FAB851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2" name="フリーフォーム: 図形 2341">
                <a:extLst>
                  <a:ext uri="{FF2B5EF4-FFF2-40B4-BE49-F238E27FC236}">
                    <a16:creationId xmlns:a16="http://schemas.microsoft.com/office/drawing/2014/main" id="{B7E252D5-5A1E-4E4E-A3AD-3B030FC29EA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3" name="フリーフォーム: 図形 2342">
                <a:extLst>
                  <a:ext uri="{FF2B5EF4-FFF2-40B4-BE49-F238E27FC236}">
                    <a16:creationId xmlns:a16="http://schemas.microsoft.com/office/drawing/2014/main" id="{EBDC8390-E617-44E3-ACC7-0115562BC772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4" name="フリーフォーム: 図形 2343">
                <a:extLst>
                  <a:ext uri="{FF2B5EF4-FFF2-40B4-BE49-F238E27FC236}">
                    <a16:creationId xmlns:a16="http://schemas.microsoft.com/office/drawing/2014/main" id="{B1A5355C-2E24-44E2-A506-10ECCC16B76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5" name="フリーフォーム: 図形 2344">
                <a:extLst>
                  <a:ext uri="{FF2B5EF4-FFF2-40B4-BE49-F238E27FC236}">
                    <a16:creationId xmlns:a16="http://schemas.microsoft.com/office/drawing/2014/main" id="{99EC7F1F-7EE9-4D85-B0E5-AB82418211BD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6" name="フリーフォーム: 図形 2345">
                <a:extLst>
                  <a:ext uri="{FF2B5EF4-FFF2-40B4-BE49-F238E27FC236}">
                    <a16:creationId xmlns:a16="http://schemas.microsoft.com/office/drawing/2014/main" id="{104482BE-0905-4B4C-B401-0D6B7A7F75C7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7" name="フリーフォーム: 図形 2346">
                <a:extLst>
                  <a:ext uri="{FF2B5EF4-FFF2-40B4-BE49-F238E27FC236}">
                    <a16:creationId xmlns:a16="http://schemas.microsoft.com/office/drawing/2014/main" id="{B6F682BD-4AAB-4108-A6AE-D7D6F559CB7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8" name="フリーフォーム: 図形 2347">
                <a:extLst>
                  <a:ext uri="{FF2B5EF4-FFF2-40B4-BE49-F238E27FC236}">
                    <a16:creationId xmlns:a16="http://schemas.microsoft.com/office/drawing/2014/main" id="{260398FB-F5AB-4725-B3F2-9441332F301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9" name="フリーフォーム: 図形 2348">
                <a:extLst>
                  <a:ext uri="{FF2B5EF4-FFF2-40B4-BE49-F238E27FC236}">
                    <a16:creationId xmlns:a16="http://schemas.microsoft.com/office/drawing/2014/main" id="{246E39D9-AD19-498C-BF47-5DC4FA70B3E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7" name="グループ化 2216">
              <a:extLst>
                <a:ext uri="{FF2B5EF4-FFF2-40B4-BE49-F238E27FC236}">
                  <a16:creationId xmlns:a16="http://schemas.microsoft.com/office/drawing/2014/main" id="{4BBCDC33-D3AF-4955-8E9C-4A72127FE2E3}"/>
                </a:ext>
              </a:extLst>
            </p:cNvPr>
            <p:cNvGrpSpPr/>
            <p:nvPr/>
          </p:nvGrpSpPr>
          <p:grpSpPr>
            <a:xfrm>
              <a:off x="1770256" y="4867059"/>
              <a:ext cx="204231" cy="694854"/>
              <a:chOff x="1628799" y="4190334"/>
              <a:chExt cx="234076" cy="737178"/>
            </a:xfrm>
          </p:grpSpPr>
          <p:sp>
            <p:nvSpPr>
              <p:cNvPr id="2328" name="正方形/長方形 2327">
                <a:extLst>
                  <a:ext uri="{FF2B5EF4-FFF2-40B4-BE49-F238E27FC236}">
                    <a16:creationId xmlns:a16="http://schemas.microsoft.com/office/drawing/2014/main" id="{B6F1DA14-55E8-4434-8411-7598BE6C40F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9" name="フリーフォーム: 図形 2328">
                <a:extLst>
                  <a:ext uri="{FF2B5EF4-FFF2-40B4-BE49-F238E27FC236}">
                    <a16:creationId xmlns:a16="http://schemas.microsoft.com/office/drawing/2014/main" id="{9E830A91-C812-4E28-9E5C-4EDDB785FD2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0" name="フリーフォーム: 図形 2329">
                <a:extLst>
                  <a:ext uri="{FF2B5EF4-FFF2-40B4-BE49-F238E27FC236}">
                    <a16:creationId xmlns:a16="http://schemas.microsoft.com/office/drawing/2014/main" id="{CAB67C3B-17A3-4478-840E-47320DB622DC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1" name="フリーフォーム: 図形 2330">
                <a:extLst>
                  <a:ext uri="{FF2B5EF4-FFF2-40B4-BE49-F238E27FC236}">
                    <a16:creationId xmlns:a16="http://schemas.microsoft.com/office/drawing/2014/main" id="{98D9367F-920D-4EB9-B0C9-AA5B9F17182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2" name="フリーフォーム: 図形 2331">
                <a:extLst>
                  <a:ext uri="{FF2B5EF4-FFF2-40B4-BE49-F238E27FC236}">
                    <a16:creationId xmlns:a16="http://schemas.microsoft.com/office/drawing/2014/main" id="{726772BB-69D1-4879-B82A-93D5DE023E2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3" name="フリーフォーム: 図形 2332">
                <a:extLst>
                  <a:ext uri="{FF2B5EF4-FFF2-40B4-BE49-F238E27FC236}">
                    <a16:creationId xmlns:a16="http://schemas.microsoft.com/office/drawing/2014/main" id="{09B38E94-B644-48C7-9B32-23AAF0B41ED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4" name="フリーフォーム: 図形 2333">
                <a:extLst>
                  <a:ext uri="{FF2B5EF4-FFF2-40B4-BE49-F238E27FC236}">
                    <a16:creationId xmlns:a16="http://schemas.microsoft.com/office/drawing/2014/main" id="{551D505E-6E43-4B41-9A22-402AB1832BC0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5" name="フリーフォーム: 図形 2334">
                <a:extLst>
                  <a:ext uri="{FF2B5EF4-FFF2-40B4-BE49-F238E27FC236}">
                    <a16:creationId xmlns:a16="http://schemas.microsoft.com/office/drawing/2014/main" id="{0938443C-1EE7-4F4A-95A6-26F63BC8EC7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6" name="フリーフォーム: 図形 2335">
                <a:extLst>
                  <a:ext uri="{FF2B5EF4-FFF2-40B4-BE49-F238E27FC236}">
                    <a16:creationId xmlns:a16="http://schemas.microsoft.com/office/drawing/2014/main" id="{229496DE-DB9D-4C0A-81A2-5BF5441346A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7" name="フリーフォーム: 図形 2336">
                <a:extLst>
                  <a:ext uri="{FF2B5EF4-FFF2-40B4-BE49-F238E27FC236}">
                    <a16:creationId xmlns:a16="http://schemas.microsoft.com/office/drawing/2014/main" id="{F9F87C26-262E-49BD-8C5D-D1229239E0CC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8" name="フリーフォーム: 図形 2337">
                <a:extLst>
                  <a:ext uri="{FF2B5EF4-FFF2-40B4-BE49-F238E27FC236}">
                    <a16:creationId xmlns:a16="http://schemas.microsoft.com/office/drawing/2014/main" id="{53CBD8AC-2353-4A32-9603-B3A82EBBEB9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8" name="グループ化 2217">
              <a:extLst>
                <a:ext uri="{FF2B5EF4-FFF2-40B4-BE49-F238E27FC236}">
                  <a16:creationId xmlns:a16="http://schemas.microsoft.com/office/drawing/2014/main" id="{6FE151E1-267C-4058-A6D1-B992627D5B46}"/>
                </a:ext>
              </a:extLst>
            </p:cNvPr>
            <p:cNvGrpSpPr/>
            <p:nvPr/>
          </p:nvGrpSpPr>
          <p:grpSpPr>
            <a:xfrm>
              <a:off x="1994093" y="4867059"/>
              <a:ext cx="204231" cy="694854"/>
              <a:chOff x="1628799" y="4190334"/>
              <a:chExt cx="234076" cy="737178"/>
            </a:xfrm>
          </p:grpSpPr>
          <p:sp>
            <p:nvSpPr>
              <p:cNvPr id="2317" name="正方形/長方形 2316">
                <a:extLst>
                  <a:ext uri="{FF2B5EF4-FFF2-40B4-BE49-F238E27FC236}">
                    <a16:creationId xmlns:a16="http://schemas.microsoft.com/office/drawing/2014/main" id="{6F63EE4D-7644-492C-8910-3E4E6A734F9D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8" name="フリーフォーム: 図形 2317">
                <a:extLst>
                  <a:ext uri="{FF2B5EF4-FFF2-40B4-BE49-F238E27FC236}">
                    <a16:creationId xmlns:a16="http://schemas.microsoft.com/office/drawing/2014/main" id="{1E6E836D-D72B-439F-9FC8-DEC3DE5E328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9" name="フリーフォーム: 図形 2318">
                <a:extLst>
                  <a:ext uri="{FF2B5EF4-FFF2-40B4-BE49-F238E27FC236}">
                    <a16:creationId xmlns:a16="http://schemas.microsoft.com/office/drawing/2014/main" id="{BD1ACC1A-22CF-454F-8DE8-C83E3ECA665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0" name="フリーフォーム: 図形 2319">
                <a:extLst>
                  <a:ext uri="{FF2B5EF4-FFF2-40B4-BE49-F238E27FC236}">
                    <a16:creationId xmlns:a16="http://schemas.microsoft.com/office/drawing/2014/main" id="{05B958E1-CAE0-4C65-B154-1B22A3170B6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1" name="フリーフォーム: 図形 2320">
                <a:extLst>
                  <a:ext uri="{FF2B5EF4-FFF2-40B4-BE49-F238E27FC236}">
                    <a16:creationId xmlns:a16="http://schemas.microsoft.com/office/drawing/2014/main" id="{0BFEB5A8-886B-40D4-B09E-872659F777B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2" name="フリーフォーム: 図形 2321">
                <a:extLst>
                  <a:ext uri="{FF2B5EF4-FFF2-40B4-BE49-F238E27FC236}">
                    <a16:creationId xmlns:a16="http://schemas.microsoft.com/office/drawing/2014/main" id="{F939BC21-CD6F-4363-B2BA-B0937AB3EF0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3" name="フリーフォーム: 図形 2322">
                <a:extLst>
                  <a:ext uri="{FF2B5EF4-FFF2-40B4-BE49-F238E27FC236}">
                    <a16:creationId xmlns:a16="http://schemas.microsoft.com/office/drawing/2014/main" id="{C1FBAA41-DEC4-48F9-AF7C-9DAD913AD351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4" name="フリーフォーム: 図形 2323">
                <a:extLst>
                  <a:ext uri="{FF2B5EF4-FFF2-40B4-BE49-F238E27FC236}">
                    <a16:creationId xmlns:a16="http://schemas.microsoft.com/office/drawing/2014/main" id="{6B4033C4-D922-4748-831B-A387198A1DE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5" name="フリーフォーム: 図形 2324">
                <a:extLst>
                  <a:ext uri="{FF2B5EF4-FFF2-40B4-BE49-F238E27FC236}">
                    <a16:creationId xmlns:a16="http://schemas.microsoft.com/office/drawing/2014/main" id="{EF529648-07A8-4B55-B216-D61120EE758B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6" name="フリーフォーム: 図形 2325">
                <a:extLst>
                  <a:ext uri="{FF2B5EF4-FFF2-40B4-BE49-F238E27FC236}">
                    <a16:creationId xmlns:a16="http://schemas.microsoft.com/office/drawing/2014/main" id="{59678A15-6971-4E13-A7FD-EAA15D0D933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7" name="フリーフォーム: 図形 2326">
                <a:extLst>
                  <a:ext uri="{FF2B5EF4-FFF2-40B4-BE49-F238E27FC236}">
                    <a16:creationId xmlns:a16="http://schemas.microsoft.com/office/drawing/2014/main" id="{C311A537-4DE7-42EE-B162-4B84A9F1BAE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9" name="グループ化 2218">
              <a:extLst>
                <a:ext uri="{FF2B5EF4-FFF2-40B4-BE49-F238E27FC236}">
                  <a16:creationId xmlns:a16="http://schemas.microsoft.com/office/drawing/2014/main" id="{7DBFB19F-A302-4B2F-A43E-C232B2A32FDF}"/>
                </a:ext>
              </a:extLst>
            </p:cNvPr>
            <p:cNvGrpSpPr/>
            <p:nvPr/>
          </p:nvGrpSpPr>
          <p:grpSpPr>
            <a:xfrm>
              <a:off x="2213169" y="4867059"/>
              <a:ext cx="204231" cy="694854"/>
              <a:chOff x="1628799" y="4190334"/>
              <a:chExt cx="234076" cy="737178"/>
            </a:xfrm>
          </p:grpSpPr>
          <p:sp>
            <p:nvSpPr>
              <p:cNvPr id="2306" name="正方形/長方形 2305">
                <a:extLst>
                  <a:ext uri="{FF2B5EF4-FFF2-40B4-BE49-F238E27FC236}">
                    <a16:creationId xmlns:a16="http://schemas.microsoft.com/office/drawing/2014/main" id="{9D58F716-EC1C-4415-A8E2-0606EBDEF5E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7" name="フリーフォーム: 図形 2306">
                <a:extLst>
                  <a:ext uri="{FF2B5EF4-FFF2-40B4-BE49-F238E27FC236}">
                    <a16:creationId xmlns:a16="http://schemas.microsoft.com/office/drawing/2014/main" id="{D94673EC-D74C-4ED7-97E3-85C5D8007A5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8" name="フリーフォーム: 図形 2307">
                <a:extLst>
                  <a:ext uri="{FF2B5EF4-FFF2-40B4-BE49-F238E27FC236}">
                    <a16:creationId xmlns:a16="http://schemas.microsoft.com/office/drawing/2014/main" id="{949DA3BC-A754-4703-81B9-29B2358D112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9" name="フリーフォーム: 図形 2308">
                <a:extLst>
                  <a:ext uri="{FF2B5EF4-FFF2-40B4-BE49-F238E27FC236}">
                    <a16:creationId xmlns:a16="http://schemas.microsoft.com/office/drawing/2014/main" id="{49D7351D-09D1-4A96-9A38-0ECF8EE1A20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0" name="フリーフォーム: 図形 2309">
                <a:extLst>
                  <a:ext uri="{FF2B5EF4-FFF2-40B4-BE49-F238E27FC236}">
                    <a16:creationId xmlns:a16="http://schemas.microsoft.com/office/drawing/2014/main" id="{FD2B97A4-583F-47C5-8756-33242E3FEE5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1" name="フリーフォーム: 図形 2310">
                <a:extLst>
                  <a:ext uri="{FF2B5EF4-FFF2-40B4-BE49-F238E27FC236}">
                    <a16:creationId xmlns:a16="http://schemas.microsoft.com/office/drawing/2014/main" id="{F32FF503-D648-46F9-AF6E-D41E08DAB92C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2" name="フリーフォーム: 図形 2311">
                <a:extLst>
                  <a:ext uri="{FF2B5EF4-FFF2-40B4-BE49-F238E27FC236}">
                    <a16:creationId xmlns:a16="http://schemas.microsoft.com/office/drawing/2014/main" id="{6DC5CB14-FE62-4F90-8001-AFEEFA8B698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3" name="フリーフォーム: 図形 2312">
                <a:extLst>
                  <a:ext uri="{FF2B5EF4-FFF2-40B4-BE49-F238E27FC236}">
                    <a16:creationId xmlns:a16="http://schemas.microsoft.com/office/drawing/2014/main" id="{8A94E570-6039-4D97-8B83-55B2F899EBC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4" name="フリーフォーム: 図形 2313">
                <a:extLst>
                  <a:ext uri="{FF2B5EF4-FFF2-40B4-BE49-F238E27FC236}">
                    <a16:creationId xmlns:a16="http://schemas.microsoft.com/office/drawing/2014/main" id="{AAF0F1E5-A3FC-41D8-B4FA-44D73103024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5" name="フリーフォーム: 図形 2314">
                <a:extLst>
                  <a:ext uri="{FF2B5EF4-FFF2-40B4-BE49-F238E27FC236}">
                    <a16:creationId xmlns:a16="http://schemas.microsoft.com/office/drawing/2014/main" id="{66A4A29A-35AD-4020-A996-4B2335F938DE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6" name="フリーフォーム: 図形 2315">
                <a:extLst>
                  <a:ext uri="{FF2B5EF4-FFF2-40B4-BE49-F238E27FC236}">
                    <a16:creationId xmlns:a16="http://schemas.microsoft.com/office/drawing/2014/main" id="{1C2D68FB-A0EE-4073-A9B0-4E1D3828B857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0" name="グループ化 2219">
              <a:extLst>
                <a:ext uri="{FF2B5EF4-FFF2-40B4-BE49-F238E27FC236}">
                  <a16:creationId xmlns:a16="http://schemas.microsoft.com/office/drawing/2014/main" id="{5758D512-5EF8-4D8A-8D58-FCD8EA594891}"/>
                </a:ext>
              </a:extLst>
            </p:cNvPr>
            <p:cNvGrpSpPr/>
            <p:nvPr/>
          </p:nvGrpSpPr>
          <p:grpSpPr>
            <a:xfrm>
              <a:off x="2437006" y="4867059"/>
              <a:ext cx="204231" cy="694854"/>
              <a:chOff x="1628799" y="4190334"/>
              <a:chExt cx="234076" cy="737178"/>
            </a:xfrm>
          </p:grpSpPr>
          <p:sp>
            <p:nvSpPr>
              <p:cNvPr id="2295" name="正方形/長方形 2294">
                <a:extLst>
                  <a:ext uri="{FF2B5EF4-FFF2-40B4-BE49-F238E27FC236}">
                    <a16:creationId xmlns:a16="http://schemas.microsoft.com/office/drawing/2014/main" id="{8D5895A9-1BAB-4011-AB8D-7C3AFE5CB93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6" name="フリーフォーム: 図形 2295">
                <a:extLst>
                  <a:ext uri="{FF2B5EF4-FFF2-40B4-BE49-F238E27FC236}">
                    <a16:creationId xmlns:a16="http://schemas.microsoft.com/office/drawing/2014/main" id="{0740B530-7183-413A-8A54-C4DE3C90A23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7" name="フリーフォーム: 図形 2296">
                <a:extLst>
                  <a:ext uri="{FF2B5EF4-FFF2-40B4-BE49-F238E27FC236}">
                    <a16:creationId xmlns:a16="http://schemas.microsoft.com/office/drawing/2014/main" id="{3BF36EE5-1FDF-4FF7-BB19-E11FD809223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8" name="フリーフォーム: 図形 2297">
                <a:extLst>
                  <a:ext uri="{FF2B5EF4-FFF2-40B4-BE49-F238E27FC236}">
                    <a16:creationId xmlns:a16="http://schemas.microsoft.com/office/drawing/2014/main" id="{7057719E-7455-48A1-A79D-2E9C118A627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9" name="フリーフォーム: 図形 2298">
                <a:extLst>
                  <a:ext uri="{FF2B5EF4-FFF2-40B4-BE49-F238E27FC236}">
                    <a16:creationId xmlns:a16="http://schemas.microsoft.com/office/drawing/2014/main" id="{E515240E-2B06-431E-B63B-BBCBD911CCD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0" name="フリーフォーム: 図形 2299">
                <a:extLst>
                  <a:ext uri="{FF2B5EF4-FFF2-40B4-BE49-F238E27FC236}">
                    <a16:creationId xmlns:a16="http://schemas.microsoft.com/office/drawing/2014/main" id="{2C92B7B6-0502-4BEB-92D8-A1B80976C064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1" name="フリーフォーム: 図形 2300">
                <a:extLst>
                  <a:ext uri="{FF2B5EF4-FFF2-40B4-BE49-F238E27FC236}">
                    <a16:creationId xmlns:a16="http://schemas.microsoft.com/office/drawing/2014/main" id="{3EABB220-47B8-4E33-BEBA-71341ED1DC9D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2" name="フリーフォーム: 図形 2301">
                <a:extLst>
                  <a:ext uri="{FF2B5EF4-FFF2-40B4-BE49-F238E27FC236}">
                    <a16:creationId xmlns:a16="http://schemas.microsoft.com/office/drawing/2014/main" id="{D56542D4-5EEB-4CA1-97FA-F7F138AEA1D6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3" name="フリーフォーム: 図形 2302">
                <a:extLst>
                  <a:ext uri="{FF2B5EF4-FFF2-40B4-BE49-F238E27FC236}">
                    <a16:creationId xmlns:a16="http://schemas.microsoft.com/office/drawing/2014/main" id="{6F2A5BEF-E7BB-4BF2-8F93-F60E5C4B69C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4" name="フリーフォーム: 図形 2303">
                <a:extLst>
                  <a:ext uri="{FF2B5EF4-FFF2-40B4-BE49-F238E27FC236}">
                    <a16:creationId xmlns:a16="http://schemas.microsoft.com/office/drawing/2014/main" id="{C3687ACB-D2E8-448F-9071-DDFDFE42B17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5" name="フリーフォーム: 図形 2304">
                <a:extLst>
                  <a:ext uri="{FF2B5EF4-FFF2-40B4-BE49-F238E27FC236}">
                    <a16:creationId xmlns:a16="http://schemas.microsoft.com/office/drawing/2014/main" id="{B1888FF2-FD9D-4AD7-9383-5D2D7BFEC20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1" name="グループ化 2220">
              <a:extLst>
                <a:ext uri="{FF2B5EF4-FFF2-40B4-BE49-F238E27FC236}">
                  <a16:creationId xmlns:a16="http://schemas.microsoft.com/office/drawing/2014/main" id="{A1D1F8B6-E7CC-4380-8C99-35CE4CECCA59}"/>
                </a:ext>
              </a:extLst>
            </p:cNvPr>
            <p:cNvGrpSpPr/>
            <p:nvPr/>
          </p:nvGrpSpPr>
          <p:grpSpPr>
            <a:xfrm>
              <a:off x="2660844" y="4867059"/>
              <a:ext cx="204231" cy="694854"/>
              <a:chOff x="1628799" y="4190334"/>
              <a:chExt cx="234076" cy="737178"/>
            </a:xfrm>
          </p:grpSpPr>
          <p:sp>
            <p:nvSpPr>
              <p:cNvPr id="2284" name="正方形/長方形 2283">
                <a:extLst>
                  <a:ext uri="{FF2B5EF4-FFF2-40B4-BE49-F238E27FC236}">
                    <a16:creationId xmlns:a16="http://schemas.microsoft.com/office/drawing/2014/main" id="{7817CE23-F1DE-488A-AA79-9C7DE51E1A2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5" name="フリーフォーム: 図形 2284">
                <a:extLst>
                  <a:ext uri="{FF2B5EF4-FFF2-40B4-BE49-F238E27FC236}">
                    <a16:creationId xmlns:a16="http://schemas.microsoft.com/office/drawing/2014/main" id="{D9E93E24-86C5-473F-9EF7-15DAC3E651F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6" name="フリーフォーム: 図形 2285">
                <a:extLst>
                  <a:ext uri="{FF2B5EF4-FFF2-40B4-BE49-F238E27FC236}">
                    <a16:creationId xmlns:a16="http://schemas.microsoft.com/office/drawing/2014/main" id="{51B648EB-4BF6-4BD4-BFA3-D8356FD55A7F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7" name="フリーフォーム: 図形 2286">
                <a:extLst>
                  <a:ext uri="{FF2B5EF4-FFF2-40B4-BE49-F238E27FC236}">
                    <a16:creationId xmlns:a16="http://schemas.microsoft.com/office/drawing/2014/main" id="{534661E4-765E-4794-95CA-FEBFD0DB7135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8" name="フリーフォーム: 図形 2287">
                <a:extLst>
                  <a:ext uri="{FF2B5EF4-FFF2-40B4-BE49-F238E27FC236}">
                    <a16:creationId xmlns:a16="http://schemas.microsoft.com/office/drawing/2014/main" id="{3D83130C-E216-4B72-832F-E47201DE24E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9" name="フリーフォーム: 図形 2288">
                <a:extLst>
                  <a:ext uri="{FF2B5EF4-FFF2-40B4-BE49-F238E27FC236}">
                    <a16:creationId xmlns:a16="http://schemas.microsoft.com/office/drawing/2014/main" id="{A75633DA-F740-4B14-82A2-29C045A097A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0" name="フリーフォーム: 図形 2289">
                <a:extLst>
                  <a:ext uri="{FF2B5EF4-FFF2-40B4-BE49-F238E27FC236}">
                    <a16:creationId xmlns:a16="http://schemas.microsoft.com/office/drawing/2014/main" id="{7C469E59-9F53-4553-810A-EA226B66BDE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1" name="フリーフォーム: 図形 2290">
                <a:extLst>
                  <a:ext uri="{FF2B5EF4-FFF2-40B4-BE49-F238E27FC236}">
                    <a16:creationId xmlns:a16="http://schemas.microsoft.com/office/drawing/2014/main" id="{6FF7B178-A308-4546-8295-DB7A72162B4F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2" name="フリーフォーム: 図形 2291">
                <a:extLst>
                  <a:ext uri="{FF2B5EF4-FFF2-40B4-BE49-F238E27FC236}">
                    <a16:creationId xmlns:a16="http://schemas.microsoft.com/office/drawing/2014/main" id="{F689B436-96ED-4282-B9F8-FF076DA8CAD0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3" name="フリーフォーム: 図形 2292">
                <a:extLst>
                  <a:ext uri="{FF2B5EF4-FFF2-40B4-BE49-F238E27FC236}">
                    <a16:creationId xmlns:a16="http://schemas.microsoft.com/office/drawing/2014/main" id="{FBA3263A-A30C-44E6-B022-A6C30C8A481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4" name="フリーフォーム: 図形 2293">
                <a:extLst>
                  <a:ext uri="{FF2B5EF4-FFF2-40B4-BE49-F238E27FC236}">
                    <a16:creationId xmlns:a16="http://schemas.microsoft.com/office/drawing/2014/main" id="{9EDC4673-FF7C-4693-AFB3-9C39FC060FE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2" name="グループ化 2221">
              <a:extLst>
                <a:ext uri="{FF2B5EF4-FFF2-40B4-BE49-F238E27FC236}">
                  <a16:creationId xmlns:a16="http://schemas.microsoft.com/office/drawing/2014/main" id="{A1202838-5DDA-4BD2-9E1F-D0E601BA7E7E}"/>
                </a:ext>
              </a:extLst>
            </p:cNvPr>
            <p:cNvGrpSpPr/>
            <p:nvPr/>
          </p:nvGrpSpPr>
          <p:grpSpPr>
            <a:xfrm>
              <a:off x="2884681" y="4867059"/>
              <a:ext cx="204231" cy="694854"/>
              <a:chOff x="1628799" y="4190334"/>
              <a:chExt cx="234076" cy="737178"/>
            </a:xfrm>
          </p:grpSpPr>
          <p:sp>
            <p:nvSpPr>
              <p:cNvPr id="2273" name="正方形/長方形 2272">
                <a:extLst>
                  <a:ext uri="{FF2B5EF4-FFF2-40B4-BE49-F238E27FC236}">
                    <a16:creationId xmlns:a16="http://schemas.microsoft.com/office/drawing/2014/main" id="{7067C538-0ED8-43E3-B629-B84F50E1DEA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4" name="フリーフォーム: 図形 2273">
                <a:extLst>
                  <a:ext uri="{FF2B5EF4-FFF2-40B4-BE49-F238E27FC236}">
                    <a16:creationId xmlns:a16="http://schemas.microsoft.com/office/drawing/2014/main" id="{0FE59C34-9047-4989-95F0-2BDE4781C04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5" name="フリーフォーム: 図形 2274">
                <a:extLst>
                  <a:ext uri="{FF2B5EF4-FFF2-40B4-BE49-F238E27FC236}">
                    <a16:creationId xmlns:a16="http://schemas.microsoft.com/office/drawing/2014/main" id="{31E810EE-2D3C-43A7-B2DF-562E56E62C2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6" name="フリーフォーム: 図形 2275">
                <a:extLst>
                  <a:ext uri="{FF2B5EF4-FFF2-40B4-BE49-F238E27FC236}">
                    <a16:creationId xmlns:a16="http://schemas.microsoft.com/office/drawing/2014/main" id="{90F33A37-D344-4EDA-9D07-F585EAACB1F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7" name="フリーフォーム: 図形 2276">
                <a:extLst>
                  <a:ext uri="{FF2B5EF4-FFF2-40B4-BE49-F238E27FC236}">
                    <a16:creationId xmlns:a16="http://schemas.microsoft.com/office/drawing/2014/main" id="{7A667A6E-2E64-4291-BCA1-5BA850E0C4E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8" name="フリーフォーム: 図形 2277">
                <a:extLst>
                  <a:ext uri="{FF2B5EF4-FFF2-40B4-BE49-F238E27FC236}">
                    <a16:creationId xmlns:a16="http://schemas.microsoft.com/office/drawing/2014/main" id="{95DC3200-709F-4597-839F-CCF8BB526FFB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9" name="フリーフォーム: 図形 2278">
                <a:extLst>
                  <a:ext uri="{FF2B5EF4-FFF2-40B4-BE49-F238E27FC236}">
                    <a16:creationId xmlns:a16="http://schemas.microsoft.com/office/drawing/2014/main" id="{941F2590-66B6-4C0F-9BF0-D99B293F59F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0" name="フリーフォーム: 図形 2279">
                <a:extLst>
                  <a:ext uri="{FF2B5EF4-FFF2-40B4-BE49-F238E27FC236}">
                    <a16:creationId xmlns:a16="http://schemas.microsoft.com/office/drawing/2014/main" id="{EB4A360E-D1B2-48A8-8DA7-87BCB5FED161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1" name="フリーフォーム: 図形 2280">
                <a:extLst>
                  <a:ext uri="{FF2B5EF4-FFF2-40B4-BE49-F238E27FC236}">
                    <a16:creationId xmlns:a16="http://schemas.microsoft.com/office/drawing/2014/main" id="{A31B1EE5-AE46-4BAF-9BED-CE808A6942D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2" name="フリーフォーム: 図形 2281">
                <a:extLst>
                  <a:ext uri="{FF2B5EF4-FFF2-40B4-BE49-F238E27FC236}">
                    <a16:creationId xmlns:a16="http://schemas.microsoft.com/office/drawing/2014/main" id="{E9114A79-D8EC-4EE4-A52F-5EF08A41064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3" name="フリーフォーム: 図形 2282">
                <a:extLst>
                  <a:ext uri="{FF2B5EF4-FFF2-40B4-BE49-F238E27FC236}">
                    <a16:creationId xmlns:a16="http://schemas.microsoft.com/office/drawing/2014/main" id="{EBB3882B-E960-4B0A-A9C6-8B8E82033B0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3" name="グループ化 2222">
              <a:extLst>
                <a:ext uri="{FF2B5EF4-FFF2-40B4-BE49-F238E27FC236}">
                  <a16:creationId xmlns:a16="http://schemas.microsoft.com/office/drawing/2014/main" id="{D013F6C6-7007-4D83-97A7-AAB359C15DE9}"/>
                </a:ext>
              </a:extLst>
            </p:cNvPr>
            <p:cNvGrpSpPr/>
            <p:nvPr/>
          </p:nvGrpSpPr>
          <p:grpSpPr>
            <a:xfrm>
              <a:off x="3108518" y="4867059"/>
              <a:ext cx="204231" cy="694854"/>
              <a:chOff x="1628799" y="4190334"/>
              <a:chExt cx="234076" cy="737178"/>
            </a:xfrm>
          </p:grpSpPr>
          <p:sp>
            <p:nvSpPr>
              <p:cNvPr id="2262" name="正方形/長方形 2261">
                <a:extLst>
                  <a:ext uri="{FF2B5EF4-FFF2-40B4-BE49-F238E27FC236}">
                    <a16:creationId xmlns:a16="http://schemas.microsoft.com/office/drawing/2014/main" id="{6E550866-848F-44F2-8B96-875891E89A7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3" name="フリーフォーム: 図形 2262">
                <a:extLst>
                  <a:ext uri="{FF2B5EF4-FFF2-40B4-BE49-F238E27FC236}">
                    <a16:creationId xmlns:a16="http://schemas.microsoft.com/office/drawing/2014/main" id="{5FEF8282-B272-4A78-9E13-4D0912FA965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4" name="フリーフォーム: 図形 2263">
                <a:extLst>
                  <a:ext uri="{FF2B5EF4-FFF2-40B4-BE49-F238E27FC236}">
                    <a16:creationId xmlns:a16="http://schemas.microsoft.com/office/drawing/2014/main" id="{528362CB-910D-4E6E-BE39-BD73B95586F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5" name="フリーフォーム: 図形 2264">
                <a:extLst>
                  <a:ext uri="{FF2B5EF4-FFF2-40B4-BE49-F238E27FC236}">
                    <a16:creationId xmlns:a16="http://schemas.microsoft.com/office/drawing/2014/main" id="{4796D272-22AB-4BF6-A7D2-3D1753B1284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6" name="フリーフォーム: 図形 2265">
                <a:extLst>
                  <a:ext uri="{FF2B5EF4-FFF2-40B4-BE49-F238E27FC236}">
                    <a16:creationId xmlns:a16="http://schemas.microsoft.com/office/drawing/2014/main" id="{C9DE9F0E-1714-41A2-953F-937648547FCE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7" name="フリーフォーム: 図形 2266">
                <a:extLst>
                  <a:ext uri="{FF2B5EF4-FFF2-40B4-BE49-F238E27FC236}">
                    <a16:creationId xmlns:a16="http://schemas.microsoft.com/office/drawing/2014/main" id="{0C34841C-F27D-460C-8BFE-9D249164131E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8" name="フリーフォーム: 図形 2267">
                <a:extLst>
                  <a:ext uri="{FF2B5EF4-FFF2-40B4-BE49-F238E27FC236}">
                    <a16:creationId xmlns:a16="http://schemas.microsoft.com/office/drawing/2014/main" id="{24B8C27D-F275-4A94-8368-819A17D8184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9" name="フリーフォーム: 図形 2268">
                <a:extLst>
                  <a:ext uri="{FF2B5EF4-FFF2-40B4-BE49-F238E27FC236}">
                    <a16:creationId xmlns:a16="http://schemas.microsoft.com/office/drawing/2014/main" id="{716655BD-5F12-439D-AA16-4CEE4E71602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0" name="フリーフォーム: 図形 2269">
                <a:extLst>
                  <a:ext uri="{FF2B5EF4-FFF2-40B4-BE49-F238E27FC236}">
                    <a16:creationId xmlns:a16="http://schemas.microsoft.com/office/drawing/2014/main" id="{1C03FF76-4C67-49CA-8F71-B467691ED99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1" name="フリーフォーム: 図形 2270">
                <a:extLst>
                  <a:ext uri="{FF2B5EF4-FFF2-40B4-BE49-F238E27FC236}">
                    <a16:creationId xmlns:a16="http://schemas.microsoft.com/office/drawing/2014/main" id="{2FAC41F2-7996-4CC8-B121-4344910628A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2" name="フリーフォーム: 図形 2271">
                <a:extLst>
                  <a:ext uri="{FF2B5EF4-FFF2-40B4-BE49-F238E27FC236}">
                    <a16:creationId xmlns:a16="http://schemas.microsoft.com/office/drawing/2014/main" id="{EDB9ECA0-45A2-4EE4-994F-4E0DFAD453C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4" name="グループ化 2223">
              <a:extLst>
                <a:ext uri="{FF2B5EF4-FFF2-40B4-BE49-F238E27FC236}">
                  <a16:creationId xmlns:a16="http://schemas.microsoft.com/office/drawing/2014/main" id="{5F2EF2F8-27E0-4BE5-BFD4-D403DF52D7FB}"/>
                </a:ext>
              </a:extLst>
            </p:cNvPr>
            <p:cNvGrpSpPr/>
            <p:nvPr/>
          </p:nvGrpSpPr>
          <p:grpSpPr>
            <a:xfrm>
              <a:off x="3332355" y="4867059"/>
              <a:ext cx="204231" cy="694854"/>
              <a:chOff x="1628799" y="4190334"/>
              <a:chExt cx="234076" cy="737178"/>
            </a:xfrm>
          </p:grpSpPr>
          <p:sp>
            <p:nvSpPr>
              <p:cNvPr id="2251" name="正方形/長方形 2250">
                <a:extLst>
                  <a:ext uri="{FF2B5EF4-FFF2-40B4-BE49-F238E27FC236}">
                    <a16:creationId xmlns:a16="http://schemas.microsoft.com/office/drawing/2014/main" id="{5F90AA26-17E2-4B12-83B5-16D897FA219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2" name="フリーフォーム: 図形 2251">
                <a:extLst>
                  <a:ext uri="{FF2B5EF4-FFF2-40B4-BE49-F238E27FC236}">
                    <a16:creationId xmlns:a16="http://schemas.microsoft.com/office/drawing/2014/main" id="{69750A03-42A7-4F70-905D-41E4EC8E38D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3" name="フリーフォーム: 図形 2252">
                <a:extLst>
                  <a:ext uri="{FF2B5EF4-FFF2-40B4-BE49-F238E27FC236}">
                    <a16:creationId xmlns:a16="http://schemas.microsoft.com/office/drawing/2014/main" id="{A8A29392-3A75-4555-8A77-C7EEEFB1A50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4" name="フリーフォーム: 図形 2253">
                <a:extLst>
                  <a:ext uri="{FF2B5EF4-FFF2-40B4-BE49-F238E27FC236}">
                    <a16:creationId xmlns:a16="http://schemas.microsoft.com/office/drawing/2014/main" id="{FBE084FE-E912-4FE4-8069-EF9B63FB0BE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5" name="フリーフォーム: 図形 2254">
                <a:extLst>
                  <a:ext uri="{FF2B5EF4-FFF2-40B4-BE49-F238E27FC236}">
                    <a16:creationId xmlns:a16="http://schemas.microsoft.com/office/drawing/2014/main" id="{77F212DF-2759-4FF8-B7C8-B3C57C1FDC9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6" name="フリーフォーム: 図形 2255">
                <a:extLst>
                  <a:ext uri="{FF2B5EF4-FFF2-40B4-BE49-F238E27FC236}">
                    <a16:creationId xmlns:a16="http://schemas.microsoft.com/office/drawing/2014/main" id="{381826C0-AD74-41EA-97F9-DC88748F6FB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7" name="フリーフォーム: 図形 2256">
                <a:extLst>
                  <a:ext uri="{FF2B5EF4-FFF2-40B4-BE49-F238E27FC236}">
                    <a16:creationId xmlns:a16="http://schemas.microsoft.com/office/drawing/2014/main" id="{6F02FA4E-9966-4935-B10B-F0E2D49EE02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8" name="フリーフォーム: 図形 2257">
                <a:extLst>
                  <a:ext uri="{FF2B5EF4-FFF2-40B4-BE49-F238E27FC236}">
                    <a16:creationId xmlns:a16="http://schemas.microsoft.com/office/drawing/2014/main" id="{520F3E90-B759-43CD-B5B0-64FB7D303E5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9" name="フリーフォーム: 図形 2258">
                <a:extLst>
                  <a:ext uri="{FF2B5EF4-FFF2-40B4-BE49-F238E27FC236}">
                    <a16:creationId xmlns:a16="http://schemas.microsoft.com/office/drawing/2014/main" id="{E293BAAA-4F81-46AE-9C97-767A3705D07F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0" name="フリーフォーム: 図形 2259">
                <a:extLst>
                  <a:ext uri="{FF2B5EF4-FFF2-40B4-BE49-F238E27FC236}">
                    <a16:creationId xmlns:a16="http://schemas.microsoft.com/office/drawing/2014/main" id="{A066AF35-A002-40F8-AC12-11ECC7147EE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1" name="フリーフォーム: 図形 2260">
                <a:extLst>
                  <a:ext uri="{FF2B5EF4-FFF2-40B4-BE49-F238E27FC236}">
                    <a16:creationId xmlns:a16="http://schemas.microsoft.com/office/drawing/2014/main" id="{5A113586-81B1-471A-BE45-DCCE3D55C618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5" name="グループ化 2224">
              <a:extLst>
                <a:ext uri="{FF2B5EF4-FFF2-40B4-BE49-F238E27FC236}">
                  <a16:creationId xmlns:a16="http://schemas.microsoft.com/office/drawing/2014/main" id="{1977AD8A-55AC-44BE-B54F-E5325F1943A7}"/>
                </a:ext>
              </a:extLst>
            </p:cNvPr>
            <p:cNvGrpSpPr/>
            <p:nvPr/>
          </p:nvGrpSpPr>
          <p:grpSpPr>
            <a:xfrm>
              <a:off x="3556193" y="4867059"/>
              <a:ext cx="204231" cy="694854"/>
              <a:chOff x="1628799" y="4190334"/>
              <a:chExt cx="234076" cy="737178"/>
            </a:xfrm>
          </p:grpSpPr>
          <p:sp>
            <p:nvSpPr>
              <p:cNvPr id="2240" name="正方形/長方形 2239">
                <a:extLst>
                  <a:ext uri="{FF2B5EF4-FFF2-40B4-BE49-F238E27FC236}">
                    <a16:creationId xmlns:a16="http://schemas.microsoft.com/office/drawing/2014/main" id="{77A9CD0F-CF9E-48D2-A613-C89FB3CAE62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1" name="フリーフォーム: 図形 2240">
                <a:extLst>
                  <a:ext uri="{FF2B5EF4-FFF2-40B4-BE49-F238E27FC236}">
                    <a16:creationId xmlns:a16="http://schemas.microsoft.com/office/drawing/2014/main" id="{26B95B55-A903-485C-95A8-165C2D1DA39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2" name="フリーフォーム: 図形 2241">
                <a:extLst>
                  <a:ext uri="{FF2B5EF4-FFF2-40B4-BE49-F238E27FC236}">
                    <a16:creationId xmlns:a16="http://schemas.microsoft.com/office/drawing/2014/main" id="{4AADA12F-B7A6-4630-9018-5FC0BCE556F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3" name="フリーフォーム: 図形 2242">
                <a:extLst>
                  <a:ext uri="{FF2B5EF4-FFF2-40B4-BE49-F238E27FC236}">
                    <a16:creationId xmlns:a16="http://schemas.microsoft.com/office/drawing/2014/main" id="{D02F2B50-4D1A-40D0-9556-060E6D75FB8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4" name="フリーフォーム: 図形 2243">
                <a:extLst>
                  <a:ext uri="{FF2B5EF4-FFF2-40B4-BE49-F238E27FC236}">
                    <a16:creationId xmlns:a16="http://schemas.microsoft.com/office/drawing/2014/main" id="{4DA3F0D3-F0F5-4EAC-9CC8-F03C54FF053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5" name="フリーフォーム: 図形 2244">
                <a:extLst>
                  <a:ext uri="{FF2B5EF4-FFF2-40B4-BE49-F238E27FC236}">
                    <a16:creationId xmlns:a16="http://schemas.microsoft.com/office/drawing/2014/main" id="{39F2CC67-6090-48BE-AC60-83A75A1D09E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6" name="フリーフォーム: 図形 2245">
                <a:extLst>
                  <a:ext uri="{FF2B5EF4-FFF2-40B4-BE49-F238E27FC236}">
                    <a16:creationId xmlns:a16="http://schemas.microsoft.com/office/drawing/2014/main" id="{BE2DEDDD-1822-4DA8-9B4A-BC95E7CD471E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7" name="フリーフォーム: 図形 2246">
                <a:extLst>
                  <a:ext uri="{FF2B5EF4-FFF2-40B4-BE49-F238E27FC236}">
                    <a16:creationId xmlns:a16="http://schemas.microsoft.com/office/drawing/2014/main" id="{96049D76-8427-400D-9853-DB67920DDE30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8" name="フリーフォーム: 図形 2247">
                <a:extLst>
                  <a:ext uri="{FF2B5EF4-FFF2-40B4-BE49-F238E27FC236}">
                    <a16:creationId xmlns:a16="http://schemas.microsoft.com/office/drawing/2014/main" id="{8899C184-F3E9-41DC-BFC4-64A2C2E2E7D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9" name="フリーフォーム: 図形 2248">
                <a:extLst>
                  <a:ext uri="{FF2B5EF4-FFF2-40B4-BE49-F238E27FC236}">
                    <a16:creationId xmlns:a16="http://schemas.microsoft.com/office/drawing/2014/main" id="{C2115CF4-11AE-4330-9299-3605FE496CF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0" name="フリーフォーム: 図形 2249">
                <a:extLst>
                  <a:ext uri="{FF2B5EF4-FFF2-40B4-BE49-F238E27FC236}">
                    <a16:creationId xmlns:a16="http://schemas.microsoft.com/office/drawing/2014/main" id="{03A85CA0-CA53-4E3E-B6B7-C299DC826AD0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6" name="グループ化 2225">
              <a:extLst>
                <a:ext uri="{FF2B5EF4-FFF2-40B4-BE49-F238E27FC236}">
                  <a16:creationId xmlns:a16="http://schemas.microsoft.com/office/drawing/2014/main" id="{B397F33D-AE85-44CE-BC6B-D80092BC6E81}"/>
                </a:ext>
              </a:extLst>
            </p:cNvPr>
            <p:cNvGrpSpPr/>
            <p:nvPr/>
          </p:nvGrpSpPr>
          <p:grpSpPr>
            <a:xfrm>
              <a:off x="3780030" y="4867059"/>
              <a:ext cx="204231" cy="694854"/>
              <a:chOff x="1628799" y="4190334"/>
              <a:chExt cx="234076" cy="737178"/>
            </a:xfrm>
          </p:grpSpPr>
          <p:sp>
            <p:nvSpPr>
              <p:cNvPr id="2229" name="正方形/長方形 2228">
                <a:extLst>
                  <a:ext uri="{FF2B5EF4-FFF2-40B4-BE49-F238E27FC236}">
                    <a16:creationId xmlns:a16="http://schemas.microsoft.com/office/drawing/2014/main" id="{9236988D-FF7A-4DEF-9602-A2F917872C0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0" name="フリーフォーム: 図形 2229">
                <a:extLst>
                  <a:ext uri="{FF2B5EF4-FFF2-40B4-BE49-F238E27FC236}">
                    <a16:creationId xmlns:a16="http://schemas.microsoft.com/office/drawing/2014/main" id="{1C9E9A87-DB80-4114-A620-76E5D6F6E046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1" name="フリーフォーム: 図形 2230">
                <a:extLst>
                  <a:ext uri="{FF2B5EF4-FFF2-40B4-BE49-F238E27FC236}">
                    <a16:creationId xmlns:a16="http://schemas.microsoft.com/office/drawing/2014/main" id="{6B4F2312-C016-4950-9ADE-D47B66B43DF4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2" name="フリーフォーム: 図形 2231">
                <a:extLst>
                  <a:ext uri="{FF2B5EF4-FFF2-40B4-BE49-F238E27FC236}">
                    <a16:creationId xmlns:a16="http://schemas.microsoft.com/office/drawing/2014/main" id="{3A905582-1BD4-48A2-924A-8F987458AA1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3" name="フリーフォーム: 図形 2232">
                <a:extLst>
                  <a:ext uri="{FF2B5EF4-FFF2-40B4-BE49-F238E27FC236}">
                    <a16:creationId xmlns:a16="http://schemas.microsoft.com/office/drawing/2014/main" id="{76C28E11-9AA0-4E9F-966E-BEA4BAC6B5C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4" name="フリーフォーム: 図形 2233">
                <a:extLst>
                  <a:ext uri="{FF2B5EF4-FFF2-40B4-BE49-F238E27FC236}">
                    <a16:creationId xmlns:a16="http://schemas.microsoft.com/office/drawing/2014/main" id="{53654279-68D4-4F21-B5F6-6C49CAAF8B8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5" name="フリーフォーム: 図形 2234">
                <a:extLst>
                  <a:ext uri="{FF2B5EF4-FFF2-40B4-BE49-F238E27FC236}">
                    <a16:creationId xmlns:a16="http://schemas.microsoft.com/office/drawing/2014/main" id="{C8C94484-1662-4C96-AFE2-099293B2CCC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6" name="フリーフォーム: 図形 2235">
                <a:extLst>
                  <a:ext uri="{FF2B5EF4-FFF2-40B4-BE49-F238E27FC236}">
                    <a16:creationId xmlns:a16="http://schemas.microsoft.com/office/drawing/2014/main" id="{D859E55F-8DCF-4F7B-B25A-79C035DAD82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7" name="フリーフォーム: 図形 2236">
                <a:extLst>
                  <a:ext uri="{FF2B5EF4-FFF2-40B4-BE49-F238E27FC236}">
                    <a16:creationId xmlns:a16="http://schemas.microsoft.com/office/drawing/2014/main" id="{316664AE-C65C-4584-9600-7A800F7C9D7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8" name="フリーフォーム: 図形 2237">
                <a:extLst>
                  <a:ext uri="{FF2B5EF4-FFF2-40B4-BE49-F238E27FC236}">
                    <a16:creationId xmlns:a16="http://schemas.microsoft.com/office/drawing/2014/main" id="{4876F268-2132-48A7-B593-2B93818FDBBF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9" name="フリーフォーム: 図形 2238">
                <a:extLst>
                  <a:ext uri="{FF2B5EF4-FFF2-40B4-BE49-F238E27FC236}">
                    <a16:creationId xmlns:a16="http://schemas.microsoft.com/office/drawing/2014/main" id="{E717B64C-1307-401C-B9F3-490F570902D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27" name="正方形/長方形 2226">
              <a:extLst>
                <a:ext uri="{FF2B5EF4-FFF2-40B4-BE49-F238E27FC236}">
                  <a16:creationId xmlns:a16="http://schemas.microsoft.com/office/drawing/2014/main" id="{F7650955-386C-4E13-A312-56265EFACEF7}"/>
                </a:ext>
              </a:extLst>
            </p:cNvPr>
            <p:cNvSpPr/>
            <p:nvPr/>
          </p:nvSpPr>
          <p:spPr bwMode="auto">
            <a:xfrm>
              <a:off x="371990" y="5022057"/>
              <a:ext cx="3687080" cy="5715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8" name="フリーフォーム: 図形 2227">
              <a:extLst>
                <a:ext uri="{FF2B5EF4-FFF2-40B4-BE49-F238E27FC236}">
                  <a16:creationId xmlns:a16="http://schemas.microsoft.com/office/drawing/2014/main" id="{69765B13-11A1-4527-8E48-5F2533079722}"/>
                </a:ext>
              </a:extLst>
            </p:cNvPr>
            <p:cNvSpPr/>
            <p:nvPr/>
          </p:nvSpPr>
          <p:spPr bwMode="auto">
            <a:xfrm>
              <a:off x="347660" y="4810126"/>
              <a:ext cx="3735029" cy="807492"/>
            </a:xfrm>
            <a:custGeom>
              <a:avLst/>
              <a:gdLst>
                <a:gd name="connsiteX0" fmla="*/ 61337 w 3735029"/>
                <a:gd name="connsiteY0" fmla="*/ 55019 h 807492"/>
                <a:gd name="connsiteX1" fmla="*/ 52389 w 3735029"/>
                <a:gd name="connsiteY1" fmla="*/ 63967 h 807492"/>
                <a:gd name="connsiteX2" fmla="*/ 52389 w 3735029"/>
                <a:gd name="connsiteY2" fmla="*/ 743526 h 807492"/>
                <a:gd name="connsiteX3" fmla="*/ 61337 w 3735029"/>
                <a:gd name="connsiteY3" fmla="*/ 752474 h 807492"/>
                <a:gd name="connsiteX4" fmla="*/ 3396375 w 3735029"/>
                <a:gd name="connsiteY4" fmla="*/ 752474 h 807492"/>
                <a:gd name="connsiteX5" fmla="*/ 3602464 w 3735029"/>
                <a:gd name="connsiteY5" fmla="*/ 752474 h 807492"/>
                <a:gd name="connsiteX6" fmla="*/ 3673691 w 3735029"/>
                <a:gd name="connsiteY6" fmla="*/ 752474 h 807492"/>
                <a:gd name="connsiteX7" fmla="*/ 3682639 w 3735029"/>
                <a:gd name="connsiteY7" fmla="*/ 743526 h 807492"/>
                <a:gd name="connsiteX8" fmla="*/ 3682639 w 3735029"/>
                <a:gd name="connsiteY8" fmla="*/ 63967 h 807492"/>
                <a:gd name="connsiteX9" fmla="*/ 3673691 w 3735029"/>
                <a:gd name="connsiteY9" fmla="*/ 55019 h 807492"/>
                <a:gd name="connsiteX10" fmla="*/ 3602464 w 3735029"/>
                <a:gd name="connsiteY10" fmla="*/ 55019 h 807492"/>
                <a:gd name="connsiteX11" fmla="*/ 3396375 w 3735029"/>
                <a:gd name="connsiteY11" fmla="*/ 55019 h 807492"/>
                <a:gd name="connsiteX12" fmla="*/ 43443 w 3735029"/>
                <a:gd name="connsiteY12" fmla="*/ 0 h 807492"/>
                <a:gd name="connsiteX13" fmla="*/ 3396375 w 3735029"/>
                <a:gd name="connsiteY13" fmla="*/ 0 h 807492"/>
                <a:gd name="connsiteX14" fmla="*/ 3602464 w 3735029"/>
                <a:gd name="connsiteY14" fmla="*/ 0 h 807492"/>
                <a:gd name="connsiteX15" fmla="*/ 3691586 w 3735029"/>
                <a:gd name="connsiteY15" fmla="*/ 0 h 807492"/>
                <a:gd name="connsiteX16" fmla="*/ 3735029 w 3735029"/>
                <a:gd name="connsiteY16" fmla="*/ 43443 h 807492"/>
                <a:gd name="connsiteX17" fmla="*/ 3735029 w 3735029"/>
                <a:gd name="connsiteY17" fmla="*/ 764049 h 807492"/>
                <a:gd name="connsiteX18" fmla="*/ 3691586 w 3735029"/>
                <a:gd name="connsiteY18" fmla="*/ 807492 h 807492"/>
                <a:gd name="connsiteX19" fmla="*/ 3602464 w 3735029"/>
                <a:gd name="connsiteY19" fmla="*/ 807492 h 807492"/>
                <a:gd name="connsiteX20" fmla="*/ 3396375 w 3735029"/>
                <a:gd name="connsiteY20" fmla="*/ 807492 h 807492"/>
                <a:gd name="connsiteX21" fmla="*/ 43443 w 3735029"/>
                <a:gd name="connsiteY21" fmla="*/ 807492 h 807492"/>
                <a:gd name="connsiteX22" fmla="*/ 0 w 3735029"/>
                <a:gd name="connsiteY22" fmla="*/ 764049 h 807492"/>
                <a:gd name="connsiteX23" fmla="*/ 0 w 3735029"/>
                <a:gd name="connsiteY23" fmla="*/ 43443 h 807492"/>
                <a:gd name="connsiteX24" fmla="*/ 43443 w 3735029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735029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3396375" y="752474"/>
                  </a:lnTo>
                  <a:lnTo>
                    <a:pt x="3602464" y="752474"/>
                  </a:lnTo>
                  <a:lnTo>
                    <a:pt x="3673691" y="752474"/>
                  </a:lnTo>
                  <a:cubicBezTo>
                    <a:pt x="3678633" y="752474"/>
                    <a:pt x="3682639" y="748468"/>
                    <a:pt x="3682639" y="743526"/>
                  </a:cubicBezTo>
                  <a:lnTo>
                    <a:pt x="3682639" y="63967"/>
                  </a:lnTo>
                  <a:cubicBezTo>
                    <a:pt x="3682639" y="59025"/>
                    <a:pt x="3678633" y="55019"/>
                    <a:pt x="3673691" y="55019"/>
                  </a:cubicBezTo>
                  <a:lnTo>
                    <a:pt x="3602464" y="55019"/>
                  </a:lnTo>
                  <a:lnTo>
                    <a:pt x="3396375" y="55019"/>
                  </a:lnTo>
                  <a:close/>
                  <a:moveTo>
                    <a:pt x="43443" y="0"/>
                  </a:moveTo>
                  <a:lnTo>
                    <a:pt x="3396375" y="0"/>
                  </a:lnTo>
                  <a:lnTo>
                    <a:pt x="3602464" y="0"/>
                  </a:lnTo>
                  <a:lnTo>
                    <a:pt x="3691586" y="0"/>
                  </a:lnTo>
                  <a:cubicBezTo>
                    <a:pt x="3715579" y="0"/>
                    <a:pt x="3735029" y="19450"/>
                    <a:pt x="3735029" y="43443"/>
                  </a:cubicBezTo>
                  <a:lnTo>
                    <a:pt x="3735029" y="764049"/>
                  </a:lnTo>
                  <a:cubicBezTo>
                    <a:pt x="3735029" y="788042"/>
                    <a:pt x="3715579" y="807492"/>
                    <a:pt x="3691586" y="807492"/>
                  </a:cubicBezTo>
                  <a:lnTo>
                    <a:pt x="3602464" y="807492"/>
                  </a:lnTo>
                  <a:lnTo>
                    <a:pt x="3396375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5" name="グループ化 2404">
            <a:extLst>
              <a:ext uri="{FF2B5EF4-FFF2-40B4-BE49-F238E27FC236}">
                <a16:creationId xmlns:a16="http://schemas.microsoft.com/office/drawing/2014/main" id="{223E6369-4303-4AF6-B727-0F572C26CE71}"/>
              </a:ext>
            </a:extLst>
          </p:cNvPr>
          <p:cNvGrpSpPr/>
          <p:nvPr/>
        </p:nvGrpSpPr>
        <p:grpSpPr>
          <a:xfrm>
            <a:off x="5110142" y="5130175"/>
            <a:ext cx="2475987" cy="709136"/>
            <a:chOff x="347660" y="5720683"/>
            <a:chExt cx="2819404" cy="807492"/>
          </a:xfrm>
        </p:grpSpPr>
        <p:grpSp>
          <p:nvGrpSpPr>
            <p:cNvPr id="2406" name="グループ化 2405">
              <a:extLst>
                <a:ext uri="{FF2B5EF4-FFF2-40B4-BE49-F238E27FC236}">
                  <a16:creationId xmlns:a16="http://schemas.microsoft.com/office/drawing/2014/main" id="{02E74C1B-C610-4DBB-A56E-671594BA5142}"/>
                </a:ext>
              </a:extLst>
            </p:cNvPr>
            <p:cNvGrpSpPr/>
            <p:nvPr/>
          </p:nvGrpSpPr>
          <p:grpSpPr>
            <a:xfrm>
              <a:off x="427231" y="5779582"/>
              <a:ext cx="204231" cy="694854"/>
              <a:chOff x="1916930" y="4190334"/>
              <a:chExt cx="234076" cy="737178"/>
            </a:xfrm>
          </p:grpSpPr>
          <p:sp>
            <p:nvSpPr>
              <p:cNvPr id="2541" name="正方形/長方形 2540">
                <a:extLst>
                  <a:ext uri="{FF2B5EF4-FFF2-40B4-BE49-F238E27FC236}">
                    <a16:creationId xmlns:a16="http://schemas.microsoft.com/office/drawing/2014/main" id="{7894752B-B57B-4F3E-BEC1-4DBF98C2627A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2" name="フリーフォーム: 図形 2541">
                <a:extLst>
                  <a:ext uri="{FF2B5EF4-FFF2-40B4-BE49-F238E27FC236}">
                    <a16:creationId xmlns:a16="http://schemas.microsoft.com/office/drawing/2014/main" id="{491C82CB-EEF1-4AA5-8665-9218B87FD33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3" name="フリーフォーム: 図形 2542">
                <a:extLst>
                  <a:ext uri="{FF2B5EF4-FFF2-40B4-BE49-F238E27FC236}">
                    <a16:creationId xmlns:a16="http://schemas.microsoft.com/office/drawing/2014/main" id="{671EE929-DF43-411D-BFD5-E796A504EEA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4" name="フリーフォーム: 図形 2543">
                <a:extLst>
                  <a:ext uri="{FF2B5EF4-FFF2-40B4-BE49-F238E27FC236}">
                    <a16:creationId xmlns:a16="http://schemas.microsoft.com/office/drawing/2014/main" id="{70D8B50C-5A59-4ECE-BE0C-E2B3B1BC3BE9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5" name="フリーフォーム: 図形 2544">
                <a:extLst>
                  <a:ext uri="{FF2B5EF4-FFF2-40B4-BE49-F238E27FC236}">
                    <a16:creationId xmlns:a16="http://schemas.microsoft.com/office/drawing/2014/main" id="{D3A2B793-B689-4F5C-B9BF-EE8D2EAA02E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6" name="フリーフォーム: 図形 2545">
                <a:extLst>
                  <a:ext uri="{FF2B5EF4-FFF2-40B4-BE49-F238E27FC236}">
                    <a16:creationId xmlns:a16="http://schemas.microsoft.com/office/drawing/2014/main" id="{99E2B395-E772-4521-B8CA-9079057E3E4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7" name="フリーフォーム: 図形 2546">
                <a:extLst>
                  <a:ext uri="{FF2B5EF4-FFF2-40B4-BE49-F238E27FC236}">
                    <a16:creationId xmlns:a16="http://schemas.microsoft.com/office/drawing/2014/main" id="{5386B37F-A51D-4B47-9763-F67022D50D7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8" name="フリーフォーム: 図形 2547">
                <a:extLst>
                  <a:ext uri="{FF2B5EF4-FFF2-40B4-BE49-F238E27FC236}">
                    <a16:creationId xmlns:a16="http://schemas.microsoft.com/office/drawing/2014/main" id="{A0E1B7CF-FBFA-4325-8576-7696C5575F3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9" name="フリーフォーム: 図形 2548">
                <a:extLst>
                  <a:ext uri="{FF2B5EF4-FFF2-40B4-BE49-F238E27FC236}">
                    <a16:creationId xmlns:a16="http://schemas.microsoft.com/office/drawing/2014/main" id="{F3C58FB0-9C4D-4DCB-A1EC-54E77942F9B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0" name="フリーフォーム: 図形 2549">
                <a:extLst>
                  <a:ext uri="{FF2B5EF4-FFF2-40B4-BE49-F238E27FC236}">
                    <a16:creationId xmlns:a16="http://schemas.microsoft.com/office/drawing/2014/main" id="{0E22CA99-DB6B-4FA1-A57D-4C4F08E06F6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1" name="フリーフォーム: 図形 2550">
                <a:extLst>
                  <a:ext uri="{FF2B5EF4-FFF2-40B4-BE49-F238E27FC236}">
                    <a16:creationId xmlns:a16="http://schemas.microsoft.com/office/drawing/2014/main" id="{39317593-5F17-42FA-8AB9-07B04246D15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07" name="グループ化 2406">
              <a:extLst>
                <a:ext uri="{FF2B5EF4-FFF2-40B4-BE49-F238E27FC236}">
                  <a16:creationId xmlns:a16="http://schemas.microsoft.com/office/drawing/2014/main" id="{E02D7F63-BDA5-43C4-B76C-7ECA3F448CF5}"/>
                </a:ext>
              </a:extLst>
            </p:cNvPr>
            <p:cNvGrpSpPr/>
            <p:nvPr/>
          </p:nvGrpSpPr>
          <p:grpSpPr>
            <a:xfrm>
              <a:off x="651068" y="5779582"/>
              <a:ext cx="204231" cy="694854"/>
              <a:chOff x="1916930" y="4190334"/>
              <a:chExt cx="234076" cy="737178"/>
            </a:xfrm>
          </p:grpSpPr>
          <p:sp>
            <p:nvSpPr>
              <p:cNvPr id="2530" name="正方形/長方形 2529">
                <a:extLst>
                  <a:ext uri="{FF2B5EF4-FFF2-40B4-BE49-F238E27FC236}">
                    <a16:creationId xmlns:a16="http://schemas.microsoft.com/office/drawing/2014/main" id="{F64D3335-A8AE-46DC-96CE-3EE9CE25CBD4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1" name="フリーフォーム: 図形 2530">
                <a:extLst>
                  <a:ext uri="{FF2B5EF4-FFF2-40B4-BE49-F238E27FC236}">
                    <a16:creationId xmlns:a16="http://schemas.microsoft.com/office/drawing/2014/main" id="{F4B299C3-D488-4EB8-B867-03E063203DF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2" name="フリーフォーム: 図形 2531">
                <a:extLst>
                  <a:ext uri="{FF2B5EF4-FFF2-40B4-BE49-F238E27FC236}">
                    <a16:creationId xmlns:a16="http://schemas.microsoft.com/office/drawing/2014/main" id="{F6B3B77E-52DA-411F-83EC-8A6FFD07F3D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3" name="フリーフォーム: 図形 2532">
                <a:extLst>
                  <a:ext uri="{FF2B5EF4-FFF2-40B4-BE49-F238E27FC236}">
                    <a16:creationId xmlns:a16="http://schemas.microsoft.com/office/drawing/2014/main" id="{91435211-C84F-4250-9FFA-F0E00F10583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4" name="フリーフォーム: 図形 2533">
                <a:extLst>
                  <a:ext uri="{FF2B5EF4-FFF2-40B4-BE49-F238E27FC236}">
                    <a16:creationId xmlns:a16="http://schemas.microsoft.com/office/drawing/2014/main" id="{E0FC9422-D4F5-409A-96F2-EE20F10429F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5" name="フリーフォーム: 図形 2534">
                <a:extLst>
                  <a:ext uri="{FF2B5EF4-FFF2-40B4-BE49-F238E27FC236}">
                    <a16:creationId xmlns:a16="http://schemas.microsoft.com/office/drawing/2014/main" id="{505B6A10-1CE7-45EB-8352-9D5C4B23EA50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6" name="フリーフォーム: 図形 2535">
                <a:extLst>
                  <a:ext uri="{FF2B5EF4-FFF2-40B4-BE49-F238E27FC236}">
                    <a16:creationId xmlns:a16="http://schemas.microsoft.com/office/drawing/2014/main" id="{2347D739-6E43-421D-BCCA-7FA1D22184B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7" name="フリーフォーム: 図形 2536">
                <a:extLst>
                  <a:ext uri="{FF2B5EF4-FFF2-40B4-BE49-F238E27FC236}">
                    <a16:creationId xmlns:a16="http://schemas.microsoft.com/office/drawing/2014/main" id="{DE3C7F62-6BCE-40D1-AA09-E488BBFEC9E2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8" name="フリーフォーム: 図形 2537">
                <a:extLst>
                  <a:ext uri="{FF2B5EF4-FFF2-40B4-BE49-F238E27FC236}">
                    <a16:creationId xmlns:a16="http://schemas.microsoft.com/office/drawing/2014/main" id="{2A504782-BEE1-4845-AE33-4209982A8EC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9" name="フリーフォーム: 図形 2538">
                <a:extLst>
                  <a:ext uri="{FF2B5EF4-FFF2-40B4-BE49-F238E27FC236}">
                    <a16:creationId xmlns:a16="http://schemas.microsoft.com/office/drawing/2014/main" id="{43D20590-9695-43C2-ACC3-50F79985EFBC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0" name="フリーフォーム: 図形 2539">
                <a:extLst>
                  <a:ext uri="{FF2B5EF4-FFF2-40B4-BE49-F238E27FC236}">
                    <a16:creationId xmlns:a16="http://schemas.microsoft.com/office/drawing/2014/main" id="{5B4AE681-09FB-4530-9C10-8045704C605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08" name="グループ化 2407">
              <a:extLst>
                <a:ext uri="{FF2B5EF4-FFF2-40B4-BE49-F238E27FC236}">
                  <a16:creationId xmlns:a16="http://schemas.microsoft.com/office/drawing/2014/main" id="{CB659B54-D31E-4AC2-8824-18933B4FA8E7}"/>
                </a:ext>
              </a:extLst>
            </p:cNvPr>
            <p:cNvGrpSpPr/>
            <p:nvPr/>
          </p:nvGrpSpPr>
          <p:grpSpPr>
            <a:xfrm>
              <a:off x="874906" y="5779582"/>
              <a:ext cx="204231" cy="694854"/>
              <a:chOff x="1916930" y="4190334"/>
              <a:chExt cx="234076" cy="737178"/>
            </a:xfrm>
          </p:grpSpPr>
          <p:sp>
            <p:nvSpPr>
              <p:cNvPr id="2519" name="正方形/長方形 2518">
                <a:extLst>
                  <a:ext uri="{FF2B5EF4-FFF2-40B4-BE49-F238E27FC236}">
                    <a16:creationId xmlns:a16="http://schemas.microsoft.com/office/drawing/2014/main" id="{5FD75557-2EE8-42FA-A477-FF96A8495F6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0" name="フリーフォーム: 図形 2519">
                <a:extLst>
                  <a:ext uri="{FF2B5EF4-FFF2-40B4-BE49-F238E27FC236}">
                    <a16:creationId xmlns:a16="http://schemas.microsoft.com/office/drawing/2014/main" id="{3C377313-EE05-4B3C-9C66-7B98286CFC8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1" name="フリーフォーム: 図形 2520">
                <a:extLst>
                  <a:ext uri="{FF2B5EF4-FFF2-40B4-BE49-F238E27FC236}">
                    <a16:creationId xmlns:a16="http://schemas.microsoft.com/office/drawing/2014/main" id="{CBC69C07-E494-4C04-9F5B-05A959DD32EB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2" name="フリーフォーム: 図形 2521">
                <a:extLst>
                  <a:ext uri="{FF2B5EF4-FFF2-40B4-BE49-F238E27FC236}">
                    <a16:creationId xmlns:a16="http://schemas.microsoft.com/office/drawing/2014/main" id="{6A854335-97FA-4F1D-B87F-52AA1D81057D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3" name="フリーフォーム: 図形 2522">
                <a:extLst>
                  <a:ext uri="{FF2B5EF4-FFF2-40B4-BE49-F238E27FC236}">
                    <a16:creationId xmlns:a16="http://schemas.microsoft.com/office/drawing/2014/main" id="{EA42CBDE-C19B-4D2E-B39D-4A64528519F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4" name="フリーフォーム: 図形 2523">
                <a:extLst>
                  <a:ext uri="{FF2B5EF4-FFF2-40B4-BE49-F238E27FC236}">
                    <a16:creationId xmlns:a16="http://schemas.microsoft.com/office/drawing/2014/main" id="{56AD21DE-7764-4DF5-8EF9-10A91DB3B4E4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5" name="フリーフォーム: 図形 2524">
                <a:extLst>
                  <a:ext uri="{FF2B5EF4-FFF2-40B4-BE49-F238E27FC236}">
                    <a16:creationId xmlns:a16="http://schemas.microsoft.com/office/drawing/2014/main" id="{E2F19E1C-0217-403B-857D-B48383A05D5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6" name="フリーフォーム: 図形 2525">
                <a:extLst>
                  <a:ext uri="{FF2B5EF4-FFF2-40B4-BE49-F238E27FC236}">
                    <a16:creationId xmlns:a16="http://schemas.microsoft.com/office/drawing/2014/main" id="{803EBEDF-2349-41A0-B763-F89B47F9D26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7" name="フリーフォーム: 図形 2526">
                <a:extLst>
                  <a:ext uri="{FF2B5EF4-FFF2-40B4-BE49-F238E27FC236}">
                    <a16:creationId xmlns:a16="http://schemas.microsoft.com/office/drawing/2014/main" id="{7CBB8987-4B87-4706-885D-0CFA28BC70A6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8" name="フリーフォーム: 図形 2527">
                <a:extLst>
                  <a:ext uri="{FF2B5EF4-FFF2-40B4-BE49-F238E27FC236}">
                    <a16:creationId xmlns:a16="http://schemas.microsoft.com/office/drawing/2014/main" id="{14FDC681-42F3-4C50-9242-F24D4F7A193D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9" name="フリーフォーム: 図形 2528">
                <a:extLst>
                  <a:ext uri="{FF2B5EF4-FFF2-40B4-BE49-F238E27FC236}">
                    <a16:creationId xmlns:a16="http://schemas.microsoft.com/office/drawing/2014/main" id="{BC1438A7-7683-4664-BA54-E9EC4B3F4ED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09" name="グループ化 2408">
              <a:extLst>
                <a:ext uri="{FF2B5EF4-FFF2-40B4-BE49-F238E27FC236}">
                  <a16:creationId xmlns:a16="http://schemas.microsoft.com/office/drawing/2014/main" id="{675A7EA9-F0A3-49E9-B2F2-0EB53778FD41}"/>
                </a:ext>
              </a:extLst>
            </p:cNvPr>
            <p:cNvGrpSpPr/>
            <p:nvPr/>
          </p:nvGrpSpPr>
          <p:grpSpPr>
            <a:xfrm>
              <a:off x="1098743" y="5779582"/>
              <a:ext cx="204231" cy="694854"/>
              <a:chOff x="1916930" y="4190334"/>
              <a:chExt cx="234076" cy="737178"/>
            </a:xfrm>
          </p:grpSpPr>
          <p:sp>
            <p:nvSpPr>
              <p:cNvPr id="2508" name="正方形/長方形 2507">
                <a:extLst>
                  <a:ext uri="{FF2B5EF4-FFF2-40B4-BE49-F238E27FC236}">
                    <a16:creationId xmlns:a16="http://schemas.microsoft.com/office/drawing/2014/main" id="{786258F6-5DE2-438F-87FE-3809BEAF0616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9" name="フリーフォーム: 図形 2508">
                <a:extLst>
                  <a:ext uri="{FF2B5EF4-FFF2-40B4-BE49-F238E27FC236}">
                    <a16:creationId xmlns:a16="http://schemas.microsoft.com/office/drawing/2014/main" id="{770899C3-A874-48D1-9A9E-024A5DFA052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0" name="フリーフォーム: 図形 2509">
                <a:extLst>
                  <a:ext uri="{FF2B5EF4-FFF2-40B4-BE49-F238E27FC236}">
                    <a16:creationId xmlns:a16="http://schemas.microsoft.com/office/drawing/2014/main" id="{45FAF719-8A58-404B-82E3-516E0054F40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1" name="フリーフォーム: 図形 2510">
                <a:extLst>
                  <a:ext uri="{FF2B5EF4-FFF2-40B4-BE49-F238E27FC236}">
                    <a16:creationId xmlns:a16="http://schemas.microsoft.com/office/drawing/2014/main" id="{5DEE64E9-3785-49FF-9262-64B39C9BC37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2" name="フリーフォーム: 図形 2511">
                <a:extLst>
                  <a:ext uri="{FF2B5EF4-FFF2-40B4-BE49-F238E27FC236}">
                    <a16:creationId xmlns:a16="http://schemas.microsoft.com/office/drawing/2014/main" id="{2B486B6B-14C5-4EFB-9DDD-7BC84A62174B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3" name="フリーフォーム: 図形 2512">
                <a:extLst>
                  <a:ext uri="{FF2B5EF4-FFF2-40B4-BE49-F238E27FC236}">
                    <a16:creationId xmlns:a16="http://schemas.microsoft.com/office/drawing/2014/main" id="{83AC119C-5519-4E0D-B5B5-E8CC5D57C694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4" name="フリーフォーム: 図形 2513">
                <a:extLst>
                  <a:ext uri="{FF2B5EF4-FFF2-40B4-BE49-F238E27FC236}">
                    <a16:creationId xmlns:a16="http://schemas.microsoft.com/office/drawing/2014/main" id="{C27CDA69-65B3-46F3-95C4-060DFBEBA36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5" name="フリーフォーム: 図形 2514">
                <a:extLst>
                  <a:ext uri="{FF2B5EF4-FFF2-40B4-BE49-F238E27FC236}">
                    <a16:creationId xmlns:a16="http://schemas.microsoft.com/office/drawing/2014/main" id="{AD4117C1-ED2D-462D-99C4-7EFF125E3B2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6" name="フリーフォーム: 図形 2515">
                <a:extLst>
                  <a:ext uri="{FF2B5EF4-FFF2-40B4-BE49-F238E27FC236}">
                    <a16:creationId xmlns:a16="http://schemas.microsoft.com/office/drawing/2014/main" id="{5E9C7E8B-6621-4042-9B79-B3BAA9A8052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7" name="フリーフォーム: 図形 2516">
                <a:extLst>
                  <a:ext uri="{FF2B5EF4-FFF2-40B4-BE49-F238E27FC236}">
                    <a16:creationId xmlns:a16="http://schemas.microsoft.com/office/drawing/2014/main" id="{59C6F364-84F2-4CDF-87F3-F9E2D78CB60E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8" name="フリーフォーム: 図形 2517">
                <a:extLst>
                  <a:ext uri="{FF2B5EF4-FFF2-40B4-BE49-F238E27FC236}">
                    <a16:creationId xmlns:a16="http://schemas.microsoft.com/office/drawing/2014/main" id="{94905925-2B95-401C-8E44-2A13E2345B47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0" name="グループ化 2409">
              <a:extLst>
                <a:ext uri="{FF2B5EF4-FFF2-40B4-BE49-F238E27FC236}">
                  <a16:creationId xmlns:a16="http://schemas.microsoft.com/office/drawing/2014/main" id="{863C09B0-FCC1-409A-81E5-62E4AA9F2B5F}"/>
                </a:ext>
              </a:extLst>
            </p:cNvPr>
            <p:cNvGrpSpPr/>
            <p:nvPr/>
          </p:nvGrpSpPr>
          <p:grpSpPr>
            <a:xfrm>
              <a:off x="1322581" y="5779582"/>
              <a:ext cx="204231" cy="694854"/>
              <a:chOff x="1916930" y="4190334"/>
              <a:chExt cx="234076" cy="737178"/>
            </a:xfrm>
          </p:grpSpPr>
          <p:sp>
            <p:nvSpPr>
              <p:cNvPr id="2497" name="正方形/長方形 2496">
                <a:extLst>
                  <a:ext uri="{FF2B5EF4-FFF2-40B4-BE49-F238E27FC236}">
                    <a16:creationId xmlns:a16="http://schemas.microsoft.com/office/drawing/2014/main" id="{DC51777B-58C0-442A-9340-3C10D707248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8" name="フリーフォーム: 図形 2497">
                <a:extLst>
                  <a:ext uri="{FF2B5EF4-FFF2-40B4-BE49-F238E27FC236}">
                    <a16:creationId xmlns:a16="http://schemas.microsoft.com/office/drawing/2014/main" id="{1093CA3A-6218-4725-A943-BEF89AFA6DE5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9" name="フリーフォーム: 図形 2498">
                <a:extLst>
                  <a:ext uri="{FF2B5EF4-FFF2-40B4-BE49-F238E27FC236}">
                    <a16:creationId xmlns:a16="http://schemas.microsoft.com/office/drawing/2014/main" id="{6DFF3DC3-4078-4A87-8856-FC8CEF3B09B8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0" name="フリーフォーム: 図形 2499">
                <a:extLst>
                  <a:ext uri="{FF2B5EF4-FFF2-40B4-BE49-F238E27FC236}">
                    <a16:creationId xmlns:a16="http://schemas.microsoft.com/office/drawing/2014/main" id="{FC07DCFF-6746-4291-8B11-F78AD2CCB5D6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1" name="フリーフォーム: 図形 2500">
                <a:extLst>
                  <a:ext uri="{FF2B5EF4-FFF2-40B4-BE49-F238E27FC236}">
                    <a16:creationId xmlns:a16="http://schemas.microsoft.com/office/drawing/2014/main" id="{B5E3FF02-6ABF-46B1-AE23-75353B24530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2" name="フリーフォーム: 図形 2501">
                <a:extLst>
                  <a:ext uri="{FF2B5EF4-FFF2-40B4-BE49-F238E27FC236}">
                    <a16:creationId xmlns:a16="http://schemas.microsoft.com/office/drawing/2014/main" id="{6477C31B-1A67-4EA8-A592-AEC229F624C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3" name="フリーフォーム: 図形 2502">
                <a:extLst>
                  <a:ext uri="{FF2B5EF4-FFF2-40B4-BE49-F238E27FC236}">
                    <a16:creationId xmlns:a16="http://schemas.microsoft.com/office/drawing/2014/main" id="{A5495A84-E65F-4689-BC8A-6FAACB42A7D7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4" name="フリーフォーム: 図形 2503">
                <a:extLst>
                  <a:ext uri="{FF2B5EF4-FFF2-40B4-BE49-F238E27FC236}">
                    <a16:creationId xmlns:a16="http://schemas.microsoft.com/office/drawing/2014/main" id="{5A322C37-DD84-4395-8EB2-C7AB77AD62D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5" name="フリーフォーム: 図形 2504">
                <a:extLst>
                  <a:ext uri="{FF2B5EF4-FFF2-40B4-BE49-F238E27FC236}">
                    <a16:creationId xmlns:a16="http://schemas.microsoft.com/office/drawing/2014/main" id="{9160943F-3BAC-4393-B5C6-9B7AC191C1CD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6" name="フリーフォーム: 図形 2505">
                <a:extLst>
                  <a:ext uri="{FF2B5EF4-FFF2-40B4-BE49-F238E27FC236}">
                    <a16:creationId xmlns:a16="http://schemas.microsoft.com/office/drawing/2014/main" id="{858D7AEF-C377-45C7-9BAF-2C8958F0991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7" name="フリーフォーム: 図形 2506">
                <a:extLst>
                  <a:ext uri="{FF2B5EF4-FFF2-40B4-BE49-F238E27FC236}">
                    <a16:creationId xmlns:a16="http://schemas.microsoft.com/office/drawing/2014/main" id="{F5CB4C58-A49F-4CBA-B203-87FACE53D84E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1" name="グループ化 2410">
              <a:extLst>
                <a:ext uri="{FF2B5EF4-FFF2-40B4-BE49-F238E27FC236}">
                  <a16:creationId xmlns:a16="http://schemas.microsoft.com/office/drawing/2014/main" id="{46E33B02-8CAF-4A6F-A40A-1616B986887E}"/>
                </a:ext>
              </a:extLst>
            </p:cNvPr>
            <p:cNvGrpSpPr/>
            <p:nvPr/>
          </p:nvGrpSpPr>
          <p:grpSpPr>
            <a:xfrm>
              <a:off x="1546418" y="5779582"/>
              <a:ext cx="204231" cy="694854"/>
              <a:chOff x="1916930" y="4190334"/>
              <a:chExt cx="234076" cy="737178"/>
            </a:xfrm>
          </p:grpSpPr>
          <p:sp>
            <p:nvSpPr>
              <p:cNvPr id="2486" name="正方形/長方形 2485">
                <a:extLst>
                  <a:ext uri="{FF2B5EF4-FFF2-40B4-BE49-F238E27FC236}">
                    <a16:creationId xmlns:a16="http://schemas.microsoft.com/office/drawing/2014/main" id="{2B486461-11AD-405F-B0F0-262FC102941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7" name="フリーフォーム: 図形 2486">
                <a:extLst>
                  <a:ext uri="{FF2B5EF4-FFF2-40B4-BE49-F238E27FC236}">
                    <a16:creationId xmlns:a16="http://schemas.microsoft.com/office/drawing/2014/main" id="{95732D92-107F-46F5-9B88-7EE93350444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8" name="フリーフォーム: 図形 2487">
                <a:extLst>
                  <a:ext uri="{FF2B5EF4-FFF2-40B4-BE49-F238E27FC236}">
                    <a16:creationId xmlns:a16="http://schemas.microsoft.com/office/drawing/2014/main" id="{C765BBE2-FFAB-410E-BE5A-E343C93C00D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9" name="フリーフォーム: 図形 2488">
                <a:extLst>
                  <a:ext uri="{FF2B5EF4-FFF2-40B4-BE49-F238E27FC236}">
                    <a16:creationId xmlns:a16="http://schemas.microsoft.com/office/drawing/2014/main" id="{C7B2E565-DF77-4831-B1DA-9296160EAE1F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0" name="フリーフォーム: 図形 2489">
                <a:extLst>
                  <a:ext uri="{FF2B5EF4-FFF2-40B4-BE49-F238E27FC236}">
                    <a16:creationId xmlns:a16="http://schemas.microsoft.com/office/drawing/2014/main" id="{02E08FD8-6ABB-4E48-A0E8-5D7C2E2799B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1" name="フリーフォーム: 図形 2490">
                <a:extLst>
                  <a:ext uri="{FF2B5EF4-FFF2-40B4-BE49-F238E27FC236}">
                    <a16:creationId xmlns:a16="http://schemas.microsoft.com/office/drawing/2014/main" id="{8CADDCCA-2444-4C82-8D9A-27BB84158151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2" name="フリーフォーム: 図形 2491">
                <a:extLst>
                  <a:ext uri="{FF2B5EF4-FFF2-40B4-BE49-F238E27FC236}">
                    <a16:creationId xmlns:a16="http://schemas.microsoft.com/office/drawing/2014/main" id="{FCCD2072-A3C4-4C88-BF35-F22543A9421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3" name="フリーフォーム: 図形 2492">
                <a:extLst>
                  <a:ext uri="{FF2B5EF4-FFF2-40B4-BE49-F238E27FC236}">
                    <a16:creationId xmlns:a16="http://schemas.microsoft.com/office/drawing/2014/main" id="{FB88EC1F-C182-4C3B-9B4D-D57E8BB210F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4" name="フリーフォーム: 図形 2493">
                <a:extLst>
                  <a:ext uri="{FF2B5EF4-FFF2-40B4-BE49-F238E27FC236}">
                    <a16:creationId xmlns:a16="http://schemas.microsoft.com/office/drawing/2014/main" id="{DEAFF430-B5BF-4E3C-B7B5-6A68A0CA9F93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5" name="フリーフォーム: 図形 2494">
                <a:extLst>
                  <a:ext uri="{FF2B5EF4-FFF2-40B4-BE49-F238E27FC236}">
                    <a16:creationId xmlns:a16="http://schemas.microsoft.com/office/drawing/2014/main" id="{72E870D0-5556-4C91-81F1-C5084C2612B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6" name="フリーフォーム: 図形 2495">
                <a:extLst>
                  <a:ext uri="{FF2B5EF4-FFF2-40B4-BE49-F238E27FC236}">
                    <a16:creationId xmlns:a16="http://schemas.microsoft.com/office/drawing/2014/main" id="{57BDFF29-E580-49BB-B3AA-E65D85C3AA6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2" name="グループ化 2411">
              <a:extLst>
                <a:ext uri="{FF2B5EF4-FFF2-40B4-BE49-F238E27FC236}">
                  <a16:creationId xmlns:a16="http://schemas.microsoft.com/office/drawing/2014/main" id="{A1D828EA-B917-4C42-95AA-2152356D0282}"/>
                </a:ext>
              </a:extLst>
            </p:cNvPr>
            <p:cNvGrpSpPr/>
            <p:nvPr/>
          </p:nvGrpSpPr>
          <p:grpSpPr>
            <a:xfrm>
              <a:off x="1770256" y="5779582"/>
              <a:ext cx="204231" cy="694854"/>
              <a:chOff x="1916930" y="4190334"/>
              <a:chExt cx="234076" cy="737178"/>
            </a:xfrm>
          </p:grpSpPr>
          <p:sp>
            <p:nvSpPr>
              <p:cNvPr id="2475" name="正方形/長方形 2474">
                <a:extLst>
                  <a:ext uri="{FF2B5EF4-FFF2-40B4-BE49-F238E27FC236}">
                    <a16:creationId xmlns:a16="http://schemas.microsoft.com/office/drawing/2014/main" id="{FFFD44AF-6838-4F5F-8C3B-C3EF046410F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6" name="フリーフォーム: 図形 2475">
                <a:extLst>
                  <a:ext uri="{FF2B5EF4-FFF2-40B4-BE49-F238E27FC236}">
                    <a16:creationId xmlns:a16="http://schemas.microsoft.com/office/drawing/2014/main" id="{1960CE55-61E0-45FA-82CD-3D625A83D6B3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7" name="フリーフォーム: 図形 2476">
                <a:extLst>
                  <a:ext uri="{FF2B5EF4-FFF2-40B4-BE49-F238E27FC236}">
                    <a16:creationId xmlns:a16="http://schemas.microsoft.com/office/drawing/2014/main" id="{882CAAE6-2B39-4933-AEB3-5B464863E290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8" name="フリーフォーム: 図形 2477">
                <a:extLst>
                  <a:ext uri="{FF2B5EF4-FFF2-40B4-BE49-F238E27FC236}">
                    <a16:creationId xmlns:a16="http://schemas.microsoft.com/office/drawing/2014/main" id="{3CC66ABE-0E02-48DD-9EF3-2720EA83F8EC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9" name="フリーフォーム: 図形 2478">
                <a:extLst>
                  <a:ext uri="{FF2B5EF4-FFF2-40B4-BE49-F238E27FC236}">
                    <a16:creationId xmlns:a16="http://schemas.microsoft.com/office/drawing/2014/main" id="{699C65B4-D370-4CD5-8153-4CEA9262DE3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0" name="フリーフォーム: 図形 2479">
                <a:extLst>
                  <a:ext uri="{FF2B5EF4-FFF2-40B4-BE49-F238E27FC236}">
                    <a16:creationId xmlns:a16="http://schemas.microsoft.com/office/drawing/2014/main" id="{4B16803A-DB58-44A4-9CF0-B8ED9C822E36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1" name="フリーフォーム: 図形 2480">
                <a:extLst>
                  <a:ext uri="{FF2B5EF4-FFF2-40B4-BE49-F238E27FC236}">
                    <a16:creationId xmlns:a16="http://schemas.microsoft.com/office/drawing/2014/main" id="{FA9B2151-DB50-4377-B41C-B58D44EA4356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2" name="フリーフォーム: 図形 2481">
                <a:extLst>
                  <a:ext uri="{FF2B5EF4-FFF2-40B4-BE49-F238E27FC236}">
                    <a16:creationId xmlns:a16="http://schemas.microsoft.com/office/drawing/2014/main" id="{0905ADE4-97A5-4BFC-9628-9E823A802C3E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3" name="フリーフォーム: 図形 2482">
                <a:extLst>
                  <a:ext uri="{FF2B5EF4-FFF2-40B4-BE49-F238E27FC236}">
                    <a16:creationId xmlns:a16="http://schemas.microsoft.com/office/drawing/2014/main" id="{142456DC-A9A4-4E43-A085-C2B95156F57A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4" name="フリーフォーム: 図形 2483">
                <a:extLst>
                  <a:ext uri="{FF2B5EF4-FFF2-40B4-BE49-F238E27FC236}">
                    <a16:creationId xmlns:a16="http://schemas.microsoft.com/office/drawing/2014/main" id="{0284A4A8-90B2-4E3D-A9C1-85965C00557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5" name="フリーフォーム: 図形 2484">
                <a:extLst>
                  <a:ext uri="{FF2B5EF4-FFF2-40B4-BE49-F238E27FC236}">
                    <a16:creationId xmlns:a16="http://schemas.microsoft.com/office/drawing/2014/main" id="{AE887F50-8E4E-4A74-BD9B-3A325CB1CBF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3" name="グループ化 2412">
              <a:extLst>
                <a:ext uri="{FF2B5EF4-FFF2-40B4-BE49-F238E27FC236}">
                  <a16:creationId xmlns:a16="http://schemas.microsoft.com/office/drawing/2014/main" id="{440EBDFB-0F0A-4A87-8963-0B1D6BC1ABAD}"/>
                </a:ext>
              </a:extLst>
            </p:cNvPr>
            <p:cNvGrpSpPr/>
            <p:nvPr/>
          </p:nvGrpSpPr>
          <p:grpSpPr>
            <a:xfrm>
              <a:off x="1994093" y="5779582"/>
              <a:ext cx="204231" cy="694854"/>
              <a:chOff x="1916930" y="4190334"/>
              <a:chExt cx="234076" cy="737178"/>
            </a:xfrm>
          </p:grpSpPr>
          <p:sp>
            <p:nvSpPr>
              <p:cNvPr id="2464" name="正方形/長方形 2463">
                <a:extLst>
                  <a:ext uri="{FF2B5EF4-FFF2-40B4-BE49-F238E27FC236}">
                    <a16:creationId xmlns:a16="http://schemas.microsoft.com/office/drawing/2014/main" id="{ED561294-2015-4FB0-B314-B715F9BA016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5" name="フリーフォーム: 図形 2464">
                <a:extLst>
                  <a:ext uri="{FF2B5EF4-FFF2-40B4-BE49-F238E27FC236}">
                    <a16:creationId xmlns:a16="http://schemas.microsoft.com/office/drawing/2014/main" id="{9AEE0300-3350-464A-8C37-47E9D0C74ECE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6" name="フリーフォーム: 図形 2465">
                <a:extLst>
                  <a:ext uri="{FF2B5EF4-FFF2-40B4-BE49-F238E27FC236}">
                    <a16:creationId xmlns:a16="http://schemas.microsoft.com/office/drawing/2014/main" id="{B4EB429C-925F-4148-98E1-835F73F58426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7" name="フリーフォーム: 図形 2466">
                <a:extLst>
                  <a:ext uri="{FF2B5EF4-FFF2-40B4-BE49-F238E27FC236}">
                    <a16:creationId xmlns:a16="http://schemas.microsoft.com/office/drawing/2014/main" id="{3F1042C6-B607-47DD-8258-24C238DEFED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8" name="フリーフォーム: 図形 2467">
                <a:extLst>
                  <a:ext uri="{FF2B5EF4-FFF2-40B4-BE49-F238E27FC236}">
                    <a16:creationId xmlns:a16="http://schemas.microsoft.com/office/drawing/2014/main" id="{646EFC0D-358B-45E4-ABE1-6116E9FA97B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9" name="フリーフォーム: 図形 2468">
                <a:extLst>
                  <a:ext uri="{FF2B5EF4-FFF2-40B4-BE49-F238E27FC236}">
                    <a16:creationId xmlns:a16="http://schemas.microsoft.com/office/drawing/2014/main" id="{0D8942EF-0456-4CD2-8F71-2AF63795507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0" name="フリーフォーム: 図形 2469">
                <a:extLst>
                  <a:ext uri="{FF2B5EF4-FFF2-40B4-BE49-F238E27FC236}">
                    <a16:creationId xmlns:a16="http://schemas.microsoft.com/office/drawing/2014/main" id="{A6FC8A35-26E4-4431-B67E-A5663A11FB8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1" name="フリーフォーム: 図形 2470">
                <a:extLst>
                  <a:ext uri="{FF2B5EF4-FFF2-40B4-BE49-F238E27FC236}">
                    <a16:creationId xmlns:a16="http://schemas.microsoft.com/office/drawing/2014/main" id="{84877751-E393-41A9-BD5D-ACB1183E498A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2" name="フリーフォーム: 図形 2471">
                <a:extLst>
                  <a:ext uri="{FF2B5EF4-FFF2-40B4-BE49-F238E27FC236}">
                    <a16:creationId xmlns:a16="http://schemas.microsoft.com/office/drawing/2014/main" id="{026AB4B9-8950-4538-8078-F4B5F6B71EE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3" name="フリーフォーム: 図形 2472">
                <a:extLst>
                  <a:ext uri="{FF2B5EF4-FFF2-40B4-BE49-F238E27FC236}">
                    <a16:creationId xmlns:a16="http://schemas.microsoft.com/office/drawing/2014/main" id="{D70D1499-7ED2-4522-9FE5-55B9EAD5A7E1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4" name="フリーフォーム: 図形 2473">
                <a:extLst>
                  <a:ext uri="{FF2B5EF4-FFF2-40B4-BE49-F238E27FC236}">
                    <a16:creationId xmlns:a16="http://schemas.microsoft.com/office/drawing/2014/main" id="{799CDA12-B485-4C1A-80A2-B00112CFE69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4" name="グループ化 2413">
              <a:extLst>
                <a:ext uri="{FF2B5EF4-FFF2-40B4-BE49-F238E27FC236}">
                  <a16:creationId xmlns:a16="http://schemas.microsoft.com/office/drawing/2014/main" id="{9033FF25-5553-48ED-B3C9-A1FA113A9C22}"/>
                </a:ext>
              </a:extLst>
            </p:cNvPr>
            <p:cNvGrpSpPr/>
            <p:nvPr/>
          </p:nvGrpSpPr>
          <p:grpSpPr>
            <a:xfrm>
              <a:off x="2213169" y="5779582"/>
              <a:ext cx="204231" cy="694854"/>
              <a:chOff x="1916930" y="4190334"/>
              <a:chExt cx="234076" cy="737178"/>
            </a:xfrm>
          </p:grpSpPr>
          <p:sp>
            <p:nvSpPr>
              <p:cNvPr id="2453" name="正方形/長方形 2452">
                <a:extLst>
                  <a:ext uri="{FF2B5EF4-FFF2-40B4-BE49-F238E27FC236}">
                    <a16:creationId xmlns:a16="http://schemas.microsoft.com/office/drawing/2014/main" id="{2F91BBDD-BDDA-4DC1-A774-1C92941A91D8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4" name="フリーフォーム: 図形 2453">
                <a:extLst>
                  <a:ext uri="{FF2B5EF4-FFF2-40B4-BE49-F238E27FC236}">
                    <a16:creationId xmlns:a16="http://schemas.microsoft.com/office/drawing/2014/main" id="{FE0D77FE-CCE2-46E1-8AA4-2307FFA0EF9A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5" name="フリーフォーム: 図形 2454">
                <a:extLst>
                  <a:ext uri="{FF2B5EF4-FFF2-40B4-BE49-F238E27FC236}">
                    <a16:creationId xmlns:a16="http://schemas.microsoft.com/office/drawing/2014/main" id="{C6A2487F-C4FD-402D-BCD5-F1F8C7BCE4A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6" name="フリーフォーム: 図形 2455">
                <a:extLst>
                  <a:ext uri="{FF2B5EF4-FFF2-40B4-BE49-F238E27FC236}">
                    <a16:creationId xmlns:a16="http://schemas.microsoft.com/office/drawing/2014/main" id="{7DC94B88-1DA1-4FCA-9E85-EC419597F30B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7" name="フリーフォーム: 図形 2456">
                <a:extLst>
                  <a:ext uri="{FF2B5EF4-FFF2-40B4-BE49-F238E27FC236}">
                    <a16:creationId xmlns:a16="http://schemas.microsoft.com/office/drawing/2014/main" id="{11029A7C-3C52-4F00-8A03-FFE2DC753C4E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8" name="フリーフォーム: 図形 2457">
                <a:extLst>
                  <a:ext uri="{FF2B5EF4-FFF2-40B4-BE49-F238E27FC236}">
                    <a16:creationId xmlns:a16="http://schemas.microsoft.com/office/drawing/2014/main" id="{3E4B1E3D-EC9F-4B1A-A4FE-5652F2E4C9EF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9" name="フリーフォーム: 図形 2458">
                <a:extLst>
                  <a:ext uri="{FF2B5EF4-FFF2-40B4-BE49-F238E27FC236}">
                    <a16:creationId xmlns:a16="http://schemas.microsoft.com/office/drawing/2014/main" id="{6DA98EBD-F482-4E47-865D-6811154D7B4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0" name="フリーフォーム: 図形 2459">
                <a:extLst>
                  <a:ext uri="{FF2B5EF4-FFF2-40B4-BE49-F238E27FC236}">
                    <a16:creationId xmlns:a16="http://schemas.microsoft.com/office/drawing/2014/main" id="{80EEFDAD-9E92-4E17-8732-49F3C8177BB1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1" name="フリーフォーム: 図形 2460">
                <a:extLst>
                  <a:ext uri="{FF2B5EF4-FFF2-40B4-BE49-F238E27FC236}">
                    <a16:creationId xmlns:a16="http://schemas.microsoft.com/office/drawing/2014/main" id="{7814006E-0E78-4091-87A6-2BD0900B085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2" name="フリーフォーム: 図形 2461">
                <a:extLst>
                  <a:ext uri="{FF2B5EF4-FFF2-40B4-BE49-F238E27FC236}">
                    <a16:creationId xmlns:a16="http://schemas.microsoft.com/office/drawing/2014/main" id="{BC15714F-8437-48BC-905D-E030D33B50DC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3" name="フリーフォーム: 図形 2462">
                <a:extLst>
                  <a:ext uri="{FF2B5EF4-FFF2-40B4-BE49-F238E27FC236}">
                    <a16:creationId xmlns:a16="http://schemas.microsoft.com/office/drawing/2014/main" id="{0D564026-B5DC-4917-9221-43FFA87B403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5" name="グループ化 2414">
              <a:extLst>
                <a:ext uri="{FF2B5EF4-FFF2-40B4-BE49-F238E27FC236}">
                  <a16:creationId xmlns:a16="http://schemas.microsoft.com/office/drawing/2014/main" id="{DE366C5E-788D-490D-BCE1-99FD386A5DA9}"/>
                </a:ext>
              </a:extLst>
            </p:cNvPr>
            <p:cNvGrpSpPr/>
            <p:nvPr/>
          </p:nvGrpSpPr>
          <p:grpSpPr>
            <a:xfrm>
              <a:off x="2437006" y="5779582"/>
              <a:ext cx="204231" cy="694854"/>
              <a:chOff x="1916930" y="4190334"/>
              <a:chExt cx="234076" cy="737178"/>
            </a:xfrm>
          </p:grpSpPr>
          <p:sp>
            <p:nvSpPr>
              <p:cNvPr id="2442" name="正方形/長方形 2441">
                <a:extLst>
                  <a:ext uri="{FF2B5EF4-FFF2-40B4-BE49-F238E27FC236}">
                    <a16:creationId xmlns:a16="http://schemas.microsoft.com/office/drawing/2014/main" id="{7D299769-C079-46B2-B59C-26000AFCF87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3" name="フリーフォーム: 図形 2442">
                <a:extLst>
                  <a:ext uri="{FF2B5EF4-FFF2-40B4-BE49-F238E27FC236}">
                    <a16:creationId xmlns:a16="http://schemas.microsoft.com/office/drawing/2014/main" id="{BCCB5C8D-C685-484A-A72F-788F308B48D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4" name="フリーフォーム: 図形 2443">
                <a:extLst>
                  <a:ext uri="{FF2B5EF4-FFF2-40B4-BE49-F238E27FC236}">
                    <a16:creationId xmlns:a16="http://schemas.microsoft.com/office/drawing/2014/main" id="{2EB85FC6-DB8D-4A6C-86E9-207F5D88372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5" name="フリーフォーム: 図形 2444">
                <a:extLst>
                  <a:ext uri="{FF2B5EF4-FFF2-40B4-BE49-F238E27FC236}">
                    <a16:creationId xmlns:a16="http://schemas.microsoft.com/office/drawing/2014/main" id="{7DBD31FC-7966-42E5-80DF-02A5B4FFF751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6" name="フリーフォーム: 図形 2445">
                <a:extLst>
                  <a:ext uri="{FF2B5EF4-FFF2-40B4-BE49-F238E27FC236}">
                    <a16:creationId xmlns:a16="http://schemas.microsoft.com/office/drawing/2014/main" id="{2BC6B52C-71D0-4549-AA78-59765DBAEE13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7" name="フリーフォーム: 図形 2446">
                <a:extLst>
                  <a:ext uri="{FF2B5EF4-FFF2-40B4-BE49-F238E27FC236}">
                    <a16:creationId xmlns:a16="http://schemas.microsoft.com/office/drawing/2014/main" id="{850169C2-CCD9-4940-A4EB-13BE72DE7BA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8" name="フリーフォーム: 図形 2447">
                <a:extLst>
                  <a:ext uri="{FF2B5EF4-FFF2-40B4-BE49-F238E27FC236}">
                    <a16:creationId xmlns:a16="http://schemas.microsoft.com/office/drawing/2014/main" id="{197952BC-34C1-4957-8E05-64046474A1A8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9" name="フリーフォーム: 図形 2448">
                <a:extLst>
                  <a:ext uri="{FF2B5EF4-FFF2-40B4-BE49-F238E27FC236}">
                    <a16:creationId xmlns:a16="http://schemas.microsoft.com/office/drawing/2014/main" id="{309728F1-EBAD-4215-A5E6-A2E6651CC19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0" name="フリーフォーム: 図形 2449">
                <a:extLst>
                  <a:ext uri="{FF2B5EF4-FFF2-40B4-BE49-F238E27FC236}">
                    <a16:creationId xmlns:a16="http://schemas.microsoft.com/office/drawing/2014/main" id="{CEF39EC0-9FED-4241-9985-DEA21E7A877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1" name="フリーフォーム: 図形 2450">
                <a:extLst>
                  <a:ext uri="{FF2B5EF4-FFF2-40B4-BE49-F238E27FC236}">
                    <a16:creationId xmlns:a16="http://schemas.microsoft.com/office/drawing/2014/main" id="{1749ABC3-A6CE-446A-82E4-A640CE7A3F58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2" name="フリーフォーム: 図形 2451">
                <a:extLst>
                  <a:ext uri="{FF2B5EF4-FFF2-40B4-BE49-F238E27FC236}">
                    <a16:creationId xmlns:a16="http://schemas.microsoft.com/office/drawing/2014/main" id="{5B0869B7-C630-4CC6-9332-266B0B7AB07D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6" name="グループ化 2415">
              <a:extLst>
                <a:ext uri="{FF2B5EF4-FFF2-40B4-BE49-F238E27FC236}">
                  <a16:creationId xmlns:a16="http://schemas.microsoft.com/office/drawing/2014/main" id="{A64DDF55-24FB-4330-937B-7E09F8DD133E}"/>
                </a:ext>
              </a:extLst>
            </p:cNvPr>
            <p:cNvGrpSpPr/>
            <p:nvPr/>
          </p:nvGrpSpPr>
          <p:grpSpPr>
            <a:xfrm>
              <a:off x="2660844" y="5779582"/>
              <a:ext cx="204231" cy="694854"/>
              <a:chOff x="1916930" y="4190334"/>
              <a:chExt cx="234076" cy="737178"/>
            </a:xfrm>
          </p:grpSpPr>
          <p:sp>
            <p:nvSpPr>
              <p:cNvPr id="2431" name="正方形/長方形 2430">
                <a:extLst>
                  <a:ext uri="{FF2B5EF4-FFF2-40B4-BE49-F238E27FC236}">
                    <a16:creationId xmlns:a16="http://schemas.microsoft.com/office/drawing/2014/main" id="{3B9C648C-5B41-4BF2-AE59-5D5AAAA0C180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2" name="フリーフォーム: 図形 2431">
                <a:extLst>
                  <a:ext uri="{FF2B5EF4-FFF2-40B4-BE49-F238E27FC236}">
                    <a16:creationId xmlns:a16="http://schemas.microsoft.com/office/drawing/2014/main" id="{A2753F71-8EAF-43FE-8834-9198C0AF3D47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3" name="フリーフォーム: 図形 2432">
                <a:extLst>
                  <a:ext uri="{FF2B5EF4-FFF2-40B4-BE49-F238E27FC236}">
                    <a16:creationId xmlns:a16="http://schemas.microsoft.com/office/drawing/2014/main" id="{2BCF1194-F526-4700-9D6C-6C505E0634C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4" name="フリーフォーム: 図形 2433">
                <a:extLst>
                  <a:ext uri="{FF2B5EF4-FFF2-40B4-BE49-F238E27FC236}">
                    <a16:creationId xmlns:a16="http://schemas.microsoft.com/office/drawing/2014/main" id="{EAD5B610-EE5A-4446-A982-473E5B221E43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5" name="フリーフォーム: 図形 2434">
                <a:extLst>
                  <a:ext uri="{FF2B5EF4-FFF2-40B4-BE49-F238E27FC236}">
                    <a16:creationId xmlns:a16="http://schemas.microsoft.com/office/drawing/2014/main" id="{A6B86EE1-1AAC-40D5-B5E3-07F1490C0D9B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6" name="フリーフォーム: 図形 2435">
                <a:extLst>
                  <a:ext uri="{FF2B5EF4-FFF2-40B4-BE49-F238E27FC236}">
                    <a16:creationId xmlns:a16="http://schemas.microsoft.com/office/drawing/2014/main" id="{E99E8F50-B171-4F97-9F99-CC16AB628C6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7" name="フリーフォーム: 図形 2436">
                <a:extLst>
                  <a:ext uri="{FF2B5EF4-FFF2-40B4-BE49-F238E27FC236}">
                    <a16:creationId xmlns:a16="http://schemas.microsoft.com/office/drawing/2014/main" id="{EE7D1A9E-9C9E-4937-A8AD-98065C1B3F1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8" name="フリーフォーム: 図形 2437">
                <a:extLst>
                  <a:ext uri="{FF2B5EF4-FFF2-40B4-BE49-F238E27FC236}">
                    <a16:creationId xmlns:a16="http://schemas.microsoft.com/office/drawing/2014/main" id="{A4BA0C47-9620-4014-92FB-7F0A6B499814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9" name="フリーフォーム: 図形 2438">
                <a:extLst>
                  <a:ext uri="{FF2B5EF4-FFF2-40B4-BE49-F238E27FC236}">
                    <a16:creationId xmlns:a16="http://schemas.microsoft.com/office/drawing/2014/main" id="{7A7B9447-CB35-44C2-AEE8-5014A56C1435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0" name="フリーフォーム: 図形 2439">
                <a:extLst>
                  <a:ext uri="{FF2B5EF4-FFF2-40B4-BE49-F238E27FC236}">
                    <a16:creationId xmlns:a16="http://schemas.microsoft.com/office/drawing/2014/main" id="{7E46A7FF-8AE1-42CA-BDFB-3D24D5A7167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1" name="フリーフォーム: 図形 2440">
                <a:extLst>
                  <a:ext uri="{FF2B5EF4-FFF2-40B4-BE49-F238E27FC236}">
                    <a16:creationId xmlns:a16="http://schemas.microsoft.com/office/drawing/2014/main" id="{C071F125-88F2-4FEC-AB7C-ED95122F9608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17" name="グループ化 2416">
              <a:extLst>
                <a:ext uri="{FF2B5EF4-FFF2-40B4-BE49-F238E27FC236}">
                  <a16:creationId xmlns:a16="http://schemas.microsoft.com/office/drawing/2014/main" id="{3FDFE32C-BCE6-49D7-9E76-D5FFA9AB3788}"/>
                </a:ext>
              </a:extLst>
            </p:cNvPr>
            <p:cNvGrpSpPr/>
            <p:nvPr/>
          </p:nvGrpSpPr>
          <p:grpSpPr>
            <a:xfrm>
              <a:off x="2884681" y="5779582"/>
              <a:ext cx="204231" cy="694854"/>
              <a:chOff x="1916930" y="4190334"/>
              <a:chExt cx="234076" cy="737178"/>
            </a:xfrm>
          </p:grpSpPr>
          <p:sp>
            <p:nvSpPr>
              <p:cNvPr id="2420" name="正方形/長方形 2419">
                <a:extLst>
                  <a:ext uri="{FF2B5EF4-FFF2-40B4-BE49-F238E27FC236}">
                    <a16:creationId xmlns:a16="http://schemas.microsoft.com/office/drawing/2014/main" id="{C645A6A7-7645-46D0-BE56-F7FE19EDF6C0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1" name="フリーフォーム: 図形 2420">
                <a:extLst>
                  <a:ext uri="{FF2B5EF4-FFF2-40B4-BE49-F238E27FC236}">
                    <a16:creationId xmlns:a16="http://schemas.microsoft.com/office/drawing/2014/main" id="{3168BA0B-BD54-46E2-8624-D2253D23DFF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2" name="フリーフォーム: 図形 2421">
                <a:extLst>
                  <a:ext uri="{FF2B5EF4-FFF2-40B4-BE49-F238E27FC236}">
                    <a16:creationId xmlns:a16="http://schemas.microsoft.com/office/drawing/2014/main" id="{2A983F25-1F50-4F94-9DEC-F1AB628FF90A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3" name="フリーフォーム: 図形 2422">
                <a:extLst>
                  <a:ext uri="{FF2B5EF4-FFF2-40B4-BE49-F238E27FC236}">
                    <a16:creationId xmlns:a16="http://schemas.microsoft.com/office/drawing/2014/main" id="{6F8CAA03-D187-49FD-B06B-70259ADD356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4" name="フリーフォーム: 図形 2423">
                <a:extLst>
                  <a:ext uri="{FF2B5EF4-FFF2-40B4-BE49-F238E27FC236}">
                    <a16:creationId xmlns:a16="http://schemas.microsoft.com/office/drawing/2014/main" id="{D0309C54-7739-46FF-AD23-59B647B8E1C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5" name="フリーフォーム: 図形 2424">
                <a:extLst>
                  <a:ext uri="{FF2B5EF4-FFF2-40B4-BE49-F238E27FC236}">
                    <a16:creationId xmlns:a16="http://schemas.microsoft.com/office/drawing/2014/main" id="{A2239EB6-A899-44EA-B2AA-2E16AFBC8130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6" name="フリーフォーム: 図形 2425">
                <a:extLst>
                  <a:ext uri="{FF2B5EF4-FFF2-40B4-BE49-F238E27FC236}">
                    <a16:creationId xmlns:a16="http://schemas.microsoft.com/office/drawing/2014/main" id="{2517D3F8-A342-4DB6-945D-79F71DBEF1C5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7" name="フリーフォーム: 図形 2426">
                <a:extLst>
                  <a:ext uri="{FF2B5EF4-FFF2-40B4-BE49-F238E27FC236}">
                    <a16:creationId xmlns:a16="http://schemas.microsoft.com/office/drawing/2014/main" id="{FCC6EF10-137B-4846-8EE8-8A4E810956AA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8" name="フリーフォーム: 図形 2427">
                <a:extLst>
                  <a:ext uri="{FF2B5EF4-FFF2-40B4-BE49-F238E27FC236}">
                    <a16:creationId xmlns:a16="http://schemas.microsoft.com/office/drawing/2014/main" id="{501C6F11-6F59-40C9-836D-B8BA6AB7CD8F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9" name="フリーフォーム: 図形 2428">
                <a:extLst>
                  <a:ext uri="{FF2B5EF4-FFF2-40B4-BE49-F238E27FC236}">
                    <a16:creationId xmlns:a16="http://schemas.microsoft.com/office/drawing/2014/main" id="{5D504DCD-4C73-4992-99C7-59443F8ED93F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0" name="フリーフォーム: 図形 2429">
                <a:extLst>
                  <a:ext uri="{FF2B5EF4-FFF2-40B4-BE49-F238E27FC236}">
                    <a16:creationId xmlns:a16="http://schemas.microsoft.com/office/drawing/2014/main" id="{BACDA83F-D4EF-4F2E-9CF2-EFCB4AF8FA8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18" name="正方形/長方形 2417">
              <a:extLst>
                <a:ext uri="{FF2B5EF4-FFF2-40B4-BE49-F238E27FC236}">
                  <a16:creationId xmlns:a16="http://schemas.microsoft.com/office/drawing/2014/main" id="{1768E915-62DD-41D3-8782-67DB76ED2240}"/>
                </a:ext>
              </a:extLst>
            </p:cNvPr>
            <p:cNvSpPr/>
            <p:nvPr/>
          </p:nvSpPr>
          <p:spPr bwMode="auto">
            <a:xfrm>
              <a:off x="371989" y="5932614"/>
              <a:ext cx="2775071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9" name="フリーフォーム: 図形 2418">
              <a:extLst>
                <a:ext uri="{FF2B5EF4-FFF2-40B4-BE49-F238E27FC236}">
                  <a16:creationId xmlns:a16="http://schemas.microsoft.com/office/drawing/2014/main" id="{F28A1AE7-92E3-481E-AB75-D1A1D418FB31}"/>
                </a:ext>
              </a:extLst>
            </p:cNvPr>
            <p:cNvSpPr/>
            <p:nvPr/>
          </p:nvSpPr>
          <p:spPr bwMode="auto">
            <a:xfrm>
              <a:off x="347660" y="5720683"/>
              <a:ext cx="2819404" cy="807492"/>
            </a:xfrm>
            <a:custGeom>
              <a:avLst/>
              <a:gdLst>
                <a:gd name="connsiteX0" fmla="*/ 61337 w 2819404"/>
                <a:gd name="connsiteY0" fmla="*/ 55019 h 807492"/>
                <a:gd name="connsiteX1" fmla="*/ 52389 w 2819404"/>
                <a:gd name="connsiteY1" fmla="*/ 63967 h 807492"/>
                <a:gd name="connsiteX2" fmla="*/ 52389 w 2819404"/>
                <a:gd name="connsiteY2" fmla="*/ 743526 h 807492"/>
                <a:gd name="connsiteX3" fmla="*/ 61337 w 2819404"/>
                <a:gd name="connsiteY3" fmla="*/ 752474 h 807492"/>
                <a:gd name="connsiteX4" fmla="*/ 2480750 w 2819404"/>
                <a:gd name="connsiteY4" fmla="*/ 752474 h 807492"/>
                <a:gd name="connsiteX5" fmla="*/ 2666652 w 2819404"/>
                <a:gd name="connsiteY5" fmla="*/ 752474 h 807492"/>
                <a:gd name="connsiteX6" fmla="*/ 2758066 w 2819404"/>
                <a:gd name="connsiteY6" fmla="*/ 752474 h 807492"/>
                <a:gd name="connsiteX7" fmla="*/ 2767014 w 2819404"/>
                <a:gd name="connsiteY7" fmla="*/ 743526 h 807492"/>
                <a:gd name="connsiteX8" fmla="*/ 2767014 w 2819404"/>
                <a:gd name="connsiteY8" fmla="*/ 63967 h 807492"/>
                <a:gd name="connsiteX9" fmla="*/ 2758066 w 2819404"/>
                <a:gd name="connsiteY9" fmla="*/ 55019 h 807492"/>
                <a:gd name="connsiteX10" fmla="*/ 2666652 w 2819404"/>
                <a:gd name="connsiteY10" fmla="*/ 55019 h 807492"/>
                <a:gd name="connsiteX11" fmla="*/ 2480750 w 2819404"/>
                <a:gd name="connsiteY11" fmla="*/ 55019 h 807492"/>
                <a:gd name="connsiteX12" fmla="*/ 43443 w 2819404"/>
                <a:gd name="connsiteY12" fmla="*/ 0 h 807492"/>
                <a:gd name="connsiteX13" fmla="*/ 2480750 w 2819404"/>
                <a:gd name="connsiteY13" fmla="*/ 0 h 807492"/>
                <a:gd name="connsiteX14" fmla="*/ 2666652 w 2819404"/>
                <a:gd name="connsiteY14" fmla="*/ 0 h 807492"/>
                <a:gd name="connsiteX15" fmla="*/ 2775961 w 2819404"/>
                <a:gd name="connsiteY15" fmla="*/ 0 h 807492"/>
                <a:gd name="connsiteX16" fmla="*/ 2819404 w 2819404"/>
                <a:gd name="connsiteY16" fmla="*/ 43443 h 807492"/>
                <a:gd name="connsiteX17" fmla="*/ 2819404 w 2819404"/>
                <a:gd name="connsiteY17" fmla="*/ 764049 h 807492"/>
                <a:gd name="connsiteX18" fmla="*/ 2775961 w 2819404"/>
                <a:gd name="connsiteY18" fmla="*/ 807492 h 807492"/>
                <a:gd name="connsiteX19" fmla="*/ 2666652 w 2819404"/>
                <a:gd name="connsiteY19" fmla="*/ 807492 h 807492"/>
                <a:gd name="connsiteX20" fmla="*/ 2480750 w 2819404"/>
                <a:gd name="connsiteY20" fmla="*/ 807492 h 807492"/>
                <a:gd name="connsiteX21" fmla="*/ 43443 w 2819404"/>
                <a:gd name="connsiteY21" fmla="*/ 807492 h 807492"/>
                <a:gd name="connsiteX22" fmla="*/ 0 w 2819404"/>
                <a:gd name="connsiteY22" fmla="*/ 764049 h 807492"/>
                <a:gd name="connsiteX23" fmla="*/ 0 w 2819404"/>
                <a:gd name="connsiteY23" fmla="*/ 43443 h 807492"/>
                <a:gd name="connsiteX24" fmla="*/ 43443 w 281940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194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2480750" y="752474"/>
                  </a:lnTo>
                  <a:lnTo>
                    <a:pt x="2666652" y="752474"/>
                  </a:lnTo>
                  <a:lnTo>
                    <a:pt x="2758066" y="752474"/>
                  </a:lnTo>
                  <a:cubicBezTo>
                    <a:pt x="2763008" y="752474"/>
                    <a:pt x="2767014" y="748468"/>
                    <a:pt x="2767014" y="743526"/>
                  </a:cubicBezTo>
                  <a:lnTo>
                    <a:pt x="2767014" y="63967"/>
                  </a:lnTo>
                  <a:cubicBezTo>
                    <a:pt x="2767014" y="59025"/>
                    <a:pt x="2763008" y="55019"/>
                    <a:pt x="2758066" y="55019"/>
                  </a:cubicBezTo>
                  <a:lnTo>
                    <a:pt x="2666652" y="55019"/>
                  </a:lnTo>
                  <a:lnTo>
                    <a:pt x="2480750" y="55019"/>
                  </a:lnTo>
                  <a:close/>
                  <a:moveTo>
                    <a:pt x="43443" y="0"/>
                  </a:moveTo>
                  <a:lnTo>
                    <a:pt x="2480750" y="0"/>
                  </a:lnTo>
                  <a:lnTo>
                    <a:pt x="2666652" y="0"/>
                  </a:lnTo>
                  <a:lnTo>
                    <a:pt x="2775961" y="0"/>
                  </a:lnTo>
                  <a:cubicBezTo>
                    <a:pt x="2799954" y="0"/>
                    <a:pt x="2819404" y="19450"/>
                    <a:pt x="2819404" y="43443"/>
                  </a:cubicBezTo>
                  <a:lnTo>
                    <a:pt x="2819404" y="764049"/>
                  </a:lnTo>
                  <a:cubicBezTo>
                    <a:pt x="2819404" y="788042"/>
                    <a:pt x="2799954" y="807492"/>
                    <a:pt x="2775961" y="807492"/>
                  </a:cubicBezTo>
                  <a:lnTo>
                    <a:pt x="2666652" y="807492"/>
                  </a:lnTo>
                  <a:lnTo>
                    <a:pt x="248075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2" name="グループ化 2551">
            <a:extLst>
              <a:ext uri="{FF2B5EF4-FFF2-40B4-BE49-F238E27FC236}">
                <a16:creationId xmlns:a16="http://schemas.microsoft.com/office/drawing/2014/main" id="{ADA41322-89F9-4D37-904B-4FF19CB0AECE}"/>
              </a:ext>
            </a:extLst>
          </p:cNvPr>
          <p:cNvGrpSpPr/>
          <p:nvPr/>
        </p:nvGrpSpPr>
        <p:grpSpPr>
          <a:xfrm>
            <a:off x="5110142" y="4330528"/>
            <a:ext cx="2475987" cy="709136"/>
            <a:chOff x="347660" y="4810126"/>
            <a:chExt cx="2819404" cy="807492"/>
          </a:xfrm>
        </p:grpSpPr>
        <p:grpSp>
          <p:nvGrpSpPr>
            <p:cNvPr id="2553" name="グループ化 2552">
              <a:extLst>
                <a:ext uri="{FF2B5EF4-FFF2-40B4-BE49-F238E27FC236}">
                  <a16:creationId xmlns:a16="http://schemas.microsoft.com/office/drawing/2014/main" id="{BB3AF6D2-7700-408C-9A41-CA30B86B133A}"/>
                </a:ext>
              </a:extLst>
            </p:cNvPr>
            <p:cNvGrpSpPr/>
            <p:nvPr/>
          </p:nvGrpSpPr>
          <p:grpSpPr>
            <a:xfrm>
              <a:off x="427231" y="4867059"/>
              <a:ext cx="204231" cy="694854"/>
              <a:chOff x="1628799" y="4190334"/>
              <a:chExt cx="234076" cy="737178"/>
            </a:xfrm>
          </p:grpSpPr>
          <p:sp>
            <p:nvSpPr>
              <p:cNvPr id="2688" name="正方形/長方形 2687">
                <a:extLst>
                  <a:ext uri="{FF2B5EF4-FFF2-40B4-BE49-F238E27FC236}">
                    <a16:creationId xmlns:a16="http://schemas.microsoft.com/office/drawing/2014/main" id="{901C46C6-DFF1-4DB2-8C52-32F507EE171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9" name="フリーフォーム: 図形 2688">
                <a:extLst>
                  <a:ext uri="{FF2B5EF4-FFF2-40B4-BE49-F238E27FC236}">
                    <a16:creationId xmlns:a16="http://schemas.microsoft.com/office/drawing/2014/main" id="{0BBF652B-4FF7-48D4-8894-3A0759E6818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0" name="フリーフォーム: 図形 2689">
                <a:extLst>
                  <a:ext uri="{FF2B5EF4-FFF2-40B4-BE49-F238E27FC236}">
                    <a16:creationId xmlns:a16="http://schemas.microsoft.com/office/drawing/2014/main" id="{79CDB3A4-D1A0-4A1A-A9A0-F1337C6A193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1" name="フリーフォーム: 図形 2690">
                <a:extLst>
                  <a:ext uri="{FF2B5EF4-FFF2-40B4-BE49-F238E27FC236}">
                    <a16:creationId xmlns:a16="http://schemas.microsoft.com/office/drawing/2014/main" id="{84FD01E6-1D75-4F41-BA75-9035F1EB021B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2" name="フリーフォーム: 図形 2691">
                <a:extLst>
                  <a:ext uri="{FF2B5EF4-FFF2-40B4-BE49-F238E27FC236}">
                    <a16:creationId xmlns:a16="http://schemas.microsoft.com/office/drawing/2014/main" id="{072EEC3B-1831-4060-A9DA-282AD6A94A0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3" name="フリーフォーム: 図形 2692">
                <a:extLst>
                  <a:ext uri="{FF2B5EF4-FFF2-40B4-BE49-F238E27FC236}">
                    <a16:creationId xmlns:a16="http://schemas.microsoft.com/office/drawing/2014/main" id="{5B69247F-E68A-4438-8B18-F6E526AC700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4" name="フリーフォーム: 図形 2693">
                <a:extLst>
                  <a:ext uri="{FF2B5EF4-FFF2-40B4-BE49-F238E27FC236}">
                    <a16:creationId xmlns:a16="http://schemas.microsoft.com/office/drawing/2014/main" id="{FEC2B0AA-B8D1-47FE-B035-87CAFCABB37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5" name="フリーフォーム: 図形 2694">
                <a:extLst>
                  <a:ext uri="{FF2B5EF4-FFF2-40B4-BE49-F238E27FC236}">
                    <a16:creationId xmlns:a16="http://schemas.microsoft.com/office/drawing/2014/main" id="{C567359E-D83E-4F1E-A170-FB255D03C029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6" name="フリーフォーム: 図形 2695">
                <a:extLst>
                  <a:ext uri="{FF2B5EF4-FFF2-40B4-BE49-F238E27FC236}">
                    <a16:creationId xmlns:a16="http://schemas.microsoft.com/office/drawing/2014/main" id="{0AE007F2-5AAE-4C9D-A0B1-7A048D55DEAE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7" name="フリーフォーム: 図形 2696">
                <a:extLst>
                  <a:ext uri="{FF2B5EF4-FFF2-40B4-BE49-F238E27FC236}">
                    <a16:creationId xmlns:a16="http://schemas.microsoft.com/office/drawing/2014/main" id="{641BAA9A-E1E9-4393-83D9-0694976790AD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8" name="フリーフォーム: 図形 2697">
                <a:extLst>
                  <a:ext uri="{FF2B5EF4-FFF2-40B4-BE49-F238E27FC236}">
                    <a16:creationId xmlns:a16="http://schemas.microsoft.com/office/drawing/2014/main" id="{2387886C-91D0-4F2F-8E19-9B872E31FF93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4" name="グループ化 2553">
              <a:extLst>
                <a:ext uri="{FF2B5EF4-FFF2-40B4-BE49-F238E27FC236}">
                  <a16:creationId xmlns:a16="http://schemas.microsoft.com/office/drawing/2014/main" id="{69D32F6A-0052-4FF9-A06D-72C9196BBA51}"/>
                </a:ext>
              </a:extLst>
            </p:cNvPr>
            <p:cNvGrpSpPr/>
            <p:nvPr/>
          </p:nvGrpSpPr>
          <p:grpSpPr>
            <a:xfrm>
              <a:off x="651068" y="4867059"/>
              <a:ext cx="204231" cy="694854"/>
              <a:chOff x="1628799" y="4190334"/>
              <a:chExt cx="234076" cy="737178"/>
            </a:xfrm>
          </p:grpSpPr>
          <p:sp>
            <p:nvSpPr>
              <p:cNvPr id="2677" name="正方形/長方形 2676">
                <a:extLst>
                  <a:ext uri="{FF2B5EF4-FFF2-40B4-BE49-F238E27FC236}">
                    <a16:creationId xmlns:a16="http://schemas.microsoft.com/office/drawing/2014/main" id="{5D9C0949-407D-4466-9997-1CD0B7CA0A59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8" name="フリーフォーム: 図形 2677">
                <a:extLst>
                  <a:ext uri="{FF2B5EF4-FFF2-40B4-BE49-F238E27FC236}">
                    <a16:creationId xmlns:a16="http://schemas.microsoft.com/office/drawing/2014/main" id="{7C6808CE-5491-416B-9789-ADAE3598C104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9" name="フリーフォーム: 図形 2678">
                <a:extLst>
                  <a:ext uri="{FF2B5EF4-FFF2-40B4-BE49-F238E27FC236}">
                    <a16:creationId xmlns:a16="http://schemas.microsoft.com/office/drawing/2014/main" id="{757C38B6-61CB-4AD2-9B18-13C36849411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0" name="フリーフォーム: 図形 2679">
                <a:extLst>
                  <a:ext uri="{FF2B5EF4-FFF2-40B4-BE49-F238E27FC236}">
                    <a16:creationId xmlns:a16="http://schemas.microsoft.com/office/drawing/2014/main" id="{1910FA97-7A50-46B4-A8C5-5E423F8D290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1" name="フリーフォーム: 図形 2680">
                <a:extLst>
                  <a:ext uri="{FF2B5EF4-FFF2-40B4-BE49-F238E27FC236}">
                    <a16:creationId xmlns:a16="http://schemas.microsoft.com/office/drawing/2014/main" id="{F96244D0-4244-4A42-869F-519F753FA3F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2" name="フリーフォーム: 図形 2681">
                <a:extLst>
                  <a:ext uri="{FF2B5EF4-FFF2-40B4-BE49-F238E27FC236}">
                    <a16:creationId xmlns:a16="http://schemas.microsoft.com/office/drawing/2014/main" id="{2CAD49E7-F58D-47E5-9F05-4BDDFC6C0099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3" name="フリーフォーム: 図形 2682">
                <a:extLst>
                  <a:ext uri="{FF2B5EF4-FFF2-40B4-BE49-F238E27FC236}">
                    <a16:creationId xmlns:a16="http://schemas.microsoft.com/office/drawing/2014/main" id="{BE695691-DE0B-4BE5-B539-1197566A970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4" name="フリーフォーム: 図形 2683">
                <a:extLst>
                  <a:ext uri="{FF2B5EF4-FFF2-40B4-BE49-F238E27FC236}">
                    <a16:creationId xmlns:a16="http://schemas.microsoft.com/office/drawing/2014/main" id="{ADE35A4D-F741-484A-B523-DF5E5247BB9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5" name="フリーフォーム: 図形 2684">
                <a:extLst>
                  <a:ext uri="{FF2B5EF4-FFF2-40B4-BE49-F238E27FC236}">
                    <a16:creationId xmlns:a16="http://schemas.microsoft.com/office/drawing/2014/main" id="{0C6A1732-8C6C-44C4-9121-123AFC57AB0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6" name="フリーフォーム: 図形 2685">
                <a:extLst>
                  <a:ext uri="{FF2B5EF4-FFF2-40B4-BE49-F238E27FC236}">
                    <a16:creationId xmlns:a16="http://schemas.microsoft.com/office/drawing/2014/main" id="{12F11D0F-C2BD-4283-B1A4-67162BC1360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7" name="フリーフォーム: 図形 2686">
                <a:extLst>
                  <a:ext uri="{FF2B5EF4-FFF2-40B4-BE49-F238E27FC236}">
                    <a16:creationId xmlns:a16="http://schemas.microsoft.com/office/drawing/2014/main" id="{4A1736E3-EF90-44F7-89EC-507B97850E5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5" name="グループ化 2554">
              <a:extLst>
                <a:ext uri="{FF2B5EF4-FFF2-40B4-BE49-F238E27FC236}">
                  <a16:creationId xmlns:a16="http://schemas.microsoft.com/office/drawing/2014/main" id="{3617B5DE-AF74-4F90-AB43-257A75A75650}"/>
                </a:ext>
              </a:extLst>
            </p:cNvPr>
            <p:cNvGrpSpPr/>
            <p:nvPr/>
          </p:nvGrpSpPr>
          <p:grpSpPr>
            <a:xfrm>
              <a:off x="874906" y="4867059"/>
              <a:ext cx="204231" cy="694854"/>
              <a:chOff x="1628799" y="4190334"/>
              <a:chExt cx="234076" cy="737178"/>
            </a:xfrm>
          </p:grpSpPr>
          <p:sp>
            <p:nvSpPr>
              <p:cNvPr id="2666" name="正方形/長方形 2665">
                <a:extLst>
                  <a:ext uri="{FF2B5EF4-FFF2-40B4-BE49-F238E27FC236}">
                    <a16:creationId xmlns:a16="http://schemas.microsoft.com/office/drawing/2014/main" id="{EC56D257-9DEA-47DF-BAA4-0AD6EBD5C1C9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7" name="フリーフォーム: 図形 2666">
                <a:extLst>
                  <a:ext uri="{FF2B5EF4-FFF2-40B4-BE49-F238E27FC236}">
                    <a16:creationId xmlns:a16="http://schemas.microsoft.com/office/drawing/2014/main" id="{91FEC9A3-A37E-4A9F-A7D6-4F65E509B441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8" name="フリーフォーム: 図形 2667">
                <a:extLst>
                  <a:ext uri="{FF2B5EF4-FFF2-40B4-BE49-F238E27FC236}">
                    <a16:creationId xmlns:a16="http://schemas.microsoft.com/office/drawing/2014/main" id="{FA3BA475-B08A-49CE-9FD7-935971426E18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9" name="フリーフォーム: 図形 2668">
                <a:extLst>
                  <a:ext uri="{FF2B5EF4-FFF2-40B4-BE49-F238E27FC236}">
                    <a16:creationId xmlns:a16="http://schemas.microsoft.com/office/drawing/2014/main" id="{F9B93661-E61F-4AD2-83A6-A9503E52D4A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0" name="フリーフォーム: 図形 2669">
                <a:extLst>
                  <a:ext uri="{FF2B5EF4-FFF2-40B4-BE49-F238E27FC236}">
                    <a16:creationId xmlns:a16="http://schemas.microsoft.com/office/drawing/2014/main" id="{24903E19-6A38-4E79-8340-E7C32622E30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1" name="フリーフォーム: 図形 2670">
                <a:extLst>
                  <a:ext uri="{FF2B5EF4-FFF2-40B4-BE49-F238E27FC236}">
                    <a16:creationId xmlns:a16="http://schemas.microsoft.com/office/drawing/2014/main" id="{90B5462D-1DF4-425B-946F-5FBE25A3FC4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2" name="フリーフォーム: 図形 2671">
                <a:extLst>
                  <a:ext uri="{FF2B5EF4-FFF2-40B4-BE49-F238E27FC236}">
                    <a16:creationId xmlns:a16="http://schemas.microsoft.com/office/drawing/2014/main" id="{30B62810-DE1D-41D7-A57D-3A7C956CE70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3" name="フリーフォーム: 図形 2672">
                <a:extLst>
                  <a:ext uri="{FF2B5EF4-FFF2-40B4-BE49-F238E27FC236}">
                    <a16:creationId xmlns:a16="http://schemas.microsoft.com/office/drawing/2014/main" id="{E8FD4DAF-ABB7-4883-B31E-45476A655E9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4" name="フリーフォーム: 図形 2673">
                <a:extLst>
                  <a:ext uri="{FF2B5EF4-FFF2-40B4-BE49-F238E27FC236}">
                    <a16:creationId xmlns:a16="http://schemas.microsoft.com/office/drawing/2014/main" id="{BB59D655-AF01-4B41-90E4-653DA42DE01A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5" name="フリーフォーム: 図形 2674">
                <a:extLst>
                  <a:ext uri="{FF2B5EF4-FFF2-40B4-BE49-F238E27FC236}">
                    <a16:creationId xmlns:a16="http://schemas.microsoft.com/office/drawing/2014/main" id="{1C532EBE-918E-4B20-A42C-779B9C6DF6F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6" name="フリーフォーム: 図形 2675">
                <a:extLst>
                  <a:ext uri="{FF2B5EF4-FFF2-40B4-BE49-F238E27FC236}">
                    <a16:creationId xmlns:a16="http://schemas.microsoft.com/office/drawing/2014/main" id="{9E608C06-EDFB-49DB-A1BF-BC096E796A55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6" name="グループ化 2555">
              <a:extLst>
                <a:ext uri="{FF2B5EF4-FFF2-40B4-BE49-F238E27FC236}">
                  <a16:creationId xmlns:a16="http://schemas.microsoft.com/office/drawing/2014/main" id="{AD128F93-F86D-4F23-849D-23AEB7C691AA}"/>
                </a:ext>
              </a:extLst>
            </p:cNvPr>
            <p:cNvGrpSpPr/>
            <p:nvPr/>
          </p:nvGrpSpPr>
          <p:grpSpPr>
            <a:xfrm>
              <a:off x="1098743" y="4867059"/>
              <a:ext cx="204231" cy="694854"/>
              <a:chOff x="1628799" y="4190334"/>
              <a:chExt cx="234076" cy="737178"/>
            </a:xfrm>
          </p:grpSpPr>
          <p:sp>
            <p:nvSpPr>
              <p:cNvPr id="2655" name="正方形/長方形 2654">
                <a:extLst>
                  <a:ext uri="{FF2B5EF4-FFF2-40B4-BE49-F238E27FC236}">
                    <a16:creationId xmlns:a16="http://schemas.microsoft.com/office/drawing/2014/main" id="{78D3B44E-7CF2-4A2A-B71B-0D81A2367777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6" name="フリーフォーム: 図形 2655">
                <a:extLst>
                  <a:ext uri="{FF2B5EF4-FFF2-40B4-BE49-F238E27FC236}">
                    <a16:creationId xmlns:a16="http://schemas.microsoft.com/office/drawing/2014/main" id="{451BAE9D-B7A4-4F6E-8AB9-DB14DF605EA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7" name="フリーフォーム: 図形 2656">
                <a:extLst>
                  <a:ext uri="{FF2B5EF4-FFF2-40B4-BE49-F238E27FC236}">
                    <a16:creationId xmlns:a16="http://schemas.microsoft.com/office/drawing/2014/main" id="{348B4E85-C2CB-4084-A457-86C7AEAAC5B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8" name="フリーフォーム: 図形 2657">
                <a:extLst>
                  <a:ext uri="{FF2B5EF4-FFF2-40B4-BE49-F238E27FC236}">
                    <a16:creationId xmlns:a16="http://schemas.microsoft.com/office/drawing/2014/main" id="{7A3847E3-67E6-4FC0-A8ED-28708B443478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9" name="フリーフォーム: 図形 2658">
                <a:extLst>
                  <a:ext uri="{FF2B5EF4-FFF2-40B4-BE49-F238E27FC236}">
                    <a16:creationId xmlns:a16="http://schemas.microsoft.com/office/drawing/2014/main" id="{B977DE8A-08B3-4832-9AB2-B9CF23F07D9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0" name="フリーフォーム: 図形 2659">
                <a:extLst>
                  <a:ext uri="{FF2B5EF4-FFF2-40B4-BE49-F238E27FC236}">
                    <a16:creationId xmlns:a16="http://schemas.microsoft.com/office/drawing/2014/main" id="{3BEB16BC-2F6E-4A31-9FC3-478BD632FA9E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1" name="フリーフォーム: 図形 2660">
                <a:extLst>
                  <a:ext uri="{FF2B5EF4-FFF2-40B4-BE49-F238E27FC236}">
                    <a16:creationId xmlns:a16="http://schemas.microsoft.com/office/drawing/2014/main" id="{44697CA8-896B-4171-8575-BD138C35AB0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2" name="フリーフォーム: 図形 2661">
                <a:extLst>
                  <a:ext uri="{FF2B5EF4-FFF2-40B4-BE49-F238E27FC236}">
                    <a16:creationId xmlns:a16="http://schemas.microsoft.com/office/drawing/2014/main" id="{72D3A016-09B5-4A14-9533-99DA4CA3CD18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3" name="フリーフォーム: 図形 2662">
                <a:extLst>
                  <a:ext uri="{FF2B5EF4-FFF2-40B4-BE49-F238E27FC236}">
                    <a16:creationId xmlns:a16="http://schemas.microsoft.com/office/drawing/2014/main" id="{499E7E98-1D72-491C-B7D8-FBFD7D595588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4" name="フリーフォーム: 図形 2663">
                <a:extLst>
                  <a:ext uri="{FF2B5EF4-FFF2-40B4-BE49-F238E27FC236}">
                    <a16:creationId xmlns:a16="http://schemas.microsoft.com/office/drawing/2014/main" id="{46F2150A-9F95-4DC8-9E7E-F2EA1D748DC6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5" name="フリーフォーム: 図形 2664">
                <a:extLst>
                  <a:ext uri="{FF2B5EF4-FFF2-40B4-BE49-F238E27FC236}">
                    <a16:creationId xmlns:a16="http://schemas.microsoft.com/office/drawing/2014/main" id="{3D61C6D0-5223-4A8C-9572-0B1D28FAC46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7" name="グループ化 2556">
              <a:extLst>
                <a:ext uri="{FF2B5EF4-FFF2-40B4-BE49-F238E27FC236}">
                  <a16:creationId xmlns:a16="http://schemas.microsoft.com/office/drawing/2014/main" id="{3A62A8AD-7A68-44C9-9ACD-9131D299E4D7}"/>
                </a:ext>
              </a:extLst>
            </p:cNvPr>
            <p:cNvGrpSpPr/>
            <p:nvPr/>
          </p:nvGrpSpPr>
          <p:grpSpPr>
            <a:xfrm>
              <a:off x="1322581" y="4867059"/>
              <a:ext cx="204231" cy="694854"/>
              <a:chOff x="1628799" y="4190334"/>
              <a:chExt cx="234076" cy="737178"/>
            </a:xfrm>
          </p:grpSpPr>
          <p:sp>
            <p:nvSpPr>
              <p:cNvPr id="2644" name="正方形/長方形 2643">
                <a:extLst>
                  <a:ext uri="{FF2B5EF4-FFF2-40B4-BE49-F238E27FC236}">
                    <a16:creationId xmlns:a16="http://schemas.microsoft.com/office/drawing/2014/main" id="{60DC2EF8-D877-404F-AC6F-D20E6713D101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5" name="フリーフォーム: 図形 2644">
                <a:extLst>
                  <a:ext uri="{FF2B5EF4-FFF2-40B4-BE49-F238E27FC236}">
                    <a16:creationId xmlns:a16="http://schemas.microsoft.com/office/drawing/2014/main" id="{FBDED7B9-9B1C-4F6D-A8CA-B4847EF7333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6" name="フリーフォーム: 図形 2645">
                <a:extLst>
                  <a:ext uri="{FF2B5EF4-FFF2-40B4-BE49-F238E27FC236}">
                    <a16:creationId xmlns:a16="http://schemas.microsoft.com/office/drawing/2014/main" id="{72220678-245B-475F-8D95-D1CD40441A3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7" name="フリーフォーム: 図形 2646">
                <a:extLst>
                  <a:ext uri="{FF2B5EF4-FFF2-40B4-BE49-F238E27FC236}">
                    <a16:creationId xmlns:a16="http://schemas.microsoft.com/office/drawing/2014/main" id="{7B679844-4795-466C-816D-B93A9FA6849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8" name="フリーフォーム: 図形 2647">
                <a:extLst>
                  <a:ext uri="{FF2B5EF4-FFF2-40B4-BE49-F238E27FC236}">
                    <a16:creationId xmlns:a16="http://schemas.microsoft.com/office/drawing/2014/main" id="{84553BC8-C618-42EA-A999-8A33536D2E7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9" name="フリーフォーム: 図形 2648">
                <a:extLst>
                  <a:ext uri="{FF2B5EF4-FFF2-40B4-BE49-F238E27FC236}">
                    <a16:creationId xmlns:a16="http://schemas.microsoft.com/office/drawing/2014/main" id="{F9D6227C-4C37-4956-8C8A-5959683F852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0" name="フリーフォーム: 図形 2649">
                <a:extLst>
                  <a:ext uri="{FF2B5EF4-FFF2-40B4-BE49-F238E27FC236}">
                    <a16:creationId xmlns:a16="http://schemas.microsoft.com/office/drawing/2014/main" id="{19238F2C-A005-48FA-AFB5-E77F93D0A4F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1" name="フリーフォーム: 図形 2650">
                <a:extLst>
                  <a:ext uri="{FF2B5EF4-FFF2-40B4-BE49-F238E27FC236}">
                    <a16:creationId xmlns:a16="http://schemas.microsoft.com/office/drawing/2014/main" id="{FDF255FE-A30E-4595-9B36-1B07A8F93D6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2" name="フリーフォーム: 図形 2651">
                <a:extLst>
                  <a:ext uri="{FF2B5EF4-FFF2-40B4-BE49-F238E27FC236}">
                    <a16:creationId xmlns:a16="http://schemas.microsoft.com/office/drawing/2014/main" id="{944C63DC-DCA0-4A28-B224-A590E45B5AE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3" name="フリーフォーム: 図形 2652">
                <a:extLst>
                  <a:ext uri="{FF2B5EF4-FFF2-40B4-BE49-F238E27FC236}">
                    <a16:creationId xmlns:a16="http://schemas.microsoft.com/office/drawing/2014/main" id="{0B4E8DC2-D043-4243-920C-80BFCF5FC49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4" name="フリーフォーム: 図形 2653">
                <a:extLst>
                  <a:ext uri="{FF2B5EF4-FFF2-40B4-BE49-F238E27FC236}">
                    <a16:creationId xmlns:a16="http://schemas.microsoft.com/office/drawing/2014/main" id="{902DC3FB-CC07-45F8-9A85-E1B2897ED6AE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8" name="グループ化 2557">
              <a:extLst>
                <a:ext uri="{FF2B5EF4-FFF2-40B4-BE49-F238E27FC236}">
                  <a16:creationId xmlns:a16="http://schemas.microsoft.com/office/drawing/2014/main" id="{0E4994E8-2D1B-4FC7-925E-27B273533CB7}"/>
                </a:ext>
              </a:extLst>
            </p:cNvPr>
            <p:cNvGrpSpPr/>
            <p:nvPr/>
          </p:nvGrpSpPr>
          <p:grpSpPr>
            <a:xfrm>
              <a:off x="1546418" y="4867059"/>
              <a:ext cx="204231" cy="694854"/>
              <a:chOff x="1628799" y="4190334"/>
              <a:chExt cx="234076" cy="737178"/>
            </a:xfrm>
          </p:grpSpPr>
          <p:sp>
            <p:nvSpPr>
              <p:cNvPr id="2633" name="正方形/長方形 2632">
                <a:extLst>
                  <a:ext uri="{FF2B5EF4-FFF2-40B4-BE49-F238E27FC236}">
                    <a16:creationId xmlns:a16="http://schemas.microsoft.com/office/drawing/2014/main" id="{160ED0B6-889E-4C97-87A9-DA838D75360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4" name="フリーフォーム: 図形 2633">
                <a:extLst>
                  <a:ext uri="{FF2B5EF4-FFF2-40B4-BE49-F238E27FC236}">
                    <a16:creationId xmlns:a16="http://schemas.microsoft.com/office/drawing/2014/main" id="{B5000E75-FFFE-464B-AD7D-3EAF9642048E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5" name="フリーフォーム: 図形 2634">
                <a:extLst>
                  <a:ext uri="{FF2B5EF4-FFF2-40B4-BE49-F238E27FC236}">
                    <a16:creationId xmlns:a16="http://schemas.microsoft.com/office/drawing/2014/main" id="{92485614-4EEC-40AC-8766-2F7A910C5D9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6" name="フリーフォーム: 図形 2635">
                <a:extLst>
                  <a:ext uri="{FF2B5EF4-FFF2-40B4-BE49-F238E27FC236}">
                    <a16:creationId xmlns:a16="http://schemas.microsoft.com/office/drawing/2014/main" id="{F8AD3B1C-7AB1-4B12-AE77-C7B5C78A703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7" name="フリーフォーム: 図形 2636">
                <a:extLst>
                  <a:ext uri="{FF2B5EF4-FFF2-40B4-BE49-F238E27FC236}">
                    <a16:creationId xmlns:a16="http://schemas.microsoft.com/office/drawing/2014/main" id="{00BA1EB9-8B80-485D-B18E-21D3BA6AAF9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8" name="フリーフォーム: 図形 2637">
                <a:extLst>
                  <a:ext uri="{FF2B5EF4-FFF2-40B4-BE49-F238E27FC236}">
                    <a16:creationId xmlns:a16="http://schemas.microsoft.com/office/drawing/2014/main" id="{4FAB7C83-9569-4F70-968F-BF03D912F84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9" name="フリーフォーム: 図形 2638">
                <a:extLst>
                  <a:ext uri="{FF2B5EF4-FFF2-40B4-BE49-F238E27FC236}">
                    <a16:creationId xmlns:a16="http://schemas.microsoft.com/office/drawing/2014/main" id="{F1767839-9FDF-400A-9BB9-EDEDAA6D4159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0" name="フリーフォーム: 図形 2639">
                <a:extLst>
                  <a:ext uri="{FF2B5EF4-FFF2-40B4-BE49-F238E27FC236}">
                    <a16:creationId xmlns:a16="http://schemas.microsoft.com/office/drawing/2014/main" id="{793F7D4B-93C0-47FF-B3C3-81362089E3C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1" name="フリーフォーム: 図形 2640">
                <a:extLst>
                  <a:ext uri="{FF2B5EF4-FFF2-40B4-BE49-F238E27FC236}">
                    <a16:creationId xmlns:a16="http://schemas.microsoft.com/office/drawing/2014/main" id="{94408F62-3BC4-43D6-867E-859E61F6AB0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2" name="フリーフォーム: 図形 2641">
                <a:extLst>
                  <a:ext uri="{FF2B5EF4-FFF2-40B4-BE49-F238E27FC236}">
                    <a16:creationId xmlns:a16="http://schemas.microsoft.com/office/drawing/2014/main" id="{E8001B74-2B3E-4C12-915F-13CF5E0F39A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3" name="フリーフォーム: 図形 2642">
                <a:extLst>
                  <a:ext uri="{FF2B5EF4-FFF2-40B4-BE49-F238E27FC236}">
                    <a16:creationId xmlns:a16="http://schemas.microsoft.com/office/drawing/2014/main" id="{425B2F80-5FD8-40E6-ACCF-4CF476C4792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59" name="グループ化 2558">
              <a:extLst>
                <a:ext uri="{FF2B5EF4-FFF2-40B4-BE49-F238E27FC236}">
                  <a16:creationId xmlns:a16="http://schemas.microsoft.com/office/drawing/2014/main" id="{BB443823-D702-4268-AC84-670FB14C309C}"/>
                </a:ext>
              </a:extLst>
            </p:cNvPr>
            <p:cNvGrpSpPr/>
            <p:nvPr/>
          </p:nvGrpSpPr>
          <p:grpSpPr>
            <a:xfrm>
              <a:off x="1770256" y="4867059"/>
              <a:ext cx="204231" cy="694854"/>
              <a:chOff x="1628799" y="4190334"/>
              <a:chExt cx="234076" cy="737178"/>
            </a:xfrm>
          </p:grpSpPr>
          <p:sp>
            <p:nvSpPr>
              <p:cNvPr id="2622" name="正方形/長方形 2621">
                <a:extLst>
                  <a:ext uri="{FF2B5EF4-FFF2-40B4-BE49-F238E27FC236}">
                    <a16:creationId xmlns:a16="http://schemas.microsoft.com/office/drawing/2014/main" id="{85D93F32-66FC-48BD-9A6B-6478A4CABFD0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3" name="フリーフォーム: 図形 2622">
                <a:extLst>
                  <a:ext uri="{FF2B5EF4-FFF2-40B4-BE49-F238E27FC236}">
                    <a16:creationId xmlns:a16="http://schemas.microsoft.com/office/drawing/2014/main" id="{304784F7-2763-409D-98F3-6F542D5F9F2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4" name="フリーフォーム: 図形 2623">
                <a:extLst>
                  <a:ext uri="{FF2B5EF4-FFF2-40B4-BE49-F238E27FC236}">
                    <a16:creationId xmlns:a16="http://schemas.microsoft.com/office/drawing/2014/main" id="{3CCD3ACD-5737-4834-8A6D-B2F0BEFDAC66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5" name="フリーフォーム: 図形 2624">
                <a:extLst>
                  <a:ext uri="{FF2B5EF4-FFF2-40B4-BE49-F238E27FC236}">
                    <a16:creationId xmlns:a16="http://schemas.microsoft.com/office/drawing/2014/main" id="{C13CA914-4817-4033-8C9C-17038E816722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6" name="フリーフォーム: 図形 2625">
                <a:extLst>
                  <a:ext uri="{FF2B5EF4-FFF2-40B4-BE49-F238E27FC236}">
                    <a16:creationId xmlns:a16="http://schemas.microsoft.com/office/drawing/2014/main" id="{7B7DED75-0AAE-45AE-B200-2E2B598D3D8B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7" name="フリーフォーム: 図形 2626">
                <a:extLst>
                  <a:ext uri="{FF2B5EF4-FFF2-40B4-BE49-F238E27FC236}">
                    <a16:creationId xmlns:a16="http://schemas.microsoft.com/office/drawing/2014/main" id="{5FAE1FF6-CFF1-4CCB-B0DF-21C6D32F2AC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8" name="フリーフォーム: 図形 2627">
                <a:extLst>
                  <a:ext uri="{FF2B5EF4-FFF2-40B4-BE49-F238E27FC236}">
                    <a16:creationId xmlns:a16="http://schemas.microsoft.com/office/drawing/2014/main" id="{59E8F299-E963-4ABD-8458-0E4144A1678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9" name="フリーフォーム: 図形 2628">
                <a:extLst>
                  <a:ext uri="{FF2B5EF4-FFF2-40B4-BE49-F238E27FC236}">
                    <a16:creationId xmlns:a16="http://schemas.microsoft.com/office/drawing/2014/main" id="{1F468357-4F40-4FA6-A94E-347565C6299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0" name="フリーフォーム: 図形 2629">
                <a:extLst>
                  <a:ext uri="{FF2B5EF4-FFF2-40B4-BE49-F238E27FC236}">
                    <a16:creationId xmlns:a16="http://schemas.microsoft.com/office/drawing/2014/main" id="{C163019A-41DA-4FB5-9B55-0697AB8E051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1" name="フリーフォーム: 図形 2630">
                <a:extLst>
                  <a:ext uri="{FF2B5EF4-FFF2-40B4-BE49-F238E27FC236}">
                    <a16:creationId xmlns:a16="http://schemas.microsoft.com/office/drawing/2014/main" id="{72250211-69AE-4517-9628-CE8E9756A3B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2" name="フリーフォーム: 図形 2631">
                <a:extLst>
                  <a:ext uri="{FF2B5EF4-FFF2-40B4-BE49-F238E27FC236}">
                    <a16:creationId xmlns:a16="http://schemas.microsoft.com/office/drawing/2014/main" id="{94D01291-AE1E-406A-8DB5-0F1CB0AFD10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0" name="グループ化 2559">
              <a:extLst>
                <a:ext uri="{FF2B5EF4-FFF2-40B4-BE49-F238E27FC236}">
                  <a16:creationId xmlns:a16="http://schemas.microsoft.com/office/drawing/2014/main" id="{66ED332E-21D0-42DB-99FC-75060AB0ACCF}"/>
                </a:ext>
              </a:extLst>
            </p:cNvPr>
            <p:cNvGrpSpPr/>
            <p:nvPr/>
          </p:nvGrpSpPr>
          <p:grpSpPr>
            <a:xfrm>
              <a:off x="1994093" y="4867059"/>
              <a:ext cx="204231" cy="694854"/>
              <a:chOff x="1628799" y="4190334"/>
              <a:chExt cx="234076" cy="737178"/>
            </a:xfrm>
          </p:grpSpPr>
          <p:sp>
            <p:nvSpPr>
              <p:cNvPr id="2611" name="正方形/長方形 2610">
                <a:extLst>
                  <a:ext uri="{FF2B5EF4-FFF2-40B4-BE49-F238E27FC236}">
                    <a16:creationId xmlns:a16="http://schemas.microsoft.com/office/drawing/2014/main" id="{3B134F53-D7AC-457B-93BA-E8A3A527A64E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2" name="フリーフォーム: 図形 2611">
                <a:extLst>
                  <a:ext uri="{FF2B5EF4-FFF2-40B4-BE49-F238E27FC236}">
                    <a16:creationId xmlns:a16="http://schemas.microsoft.com/office/drawing/2014/main" id="{CE1805C4-99C8-406C-A804-496BE3E3A897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3" name="フリーフォーム: 図形 2612">
                <a:extLst>
                  <a:ext uri="{FF2B5EF4-FFF2-40B4-BE49-F238E27FC236}">
                    <a16:creationId xmlns:a16="http://schemas.microsoft.com/office/drawing/2014/main" id="{D34D6E9A-BB53-45DA-8264-392AFCA3AE8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4" name="フリーフォーム: 図形 2613">
                <a:extLst>
                  <a:ext uri="{FF2B5EF4-FFF2-40B4-BE49-F238E27FC236}">
                    <a16:creationId xmlns:a16="http://schemas.microsoft.com/office/drawing/2014/main" id="{71B75F92-83E7-4E36-B1BA-AE8EC8F0E457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5" name="フリーフォーム: 図形 2614">
                <a:extLst>
                  <a:ext uri="{FF2B5EF4-FFF2-40B4-BE49-F238E27FC236}">
                    <a16:creationId xmlns:a16="http://schemas.microsoft.com/office/drawing/2014/main" id="{018B1B1F-66BC-4C6E-9329-8525FDE8DF7F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6" name="フリーフォーム: 図形 2615">
                <a:extLst>
                  <a:ext uri="{FF2B5EF4-FFF2-40B4-BE49-F238E27FC236}">
                    <a16:creationId xmlns:a16="http://schemas.microsoft.com/office/drawing/2014/main" id="{E765C09B-03BD-480E-AD49-B8873E40B292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7" name="フリーフォーム: 図形 2616">
                <a:extLst>
                  <a:ext uri="{FF2B5EF4-FFF2-40B4-BE49-F238E27FC236}">
                    <a16:creationId xmlns:a16="http://schemas.microsoft.com/office/drawing/2014/main" id="{78DC0A17-187C-48C5-B625-BEF5B04D9384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8" name="フリーフォーム: 図形 2617">
                <a:extLst>
                  <a:ext uri="{FF2B5EF4-FFF2-40B4-BE49-F238E27FC236}">
                    <a16:creationId xmlns:a16="http://schemas.microsoft.com/office/drawing/2014/main" id="{C7D7325B-FB4D-4AB4-A680-EB5D6CFBF25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9" name="フリーフォーム: 図形 2618">
                <a:extLst>
                  <a:ext uri="{FF2B5EF4-FFF2-40B4-BE49-F238E27FC236}">
                    <a16:creationId xmlns:a16="http://schemas.microsoft.com/office/drawing/2014/main" id="{3B4B6318-7FC3-47CB-8AC5-0BF64182A05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0" name="フリーフォーム: 図形 2619">
                <a:extLst>
                  <a:ext uri="{FF2B5EF4-FFF2-40B4-BE49-F238E27FC236}">
                    <a16:creationId xmlns:a16="http://schemas.microsoft.com/office/drawing/2014/main" id="{F5DA3EA3-AB6F-4AF0-9BAD-67DA11D53F21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1" name="フリーフォーム: 図形 2620">
                <a:extLst>
                  <a:ext uri="{FF2B5EF4-FFF2-40B4-BE49-F238E27FC236}">
                    <a16:creationId xmlns:a16="http://schemas.microsoft.com/office/drawing/2014/main" id="{9D3DEC0C-DEEF-4758-950F-346AD28D2259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1" name="グループ化 2560">
              <a:extLst>
                <a:ext uri="{FF2B5EF4-FFF2-40B4-BE49-F238E27FC236}">
                  <a16:creationId xmlns:a16="http://schemas.microsoft.com/office/drawing/2014/main" id="{158585B1-F437-4910-AFA8-5856DDE0F820}"/>
                </a:ext>
              </a:extLst>
            </p:cNvPr>
            <p:cNvGrpSpPr/>
            <p:nvPr/>
          </p:nvGrpSpPr>
          <p:grpSpPr>
            <a:xfrm>
              <a:off x="2213169" y="4867059"/>
              <a:ext cx="204231" cy="694854"/>
              <a:chOff x="1628799" y="4190334"/>
              <a:chExt cx="234076" cy="737178"/>
            </a:xfrm>
          </p:grpSpPr>
          <p:sp>
            <p:nvSpPr>
              <p:cNvPr id="2600" name="正方形/長方形 2599">
                <a:extLst>
                  <a:ext uri="{FF2B5EF4-FFF2-40B4-BE49-F238E27FC236}">
                    <a16:creationId xmlns:a16="http://schemas.microsoft.com/office/drawing/2014/main" id="{6EAA0396-0AAA-494A-9F0E-A6C95ABD314A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1" name="フリーフォーム: 図形 2600">
                <a:extLst>
                  <a:ext uri="{FF2B5EF4-FFF2-40B4-BE49-F238E27FC236}">
                    <a16:creationId xmlns:a16="http://schemas.microsoft.com/office/drawing/2014/main" id="{909F311E-69DA-4241-9612-5CCF2BD09D69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2" name="フリーフォーム: 図形 2601">
                <a:extLst>
                  <a:ext uri="{FF2B5EF4-FFF2-40B4-BE49-F238E27FC236}">
                    <a16:creationId xmlns:a16="http://schemas.microsoft.com/office/drawing/2014/main" id="{34BCF50D-1BF4-4A7F-A179-63CA1D8BA322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3" name="フリーフォーム: 図形 2602">
                <a:extLst>
                  <a:ext uri="{FF2B5EF4-FFF2-40B4-BE49-F238E27FC236}">
                    <a16:creationId xmlns:a16="http://schemas.microsoft.com/office/drawing/2014/main" id="{A7DC6F57-1549-4CBD-8A6C-6693D54207C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4" name="フリーフォーム: 図形 2603">
                <a:extLst>
                  <a:ext uri="{FF2B5EF4-FFF2-40B4-BE49-F238E27FC236}">
                    <a16:creationId xmlns:a16="http://schemas.microsoft.com/office/drawing/2014/main" id="{E7CB6285-B390-4934-8CED-CBB90411B7A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5" name="フリーフォーム: 図形 2604">
                <a:extLst>
                  <a:ext uri="{FF2B5EF4-FFF2-40B4-BE49-F238E27FC236}">
                    <a16:creationId xmlns:a16="http://schemas.microsoft.com/office/drawing/2014/main" id="{D8DCEA9E-FB3D-46F7-83DC-54BA9AC80A5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6" name="フリーフォーム: 図形 2605">
                <a:extLst>
                  <a:ext uri="{FF2B5EF4-FFF2-40B4-BE49-F238E27FC236}">
                    <a16:creationId xmlns:a16="http://schemas.microsoft.com/office/drawing/2014/main" id="{6F22CD56-4F0B-4787-8DD3-039B2EAE82B6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7" name="フリーフォーム: 図形 2606">
                <a:extLst>
                  <a:ext uri="{FF2B5EF4-FFF2-40B4-BE49-F238E27FC236}">
                    <a16:creationId xmlns:a16="http://schemas.microsoft.com/office/drawing/2014/main" id="{702FA687-3051-4474-91E6-BBD4526406D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8" name="フリーフォーム: 図形 2607">
                <a:extLst>
                  <a:ext uri="{FF2B5EF4-FFF2-40B4-BE49-F238E27FC236}">
                    <a16:creationId xmlns:a16="http://schemas.microsoft.com/office/drawing/2014/main" id="{BE389A42-FA9B-4C9C-8E34-02DDD2DEEF8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9" name="フリーフォーム: 図形 2608">
                <a:extLst>
                  <a:ext uri="{FF2B5EF4-FFF2-40B4-BE49-F238E27FC236}">
                    <a16:creationId xmlns:a16="http://schemas.microsoft.com/office/drawing/2014/main" id="{2700A9C7-FF91-462F-8183-C697B34CC03C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0" name="フリーフォーム: 図形 2609">
                <a:extLst>
                  <a:ext uri="{FF2B5EF4-FFF2-40B4-BE49-F238E27FC236}">
                    <a16:creationId xmlns:a16="http://schemas.microsoft.com/office/drawing/2014/main" id="{CEE36934-2F8F-48E5-913A-5FB913C3DA7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2" name="グループ化 2561">
              <a:extLst>
                <a:ext uri="{FF2B5EF4-FFF2-40B4-BE49-F238E27FC236}">
                  <a16:creationId xmlns:a16="http://schemas.microsoft.com/office/drawing/2014/main" id="{42178C4A-33B4-4C09-9A87-F4091406AE06}"/>
                </a:ext>
              </a:extLst>
            </p:cNvPr>
            <p:cNvGrpSpPr/>
            <p:nvPr/>
          </p:nvGrpSpPr>
          <p:grpSpPr>
            <a:xfrm>
              <a:off x="2437006" y="4867059"/>
              <a:ext cx="204231" cy="694854"/>
              <a:chOff x="1628799" y="4190334"/>
              <a:chExt cx="234076" cy="737178"/>
            </a:xfrm>
          </p:grpSpPr>
          <p:sp>
            <p:nvSpPr>
              <p:cNvPr id="2589" name="正方形/長方形 2588">
                <a:extLst>
                  <a:ext uri="{FF2B5EF4-FFF2-40B4-BE49-F238E27FC236}">
                    <a16:creationId xmlns:a16="http://schemas.microsoft.com/office/drawing/2014/main" id="{B7756CBA-427E-4064-BB5B-95585AB57DE6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0" name="フリーフォーム: 図形 2589">
                <a:extLst>
                  <a:ext uri="{FF2B5EF4-FFF2-40B4-BE49-F238E27FC236}">
                    <a16:creationId xmlns:a16="http://schemas.microsoft.com/office/drawing/2014/main" id="{80E5BD32-5C46-47AF-8DD3-C88E920FEABA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1" name="フリーフォーム: 図形 2590">
                <a:extLst>
                  <a:ext uri="{FF2B5EF4-FFF2-40B4-BE49-F238E27FC236}">
                    <a16:creationId xmlns:a16="http://schemas.microsoft.com/office/drawing/2014/main" id="{6EADE29A-DED4-44D6-8D2E-75749F41BE09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2" name="フリーフォーム: 図形 2591">
                <a:extLst>
                  <a:ext uri="{FF2B5EF4-FFF2-40B4-BE49-F238E27FC236}">
                    <a16:creationId xmlns:a16="http://schemas.microsoft.com/office/drawing/2014/main" id="{FF8221BB-50F7-4438-8748-58AD68F1A20D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3" name="フリーフォーム: 図形 2592">
                <a:extLst>
                  <a:ext uri="{FF2B5EF4-FFF2-40B4-BE49-F238E27FC236}">
                    <a16:creationId xmlns:a16="http://schemas.microsoft.com/office/drawing/2014/main" id="{31225D4A-43E6-4ACC-9B0A-97573CA1CAB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4" name="フリーフォーム: 図形 2593">
                <a:extLst>
                  <a:ext uri="{FF2B5EF4-FFF2-40B4-BE49-F238E27FC236}">
                    <a16:creationId xmlns:a16="http://schemas.microsoft.com/office/drawing/2014/main" id="{79CE94FC-4200-4BF2-A794-30728A8AA107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5" name="フリーフォーム: 図形 2594">
                <a:extLst>
                  <a:ext uri="{FF2B5EF4-FFF2-40B4-BE49-F238E27FC236}">
                    <a16:creationId xmlns:a16="http://schemas.microsoft.com/office/drawing/2014/main" id="{6990993C-A09A-4D9C-ACEC-134168EF6A6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6" name="フリーフォーム: 図形 2595">
                <a:extLst>
                  <a:ext uri="{FF2B5EF4-FFF2-40B4-BE49-F238E27FC236}">
                    <a16:creationId xmlns:a16="http://schemas.microsoft.com/office/drawing/2014/main" id="{CFAF2B3D-3FE5-4256-BD18-C5C4E8CBDA2A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7" name="フリーフォーム: 図形 2596">
                <a:extLst>
                  <a:ext uri="{FF2B5EF4-FFF2-40B4-BE49-F238E27FC236}">
                    <a16:creationId xmlns:a16="http://schemas.microsoft.com/office/drawing/2014/main" id="{8BDE1186-6ACB-4386-A798-D9CED1CDC4C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8" name="フリーフォーム: 図形 2597">
                <a:extLst>
                  <a:ext uri="{FF2B5EF4-FFF2-40B4-BE49-F238E27FC236}">
                    <a16:creationId xmlns:a16="http://schemas.microsoft.com/office/drawing/2014/main" id="{D4D97EAD-C29F-47FC-A0A1-A0401F1BCB7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9" name="フリーフォーム: 図形 2598">
                <a:extLst>
                  <a:ext uri="{FF2B5EF4-FFF2-40B4-BE49-F238E27FC236}">
                    <a16:creationId xmlns:a16="http://schemas.microsoft.com/office/drawing/2014/main" id="{E4CE49DF-CE1D-47FF-8603-45EDF295E1D6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3" name="グループ化 2562">
              <a:extLst>
                <a:ext uri="{FF2B5EF4-FFF2-40B4-BE49-F238E27FC236}">
                  <a16:creationId xmlns:a16="http://schemas.microsoft.com/office/drawing/2014/main" id="{8A579C6F-3509-4C67-8876-E183FB813FDA}"/>
                </a:ext>
              </a:extLst>
            </p:cNvPr>
            <p:cNvGrpSpPr/>
            <p:nvPr/>
          </p:nvGrpSpPr>
          <p:grpSpPr>
            <a:xfrm>
              <a:off x="2660844" y="4867059"/>
              <a:ext cx="204231" cy="694854"/>
              <a:chOff x="1628799" y="4190334"/>
              <a:chExt cx="234076" cy="737178"/>
            </a:xfrm>
          </p:grpSpPr>
          <p:sp>
            <p:nvSpPr>
              <p:cNvPr id="2578" name="正方形/長方形 2577">
                <a:extLst>
                  <a:ext uri="{FF2B5EF4-FFF2-40B4-BE49-F238E27FC236}">
                    <a16:creationId xmlns:a16="http://schemas.microsoft.com/office/drawing/2014/main" id="{25EBB343-BCE0-4B20-B171-BC72ECEA0E39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9" name="フリーフォーム: 図形 2578">
                <a:extLst>
                  <a:ext uri="{FF2B5EF4-FFF2-40B4-BE49-F238E27FC236}">
                    <a16:creationId xmlns:a16="http://schemas.microsoft.com/office/drawing/2014/main" id="{46F1DFE3-7CDB-4190-9C81-89CCDB6C0662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0" name="フリーフォーム: 図形 2579">
                <a:extLst>
                  <a:ext uri="{FF2B5EF4-FFF2-40B4-BE49-F238E27FC236}">
                    <a16:creationId xmlns:a16="http://schemas.microsoft.com/office/drawing/2014/main" id="{8251F4E3-0957-4550-B44D-29B767EB8C4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1" name="フリーフォーム: 図形 2580">
                <a:extLst>
                  <a:ext uri="{FF2B5EF4-FFF2-40B4-BE49-F238E27FC236}">
                    <a16:creationId xmlns:a16="http://schemas.microsoft.com/office/drawing/2014/main" id="{4A72FE41-A9C0-4FBA-A796-32BAB1EAB64C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2" name="フリーフォーム: 図形 2581">
                <a:extLst>
                  <a:ext uri="{FF2B5EF4-FFF2-40B4-BE49-F238E27FC236}">
                    <a16:creationId xmlns:a16="http://schemas.microsoft.com/office/drawing/2014/main" id="{808EB4B7-91FD-4ACA-86BB-1BB26D594CD5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3" name="フリーフォーム: 図形 2582">
                <a:extLst>
                  <a:ext uri="{FF2B5EF4-FFF2-40B4-BE49-F238E27FC236}">
                    <a16:creationId xmlns:a16="http://schemas.microsoft.com/office/drawing/2014/main" id="{FA833B1C-5F4F-49EB-9822-30A15DA9868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4" name="フリーフォーム: 図形 2583">
                <a:extLst>
                  <a:ext uri="{FF2B5EF4-FFF2-40B4-BE49-F238E27FC236}">
                    <a16:creationId xmlns:a16="http://schemas.microsoft.com/office/drawing/2014/main" id="{D99AE3E4-4AD9-4B9D-9132-A7295E80A355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5" name="フリーフォーム: 図形 2584">
                <a:extLst>
                  <a:ext uri="{FF2B5EF4-FFF2-40B4-BE49-F238E27FC236}">
                    <a16:creationId xmlns:a16="http://schemas.microsoft.com/office/drawing/2014/main" id="{D7832C28-A733-40AF-8B9B-DE5CA6B54630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6" name="フリーフォーム: 図形 2585">
                <a:extLst>
                  <a:ext uri="{FF2B5EF4-FFF2-40B4-BE49-F238E27FC236}">
                    <a16:creationId xmlns:a16="http://schemas.microsoft.com/office/drawing/2014/main" id="{CCA48F96-F9E8-4D3B-B257-A7FFBA49FAB3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7" name="フリーフォーム: 図形 2586">
                <a:extLst>
                  <a:ext uri="{FF2B5EF4-FFF2-40B4-BE49-F238E27FC236}">
                    <a16:creationId xmlns:a16="http://schemas.microsoft.com/office/drawing/2014/main" id="{0A5EBD38-84FF-41D2-8BC0-33064DDCCC3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8" name="フリーフォーム: 図形 2587">
                <a:extLst>
                  <a:ext uri="{FF2B5EF4-FFF2-40B4-BE49-F238E27FC236}">
                    <a16:creationId xmlns:a16="http://schemas.microsoft.com/office/drawing/2014/main" id="{9878E1B9-DB45-46E6-A9E2-7BC7A9CA21F4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4" name="グループ化 2563">
              <a:extLst>
                <a:ext uri="{FF2B5EF4-FFF2-40B4-BE49-F238E27FC236}">
                  <a16:creationId xmlns:a16="http://schemas.microsoft.com/office/drawing/2014/main" id="{7B0BB87E-F270-45E8-9BE9-4EBE3CF22EB7}"/>
                </a:ext>
              </a:extLst>
            </p:cNvPr>
            <p:cNvGrpSpPr/>
            <p:nvPr/>
          </p:nvGrpSpPr>
          <p:grpSpPr>
            <a:xfrm>
              <a:off x="2884681" y="4867059"/>
              <a:ext cx="204231" cy="694854"/>
              <a:chOff x="1628799" y="4190334"/>
              <a:chExt cx="234076" cy="737178"/>
            </a:xfrm>
          </p:grpSpPr>
          <p:sp>
            <p:nvSpPr>
              <p:cNvPr id="2567" name="正方形/長方形 2566">
                <a:extLst>
                  <a:ext uri="{FF2B5EF4-FFF2-40B4-BE49-F238E27FC236}">
                    <a16:creationId xmlns:a16="http://schemas.microsoft.com/office/drawing/2014/main" id="{0F701910-9FE6-4FD0-946C-609A637434D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8" name="フリーフォーム: 図形 2567">
                <a:extLst>
                  <a:ext uri="{FF2B5EF4-FFF2-40B4-BE49-F238E27FC236}">
                    <a16:creationId xmlns:a16="http://schemas.microsoft.com/office/drawing/2014/main" id="{7DB0550C-7998-408B-BDBF-6B65C977540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9" name="フリーフォーム: 図形 2568">
                <a:extLst>
                  <a:ext uri="{FF2B5EF4-FFF2-40B4-BE49-F238E27FC236}">
                    <a16:creationId xmlns:a16="http://schemas.microsoft.com/office/drawing/2014/main" id="{4E0485CB-51B2-4D4A-B7C5-89F0777897A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0" name="フリーフォーム: 図形 2569">
                <a:extLst>
                  <a:ext uri="{FF2B5EF4-FFF2-40B4-BE49-F238E27FC236}">
                    <a16:creationId xmlns:a16="http://schemas.microsoft.com/office/drawing/2014/main" id="{8EC158AE-77C8-4C59-B4EF-620F145937C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1" name="フリーフォーム: 図形 2570">
                <a:extLst>
                  <a:ext uri="{FF2B5EF4-FFF2-40B4-BE49-F238E27FC236}">
                    <a16:creationId xmlns:a16="http://schemas.microsoft.com/office/drawing/2014/main" id="{FADDE1C3-BDE1-4F9D-A11E-6F801C753F46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2" name="フリーフォーム: 図形 2571">
                <a:extLst>
                  <a:ext uri="{FF2B5EF4-FFF2-40B4-BE49-F238E27FC236}">
                    <a16:creationId xmlns:a16="http://schemas.microsoft.com/office/drawing/2014/main" id="{77417D6B-CB4C-483B-A1F6-EEA8F8E67C2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3" name="フリーフォーム: 図形 2572">
                <a:extLst>
                  <a:ext uri="{FF2B5EF4-FFF2-40B4-BE49-F238E27FC236}">
                    <a16:creationId xmlns:a16="http://schemas.microsoft.com/office/drawing/2014/main" id="{606953E6-9413-4945-A5A7-38D7DF2DD24A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4" name="フリーフォーム: 図形 2573">
                <a:extLst>
                  <a:ext uri="{FF2B5EF4-FFF2-40B4-BE49-F238E27FC236}">
                    <a16:creationId xmlns:a16="http://schemas.microsoft.com/office/drawing/2014/main" id="{8DD79AA2-3F94-4F0C-917F-A05F20A87AF4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5" name="フリーフォーム: 図形 2574">
                <a:extLst>
                  <a:ext uri="{FF2B5EF4-FFF2-40B4-BE49-F238E27FC236}">
                    <a16:creationId xmlns:a16="http://schemas.microsoft.com/office/drawing/2014/main" id="{9FFE9737-72AC-478B-A582-4AD9A4451391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6" name="フリーフォーム: 図形 2575">
                <a:extLst>
                  <a:ext uri="{FF2B5EF4-FFF2-40B4-BE49-F238E27FC236}">
                    <a16:creationId xmlns:a16="http://schemas.microsoft.com/office/drawing/2014/main" id="{A35B7F17-9250-401E-AB52-AFA6D53E5CE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7" name="フリーフォーム: 図形 2576">
                <a:extLst>
                  <a:ext uri="{FF2B5EF4-FFF2-40B4-BE49-F238E27FC236}">
                    <a16:creationId xmlns:a16="http://schemas.microsoft.com/office/drawing/2014/main" id="{067E02B0-1F56-4040-B8C8-E7154EC6579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65" name="正方形/長方形 2564">
              <a:extLst>
                <a:ext uri="{FF2B5EF4-FFF2-40B4-BE49-F238E27FC236}">
                  <a16:creationId xmlns:a16="http://schemas.microsoft.com/office/drawing/2014/main" id="{F205E81D-9A7F-4D50-A856-5F7E92453FDD}"/>
                </a:ext>
              </a:extLst>
            </p:cNvPr>
            <p:cNvSpPr/>
            <p:nvPr/>
          </p:nvSpPr>
          <p:spPr bwMode="auto">
            <a:xfrm>
              <a:off x="371989" y="5022057"/>
              <a:ext cx="2775071" cy="5715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66" name="フリーフォーム: 図形 2565">
              <a:extLst>
                <a:ext uri="{FF2B5EF4-FFF2-40B4-BE49-F238E27FC236}">
                  <a16:creationId xmlns:a16="http://schemas.microsoft.com/office/drawing/2014/main" id="{51F22250-ED9F-4886-9360-0B0A877CE97C}"/>
                </a:ext>
              </a:extLst>
            </p:cNvPr>
            <p:cNvSpPr/>
            <p:nvPr/>
          </p:nvSpPr>
          <p:spPr bwMode="auto">
            <a:xfrm>
              <a:off x="347660" y="4810126"/>
              <a:ext cx="2819404" cy="807492"/>
            </a:xfrm>
            <a:custGeom>
              <a:avLst/>
              <a:gdLst>
                <a:gd name="connsiteX0" fmla="*/ 61337 w 2819404"/>
                <a:gd name="connsiteY0" fmla="*/ 55019 h 807492"/>
                <a:gd name="connsiteX1" fmla="*/ 52389 w 2819404"/>
                <a:gd name="connsiteY1" fmla="*/ 63967 h 807492"/>
                <a:gd name="connsiteX2" fmla="*/ 52389 w 2819404"/>
                <a:gd name="connsiteY2" fmla="*/ 743526 h 807492"/>
                <a:gd name="connsiteX3" fmla="*/ 61337 w 2819404"/>
                <a:gd name="connsiteY3" fmla="*/ 752474 h 807492"/>
                <a:gd name="connsiteX4" fmla="*/ 2480750 w 2819404"/>
                <a:gd name="connsiteY4" fmla="*/ 752474 h 807492"/>
                <a:gd name="connsiteX5" fmla="*/ 2666652 w 2819404"/>
                <a:gd name="connsiteY5" fmla="*/ 752474 h 807492"/>
                <a:gd name="connsiteX6" fmla="*/ 2758066 w 2819404"/>
                <a:gd name="connsiteY6" fmla="*/ 752474 h 807492"/>
                <a:gd name="connsiteX7" fmla="*/ 2767014 w 2819404"/>
                <a:gd name="connsiteY7" fmla="*/ 743526 h 807492"/>
                <a:gd name="connsiteX8" fmla="*/ 2767014 w 2819404"/>
                <a:gd name="connsiteY8" fmla="*/ 63967 h 807492"/>
                <a:gd name="connsiteX9" fmla="*/ 2758066 w 2819404"/>
                <a:gd name="connsiteY9" fmla="*/ 55019 h 807492"/>
                <a:gd name="connsiteX10" fmla="*/ 2666652 w 2819404"/>
                <a:gd name="connsiteY10" fmla="*/ 55019 h 807492"/>
                <a:gd name="connsiteX11" fmla="*/ 2480750 w 2819404"/>
                <a:gd name="connsiteY11" fmla="*/ 55019 h 807492"/>
                <a:gd name="connsiteX12" fmla="*/ 43443 w 2819404"/>
                <a:gd name="connsiteY12" fmla="*/ 0 h 807492"/>
                <a:gd name="connsiteX13" fmla="*/ 2480750 w 2819404"/>
                <a:gd name="connsiteY13" fmla="*/ 0 h 807492"/>
                <a:gd name="connsiteX14" fmla="*/ 2666652 w 2819404"/>
                <a:gd name="connsiteY14" fmla="*/ 0 h 807492"/>
                <a:gd name="connsiteX15" fmla="*/ 2775961 w 2819404"/>
                <a:gd name="connsiteY15" fmla="*/ 0 h 807492"/>
                <a:gd name="connsiteX16" fmla="*/ 2819404 w 2819404"/>
                <a:gd name="connsiteY16" fmla="*/ 43443 h 807492"/>
                <a:gd name="connsiteX17" fmla="*/ 2819404 w 2819404"/>
                <a:gd name="connsiteY17" fmla="*/ 764049 h 807492"/>
                <a:gd name="connsiteX18" fmla="*/ 2775961 w 2819404"/>
                <a:gd name="connsiteY18" fmla="*/ 807492 h 807492"/>
                <a:gd name="connsiteX19" fmla="*/ 2666652 w 2819404"/>
                <a:gd name="connsiteY19" fmla="*/ 807492 h 807492"/>
                <a:gd name="connsiteX20" fmla="*/ 2480750 w 2819404"/>
                <a:gd name="connsiteY20" fmla="*/ 807492 h 807492"/>
                <a:gd name="connsiteX21" fmla="*/ 43443 w 2819404"/>
                <a:gd name="connsiteY21" fmla="*/ 807492 h 807492"/>
                <a:gd name="connsiteX22" fmla="*/ 0 w 2819404"/>
                <a:gd name="connsiteY22" fmla="*/ 764049 h 807492"/>
                <a:gd name="connsiteX23" fmla="*/ 0 w 2819404"/>
                <a:gd name="connsiteY23" fmla="*/ 43443 h 807492"/>
                <a:gd name="connsiteX24" fmla="*/ 43443 w 281940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194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2480750" y="752474"/>
                  </a:lnTo>
                  <a:lnTo>
                    <a:pt x="2666652" y="752474"/>
                  </a:lnTo>
                  <a:lnTo>
                    <a:pt x="2758066" y="752474"/>
                  </a:lnTo>
                  <a:cubicBezTo>
                    <a:pt x="2763008" y="752474"/>
                    <a:pt x="2767014" y="748468"/>
                    <a:pt x="2767014" y="743526"/>
                  </a:cubicBezTo>
                  <a:lnTo>
                    <a:pt x="2767014" y="63967"/>
                  </a:lnTo>
                  <a:cubicBezTo>
                    <a:pt x="2767014" y="59025"/>
                    <a:pt x="2763008" y="55019"/>
                    <a:pt x="2758066" y="55019"/>
                  </a:cubicBezTo>
                  <a:lnTo>
                    <a:pt x="2666652" y="55019"/>
                  </a:lnTo>
                  <a:lnTo>
                    <a:pt x="2480750" y="55019"/>
                  </a:lnTo>
                  <a:close/>
                  <a:moveTo>
                    <a:pt x="43443" y="0"/>
                  </a:moveTo>
                  <a:lnTo>
                    <a:pt x="2480750" y="0"/>
                  </a:lnTo>
                  <a:lnTo>
                    <a:pt x="2666652" y="0"/>
                  </a:lnTo>
                  <a:lnTo>
                    <a:pt x="2775961" y="0"/>
                  </a:lnTo>
                  <a:cubicBezTo>
                    <a:pt x="2799954" y="0"/>
                    <a:pt x="2819404" y="19450"/>
                    <a:pt x="2819404" y="43443"/>
                  </a:cubicBezTo>
                  <a:lnTo>
                    <a:pt x="2819404" y="764049"/>
                  </a:lnTo>
                  <a:cubicBezTo>
                    <a:pt x="2819404" y="788042"/>
                    <a:pt x="2799954" y="807492"/>
                    <a:pt x="2775961" y="807492"/>
                  </a:cubicBezTo>
                  <a:lnTo>
                    <a:pt x="2666652" y="807492"/>
                  </a:lnTo>
                  <a:lnTo>
                    <a:pt x="248075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9" name="グループ化 2698">
            <a:extLst>
              <a:ext uri="{FF2B5EF4-FFF2-40B4-BE49-F238E27FC236}">
                <a16:creationId xmlns:a16="http://schemas.microsoft.com/office/drawing/2014/main" id="{29FA5E35-90FD-4A73-B6F7-8C92F031C17E}"/>
              </a:ext>
            </a:extLst>
          </p:cNvPr>
          <p:cNvGrpSpPr/>
          <p:nvPr/>
        </p:nvGrpSpPr>
        <p:grpSpPr>
          <a:xfrm>
            <a:off x="5110142" y="3546966"/>
            <a:ext cx="2475987" cy="709136"/>
            <a:chOff x="347660" y="3917885"/>
            <a:chExt cx="2819404" cy="807492"/>
          </a:xfrm>
        </p:grpSpPr>
        <p:grpSp>
          <p:nvGrpSpPr>
            <p:cNvPr id="2700" name="グループ化 2699">
              <a:extLst>
                <a:ext uri="{FF2B5EF4-FFF2-40B4-BE49-F238E27FC236}">
                  <a16:creationId xmlns:a16="http://schemas.microsoft.com/office/drawing/2014/main" id="{73D1A822-96B7-4EC9-9018-95B2D2510473}"/>
                </a:ext>
              </a:extLst>
            </p:cNvPr>
            <p:cNvGrpSpPr/>
            <p:nvPr/>
          </p:nvGrpSpPr>
          <p:grpSpPr>
            <a:xfrm>
              <a:off x="427231" y="3973643"/>
              <a:ext cx="204231" cy="694854"/>
              <a:chOff x="2188392" y="4190334"/>
              <a:chExt cx="234076" cy="737178"/>
            </a:xfrm>
          </p:grpSpPr>
          <p:sp>
            <p:nvSpPr>
              <p:cNvPr id="2835" name="正方形/長方形 2834">
                <a:extLst>
                  <a:ext uri="{FF2B5EF4-FFF2-40B4-BE49-F238E27FC236}">
                    <a16:creationId xmlns:a16="http://schemas.microsoft.com/office/drawing/2014/main" id="{43672B96-6ED5-44A4-B778-F3FFEE385DF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6" name="フリーフォーム: 図形 2835">
                <a:extLst>
                  <a:ext uri="{FF2B5EF4-FFF2-40B4-BE49-F238E27FC236}">
                    <a16:creationId xmlns:a16="http://schemas.microsoft.com/office/drawing/2014/main" id="{D965744F-79A9-4A25-B0B6-5B31C7FC561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7" name="フリーフォーム: 図形 2836">
                <a:extLst>
                  <a:ext uri="{FF2B5EF4-FFF2-40B4-BE49-F238E27FC236}">
                    <a16:creationId xmlns:a16="http://schemas.microsoft.com/office/drawing/2014/main" id="{A3790F22-6DB6-4C19-991A-4BC3428E6E7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8" name="フリーフォーム: 図形 2837">
                <a:extLst>
                  <a:ext uri="{FF2B5EF4-FFF2-40B4-BE49-F238E27FC236}">
                    <a16:creationId xmlns:a16="http://schemas.microsoft.com/office/drawing/2014/main" id="{501F3AEE-4050-4810-B25A-9D84EFC82295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9" name="フリーフォーム: 図形 2838">
                <a:extLst>
                  <a:ext uri="{FF2B5EF4-FFF2-40B4-BE49-F238E27FC236}">
                    <a16:creationId xmlns:a16="http://schemas.microsoft.com/office/drawing/2014/main" id="{C77B580C-6E6F-40CA-83D0-454803EAF5B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0" name="フリーフォーム: 図形 2839">
                <a:extLst>
                  <a:ext uri="{FF2B5EF4-FFF2-40B4-BE49-F238E27FC236}">
                    <a16:creationId xmlns:a16="http://schemas.microsoft.com/office/drawing/2014/main" id="{68631379-0B76-4F02-B833-E35D3E46154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1" name="フリーフォーム: 図形 2840">
                <a:extLst>
                  <a:ext uri="{FF2B5EF4-FFF2-40B4-BE49-F238E27FC236}">
                    <a16:creationId xmlns:a16="http://schemas.microsoft.com/office/drawing/2014/main" id="{F74ED079-759F-4939-8BAC-94480A5A486E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2" name="フリーフォーム: 図形 2841">
                <a:extLst>
                  <a:ext uri="{FF2B5EF4-FFF2-40B4-BE49-F238E27FC236}">
                    <a16:creationId xmlns:a16="http://schemas.microsoft.com/office/drawing/2014/main" id="{6B012EA0-FD63-411F-9D8D-16374D632618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3" name="フリーフォーム: 図形 2842">
                <a:extLst>
                  <a:ext uri="{FF2B5EF4-FFF2-40B4-BE49-F238E27FC236}">
                    <a16:creationId xmlns:a16="http://schemas.microsoft.com/office/drawing/2014/main" id="{5ACA83F0-93AA-4F33-902B-0DA5B9DB512C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4" name="フリーフォーム: 図形 2843">
                <a:extLst>
                  <a:ext uri="{FF2B5EF4-FFF2-40B4-BE49-F238E27FC236}">
                    <a16:creationId xmlns:a16="http://schemas.microsoft.com/office/drawing/2014/main" id="{14601B0B-1D69-41B0-9324-CC861477E0C4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5" name="フリーフォーム: 図形 2844">
                <a:extLst>
                  <a:ext uri="{FF2B5EF4-FFF2-40B4-BE49-F238E27FC236}">
                    <a16:creationId xmlns:a16="http://schemas.microsoft.com/office/drawing/2014/main" id="{68E59599-B122-4989-88CD-BBF87597322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1" name="グループ化 2700">
              <a:extLst>
                <a:ext uri="{FF2B5EF4-FFF2-40B4-BE49-F238E27FC236}">
                  <a16:creationId xmlns:a16="http://schemas.microsoft.com/office/drawing/2014/main" id="{455DC787-BEA6-4AC0-B1D2-9149F922B938}"/>
                </a:ext>
              </a:extLst>
            </p:cNvPr>
            <p:cNvGrpSpPr/>
            <p:nvPr/>
          </p:nvGrpSpPr>
          <p:grpSpPr>
            <a:xfrm>
              <a:off x="651252" y="3973643"/>
              <a:ext cx="204231" cy="694854"/>
              <a:chOff x="2188392" y="4190334"/>
              <a:chExt cx="234076" cy="737178"/>
            </a:xfrm>
          </p:grpSpPr>
          <p:sp>
            <p:nvSpPr>
              <p:cNvPr id="2824" name="正方形/長方形 2823">
                <a:extLst>
                  <a:ext uri="{FF2B5EF4-FFF2-40B4-BE49-F238E27FC236}">
                    <a16:creationId xmlns:a16="http://schemas.microsoft.com/office/drawing/2014/main" id="{DF341550-E9C6-415B-B2A5-1C4B7F20A133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5" name="フリーフォーム: 図形 2824">
                <a:extLst>
                  <a:ext uri="{FF2B5EF4-FFF2-40B4-BE49-F238E27FC236}">
                    <a16:creationId xmlns:a16="http://schemas.microsoft.com/office/drawing/2014/main" id="{F64EA932-D227-4E51-8589-83762CE4F24F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6" name="フリーフォーム: 図形 2825">
                <a:extLst>
                  <a:ext uri="{FF2B5EF4-FFF2-40B4-BE49-F238E27FC236}">
                    <a16:creationId xmlns:a16="http://schemas.microsoft.com/office/drawing/2014/main" id="{EBECB677-3162-4EC0-8D7C-DE906A166DCE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7" name="フリーフォーム: 図形 2826">
                <a:extLst>
                  <a:ext uri="{FF2B5EF4-FFF2-40B4-BE49-F238E27FC236}">
                    <a16:creationId xmlns:a16="http://schemas.microsoft.com/office/drawing/2014/main" id="{E9220C48-8819-4DBB-959B-DCC251EF2C7A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8" name="フリーフォーム: 図形 2827">
                <a:extLst>
                  <a:ext uri="{FF2B5EF4-FFF2-40B4-BE49-F238E27FC236}">
                    <a16:creationId xmlns:a16="http://schemas.microsoft.com/office/drawing/2014/main" id="{9786E673-99F9-4249-9A27-0F9BF7FD4B6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9" name="フリーフォーム: 図形 2828">
                <a:extLst>
                  <a:ext uri="{FF2B5EF4-FFF2-40B4-BE49-F238E27FC236}">
                    <a16:creationId xmlns:a16="http://schemas.microsoft.com/office/drawing/2014/main" id="{3A5AC6D1-ED0C-49E2-BD74-566DDA1FE7E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0" name="フリーフォーム: 図形 2829">
                <a:extLst>
                  <a:ext uri="{FF2B5EF4-FFF2-40B4-BE49-F238E27FC236}">
                    <a16:creationId xmlns:a16="http://schemas.microsoft.com/office/drawing/2014/main" id="{0CEF5638-FE1F-4FB0-96A6-245410632B9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1" name="フリーフォーム: 図形 2830">
                <a:extLst>
                  <a:ext uri="{FF2B5EF4-FFF2-40B4-BE49-F238E27FC236}">
                    <a16:creationId xmlns:a16="http://schemas.microsoft.com/office/drawing/2014/main" id="{EF7F91A4-8458-48E0-A194-71450F7D32D4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2" name="フリーフォーム: 図形 2831">
                <a:extLst>
                  <a:ext uri="{FF2B5EF4-FFF2-40B4-BE49-F238E27FC236}">
                    <a16:creationId xmlns:a16="http://schemas.microsoft.com/office/drawing/2014/main" id="{998970E7-1C64-4B97-A7D2-524D5E20B03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3" name="フリーフォーム: 図形 2832">
                <a:extLst>
                  <a:ext uri="{FF2B5EF4-FFF2-40B4-BE49-F238E27FC236}">
                    <a16:creationId xmlns:a16="http://schemas.microsoft.com/office/drawing/2014/main" id="{662EF32B-C9A3-4C7D-BD26-1C59C29AF4A0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4" name="フリーフォーム: 図形 2833">
                <a:extLst>
                  <a:ext uri="{FF2B5EF4-FFF2-40B4-BE49-F238E27FC236}">
                    <a16:creationId xmlns:a16="http://schemas.microsoft.com/office/drawing/2014/main" id="{32B1B60F-3A94-4B15-A1B1-C1F35E2AB71B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2" name="グループ化 2701">
              <a:extLst>
                <a:ext uri="{FF2B5EF4-FFF2-40B4-BE49-F238E27FC236}">
                  <a16:creationId xmlns:a16="http://schemas.microsoft.com/office/drawing/2014/main" id="{789E87B1-439E-412B-B5A4-7E3453C60369}"/>
                </a:ext>
              </a:extLst>
            </p:cNvPr>
            <p:cNvGrpSpPr/>
            <p:nvPr/>
          </p:nvGrpSpPr>
          <p:grpSpPr>
            <a:xfrm>
              <a:off x="875273" y="3973643"/>
              <a:ext cx="204231" cy="694854"/>
              <a:chOff x="2188392" y="4190334"/>
              <a:chExt cx="234076" cy="737178"/>
            </a:xfrm>
          </p:grpSpPr>
          <p:sp>
            <p:nvSpPr>
              <p:cNvPr id="2813" name="正方形/長方形 2812">
                <a:extLst>
                  <a:ext uri="{FF2B5EF4-FFF2-40B4-BE49-F238E27FC236}">
                    <a16:creationId xmlns:a16="http://schemas.microsoft.com/office/drawing/2014/main" id="{8657FBC3-29D9-48CC-BC2B-55A1DB95F28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4" name="フリーフォーム: 図形 2813">
                <a:extLst>
                  <a:ext uri="{FF2B5EF4-FFF2-40B4-BE49-F238E27FC236}">
                    <a16:creationId xmlns:a16="http://schemas.microsoft.com/office/drawing/2014/main" id="{530B8CFF-1354-47DF-A558-C5435BE79E9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5" name="フリーフォーム: 図形 2814">
                <a:extLst>
                  <a:ext uri="{FF2B5EF4-FFF2-40B4-BE49-F238E27FC236}">
                    <a16:creationId xmlns:a16="http://schemas.microsoft.com/office/drawing/2014/main" id="{49104483-BFC9-4FE3-B822-F5D1C9FA007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6" name="フリーフォーム: 図形 2815">
                <a:extLst>
                  <a:ext uri="{FF2B5EF4-FFF2-40B4-BE49-F238E27FC236}">
                    <a16:creationId xmlns:a16="http://schemas.microsoft.com/office/drawing/2014/main" id="{F5896E3C-444F-47A5-9DBE-00883F40596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7" name="フリーフォーム: 図形 2816">
                <a:extLst>
                  <a:ext uri="{FF2B5EF4-FFF2-40B4-BE49-F238E27FC236}">
                    <a16:creationId xmlns:a16="http://schemas.microsoft.com/office/drawing/2014/main" id="{E21DF4BC-C42E-47A1-B87D-828BC29FD6C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8" name="フリーフォーム: 図形 2817">
                <a:extLst>
                  <a:ext uri="{FF2B5EF4-FFF2-40B4-BE49-F238E27FC236}">
                    <a16:creationId xmlns:a16="http://schemas.microsoft.com/office/drawing/2014/main" id="{473F8634-66D1-47DE-A7E2-42DD6CEA616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9" name="フリーフォーム: 図形 2818">
                <a:extLst>
                  <a:ext uri="{FF2B5EF4-FFF2-40B4-BE49-F238E27FC236}">
                    <a16:creationId xmlns:a16="http://schemas.microsoft.com/office/drawing/2014/main" id="{0D61521A-7B4B-44A9-B786-07F517FB5E1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0" name="フリーフォーム: 図形 2819">
                <a:extLst>
                  <a:ext uri="{FF2B5EF4-FFF2-40B4-BE49-F238E27FC236}">
                    <a16:creationId xmlns:a16="http://schemas.microsoft.com/office/drawing/2014/main" id="{69058B66-AB50-47FA-BBF0-8FCBB400798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1" name="フリーフォーム: 図形 2820">
                <a:extLst>
                  <a:ext uri="{FF2B5EF4-FFF2-40B4-BE49-F238E27FC236}">
                    <a16:creationId xmlns:a16="http://schemas.microsoft.com/office/drawing/2014/main" id="{88176359-A13A-4DB9-BEE7-3B8C6E3607B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2" name="フリーフォーム: 図形 2821">
                <a:extLst>
                  <a:ext uri="{FF2B5EF4-FFF2-40B4-BE49-F238E27FC236}">
                    <a16:creationId xmlns:a16="http://schemas.microsoft.com/office/drawing/2014/main" id="{7BB66F93-4526-494E-9BA8-3F8638FB9AF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3" name="フリーフォーム: 図形 2822">
                <a:extLst>
                  <a:ext uri="{FF2B5EF4-FFF2-40B4-BE49-F238E27FC236}">
                    <a16:creationId xmlns:a16="http://schemas.microsoft.com/office/drawing/2014/main" id="{2E94C15C-4245-4F4F-B134-5D6F72010A11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3" name="グループ化 2702">
              <a:extLst>
                <a:ext uri="{FF2B5EF4-FFF2-40B4-BE49-F238E27FC236}">
                  <a16:creationId xmlns:a16="http://schemas.microsoft.com/office/drawing/2014/main" id="{2492B71E-CFF1-4CD3-8A96-3F04E2F04176}"/>
                </a:ext>
              </a:extLst>
            </p:cNvPr>
            <p:cNvGrpSpPr/>
            <p:nvPr/>
          </p:nvGrpSpPr>
          <p:grpSpPr>
            <a:xfrm>
              <a:off x="1099294" y="3973643"/>
              <a:ext cx="204231" cy="694854"/>
              <a:chOff x="2188392" y="4190334"/>
              <a:chExt cx="234076" cy="737178"/>
            </a:xfrm>
          </p:grpSpPr>
          <p:sp>
            <p:nvSpPr>
              <p:cNvPr id="2802" name="正方形/長方形 2801">
                <a:extLst>
                  <a:ext uri="{FF2B5EF4-FFF2-40B4-BE49-F238E27FC236}">
                    <a16:creationId xmlns:a16="http://schemas.microsoft.com/office/drawing/2014/main" id="{3D19C78C-0CA4-4840-8153-DE2896C4B4C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3" name="フリーフォーム: 図形 2802">
                <a:extLst>
                  <a:ext uri="{FF2B5EF4-FFF2-40B4-BE49-F238E27FC236}">
                    <a16:creationId xmlns:a16="http://schemas.microsoft.com/office/drawing/2014/main" id="{DF4AD5FC-2A18-4462-98E8-FC99D991D20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4" name="フリーフォーム: 図形 2803">
                <a:extLst>
                  <a:ext uri="{FF2B5EF4-FFF2-40B4-BE49-F238E27FC236}">
                    <a16:creationId xmlns:a16="http://schemas.microsoft.com/office/drawing/2014/main" id="{BD6364CD-4F63-43BA-B9B8-81912EA1848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5" name="フリーフォーム: 図形 2804">
                <a:extLst>
                  <a:ext uri="{FF2B5EF4-FFF2-40B4-BE49-F238E27FC236}">
                    <a16:creationId xmlns:a16="http://schemas.microsoft.com/office/drawing/2014/main" id="{86482200-EB67-482E-8733-324EC2E9B454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6" name="フリーフォーム: 図形 2805">
                <a:extLst>
                  <a:ext uri="{FF2B5EF4-FFF2-40B4-BE49-F238E27FC236}">
                    <a16:creationId xmlns:a16="http://schemas.microsoft.com/office/drawing/2014/main" id="{83FE2F18-CD83-4851-896A-0ACC3A697AE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7" name="フリーフォーム: 図形 2806">
                <a:extLst>
                  <a:ext uri="{FF2B5EF4-FFF2-40B4-BE49-F238E27FC236}">
                    <a16:creationId xmlns:a16="http://schemas.microsoft.com/office/drawing/2014/main" id="{DF89E510-BB59-4937-AB86-B6F4BEB4131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8" name="フリーフォーム: 図形 2807">
                <a:extLst>
                  <a:ext uri="{FF2B5EF4-FFF2-40B4-BE49-F238E27FC236}">
                    <a16:creationId xmlns:a16="http://schemas.microsoft.com/office/drawing/2014/main" id="{79A61B33-A621-4E13-BDBC-5AD1BFE111E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9" name="フリーフォーム: 図形 2808">
                <a:extLst>
                  <a:ext uri="{FF2B5EF4-FFF2-40B4-BE49-F238E27FC236}">
                    <a16:creationId xmlns:a16="http://schemas.microsoft.com/office/drawing/2014/main" id="{83605200-A744-43A2-946C-8467D9A2777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0" name="フリーフォーム: 図形 2809">
                <a:extLst>
                  <a:ext uri="{FF2B5EF4-FFF2-40B4-BE49-F238E27FC236}">
                    <a16:creationId xmlns:a16="http://schemas.microsoft.com/office/drawing/2014/main" id="{38E4535A-32C6-4348-897D-0DE1A628354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1" name="フリーフォーム: 図形 2810">
                <a:extLst>
                  <a:ext uri="{FF2B5EF4-FFF2-40B4-BE49-F238E27FC236}">
                    <a16:creationId xmlns:a16="http://schemas.microsoft.com/office/drawing/2014/main" id="{E4E4BCD8-C4B4-4550-9236-F2B8C052858E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2" name="フリーフォーム: 図形 2811">
                <a:extLst>
                  <a:ext uri="{FF2B5EF4-FFF2-40B4-BE49-F238E27FC236}">
                    <a16:creationId xmlns:a16="http://schemas.microsoft.com/office/drawing/2014/main" id="{5E4CF283-40D3-46F3-8A78-814906A44CC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4" name="グループ化 2703">
              <a:extLst>
                <a:ext uri="{FF2B5EF4-FFF2-40B4-BE49-F238E27FC236}">
                  <a16:creationId xmlns:a16="http://schemas.microsoft.com/office/drawing/2014/main" id="{1CC82EE9-2D69-4F96-992F-D37DFF7D199F}"/>
                </a:ext>
              </a:extLst>
            </p:cNvPr>
            <p:cNvGrpSpPr/>
            <p:nvPr/>
          </p:nvGrpSpPr>
          <p:grpSpPr>
            <a:xfrm>
              <a:off x="1323315" y="3973643"/>
              <a:ext cx="204231" cy="694854"/>
              <a:chOff x="2188392" y="4190334"/>
              <a:chExt cx="234076" cy="737178"/>
            </a:xfrm>
          </p:grpSpPr>
          <p:sp>
            <p:nvSpPr>
              <p:cNvPr id="2791" name="正方形/長方形 2790">
                <a:extLst>
                  <a:ext uri="{FF2B5EF4-FFF2-40B4-BE49-F238E27FC236}">
                    <a16:creationId xmlns:a16="http://schemas.microsoft.com/office/drawing/2014/main" id="{5E87297F-A77B-4625-84D4-F906E0EEB28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2" name="フリーフォーム: 図形 2791">
                <a:extLst>
                  <a:ext uri="{FF2B5EF4-FFF2-40B4-BE49-F238E27FC236}">
                    <a16:creationId xmlns:a16="http://schemas.microsoft.com/office/drawing/2014/main" id="{82B4C27B-8215-4585-B04A-4C6C8E2A7D6E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3" name="フリーフォーム: 図形 2792">
                <a:extLst>
                  <a:ext uri="{FF2B5EF4-FFF2-40B4-BE49-F238E27FC236}">
                    <a16:creationId xmlns:a16="http://schemas.microsoft.com/office/drawing/2014/main" id="{AA79F0CD-58AE-4C44-9CF0-2D1EA73C896B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4" name="フリーフォーム: 図形 2793">
                <a:extLst>
                  <a:ext uri="{FF2B5EF4-FFF2-40B4-BE49-F238E27FC236}">
                    <a16:creationId xmlns:a16="http://schemas.microsoft.com/office/drawing/2014/main" id="{99C1AA12-F773-4E08-A0A1-A607E74B850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5" name="フリーフォーム: 図形 2794">
                <a:extLst>
                  <a:ext uri="{FF2B5EF4-FFF2-40B4-BE49-F238E27FC236}">
                    <a16:creationId xmlns:a16="http://schemas.microsoft.com/office/drawing/2014/main" id="{4B27FD05-94C7-4028-991B-ACCBC2EF2F06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6" name="フリーフォーム: 図形 2795">
                <a:extLst>
                  <a:ext uri="{FF2B5EF4-FFF2-40B4-BE49-F238E27FC236}">
                    <a16:creationId xmlns:a16="http://schemas.microsoft.com/office/drawing/2014/main" id="{96807447-7A71-4A0C-968E-8698FCCF0B8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7" name="フリーフォーム: 図形 2796">
                <a:extLst>
                  <a:ext uri="{FF2B5EF4-FFF2-40B4-BE49-F238E27FC236}">
                    <a16:creationId xmlns:a16="http://schemas.microsoft.com/office/drawing/2014/main" id="{10EC4970-46CC-4717-890F-5B3E17010AD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8" name="フリーフォーム: 図形 2797">
                <a:extLst>
                  <a:ext uri="{FF2B5EF4-FFF2-40B4-BE49-F238E27FC236}">
                    <a16:creationId xmlns:a16="http://schemas.microsoft.com/office/drawing/2014/main" id="{AA733B70-E2F0-4721-ACA8-D7796ADA1F9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9" name="フリーフォーム: 図形 2798">
                <a:extLst>
                  <a:ext uri="{FF2B5EF4-FFF2-40B4-BE49-F238E27FC236}">
                    <a16:creationId xmlns:a16="http://schemas.microsoft.com/office/drawing/2014/main" id="{C45E0C8B-E746-4401-BA83-6D0D713970F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0" name="フリーフォーム: 図形 2799">
                <a:extLst>
                  <a:ext uri="{FF2B5EF4-FFF2-40B4-BE49-F238E27FC236}">
                    <a16:creationId xmlns:a16="http://schemas.microsoft.com/office/drawing/2014/main" id="{F414C492-6E08-4B3B-A1F7-EE4209178671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1" name="フリーフォーム: 図形 2800">
                <a:extLst>
                  <a:ext uri="{FF2B5EF4-FFF2-40B4-BE49-F238E27FC236}">
                    <a16:creationId xmlns:a16="http://schemas.microsoft.com/office/drawing/2014/main" id="{1F6D6F53-E9A0-44FD-AFF3-72C973DA4AE9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5" name="グループ化 2704">
              <a:extLst>
                <a:ext uri="{FF2B5EF4-FFF2-40B4-BE49-F238E27FC236}">
                  <a16:creationId xmlns:a16="http://schemas.microsoft.com/office/drawing/2014/main" id="{AD9DBB49-B8A8-4342-88E0-7A061A7B4838}"/>
                </a:ext>
              </a:extLst>
            </p:cNvPr>
            <p:cNvGrpSpPr/>
            <p:nvPr/>
          </p:nvGrpSpPr>
          <p:grpSpPr>
            <a:xfrm>
              <a:off x="1547336" y="3973643"/>
              <a:ext cx="204231" cy="694854"/>
              <a:chOff x="2188392" y="4190334"/>
              <a:chExt cx="234076" cy="737178"/>
            </a:xfrm>
          </p:grpSpPr>
          <p:sp>
            <p:nvSpPr>
              <p:cNvPr id="2780" name="正方形/長方形 2779">
                <a:extLst>
                  <a:ext uri="{FF2B5EF4-FFF2-40B4-BE49-F238E27FC236}">
                    <a16:creationId xmlns:a16="http://schemas.microsoft.com/office/drawing/2014/main" id="{4FBAAA2D-FFE3-4EB0-A37B-C00356924EAD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1" name="フリーフォーム: 図形 2780">
                <a:extLst>
                  <a:ext uri="{FF2B5EF4-FFF2-40B4-BE49-F238E27FC236}">
                    <a16:creationId xmlns:a16="http://schemas.microsoft.com/office/drawing/2014/main" id="{C88B810B-2266-4834-A92C-64C32E84986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2" name="フリーフォーム: 図形 2781">
                <a:extLst>
                  <a:ext uri="{FF2B5EF4-FFF2-40B4-BE49-F238E27FC236}">
                    <a16:creationId xmlns:a16="http://schemas.microsoft.com/office/drawing/2014/main" id="{25050CD3-6211-4C1C-B6E1-5A40D2289CF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3" name="フリーフォーム: 図形 2782">
                <a:extLst>
                  <a:ext uri="{FF2B5EF4-FFF2-40B4-BE49-F238E27FC236}">
                    <a16:creationId xmlns:a16="http://schemas.microsoft.com/office/drawing/2014/main" id="{2495412D-9050-4F1F-B633-4CC7BFB6C5CE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4" name="フリーフォーム: 図形 2783">
                <a:extLst>
                  <a:ext uri="{FF2B5EF4-FFF2-40B4-BE49-F238E27FC236}">
                    <a16:creationId xmlns:a16="http://schemas.microsoft.com/office/drawing/2014/main" id="{FB586CE2-CD00-4498-8463-7BE07314405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5" name="フリーフォーム: 図形 2784">
                <a:extLst>
                  <a:ext uri="{FF2B5EF4-FFF2-40B4-BE49-F238E27FC236}">
                    <a16:creationId xmlns:a16="http://schemas.microsoft.com/office/drawing/2014/main" id="{2B97B47B-6D4E-459D-83D4-3689C545F61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6" name="フリーフォーム: 図形 2785">
                <a:extLst>
                  <a:ext uri="{FF2B5EF4-FFF2-40B4-BE49-F238E27FC236}">
                    <a16:creationId xmlns:a16="http://schemas.microsoft.com/office/drawing/2014/main" id="{317C28E6-C3B8-422E-8E4C-9BFF1B9A925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7" name="フリーフォーム: 図形 2786">
                <a:extLst>
                  <a:ext uri="{FF2B5EF4-FFF2-40B4-BE49-F238E27FC236}">
                    <a16:creationId xmlns:a16="http://schemas.microsoft.com/office/drawing/2014/main" id="{861C301A-BDF0-44F6-B7C9-C82DBE28BFC3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8" name="フリーフォーム: 図形 2787">
                <a:extLst>
                  <a:ext uri="{FF2B5EF4-FFF2-40B4-BE49-F238E27FC236}">
                    <a16:creationId xmlns:a16="http://schemas.microsoft.com/office/drawing/2014/main" id="{F8ADCC65-69CA-4E9B-A30F-6B4D1F640F5F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9" name="フリーフォーム: 図形 2788">
                <a:extLst>
                  <a:ext uri="{FF2B5EF4-FFF2-40B4-BE49-F238E27FC236}">
                    <a16:creationId xmlns:a16="http://schemas.microsoft.com/office/drawing/2014/main" id="{4F4EF241-F884-42E1-97B5-088B24A884F4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0" name="フリーフォーム: 図形 2789">
                <a:extLst>
                  <a:ext uri="{FF2B5EF4-FFF2-40B4-BE49-F238E27FC236}">
                    <a16:creationId xmlns:a16="http://schemas.microsoft.com/office/drawing/2014/main" id="{18D1662D-DAA6-4CA6-B6F9-70CD787C68FE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6" name="グループ化 2705">
              <a:extLst>
                <a:ext uri="{FF2B5EF4-FFF2-40B4-BE49-F238E27FC236}">
                  <a16:creationId xmlns:a16="http://schemas.microsoft.com/office/drawing/2014/main" id="{49E870FE-6AB7-45CC-A73B-C1B1FC0AF070}"/>
                </a:ext>
              </a:extLst>
            </p:cNvPr>
            <p:cNvGrpSpPr/>
            <p:nvPr/>
          </p:nvGrpSpPr>
          <p:grpSpPr>
            <a:xfrm>
              <a:off x="1771357" y="3973643"/>
              <a:ext cx="204231" cy="694854"/>
              <a:chOff x="2188392" y="4190334"/>
              <a:chExt cx="234076" cy="737178"/>
            </a:xfrm>
          </p:grpSpPr>
          <p:sp>
            <p:nvSpPr>
              <p:cNvPr id="2769" name="正方形/長方形 2768">
                <a:extLst>
                  <a:ext uri="{FF2B5EF4-FFF2-40B4-BE49-F238E27FC236}">
                    <a16:creationId xmlns:a16="http://schemas.microsoft.com/office/drawing/2014/main" id="{9F0D9A16-561A-4041-8457-B4819E960CE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0" name="フリーフォーム: 図形 2769">
                <a:extLst>
                  <a:ext uri="{FF2B5EF4-FFF2-40B4-BE49-F238E27FC236}">
                    <a16:creationId xmlns:a16="http://schemas.microsoft.com/office/drawing/2014/main" id="{2A386BB4-D608-47E1-A07D-2C7D6FED80E3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1" name="フリーフォーム: 図形 2770">
                <a:extLst>
                  <a:ext uri="{FF2B5EF4-FFF2-40B4-BE49-F238E27FC236}">
                    <a16:creationId xmlns:a16="http://schemas.microsoft.com/office/drawing/2014/main" id="{C908D64E-9EC1-4E94-94BE-3D3D13941E3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2" name="フリーフォーム: 図形 2771">
                <a:extLst>
                  <a:ext uri="{FF2B5EF4-FFF2-40B4-BE49-F238E27FC236}">
                    <a16:creationId xmlns:a16="http://schemas.microsoft.com/office/drawing/2014/main" id="{1485033E-07C0-4138-AC36-B2F9623E13D6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3" name="フリーフォーム: 図形 2772">
                <a:extLst>
                  <a:ext uri="{FF2B5EF4-FFF2-40B4-BE49-F238E27FC236}">
                    <a16:creationId xmlns:a16="http://schemas.microsoft.com/office/drawing/2014/main" id="{9712D172-0733-42A4-AA83-04AF8B70A34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4" name="フリーフォーム: 図形 2773">
                <a:extLst>
                  <a:ext uri="{FF2B5EF4-FFF2-40B4-BE49-F238E27FC236}">
                    <a16:creationId xmlns:a16="http://schemas.microsoft.com/office/drawing/2014/main" id="{AE88CC99-94B1-4FE8-968D-F0321B1940FC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5" name="フリーフォーム: 図形 2774">
                <a:extLst>
                  <a:ext uri="{FF2B5EF4-FFF2-40B4-BE49-F238E27FC236}">
                    <a16:creationId xmlns:a16="http://schemas.microsoft.com/office/drawing/2014/main" id="{F2589317-5C71-4252-9486-EE81097540A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6" name="フリーフォーム: 図形 2775">
                <a:extLst>
                  <a:ext uri="{FF2B5EF4-FFF2-40B4-BE49-F238E27FC236}">
                    <a16:creationId xmlns:a16="http://schemas.microsoft.com/office/drawing/2014/main" id="{C30C610D-1804-4624-9388-1E23AE229230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7" name="フリーフォーム: 図形 2776">
                <a:extLst>
                  <a:ext uri="{FF2B5EF4-FFF2-40B4-BE49-F238E27FC236}">
                    <a16:creationId xmlns:a16="http://schemas.microsoft.com/office/drawing/2014/main" id="{8774A519-33E9-4598-88B1-636DFF905C59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8" name="フリーフォーム: 図形 2777">
                <a:extLst>
                  <a:ext uri="{FF2B5EF4-FFF2-40B4-BE49-F238E27FC236}">
                    <a16:creationId xmlns:a16="http://schemas.microsoft.com/office/drawing/2014/main" id="{DFD30BE6-8071-4364-A461-A775B4B0A58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9" name="フリーフォーム: 図形 2778">
                <a:extLst>
                  <a:ext uri="{FF2B5EF4-FFF2-40B4-BE49-F238E27FC236}">
                    <a16:creationId xmlns:a16="http://schemas.microsoft.com/office/drawing/2014/main" id="{AF5149E1-02B8-4461-94BE-BA5E9606CDD2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7" name="グループ化 2706">
              <a:extLst>
                <a:ext uri="{FF2B5EF4-FFF2-40B4-BE49-F238E27FC236}">
                  <a16:creationId xmlns:a16="http://schemas.microsoft.com/office/drawing/2014/main" id="{3FA99F69-A063-422A-A44F-95FF10E4B1B2}"/>
                </a:ext>
              </a:extLst>
            </p:cNvPr>
            <p:cNvGrpSpPr/>
            <p:nvPr/>
          </p:nvGrpSpPr>
          <p:grpSpPr>
            <a:xfrm>
              <a:off x="1995378" y="3973643"/>
              <a:ext cx="204231" cy="694854"/>
              <a:chOff x="2188392" y="4190334"/>
              <a:chExt cx="234076" cy="737178"/>
            </a:xfrm>
          </p:grpSpPr>
          <p:sp>
            <p:nvSpPr>
              <p:cNvPr id="2758" name="正方形/長方形 2757">
                <a:extLst>
                  <a:ext uri="{FF2B5EF4-FFF2-40B4-BE49-F238E27FC236}">
                    <a16:creationId xmlns:a16="http://schemas.microsoft.com/office/drawing/2014/main" id="{340667DE-001E-4385-8D9A-9B4DBD4FD7F2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9" name="フリーフォーム: 図形 2758">
                <a:extLst>
                  <a:ext uri="{FF2B5EF4-FFF2-40B4-BE49-F238E27FC236}">
                    <a16:creationId xmlns:a16="http://schemas.microsoft.com/office/drawing/2014/main" id="{A6A9F1A1-DE6D-4703-817A-E201CB7C74B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0" name="フリーフォーム: 図形 2759">
                <a:extLst>
                  <a:ext uri="{FF2B5EF4-FFF2-40B4-BE49-F238E27FC236}">
                    <a16:creationId xmlns:a16="http://schemas.microsoft.com/office/drawing/2014/main" id="{67D52D33-B399-43C6-8AC7-CE8929A799D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1" name="フリーフォーム: 図形 2760">
                <a:extLst>
                  <a:ext uri="{FF2B5EF4-FFF2-40B4-BE49-F238E27FC236}">
                    <a16:creationId xmlns:a16="http://schemas.microsoft.com/office/drawing/2014/main" id="{BE9E48DC-7661-488A-B2EF-C909CB7CBA22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2" name="フリーフォーム: 図形 2761">
                <a:extLst>
                  <a:ext uri="{FF2B5EF4-FFF2-40B4-BE49-F238E27FC236}">
                    <a16:creationId xmlns:a16="http://schemas.microsoft.com/office/drawing/2014/main" id="{699991B2-A5F0-4E06-B5A1-6D520172BADA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3" name="フリーフォーム: 図形 2762">
                <a:extLst>
                  <a:ext uri="{FF2B5EF4-FFF2-40B4-BE49-F238E27FC236}">
                    <a16:creationId xmlns:a16="http://schemas.microsoft.com/office/drawing/2014/main" id="{2365A0D3-9F60-4934-A32B-98F2FD3A1141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4" name="フリーフォーム: 図形 2763">
                <a:extLst>
                  <a:ext uri="{FF2B5EF4-FFF2-40B4-BE49-F238E27FC236}">
                    <a16:creationId xmlns:a16="http://schemas.microsoft.com/office/drawing/2014/main" id="{1F9DDFA0-2CC3-47EC-9339-BAF08B46423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5" name="フリーフォーム: 図形 2764">
                <a:extLst>
                  <a:ext uri="{FF2B5EF4-FFF2-40B4-BE49-F238E27FC236}">
                    <a16:creationId xmlns:a16="http://schemas.microsoft.com/office/drawing/2014/main" id="{91D00FFC-C195-4757-A762-F0EC4A2FE52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6" name="フリーフォーム: 図形 2765">
                <a:extLst>
                  <a:ext uri="{FF2B5EF4-FFF2-40B4-BE49-F238E27FC236}">
                    <a16:creationId xmlns:a16="http://schemas.microsoft.com/office/drawing/2014/main" id="{E75612CA-C42A-4E79-BE7E-A07B3689FFC6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7" name="フリーフォーム: 図形 2766">
                <a:extLst>
                  <a:ext uri="{FF2B5EF4-FFF2-40B4-BE49-F238E27FC236}">
                    <a16:creationId xmlns:a16="http://schemas.microsoft.com/office/drawing/2014/main" id="{20913BFE-4C4A-4309-A239-92374825895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8" name="フリーフォーム: 図形 2767">
                <a:extLst>
                  <a:ext uri="{FF2B5EF4-FFF2-40B4-BE49-F238E27FC236}">
                    <a16:creationId xmlns:a16="http://schemas.microsoft.com/office/drawing/2014/main" id="{4E7C9EC7-218D-4EBC-BA15-189B5E2D5CA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8" name="グループ化 2707">
              <a:extLst>
                <a:ext uri="{FF2B5EF4-FFF2-40B4-BE49-F238E27FC236}">
                  <a16:creationId xmlns:a16="http://schemas.microsoft.com/office/drawing/2014/main" id="{B94C2850-D867-487E-80A7-89B33FCC8155}"/>
                </a:ext>
              </a:extLst>
            </p:cNvPr>
            <p:cNvGrpSpPr/>
            <p:nvPr/>
          </p:nvGrpSpPr>
          <p:grpSpPr>
            <a:xfrm>
              <a:off x="2219399" y="3973643"/>
              <a:ext cx="204231" cy="694854"/>
              <a:chOff x="2188392" y="4190334"/>
              <a:chExt cx="234076" cy="737178"/>
            </a:xfrm>
          </p:grpSpPr>
          <p:sp>
            <p:nvSpPr>
              <p:cNvPr id="2747" name="正方形/長方形 2746">
                <a:extLst>
                  <a:ext uri="{FF2B5EF4-FFF2-40B4-BE49-F238E27FC236}">
                    <a16:creationId xmlns:a16="http://schemas.microsoft.com/office/drawing/2014/main" id="{06383B07-A559-4C52-82F5-5BBF5D35912B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8" name="フリーフォーム: 図形 2747">
                <a:extLst>
                  <a:ext uri="{FF2B5EF4-FFF2-40B4-BE49-F238E27FC236}">
                    <a16:creationId xmlns:a16="http://schemas.microsoft.com/office/drawing/2014/main" id="{6935933D-F7EB-4A16-8CFA-95BF95863310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9" name="フリーフォーム: 図形 2748">
                <a:extLst>
                  <a:ext uri="{FF2B5EF4-FFF2-40B4-BE49-F238E27FC236}">
                    <a16:creationId xmlns:a16="http://schemas.microsoft.com/office/drawing/2014/main" id="{F21BA136-4C19-451B-93C6-8B50BC3775C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0" name="フリーフォーム: 図形 2749">
                <a:extLst>
                  <a:ext uri="{FF2B5EF4-FFF2-40B4-BE49-F238E27FC236}">
                    <a16:creationId xmlns:a16="http://schemas.microsoft.com/office/drawing/2014/main" id="{504981F3-7725-4B4A-89FA-6781FE1F1C5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1" name="フリーフォーム: 図形 2750">
                <a:extLst>
                  <a:ext uri="{FF2B5EF4-FFF2-40B4-BE49-F238E27FC236}">
                    <a16:creationId xmlns:a16="http://schemas.microsoft.com/office/drawing/2014/main" id="{794B760E-A812-4A08-8B45-B76D4C5C620D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2" name="フリーフォーム: 図形 2751">
                <a:extLst>
                  <a:ext uri="{FF2B5EF4-FFF2-40B4-BE49-F238E27FC236}">
                    <a16:creationId xmlns:a16="http://schemas.microsoft.com/office/drawing/2014/main" id="{1251FDBE-AC4D-4334-AD63-A6F90DF6610B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3" name="フリーフォーム: 図形 2752">
                <a:extLst>
                  <a:ext uri="{FF2B5EF4-FFF2-40B4-BE49-F238E27FC236}">
                    <a16:creationId xmlns:a16="http://schemas.microsoft.com/office/drawing/2014/main" id="{FBD65D69-0E31-4196-B1B0-9E74483776AF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4" name="フリーフォーム: 図形 2753">
                <a:extLst>
                  <a:ext uri="{FF2B5EF4-FFF2-40B4-BE49-F238E27FC236}">
                    <a16:creationId xmlns:a16="http://schemas.microsoft.com/office/drawing/2014/main" id="{24B407F6-CD96-4C5E-92AC-E362FF2A332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5" name="フリーフォーム: 図形 2754">
                <a:extLst>
                  <a:ext uri="{FF2B5EF4-FFF2-40B4-BE49-F238E27FC236}">
                    <a16:creationId xmlns:a16="http://schemas.microsoft.com/office/drawing/2014/main" id="{93E68603-C212-40D1-9392-61472317C60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6" name="フリーフォーム: 図形 2755">
                <a:extLst>
                  <a:ext uri="{FF2B5EF4-FFF2-40B4-BE49-F238E27FC236}">
                    <a16:creationId xmlns:a16="http://schemas.microsoft.com/office/drawing/2014/main" id="{503DFF63-E97F-439D-9464-36C1377B9E27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7" name="フリーフォーム: 図形 2756">
                <a:extLst>
                  <a:ext uri="{FF2B5EF4-FFF2-40B4-BE49-F238E27FC236}">
                    <a16:creationId xmlns:a16="http://schemas.microsoft.com/office/drawing/2014/main" id="{F1894CB0-24E5-43B2-B5BE-ABEA3011478A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09" name="グループ化 2708">
              <a:extLst>
                <a:ext uri="{FF2B5EF4-FFF2-40B4-BE49-F238E27FC236}">
                  <a16:creationId xmlns:a16="http://schemas.microsoft.com/office/drawing/2014/main" id="{6EFA77AB-BB5A-4E55-B969-6CB0D6E2FB6E}"/>
                </a:ext>
              </a:extLst>
            </p:cNvPr>
            <p:cNvGrpSpPr/>
            <p:nvPr/>
          </p:nvGrpSpPr>
          <p:grpSpPr>
            <a:xfrm>
              <a:off x="2443420" y="3973643"/>
              <a:ext cx="204231" cy="694854"/>
              <a:chOff x="2188392" y="4190334"/>
              <a:chExt cx="234076" cy="737178"/>
            </a:xfrm>
          </p:grpSpPr>
          <p:sp>
            <p:nvSpPr>
              <p:cNvPr id="2736" name="正方形/長方形 2735">
                <a:extLst>
                  <a:ext uri="{FF2B5EF4-FFF2-40B4-BE49-F238E27FC236}">
                    <a16:creationId xmlns:a16="http://schemas.microsoft.com/office/drawing/2014/main" id="{526E54CD-8498-4E01-8905-8CA24378E920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7" name="フリーフォーム: 図形 2736">
                <a:extLst>
                  <a:ext uri="{FF2B5EF4-FFF2-40B4-BE49-F238E27FC236}">
                    <a16:creationId xmlns:a16="http://schemas.microsoft.com/office/drawing/2014/main" id="{3F61E55C-FB03-443F-96F0-39450C48526D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8" name="フリーフォーム: 図形 2737">
                <a:extLst>
                  <a:ext uri="{FF2B5EF4-FFF2-40B4-BE49-F238E27FC236}">
                    <a16:creationId xmlns:a16="http://schemas.microsoft.com/office/drawing/2014/main" id="{D2B92B12-A92B-49F0-8059-8FF1E8079AD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9" name="フリーフォーム: 図形 2738">
                <a:extLst>
                  <a:ext uri="{FF2B5EF4-FFF2-40B4-BE49-F238E27FC236}">
                    <a16:creationId xmlns:a16="http://schemas.microsoft.com/office/drawing/2014/main" id="{DAFA954E-A8FD-41F1-8C91-D6B58800207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0" name="フリーフォーム: 図形 2739">
                <a:extLst>
                  <a:ext uri="{FF2B5EF4-FFF2-40B4-BE49-F238E27FC236}">
                    <a16:creationId xmlns:a16="http://schemas.microsoft.com/office/drawing/2014/main" id="{0996FA29-E406-48E0-88F9-90B6074BE45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1" name="フリーフォーム: 図形 2740">
                <a:extLst>
                  <a:ext uri="{FF2B5EF4-FFF2-40B4-BE49-F238E27FC236}">
                    <a16:creationId xmlns:a16="http://schemas.microsoft.com/office/drawing/2014/main" id="{EB372346-7FF4-4291-B548-8BC6A05A4D4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2" name="フリーフォーム: 図形 2741">
                <a:extLst>
                  <a:ext uri="{FF2B5EF4-FFF2-40B4-BE49-F238E27FC236}">
                    <a16:creationId xmlns:a16="http://schemas.microsoft.com/office/drawing/2014/main" id="{49D78030-61DF-4DA0-8E20-30B518BE1FD1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3" name="フリーフォーム: 図形 2742">
                <a:extLst>
                  <a:ext uri="{FF2B5EF4-FFF2-40B4-BE49-F238E27FC236}">
                    <a16:creationId xmlns:a16="http://schemas.microsoft.com/office/drawing/2014/main" id="{161441C4-25D6-40BF-BE4A-A3B656C7E5DE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4" name="フリーフォーム: 図形 2743">
                <a:extLst>
                  <a:ext uri="{FF2B5EF4-FFF2-40B4-BE49-F238E27FC236}">
                    <a16:creationId xmlns:a16="http://schemas.microsoft.com/office/drawing/2014/main" id="{3D21CC64-3EBF-4C62-B485-BEEAE4A18B3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5" name="フリーフォーム: 図形 2744">
                <a:extLst>
                  <a:ext uri="{FF2B5EF4-FFF2-40B4-BE49-F238E27FC236}">
                    <a16:creationId xmlns:a16="http://schemas.microsoft.com/office/drawing/2014/main" id="{81CC169F-22BA-4FDF-8DCB-4FCA86B7DB7D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6" name="フリーフォーム: 図形 2745">
                <a:extLst>
                  <a:ext uri="{FF2B5EF4-FFF2-40B4-BE49-F238E27FC236}">
                    <a16:creationId xmlns:a16="http://schemas.microsoft.com/office/drawing/2014/main" id="{B66370D6-CCDA-4BE3-BBEF-9103E51C021C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10" name="グループ化 2709">
              <a:extLst>
                <a:ext uri="{FF2B5EF4-FFF2-40B4-BE49-F238E27FC236}">
                  <a16:creationId xmlns:a16="http://schemas.microsoft.com/office/drawing/2014/main" id="{B48964AB-5493-484B-9C54-3021A5886545}"/>
                </a:ext>
              </a:extLst>
            </p:cNvPr>
            <p:cNvGrpSpPr/>
            <p:nvPr/>
          </p:nvGrpSpPr>
          <p:grpSpPr>
            <a:xfrm>
              <a:off x="2667441" y="3973643"/>
              <a:ext cx="204231" cy="694854"/>
              <a:chOff x="2188392" y="4190334"/>
              <a:chExt cx="234076" cy="737178"/>
            </a:xfrm>
          </p:grpSpPr>
          <p:sp>
            <p:nvSpPr>
              <p:cNvPr id="2725" name="正方形/長方形 2724">
                <a:extLst>
                  <a:ext uri="{FF2B5EF4-FFF2-40B4-BE49-F238E27FC236}">
                    <a16:creationId xmlns:a16="http://schemas.microsoft.com/office/drawing/2014/main" id="{5312B024-E180-4C8F-9183-657554B534B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6" name="フリーフォーム: 図形 2725">
                <a:extLst>
                  <a:ext uri="{FF2B5EF4-FFF2-40B4-BE49-F238E27FC236}">
                    <a16:creationId xmlns:a16="http://schemas.microsoft.com/office/drawing/2014/main" id="{EB24AD8E-F796-4E81-8AC4-0B92AC30C8DF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7" name="フリーフォーム: 図形 2726">
                <a:extLst>
                  <a:ext uri="{FF2B5EF4-FFF2-40B4-BE49-F238E27FC236}">
                    <a16:creationId xmlns:a16="http://schemas.microsoft.com/office/drawing/2014/main" id="{2EA75391-5CF3-4062-891D-CD624DD4409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8" name="フリーフォーム: 図形 2727">
                <a:extLst>
                  <a:ext uri="{FF2B5EF4-FFF2-40B4-BE49-F238E27FC236}">
                    <a16:creationId xmlns:a16="http://schemas.microsoft.com/office/drawing/2014/main" id="{66FB1400-413A-4AC7-B100-B4EF285D61F0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9" name="フリーフォーム: 図形 2728">
                <a:extLst>
                  <a:ext uri="{FF2B5EF4-FFF2-40B4-BE49-F238E27FC236}">
                    <a16:creationId xmlns:a16="http://schemas.microsoft.com/office/drawing/2014/main" id="{F3445364-6FBC-4C5E-B235-957DD30AE13F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0" name="フリーフォーム: 図形 2729">
                <a:extLst>
                  <a:ext uri="{FF2B5EF4-FFF2-40B4-BE49-F238E27FC236}">
                    <a16:creationId xmlns:a16="http://schemas.microsoft.com/office/drawing/2014/main" id="{BB74450D-C755-42DD-9424-3A5AB821583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1" name="フリーフォーム: 図形 2730">
                <a:extLst>
                  <a:ext uri="{FF2B5EF4-FFF2-40B4-BE49-F238E27FC236}">
                    <a16:creationId xmlns:a16="http://schemas.microsoft.com/office/drawing/2014/main" id="{9A3D2789-00B0-411F-9056-B096B04DC2BC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2" name="フリーフォーム: 図形 2731">
                <a:extLst>
                  <a:ext uri="{FF2B5EF4-FFF2-40B4-BE49-F238E27FC236}">
                    <a16:creationId xmlns:a16="http://schemas.microsoft.com/office/drawing/2014/main" id="{543330C0-C3F5-4BEA-8431-63193B018A6B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3" name="フリーフォーム: 図形 2732">
                <a:extLst>
                  <a:ext uri="{FF2B5EF4-FFF2-40B4-BE49-F238E27FC236}">
                    <a16:creationId xmlns:a16="http://schemas.microsoft.com/office/drawing/2014/main" id="{0B64BBF5-9FF5-458E-AB1D-5170AC97CC4E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4" name="フリーフォーム: 図形 2733">
                <a:extLst>
                  <a:ext uri="{FF2B5EF4-FFF2-40B4-BE49-F238E27FC236}">
                    <a16:creationId xmlns:a16="http://schemas.microsoft.com/office/drawing/2014/main" id="{E0D58777-2088-49AE-9050-01ACA4AEF329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5" name="フリーフォーム: 図形 2734">
                <a:extLst>
                  <a:ext uri="{FF2B5EF4-FFF2-40B4-BE49-F238E27FC236}">
                    <a16:creationId xmlns:a16="http://schemas.microsoft.com/office/drawing/2014/main" id="{1D4DB5C1-9577-47F0-B23E-000627E455C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11" name="グループ化 2710">
              <a:extLst>
                <a:ext uri="{FF2B5EF4-FFF2-40B4-BE49-F238E27FC236}">
                  <a16:creationId xmlns:a16="http://schemas.microsoft.com/office/drawing/2014/main" id="{36CE6C22-6FBC-4C3E-8881-6B979D504081}"/>
                </a:ext>
              </a:extLst>
            </p:cNvPr>
            <p:cNvGrpSpPr/>
            <p:nvPr/>
          </p:nvGrpSpPr>
          <p:grpSpPr>
            <a:xfrm>
              <a:off x="2891462" y="3973643"/>
              <a:ext cx="204231" cy="694854"/>
              <a:chOff x="2188392" y="4190334"/>
              <a:chExt cx="234076" cy="737178"/>
            </a:xfrm>
          </p:grpSpPr>
          <p:sp>
            <p:nvSpPr>
              <p:cNvPr id="2714" name="正方形/長方形 2713">
                <a:extLst>
                  <a:ext uri="{FF2B5EF4-FFF2-40B4-BE49-F238E27FC236}">
                    <a16:creationId xmlns:a16="http://schemas.microsoft.com/office/drawing/2014/main" id="{2D997AE0-7916-4F5D-A607-2C719EF8A90C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5" name="フリーフォーム: 図形 2714">
                <a:extLst>
                  <a:ext uri="{FF2B5EF4-FFF2-40B4-BE49-F238E27FC236}">
                    <a16:creationId xmlns:a16="http://schemas.microsoft.com/office/drawing/2014/main" id="{B45A9CBB-8137-44F1-8597-6130CF6ED01C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6" name="フリーフォーム: 図形 2715">
                <a:extLst>
                  <a:ext uri="{FF2B5EF4-FFF2-40B4-BE49-F238E27FC236}">
                    <a16:creationId xmlns:a16="http://schemas.microsoft.com/office/drawing/2014/main" id="{4943CDF1-9F0F-40BF-A9EE-D943E9EF3FA2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7" name="フリーフォーム: 図形 2716">
                <a:extLst>
                  <a:ext uri="{FF2B5EF4-FFF2-40B4-BE49-F238E27FC236}">
                    <a16:creationId xmlns:a16="http://schemas.microsoft.com/office/drawing/2014/main" id="{5A61786C-CE0C-4011-AF94-A5A56BB3C60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8" name="フリーフォーム: 図形 2717">
                <a:extLst>
                  <a:ext uri="{FF2B5EF4-FFF2-40B4-BE49-F238E27FC236}">
                    <a16:creationId xmlns:a16="http://schemas.microsoft.com/office/drawing/2014/main" id="{19D28FC9-2B75-4382-A5F5-FA52BA1A419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9" name="フリーフォーム: 図形 2718">
                <a:extLst>
                  <a:ext uri="{FF2B5EF4-FFF2-40B4-BE49-F238E27FC236}">
                    <a16:creationId xmlns:a16="http://schemas.microsoft.com/office/drawing/2014/main" id="{221AAD84-BBD0-47B7-80AF-16FE6F08BA1E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0" name="フリーフォーム: 図形 2719">
                <a:extLst>
                  <a:ext uri="{FF2B5EF4-FFF2-40B4-BE49-F238E27FC236}">
                    <a16:creationId xmlns:a16="http://schemas.microsoft.com/office/drawing/2014/main" id="{93D10A4B-13D2-445B-AAC2-EE69FB16A43B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1" name="フリーフォーム: 図形 2720">
                <a:extLst>
                  <a:ext uri="{FF2B5EF4-FFF2-40B4-BE49-F238E27FC236}">
                    <a16:creationId xmlns:a16="http://schemas.microsoft.com/office/drawing/2014/main" id="{5B98906C-47AD-4EE8-9813-F1F3A61D7042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2" name="フリーフォーム: 図形 2721">
                <a:extLst>
                  <a:ext uri="{FF2B5EF4-FFF2-40B4-BE49-F238E27FC236}">
                    <a16:creationId xmlns:a16="http://schemas.microsoft.com/office/drawing/2014/main" id="{3E6A35FD-DB15-4DD4-8D25-EEB5B29A6BA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3" name="フリーフォーム: 図形 2722">
                <a:extLst>
                  <a:ext uri="{FF2B5EF4-FFF2-40B4-BE49-F238E27FC236}">
                    <a16:creationId xmlns:a16="http://schemas.microsoft.com/office/drawing/2014/main" id="{A90BC24D-B419-43A6-92B9-264CA08216E5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4" name="フリーフォーム: 図形 2723">
                <a:extLst>
                  <a:ext uri="{FF2B5EF4-FFF2-40B4-BE49-F238E27FC236}">
                    <a16:creationId xmlns:a16="http://schemas.microsoft.com/office/drawing/2014/main" id="{5FD06F5D-64BC-402C-A680-D8C992C27F40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12" name="正方形/長方形 2711">
              <a:extLst>
                <a:ext uri="{FF2B5EF4-FFF2-40B4-BE49-F238E27FC236}">
                  <a16:creationId xmlns:a16="http://schemas.microsoft.com/office/drawing/2014/main" id="{AD991607-D147-4669-AC3C-569D4ED00837}"/>
                </a:ext>
              </a:extLst>
            </p:cNvPr>
            <p:cNvSpPr/>
            <p:nvPr/>
          </p:nvSpPr>
          <p:spPr bwMode="auto">
            <a:xfrm>
              <a:off x="371989" y="4129816"/>
              <a:ext cx="2775071" cy="5715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13" name="フリーフォーム: 図形 2712">
              <a:extLst>
                <a:ext uri="{FF2B5EF4-FFF2-40B4-BE49-F238E27FC236}">
                  <a16:creationId xmlns:a16="http://schemas.microsoft.com/office/drawing/2014/main" id="{DA32C924-2D19-4831-B634-5582FD4E7012}"/>
                </a:ext>
              </a:extLst>
            </p:cNvPr>
            <p:cNvSpPr/>
            <p:nvPr/>
          </p:nvSpPr>
          <p:spPr bwMode="auto">
            <a:xfrm>
              <a:off x="347660" y="3917885"/>
              <a:ext cx="2819404" cy="807492"/>
            </a:xfrm>
            <a:custGeom>
              <a:avLst/>
              <a:gdLst>
                <a:gd name="connsiteX0" fmla="*/ 61337 w 2819404"/>
                <a:gd name="connsiteY0" fmla="*/ 55019 h 807492"/>
                <a:gd name="connsiteX1" fmla="*/ 52389 w 2819404"/>
                <a:gd name="connsiteY1" fmla="*/ 63967 h 807492"/>
                <a:gd name="connsiteX2" fmla="*/ 52389 w 2819404"/>
                <a:gd name="connsiteY2" fmla="*/ 743526 h 807492"/>
                <a:gd name="connsiteX3" fmla="*/ 61337 w 2819404"/>
                <a:gd name="connsiteY3" fmla="*/ 752474 h 807492"/>
                <a:gd name="connsiteX4" fmla="*/ 2480750 w 2819404"/>
                <a:gd name="connsiteY4" fmla="*/ 752474 h 807492"/>
                <a:gd name="connsiteX5" fmla="*/ 2666652 w 2819404"/>
                <a:gd name="connsiteY5" fmla="*/ 752474 h 807492"/>
                <a:gd name="connsiteX6" fmla="*/ 2758066 w 2819404"/>
                <a:gd name="connsiteY6" fmla="*/ 752474 h 807492"/>
                <a:gd name="connsiteX7" fmla="*/ 2767014 w 2819404"/>
                <a:gd name="connsiteY7" fmla="*/ 743526 h 807492"/>
                <a:gd name="connsiteX8" fmla="*/ 2767014 w 2819404"/>
                <a:gd name="connsiteY8" fmla="*/ 63967 h 807492"/>
                <a:gd name="connsiteX9" fmla="*/ 2758066 w 2819404"/>
                <a:gd name="connsiteY9" fmla="*/ 55019 h 807492"/>
                <a:gd name="connsiteX10" fmla="*/ 2666652 w 2819404"/>
                <a:gd name="connsiteY10" fmla="*/ 55019 h 807492"/>
                <a:gd name="connsiteX11" fmla="*/ 2480750 w 2819404"/>
                <a:gd name="connsiteY11" fmla="*/ 55019 h 807492"/>
                <a:gd name="connsiteX12" fmla="*/ 43443 w 2819404"/>
                <a:gd name="connsiteY12" fmla="*/ 0 h 807492"/>
                <a:gd name="connsiteX13" fmla="*/ 2480750 w 2819404"/>
                <a:gd name="connsiteY13" fmla="*/ 0 h 807492"/>
                <a:gd name="connsiteX14" fmla="*/ 2666652 w 2819404"/>
                <a:gd name="connsiteY14" fmla="*/ 0 h 807492"/>
                <a:gd name="connsiteX15" fmla="*/ 2775961 w 2819404"/>
                <a:gd name="connsiteY15" fmla="*/ 0 h 807492"/>
                <a:gd name="connsiteX16" fmla="*/ 2819404 w 2819404"/>
                <a:gd name="connsiteY16" fmla="*/ 43443 h 807492"/>
                <a:gd name="connsiteX17" fmla="*/ 2819404 w 2819404"/>
                <a:gd name="connsiteY17" fmla="*/ 764049 h 807492"/>
                <a:gd name="connsiteX18" fmla="*/ 2775961 w 2819404"/>
                <a:gd name="connsiteY18" fmla="*/ 807492 h 807492"/>
                <a:gd name="connsiteX19" fmla="*/ 2666652 w 2819404"/>
                <a:gd name="connsiteY19" fmla="*/ 807492 h 807492"/>
                <a:gd name="connsiteX20" fmla="*/ 2480750 w 2819404"/>
                <a:gd name="connsiteY20" fmla="*/ 807492 h 807492"/>
                <a:gd name="connsiteX21" fmla="*/ 43443 w 2819404"/>
                <a:gd name="connsiteY21" fmla="*/ 807492 h 807492"/>
                <a:gd name="connsiteX22" fmla="*/ 0 w 2819404"/>
                <a:gd name="connsiteY22" fmla="*/ 764049 h 807492"/>
                <a:gd name="connsiteX23" fmla="*/ 0 w 2819404"/>
                <a:gd name="connsiteY23" fmla="*/ 43443 h 807492"/>
                <a:gd name="connsiteX24" fmla="*/ 43443 w 281940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1940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2480750" y="752474"/>
                  </a:lnTo>
                  <a:lnTo>
                    <a:pt x="2666652" y="752474"/>
                  </a:lnTo>
                  <a:lnTo>
                    <a:pt x="2758066" y="752474"/>
                  </a:lnTo>
                  <a:cubicBezTo>
                    <a:pt x="2763008" y="752474"/>
                    <a:pt x="2767014" y="748468"/>
                    <a:pt x="2767014" y="743526"/>
                  </a:cubicBezTo>
                  <a:lnTo>
                    <a:pt x="2767014" y="63967"/>
                  </a:lnTo>
                  <a:cubicBezTo>
                    <a:pt x="2767014" y="59025"/>
                    <a:pt x="2763008" y="55019"/>
                    <a:pt x="2758066" y="55019"/>
                  </a:cubicBezTo>
                  <a:lnTo>
                    <a:pt x="2666652" y="55019"/>
                  </a:lnTo>
                  <a:lnTo>
                    <a:pt x="2480750" y="55019"/>
                  </a:lnTo>
                  <a:close/>
                  <a:moveTo>
                    <a:pt x="43443" y="0"/>
                  </a:moveTo>
                  <a:lnTo>
                    <a:pt x="2480750" y="0"/>
                  </a:lnTo>
                  <a:lnTo>
                    <a:pt x="2666652" y="0"/>
                  </a:lnTo>
                  <a:lnTo>
                    <a:pt x="2775961" y="0"/>
                  </a:lnTo>
                  <a:cubicBezTo>
                    <a:pt x="2799954" y="0"/>
                    <a:pt x="2819404" y="19450"/>
                    <a:pt x="2819404" y="43443"/>
                  </a:cubicBezTo>
                  <a:lnTo>
                    <a:pt x="2819404" y="764049"/>
                  </a:lnTo>
                  <a:cubicBezTo>
                    <a:pt x="2819404" y="788042"/>
                    <a:pt x="2799954" y="807492"/>
                    <a:pt x="2775961" y="807492"/>
                  </a:cubicBezTo>
                  <a:lnTo>
                    <a:pt x="2666652" y="807492"/>
                  </a:lnTo>
                  <a:lnTo>
                    <a:pt x="248075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6" name="グループ化 2845">
            <a:extLst>
              <a:ext uri="{FF2B5EF4-FFF2-40B4-BE49-F238E27FC236}">
                <a16:creationId xmlns:a16="http://schemas.microsoft.com/office/drawing/2014/main" id="{EFA86658-2B4D-4E25-9B31-A250D40C83BA}"/>
              </a:ext>
            </a:extLst>
          </p:cNvPr>
          <p:cNvGrpSpPr/>
          <p:nvPr/>
        </p:nvGrpSpPr>
        <p:grpSpPr>
          <a:xfrm>
            <a:off x="7693904" y="4330528"/>
            <a:ext cx="1894596" cy="709136"/>
            <a:chOff x="8613798" y="3872032"/>
            <a:chExt cx="2157374" cy="807492"/>
          </a:xfrm>
        </p:grpSpPr>
        <p:grpSp>
          <p:nvGrpSpPr>
            <p:cNvPr id="2847" name="グループ化 2846">
              <a:extLst>
                <a:ext uri="{FF2B5EF4-FFF2-40B4-BE49-F238E27FC236}">
                  <a16:creationId xmlns:a16="http://schemas.microsoft.com/office/drawing/2014/main" id="{0D52DB31-93CF-4BC2-A273-C9D3FFCA5845}"/>
                </a:ext>
              </a:extLst>
            </p:cNvPr>
            <p:cNvGrpSpPr/>
            <p:nvPr/>
          </p:nvGrpSpPr>
          <p:grpSpPr>
            <a:xfrm>
              <a:off x="8693369" y="3928965"/>
              <a:ext cx="204231" cy="694854"/>
              <a:chOff x="1628799" y="4190334"/>
              <a:chExt cx="234076" cy="737178"/>
            </a:xfrm>
          </p:grpSpPr>
          <p:sp>
            <p:nvSpPr>
              <p:cNvPr id="2946" name="正方形/長方形 2945">
                <a:extLst>
                  <a:ext uri="{FF2B5EF4-FFF2-40B4-BE49-F238E27FC236}">
                    <a16:creationId xmlns:a16="http://schemas.microsoft.com/office/drawing/2014/main" id="{E457F83C-1403-4D60-9FD3-D9F023FC7DE4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7" name="フリーフォーム: 図形 2946">
                <a:extLst>
                  <a:ext uri="{FF2B5EF4-FFF2-40B4-BE49-F238E27FC236}">
                    <a16:creationId xmlns:a16="http://schemas.microsoft.com/office/drawing/2014/main" id="{0A57FB1D-DF34-4418-A747-A8178BF52B7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8" name="フリーフォーム: 図形 2947">
                <a:extLst>
                  <a:ext uri="{FF2B5EF4-FFF2-40B4-BE49-F238E27FC236}">
                    <a16:creationId xmlns:a16="http://schemas.microsoft.com/office/drawing/2014/main" id="{6930619C-21AB-44A9-BB1D-6035D65712C3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9" name="フリーフォーム: 図形 2948">
                <a:extLst>
                  <a:ext uri="{FF2B5EF4-FFF2-40B4-BE49-F238E27FC236}">
                    <a16:creationId xmlns:a16="http://schemas.microsoft.com/office/drawing/2014/main" id="{8E78D6FE-8726-42EC-8686-2449144A3396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0" name="フリーフォーム: 図形 2949">
                <a:extLst>
                  <a:ext uri="{FF2B5EF4-FFF2-40B4-BE49-F238E27FC236}">
                    <a16:creationId xmlns:a16="http://schemas.microsoft.com/office/drawing/2014/main" id="{2CB591D3-5ECF-4A63-B6D8-3D8BFFD9D0E1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1" name="フリーフォーム: 図形 2950">
                <a:extLst>
                  <a:ext uri="{FF2B5EF4-FFF2-40B4-BE49-F238E27FC236}">
                    <a16:creationId xmlns:a16="http://schemas.microsoft.com/office/drawing/2014/main" id="{BEBC6CA0-3AF0-4D2C-9F3A-256CEC092C69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2" name="フリーフォーム: 図形 2951">
                <a:extLst>
                  <a:ext uri="{FF2B5EF4-FFF2-40B4-BE49-F238E27FC236}">
                    <a16:creationId xmlns:a16="http://schemas.microsoft.com/office/drawing/2014/main" id="{FE445A2A-4D00-48C5-9B72-310F59E7D983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3" name="フリーフォーム: 図形 2952">
                <a:extLst>
                  <a:ext uri="{FF2B5EF4-FFF2-40B4-BE49-F238E27FC236}">
                    <a16:creationId xmlns:a16="http://schemas.microsoft.com/office/drawing/2014/main" id="{A2FE054D-7F23-4F57-8D30-8BFFCBF72C6C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4" name="フリーフォーム: 図形 2953">
                <a:extLst>
                  <a:ext uri="{FF2B5EF4-FFF2-40B4-BE49-F238E27FC236}">
                    <a16:creationId xmlns:a16="http://schemas.microsoft.com/office/drawing/2014/main" id="{777D0AA2-5AF2-48C7-8F88-17E8710744B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5" name="フリーフォーム: 図形 2954">
                <a:extLst>
                  <a:ext uri="{FF2B5EF4-FFF2-40B4-BE49-F238E27FC236}">
                    <a16:creationId xmlns:a16="http://schemas.microsoft.com/office/drawing/2014/main" id="{15D81EF9-2979-4796-BAA1-A835CB8F053B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6" name="フリーフォーム: 図形 2955">
                <a:extLst>
                  <a:ext uri="{FF2B5EF4-FFF2-40B4-BE49-F238E27FC236}">
                    <a16:creationId xmlns:a16="http://schemas.microsoft.com/office/drawing/2014/main" id="{4BB3E69E-F856-4206-9C67-DA202588854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48" name="グループ化 2847">
              <a:extLst>
                <a:ext uri="{FF2B5EF4-FFF2-40B4-BE49-F238E27FC236}">
                  <a16:creationId xmlns:a16="http://schemas.microsoft.com/office/drawing/2014/main" id="{B8D65CB0-512A-43AD-B356-5F5DADDF2DD4}"/>
                </a:ext>
              </a:extLst>
            </p:cNvPr>
            <p:cNvGrpSpPr/>
            <p:nvPr/>
          </p:nvGrpSpPr>
          <p:grpSpPr>
            <a:xfrm>
              <a:off x="8917206" y="3928965"/>
              <a:ext cx="204231" cy="694854"/>
              <a:chOff x="1628799" y="4190334"/>
              <a:chExt cx="234076" cy="737178"/>
            </a:xfrm>
          </p:grpSpPr>
          <p:sp>
            <p:nvSpPr>
              <p:cNvPr id="2935" name="正方形/長方形 2934">
                <a:extLst>
                  <a:ext uri="{FF2B5EF4-FFF2-40B4-BE49-F238E27FC236}">
                    <a16:creationId xmlns:a16="http://schemas.microsoft.com/office/drawing/2014/main" id="{FB384115-6126-485F-A138-9788F987495C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6" name="フリーフォーム: 図形 2935">
                <a:extLst>
                  <a:ext uri="{FF2B5EF4-FFF2-40B4-BE49-F238E27FC236}">
                    <a16:creationId xmlns:a16="http://schemas.microsoft.com/office/drawing/2014/main" id="{03F71B5F-7285-4A8D-872E-C45385AFC51C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7" name="フリーフォーム: 図形 2936">
                <a:extLst>
                  <a:ext uri="{FF2B5EF4-FFF2-40B4-BE49-F238E27FC236}">
                    <a16:creationId xmlns:a16="http://schemas.microsoft.com/office/drawing/2014/main" id="{4D9DCA45-1908-46AE-96CF-C195E188C7A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8" name="フリーフォーム: 図形 2937">
                <a:extLst>
                  <a:ext uri="{FF2B5EF4-FFF2-40B4-BE49-F238E27FC236}">
                    <a16:creationId xmlns:a16="http://schemas.microsoft.com/office/drawing/2014/main" id="{A4EB74AB-C221-4C25-936E-75DB142C393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9" name="フリーフォーム: 図形 2938">
                <a:extLst>
                  <a:ext uri="{FF2B5EF4-FFF2-40B4-BE49-F238E27FC236}">
                    <a16:creationId xmlns:a16="http://schemas.microsoft.com/office/drawing/2014/main" id="{3E131889-311D-4741-B976-8EC0471EB640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0" name="フリーフォーム: 図形 2939">
                <a:extLst>
                  <a:ext uri="{FF2B5EF4-FFF2-40B4-BE49-F238E27FC236}">
                    <a16:creationId xmlns:a16="http://schemas.microsoft.com/office/drawing/2014/main" id="{79B2CF7D-B542-4882-8CBC-228E8DB00C60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1" name="フリーフォーム: 図形 2940">
                <a:extLst>
                  <a:ext uri="{FF2B5EF4-FFF2-40B4-BE49-F238E27FC236}">
                    <a16:creationId xmlns:a16="http://schemas.microsoft.com/office/drawing/2014/main" id="{E05F608A-A388-4E86-9629-232F766D7372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2" name="フリーフォーム: 図形 2941">
                <a:extLst>
                  <a:ext uri="{FF2B5EF4-FFF2-40B4-BE49-F238E27FC236}">
                    <a16:creationId xmlns:a16="http://schemas.microsoft.com/office/drawing/2014/main" id="{D9E052CE-57B8-4918-AA26-E8CF479F9B3D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3" name="フリーフォーム: 図形 2942">
                <a:extLst>
                  <a:ext uri="{FF2B5EF4-FFF2-40B4-BE49-F238E27FC236}">
                    <a16:creationId xmlns:a16="http://schemas.microsoft.com/office/drawing/2014/main" id="{53631064-BF75-4EA3-9B0A-B7F094A611CC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4" name="フリーフォーム: 図形 2943">
                <a:extLst>
                  <a:ext uri="{FF2B5EF4-FFF2-40B4-BE49-F238E27FC236}">
                    <a16:creationId xmlns:a16="http://schemas.microsoft.com/office/drawing/2014/main" id="{FF82A613-065F-448E-A277-501EC23C621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5" name="フリーフォーム: 図形 2944">
                <a:extLst>
                  <a:ext uri="{FF2B5EF4-FFF2-40B4-BE49-F238E27FC236}">
                    <a16:creationId xmlns:a16="http://schemas.microsoft.com/office/drawing/2014/main" id="{1420C230-BE38-4D7E-9F04-FAEB81C59A9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49" name="グループ化 2848">
              <a:extLst>
                <a:ext uri="{FF2B5EF4-FFF2-40B4-BE49-F238E27FC236}">
                  <a16:creationId xmlns:a16="http://schemas.microsoft.com/office/drawing/2014/main" id="{407196FA-4D16-4F26-A378-FE59F3BD8858}"/>
                </a:ext>
              </a:extLst>
            </p:cNvPr>
            <p:cNvGrpSpPr/>
            <p:nvPr/>
          </p:nvGrpSpPr>
          <p:grpSpPr>
            <a:xfrm>
              <a:off x="9141044" y="3928965"/>
              <a:ext cx="204231" cy="694854"/>
              <a:chOff x="1628799" y="4190334"/>
              <a:chExt cx="234076" cy="737178"/>
            </a:xfrm>
          </p:grpSpPr>
          <p:sp>
            <p:nvSpPr>
              <p:cNvPr id="2924" name="正方形/長方形 2923">
                <a:extLst>
                  <a:ext uri="{FF2B5EF4-FFF2-40B4-BE49-F238E27FC236}">
                    <a16:creationId xmlns:a16="http://schemas.microsoft.com/office/drawing/2014/main" id="{66B38713-1854-49B4-9004-4D9AF21CCC2F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5" name="フリーフォーム: 図形 2924">
                <a:extLst>
                  <a:ext uri="{FF2B5EF4-FFF2-40B4-BE49-F238E27FC236}">
                    <a16:creationId xmlns:a16="http://schemas.microsoft.com/office/drawing/2014/main" id="{F8E4DF10-1B7A-4F62-8A87-6D2E6BB204E5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6" name="フリーフォーム: 図形 2925">
                <a:extLst>
                  <a:ext uri="{FF2B5EF4-FFF2-40B4-BE49-F238E27FC236}">
                    <a16:creationId xmlns:a16="http://schemas.microsoft.com/office/drawing/2014/main" id="{3FB4DFE1-1A54-4FCF-BD11-F06DA7E8A6F1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7" name="フリーフォーム: 図形 2926">
                <a:extLst>
                  <a:ext uri="{FF2B5EF4-FFF2-40B4-BE49-F238E27FC236}">
                    <a16:creationId xmlns:a16="http://schemas.microsoft.com/office/drawing/2014/main" id="{CF33BAB2-79B5-4A6E-BEC6-767319EAC9C1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8" name="フリーフォーム: 図形 2927">
                <a:extLst>
                  <a:ext uri="{FF2B5EF4-FFF2-40B4-BE49-F238E27FC236}">
                    <a16:creationId xmlns:a16="http://schemas.microsoft.com/office/drawing/2014/main" id="{8B50F83F-8C15-47A9-9674-DEC9F7ADD3F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9" name="フリーフォーム: 図形 2928">
                <a:extLst>
                  <a:ext uri="{FF2B5EF4-FFF2-40B4-BE49-F238E27FC236}">
                    <a16:creationId xmlns:a16="http://schemas.microsoft.com/office/drawing/2014/main" id="{8FB78B2F-A4BF-48AE-89A1-C54C0B30056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0" name="フリーフォーム: 図形 2929">
                <a:extLst>
                  <a:ext uri="{FF2B5EF4-FFF2-40B4-BE49-F238E27FC236}">
                    <a16:creationId xmlns:a16="http://schemas.microsoft.com/office/drawing/2014/main" id="{91AD41AC-5B8A-4327-8393-61AE3D82B66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1" name="フリーフォーム: 図形 2930">
                <a:extLst>
                  <a:ext uri="{FF2B5EF4-FFF2-40B4-BE49-F238E27FC236}">
                    <a16:creationId xmlns:a16="http://schemas.microsoft.com/office/drawing/2014/main" id="{AE81CDC1-558D-4983-8F40-A7E88A902660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2" name="フリーフォーム: 図形 2931">
                <a:extLst>
                  <a:ext uri="{FF2B5EF4-FFF2-40B4-BE49-F238E27FC236}">
                    <a16:creationId xmlns:a16="http://schemas.microsoft.com/office/drawing/2014/main" id="{DA1AF23C-93D7-4F8D-83D6-95164321D67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3" name="フリーフォーム: 図形 2932">
                <a:extLst>
                  <a:ext uri="{FF2B5EF4-FFF2-40B4-BE49-F238E27FC236}">
                    <a16:creationId xmlns:a16="http://schemas.microsoft.com/office/drawing/2014/main" id="{60C6DAD2-F672-43F7-9711-5249527028F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4" name="フリーフォーム: 図形 2933">
                <a:extLst>
                  <a:ext uri="{FF2B5EF4-FFF2-40B4-BE49-F238E27FC236}">
                    <a16:creationId xmlns:a16="http://schemas.microsoft.com/office/drawing/2014/main" id="{D5ADFC17-65F7-4AB3-A284-8706FD9910F1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50" name="グループ化 2849">
              <a:extLst>
                <a:ext uri="{FF2B5EF4-FFF2-40B4-BE49-F238E27FC236}">
                  <a16:creationId xmlns:a16="http://schemas.microsoft.com/office/drawing/2014/main" id="{C20EDFBB-BDEF-4AAF-A734-CD0C81C8AFBA}"/>
                </a:ext>
              </a:extLst>
            </p:cNvPr>
            <p:cNvGrpSpPr/>
            <p:nvPr/>
          </p:nvGrpSpPr>
          <p:grpSpPr>
            <a:xfrm>
              <a:off x="9364881" y="3928965"/>
              <a:ext cx="204231" cy="694854"/>
              <a:chOff x="1628799" y="4190334"/>
              <a:chExt cx="234076" cy="737178"/>
            </a:xfrm>
          </p:grpSpPr>
          <p:sp>
            <p:nvSpPr>
              <p:cNvPr id="2913" name="正方形/長方形 2912">
                <a:extLst>
                  <a:ext uri="{FF2B5EF4-FFF2-40B4-BE49-F238E27FC236}">
                    <a16:creationId xmlns:a16="http://schemas.microsoft.com/office/drawing/2014/main" id="{4D1AA9E2-0F5D-42A5-BDCF-410BC9C7646E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4" name="フリーフォーム: 図形 2913">
                <a:extLst>
                  <a:ext uri="{FF2B5EF4-FFF2-40B4-BE49-F238E27FC236}">
                    <a16:creationId xmlns:a16="http://schemas.microsoft.com/office/drawing/2014/main" id="{2BB7C9D5-29A0-47B6-84A1-620517D4150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5" name="フリーフォーム: 図形 2914">
                <a:extLst>
                  <a:ext uri="{FF2B5EF4-FFF2-40B4-BE49-F238E27FC236}">
                    <a16:creationId xmlns:a16="http://schemas.microsoft.com/office/drawing/2014/main" id="{4AA2113C-93F1-49A4-A8F9-F605738E4340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6" name="フリーフォーム: 図形 2915">
                <a:extLst>
                  <a:ext uri="{FF2B5EF4-FFF2-40B4-BE49-F238E27FC236}">
                    <a16:creationId xmlns:a16="http://schemas.microsoft.com/office/drawing/2014/main" id="{9F7C319B-690B-42D7-9DBB-98911C4A550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7" name="フリーフォーム: 図形 2916">
                <a:extLst>
                  <a:ext uri="{FF2B5EF4-FFF2-40B4-BE49-F238E27FC236}">
                    <a16:creationId xmlns:a16="http://schemas.microsoft.com/office/drawing/2014/main" id="{45616B27-6835-4F2E-B8ED-3C9B61018837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8" name="フリーフォーム: 図形 2917">
                <a:extLst>
                  <a:ext uri="{FF2B5EF4-FFF2-40B4-BE49-F238E27FC236}">
                    <a16:creationId xmlns:a16="http://schemas.microsoft.com/office/drawing/2014/main" id="{6B23DE99-CA22-43C7-8050-7E8BAC955A25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9" name="フリーフォーム: 図形 2918">
                <a:extLst>
                  <a:ext uri="{FF2B5EF4-FFF2-40B4-BE49-F238E27FC236}">
                    <a16:creationId xmlns:a16="http://schemas.microsoft.com/office/drawing/2014/main" id="{5EE915AF-2588-44B7-AE36-72E92B51E848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0" name="フリーフォーム: 図形 2919">
                <a:extLst>
                  <a:ext uri="{FF2B5EF4-FFF2-40B4-BE49-F238E27FC236}">
                    <a16:creationId xmlns:a16="http://schemas.microsoft.com/office/drawing/2014/main" id="{CAF55607-FDA1-498A-A7DF-B3653391EF6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1" name="フリーフォーム: 図形 2920">
                <a:extLst>
                  <a:ext uri="{FF2B5EF4-FFF2-40B4-BE49-F238E27FC236}">
                    <a16:creationId xmlns:a16="http://schemas.microsoft.com/office/drawing/2014/main" id="{624BA8C8-CD17-4E63-A112-DE4DF8B76785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2" name="フリーフォーム: 図形 2921">
                <a:extLst>
                  <a:ext uri="{FF2B5EF4-FFF2-40B4-BE49-F238E27FC236}">
                    <a16:creationId xmlns:a16="http://schemas.microsoft.com/office/drawing/2014/main" id="{4577574E-42BC-476F-B2F0-D51878A3DE27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3" name="フリーフォーム: 図形 2922">
                <a:extLst>
                  <a:ext uri="{FF2B5EF4-FFF2-40B4-BE49-F238E27FC236}">
                    <a16:creationId xmlns:a16="http://schemas.microsoft.com/office/drawing/2014/main" id="{47138CF0-D179-41D3-8AC0-98479A9AA5EC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51" name="グループ化 2850">
              <a:extLst>
                <a:ext uri="{FF2B5EF4-FFF2-40B4-BE49-F238E27FC236}">
                  <a16:creationId xmlns:a16="http://schemas.microsoft.com/office/drawing/2014/main" id="{6E19BB52-4D41-43B4-93ED-DD15CFDFF401}"/>
                </a:ext>
              </a:extLst>
            </p:cNvPr>
            <p:cNvGrpSpPr/>
            <p:nvPr/>
          </p:nvGrpSpPr>
          <p:grpSpPr>
            <a:xfrm>
              <a:off x="9588719" y="3928965"/>
              <a:ext cx="204231" cy="694854"/>
              <a:chOff x="1628799" y="4190334"/>
              <a:chExt cx="234076" cy="737178"/>
            </a:xfrm>
          </p:grpSpPr>
          <p:sp>
            <p:nvSpPr>
              <p:cNvPr id="2902" name="正方形/長方形 2901">
                <a:extLst>
                  <a:ext uri="{FF2B5EF4-FFF2-40B4-BE49-F238E27FC236}">
                    <a16:creationId xmlns:a16="http://schemas.microsoft.com/office/drawing/2014/main" id="{3414391E-9780-4BB3-9CFA-917FBF60320E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3" name="フリーフォーム: 図形 2902">
                <a:extLst>
                  <a:ext uri="{FF2B5EF4-FFF2-40B4-BE49-F238E27FC236}">
                    <a16:creationId xmlns:a16="http://schemas.microsoft.com/office/drawing/2014/main" id="{C607AB67-2315-4962-A09A-A3A985BC3E63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4" name="フリーフォーム: 図形 2903">
                <a:extLst>
                  <a:ext uri="{FF2B5EF4-FFF2-40B4-BE49-F238E27FC236}">
                    <a16:creationId xmlns:a16="http://schemas.microsoft.com/office/drawing/2014/main" id="{12A13D5C-D5F8-4A72-8DCC-59A147104EAD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5" name="フリーフォーム: 図形 2904">
                <a:extLst>
                  <a:ext uri="{FF2B5EF4-FFF2-40B4-BE49-F238E27FC236}">
                    <a16:creationId xmlns:a16="http://schemas.microsoft.com/office/drawing/2014/main" id="{A389B3D5-43BC-46A0-878B-84EFB461402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6" name="フリーフォーム: 図形 2905">
                <a:extLst>
                  <a:ext uri="{FF2B5EF4-FFF2-40B4-BE49-F238E27FC236}">
                    <a16:creationId xmlns:a16="http://schemas.microsoft.com/office/drawing/2014/main" id="{74858E90-99F0-45A0-A5D0-15E3B6D5BE8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7" name="フリーフォーム: 図形 2906">
                <a:extLst>
                  <a:ext uri="{FF2B5EF4-FFF2-40B4-BE49-F238E27FC236}">
                    <a16:creationId xmlns:a16="http://schemas.microsoft.com/office/drawing/2014/main" id="{F5F7DA6E-6F9E-42AC-A565-6181AD748DC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8" name="フリーフォーム: 図形 2907">
                <a:extLst>
                  <a:ext uri="{FF2B5EF4-FFF2-40B4-BE49-F238E27FC236}">
                    <a16:creationId xmlns:a16="http://schemas.microsoft.com/office/drawing/2014/main" id="{8370ED3A-1258-499F-8823-45E4FC6926C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9" name="フリーフォーム: 図形 2908">
                <a:extLst>
                  <a:ext uri="{FF2B5EF4-FFF2-40B4-BE49-F238E27FC236}">
                    <a16:creationId xmlns:a16="http://schemas.microsoft.com/office/drawing/2014/main" id="{5C9049D6-74A3-4EE3-8981-B41278DCACE3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0" name="フリーフォーム: 図形 2909">
                <a:extLst>
                  <a:ext uri="{FF2B5EF4-FFF2-40B4-BE49-F238E27FC236}">
                    <a16:creationId xmlns:a16="http://schemas.microsoft.com/office/drawing/2014/main" id="{4D4C30F1-3669-42B9-A745-015387BE041D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1" name="フリーフォーム: 図形 2910">
                <a:extLst>
                  <a:ext uri="{FF2B5EF4-FFF2-40B4-BE49-F238E27FC236}">
                    <a16:creationId xmlns:a16="http://schemas.microsoft.com/office/drawing/2014/main" id="{D9EF2B39-50BD-4612-86DF-BA4B4E91D32A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2" name="フリーフォーム: 図形 2911">
                <a:extLst>
                  <a:ext uri="{FF2B5EF4-FFF2-40B4-BE49-F238E27FC236}">
                    <a16:creationId xmlns:a16="http://schemas.microsoft.com/office/drawing/2014/main" id="{B7241C34-C145-440C-8B64-4C70BDB2EBDA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52" name="グループ化 2851">
              <a:extLst>
                <a:ext uri="{FF2B5EF4-FFF2-40B4-BE49-F238E27FC236}">
                  <a16:creationId xmlns:a16="http://schemas.microsoft.com/office/drawing/2014/main" id="{BFFFBCBF-9759-41F7-BAA8-8C2B0442C01A}"/>
                </a:ext>
              </a:extLst>
            </p:cNvPr>
            <p:cNvGrpSpPr/>
            <p:nvPr/>
          </p:nvGrpSpPr>
          <p:grpSpPr>
            <a:xfrm>
              <a:off x="9812556" y="3928965"/>
              <a:ext cx="204231" cy="694854"/>
              <a:chOff x="1628799" y="4190334"/>
              <a:chExt cx="234076" cy="737178"/>
            </a:xfrm>
          </p:grpSpPr>
          <p:sp>
            <p:nvSpPr>
              <p:cNvPr id="2891" name="正方形/長方形 2890">
                <a:extLst>
                  <a:ext uri="{FF2B5EF4-FFF2-40B4-BE49-F238E27FC236}">
                    <a16:creationId xmlns:a16="http://schemas.microsoft.com/office/drawing/2014/main" id="{F801235E-2E6A-4AAD-9A97-C1DAA0E59363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2" name="フリーフォーム: 図形 2891">
                <a:extLst>
                  <a:ext uri="{FF2B5EF4-FFF2-40B4-BE49-F238E27FC236}">
                    <a16:creationId xmlns:a16="http://schemas.microsoft.com/office/drawing/2014/main" id="{F92C307D-85A1-4F4B-8356-1E0C5BC1E85F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3" name="フリーフォーム: 図形 2892">
                <a:extLst>
                  <a:ext uri="{FF2B5EF4-FFF2-40B4-BE49-F238E27FC236}">
                    <a16:creationId xmlns:a16="http://schemas.microsoft.com/office/drawing/2014/main" id="{D938AB2F-B991-436F-8834-C1517535D7F7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4" name="フリーフォーム: 図形 2893">
                <a:extLst>
                  <a:ext uri="{FF2B5EF4-FFF2-40B4-BE49-F238E27FC236}">
                    <a16:creationId xmlns:a16="http://schemas.microsoft.com/office/drawing/2014/main" id="{6D8DB1E5-FC68-4889-808B-923EE1B69580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5" name="フリーフォーム: 図形 2894">
                <a:extLst>
                  <a:ext uri="{FF2B5EF4-FFF2-40B4-BE49-F238E27FC236}">
                    <a16:creationId xmlns:a16="http://schemas.microsoft.com/office/drawing/2014/main" id="{06B5B112-6649-4AA3-ADFE-6762D6F933CC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6" name="フリーフォーム: 図形 2895">
                <a:extLst>
                  <a:ext uri="{FF2B5EF4-FFF2-40B4-BE49-F238E27FC236}">
                    <a16:creationId xmlns:a16="http://schemas.microsoft.com/office/drawing/2014/main" id="{38251DBE-5E55-4B3B-9F11-3B112B43521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7" name="フリーフォーム: 図形 2896">
                <a:extLst>
                  <a:ext uri="{FF2B5EF4-FFF2-40B4-BE49-F238E27FC236}">
                    <a16:creationId xmlns:a16="http://schemas.microsoft.com/office/drawing/2014/main" id="{2547CFC6-5CAF-48DE-8953-D7D9278E71F2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8" name="フリーフォーム: 図形 2897">
                <a:extLst>
                  <a:ext uri="{FF2B5EF4-FFF2-40B4-BE49-F238E27FC236}">
                    <a16:creationId xmlns:a16="http://schemas.microsoft.com/office/drawing/2014/main" id="{FC3DB7E3-2C27-4EA0-897D-A3FE0084737B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9" name="フリーフォーム: 図形 2898">
                <a:extLst>
                  <a:ext uri="{FF2B5EF4-FFF2-40B4-BE49-F238E27FC236}">
                    <a16:creationId xmlns:a16="http://schemas.microsoft.com/office/drawing/2014/main" id="{3D6B6F94-192B-4393-B145-E3DD24CE1534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0" name="フリーフォーム: 図形 2899">
                <a:extLst>
                  <a:ext uri="{FF2B5EF4-FFF2-40B4-BE49-F238E27FC236}">
                    <a16:creationId xmlns:a16="http://schemas.microsoft.com/office/drawing/2014/main" id="{95B9898B-38A6-4928-9101-45565643D445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1" name="フリーフォーム: 図形 2900">
                <a:extLst>
                  <a:ext uri="{FF2B5EF4-FFF2-40B4-BE49-F238E27FC236}">
                    <a16:creationId xmlns:a16="http://schemas.microsoft.com/office/drawing/2014/main" id="{496A0E5B-A142-4281-9076-504B49E6833D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53" name="グループ化 2852">
              <a:extLst>
                <a:ext uri="{FF2B5EF4-FFF2-40B4-BE49-F238E27FC236}">
                  <a16:creationId xmlns:a16="http://schemas.microsoft.com/office/drawing/2014/main" id="{616D1BFC-926C-45DC-B5FC-A3BE3D08C759}"/>
                </a:ext>
              </a:extLst>
            </p:cNvPr>
            <p:cNvGrpSpPr/>
            <p:nvPr/>
          </p:nvGrpSpPr>
          <p:grpSpPr>
            <a:xfrm>
              <a:off x="10036394" y="3928965"/>
              <a:ext cx="204231" cy="694854"/>
              <a:chOff x="1628799" y="4190334"/>
              <a:chExt cx="234076" cy="737178"/>
            </a:xfrm>
          </p:grpSpPr>
          <p:sp>
            <p:nvSpPr>
              <p:cNvPr id="2880" name="正方形/長方形 2879">
                <a:extLst>
                  <a:ext uri="{FF2B5EF4-FFF2-40B4-BE49-F238E27FC236}">
                    <a16:creationId xmlns:a16="http://schemas.microsoft.com/office/drawing/2014/main" id="{7791A27A-5A1B-418A-AD06-F1854160B70E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1" name="フリーフォーム: 図形 2880">
                <a:extLst>
                  <a:ext uri="{FF2B5EF4-FFF2-40B4-BE49-F238E27FC236}">
                    <a16:creationId xmlns:a16="http://schemas.microsoft.com/office/drawing/2014/main" id="{E4028C0B-477E-4943-A3BD-889AADE0905D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2" name="フリーフォーム: 図形 2881">
                <a:extLst>
                  <a:ext uri="{FF2B5EF4-FFF2-40B4-BE49-F238E27FC236}">
                    <a16:creationId xmlns:a16="http://schemas.microsoft.com/office/drawing/2014/main" id="{F66965C0-C0CC-4221-A0DB-A73381417C85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3" name="フリーフォーム: 図形 2882">
                <a:extLst>
                  <a:ext uri="{FF2B5EF4-FFF2-40B4-BE49-F238E27FC236}">
                    <a16:creationId xmlns:a16="http://schemas.microsoft.com/office/drawing/2014/main" id="{9F6C0E91-654F-42F2-9A8A-B0355E36E849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4" name="フリーフォーム: 図形 2883">
                <a:extLst>
                  <a:ext uri="{FF2B5EF4-FFF2-40B4-BE49-F238E27FC236}">
                    <a16:creationId xmlns:a16="http://schemas.microsoft.com/office/drawing/2014/main" id="{3A45A21A-DE2F-416D-AEB8-F895A6C1BFE3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5" name="フリーフォーム: 図形 2884">
                <a:extLst>
                  <a:ext uri="{FF2B5EF4-FFF2-40B4-BE49-F238E27FC236}">
                    <a16:creationId xmlns:a16="http://schemas.microsoft.com/office/drawing/2014/main" id="{446E2E39-EBD3-4898-93EE-7A41B21D16AD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6" name="フリーフォーム: 図形 2885">
                <a:extLst>
                  <a:ext uri="{FF2B5EF4-FFF2-40B4-BE49-F238E27FC236}">
                    <a16:creationId xmlns:a16="http://schemas.microsoft.com/office/drawing/2014/main" id="{570BD9E5-9A54-4C08-BC31-CFE19ED107FC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7" name="フリーフォーム: 図形 2886">
                <a:extLst>
                  <a:ext uri="{FF2B5EF4-FFF2-40B4-BE49-F238E27FC236}">
                    <a16:creationId xmlns:a16="http://schemas.microsoft.com/office/drawing/2014/main" id="{87C8FE33-4ED6-4E68-AC11-6B4574A25A5E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8" name="フリーフォーム: 図形 2887">
                <a:extLst>
                  <a:ext uri="{FF2B5EF4-FFF2-40B4-BE49-F238E27FC236}">
                    <a16:creationId xmlns:a16="http://schemas.microsoft.com/office/drawing/2014/main" id="{7A4681A5-35EB-4B46-9CDC-436D0079FE72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9" name="フリーフォーム: 図形 2888">
                <a:extLst>
                  <a:ext uri="{FF2B5EF4-FFF2-40B4-BE49-F238E27FC236}">
                    <a16:creationId xmlns:a16="http://schemas.microsoft.com/office/drawing/2014/main" id="{BDFC94C8-F4A8-42B8-9F02-08BF785E17A0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0" name="フリーフォーム: 図形 2889">
                <a:extLst>
                  <a:ext uri="{FF2B5EF4-FFF2-40B4-BE49-F238E27FC236}">
                    <a16:creationId xmlns:a16="http://schemas.microsoft.com/office/drawing/2014/main" id="{B4EF4210-3E49-4314-ABF4-134C76DAFCDF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54" name="グループ化 2853">
              <a:extLst>
                <a:ext uri="{FF2B5EF4-FFF2-40B4-BE49-F238E27FC236}">
                  <a16:creationId xmlns:a16="http://schemas.microsoft.com/office/drawing/2014/main" id="{FB7BA588-3E6A-4A7A-9DE5-316C6938648E}"/>
                </a:ext>
              </a:extLst>
            </p:cNvPr>
            <p:cNvGrpSpPr/>
            <p:nvPr/>
          </p:nvGrpSpPr>
          <p:grpSpPr>
            <a:xfrm>
              <a:off x="10260231" y="3928965"/>
              <a:ext cx="204231" cy="694854"/>
              <a:chOff x="1628799" y="4190334"/>
              <a:chExt cx="234076" cy="737178"/>
            </a:xfrm>
          </p:grpSpPr>
          <p:sp>
            <p:nvSpPr>
              <p:cNvPr id="2869" name="正方形/長方形 2868">
                <a:extLst>
                  <a:ext uri="{FF2B5EF4-FFF2-40B4-BE49-F238E27FC236}">
                    <a16:creationId xmlns:a16="http://schemas.microsoft.com/office/drawing/2014/main" id="{BF4473F2-25DE-436F-B1A2-BDC2E937EF75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0" name="フリーフォーム: 図形 2869">
                <a:extLst>
                  <a:ext uri="{FF2B5EF4-FFF2-40B4-BE49-F238E27FC236}">
                    <a16:creationId xmlns:a16="http://schemas.microsoft.com/office/drawing/2014/main" id="{EA4D5D3A-D31E-44FD-989F-09C43B720440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1" name="フリーフォーム: 図形 2870">
                <a:extLst>
                  <a:ext uri="{FF2B5EF4-FFF2-40B4-BE49-F238E27FC236}">
                    <a16:creationId xmlns:a16="http://schemas.microsoft.com/office/drawing/2014/main" id="{EAA5C86C-5A8A-4EE3-A3ED-6CF4669419E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2" name="フリーフォーム: 図形 2871">
                <a:extLst>
                  <a:ext uri="{FF2B5EF4-FFF2-40B4-BE49-F238E27FC236}">
                    <a16:creationId xmlns:a16="http://schemas.microsoft.com/office/drawing/2014/main" id="{0F6E9100-1358-4BA7-ABDF-731685E0C9E4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3" name="フリーフォーム: 図形 2872">
                <a:extLst>
                  <a:ext uri="{FF2B5EF4-FFF2-40B4-BE49-F238E27FC236}">
                    <a16:creationId xmlns:a16="http://schemas.microsoft.com/office/drawing/2014/main" id="{C6FCDE1D-80DF-4686-B32A-4A0F6BA6CEA9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4" name="フリーフォーム: 図形 2873">
                <a:extLst>
                  <a:ext uri="{FF2B5EF4-FFF2-40B4-BE49-F238E27FC236}">
                    <a16:creationId xmlns:a16="http://schemas.microsoft.com/office/drawing/2014/main" id="{9E440AFF-6889-4054-B81A-6506FD299311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5" name="フリーフォーム: 図形 2874">
                <a:extLst>
                  <a:ext uri="{FF2B5EF4-FFF2-40B4-BE49-F238E27FC236}">
                    <a16:creationId xmlns:a16="http://schemas.microsoft.com/office/drawing/2014/main" id="{1D378167-3CC9-4D62-BCCA-6B5A77372E5B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6" name="フリーフォーム: 図形 2875">
                <a:extLst>
                  <a:ext uri="{FF2B5EF4-FFF2-40B4-BE49-F238E27FC236}">
                    <a16:creationId xmlns:a16="http://schemas.microsoft.com/office/drawing/2014/main" id="{CD3F77AB-04D1-4824-9244-755E565FFC95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7" name="フリーフォーム: 図形 2876">
                <a:extLst>
                  <a:ext uri="{FF2B5EF4-FFF2-40B4-BE49-F238E27FC236}">
                    <a16:creationId xmlns:a16="http://schemas.microsoft.com/office/drawing/2014/main" id="{7D9F981B-391D-43F3-94C7-E32E3D2625D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8" name="フリーフォーム: 図形 2877">
                <a:extLst>
                  <a:ext uri="{FF2B5EF4-FFF2-40B4-BE49-F238E27FC236}">
                    <a16:creationId xmlns:a16="http://schemas.microsoft.com/office/drawing/2014/main" id="{CB72F807-3B26-492E-82A5-68DAC8A00E02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9" name="フリーフォーム: 図形 2878">
                <a:extLst>
                  <a:ext uri="{FF2B5EF4-FFF2-40B4-BE49-F238E27FC236}">
                    <a16:creationId xmlns:a16="http://schemas.microsoft.com/office/drawing/2014/main" id="{F82724C5-55C8-4994-ABB4-99AB1005D7B2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55" name="グループ化 2854">
              <a:extLst>
                <a:ext uri="{FF2B5EF4-FFF2-40B4-BE49-F238E27FC236}">
                  <a16:creationId xmlns:a16="http://schemas.microsoft.com/office/drawing/2014/main" id="{D12E5A17-6C47-4BDE-94AE-293E7FD5E71B}"/>
                </a:ext>
              </a:extLst>
            </p:cNvPr>
            <p:cNvGrpSpPr/>
            <p:nvPr/>
          </p:nvGrpSpPr>
          <p:grpSpPr>
            <a:xfrm>
              <a:off x="10479307" y="3928965"/>
              <a:ext cx="204231" cy="694854"/>
              <a:chOff x="1628799" y="4190334"/>
              <a:chExt cx="234076" cy="737178"/>
            </a:xfrm>
          </p:grpSpPr>
          <p:sp>
            <p:nvSpPr>
              <p:cNvPr id="2858" name="正方形/長方形 2857">
                <a:extLst>
                  <a:ext uri="{FF2B5EF4-FFF2-40B4-BE49-F238E27FC236}">
                    <a16:creationId xmlns:a16="http://schemas.microsoft.com/office/drawing/2014/main" id="{40B5D334-06AF-4819-8A5B-0FD5C72B8A32}"/>
                  </a:ext>
                </a:extLst>
              </p:cNvPr>
              <p:cNvSpPr/>
              <p:nvPr/>
            </p:nvSpPr>
            <p:spPr bwMode="auto">
              <a:xfrm>
                <a:off x="1722072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9" name="フリーフォーム: 図形 2858">
                <a:extLst>
                  <a:ext uri="{FF2B5EF4-FFF2-40B4-BE49-F238E27FC236}">
                    <a16:creationId xmlns:a16="http://schemas.microsoft.com/office/drawing/2014/main" id="{3B1E31D5-910C-4C5C-9294-9097D5D904A8}"/>
                  </a:ext>
                </a:extLst>
              </p:cNvPr>
              <p:cNvSpPr/>
              <p:nvPr/>
            </p:nvSpPr>
            <p:spPr bwMode="auto">
              <a:xfrm>
                <a:off x="1628799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0" name="フリーフォーム: 図形 2859">
                <a:extLst>
                  <a:ext uri="{FF2B5EF4-FFF2-40B4-BE49-F238E27FC236}">
                    <a16:creationId xmlns:a16="http://schemas.microsoft.com/office/drawing/2014/main" id="{1FBEA3B0-14FD-4DD4-90A9-520CFDA9CDCA}"/>
                  </a:ext>
                </a:extLst>
              </p:cNvPr>
              <p:cNvSpPr/>
              <p:nvPr/>
            </p:nvSpPr>
            <p:spPr bwMode="auto">
              <a:xfrm>
                <a:off x="1628799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1" name="フリーフォーム: 図形 2860">
                <a:extLst>
                  <a:ext uri="{FF2B5EF4-FFF2-40B4-BE49-F238E27FC236}">
                    <a16:creationId xmlns:a16="http://schemas.microsoft.com/office/drawing/2014/main" id="{3958D45E-B882-42A6-9083-A8E2ACE4DF9F}"/>
                  </a:ext>
                </a:extLst>
              </p:cNvPr>
              <p:cNvSpPr/>
              <p:nvPr/>
            </p:nvSpPr>
            <p:spPr bwMode="auto">
              <a:xfrm>
                <a:off x="1628799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2" name="フリーフォーム: 図形 2861">
                <a:extLst>
                  <a:ext uri="{FF2B5EF4-FFF2-40B4-BE49-F238E27FC236}">
                    <a16:creationId xmlns:a16="http://schemas.microsoft.com/office/drawing/2014/main" id="{614E1657-27C6-4917-A6A1-823C1B7F7D98}"/>
                  </a:ext>
                </a:extLst>
              </p:cNvPr>
              <p:cNvSpPr/>
              <p:nvPr/>
            </p:nvSpPr>
            <p:spPr bwMode="auto">
              <a:xfrm>
                <a:off x="1628799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3" name="フリーフォーム: 図形 2862">
                <a:extLst>
                  <a:ext uri="{FF2B5EF4-FFF2-40B4-BE49-F238E27FC236}">
                    <a16:creationId xmlns:a16="http://schemas.microsoft.com/office/drawing/2014/main" id="{04D1ADF4-5C12-4BD1-B62C-43949C673D8A}"/>
                  </a:ext>
                </a:extLst>
              </p:cNvPr>
              <p:cNvSpPr/>
              <p:nvPr/>
            </p:nvSpPr>
            <p:spPr bwMode="auto">
              <a:xfrm>
                <a:off x="1628799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4" name="フリーフォーム: 図形 2863">
                <a:extLst>
                  <a:ext uri="{FF2B5EF4-FFF2-40B4-BE49-F238E27FC236}">
                    <a16:creationId xmlns:a16="http://schemas.microsoft.com/office/drawing/2014/main" id="{7267A16D-3F9F-43CF-A47D-379BAE1861E2}"/>
                  </a:ext>
                </a:extLst>
              </p:cNvPr>
              <p:cNvSpPr/>
              <p:nvPr/>
            </p:nvSpPr>
            <p:spPr bwMode="auto">
              <a:xfrm>
                <a:off x="1628799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5" name="フリーフォーム: 図形 2864">
                <a:extLst>
                  <a:ext uri="{FF2B5EF4-FFF2-40B4-BE49-F238E27FC236}">
                    <a16:creationId xmlns:a16="http://schemas.microsoft.com/office/drawing/2014/main" id="{48309ADA-6E56-408D-8A60-01453830E602}"/>
                  </a:ext>
                </a:extLst>
              </p:cNvPr>
              <p:cNvSpPr/>
              <p:nvPr/>
            </p:nvSpPr>
            <p:spPr bwMode="auto">
              <a:xfrm>
                <a:off x="1628799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6" name="フリーフォーム: 図形 2865">
                <a:extLst>
                  <a:ext uri="{FF2B5EF4-FFF2-40B4-BE49-F238E27FC236}">
                    <a16:creationId xmlns:a16="http://schemas.microsoft.com/office/drawing/2014/main" id="{86388503-4966-43F0-AE6A-0D459E368BB7}"/>
                  </a:ext>
                </a:extLst>
              </p:cNvPr>
              <p:cNvSpPr/>
              <p:nvPr/>
            </p:nvSpPr>
            <p:spPr bwMode="auto">
              <a:xfrm>
                <a:off x="1628799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7" name="フリーフォーム: 図形 2866">
                <a:extLst>
                  <a:ext uri="{FF2B5EF4-FFF2-40B4-BE49-F238E27FC236}">
                    <a16:creationId xmlns:a16="http://schemas.microsoft.com/office/drawing/2014/main" id="{2E9A6F03-D583-4FC2-BB0B-2C805ACD4863}"/>
                  </a:ext>
                </a:extLst>
              </p:cNvPr>
              <p:cNvSpPr/>
              <p:nvPr/>
            </p:nvSpPr>
            <p:spPr bwMode="auto">
              <a:xfrm>
                <a:off x="1628799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8" name="フリーフォーム: 図形 2867">
                <a:extLst>
                  <a:ext uri="{FF2B5EF4-FFF2-40B4-BE49-F238E27FC236}">
                    <a16:creationId xmlns:a16="http://schemas.microsoft.com/office/drawing/2014/main" id="{1955956F-5ED0-458B-A8E0-82777DB1E98B}"/>
                  </a:ext>
                </a:extLst>
              </p:cNvPr>
              <p:cNvSpPr/>
              <p:nvPr/>
            </p:nvSpPr>
            <p:spPr bwMode="auto">
              <a:xfrm>
                <a:off x="1628799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56" name="正方形/長方形 2855">
              <a:extLst>
                <a:ext uri="{FF2B5EF4-FFF2-40B4-BE49-F238E27FC236}">
                  <a16:creationId xmlns:a16="http://schemas.microsoft.com/office/drawing/2014/main" id="{4EE1AF9C-764E-4F69-AFF3-F0BC1360FB81}"/>
                </a:ext>
              </a:extLst>
            </p:cNvPr>
            <p:cNvSpPr/>
            <p:nvPr/>
          </p:nvSpPr>
          <p:spPr bwMode="auto">
            <a:xfrm>
              <a:off x="8638127" y="4083963"/>
              <a:ext cx="2133045" cy="5715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57" name="フリーフォーム: 図形 2856">
              <a:extLst>
                <a:ext uri="{FF2B5EF4-FFF2-40B4-BE49-F238E27FC236}">
                  <a16:creationId xmlns:a16="http://schemas.microsoft.com/office/drawing/2014/main" id="{9F8CC553-27CE-4770-ACD2-B33B045A11A6}"/>
                </a:ext>
              </a:extLst>
            </p:cNvPr>
            <p:cNvSpPr/>
            <p:nvPr/>
          </p:nvSpPr>
          <p:spPr bwMode="auto">
            <a:xfrm>
              <a:off x="8613798" y="3872032"/>
              <a:ext cx="2157374" cy="807492"/>
            </a:xfrm>
            <a:custGeom>
              <a:avLst/>
              <a:gdLst>
                <a:gd name="connsiteX0" fmla="*/ 61337 w 2157374"/>
                <a:gd name="connsiteY0" fmla="*/ 55019 h 807492"/>
                <a:gd name="connsiteX1" fmla="*/ 52389 w 2157374"/>
                <a:gd name="connsiteY1" fmla="*/ 63967 h 807492"/>
                <a:gd name="connsiteX2" fmla="*/ 52389 w 2157374"/>
                <a:gd name="connsiteY2" fmla="*/ 743526 h 807492"/>
                <a:gd name="connsiteX3" fmla="*/ 61337 w 2157374"/>
                <a:gd name="connsiteY3" fmla="*/ 752474 h 807492"/>
                <a:gd name="connsiteX4" fmla="*/ 1818720 w 2157374"/>
                <a:gd name="connsiteY4" fmla="*/ 752474 h 807492"/>
                <a:gd name="connsiteX5" fmla="*/ 1973854 w 2157374"/>
                <a:gd name="connsiteY5" fmla="*/ 752474 h 807492"/>
                <a:gd name="connsiteX6" fmla="*/ 2096036 w 2157374"/>
                <a:gd name="connsiteY6" fmla="*/ 752474 h 807492"/>
                <a:gd name="connsiteX7" fmla="*/ 2104984 w 2157374"/>
                <a:gd name="connsiteY7" fmla="*/ 743526 h 807492"/>
                <a:gd name="connsiteX8" fmla="*/ 2104984 w 2157374"/>
                <a:gd name="connsiteY8" fmla="*/ 63967 h 807492"/>
                <a:gd name="connsiteX9" fmla="*/ 2096036 w 2157374"/>
                <a:gd name="connsiteY9" fmla="*/ 55019 h 807492"/>
                <a:gd name="connsiteX10" fmla="*/ 1973854 w 2157374"/>
                <a:gd name="connsiteY10" fmla="*/ 55019 h 807492"/>
                <a:gd name="connsiteX11" fmla="*/ 1818720 w 2157374"/>
                <a:gd name="connsiteY11" fmla="*/ 55019 h 807492"/>
                <a:gd name="connsiteX12" fmla="*/ 43443 w 2157374"/>
                <a:gd name="connsiteY12" fmla="*/ 0 h 807492"/>
                <a:gd name="connsiteX13" fmla="*/ 1818720 w 2157374"/>
                <a:gd name="connsiteY13" fmla="*/ 0 h 807492"/>
                <a:gd name="connsiteX14" fmla="*/ 1973854 w 2157374"/>
                <a:gd name="connsiteY14" fmla="*/ 0 h 807492"/>
                <a:gd name="connsiteX15" fmla="*/ 2113931 w 2157374"/>
                <a:gd name="connsiteY15" fmla="*/ 0 h 807492"/>
                <a:gd name="connsiteX16" fmla="*/ 2157374 w 2157374"/>
                <a:gd name="connsiteY16" fmla="*/ 43443 h 807492"/>
                <a:gd name="connsiteX17" fmla="*/ 2157374 w 2157374"/>
                <a:gd name="connsiteY17" fmla="*/ 764049 h 807492"/>
                <a:gd name="connsiteX18" fmla="*/ 2113931 w 2157374"/>
                <a:gd name="connsiteY18" fmla="*/ 807492 h 807492"/>
                <a:gd name="connsiteX19" fmla="*/ 1973854 w 2157374"/>
                <a:gd name="connsiteY19" fmla="*/ 807492 h 807492"/>
                <a:gd name="connsiteX20" fmla="*/ 1818720 w 2157374"/>
                <a:gd name="connsiteY20" fmla="*/ 807492 h 807492"/>
                <a:gd name="connsiteX21" fmla="*/ 43443 w 2157374"/>
                <a:gd name="connsiteY21" fmla="*/ 807492 h 807492"/>
                <a:gd name="connsiteX22" fmla="*/ 0 w 2157374"/>
                <a:gd name="connsiteY22" fmla="*/ 764049 h 807492"/>
                <a:gd name="connsiteX23" fmla="*/ 0 w 2157374"/>
                <a:gd name="connsiteY23" fmla="*/ 43443 h 807492"/>
                <a:gd name="connsiteX24" fmla="*/ 43443 w 215737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5737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1818720" y="752474"/>
                  </a:lnTo>
                  <a:lnTo>
                    <a:pt x="1973854" y="752474"/>
                  </a:lnTo>
                  <a:lnTo>
                    <a:pt x="2096036" y="752474"/>
                  </a:lnTo>
                  <a:cubicBezTo>
                    <a:pt x="2100978" y="752474"/>
                    <a:pt x="2104984" y="748468"/>
                    <a:pt x="2104984" y="743526"/>
                  </a:cubicBezTo>
                  <a:lnTo>
                    <a:pt x="2104984" y="63967"/>
                  </a:lnTo>
                  <a:cubicBezTo>
                    <a:pt x="2104984" y="59025"/>
                    <a:pt x="2100978" y="55019"/>
                    <a:pt x="2096036" y="55019"/>
                  </a:cubicBezTo>
                  <a:lnTo>
                    <a:pt x="1973854" y="55019"/>
                  </a:lnTo>
                  <a:lnTo>
                    <a:pt x="1818720" y="55019"/>
                  </a:lnTo>
                  <a:close/>
                  <a:moveTo>
                    <a:pt x="43443" y="0"/>
                  </a:moveTo>
                  <a:lnTo>
                    <a:pt x="1818720" y="0"/>
                  </a:lnTo>
                  <a:lnTo>
                    <a:pt x="1973854" y="0"/>
                  </a:lnTo>
                  <a:lnTo>
                    <a:pt x="2113931" y="0"/>
                  </a:lnTo>
                  <a:cubicBezTo>
                    <a:pt x="2137924" y="0"/>
                    <a:pt x="2157374" y="19450"/>
                    <a:pt x="2157374" y="43443"/>
                  </a:cubicBezTo>
                  <a:lnTo>
                    <a:pt x="2157374" y="764049"/>
                  </a:lnTo>
                  <a:cubicBezTo>
                    <a:pt x="2157374" y="788042"/>
                    <a:pt x="2137924" y="807492"/>
                    <a:pt x="2113931" y="807492"/>
                  </a:cubicBezTo>
                  <a:lnTo>
                    <a:pt x="1973854" y="807492"/>
                  </a:lnTo>
                  <a:lnTo>
                    <a:pt x="181872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7" name="グループ化 2956">
            <a:extLst>
              <a:ext uri="{FF2B5EF4-FFF2-40B4-BE49-F238E27FC236}">
                <a16:creationId xmlns:a16="http://schemas.microsoft.com/office/drawing/2014/main" id="{7617CA99-8354-4A13-9E2C-BA9CDC87315B}"/>
              </a:ext>
            </a:extLst>
          </p:cNvPr>
          <p:cNvGrpSpPr/>
          <p:nvPr/>
        </p:nvGrpSpPr>
        <p:grpSpPr>
          <a:xfrm>
            <a:off x="7693904" y="5130175"/>
            <a:ext cx="1894596" cy="709136"/>
            <a:chOff x="8613798" y="4782589"/>
            <a:chExt cx="2157374" cy="807492"/>
          </a:xfrm>
        </p:grpSpPr>
        <p:grpSp>
          <p:nvGrpSpPr>
            <p:cNvPr id="2958" name="グループ化 2957">
              <a:extLst>
                <a:ext uri="{FF2B5EF4-FFF2-40B4-BE49-F238E27FC236}">
                  <a16:creationId xmlns:a16="http://schemas.microsoft.com/office/drawing/2014/main" id="{25E547FC-3D84-4EC3-BCE2-23AE125F50AA}"/>
                </a:ext>
              </a:extLst>
            </p:cNvPr>
            <p:cNvGrpSpPr/>
            <p:nvPr/>
          </p:nvGrpSpPr>
          <p:grpSpPr>
            <a:xfrm>
              <a:off x="8693369" y="4841488"/>
              <a:ext cx="204231" cy="694854"/>
              <a:chOff x="1916930" y="4190334"/>
              <a:chExt cx="234076" cy="737178"/>
            </a:xfrm>
          </p:grpSpPr>
          <p:sp>
            <p:nvSpPr>
              <p:cNvPr id="3057" name="正方形/長方形 3056">
                <a:extLst>
                  <a:ext uri="{FF2B5EF4-FFF2-40B4-BE49-F238E27FC236}">
                    <a16:creationId xmlns:a16="http://schemas.microsoft.com/office/drawing/2014/main" id="{36C21FC7-E1E4-4151-989E-C8404717A2E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8" name="フリーフォーム: 図形 3057">
                <a:extLst>
                  <a:ext uri="{FF2B5EF4-FFF2-40B4-BE49-F238E27FC236}">
                    <a16:creationId xmlns:a16="http://schemas.microsoft.com/office/drawing/2014/main" id="{3707891D-184F-4A67-AC35-D56A7FB4F17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9" name="フリーフォーム: 図形 3058">
                <a:extLst>
                  <a:ext uri="{FF2B5EF4-FFF2-40B4-BE49-F238E27FC236}">
                    <a16:creationId xmlns:a16="http://schemas.microsoft.com/office/drawing/2014/main" id="{FA62D6B1-4715-4041-B5A0-C32AD3F25161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0" name="フリーフォーム: 図形 3059">
                <a:extLst>
                  <a:ext uri="{FF2B5EF4-FFF2-40B4-BE49-F238E27FC236}">
                    <a16:creationId xmlns:a16="http://schemas.microsoft.com/office/drawing/2014/main" id="{B2BF4585-E79A-46F0-9622-947F7FD96425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1" name="フリーフォーム: 図形 3060">
                <a:extLst>
                  <a:ext uri="{FF2B5EF4-FFF2-40B4-BE49-F238E27FC236}">
                    <a16:creationId xmlns:a16="http://schemas.microsoft.com/office/drawing/2014/main" id="{CC406A94-E29D-48C9-8D46-A205584F173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2" name="フリーフォーム: 図形 3061">
                <a:extLst>
                  <a:ext uri="{FF2B5EF4-FFF2-40B4-BE49-F238E27FC236}">
                    <a16:creationId xmlns:a16="http://schemas.microsoft.com/office/drawing/2014/main" id="{80015CA7-BB84-416C-8C30-E57568787D1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3" name="フリーフォーム: 図形 3062">
                <a:extLst>
                  <a:ext uri="{FF2B5EF4-FFF2-40B4-BE49-F238E27FC236}">
                    <a16:creationId xmlns:a16="http://schemas.microsoft.com/office/drawing/2014/main" id="{7945A9A2-475A-4DD4-826D-47069F4277B0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4" name="フリーフォーム: 図形 3063">
                <a:extLst>
                  <a:ext uri="{FF2B5EF4-FFF2-40B4-BE49-F238E27FC236}">
                    <a16:creationId xmlns:a16="http://schemas.microsoft.com/office/drawing/2014/main" id="{0DF5976B-07BF-4699-85E9-7DB00F8ECA4D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5" name="フリーフォーム: 図形 3064">
                <a:extLst>
                  <a:ext uri="{FF2B5EF4-FFF2-40B4-BE49-F238E27FC236}">
                    <a16:creationId xmlns:a16="http://schemas.microsoft.com/office/drawing/2014/main" id="{58BD7996-8237-4FDE-ABE9-D4ECC08CF8F3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6" name="フリーフォーム: 図形 3065">
                <a:extLst>
                  <a:ext uri="{FF2B5EF4-FFF2-40B4-BE49-F238E27FC236}">
                    <a16:creationId xmlns:a16="http://schemas.microsoft.com/office/drawing/2014/main" id="{05EA711E-501A-4DDE-80A9-56DE0704DFB5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7" name="フリーフォーム: 図形 3066">
                <a:extLst>
                  <a:ext uri="{FF2B5EF4-FFF2-40B4-BE49-F238E27FC236}">
                    <a16:creationId xmlns:a16="http://schemas.microsoft.com/office/drawing/2014/main" id="{47FBFC6D-FC61-41B4-96F3-F857CFD4139B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59" name="グループ化 2958">
              <a:extLst>
                <a:ext uri="{FF2B5EF4-FFF2-40B4-BE49-F238E27FC236}">
                  <a16:creationId xmlns:a16="http://schemas.microsoft.com/office/drawing/2014/main" id="{59E67FFA-8DD9-46A2-AF10-2CC28316A59F}"/>
                </a:ext>
              </a:extLst>
            </p:cNvPr>
            <p:cNvGrpSpPr/>
            <p:nvPr/>
          </p:nvGrpSpPr>
          <p:grpSpPr>
            <a:xfrm>
              <a:off x="8917206" y="4841488"/>
              <a:ext cx="204231" cy="694854"/>
              <a:chOff x="1916930" y="4190334"/>
              <a:chExt cx="234076" cy="737178"/>
            </a:xfrm>
          </p:grpSpPr>
          <p:sp>
            <p:nvSpPr>
              <p:cNvPr id="3046" name="正方形/長方形 3045">
                <a:extLst>
                  <a:ext uri="{FF2B5EF4-FFF2-40B4-BE49-F238E27FC236}">
                    <a16:creationId xmlns:a16="http://schemas.microsoft.com/office/drawing/2014/main" id="{A4415E2C-BC49-4874-B172-DA61806316F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7" name="フリーフォーム: 図形 3046">
                <a:extLst>
                  <a:ext uri="{FF2B5EF4-FFF2-40B4-BE49-F238E27FC236}">
                    <a16:creationId xmlns:a16="http://schemas.microsoft.com/office/drawing/2014/main" id="{8A08ECEA-F844-43F8-9DFA-EB6D1CF0F619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8" name="フリーフォーム: 図形 3047">
                <a:extLst>
                  <a:ext uri="{FF2B5EF4-FFF2-40B4-BE49-F238E27FC236}">
                    <a16:creationId xmlns:a16="http://schemas.microsoft.com/office/drawing/2014/main" id="{FF6698C6-E58D-4AA9-B9CA-3343053E8463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9" name="フリーフォーム: 図形 3048">
                <a:extLst>
                  <a:ext uri="{FF2B5EF4-FFF2-40B4-BE49-F238E27FC236}">
                    <a16:creationId xmlns:a16="http://schemas.microsoft.com/office/drawing/2014/main" id="{D8635AC1-7B7F-4F43-9C25-8BD86C896241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0" name="フリーフォーム: 図形 3049">
                <a:extLst>
                  <a:ext uri="{FF2B5EF4-FFF2-40B4-BE49-F238E27FC236}">
                    <a16:creationId xmlns:a16="http://schemas.microsoft.com/office/drawing/2014/main" id="{55163885-D5DE-4956-BAE1-E05403DA4414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1" name="フリーフォーム: 図形 3050">
                <a:extLst>
                  <a:ext uri="{FF2B5EF4-FFF2-40B4-BE49-F238E27FC236}">
                    <a16:creationId xmlns:a16="http://schemas.microsoft.com/office/drawing/2014/main" id="{1136AE06-3D82-47E2-A742-E80C5127A5FB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2" name="フリーフォーム: 図形 3051">
                <a:extLst>
                  <a:ext uri="{FF2B5EF4-FFF2-40B4-BE49-F238E27FC236}">
                    <a16:creationId xmlns:a16="http://schemas.microsoft.com/office/drawing/2014/main" id="{34B60C81-AD1C-4BBF-9166-85C0871FFE79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3" name="フリーフォーム: 図形 3052">
                <a:extLst>
                  <a:ext uri="{FF2B5EF4-FFF2-40B4-BE49-F238E27FC236}">
                    <a16:creationId xmlns:a16="http://schemas.microsoft.com/office/drawing/2014/main" id="{C033E9FC-CAA5-4D05-B5C6-533782F19800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4" name="フリーフォーム: 図形 3053">
                <a:extLst>
                  <a:ext uri="{FF2B5EF4-FFF2-40B4-BE49-F238E27FC236}">
                    <a16:creationId xmlns:a16="http://schemas.microsoft.com/office/drawing/2014/main" id="{26D091E8-8BD0-439E-87A3-DD703C32FA64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5" name="フリーフォーム: 図形 3054">
                <a:extLst>
                  <a:ext uri="{FF2B5EF4-FFF2-40B4-BE49-F238E27FC236}">
                    <a16:creationId xmlns:a16="http://schemas.microsoft.com/office/drawing/2014/main" id="{DEE93BC9-3F77-43CB-90AB-57D9BCDF5E5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6" name="フリーフォーム: 図形 3055">
                <a:extLst>
                  <a:ext uri="{FF2B5EF4-FFF2-40B4-BE49-F238E27FC236}">
                    <a16:creationId xmlns:a16="http://schemas.microsoft.com/office/drawing/2014/main" id="{CA4680BE-60C1-4D9C-847B-F7616381BE5A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0" name="グループ化 2959">
              <a:extLst>
                <a:ext uri="{FF2B5EF4-FFF2-40B4-BE49-F238E27FC236}">
                  <a16:creationId xmlns:a16="http://schemas.microsoft.com/office/drawing/2014/main" id="{2969E4D0-352F-4EE0-9938-BFF4D91F5A3F}"/>
                </a:ext>
              </a:extLst>
            </p:cNvPr>
            <p:cNvGrpSpPr/>
            <p:nvPr/>
          </p:nvGrpSpPr>
          <p:grpSpPr>
            <a:xfrm>
              <a:off x="9141044" y="4841488"/>
              <a:ext cx="204231" cy="694854"/>
              <a:chOff x="1916930" y="4190334"/>
              <a:chExt cx="234076" cy="737178"/>
            </a:xfrm>
          </p:grpSpPr>
          <p:sp>
            <p:nvSpPr>
              <p:cNvPr id="3035" name="正方形/長方形 3034">
                <a:extLst>
                  <a:ext uri="{FF2B5EF4-FFF2-40B4-BE49-F238E27FC236}">
                    <a16:creationId xmlns:a16="http://schemas.microsoft.com/office/drawing/2014/main" id="{9F2E43E6-E4DC-4B1A-AA16-161A322F44DE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6" name="フリーフォーム: 図形 3035">
                <a:extLst>
                  <a:ext uri="{FF2B5EF4-FFF2-40B4-BE49-F238E27FC236}">
                    <a16:creationId xmlns:a16="http://schemas.microsoft.com/office/drawing/2014/main" id="{E83ACF9F-75C5-48BE-9A4E-7CE77D797B0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7" name="フリーフォーム: 図形 3036">
                <a:extLst>
                  <a:ext uri="{FF2B5EF4-FFF2-40B4-BE49-F238E27FC236}">
                    <a16:creationId xmlns:a16="http://schemas.microsoft.com/office/drawing/2014/main" id="{61F63A98-61D6-4C39-8E13-428A69DA47A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8" name="フリーフォーム: 図形 3037">
                <a:extLst>
                  <a:ext uri="{FF2B5EF4-FFF2-40B4-BE49-F238E27FC236}">
                    <a16:creationId xmlns:a16="http://schemas.microsoft.com/office/drawing/2014/main" id="{BA576657-CAB1-4C8F-9868-63D103A011FA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9" name="フリーフォーム: 図形 3038">
                <a:extLst>
                  <a:ext uri="{FF2B5EF4-FFF2-40B4-BE49-F238E27FC236}">
                    <a16:creationId xmlns:a16="http://schemas.microsoft.com/office/drawing/2014/main" id="{3518EDEF-EA71-4B87-8DDD-08FC51FFE7C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0" name="フリーフォーム: 図形 3039">
                <a:extLst>
                  <a:ext uri="{FF2B5EF4-FFF2-40B4-BE49-F238E27FC236}">
                    <a16:creationId xmlns:a16="http://schemas.microsoft.com/office/drawing/2014/main" id="{2D91F777-4262-4A18-90EF-95D64A6A0175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1" name="フリーフォーム: 図形 3040">
                <a:extLst>
                  <a:ext uri="{FF2B5EF4-FFF2-40B4-BE49-F238E27FC236}">
                    <a16:creationId xmlns:a16="http://schemas.microsoft.com/office/drawing/2014/main" id="{57BCDDD9-ADCC-4C64-940F-55FC9B22BA4C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2" name="フリーフォーム: 図形 3041">
                <a:extLst>
                  <a:ext uri="{FF2B5EF4-FFF2-40B4-BE49-F238E27FC236}">
                    <a16:creationId xmlns:a16="http://schemas.microsoft.com/office/drawing/2014/main" id="{D6458991-11B0-4F71-B142-C850CAD111F7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3" name="フリーフォーム: 図形 3042">
                <a:extLst>
                  <a:ext uri="{FF2B5EF4-FFF2-40B4-BE49-F238E27FC236}">
                    <a16:creationId xmlns:a16="http://schemas.microsoft.com/office/drawing/2014/main" id="{82AE4EFF-F033-44EC-9087-82F746A7266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4" name="フリーフォーム: 図形 3043">
                <a:extLst>
                  <a:ext uri="{FF2B5EF4-FFF2-40B4-BE49-F238E27FC236}">
                    <a16:creationId xmlns:a16="http://schemas.microsoft.com/office/drawing/2014/main" id="{C9C07A25-F1F7-4054-8618-2FA096FDE406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5" name="フリーフォーム: 図形 3044">
                <a:extLst>
                  <a:ext uri="{FF2B5EF4-FFF2-40B4-BE49-F238E27FC236}">
                    <a16:creationId xmlns:a16="http://schemas.microsoft.com/office/drawing/2014/main" id="{3685B6E6-F573-433E-8E4C-8FD942C8134C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1" name="グループ化 2960">
              <a:extLst>
                <a:ext uri="{FF2B5EF4-FFF2-40B4-BE49-F238E27FC236}">
                  <a16:creationId xmlns:a16="http://schemas.microsoft.com/office/drawing/2014/main" id="{1FA22D57-D18F-4F42-B1B7-9B9C5E134C67}"/>
                </a:ext>
              </a:extLst>
            </p:cNvPr>
            <p:cNvGrpSpPr/>
            <p:nvPr/>
          </p:nvGrpSpPr>
          <p:grpSpPr>
            <a:xfrm>
              <a:off x="9364881" y="4841488"/>
              <a:ext cx="204231" cy="694854"/>
              <a:chOff x="1916930" y="4190334"/>
              <a:chExt cx="234076" cy="737178"/>
            </a:xfrm>
          </p:grpSpPr>
          <p:sp>
            <p:nvSpPr>
              <p:cNvPr id="3024" name="正方形/長方形 3023">
                <a:extLst>
                  <a:ext uri="{FF2B5EF4-FFF2-40B4-BE49-F238E27FC236}">
                    <a16:creationId xmlns:a16="http://schemas.microsoft.com/office/drawing/2014/main" id="{6E1B0472-3A4C-4B9A-925C-3ADF2BE9C97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5" name="フリーフォーム: 図形 3024">
                <a:extLst>
                  <a:ext uri="{FF2B5EF4-FFF2-40B4-BE49-F238E27FC236}">
                    <a16:creationId xmlns:a16="http://schemas.microsoft.com/office/drawing/2014/main" id="{06C865D9-D688-410D-84F0-8F4322DF6606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6" name="フリーフォーム: 図形 3025">
                <a:extLst>
                  <a:ext uri="{FF2B5EF4-FFF2-40B4-BE49-F238E27FC236}">
                    <a16:creationId xmlns:a16="http://schemas.microsoft.com/office/drawing/2014/main" id="{1088987A-E910-4CCC-BC18-23E6249F2D72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7" name="フリーフォーム: 図形 3026">
                <a:extLst>
                  <a:ext uri="{FF2B5EF4-FFF2-40B4-BE49-F238E27FC236}">
                    <a16:creationId xmlns:a16="http://schemas.microsoft.com/office/drawing/2014/main" id="{A157D5D6-4B91-4E15-8531-A25DE3AB3216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8" name="フリーフォーム: 図形 3027">
                <a:extLst>
                  <a:ext uri="{FF2B5EF4-FFF2-40B4-BE49-F238E27FC236}">
                    <a16:creationId xmlns:a16="http://schemas.microsoft.com/office/drawing/2014/main" id="{D0BB8E67-93CF-4D3A-9FBD-0D7A1C67CC30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9" name="フリーフォーム: 図形 3028">
                <a:extLst>
                  <a:ext uri="{FF2B5EF4-FFF2-40B4-BE49-F238E27FC236}">
                    <a16:creationId xmlns:a16="http://schemas.microsoft.com/office/drawing/2014/main" id="{75FB2FF6-D622-4DA9-9995-F6EA10ECB1B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0" name="フリーフォーム: 図形 3029">
                <a:extLst>
                  <a:ext uri="{FF2B5EF4-FFF2-40B4-BE49-F238E27FC236}">
                    <a16:creationId xmlns:a16="http://schemas.microsoft.com/office/drawing/2014/main" id="{A8ED6807-D38B-4DA1-B14A-CDC39F2744E4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1" name="フリーフォーム: 図形 3030">
                <a:extLst>
                  <a:ext uri="{FF2B5EF4-FFF2-40B4-BE49-F238E27FC236}">
                    <a16:creationId xmlns:a16="http://schemas.microsoft.com/office/drawing/2014/main" id="{4E3DD8F6-CEAC-43AC-A303-17236F083B43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2" name="フリーフォーム: 図形 3031">
                <a:extLst>
                  <a:ext uri="{FF2B5EF4-FFF2-40B4-BE49-F238E27FC236}">
                    <a16:creationId xmlns:a16="http://schemas.microsoft.com/office/drawing/2014/main" id="{1FBEAA1F-1F7E-4843-9BAC-141B66701308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3" name="フリーフォーム: 図形 3032">
                <a:extLst>
                  <a:ext uri="{FF2B5EF4-FFF2-40B4-BE49-F238E27FC236}">
                    <a16:creationId xmlns:a16="http://schemas.microsoft.com/office/drawing/2014/main" id="{B78970A7-8C90-492E-A609-6E739BE2113A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4" name="フリーフォーム: 図形 3033">
                <a:extLst>
                  <a:ext uri="{FF2B5EF4-FFF2-40B4-BE49-F238E27FC236}">
                    <a16:creationId xmlns:a16="http://schemas.microsoft.com/office/drawing/2014/main" id="{16E2BE88-F82E-4E8A-9153-57D628302C9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2" name="グループ化 2961">
              <a:extLst>
                <a:ext uri="{FF2B5EF4-FFF2-40B4-BE49-F238E27FC236}">
                  <a16:creationId xmlns:a16="http://schemas.microsoft.com/office/drawing/2014/main" id="{B20CC2A7-1513-4A60-9960-38D3EFD9722F}"/>
                </a:ext>
              </a:extLst>
            </p:cNvPr>
            <p:cNvGrpSpPr/>
            <p:nvPr/>
          </p:nvGrpSpPr>
          <p:grpSpPr>
            <a:xfrm>
              <a:off x="9588719" y="4841488"/>
              <a:ext cx="204231" cy="694854"/>
              <a:chOff x="1916930" y="4190334"/>
              <a:chExt cx="234076" cy="737178"/>
            </a:xfrm>
          </p:grpSpPr>
          <p:sp>
            <p:nvSpPr>
              <p:cNvPr id="3013" name="正方形/長方形 3012">
                <a:extLst>
                  <a:ext uri="{FF2B5EF4-FFF2-40B4-BE49-F238E27FC236}">
                    <a16:creationId xmlns:a16="http://schemas.microsoft.com/office/drawing/2014/main" id="{2096165D-E952-4671-BF41-E14C4753FB23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4" name="フリーフォーム: 図形 3013">
                <a:extLst>
                  <a:ext uri="{FF2B5EF4-FFF2-40B4-BE49-F238E27FC236}">
                    <a16:creationId xmlns:a16="http://schemas.microsoft.com/office/drawing/2014/main" id="{54CEED3E-A2AB-4956-B4FA-2C6669E80CE4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5" name="フリーフォーム: 図形 3014">
                <a:extLst>
                  <a:ext uri="{FF2B5EF4-FFF2-40B4-BE49-F238E27FC236}">
                    <a16:creationId xmlns:a16="http://schemas.microsoft.com/office/drawing/2014/main" id="{A6D4438E-2379-4994-BF10-222AA79AFFD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6" name="フリーフォーム: 図形 3015">
                <a:extLst>
                  <a:ext uri="{FF2B5EF4-FFF2-40B4-BE49-F238E27FC236}">
                    <a16:creationId xmlns:a16="http://schemas.microsoft.com/office/drawing/2014/main" id="{798CCED6-7E16-4D8B-8144-91C3F1F9BAE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7" name="フリーフォーム: 図形 3016">
                <a:extLst>
                  <a:ext uri="{FF2B5EF4-FFF2-40B4-BE49-F238E27FC236}">
                    <a16:creationId xmlns:a16="http://schemas.microsoft.com/office/drawing/2014/main" id="{695BFB8B-BA3C-4F23-89D4-7B381C93F191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8" name="フリーフォーム: 図形 3017">
                <a:extLst>
                  <a:ext uri="{FF2B5EF4-FFF2-40B4-BE49-F238E27FC236}">
                    <a16:creationId xmlns:a16="http://schemas.microsoft.com/office/drawing/2014/main" id="{E129DB7B-CA46-47FF-8BDB-CED012971178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9" name="フリーフォーム: 図形 3018">
                <a:extLst>
                  <a:ext uri="{FF2B5EF4-FFF2-40B4-BE49-F238E27FC236}">
                    <a16:creationId xmlns:a16="http://schemas.microsoft.com/office/drawing/2014/main" id="{D80A0FFC-9E41-48D9-9275-4EE3C4810032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0" name="フリーフォーム: 図形 3019">
                <a:extLst>
                  <a:ext uri="{FF2B5EF4-FFF2-40B4-BE49-F238E27FC236}">
                    <a16:creationId xmlns:a16="http://schemas.microsoft.com/office/drawing/2014/main" id="{6D3605F1-E347-4B88-B16A-78FAF2EF7F90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1" name="フリーフォーム: 図形 3020">
                <a:extLst>
                  <a:ext uri="{FF2B5EF4-FFF2-40B4-BE49-F238E27FC236}">
                    <a16:creationId xmlns:a16="http://schemas.microsoft.com/office/drawing/2014/main" id="{367DE9EC-8997-4342-8AB7-119B410583D1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2" name="フリーフォーム: 図形 3021">
                <a:extLst>
                  <a:ext uri="{FF2B5EF4-FFF2-40B4-BE49-F238E27FC236}">
                    <a16:creationId xmlns:a16="http://schemas.microsoft.com/office/drawing/2014/main" id="{798BA238-592F-422F-AA2B-C24705F9AB23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3" name="フリーフォーム: 図形 3022">
                <a:extLst>
                  <a:ext uri="{FF2B5EF4-FFF2-40B4-BE49-F238E27FC236}">
                    <a16:creationId xmlns:a16="http://schemas.microsoft.com/office/drawing/2014/main" id="{3F644BF8-2B34-441B-BD42-13CC956AD778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3" name="グループ化 2962">
              <a:extLst>
                <a:ext uri="{FF2B5EF4-FFF2-40B4-BE49-F238E27FC236}">
                  <a16:creationId xmlns:a16="http://schemas.microsoft.com/office/drawing/2014/main" id="{B8ABCB4F-09FF-492B-910F-0525652E8FD0}"/>
                </a:ext>
              </a:extLst>
            </p:cNvPr>
            <p:cNvGrpSpPr/>
            <p:nvPr/>
          </p:nvGrpSpPr>
          <p:grpSpPr>
            <a:xfrm>
              <a:off x="9812556" y="4841488"/>
              <a:ext cx="204231" cy="694854"/>
              <a:chOff x="1916930" y="4190334"/>
              <a:chExt cx="234076" cy="737178"/>
            </a:xfrm>
          </p:grpSpPr>
          <p:sp>
            <p:nvSpPr>
              <p:cNvPr id="3002" name="正方形/長方形 3001">
                <a:extLst>
                  <a:ext uri="{FF2B5EF4-FFF2-40B4-BE49-F238E27FC236}">
                    <a16:creationId xmlns:a16="http://schemas.microsoft.com/office/drawing/2014/main" id="{E5E714A2-C87A-47CD-A576-BFFD26F9AA61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3" name="フリーフォーム: 図形 3002">
                <a:extLst>
                  <a:ext uri="{FF2B5EF4-FFF2-40B4-BE49-F238E27FC236}">
                    <a16:creationId xmlns:a16="http://schemas.microsoft.com/office/drawing/2014/main" id="{B070C532-8435-440D-8572-62B4F63CA352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4" name="フリーフォーム: 図形 3003">
                <a:extLst>
                  <a:ext uri="{FF2B5EF4-FFF2-40B4-BE49-F238E27FC236}">
                    <a16:creationId xmlns:a16="http://schemas.microsoft.com/office/drawing/2014/main" id="{A0F72240-29CA-4EC6-9575-E50E9C483FE7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5" name="フリーフォーム: 図形 3004">
                <a:extLst>
                  <a:ext uri="{FF2B5EF4-FFF2-40B4-BE49-F238E27FC236}">
                    <a16:creationId xmlns:a16="http://schemas.microsoft.com/office/drawing/2014/main" id="{FE27296C-601F-44A2-9384-C8DD101C2F06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6" name="フリーフォーム: 図形 3005">
                <a:extLst>
                  <a:ext uri="{FF2B5EF4-FFF2-40B4-BE49-F238E27FC236}">
                    <a16:creationId xmlns:a16="http://schemas.microsoft.com/office/drawing/2014/main" id="{5D9BDCB5-28B5-4434-BA2E-F7C39B0057AC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7" name="フリーフォーム: 図形 3006">
                <a:extLst>
                  <a:ext uri="{FF2B5EF4-FFF2-40B4-BE49-F238E27FC236}">
                    <a16:creationId xmlns:a16="http://schemas.microsoft.com/office/drawing/2014/main" id="{17F68693-4590-459D-891E-8BB665AC7753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8" name="フリーフォーム: 図形 3007">
                <a:extLst>
                  <a:ext uri="{FF2B5EF4-FFF2-40B4-BE49-F238E27FC236}">
                    <a16:creationId xmlns:a16="http://schemas.microsoft.com/office/drawing/2014/main" id="{25020D0F-CC73-4792-AE92-FD99C0DE314B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9" name="フリーフォーム: 図形 3008">
                <a:extLst>
                  <a:ext uri="{FF2B5EF4-FFF2-40B4-BE49-F238E27FC236}">
                    <a16:creationId xmlns:a16="http://schemas.microsoft.com/office/drawing/2014/main" id="{C05CD005-D56E-4FD9-AF3C-41EA2B4A83F6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0" name="フリーフォーム: 図形 3009">
                <a:extLst>
                  <a:ext uri="{FF2B5EF4-FFF2-40B4-BE49-F238E27FC236}">
                    <a16:creationId xmlns:a16="http://schemas.microsoft.com/office/drawing/2014/main" id="{EB8E678C-1363-4A12-B422-02FBE4F226A2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1" name="フリーフォーム: 図形 3010">
                <a:extLst>
                  <a:ext uri="{FF2B5EF4-FFF2-40B4-BE49-F238E27FC236}">
                    <a16:creationId xmlns:a16="http://schemas.microsoft.com/office/drawing/2014/main" id="{EF803D17-E6EC-4693-A9E4-877E76A6780E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2" name="フリーフォーム: 図形 3011">
                <a:extLst>
                  <a:ext uri="{FF2B5EF4-FFF2-40B4-BE49-F238E27FC236}">
                    <a16:creationId xmlns:a16="http://schemas.microsoft.com/office/drawing/2014/main" id="{329FD357-29F3-4F94-B610-7363DEFA9361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4" name="グループ化 2963">
              <a:extLst>
                <a:ext uri="{FF2B5EF4-FFF2-40B4-BE49-F238E27FC236}">
                  <a16:creationId xmlns:a16="http://schemas.microsoft.com/office/drawing/2014/main" id="{5DA0221A-A1DD-4843-87ED-667E1B88254A}"/>
                </a:ext>
              </a:extLst>
            </p:cNvPr>
            <p:cNvGrpSpPr/>
            <p:nvPr/>
          </p:nvGrpSpPr>
          <p:grpSpPr>
            <a:xfrm>
              <a:off x="10036394" y="4841488"/>
              <a:ext cx="204231" cy="694854"/>
              <a:chOff x="1916930" y="4190334"/>
              <a:chExt cx="234076" cy="737178"/>
            </a:xfrm>
          </p:grpSpPr>
          <p:sp>
            <p:nvSpPr>
              <p:cNvPr id="2991" name="正方形/長方形 2990">
                <a:extLst>
                  <a:ext uri="{FF2B5EF4-FFF2-40B4-BE49-F238E27FC236}">
                    <a16:creationId xmlns:a16="http://schemas.microsoft.com/office/drawing/2014/main" id="{54D4419F-1A2E-4C41-8746-05D1050473F5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2" name="フリーフォーム: 図形 2991">
                <a:extLst>
                  <a:ext uri="{FF2B5EF4-FFF2-40B4-BE49-F238E27FC236}">
                    <a16:creationId xmlns:a16="http://schemas.microsoft.com/office/drawing/2014/main" id="{575DA6C2-CFC4-4D1C-8AFE-DC95E4033A08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3" name="フリーフォーム: 図形 2992">
                <a:extLst>
                  <a:ext uri="{FF2B5EF4-FFF2-40B4-BE49-F238E27FC236}">
                    <a16:creationId xmlns:a16="http://schemas.microsoft.com/office/drawing/2014/main" id="{910F0B7F-23A7-43DC-A8C0-814F5328951F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4" name="フリーフォーム: 図形 2993">
                <a:extLst>
                  <a:ext uri="{FF2B5EF4-FFF2-40B4-BE49-F238E27FC236}">
                    <a16:creationId xmlns:a16="http://schemas.microsoft.com/office/drawing/2014/main" id="{2822A541-5DA7-4E74-8C64-C9942771D428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5" name="フリーフォーム: 図形 2994">
                <a:extLst>
                  <a:ext uri="{FF2B5EF4-FFF2-40B4-BE49-F238E27FC236}">
                    <a16:creationId xmlns:a16="http://schemas.microsoft.com/office/drawing/2014/main" id="{94CE686F-3C10-4D3E-A282-7A4964807348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6" name="フリーフォーム: 図形 2995">
                <a:extLst>
                  <a:ext uri="{FF2B5EF4-FFF2-40B4-BE49-F238E27FC236}">
                    <a16:creationId xmlns:a16="http://schemas.microsoft.com/office/drawing/2014/main" id="{5CEC7DEB-B23C-45D3-B46C-D3FABF3D13DC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7" name="フリーフォーム: 図形 2996">
                <a:extLst>
                  <a:ext uri="{FF2B5EF4-FFF2-40B4-BE49-F238E27FC236}">
                    <a16:creationId xmlns:a16="http://schemas.microsoft.com/office/drawing/2014/main" id="{F05ABB60-EB5A-451F-8F0F-B6863BF23215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8" name="フリーフォーム: 図形 2997">
                <a:extLst>
                  <a:ext uri="{FF2B5EF4-FFF2-40B4-BE49-F238E27FC236}">
                    <a16:creationId xmlns:a16="http://schemas.microsoft.com/office/drawing/2014/main" id="{06E4D687-3FA5-4490-AB85-247D47CA4AF5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9" name="フリーフォーム: 図形 2998">
                <a:extLst>
                  <a:ext uri="{FF2B5EF4-FFF2-40B4-BE49-F238E27FC236}">
                    <a16:creationId xmlns:a16="http://schemas.microsoft.com/office/drawing/2014/main" id="{1E509590-C9F8-4851-86E7-8F3655917F1E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0" name="フリーフォーム: 図形 2999">
                <a:extLst>
                  <a:ext uri="{FF2B5EF4-FFF2-40B4-BE49-F238E27FC236}">
                    <a16:creationId xmlns:a16="http://schemas.microsoft.com/office/drawing/2014/main" id="{9288B70C-15BF-4936-AF2A-C18CB6CCEF03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1" name="フリーフォーム: 図形 3000">
                <a:extLst>
                  <a:ext uri="{FF2B5EF4-FFF2-40B4-BE49-F238E27FC236}">
                    <a16:creationId xmlns:a16="http://schemas.microsoft.com/office/drawing/2014/main" id="{C42568C3-3C9D-4B18-B9E2-A8DA96CF7522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5" name="グループ化 2964">
              <a:extLst>
                <a:ext uri="{FF2B5EF4-FFF2-40B4-BE49-F238E27FC236}">
                  <a16:creationId xmlns:a16="http://schemas.microsoft.com/office/drawing/2014/main" id="{F934C464-27B6-4606-8B3D-92928BB88961}"/>
                </a:ext>
              </a:extLst>
            </p:cNvPr>
            <p:cNvGrpSpPr/>
            <p:nvPr/>
          </p:nvGrpSpPr>
          <p:grpSpPr>
            <a:xfrm>
              <a:off x="10260231" y="4841488"/>
              <a:ext cx="204231" cy="694854"/>
              <a:chOff x="1916930" y="4190334"/>
              <a:chExt cx="234076" cy="737178"/>
            </a:xfrm>
          </p:grpSpPr>
          <p:sp>
            <p:nvSpPr>
              <p:cNvPr id="2980" name="正方形/長方形 2979">
                <a:extLst>
                  <a:ext uri="{FF2B5EF4-FFF2-40B4-BE49-F238E27FC236}">
                    <a16:creationId xmlns:a16="http://schemas.microsoft.com/office/drawing/2014/main" id="{F16493C3-EC9D-4105-B546-5AA01D27028C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1" name="フリーフォーム: 図形 2980">
                <a:extLst>
                  <a:ext uri="{FF2B5EF4-FFF2-40B4-BE49-F238E27FC236}">
                    <a16:creationId xmlns:a16="http://schemas.microsoft.com/office/drawing/2014/main" id="{6F349CAC-BAD5-4950-8D3A-345C1C433DB0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2" name="フリーフォーム: 図形 2981">
                <a:extLst>
                  <a:ext uri="{FF2B5EF4-FFF2-40B4-BE49-F238E27FC236}">
                    <a16:creationId xmlns:a16="http://schemas.microsoft.com/office/drawing/2014/main" id="{89919DA9-A001-4EC5-B88C-D6144063A37C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3" name="フリーフォーム: 図形 2982">
                <a:extLst>
                  <a:ext uri="{FF2B5EF4-FFF2-40B4-BE49-F238E27FC236}">
                    <a16:creationId xmlns:a16="http://schemas.microsoft.com/office/drawing/2014/main" id="{971C82E2-993E-43D3-8415-9EC68B0808E2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4" name="フリーフォーム: 図形 2983">
                <a:extLst>
                  <a:ext uri="{FF2B5EF4-FFF2-40B4-BE49-F238E27FC236}">
                    <a16:creationId xmlns:a16="http://schemas.microsoft.com/office/drawing/2014/main" id="{70401339-432E-4E93-92E3-E9D59A1B018D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5" name="フリーフォーム: 図形 2984">
                <a:extLst>
                  <a:ext uri="{FF2B5EF4-FFF2-40B4-BE49-F238E27FC236}">
                    <a16:creationId xmlns:a16="http://schemas.microsoft.com/office/drawing/2014/main" id="{E16CB290-4429-47A8-9380-8BB1132CED97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6" name="フリーフォーム: 図形 2985">
                <a:extLst>
                  <a:ext uri="{FF2B5EF4-FFF2-40B4-BE49-F238E27FC236}">
                    <a16:creationId xmlns:a16="http://schemas.microsoft.com/office/drawing/2014/main" id="{A1C53235-09E2-47E1-8BD9-6332CA19094B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7" name="フリーフォーム: 図形 2986">
                <a:extLst>
                  <a:ext uri="{FF2B5EF4-FFF2-40B4-BE49-F238E27FC236}">
                    <a16:creationId xmlns:a16="http://schemas.microsoft.com/office/drawing/2014/main" id="{3D407C2B-1999-41DE-8B2B-62A5EB2CDB39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8" name="フリーフォーム: 図形 2987">
                <a:extLst>
                  <a:ext uri="{FF2B5EF4-FFF2-40B4-BE49-F238E27FC236}">
                    <a16:creationId xmlns:a16="http://schemas.microsoft.com/office/drawing/2014/main" id="{06659D35-1D6D-493C-BE7B-548AD3FC9F99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9" name="フリーフォーム: 図形 2988">
                <a:extLst>
                  <a:ext uri="{FF2B5EF4-FFF2-40B4-BE49-F238E27FC236}">
                    <a16:creationId xmlns:a16="http://schemas.microsoft.com/office/drawing/2014/main" id="{E1047BA8-F0CB-4551-A6F8-7BB1C87E875B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0" name="フリーフォーム: 図形 2989">
                <a:extLst>
                  <a:ext uri="{FF2B5EF4-FFF2-40B4-BE49-F238E27FC236}">
                    <a16:creationId xmlns:a16="http://schemas.microsoft.com/office/drawing/2014/main" id="{ED19B1E2-DD0B-4B9B-B19D-A8A726C507F5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6" name="グループ化 2965">
              <a:extLst>
                <a:ext uri="{FF2B5EF4-FFF2-40B4-BE49-F238E27FC236}">
                  <a16:creationId xmlns:a16="http://schemas.microsoft.com/office/drawing/2014/main" id="{4CE04713-3BFE-48F9-857E-51D3FD74E212}"/>
                </a:ext>
              </a:extLst>
            </p:cNvPr>
            <p:cNvGrpSpPr/>
            <p:nvPr/>
          </p:nvGrpSpPr>
          <p:grpSpPr>
            <a:xfrm>
              <a:off x="10479307" y="4841488"/>
              <a:ext cx="204231" cy="694854"/>
              <a:chOff x="1916930" y="4190334"/>
              <a:chExt cx="234076" cy="737178"/>
            </a:xfrm>
          </p:grpSpPr>
          <p:sp>
            <p:nvSpPr>
              <p:cNvPr id="2969" name="正方形/長方形 2968">
                <a:extLst>
                  <a:ext uri="{FF2B5EF4-FFF2-40B4-BE49-F238E27FC236}">
                    <a16:creationId xmlns:a16="http://schemas.microsoft.com/office/drawing/2014/main" id="{31903793-AFC7-4D50-9B1E-55A41703C28F}"/>
                  </a:ext>
                </a:extLst>
              </p:cNvPr>
              <p:cNvSpPr/>
              <p:nvPr/>
            </p:nvSpPr>
            <p:spPr bwMode="auto">
              <a:xfrm>
                <a:off x="2005441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0" name="フリーフォーム: 図形 2969">
                <a:extLst>
                  <a:ext uri="{FF2B5EF4-FFF2-40B4-BE49-F238E27FC236}">
                    <a16:creationId xmlns:a16="http://schemas.microsoft.com/office/drawing/2014/main" id="{ADAF07FE-BE28-432E-8364-4114F76B8CCD}"/>
                  </a:ext>
                </a:extLst>
              </p:cNvPr>
              <p:cNvSpPr/>
              <p:nvPr/>
            </p:nvSpPr>
            <p:spPr bwMode="auto">
              <a:xfrm>
                <a:off x="1916930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1" name="フリーフォーム: 図形 2970">
                <a:extLst>
                  <a:ext uri="{FF2B5EF4-FFF2-40B4-BE49-F238E27FC236}">
                    <a16:creationId xmlns:a16="http://schemas.microsoft.com/office/drawing/2014/main" id="{79740619-8517-48B7-B88F-CB9591CD2F14}"/>
                  </a:ext>
                </a:extLst>
              </p:cNvPr>
              <p:cNvSpPr/>
              <p:nvPr/>
            </p:nvSpPr>
            <p:spPr bwMode="auto">
              <a:xfrm>
                <a:off x="1916930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2" name="フリーフォーム: 図形 2971">
                <a:extLst>
                  <a:ext uri="{FF2B5EF4-FFF2-40B4-BE49-F238E27FC236}">
                    <a16:creationId xmlns:a16="http://schemas.microsoft.com/office/drawing/2014/main" id="{612B7C3A-DBFF-467B-A072-8A70E1BED520}"/>
                  </a:ext>
                </a:extLst>
              </p:cNvPr>
              <p:cNvSpPr/>
              <p:nvPr/>
            </p:nvSpPr>
            <p:spPr bwMode="auto">
              <a:xfrm>
                <a:off x="1916930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3" name="フリーフォーム: 図形 2972">
                <a:extLst>
                  <a:ext uri="{FF2B5EF4-FFF2-40B4-BE49-F238E27FC236}">
                    <a16:creationId xmlns:a16="http://schemas.microsoft.com/office/drawing/2014/main" id="{F6ADC4EC-6377-49A1-967D-14D147BFF256}"/>
                  </a:ext>
                </a:extLst>
              </p:cNvPr>
              <p:cNvSpPr/>
              <p:nvPr/>
            </p:nvSpPr>
            <p:spPr bwMode="auto">
              <a:xfrm>
                <a:off x="1916930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4" name="フリーフォーム: 図形 2973">
                <a:extLst>
                  <a:ext uri="{FF2B5EF4-FFF2-40B4-BE49-F238E27FC236}">
                    <a16:creationId xmlns:a16="http://schemas.microsoft.com/office/drawing/2014/main" id="{EAFAB5B4-4D26-4D00-BC4F-39E3CF4D1C19}"/>
                  </a:ext>
                </a:extLst>
              </p:cNvPr>
              <p:cNvSpPr/>
              <p:nvPr/>
            </p:nvSpPr>
            <p:spPr bwMode="auto">
              <a:xfrm>
                <a:off x="1916930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5" name="フリーフォーム: 図形 2974">
                <a:extLst>
                  <a:ext uri="{FF2B5EF4-FFF2-40B4-BE49-F238E27FC236}">
                    <a16:creationId xmlns:a16="http://schemas.microsoft.com/office/drawing/2014/main" id="{DC7CEB5C-453C-4BA4-93D3-ED9531765D8F}"/>
                  </a:ext>
                </a:extLst>
              </p:cNvPr>
              <p:cNvSpPr/>
              <p:nvPr/>
            </p:nvSpPr>
            <p:spPr bwMode="auto">
              <a:xfrm>
                <a:off x="1916930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6" name="フリーフォーム: 図形 2975">
                <a:extLst>
                  <a:ext uri="{FF2B5EF4-FFF2-40B4-BE49-F238E27FC236}">
                    <a16:creationId xmlns:a16="http://schemas.microsoft.com/office/drawing/2014/main" id="{D165AF5F-6F16-4B93-9303-88EE0EBB6F6F}"/>
                  </a:ext>
                </a:extLst>
              </p:cNvPr>
              <p:cNvSpPr/>
              <p:nvPr/>
            </p:nvSpPr>
            <p:spPr bwMode="auto">
              <a:xfrm>
                <a:off x="1916930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7" name="フリーフォーム: 図形 2976">
                <a:extLst>
                  <a:ext uri="{FF2B5EF4-FFF2-40B4-BE49-F238E27FC236}">
                    <a16:creationId xmlns:a16="http://schemas.microsoft.com/office/drawing/2014/main" id="{45E635F1-9CAB-473F-85F2-4865A9A70FE7}"/>
                  </a:ext>
                </a:extLst>
              </p:cNvPr>
              <p:cNvSpPr/>
              <p:nvPr/>
            </p:nvSpPr>
            <p:spPr bwMode="auto">
              <a:xfrm>
                <a:off x="1916930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8" name="フリーフォーム: 図形 2977">
                <a:extLst>
                  <a:ext uri="{FF2B5EF4-FFF2-40B4-BE49-F238E27FC236}">
                    <a16:creationId xmlns:a16="http://schemas.microsoft.com/office/drawing/2014/main" id="{40B0E11A-6780-48EE-B49E-AE73AFAE3D40}"/>
                  </a:ext>
                </a:extLst>
              </p:cNvPr>
              <p:cNvSpPr/>
              <p:nvPr/>
            </p:nvSpPr>
            <p:spPr bwMode="auto">
              <a:xfrm>
                <a:off x="1916930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9" name="フリーフォーム: 図形 2978">
                <a:extLst>
                  <a:ext uri="{FF2B5EF4-FFF2-40B4-BE49-F238E27FC236}">
                    <a16:creationId xmlns:a16="http://schemas.microsoft.com/office/drawing/2014/main" id="{47E8C8FB-D529-42C2-9519-D8F3DA877D96}"/>
                  </a:ext>
                </a:extLst>
              </p:cNvPr>
              <p:cNvSpPr/>
              <p:nvPr/>
            </p:nvSpPr>
            <p:spPr bwMode="auto">
              <a:xfrm>
                <a:off x="1916930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67" name="正方形/長方形 2966">
              <a:extLst>
                <a:ext uri="{FF2B5EF4-FFF2-40B4-BE49-F238E27FC236}">
                  <a16:creationId xmlns:a16="http://schemas.microsoft.com/office/drawing/2014/main" id="{392491C2-3A50-43A2-8EFA-A6E3ED91C309}"/>
                </a:ext>
              </a:extLst>
            </p:cNvPr>
            <p:cNvSpPr/>
            <p:nvPr/>
          </p:nvSpPr>
          <p:spPr bwMode="auto">
            <a:xfrm>
              <a:off x="8638127" y="4994520"/>
              <a:ext cx="2133045" cy="5715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8" name="フリーフォーム: 図形 2967">
              <a:extLst>
                <a:ext uri="{FF2B5EF4-FFF2-40B4-BE49-F238E27FC236}">
                  <a16:creationId xmlns:a16="http://schemas.microsoft.com/office/drawing/2014/main" id="{DD9CDD57-26D1-43D0-BC49-35B4A5FAA369}"/>
                </a:ext>
              </a:extLst>
            </p:cNvPr>
            <p:cNvSpPr/>
            <p:nvPr/>
          </p:nvSpPr>
          <p:spPr bwMode="auto">
            <a:xfrm>
              <a:off x="8613798" y="4782589"/>
              <a:ext cx="2157374" cy="807492"/>
            </a:xfrm>
            <a:custGeom>
              <a:avLst/>
              <a:gdLst>
                <a:gd name="connsiteX0" fmla="*/ 61337 w 2157374"/>
                <a:gd name="connsiteY0" fmla="*/ 55019 h 807492"/>
                <a:gd name="connsiteX1" fmla="*/ 52389 w 2157374"/>
                <a:gd name="connsiteY1" fmla="*/ 63967 h 807492"/>
                <a:gd name="connsiteX2" fmla="*/ 52389 w 2157374"/>
                <a:gd name="connsiteY2" fmla="*/ 743526 h 807492"/>
                <a:gd name="connsiteX3" fmla="*/ 61337 w 2157374"/>
                <a:gd name="connsiteY3" fmla="*/ 752474 h 807492"/>
                <a:gd name="connsiteX4" fmla="*/ 1818720 w 2157374"/>
                <a:gd name="connsiteY4" fmla="*/ 752474 h 807492"/>
                <a:gd name="connsiteX5" fmla="*/ 1973854 w 2157374"/>
                <a:gd name="connsiteY5" fmla="*/ 752474 h 807492"/>
                <a:gd name="connsiteX6" fmla="*/ 2096036 w 2157374"/>
                <a:gd name="connsiteY6" fmla="*/ 752474 h 807492"/>
                <a:gd name="connsiteX7" fmla="*/ 2104984 w 2157374"/>
                <a:gd name="connsiteY7" fmla="*/ 743526 h 807492"/>
                <a:gd name="connsiteX8" fmla="*/ 2104984 w 2157374"/>
                <a:gd name="connsiteY8" fmla="*/ 63967 h 807492"/>
                <a:gd name="connsiteX9" fmla="*/ 2096036 w 2157374"/>
                <a:gd name="connsiteY9" fmla="*/ 55019 h 807492"/>
                <a:gd name="connsiteX10" fmla="*/ 1973854 w 2157374"/>
                <a:gd name="connsiteY10" fmla="*/ 55019 h 807492"/>
                <a:gd name="connsiteX11" fmla="*/ 1818720 w 2157374"/>
                <a:gd name="connsiteY11" fmla="*/ 55019 h 807492"/>
                <a:gd name="connsiteX12" fmla="*/ 43443 w 2157374"/>
                <a:gd name="connsiteY12" fmla="*/ 0 h 807492"/>
                <a:gd name="connsiteX13" fmla="*/ 1818720 w 2157374"/>
                <a:gd name="connsiteY13" fmla="*/ 0 h 807492"/>
                <a:gd name="connsiteX14" fmla="*/ 1973854 w 2157374"/>
                <a:gd name="connsiteY14" fmla="*/ 0 h 807492"/>
                <a:gd name="connsiteX15" fmla="*/ 2113931 w 2157374"/>
                <a:gd name="connsiteY15" fmla="*/ 0 h 807492"/>
                <a:gd name="connsiteX16" fmla="*/ 2157374 w 2157374"/>
                <a:gd name="connsiteY16" fmla="*/ 43443 h 807492"/>
                <a:gd name="connsiteX17" fmla="*/ 2157374 w 2157374"/>
                <a:gd name="connsiteY17" fmla="*/ 764049 h 807492"/>
                <a:gd name="connsiteX18" fmla="*/ 2113931 w 2157374"/>
                <a:gd name="connsiteY18" fmla="*/ 807492 h 807492"/>
                <a:gd name="connsiteX19" fmla="*/ 1973854 w 2157374"/>
                <a:gd name="connsiteY19" fmla="*/ 807492 h 807492"/>
                <a:gd name="connsiteX20" fmla="*/ 1818720 w 2157374"/>
                <a:gd name="connsiteY20" fmla="*/ 807492 h 807492"/>
                <a:gd name="connsiteX21" fmla="*/ 43443 w 2157374"/>
                <a:gd name="connsiteY21" fmla="*/ 807492 h 807492"/>
                <a:gd name="connsiteX22" fmla="*/ 0 w 2157374"/>
                <a:gd name="connsiteY22" fmla="*/ 764049 h 807492"/>
                <a:gd name="connsiteX23" fmla="*/ 0 w 2157374"/>
                <a:gd name="connsiteY23" fmla="*/ 43443 h 807492"/>
                <a:gd name="connsiteX24" fmla="*/ 43443 w 215737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5737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1818720" y="752474"/>
                  </a:lnTo>
                  <a:lnTo>
                    <a:pt x="1973854" y="752474"/>
                  </a:lnTo>
                  <a:lnTo>
                    <a:pt x="2096036" y="752474"/>
                  </a:lnTo>
                  <a:cubicBezTo>
                    <a:pt x="2100978" y="752474"/>
                    <a:pt x="2104984" y="748468"/>
                    <a:pt x="2104984" y="743526"/>
                  </a:cubicBezTo>
                  <a:lnTo>
                    <a:pt x="2104984" y="63967"/>
                  </a:lnTo>
                  <a:cubicBezTo>
                    <a:pt x="2104984" y="59025"/>
                    <a:pt x="2100978" y="55019"/>
                    <a:pt x="2096036" y="55019"/>
                  </a:cubicBezTo>
                  <a:lnTo>
                    <a:pt x="1973854" y="55019"/>
                  </a:lnTo>
                  <a:lnTo>
                    <a:pt x="1818720" y="55019"/>
                  </a:lnTo>
                  <a:close/>
                  <a:moveTo>
                    <a:pt x="43443" y="0"/>
                  </a:moveTo>
                  <a:lnTo>
                    <a:pt x="1818720" y="0"/>
                  </a:lnTo>
                  <a:lnTo>
                    <a:pt x="1973854" y="0"/>
                  </a:lnTo>
                  <a:lnTo>
                    <a:pt x="2113931" y="0"/>
                  </a:lnTo>
                  <a:cubicBezTo>
                    <a:pt x="2137924" y="0"/>
                    <a:pt x="2157374" y="19450"/>
                    <a:pt x="2157374" y="43443"/>
                  </a:cubicBezTo>
                  <a:lnTo>
                    <a:pt x="2157374" y="764049"/>
                  </a:lnTo>
                  <a:cubicBezTo>
                    <a:pt x="2157374" y="788042"/>
                    <a:pt x="2137924" y="807492"/>
                    <a:pt x="2113931" y="807492"/>
                  </a:cubicBezTo>
                  <a:lnTo>
                    <a:pt x="1973854" y="807492"/>
                  </a:lnTo>
                  <a:lnTo>
                    <a:pt x="181872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68" name="グループ化 3067">
            <a:extLst>
              <a:ext uri="{FF2B5EF4-FFF2-40B4-BE49-F238E27FC236}">
                <a16:creationId xmlns:a16="http://schemas.microsoft.com/office/drawing/2014/main" id="{D06EF962-A165-4CBA-923E-9E8E55311F2E}"/>
              </a:ext>
            </a:extLst>
          </p:cNvPr>
          <p:cNvGrpSpPr/>
          <p:nvPr/>
        </p:nvGrpSpPr>
        <p:grpSpPr>
          <a:xfrm>
            <a:off x="7693904" y="3546966"/>
            <a:ext cx="1894596" cy="709136"/>
            <a:chOff x="8613798" y="2979791"/>
            <a:chExt cx="2157374" cy="807492"/>
          </a:xfrm>
        </p:grpSpPr>
        <p:grpSp>
          <p:nvGrpSpPr>
            <p:cNvPr id="3069" name="グループ化 3068">
              <a:extLst>
                <a:ext uri="{FF2B5EF4-FFF2-40B4-BE49-F238E27FC236}">
                  <a16:creationId xmlns:a16="http://schemas.microsoft.com/office/drawing/2014/main" id="{F48A9204-4C97-42EB-A4E1-CACDBD3B6504}"/>
                </a:ext>
              </a:extLst>
            </p:cNvPr>
            <p:cNvGrpSpPr/>
            <p:nvPr/>
          </p:nvGrpSpPr>
          <p:grpSpPr>
            <a:xfrm>
              <a:off x="8693369" y="3035549"/>
              <a:ext cx="204231" cy="694854"/>
              <a:chOff x="2188392" y="4190334"/>
              <a:chExt cx="234076" cy="737178"/>
            </a:xfrm>
          </p:grpSpPr>
          <p:sp>
            <p:nvSpPr>
              <p:cNvPr id="3168" name="正方形/長方形 3167">
                <a:extLst>
                  <a:ext uri="{FF2B5EF4-FFF2-40B4-BE49-F238E27FC236}">
                    <a16:creationId xmlns:a16="http://schemas.microsoft.com/office/drawing/2014/main" id="{36C84D7B-D2B6-4B7E-BFF2-2EB99D3B9019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9" name="フリーフォーム: 図形 3168">
                <a:extLst>
                  <a:ext uri="{FF2B5EF4-FFF2-40B4-BE49-F238E27FC236}">
                    <a16:creationId xmlns:a16="http://schemas.microsoft.com/office/drawing/2014/main" id="{C7EAE2AF-5E00-4F33-B408-03B387F328EC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0" name="フリーフォーム: 図形 3169">
                <a:extLst>
                  <a:ext uri="{FF2B5EF4-FFF2-40B4-BE49-F238E27FC236}">
                    <a16:creationId xmlns:a16="http://schemas.microsoft.com/office/drawing/2014/main" id="{CE61A621-EA84-4185-A326-BD46E99FB10F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1" name="フリーフォーム: 図形 3170">
                <a:extLst>
                  <a:ext uri="{FF2B5EF4-FFF2-40B4-BE49-F238E27FC236}">
                    <a16:creationId xmlns:a16="http://schemas.microsoft.com/office/drawing/2014/main" id="{669AA84F-4039-4333-92DE-BC7E1F9AF6D1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2" name="フリーフォーム: 図形 3171">
                <a:extLst>
                  <a:ext uri="{FF2B5EF4-FFF2-40B4-BE49-F238E27FC236}">
                    <a16:creationId xmlns:a16="http://schemas.microsoft.com/office/drawing/2014/main" id="{C0BAE5D5-5996-4978-A619-4021547951F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3" name="フリーフォーム: 図形 3172">
                <a:extLst>
                  <a:ext uri="{FF2B5EF4-FFF2-40B4-BE49-F238E27FC236}">
                    <a16:creationId xmlns:a16="http://schemas.microsoft.com/office/drawing/2014/main" id="{23E48744-55A0-4ECF-B057-ED16787DD74A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4" name="フリーフォーム: 図形 3173">
                <a:extLst>
                  <a:ext uri="{FF2B5EF4-FFF2-40B4-BE49-F238E27FC236}">
                    <a16:creationId xmlns:a16="http://schemas.microsoft.com/office/drawing/2014/main" id="{2A5BF9F8-F452-4532-B2F5-3FB7F4D2EF4A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5" name="フリーフォーム: 図形 3174">
                <a:extLst>
                  <a:ext uri="{FF2B5EF4-FFF2-40B4-BE49-F238E27FC236}">
                    <a16:creationId xmlns:a16="http://schemas.microsoft.com/office/drawing/2014/main" id="{843244A4-5CB0-49E2-98D1-2B2B32E858CA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6" name="フリーフォーム: 図形 3175">
                <a:extLst>
                  <a:ext uri="{FF2B5EF4-FFF2-40B4-BE49-F238E27FC236}">
                    <a16:creationId xmlns:a16="http://schemas.microsoft.com/office/drawing/2014/main" id="{9D477091-4531-4390-8D12-409E200D2372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7" name="フリーフォーム: 図形 3176">
                <a:extLst>
                  <a:ext uri="{FF2B5EF4-FFF2-40B4-BE49-F238E27FC236}">
                    <a16:creationId xmlns:a16="http://schemas.microsoft.com/office/drawing/2014/main" id="{8FE6B74A-4856-4676-8566-88B94A875C2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8" name="フリーフォーム: 図形 3177">
                <a:extLst>
                  <a:ext uri="{FF2B5EF4-FFF2-40B4-BE49-F238E27FC236}">
                    <a16:creationId xmlns:a16="http://schemas.microsoft.com/office/drawing/2014/main" id="{453AB0D5-3B41-49CE-B752-38901D85BCB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70" name="グループ化 3069">
              <a:extLst>
                <a:ext uri="{FF2B5EF4-FFF2-40B4-BE49-F238E27FC236}">
                  <a16:creationId xmlns:a16="http://schemas.microsoft.com/office/drawing/2014/main" id="{162BBDF1-DCC5-423E-97EB-20A9737DE20B}"/>
                </a:ext>
              </a:extLst>
            </p:cNvPr>
            <p:cNvGrpSpPr/>
            <p:nvPr/>
          </p:nvGrpSpPr>
          <p:grpSpPr>
            <a:xfrm>
              <a:off x="8917390" y="3035549"/>
              <a:ext cx="204231" cy="694854"/>
              <a:chOff x="2188392" y="4190334"/>
              <a:chExt cx="234076" cy="737178"/>
            </a:xfrm>
          </p:grpSpPr>
          <p:sp>
            <p:nvSpPr>
              <p:cNvPr id="3157" name="正方形/長方形 3156">
                <a:extLst>
                  <a:ext uri="{FF2B5EF4-FFF2-40B4-BE49-F238E27FC236}">
                    <a16:creationId xmlns:a16="http://schemas.microsoft.com/office/drawing/2014/main" id="{3F5C1EE2-4F24-4825-BAFF-0BA9F272F775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8" name="フリーフォーム: 図形 3157">
                <a:extLst>
                  <a:ext uri="{FF2B5EF4-FFF2-40B4-BE49-F238E27FC236}">
                    <a16:creationId xmlns:a16="http://schemas.microsoft.com/office/drawing/2014/main" id="{C4CD9E92-419C-4A92-8982-4C897E4E59A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9" name="フリーフォーム: 図形 3158">
                <a:extLst>
                  <a:ext uri="{FF2B5EF4-FFF2-40B4-BE49-F238E27FC236}">
                    <a16:creationId xmlns:a16="http://schemas.microsoft.com/office/drawing/2014/main" id="{8E5C6E7E-E323-41A1-A6FA-54C88D003A88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0" name="フリーフォーム: 図形 3159">
                <a:extLst>
                  <a:ext uri="{FF2B5EF4-FFF2-40B4-BE49-F238E27FC236}">
                    <a16:creationId xmlns:a16="http://schemas.microsoft.com/office/drawing/2014/main" id="{D5CB16AF-7B83-4DFD-8EE3-E62585097F8D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1" name="フリーフォーム: 図形 3160">
                <a:extLst>
                  <a:ext uri="{FF2B5EF4-FFF2-40B4-BE49-F238E27FC236}">
                    <a16:creationId xmlns:a16="http://schemas.microsoft.com/office/drawing/2014/main" id="{B2ED7FDB-822D-4F1D-B320-7DAC23F358B9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2" name="フリーフォーム: 図形 3161">
                <a:extLst>
                  <a:ext uri="{FF2B5EF4-FFF2-40B4-BE49-F238E27FC236}">
                    <a16:creationId xmlns:a16="http://schemas.microsoft.com/office/drawing/2014/main" id="{4E09D0CE-626D-4A60-932A-937AA668FBD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3" name="フリーフォーム: 図形 3162">
                <a:extLst>
                  <a:ext uri="{FF2B5EF4-FFF2-40B4-BE49-F238E27FC236}">
                    <a16:creationId xmlns:a16="http://schemas.microsoft.com/office/drawing/2014/main" id="{925B9367-A714-403A-A472-E1A7E0D91F8B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4" name="フリーフォーム: 図形 3163">
                <a:extLst>
                  <a:ext uri="{FF2B5EF4-FFF2-40B4-BE49-F238E27FC236}">
                    <a16:creationId xmlns:a16="http://schemas.microsoft.com/office/drawing/2014/main" id="{CFF52E52-BC52-4BD4-BC2A-42180487219D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5" name="フリーフォーム: 図形 3164">
                <a:extLst>
                  <a:ext uri="{FF2B5EF4-FFF2-40B4-BE49-F238E27FC236}">
                    <a16:creationId xmlns:a16="http://schemas.microsoft.com/office/drawing/2014/main" id="{4CE8DFA5-5107-4834-911C-3688F93331A8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6" name="フリーフォーム: 図形 3165">
                <a:extLst>
                  <a:ext uri="{FF2B5EF4-FFF2-40B4-BE49-F238E27FC236}">
                    <a16:creationId xmlns:a16="http://schemas.microsoft.com/office/drawing/2014/main" id="{A2556780-540C-4FBD-B34D-62F1137CAD0A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7" name="フリーフォーム: 図形 3166">
                <a:extLst>
                  <a:ext uri="{FF2B5EF4-FFF2-40B4-BE49-F238E27FC236}">
                    <a16:creationId xmlns:a16="http://schemas.microsoft.com/office/drawing/2014/main" id="{9E3AFDA6-16CB-4EEF-A3C3-446A26E802AB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71" name="グループ化 3070">
              <a:extLst>
                <a:ext uri="{FF2B5EF4-FFF2-40B4-BE49-F238E27FC236}">
                  <a16:creationId xmlns:a16="http://schemas.microsoft.com/office/drawing/2014/main" id="{08D79382-C014-42A7-938F-88E7E7236D2F}"/>
                </a:ext>
              </a:extLst>
            </p:cNvPr>
            <p:cNvGrpSpPr/>
            <p:nvPr/>
          </p:nvGrpSpPr>
          <p:grpSpPr>
            <a:xfrm>
              <a:off x="9141411" y="3035549"/>
              <a:ext cx="204231" cy="694854"/>
              <a:chOff x="2188392" y="4190334"/>
              <a:chExt cx="234076" cy="737178"/>
            </a:xfrm>
          </p:grpSpPr>
          <p:sp>
            <p:nvSpPr>
              <p:cNvPr id="3146" name="正方形/長方形 3145">
                <a:extLst>
                  <a:ext uri="{FF2B5EF4-FFF2-40B4-BE49-F238E27FC236}">
                    <a16:creationId xmlns:a16="http://schemas.microsoft.com/office/drawing/2014/main" id="{56E9D850-9297-4F60-9FE2-DDA2001E6936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7" name="フリーフォーム: 図形 3146">
                <a:extLst>
                  <a:ext uri="{FF2B5EF4-FFF2-40B4-BE49-F238E27FC236}">
                    <a16:creationId xmlns:a16="http://schemas.microsoft.com/office/drawing/2014/main" id="{28BC3F6D-CA2F-4C19-AEC0-E437510066C4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8" name="フリーフォーム: 図形 3147">
                <a:extLst>
                  <a:ext uri="{FF2B5EF4-FFF2-40B4-BE49-F238E27FC236}">
                    <a16:creationId xmlns:a16="http://schemas.microsoft.com/office/drawing/2014/main" id="{1AED50AB-7FC9-42CF-971F-2A2172635920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9" name="フリーフォーム: 図形 3148">
                <a:extLst>
                  <a:ext uri="{FF2B5EF4-FFF2-40B4-BE49-F238E27FC236}">
                    <a16:creationId xmlns:a16="http://schemas.microsoft.com/office/drawing/2014/main" id="{89F72E7D-CA09-4D85-8B22-F033DC7CD2E8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0" name="フリーフォーム: 図形 3149">
                <a:extLst>
                  <a:ext uri="{FF2B5EF4-FFF2-40B4-BE49-F238E27FC236}">
                    <a16:creationId xmlns:a16="http://schemas.microsoft.com/office/drawing/2014/main" id="{6359ACA1-F0C8-4F95-91AE-D496E637AB40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1" name="フリーフォーム: 図形 3150">
                <a:extLst>
                  <a:ext uri="{FF2B5EF4-FFF2-40B4-BE49-F238E27FC236}">
                    <a16:creationId xmlns:a16="http://schemas.microsoft.com/office/drawing/2014/main" id="{13C92347-ED71-4819-9FA2-5B67B909642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2" name="フリーフォーム: 図形 3151">
                <a:extLst>
                  <a:ext uri="{FF2B5EF4-FFF2-40B4-BE49-F238E27FC236}">
                    <a16:creationId xmlns:a16="http://schemas.microsoft.com/office/drawing/2014/main" id="{04263310-C64C-464D-A52E-1C11A6FADBBD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3" name="フリーフォーム: 図形 3152">
                <a:extLst>
                  <a:ext uri="{FF2B5EF4-FFF2-40B4-BE49-F238E27FC236}">
                    <a16:creationId xmlns:a16="http://schemas.microsoft.com/office/drawing/2014/main" id="{AEF8CD35-3416-4B14-AED6-DD4EE88E72F6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4" name="フリーフォーム: 図形 3153">
                <a:extLst>
                  <a:ext uri="{FF2B5EF4-FFF2-40B4-BE49-F238E27FC236}">
                    <a16:creationId xmlns:a16="http://schemas.microsoft.com/office/drawing/2014/main" id="{CF7EB89A-1247-4F9E-A3FC-23FF1099DFE9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5" name="フリーフォーム: 図形 3154">
                <a:extLst>
                  <a:ext uri="{FF2B5EF4-FFF2-40B4-BE49-F238E27FC236}">
                    <a16:creationId xmlns:a16="http://schemas.microsoft.com/office/drawing/2014/main" id="{1775F6B5-6C89-46E6-9816-72BE82C4401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6" name="フリーフォーム: 図形 3155">
                <a:extLst>
                  <a:ext uri="{FF2B5EF4-FFF2-40B4-BE49-F238E27FC236}">
                    <a16:creationId xmlns:a16="http://schemas.microsoft.com/office/drawing/2014/main" id="{2A26D260-5946-4E2A-8F3E-BED9D66ABE75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72" name="グループ化 3071">
              <a:extLst>
                <a:ext uri="{FF2B5EF4-FFF2-40B4-BE49-F238E27FC236}">
                  <a16:creationId xmlns:a16="http://schemas.microsoft.com/office/drawing/2014/main" id="{2D40201E-840C-4DD8-BF6C-3A84F5265E99}"/>
                </a:ext>
              </a:extLst>
            </p:cNvPr>
            <p:cNvGrpSpPr/>
            <p:nvPr/>
          </p:nvGrpSpPr>
          <p:grpSpPr>
            <a:xfrm>
              <a:off x="9365432" y="3035549"/>
              <a:ext cx="204231" cy="694854"/>
              <a:chOff x="2188392" y="4190334"/>
              <a:chExt cx="234076" cy="737178"/>
            </a:xfrm>
          </p:grpSpPr>
          <p:sp>
            <p:nvSpPr>
              <p:cNvPr id="3135" name="正方形/長方形 3134">
                <a:extLst>
                  <a:ext uri="{FF2B5EF4-FFF2-40B4-BE49-F238E27FC236}">
                    <a16:creationId xmlns:a16="http://schemas.microsoft.com/office/drawing/2014/main" id="{13FB41B4-64A9-4BC9-8006-0FA3081C180E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6" name="フリーフォーム: 図形 3135">
                <a:extLst>
                  <a:ext uri="{FF2B5EF4-FFF2-40B4-BE49-F238E27FC236}">
                    <a16:creationId xmlns:a16="http://schemas.microsoft.com/office/drawing/2014/main" id="{19D2D5D7-CF46-4723-8D70-8A579086E29B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7" name="フリーフォーム: 図形 3136">
                <a:extLst>
                  <a:ext uri="{FF2B5EF4-FFF2-40B4-BE49-F238E27FC236}">
                    <a16:creationId xmlns:a16="http://schemas.microsoft.com/office/drawing/2014/main" id="{20B272AD-424C-4198-835B-F8C1DF814CC1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8" name="フリーフォーム: 図形 3137">
                <a:extLst>
                  <a:ext uri="{FF2B5EF4-FFF2-40B4-BE49-F238E27FC236}">
                    <a16:creationId xmlns:a16="http://schemas.microsoft.com/office/drawing/2014/main" id="{27D88CC9-4AEE-4C9D-B7A0-8BE4006BB0E1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9" name="フリーフォーム: 図形 3138">
                <a:extLst>
                  <a:ext uri="{FF2B5EF4-FFF2-40B4-BE49-F238E27FC236}">
                    <a16:creationId xmlns:a16="http://schemas.microsoft.com/office/drawing/2014/main" id="{2AF104A5-5F7B-471D-965B-42CCBF95D92D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0" name="フリーフォーム: 図形 3139">
                <a:extLst>
                  <a:ext uri="{FF2B5EF4-FFF2-40B4-BE49-F238E27FC236}">
                    <a16:creationId xmlns:a16="http://schemas.microsoft.com/office/drawing/2014/main" id="{05867BA2-1C10-45A2-BC63-0621E28D63B0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1" name="フリーフォーム: 図形 3140">
                <a:extLst>
                  <a:ext uri="{FF2B5EF4-FFF2-40B4-BE49-F238E27FC236}">
                    <a16:creationId xmlns:a16="http://schemas.microsoft.com/office/drawing/2014/main" id="{938AE773-0416-4E53-BE8B-3C3B1DF0D98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2" name="フリーフォーム: 図形 3141">
                <a:extLst>
                  <a:ext uri="{FF2B5EF4-FFF2-40B4-BE49-F238E27FC236}">
                    <a16:creationId xmlns:a16="http://schemas.microsoft.com/office/drawing/2014/main" id="{AD731068-FB53-4068-B157-2E86CA35F83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3" name="フリーフォーム: 図形 3142">
                <a:extLst>
                  <a:ext uri="{FF2B5EF4-FFF2-40B4-BE49-F238E27FC236}">
                    <a16:creationId xmlns:a16="http://schemas.microsoft.com/office/drawing/2014/main" id="{B3D70235-851A-44EA-B94D-9F5C0372ACF4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4" name="フリーフォーム: 図形 3143">
                <a:extLst>
                  <a:ext uri="{FF2B5EF4-FFF2-40B4-BE49-F238E27FC236}">
                    <a16:creationId xmlns:a16="http://schemas.microsoft.com/office/drawing/2014/main" id="{6C591B27-B613-4D85-A85D-04AE4B4BF0FD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5" name="フリーフォーム: 図形 3144">
                <a:extLst>
                  <a:ext uri="{FF2B5EF4-FFF2-40B4-BE49-F238E27FC236}">
                    <a16:creationId xmlns:a16="http://schemas.microsoft.com/office/drawing/2014/main" id="{A760970B-F29D-4BF0-9784-E813B0BF341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73" name="グループ化 3072">
              <a:extLst>
                <a:ext uri="{FF2B5EF4-FFF2-40B4-BE49-F238E27FC236}">
                  <a16:creationId xmlns:a16="http://schemas.microsoft.com/office/drawing/2014/main" id="{9FCE574A-F0D0-4EB4-B1AC-89C2F1CE6ACA}"/>
                </a:ext>
              </a:extLst>
            </p:cNvPr>
            <p:cNvGrpSpPr/>
            <p:nvPr/>
          </p:nvGrpSpPr>
          <p:grpSpPr>
            <a:xfrm>
              <a:off x="9589453" y="3035549"/>
              <a:ext cx="204231" cy="694854"/>
              <a:chOff x="2188392" y="4190334"/>
              <a:chExt cx="234076" cy="737178"/>
            </a:xfrm>
          </p:grpSpPr>
          <p:sp>
            <p:nvSpPr>
              <p:cNvPr id="3124" name="正方形/長方形 3123">
                <a:extLst>
                  <a:ext uri="{FF2B5EF4-FFF2-40B4-BE49-F238E27FC236}">
                    <a16:creationId xmlns:a16="http://schemas.microsoft.com/office/drawing/2014/main" id="{47BA1655-578E-4BDE-858F-CA3E232FD387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5" name="フリーフォーム: 図形 3124">
                <a:extLst>
                  <a:ext uri="{FF2B5EF4-FFF2-40B4-BE49-F238E27FC236}">
                    <a16:creationId xmlns:a16="http://schemas.microsoft.com/office/drawing/2014/main" id="{7762FBC4-EB2A-4FC9-82AB-78949E4AFA91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6" name="フリーフォーム: 図形 3125">
                <a:extLst>
                  <a:ext uri="{FF2B5EF4-FFF2-40B4-BE49-F238E27FC236}">
                    <a16:creationId xmlns:a16="http://schemas.microsoft.com/office/drawing/2014/main" id="{D6323C10-21C8-4038-9921-9B7BE0C87DB3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7" name="フリーフォーム: 図形 3126">
                <a:extLst>
                  <a:ext uri="{FF2B5EF4-FFF2-40B4-BE49-F238E27FC236}">
                    <a16:creationId xmlns:a16="http://schemas.microsoft.com/office/drawing/2014/main" id="{B11C4A8C-4565-4FAF-AA02-668C2AC3F57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8" name="フリーフォーム: 図形 3127">
                <a:extLst>
                  <a:ext uri="{FF2B5EF4-FFF2-40B4-BE49-F238E27FC236}">
                    <a16:creationId xmlns:a16="http://schemas.microsoft.com/office/drawing/2014/main" id="{4D692E7D-6C80-4C65-907F-1A6A33359E58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9" name="フリーフォーム: 図形 3128">
                <a:extLst>
                  <a:ext uri="{FF2B5EF4-FFF2-40B4-BE49-F238E27FC236}">
                    <a16:creationId xmlns:a16="http://schemas.microsoft.com/office/drawing/2014/main" id="{3EA343C9-A0B2-4672-872C-3E8E89CBE342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0" name="フリーフォーム: 図形 3129">
                <a:extLst>
                  <a:ext uri="{FF2B5EF4-FFF2-40B4-BE49-F238E27FC236}">
                    <a16:creationId xmlns:a16="http://schemas.microsoft.com/office/drawing/2014/main" id="{EFB432E2-7698-49F1-8777-8B92662D7368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1" name="フリーフォーム: 図形 3130">
                <a:extLst>
                  <a:ext uri="{FF2B5EF4-FFF2-40B4-BE49-F238E27FC236}">
                    <a16:creationId xmlns:a16="http://schemas.microsoft.com/office/drawing/2014/main" id="{E98EC172-6592-4788-86D8-385EFBDCF75E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2" name="フリーフォーム: 図形 3131">
                <a:extLst>
                  <a:ext uri="{FF2B5EF4-FFF2-40B4-BE49-F238E27FC236}">
                    <a16:creationId xmlns:a16="http://schemas.microsoft.com/office/drawing/2014/main" id="{706E62B8-DCD4-4F08-8EB9-609440FF45E7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3" name="フリーフォーム: 図形 3132">
                <a:extLst>
                  <a:ext uri="{FF2B5EF4-FFF2-40B4-BE49-F238E27FC236}">
                    <a16:creationId xmlns:a16="http://schemas.microsoft.com/office/drawing/2014/main" id="{E92F52C0-7A58-40ED-A99B-A0A31E957872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4" name="フリーフォーム: 図形 3133">
                <a:extLst>
                  <a:ext uri="{FF2B5EF4-FFF2-40B4-BE49-F238E27FC236}">
                    <a16:creationId xmlns:a16="http://schemas.microsoft.com/office/drawing/2014/main" id="{55857F73-3744-4C81-BDA8-3F5870744588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74" name="グループ化 3073">
              <a:extLst>
                <a:ext uri="{FF2B5EF4-FFF2-40B4-BE49-F238E27FC236}">
                  <a16:creationId xmlns:a16="http://schemas.microsoft.com/office/drawing/2014/main" id="{1D283A98-4535-46FA-9DCF-969476E50D93}"/>
                </a:ext>
              </a:extLst>
            </p:cNvPr>
            <p:cNvGrpSpPr/>
            <p:nvPr/>
          </p:nvGrpSpPr>
          <p:grpSpPr>
            <a:xfrm>
              <a:off x="9813474" y="3035549"/>
              <a:ext cx="204231" cy="694854"/>
              <a:chOff x="2188392" y="4190334"/>
              <a:chExt cx="234076" cy="737178"/>
            </a:xfrm>
          </p:grpSpPr>
          <p:sp>
            <p:nvSpPr>
              <p:cNvPr id="3113" name="正方形/長方形 3112">
                <a:extLst>
                  <a:ext uri="{FF2B5EF4-FFF2-40B4-BE49-F238E27FC236}">
                    <a16:creationId xmlns:a16="http://schemas.microsoft.com/office/drawing/2014/main" id="{73EA1C3F-B39C-432F-BC31-3DA743C8D98F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4" name="フリーフォーム: 図形 3113">
                <a:extLst>
                  <a:ext uri="{FF2B5EF4-FFF2-40B4-BE49-F238E27FC236}">
                    <a16:creationId xmlns:a16="http://schemas.microsoft.com/office/drawing/2014/main" id="{92C537F5-8E0A-4544-8365-04C7A80EA025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5" name="フリーフォーム: 図形 3114">
                <a:extLst>
                  <a:ext uri="{FF2B5EF4-FFF2-40B4-BE49-F238E27FC236}">
                    <a16:creationId xmlns:a16="http://schemas.microsoft.com/office/drawing/2014/main" id="{E93CD37F-3A5C-48B1-BCEA-17FF18C4E36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6" name="フリーフォーム: 図形 3115">
                <a:extLst>
                  <a:ext uri="{FF2B5EF4-FFF2-40B4-BE49-F238E27FC236}">
                    <a16:creationId xmlns:a16="http://schemas.microsoft.com/office/drawing/2014/main" id="{4B56E2BF-253E-4C3D-A214-F111B4211FAF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7" name="フリーフォーム: 図形 3116">
                <a:extLst>
                  <a:ext uri="{FF2B5EF4-FFF2-40B4-BE49-F238E27FC236}">
                    <a16:creationId xmlns:a16="http://schemas.microsoft.com/office/drawing/2014/main" id="{AE1CC269-597A-4D57-A991-BCE5FD5BEDE3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8" name="フリーフォーム: 図形 3117">
                <a:extLst>
                  <a:ext uri="{FF2B5EF4-FFF2-40B4-BE49-F238E27FC236}">
                    <a16:creationId xmlns:a16="http://schemas.microsoft.com/office/drawing/2014/main" id="{6D6539D3-C477-4E21-A22F-735DA26FBE29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9" name="フリーフォーム: 図形 3118">
                <a:extLst>
                  <a:ext uri="{FF2B5EF4-FFF2-40B4-BE49-F238E27FC236}">
                    <a16:creationId xmlns:a16="http://schemas.microsoft.com/office/drawing/2014/main" id="{CA630C61-FCF9-482C-B5BA-E2B7633BEE1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0" name="フリーフォーム: 図形 3119">
                <a:extLst>
                  <a:ext uri="{FF2B5EF4-FFF2-40B4-BE49-F238E27FC236}">
                    <a16:creationId xmlns:a16="http://schemas.microsoft.com/office/drawing/2014/main" id="{204C08E8-BAE0-486A-BBDA-CCA7E79348D7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1" name="フリーフォーム: 図形 3120">
                <a:extLst>
                  <a:ext uri="{FF2B5EF4-FFF2-40B4-BE49-F238E27FC236}">
                    <a16:creationId xmlns:a16="http://schemas.microsoft.com/office/drawing/2014/main" id="{A824E54A-A7A3-4495-9107-2BB81C957A73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2" name="フリーフォーム: 図形 3121">
                <a:extLst>
                  <a:ext uri="{FF2B5EF4-FFF2-40B4-BE49-F238E27FC236}">
                    <a16:creationId xmlns:a16="http://schemas.microsoft.com/office/drawing/2014/main" id="{99FA8175-2177-45DD-A456-78C276067C78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3" name="フリーフォーム: 図形 3122">
                <a:extLst>
                  <a:ext uri="{FF2B5EF4-FFF2-40B4-BE49-F238E27FC236}">
                    <a16:creationId xmlns:a16="http://schemas.microsoft.com/office/drawing/2014/main" id="{3020E291-ED3E-4B3D-91A4-1CE060D951E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75" name="グループ化 3074">
              <a:extLst>
                <a:ext uri="{FF2B5EF4-FFF2-40B4-BE49-F238E27FC236}">
                  <a16:creationId xmlns:a16="http://schemas.microsoft.com/office/drawing/2014/main" id="{DBFFD73E-26FD-4169-B016-BE85043416AB}"/>
                </a:ext>
              </a:extLst>
            </p:cNvPr>
            <p:cNvGrpSpPr/>
            <p:nvPr/>
          </p:nvGrpSpPr>
          <p:grpSpPr>
            <a:xfrm>
              <a:off x="10037495" y="3035549"/>
              <a:ext cx="204231" cy="694854"/>
              <a:chOff x="2188392" y="4190334"/>
              <a:chExt cx="234076" cy="737178"/>
            </a:xfrm>
          </p:grpSpPr>
          <p:sp>
            <p:nvSpPr>
              <p:cNvPr id="3102" name="正方形/長方形 3101">
                <a:extLst>
                  <a:ext uri="{FF2B5EF4-FFF2-40B4-BE49-F238E27FC236}">
                    <a16:creationId xmlns:a16="http://schemas.microsoft.com/office/drawing/2014/main" id="{D1A2F8B5-CC09-4014-905C-FA64702E81E7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3" name="フリーフォーム: 図形 3102">
                <a:extLst>
                  <a:ext uri="{FF2B5EF4-FFF2-40B4-BE49-F238E27FC236}">
                    <a16:creationId xmlns:a16="http://schemas.microsoft.com/office/drawing/2014/main" id="{18A0B562-4408-4732-8319-CD5F03C1321A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4" name="フリーフォーム: 図形 3103">
                <a:extLst>
                  <a:ext uri="{FF2B5EF4-FFF2-40B4-BE49-F238E27FC236}">
                    <a16:creationId xmlns:a16="http://schemas.microsoft.com/office/drawing/2014/main" id="{D2FA837F-095B-40DE-90B3-A31872ECC9F6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5" name="フリーフォーム: 図形 3104">
                <a:extLst>
                  <a:ext uri="{FF2B5EF4-FFF2-40B4-BE49-F238E27FC236}">
                    <a16:creationId xmlns:a16="http://schemas.microsoft.com/office/drawing/2014/main" id="{E55E35D1-E19E-4086-9602-DB760DE98529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6" name="フリーフォーム: 図形 3105">
                <a:extLst>
                  <a:ext uri="{FF2B5EF4-FFF2-40B4-BE49-F238E27FC236}">
                    <a16:creationId xmlns:a16="http://schemas.microsoft.com/office/drawing/2014/main" id="{D0F93E0A-45FD-4BE7-97BD-8A0FBFAC4442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7" name="フリーフォーム: 図形 3106">
                <a:extLst>
                  <a:ext uri="{FF2B5EF4-FFF2-40B4-BE49-F238E27FC236}">
                    <a16:creationId xmlns:a16="http://schemas.microsoft.com/office/drawing/2014/main" id="{B17E5FDD-8E5B-45AE-999D-CDCDD5587FF7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8" name="フリーフォーム: 図形 3107">
                <a:extLst>
                  <a:ext uri="{FF2B5EF4-FFF2-40B4-BE49-F238E27FC236}">
                    <a16:creationId xmlns:a16="http://schemas.microsoft.com/office/drawing/2014/main" id="{6C2F1452-0B24-4D94-A055-146BD7A31092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9" name="フリーフォーム: 図形 3108">
                <a:extLst>
                  <a:ext uri="{FF2B5EF4-FFF2-40B4-BE49-F238E27FC236}">
                    <a16:creationId xmlns:a16="http://schemas.microsoft.com/office/drawing/2014/main" id="{7A78A15E-BB54-4C67-AEBF-29A1E483186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0" name="フリーフォーム: 図形 3109">
                <a:extLst>
                  <a:ext uri="{FF2B5EF4-FFF2-40B4-BE49-F238E27FC236}">
                    <a16:creationId xmlns:a16="http://schemas.microsoft.com/office/drawing/2014/main" id="{DB8E5D01-C623-46C5-A76A-6746B882BB1D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1" name="フリーフォーム: 図形 3110">
                <a:extLst>
                  <a:ext uri="{FF2B5EF4-FFF2-40B4-BE49-F238E27FC236}">
                    <a16:creationId xmlns:a16="http://schemas.microsoft.com/office/drawing/2014/main" id="{2A988569-846F-4DBA-B75A-0EB37A816E1E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2" name="フリーフォーム: 図形 3111">
                <a:extLst>
                  <a:ext uri="{FF2B5EF4-FFF2-40B4-BE49-F238E27FC236}">
                    <a16:creationId xmlns:a16="http://schemas.microsoft.com/office/drawing/2014/main" id="{2E11FB5E-8F4E-434A-BD57-104DDBD6C0DF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76" name="グループ化 3075">
              <a:extLst>
                <a:ext uri="{FF2B5EF4-FFF2-40B4-BE49-F238E27FC236}">
                  <a16:creationId xmlns:a16="http://schemas.microsoft.com/office/drawing/2014/main" id="{3ECDF206-39C7-46FB-BA2B-9AAC8C517616}"/>
                </a:ext>
              </a:extLst>
            </p:cNvPr>
            <p:cNvGrpSpPr/>
            <p:nvPr/>
          </p:nvGrpSpPr>
          <p:grpSpPr>
            <a:xfrm>
              <a:off x="10261516" y="3035549"/>
              <a:ext cx="204231" cy="694854"/>
              <a:chOff x="2188392" y="4190334"/>
              <a:chExt cx="234076" cy="737178"/>
            </a:xfrm>
          </p:grpSpPr>
          <p:sp>
            <p:nvSpPr>
              <p:cNvPr id="3091" name="正方形/長方形 3090">
                <a:extLst>
                  <a:ext uri="{FF2B5EF4-FFF2-40B4-BE49-F238E27FC236}">
                    <a16:creationId xmlns:a16="http://schemas.microsoft.com/office/drawing/2014/main" id="{749B07C2-D848-45F0-88CD-FE46932F81B9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2" name="フリーフォーム: 図形 3091">
                <a:extLst>
                  <a:ext uri="{FF2B5EF4-FFF2-40B4-BE49-F238E27FC236}">
                    <a16:creationId xmlns:a16="http://schemas.microsoft.com/office/drawing/2014/main" id="{41162A32-2023-44AD-BB6D-2D89341757F7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3" name="フリーフォーム: 図形 3092">
                <a:extLst>
                  <a:ext uri="{FF2B5EF4-FFF2-40B4-BE49-F238E27FC236}">
                    <a16:creationId xmlns:a16="http://schemas.microsoft.com/office/drawing/2014/main" id="{E89CB59E-6294-4A5B-9138-78EFF442DEBE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4" name="フリーフォーム: 図形 3093">
                <a:extLst>
                  <a:ext uri="{FF2B5EF4-FFF2-40B4-BE49-F238E27FC236}">
                    <a16:creationId xmlns:a16="http://schemas.microsoft.com/office/drawing/2014/main" id="{EDDA1E7D-6E72-4E3D-93C5-E33CC0EC9CC3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5" name="フリーフォーム: 図形 3094">
                <a:extLst>
                  <a:ext uri="{FF2B5EF4-FFF2-40B4-BE49-F238E27FC236}">
                    <a16:creationId xmlns:a16="http://schemas.microsoft.com/office/drawing/2014/main" id="{E5F8EEBC-7D4E-44CD-A7BF-F215B5C35E8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6" name="フリーフォーム: 図形 3095">
                <a:extLst>
                  <a:ext uri="{FF2B5EF4-FFF2-40B4-BE49-F238E27FC236}">
                    <a16:creationId xmlns:a16="http://schemas.microsoft.com/office/drawing/2014/main" id="{336275F9-121D-45EE-BDE6-72A175154DD6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7" name="フリーフォーム: 図形 3096">
                <a:extLst>
                  <a:ext uri="{FF2B5EF4-FFF2-40B4-BE49-F238E27FC236}">
                    <a16:creationId xmlns:a16="http://schemas.microsoft.com/office/drawing/2014/main" id="{59AEE111-6C68-452F-9EFF-DA206C35CB00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8" name="フリーフォーム: 図形 3097">
                <a:extLst>
                  <a:ext uri="{FF2B5EF4-FFF2-40B4-BE49-F238E27FC236}">
                    <a16:creationId xmlns:a16="http://schemas.microsoft.com/office/drawing/2014/main" id="{FBA514E7-B352-4EBA-94CD-DDCB34BC0005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9" name="フリーフォーム: 図形 3098">
                <a:extLst>
                  <a:ext uri="{FF2B5EF4-FFF2-40B4-BE49-F238E27FC236}">
                    <a16:creationId xmlns:a16="http://schemas.microsoft.com/office/drawing/2014/main" id="{E3A4C078-A4B0-4438-AFB3-24F5F10071EF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0" name="フリーフォーム: 図形 3099">
                <a:extLst>
                  <a:ext uri="{FF2B5EF4-FFF2-40B4-BE49-F238E27FC236}">
                    <a16:creationId xmlns:a16="http://schemas.microsoft.com/office/drawing/2014/main" id="{18A80144-2EBE-4DFD-A58F-86B9A7E7742F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1" name="フリーフォーム: 図形 3100">
                <a:extLst>
                  <a:ext uri="{FF2B5EF4-FFF2-40B4-BE49-F238E27FC236}">
                    <a16:creationId xmlns:a16="http://schemas.microsoft.com/office/drawing/2014/main" id="{E7A1818B-A486-4FA2-AEB5-980F691CDE37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77" name="グループ化 3076">
              <a:extLst>
                <a:ext uri="{FF2B5EF4-FFF2-40B4-BE49-F238E27FC236}">
                  <a16:creationId xmlns:a16="http://schemas.microsoft.com/office/drawing/2014/main" id="{89B50EF9-0C22-4D76-B083-D522B7E5065D}"/>
                </a:ext>
              </a:extLst>
            </p:cNvPr>
            <p:cNvGrpSpPr/>
            <p:nvPr/>
          </p:nvGrpSpPr>
          <p:grpSpPr>
            <a:xfrm>
              <a:off x="10485537" y="3035549"/>
              <a:ext cx="204231" cy="694854"/>
              <a:chOff x="2188392" y="4190334"/>
              <a:chExt cx="234076" cy="737178"/>
            </a:xfrm>
          </p:grpSpPr>
          <p:sp>
            <p:nvSpPr>
              <p:cNvPr id="3080" name="正方形/長方形 3079">
                <a:extLst>
                  <a:ext uri="{FF2B5EF4-FFF2-40B4-BE49-F238E27FC236}">
                    <a16:creationId xmlns:a16="http://schemas.microsoft.com/office/drawing/2014/main" id="{E3B5223E-DEE3-4BE8-8A40-42B6C8D8F4AD}"/>
                  </a:ext>
                </a:extLst>
              </p:cNvPr>
              <p:cNvSpPr/>
              <p:nvPr/>
            </p:nvSpPr>
            <p:spPr bwMode="auto">
              <a:xfrm>
                <a:off x="2281665" y="4190334"/>
                <a:ext cx="47529" cy="737178"/>
              </a:xfrm>
              <a:prstGeom prst="rect">
                <a:avLst/>
              </a:pr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1" name="フリーフォーム: 図形 3080">
                <a:extLst>
                  <a:ext uri="{FF2B5EF4-FFF2-40B4-BE49-F238E27FC236}">
                    <a16:creationId xmlns:a16="http://schemas.microsoft.com/office/drawing/2014/main" id="{BFA4DEF8-F454-4F74-942E-144D44FF05D9}"/>
                  </a:ext>
                </a:extLst>
              </p:cNvPr>
              <p:cNvSpPr/>
              <p:nvPr/>
            </p:nvSpPr>
            <p:spPr bwMode="auto">
              <a:xfrm>
                <a:off x="2188392" y="42437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2" name="フリーフォーム: 図形 3081">
                <a:extLst>
                  <a:ext uri="{FF2B5EF4-FFF2-40B4-BE49-F238E27FC236}">
                    <a16:creationId xmlns:a16="http://schemas.microsoft.com/office/drawing/2014/main" id="{3765C85D-0D6A-4F81-9719-71CBC9903139}"/>
                  </a:ext>
                </a:extLst>
              </p:cNvPr>
              <p:cNvSpPr/>
              <p:nvPr/>
            </p:nvSpPr>
            <p:spPr bwMode="auto">
              <a:xfrm>
                <a:off x="2188392" y="43003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3" name="フリーフォーム: 図形 3082">
                <a:extLst>
                  <a:ext uri="{FF2B5EF4-FFF2-40B4-BE49-F238E27FC236}">
                    <a16:creationId xmlns:a16="http://schemas.microsoft.com/office/drawing/2014/main" id="{CFE5482B-EED3-4F25-92F9-A736C5EE3C67}"/>
                  </a:ext>
                </a:extLst>
              </p:cNvPr>
              <p:cNvSpPr/>
              <p:nvPr/>
            </p:nvSpPr>
            <p:spPr bwMode="auto">
              <a:xfrm>
                <a:off x="2188392" y="447471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4" name="フリーフォーム: 図形 3083">
                <a:extLst>
                  <a:ext uri="{FF2B5EF4-FFF2-40B4-BE49-F238E27FC236}">
                    <a16:creationId xmlns:a16="http://schemas.microsoft.com/office/drawing/2014/main" id="{04013360-D477-4702-B852-645218BBC42C}"/>
                  </a:ext>
                </a:extLst>
              </p:cNvPr>
              <p:cNvSpPr/>
              <p:nvPr/>
            </p:nvSpPr>
            <p:spPr bwMode="auto">
              <a:xfrm>
                <a:off x="2188392" y="453135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5" name="フリーフォーム: 図形 3084">
                <a:extLst>
                  <a:ext uri="{FF2B5EF4-FFF2-40B4-BE49-F238E27FC236}">
                    <a16:creationId xmlns:a16="http://schemas.microsoft.com/office/drawing/2014/main" id="{89CCA761-10C3-4E38-8B00-13B9518AFA75}"/>
                  </a:ext>
                </a:extLst>
              </p:cNvPr>
              <p:cNvSpPr/>
              <p:nvPr/>
            </p:nvSpPr>
            <p:spPr bwMode="auto">
              <a:xfrm>
                <a:off x="2188392" y="4588002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6" name="フリーフォーム: 図形 3085">
                <a:extLst>
                  <a:ext uri="{FF2B5EF4-FFF2-40B4-BE49-F238E27FC236}">
                    <a16:creationId xmlns:a16="http://schemas.microsoft.com/office/drawing/2014/main" id="{CF55E819-C680-468C-BF75-F50A28FECAA6}"/>
                  </a:ext>
                </a:extLst>
              </p:cNvPr>
              <p:cNvSpPr/>
              <p:nvPr/>
            </p:nvSpPr>
            <p:spPr bwMode="auto">
              <a:xfrm>
                <a:off x="2188392" y="4644647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7" name="フリーフォーム: 図形 3086">
                <a:extLst>
                  <a:ext uri="{FF2B5EF4-FFF2-40B4-BE49-F238E27FC236}">
                    <a16:creationId xmlns:a16="http://schemas.microsoft.com/office/drawing/2014/main" id="{C430799F-1131-4206-A08A-1ECE25988E4C}"/>
                  </a:ext>
                </a:extLst>
              </p:cNvPr>
              <p:cNvSpPr/>
              <p:nvPr/>
            </p:nvSpPr>
            <p:spPr bwMode="auto">
              <a:xfrm>
                <a:off x="2188392" y="470093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8" name="フリーフォーム: 図形 3087">
                <a:extLst>
                  <a:ext uri="{FF2B5EF4-FFF2-40B4-BE49-F238E27FC236}">
                    <a16:creationId xmlns:a16="http://schemas.microsoft.com/office/drawing/2014/main" id="{C61FDA2B-7481-43E0-AF64-4494B583275E}"/>
                  </a:ext>
                </a:extLst>
              </p:cNvPr>
              <p:cNvSpPr/>
              <p:nvPr/>
            </p:nvSpPr>
            <p:spPr bwMode="auto">
              <a:xfrm>
                <a:off x="2188392" y="475757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9" name="フリーフォーム: 図形 3088">
                <a:extLst>
                  <a:ext uri="{FF2B5EF4-FFF2-40B4-BE49-F238E27FC236}">
                    <a16:creationId xmlns:a16="http://schemas.microsoft.com/office/drawing/2014/main" id="{EAA7C8E1-5CCD-47E9-8C42-6279DF8F442B}"/>
                  </a:ext>
                </a:extLst>
              </p:cNvPr>
              <p:cNvSpPr/>
              <p:nvPr/>
            </p:nvSpPr>
            <p:spPr bwMode="auto">
              <a:xfrm>
                <a:off x="2188392" y="4814221"/>
                <a:ext cx="234076" cy="113290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076" h="113290">
                    <a:moveTo>
                      <a:pt x="78329" y="0"/>
                    </a:moveTo>
                    <a:lnTo>
                      <a:pt x="155747" y="0"/>
                    </a:lnTo>
                    <a:lnTo>
                      <a:pt x="234076" y="56645"/>
                    </a:lnTo>
                    <a:lnTo>
                      <a:pt x="155747" y="113290"/>
                    </a:lnTo>
                    <a:lnTo>
                      <a:pt x="78329" y="113290"/>
                    </a:lnTo>
                    <a:lnTo>
                      <a:pt x="0" y="566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93300"/>
                  </a:gs>
                  <a:gs pos="50000">
                    <a:srgbClr val="FFC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0" name="フリーフォーム: 図形 3089">
                <a:extLst>
                  <a:ext uri="{FF2B5EF4-FFF2-40B4-BE49-F238E27FC236}">
                    <a16:creationId xmlns:a16="http://schemas.microsoft.com/office/drawing/2014/main" id="{FCBF765C-1915-40CB-85B6-6FA4C77EC963}"/>
                  </a:ext>
                </a:extLst>
              </p:cNvPr>
              <p:cNvSpPr/>
              <p:nvPr/>
            </p:nvSpPr>
            <p:spPr bwMode="auto">
              <a:xfrm>
                <a:off x="2188392" y="4870866"/>
                <a:ext cx="234076" cy="56645"/>
              </a:xfrm>
              <a:custGeom>
                <a:avLst/>
                <a:gdLst>
                  <a:gd name="connsiteX0" fmla="*/ 78329 w 234076"/>
                  <a:gd name="connsiteY0" fmla="*/ 0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56645 h 113290"/>
                  <a:gd name="connsiteX1" fmla="*/ 155747 w 234076"/>
                  <a:gd name="connsiteY1" fmla="*/ 0 h 113290"/>
                  <a:gd name="connsiteX2" fmla="*/ 234076 w 234076"/>
                  <a:gd name="connsiteY2" fmla="*/ 56645 h 113290"/>
                  <a:gd name="connsiteX3" fmla="*/ 155747 w 234076"/>
                  <a:gd name="connsiteY3" fmla="*/ 113290 h 113290"/>
                  <a:gd name="connsiteX4" fmla="*/ 78329 w 234076"/>
                  <a:gd name="connsiteY4" fmla="*/ 113290 h 113290"/>
                  <a:gd name="connsiteX5" fmla="*/ 0 w 234076"/>
                  <a:gd name="connsiteY5" fmla="*/ 56645 h 113290"/>
                  <a:gd name="connsiteX0" fmla="*/ 0 w 234076"/>
                  <a:gd name="connsiteY0" fmla="*/ 0 h 56645"/>
                  <a:gd name="connsiteX1" fmla="*/ 234076 w 234076"/>
                  <a:gd name="connsiteY1" fmla="*/ 0 h 56645"/>
                  <a:gd name="connsiteX2" fmla="*/ 155747 w 234076"/>
                  <a:gd name="connsiteY2" fmla="*/ 56645 h 56645"/>
                  <a:gd name="connsiteX3" fmla="*/ 78329 w 234076"/>
                  <a:gd name="connsiteY3" fmla="*/ 56645 h 56645"/>
                  <a:gd name="connsiteX4" fmla="*/ 0 w 234076"/>
                  <a:gd name="connsiteY4" fmla="*/ 0 h 5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076" h="56645">
                    <a:moveTo>
                      <a:pt x="0" y="0"/>
                    </a:moveTo>
                    <a:lnTo>
                      <a:pt x="234076" y="0"/>
                    </a:lnTo>
                    <a:lnTo>
                      <a:pt x="155747" y="56645"/>
                    </a:lnTo>
                    <a:lnTo>
                      <a:pt x="78329" y="566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78" name="正方形/長方形 3077">
              <a:extLst>
                <a:ext uri="{FF2B5EF4-FFF2-40B4-BE49-F238E27FC236}">
                  <a16:creationId xmlns:a16="http://schemas.microsoft.com/office/drawing/2014/main" id="{7938EA7D-7F8C-4E9D-A30B-D89BDEE1ECB0}"/>
                </a:ext>
              </a:extLst>
            </p:cNvPr>
            <p:cNvSpPr/>
            <p:nvPr/>
          </p:nvSpPr>
          <p:spPr bwMode="auto">
            <a:xfrm>
              <a:off x="8638127" y="3191722"/>
              <a:ext cx="2133045" cy="5715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79" name="フリーフォーム: 図形 3078">
              <a:extLst>
                <a:ext uri="{FF2B5EF4-FFF2-40B4-BE49-F238E27FC236}">
                  <a16:creationId xmlns:a16="http://schemas.microsoft.com/office/drawing/2014/main" id="{6571BB3F-7771-4450-A8DD-4B5A5B080952}"/>
                </a:ext>
              </a:extLst>
            </p:cNvPr>
            <p:cNvSpPr/>
            <p:nvPr/>
          </p:nvSpPr>
          <p:spPr bwMode="auto">
            <a:xfrm>
              <a:off x="8613798" y="2979791"/>
              <a:ext cx="2157374" cy="807492"/>
            </a:xfrm>
            <a:custGeom>
              <a:avLst/>
              <a:gdLst>
                <a:gd name="connsiteX0" fmla="*/ 61337 w 2157374"/>
                <a:gd name="connsiteY0" fmla="*/ 55019 h 807492"/>
                <a:gd name="connsiteX1" fmla="*/ 52389 w 2157374"/>
                <a:gd name="connsiteY1" fmla="*/ 63967 h 807492"/>
                <a:gd name="connsiteX2" fmla="*/ 52389 w 2157374"/>
                <a:gd name="connsiteY2" fmla="*/ 743526 h 807492"/>
                <a:gd name="connsiteX3" fmla="*/ 61337 w 2157374"/>
                <a:gd name="connsiteY3" fmla="*/ 752474 h 807492"/>
                <a:gd name="connsiteX4" fmla="*/ 1818720 w 2157374"/>
                <a:gd name="connsiteY4" fmla="*/ 752474 h 807492"/>
                <a:gd name="connsiteX5" fmla="*/ 1973854 w 2157374"/>
                <a:gd name="connsiteY5" fmla="*/ 752474 h 807492"/>
                <a:gd name="connsiteX6" fmla="*/ 2096036 w 2157374"/>
                <a:gd name="connsiteY6" fmla="*/ 752474 h 807492"/>
                <a:gd name="connsiteX7" fmla="*/ 2104984 w 2157374"/>
                <a:gd name="connsiteY7" fmla="*/ 743526 h 807492"/>
                <a:gd name="connsiteX8" fmla="*/ 2104984 w 2157374"/>
                <a:gd name="connsiteY8" fmla="*/ 63967 h 807492"/>
                <a:gd name="connsiteX9" fmla="*/ 2096036 w 2157374"/>
                <a:gd name="connsiteY9" fmla="*/ 55019 h 807492"/>
                <a:gd name="connsiteX10" fmla="*/ 1973854 w 2157374"/>
                <a:gd name="connsiteY10" fmla="*/ 55019 h 807492"/>
                <a:gd name="connsiteX11" fmla="*/ 1818720 w 2157374"/>
                <a:gd name="connsiteY11" fmla="*/ 55019 h 807492"/>
                <a:gd name="connsiteX12" fmla="*/ 43443 w 2157374"/>
                <a:gd name="connsiteY12" fmla="*/ 0 h 807492"/>
                <a:gd name="connsiteX13" fmla="*/ 1818720 w 2157374"/>
                <a:gd name="connsiteY13" fmla="*/ 0 h 807492"/>
                <a:gd name="connsiteX14" fmla="*/ 1973854 w 2157374"/>
                <a:gd name="connsiteY14" fmla="*/ 0 h 807492"/>
                <a:gd name="connsiteX15" fmla="*/ 2113931 w 2157374"/>
                <a:gd name="connsiteY15" fmla="*/ 0 h 807492"/>
                <a:gd name="connsiteX16" fmla="*/ 2157374 w 2157374"/>
                <a:gd name="connsiteY16" fmla="*/ 43443 h 807492"/>
                <a:gd name="connsiteX17" fmla="*/ 2157374 w 2157374"/>
                <a:gd name="connsiteY17" fmla="*/ 764049 h 807492"/>
                <a:gd name="connsiteX18" fmla="*/ 2113931 w 2157374"/>
                <a:gd name="connsiteY18" fmla="*/ 807492 h 807492"/>
                <a:gd name="connsiteX19" fmla="*/ 1973854 w 2157374"/>
                <a:gd name="connsiteY19" fmla="*/ 807492 h 807492"/>
                <a:gd name="connsiteX20" fmla="*/ 1818720 w 2157374"/>
                <a:gd name="connsiteY20" fmla="*/ 807492 h 807492"/>
                <a:gd name="connsiteX21" fmla="*/ 43443 w 2157374"/>
                <a:gd name="connsiteY21" fmla="*/ 807492 h 807492"/>
                <a:gd name="connsiteX22" fmla="*/ 0 w 2157374"/>
                <a:gd name="connsiteY22" fmla="*/ 764049 h 807492"/>
                <a:gd name="connsiteX23" fmla="*/ 0 w 2157374"/>
                <a:gd name="connsiteY23" fmla="*/ 43443 h 807492"/>
                <a:gd name="connsiteX24" fmla="*/ 43443 w 2157374"/>
                <a:gd name="connsiteY24" fmla="*/ 0 h 80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57374" h="807492">
                  <a:moveTo>
                    <a:pt x="61337" y="55019"/>
                  </a:moveTo>
                  <a:cubicBezTo>
                    <a:pt x="56395" y="55019"/>
                    <a:pt x="52389" y="59025"/>
                    <a:pt x="52389" y="63967"/>
                  </a:cubicBezTo>
                  <a:lnTo>
                    <a:pt x="52389" y="743526"/>
                  </a:lnTo>
                  <a:cubicBezTo>
                    <a:pt x="52389" y="748468"/>
                    <a:pt x="56395" y="752474"/>
                    <a:pt x="61337" y="752474"/>
                  </a:cubicBezTo>
                  <a:lnTo>
                    <a:pt x="1818720" y="752474"/>
                  </a:lnTo>
                  <a:lnTo>
                    <a:pt x="1973854" y="752474"/>
                  </a:lnTo>
                  <a:lnTo>
                    <a:pt x="2096036" y="752474"/>
                  </a:lnTo>
                  <a:cubicBezTo>
                    <a:pt x="2100978" y="752474"/>
                    <a:pt x="2104984" y="748468"/>
                    <a:pt x="2104984" y="743526"/>
                  </a:cubicBezTo>
                  <a:lnTo>
                    <a:pt x="2104984" y="63967"/>
                  </a:lnTo>
                  <a:cubicBezTo>
                    <a:pt x="2104984" y="59025"/>
                    <a:pt x="2100978" y="55019"/>
                    <a:pt x="2096036" y="55019"/>
                  </a:cubicBezTo>
                  <a:lnTo>
                    <a:pt x="1973854" y="55019"/>
                  </a:lnTo>
                  <a:lnTo>
                    <a:pt x="1818720" y="55019"/>
                  </a:lnTo>
                  <a:close/>
                  <a:moveTo>
                    <a:pt x="43443" y="0"/>
                  </a:moveTo>
                  <a:lnTo>
                    <a:pt x="1818720" y="0"/>
                  </a:lnTo>
                  <a:lnTo>
                    <a:pt x="1973854" y="0"/>
                  </a:lnTo>
                  <a:lnTo>
                    <a:pt x="2113931" y="0"/>
                  </a:lnTo>
                  <a:cubicBezTo>
                    <a:pt x="2137924" y="0"/>
                    <a:pt x="2157374" y="19450"/>
                    <a:pt x="2157374" y="43443"/>
                  </a:cubicBezTo>
                  <a:lnTo>
                    <a:pt x="2157374" y="764049"/>
                  </a:lnTo>
                  <a:cubicBezTo>
                    <a:pt x="2157374" y="788042"/>
                    <a:pt x="2137924" y="807492"/>
                    <a:pt x="2113931" y="807492"/>
                  </a:cubicBezTo>
                  <a:lnTo>
                    <a:pt x="1973854" y="807492"/>
                  </a:lnTo>
                  <a:lnTo>
                    <a:pt x="1818720" y="807492"/>
                  </a:lnTo>
                  <a:lnTo>
                    <a:pt x="43443" y="807492"/>
                  </a:lnTo>
                  <a:cubicBezTo>
                    <a:pt x="19450" y="807492"/>
                    <a:pt x="0" y="788042"/>
                    <a:pt x="0" y="764049"/>
                  </a:cubicBezTo>
                  <a:lnTo>
                    <a:pt x="0" y="43443"/>
                  </a:lnTo>
                  <a:cubicBezTo>
                    <a:pt x="0" y="19450"/>
                    <a:pt x="19450" y="0"/>
                    <a:pt x="43443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そろばんのイラスト</dc:title>
  <dc:subject>そろばんのイラスト</dc:subject>
  <dc:creator>http://www.digipot.net</dc:creator>
  <cp:lastModifiedBy/>
  <cp:revision>1</cp:revision>
  <dcterms:created xsi:type="dcterms:W3CDTF">2017-10-06T02:09:00Z</dcterms:created>
  <dcterms:modified xsi:type="dcterms:W3CDTF">2017-11-24T01:56:32Z</dcterms:modified>
  <cp:category/>
  <cp:version>1</cp:version>
</cp:coreProperties>
</file>