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762" y="7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0">
            <a:extLst>
              <a:ext uri="{FF2B5EF4-FFF2-40B4-BE49-F238E27FC236}">
                <a16:creationId xmlns:a16="http://schemas.microsoft.com/office/drawing/2014/main" id="{59F3A783-82B2-4922-8B35-E6304754AF87}"/>
              </a:ext>
            </a:extLst>
          </p:cNvPr>
          <p:cNvSpPr>
            <a:spLocks/>
          </p:cNvSpPr>
          <p:nvPr/>
        </p:nvSpPr>
        <p:spPr bwMode="auto">
          <a:xfrm>
            <a:off x="4626429" y="770983"/>
            <a:ext cx="717653" cy="1649115"/>
          </a:xfrm>
          <a:custGeom>
            <a:avLst/>
            <a:gdLst>
              <a:gd name="T0" fmla="*/ 71 w 386"/>
              <a:gd name="T1" fmla="*/ 37 h 887"/>
              <a:gd name="T2" fmla="*/ 71 w 386"/>
              <a:gd name="T3" fmla="*/ 67 h 887"/>
              <a:gd name="T4" fmla="*/ 65 w 386"/>
              <a:gd name="T5" fmla="*/ 74 h 887"/>
              <a:gd name="T6" fmla="*/ 80 w 386"/>
              <a:gd name="T7" fmla="*/ 101 h 887"/>
              <a:gd name="T8" fmla="*/ 92 w 386"/>
              <a:gd name="T9" fmla="*/ 126 h 887"/>
              <a:gd name="T10" fmla="*/ 76 w 386"/>
              <a:gd name="T11" fmla="*/ 141 h 887"/>
              <a:gd name="T12" fmla="*/ 56 w 386"/>
              <a:gd name="T13" fmla="*/ 149 h 887"/>
              <a:gd name="T14" fmla="*/ 38 w 386"/>
              <a:gd name="T15" fmla="*/ 168 h 887"/>
              <a:gd name="T16" fmla="*/ 10 w 386"/>
              <a:gd name="T17" fmla="*/ 200 h 887"/>
              <a:gd name="T18" fmla="*/ 4 w 386"/>
              <a:gd name="T19" fmla="*/ 261 h 887"/>
              <a:gd name="T20" fmla="*/ 16 w 386"/>
              <a:gd name="T21" fmla="*/ 336 h 887"/>
              <a:gd name="T22" fmla="*/ 31 w 386"/>
              <a:gd name="T23" fmla="*/ 346 h 887"/>
              <a:gd name="T24" fmla="*/ 44 w 386"/>
              <a:gd name="T25" fmla="*/ 381 h 887"/>
              <a:gd name="T26" fmla="*/ 39 w 386"/>
              <a:gd name="T27" fmla="*/ 446 h 887"/>
              <a:gd name="T28" fmla="*/ 39 w 386"/>
              <a:gd name="T29" fmla="*/ 489 h 887"/>
              <a:gd name="T30" fmla="*/ 56 w 386"/>
              <a:gd name="T31" fmla="*/ 543 h 887"/>
              <a:gd name="T32" fmla="*/ 58 w 386"/>
              <a:gd name="T33" fmla="*/ 606 h 887"/>
              <a:gd name="T34" fmla="*/ 59 w 386"/>
              <a:gd name="T35" fmla="*/ 740 h 887"/>
              <a:gd name="T36" fmla="*/ 102 w 386"/>
              <a:gd name="T37" fmla="*/ 842 h 887"/>
              <a:gd name="T38" fmla="*/ 96 w 386"/>
              <a:gd name="T39" fmla="*/ 881 h 887"/>
              <a:gd name="T40" fmla="*/ 147 w 386"/>
              <a:gd name="T41" fmla="*/ 886 h 887"/>
              <a:gd name="T42" fmla="*/ 158 w 386"/>
              <a:gd name="T43" fmla="*/ 873 h 887"/>
              <a:gd name="T44" fmla="*/ 155 w 386"/>
              <a:gd name="T45" fmla="*/ 861 h 887"/>
              <a:gd name="T46" fmla="*/ 145 w 386"/>
              <a:gd name="T47" fmla="*/ 832 h 887"/>
              <a:gd name="T48" fmla="*/ 139 w 386"/>
              <a:gd name="T49" fmla="*/ 811 h 887"/>
              <a:gd name="T50" fmla="*/ 131 w 386"/>
              <a:gd name="T51" fmla="*/ 791 h 887"/>
              <a:gd name="T52" fmla="*/ 127 w 386"/>
              <a:gd name="T53" fmla="*/ 742 h 887"/>
              <a:gd name="T54" fmla="*/ 112 w 386"/>
              <a:gd name="T55" fmla="*/ 674 h 887"/>
              <a:gd name="T56" fmla="*/ 138 w 386"/>
              <a:gd name="T57" fmla="*/ 535 h 887"/>
              <a:gd name="T58" fmla="*/ 181 w 386"/>
              <a:gd name="T59" fmla="*/ 647 h 887"/>
              <a:gd name="T60" fmla="*/ 214 w 386"/>
              <a:gd name="T61" fmla="*/ 750 h 887"/>
              <a:gd name="T62" fmla="*/ 239 w 386"/>
              <a:gd name="T63" fmla="*/ 818 h 887"/>
              <a:gd name="T64" fmla="*/ 251 w 386"/>
              <a:gd name="T65" fmla="*/ 856 h 887"/>
              <a:gd name="T66" fmla="*/ 248 w 386"/>
              <a:gd name="T67" fmla="*/ 873 h 887"/>
              <a:gd name="T68" fmla="*/ 257 w 386"/>
              <a:gd name="T69" fmla="*/ 882 h 887"/>
              <a:gd name="T70" fmla="*/ 346 w 386"/>
              <a:gd name="T71" fmla="*/ 877 h 887"/>
              <a:gd name="T72" fmla="*/ 381 w 386"/>
              <a:gd name="T73" fmla="*/ 859 h 887"/>
              <a:gd name="T74" fmla="*/ 376 w 386"/>
              <a:gd name="T75" fmla="*/ 848 h 887"/>
              <a:gd name="T76" fmla="*/ 350 w 386"/>
              <a:gd name="T77" fmla="*/ 842 h 887"/>
              <a:gd name="T78" fmla="*/ 308 w 386"/>
              <a:gd name="T79" fmla="*/ 823 h 887"/>
              <a:gd name="T80" fmla="*/ 280 w 386"/>
              <a:gd name="T81" fmla="*/ 776 h 887"/>
              <a:gd name="T82" fmla="*/ 235 w 386"/>
              <a:gd name="T83" fmla="*/ 588 h 887"/>
              <a:gd name="T84" fmla="*/ 211 w 386"/>
              <a:gd name="T85" fmla="*/ 418 h 887"/>
              <a:gd name="T86" fmla="*/ 202 w 386"/>
              <a:gd name="T87" fmla="*/ 308 h 887"/>
              <a:gd name="T88" fmla="*/ 213 w 386"/>
              <a:gd name="T89" fmla="*/ 256 h 887"/>
              <a:gd name="T90" fmla="*/ 209 w 386"/>
              <a:gd name="T91" fmla="*/ 254 h 887"/>
              <a:gd name="T92" fmla="*/ 219 w 386"/>
              <a:gd name="T93" fmla="*/ 241 h 887"/>
              <a:gd name="T94" fmla="*/ 214 w 386"/>
              <a:gd name="T95" fmla="*/ 195 h 887"/>
              <a:gd name="T96" fmla="*/ 188 w 386"/>
              <a:gd name="T97" fmla="*/ 190 h 887"/>
              <a:gd name="T98" fmla="*/ 173 w 386"/>
              <a:gd name="T99" fmla="*/ 161 h 887"/>
              <a:gd name="T100" fmla="*/ 147 w 386"/>
              <a:gd name="T101" fmla="*/ 142 h 887"/>
              <a:gd name="T102" fmla="*/ 163 w 386"/>
              <a:gd name="T103" fmla="*/ 101 h 887"/>
              <a:gd name="T104" fmla="*/ 168 w 386"/>
              <a:gd name="T105" fmla="*/ 80 h 887"/>
              <a:gd name="T106" fmla="*/ 166 w 386"/>
              <a:gd name="T107" fmla="*/ 58 h 887"/>
              <a:gd name="T108" fmla="*/ 158 w 386"/>
              <a:gd name="T109" fmla="*/ 32 h 887"/>
              <a:gd name="T110" fmla="*/ 144 w 386"/>
              <a:gd name="T111" fmla="*/ 1 h 887"/>
              <a:gd name="T112" fmla="*/ 126 w 386"/>
              <a:gd name="T113" fmla="*/ 2 h 887"/>
              <a:gd name="T114" fmla="*/ 108 w 386"/>
              <a:gd name="T115" fmla="*/ 8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6" h="887">
                <a:moveTo>
                  <a:pt x="104" y="17"/>
                </a:moveTo>
                <a:lnTo>
                  <a:pt x="104" y="17"/>
                </a:lnTo>
                <a:lnTo>
                  <a:pt x="90" y="24"/>
                </a:lnTo>
                <a:lnTo>
                  <a:pt x="79" y="30"/>
                </a:lnTo>
                <a:lnTo>
                  <a:pt x="75" y="33"/>
                </a:lnTo>
                <a:lnTo>
                  <a:pt x="71" y="37"/>
                </a:lnTo>
                <a:lnTo>
                  <a:pt x="71" y="37"/>
                </a:lnTo>
                <a:lnTo>
                  <a:pt x="69" y="42"/>
                </a:lnTo>
                <a:lnTo>
                  <a:pt x="69" y="45"/>
                </a:lnTo>
                <a:lnTo>
                  <a:pt x="69" y="55"/>
                </a:lnTo>
                <a:lnTo>
                  <a:pt x="70" y="64"/>
                </a:lnTo>
                <a:lnTo>
                  <a:pt x="71" y="67"/>
                </a:lnTo>
                <a:lnTo>
                  <a:pt x="71" y="67"/>
                </a:lnTo>
                <a:lnTo>
                  <a:pt x="70" y="66"/>
                </a:lnTo>
                <a:lnTo>
                  <a:pt x="69" y="66"/>
                </a:lnTo>
                <a:lnTo>
                  <a:pt x="67" y="70"/>
                </a:lnTo>
                <a:lnTo>
                  <a:pt x="67" y="70"/>
                </a:lnTo>
                <a:lnTo>
                  <a:pt x="65" y="74"/>
                </a:lnTo>
                <a:lnTo>
                  <a:pt x="67" y="82"/>
                </a:lnTo>
                <a:lnTo>
                  <a:pt x="68" y="89"/>
                </a:lnTo>
                <a:lnTo>
                  <a:pt x="71" y="95"/>
                </a:lnTo>
                <a:lnTo>
                  <a:pt x="71" y="95"/>
                </a:lnTo>
                <a:lnTo>
                  <a:pt x="75" y="99"/>
                </a:lnTo>
                <a:lnTo>
                  <a:pt x="80" y="101"/>
                </a:lnTo>
                <a:lnTo>
                  <a:pt x="85" y="103"/>
                </a:lnTo>
                <a:lnTo>
                  <a:pt x="85" y="103"/>
                </a:lnTo>
                <a:lnTo>
                  <a:pt x="87" y="107"/>
                </a:lnTo>
                <a:lnTo>
                  <a:pt x="90" y="115"/>
                </a:lnTo>
                <a:lnTo>
                  <a:pt x="90" y="115"/>
                </a:lnTo>
                <a:lnTo>
                  <a:pt x="92" y="126"/>
                </a:lnTo>
                <a:lnTo>
                  <a:pt x="92" y="133"/>
                </a:lnTo>
                <a:lnTo>
                  <a:pt x="85" y="133"/>
                </a:lnTo>
                <a:lnTo>
                  <a:pt x="85" y="133"/>
                </a:lnTo>
                <a:lnTo>
                  <a:pt x="84" y="133"/>
                </a:lnTo>
                <a:lnTo>
                  <a:pt x="81" y="136"/>
                </a:lnTo>
                <a:lnTo>
                  <a:pt x="76" y="141"/>
                </a:lnTo>
                <a:lnTo>
                  <a:pt x="69" y="149"/>
                </a:lnTo>
                <a:lnTo>
                  <a:pt x="69" y="149"/>
                </a:lnTo>
                <a:lnTo>
                  <a:pt x="67" y="148"/>
                </a:lnTo>
                <a:lnTo>
                  <a:pt x="62" y="148"/>
                </a:lnTo>
                <a:lnTo>
                  <a:pt x="56" y="149"/>
                </a:lnTo>
                <a:lnTo>
                  <a:pt x="56" y="149"/>
                </a:lnTo>
                <a:lnTo>
                  <a:pt x="49" y="152"/>
                </a:lnTo>
                <a:lnTo>
                  <a:pt x="46" y="155"/>
                </a:lnTo>
                <a:lnTo>
                  <a:pt x="46" y="158"/>
                </a:lnTo>
                <a:lnTo>
                  <a:pt x="46" y="159"/>
                </a:lnTo>
                <a:lnTo>
                  <a:pt x="46" y="159"/>
                </a:lnTo>
                <a:lnTo>
                  <a:pt x="38" y="168"/>
                </a:lnTo>
                <a:lnTo>
                  <a:pt x="29" y="176"/>
                </a:lnTo>
                <a:lnTo>
                  <a:pt x="23" y="181"/>
                </a:lnTo>
                <a:lnTo>
                  <a:pt x="23" y="181"/>
                </a:lnTo>
                <a:lnTo>
                  <a:pt x="18" y="185"/>
                </a:lnTo>
                <a:lnTo>
                  <a:pt x="15" y="190"/>
                </a:lnTo>
                <a:lnTo>
                  <a:pt x="10" y="200"/>
                </a:lnTo>
                <a:lnTo>
                  <a:pt x="10" y="200"/>
                </a:lnTo>
                <a:lnTo>
                  <a:pt x="4" y="214"/>
                </a:lnTo>
                <a:lnTo>
                  <a:pt x="2" y="224"/>
                </a:lnTo>
                <a:lnTo>
                  <a:pt x="0" y="231"/>
                </a:lnTo>
                <a:lnTo>
                  <a:pt x="0" y="231"/>
                </a:lnTo>
                <a:lnTo>
                  <a:pt x="4" y="261"/>
                </a:lnTo>
                <a:lnTo>
                  <a:pt x="8" y="293"/>
                </a:lnTo>
                <a:lnTo>
                  <a:pt x="8" y="293"/>
                </a:lnTo>
                <a:lnTo>
                  <a:pt x="10" y="317"/>
                </a:lnTo>
                <a:lnTo>
                  <a:pt x="12" y="329"/>
                </a:lnTo>
                <a:lnTo>
                  <a:pt x="15" y="332"/>
                </a:lnTo>
                <a:lnTo>
                  <a:pt x="16" y="336"/>
                </a:lnTo>
                <a:lnTo>
                  <a:pt x="16" y="336"/>
                </a:lnTo>
                <a:lnTo>
                  <a:pt x="20" y="341"/>
                </a:lnTo>
                <a:lnTo>
                  <a:pt x="21" y="343"/>
                </a:lnTo>
                <a:lnTo>
                  <a:pt x="24" y="344"/>
                </a:lnTo>
                <a:lnTo>
                  <a:pt x="31" y="346"/>
                </a:lnTo>
                <a:lnTo>
                  <a:pt x="31" y="346"/>
                </a:lnTo>
                <a:lnTo>
                  <a:pt x="40" y="343"/>
                </a:lnTo>
                <a:lnTo>
                  <a:pt x="50" y="341"/>
                </a:lnTo>
                <a:lnTo>
                  <a:pt x="59" y="336"/>
                </a:lnTo>
                <a:lnTo>
                  <a:pt x="59" y="336"/>
                </a:lnTo>
                <a:lnTo>
                  <a:pt x="51" y="360"/>
                </a:lnTo>
                <a:lnTo>
                  <a:pt x="44" y="381"/>
                </a:lnTo>
                <a:lnTo>
                  <a:pt x="39" y="395"/>
                </a:lnTo>
                <a:lnTo>
                  <a:pt x="39" y="395"/>
                </a:lnTo>
                <a:lnTo>
                  <a:pt x="38" y="410"/>
                </a:lnTo>
                <a:lnTo>
                  <a:pt x="37" y="426"/>
                </a:lnTo>
                <a:lnTo>
                  <a:pt x="35" y="446"/>
                </a:lnTo>
                <a:lnTo>
                  <a:pt x="39" y="446"/>
                </a:lnTo>
                <a:lnTo>
                  <a:pt x="39" y="446"/>
                </a:lnTo>
                <a:lnTo>
                  <a:pt x="39" y="451"/>
                </a:lnTo>
                <a:lnTo>
                  <a:pt x="37" y="463"/>
                </a:lnTo>
                <a:lnTo>
                  <a:pt x="37" y="477"/>
                </a:lnTo>
                <a:lnTo>
                  <a:pt x="38" y="483"/>
                </a:lnTo>
                <a:lnTo>
                  <a:pt x="39" y="489"/>
                </a:lnTo>
                <a:lnTo>
                  <a:pt x="39" y="489"/>
                </a:lnTo>
                <a:lnTo>
                  <a:pt x="45" y="500"/>
                </a:lnTo>
                <a:lnTo>
                  <a:pt x="50" y="513"/>
                </a:lnTo>
                <a:lnTo>
                  <a:pt x="55" y="529"/>
                </a:lnTo>
                <a:lnTo>
                  <a:pt x="55" y="536"/>
                </a:lnTo>
                <a:lnTo>
                  <a:pt x="56" y="543"/>
                </a:lnTo>
                <a:lnTo>
                  <a:pt x="56" y="543"/>
                </a:lnTo>
                <a:lnTo>
                  <a:pt x="56" y="562"/>
                </a:lnTo>
                <a:lnTo>
                  <a:pt x="57" y="578"/>
                </a:lnTo>
                <a:lnTo>
                  <a:pt x="57" y="594"/>
                </a:lnTo>
                <a:lnTo>
                  <a:pt x="58" y="606"/>
                </a:lnTo>
                <a:lnTo>
                  <a:pt x="58" y="606"/>
                </a:lnTo>
                <a:lnTo>
                  <a:pt x="57" y="629"/>
                </a:lnTo>
                <a:lnTo>
                  <a:pt x="56" y="670"/>
                </a:lnTo>
                <a:lnTo>
                  <a:pt x="57" y="713"/>
                </a:lnTo>
                <a:lnTo>
                  <a:pt x="58" y="730"/>
                </a:lnTo>
                <a:lnTo>
                  <a:pt x="59" y="740"/>
                </a:lnTo>
                <a:lnTo>
                  <a:pt x="59" y="740"/>
                </a:lnTo>
                <a:lnTo>
                  <a:pt x="80" y="787"/>
                </a:lnTo>
                <a:lnTo>
                  <a:pt x="97" y="824"/>
                </a:lnTo>
                <a:lnTo>
                  <a:pt x="97" y="824"/>
                </a:lnTo>
                <a:lnTo>
                  <a:pt x="98" y="829"/>
                </a:lnTo>
                <a:lnTo>
                  <a:pt x="100" y="835"/>
                </a:lnTo>
                <a:lnTo>
                  <a:pt x="102" y="842"/>
                </a:lnTo>
                <a:lnTo>
                  <a:pt x="102" y="842"/>
                </a:lnTo>
                <a:lnTo>
                  <a:pt x="92" y="873"/>
                </a:lnTo>
                <a:lnTo>
                  <a:pt x="92" y="873"/>
                </a:lnTo>
                <a:lnTo>
                  <a:pt x="92" y="875"/>
                </a:lnTo>
                <a:lnTo>
                  <a:pt x="92" y="876"/>
                </a:lnTo>
                <a:lnTo>
                  <a:pt x="96" y="881"/>
                </a:lnTo>
                <a:lnTo>
                  <a:pt x="100" y="885"/>
                </a:lnTo>
                <a:lnTo>
                  <a:pt x="106" y="886"/>
                </a:lnTo>
                <a:lnTo>
                  <a:pt x="106" y="886"/>
                </a:lnTo>
                <a:lnTo>
                  <a:pt x="116" y="887"/>
                </a:lnTo>
                <a:lnTo>
                  <a:pt x="132" y="887"/>
                </a:lnTo>
                <a:lnTo>
                  <a:pt x="147" y="886"/>
                </a:lnTo>
                <a:lnTo>
                  <a:pt x="153" y="883"/>
                </a:lnTo>
                <a:lnTo>
                  <a:pt x="156" y="882"/>
                </a:lnTo>
                <a:lnTo>
                  <a:pt x="156" y="882"/>
                </a:lnTo>
                <a:lnTo>
                  <a:pt x="159" y="876"/>
                </a:lnTo>
                <a:lnTo>
                  <a:pt x="159" y="874"/>
                </a:lnTo>
                <a:lnTo>
                  <a:pt x="158" y="873"/>
                </a:lnTo>
                <a:lnTo>
                  <a:pt x="158" y="873"/>
                </a:lnTo>
                <a:lnTo>
                  <a:pt x="157" y="870"/>
                </a:lnTo>
                <a:lnTo>
                  <a:pt x="157" y="869"/>
                </a:lnTo>
                <a:lnTo>
                  <a:pt x="156" y="865"/>
                </a:lnTo>
                <a:lnTo>
                  <a:pt x="156" y="865"/>
                </a:lnTo>
                <a:lnTo>
                  <a:pt x="155" y="861"/>
                </a:lnTo>
                <a:lnTo>
                  <a:pt x="152" y="852"/>
                </a:lnTo>
                <a:lnTo>
                  <a:pt x="152" y="852"/>
                </a:lnTo>
                <a:lnTo>
                  <a:pt x="143" y="834"/>
                </a:lnTo>
                <a:lnTo>
                  <a:pt x="143" y="834"/>
                </a:lnTo>
                <a:lnTo>
                  <a:pt x="144" y="833"/>
                </a:lnTo>
                <a:lnTo>
                  <a:pt x="145" y="832"/>
                </a:lnTo>
                <a:lnTo>
                  <a:pt x="146" y="828"/>
                </a:lnTo>
                <a:lnTo>
                  <a:pt x="145" y="822"/>
                </a:lnTo>
                <a:lnTo>
                  <a:pt x="145" y="822"/>
                </a:lnTo>
                <a:lnTo>
                  <a:pt x="143" y="817"/>
                </a:lnTo>
                <a:lnTo>
                  <a:pt x="140" y="814"/>
                </a:lnTo>
                <a:lnTo>
                  <a:pt x="139" y="811"/>
                </a:lnTo>
                <a:lnTo>
                  <a:pt x="138" y="806"/>
                </a:lnTo>
                <a:lnTo>
                  <a:pt x="138" y="806"/>
                </a:lnTo>
                <a:lnTo>
                  <a:pt x="138" y="803"/>
                </a:lnTo>
                <a:lnTo>
                  <a:pt x="137" y="800"/>
                </a:lnTo>
                <a:lnTo>
                  <a:pt x="134" y="798"/>
                </a:lnTo>
                <a:lnTo>
                  <a:pt x="131" y="791"/>
                </a:lnTo>
                <a:lnTo>
                  <a:pt x="131" y="791"/>
                </a:lnTo>
                <a:lnTo>
                  <a:pt x="128" y="779"/>
                </a:lnTo>
                <a:lnTo>
                  <a:pt x="127" y="764"/>
                </a:lnTo>
                <a:lnTo>
                  <a:pt x="126" y="751"/>
                </a:lnTo>
                <a:lnTo>
                  <a:pt x="127" y="742"/>
                </a:lnTo>
                <a:lnTo>
                  <a:pt x="127" y="742"/>
                </a:lnTo>
                <a:lnTo>
                  <a:pt x="126" y="739"/>
                </a:lnTo>
                <a:lnTo>
                  <a:pt x="125" y="732"/>
                </a:lnTo>
                <a:lnTo>
                  <a:pt x="120" y="713"/>
                </a:lnTo>
                <a:lnTo>
                  <a:pt x="115" y="692"/>
                </a:lnTo>
                <a:lnTo>
                  <a:pt x="114" y="682"/>
                </a:lnTo>
                <a:lnTo>
                  <a:pt x="112" y="674"/>
                </a:lnTo>
                <a:lnTo>
                  <a:pt x="112" y="674"/>
                </a:lnTo>
                <a:lnTo>
                  <a:pt x="114" y="663"/>
                </a:lnTo>
                <a:lnTo>
                  <a:pt x="117" y="644"/>
                </a:lnTo>
                <a:lnTo>
                  <a:pt x="126" y="596"/>
                </a:lnTo>
                <a:lnTo>
                  <a:pt x="138" y="535"/>
                </a:lnTo>
                <a:lnTo>
                  <a:pt x="138" y="535"/>
                </a:lnTo>
                <a:lnTo>
                  <a:pt x="144" y="548"/>
                </a:lnTo>
                <a:lnTo>
                  <a:pt x="158" y="580"/>
                </a:lnTo>
                <a:lnTo>
                  <a:pt x="173" y="617"/>
                </a:lnTo>
                <a:lnTo>
                  <a:pt x="179" y="634"/>
                </a:lnTo>
                <a:lnTo>
                  <a:pt x="181" y="647"/>
                </a:lnTo>
                <a:lnTo>
                  <a:pt x="181" y="647"/>
                </a:lnTo>
                <a:lnTo>
                  <a:pt x="184" y="658"/>
                </a:lnTo>
                <a:lnTo>
                  <a:pt x="186" y="671"/>
                </a:lnTo>
                <a:lnTo>
                  <a:pt x="194" y="700"/>
                </a:lnTo>
                <a:lnTo>
                  <a:pt x="204" y="728"/>
                </a:lnTo>
                <a:lnTo>
                  <a:pt x="214" y="750"/>
                </a:lnTo>
                <a:lnTo>
                  <a:pt x="214" y="750"/>
                </a:lnTo>
                <a:lnTo>
                  <a:pt x="229" y="783"/>
                </a:lnTo>
                <a:lnTo>
                  <a:pt x="234" y="798"/>
                </a:lnTo>
                <a:lnTo>
                  <a:pt x="237" y="809"/>
                </a:lnTo>
                <a:lnTo>
                  <a:pt x="237" y="809"/>
                </a:lnTo>
                <a:lnTo>
                  <a:pt x="238" y="814"/>
                </a:lnTo>
                <a:lnTo>
                  <a:pt x="239" y="818"/>
                </a:lnTo>
                <a:lnTo>
                  <a:pt x="244" y="830"/>
                </a:lnTo>
                <a:lnTo>
                  <a:pt x="249" y="840"/>
                </a:lnTo>
                <a:lnTo>
                  <a:pt x="250" y="845"/>
                </a:lnTo>
                <a:lnTo>
                  <a:pt x="250" y="845"/>
                </a:lnTo>
                <a:lnTo>
                  <a:pt x="250" y="852"/>
                </a:lnTo>
                <a:lnTo>
                  <a:pt x="251" y="856"/>
                </a:lnTo>
                <a:lnTo>
                  <a:pt x="250" y="857"/>
                </a:lnTo>
                <a:lnTo>
                  <a:pt x="250" y="857"/>
                </a:lnTo>
                <a:lnTo>
                  <a:pt x="249" y="858"/>
                </a:lnTo>
                <a:lnTo>
                  <a:pt x="248" y="862"/>
                </a:lnTo>
                <a:lnTo>
                  <a:pt x="248" y="867"/>
                </a:lnTo>
                <a:lnTo>
                  <a:pt x="248" y="873"/>
                </a:lnTo>
                <a:lnTo>
                  <a:pt x="248" y="873"/>
                </a:lnTo>
                <a:lnTo>
                  <a:pt x="250" y="877"/>
                </a:lnTo>
                <a:lnTo>
                  <a:pt x="252" y="880"/>
                </a:lnTo>
                <a:lnTo>
                  <a:pt x="255" y="881"/>
                </a:lnTo>
                <a:lnTo>
                  <a:pt x="257" y="882"/>
                </a:lnTo>
                <a:lnTo>
                  <a:pt x="257" y="882"/>
                </a:lnTo>
                <a:lnTo>
                  <a:pt x="281" y="880"/>
                </a:lnTo>
                <a:lnTo>
                  <a:pt x="298" y="880"/>
                </a:lnTo>
                <a:lnTo>
                  <a:pt x="313" y="880"/>
                </a:lnTo>
                <a:lnTo>
                  <a:pt x="313" y="880"/>
                </a:lnTo>
                <a:lnTo>
                  <a:pt x="327" y="880"/>
                </a:lnTo>
                <a:lnTo>
                  <a:pt x="346" y="877"/>
                </a:lnTo>
                <a:lnTo>
                  <a:pt x="357" y="875"/>
                </a:lnTo>
                <a:lnTo>
                  <a:pt x="366" y="873"/>
                </a:lnTo>
                <a:lnTo>
                  <a:pt x="373" y="870"/>
                </a:lnTo>
                <a:lnTo>
                  <a:pt x="376" y="865"/>
                </a:lnTo>
                <a:lnTo>
                  <a:pt x="376" y="865"/>
                </a:lnTo>
                <a:lnTo>
                  <a:pt x="381" y="859"/>
                </a:lnTo>
                <a:lnTo>
                  <a:pt x="385" y="857"/>
                </a:lnTo>
                <a:lnTo>
                  <a:pt x="386" y="856"/>
                </a:lnTo>
                <a:lnTo>
                  <a:pt x="386" y="855"/>
                </a:lnTo>
                <a:lnTo>
                  <a:pt x="384" y="852"/>
                </a:lnTo>
                <a:lnTo>
                  <a:pt x="384" y="852"/>
                </a:lnTo>
                <a:lnTo>
                  <a:pt x="376" y="848"/>
                </a:lnTo>
                <a:lnTo>
                  <a:pt x="369" y="845"/>
                </a:lnTo>
                <a:lnTo>
                  <a:pt x="362" y="844"/>
                </a:lnTo>
                <a:lnTo>
                  <a:pt x="358" y="842"/>
                </a:lnTo>
                <a:lnTo>
                  <a:pt x="358" y="842"/>
                </a:lnTo>
                <a:lnTo>
                  <a:pt x="355" y="842"/>
                </a:lnTo>
                <a:lnTo>
                  <a:pt x="350" y="842"/>
                </a:lnTo>
                <a:lnTo>
                  <a:pt x="344" y="841"/>
                </a:lnTo>
                <a:lnTo>
                  <a:pt x="344" y="841"/>
                </a:lnTo>
                <a:lnTo>
                  <a:pt x="333" y="834"/>
                </a:lnTo>
                <a:lnTo>
                  <a:pt x="333" y="834"/>
                </a:lnTo>
                <a:lnTo>
                  <a:pt x="320" y="828"/>
                </a:lnTo>
                <a:lnTo>
                  <a:pt x="308" y="823"/>
                </a:lnTo>
                <a:lnTo>
                  <a:pt x="295" y="820"/>
                </a:lnTo>
                <a:lnTo>
                  <a:pt x="303" y="814"/>
                </a:lnTo>
                <a:lnTo>
                  <a:pt x="303" y="814"/>
                </a:lnTo>
                <a:lnTo>
                  <a:pt x="282" y="781"/>
                </a:lnTo>
                <a:lnTo>
                  <a:pt x="282" y="781"/>
                </a:lnTo>
                <a:lnTo>
                  <a:pt x="280" y="776"/>
                </a:lnTo>
                <a:lnTo>
                  <a:pt x="278" y="769"/>
                </a:lnTo>
                <a:lnTo>
                  <a:pt x="270" y="747"/>
                </a:lnTo>
                <a:lnTo>
                  <a:pt x="257" y="689"/>
                </a:lnTo>
                <a:lnTo>
                  <a:pt x="239" y="610"/>
                </a:lnTo>
                <a:lnTo>
                  <a:pt x="239" y="610"/>
                </a:lnTo>
                <a:lnTo>
                  <a:pt x="235" y="588"/>
                </a:lnTo>
                <a:lnTo>
                  <a:pt x="228" y="540"/>
                </a:lnTo>
                <a:lnTo>
                  <a:pt x="219" y="469"/>
                </a:lnTo>
                <a:lnTo>
                  <a:pt x="219" y="469"/>
                </a:lnTo>
                <a:lnTo>
                  <a:pt x="215" y="443"/>
                </a:lnTo>
                <a:lnTo>
                  <a:pt x="211" y="418"/>
                </a:lnTo>
                <a:lnTo>
                  <a:pt x="211" y="418"/>
                </a:lnTo>
                <a:lnTo>
                  <a:pt x="209" y="379"/>
                </a:lnTo>
                <a:lnTo>
                  <a:pt x="209" y="379"/>
                </a:lnTo>
                <a:lnTo>
                  <a:pt x="204" y="346"/>
                </a:lnTo>
                <a:lnTo>
                  <a:pt x="204" y="346"/>
                </a:lnTo>
                <a:lnTo>
                  <a:pt x="203" y="325"/>
                </a:lnTo>
                <a:lnTo>
                  <a:pt x="202" y="308"/>
                </a:lnTo>
                <a:lnTo>
                  <a:pt x="202" y="275"/>
                </a:lnTo>
                <a:lnTo>
                  <a:pt x="207" y="264"/>
                </a:lnTo>
                <a:lnTo>
                  <a:pt x="207" y="264"/>
                </a:lnTo>
                <a:lnTo>
                  <a:pt x="210" y="259"/>
                </a:lnTo>
                <a:lnTo>
                  <a:pt x="211" y="256"/>
                </a:lnTo>
                <a:lnTo>
                  <a:pt x="213" y="256"/>
                </a:lnTo>
                <a:lnTo>
                  <a:pt x="211" y="256"/>
                </a:lnTo>
                <a:lnTo>
                  <a:pt x="211" y="256"/>
                </a:lnTo>
                <a:lnTo>
                  <a:pt x="210" y="256"/>
                </a:lnTo>
                <a:lnTo>
                  <a:pt x="209" y="255"/>
                </a:lnTo>
                <a:lnTo>
                  <a:pt x="209" y="254"/>
                </a:lnTo>
                <a:lnTo>
                  <a:pt x="209" y="254"/>
                </a:lnTo>
                <a:lnTo>
                  <a:pt x="213" y="252"/>
                </a:lnTo>
                <a:lnTo>
                  <a:pt x="216" y="247"/>
                </a:lnTo>
                <a:lnTo>
                  <a:pt x="216" y="247"/>
                </a:lnTo>
                <a:lnTo>
                  <a:pt x="219" y="243"/>
                </a:lnTo>
                <a:lnTo>
                  <a:pt x="220" y="242"/>
                </a:lnTo>
                <a:lnTo>
                  <a:pt x="219" y="241"/>
                </a:lnTo>
                <a:lnTo>
                  <a:pt x="219" y="241"/>
                </a:lnTo>
                <a:lnTo>
                  <a:pt x="219" y="241"/>
                </a:lnTo>
                <a:lnTo>
                  <a:pt x="215" y="240"/>
                </a:lnTo>
                <a:lnTo>
                  <a:pt x="214" y="238"/>
                </a:lnTo>
                <a:lnTo>
                  <a:pt x="214" y="238"/>
                </a:lnTo>
                <a:lnTo>
                  <a:pt x="214" y="195"/>
                </a:lnTo>
                <a:lnTo>
                  <a:pt x="214" y="195"/>
                </a:lnTo>
                <a:lnTo>
                  <a:pt x="214" y="194"/>
                </a:lnTo>
                <a:lnTo>
                  <a:pt x="213" y="193"/>
                </a:lnTo>
                <a:lnTo>
                  <a:pt x="209" y="193"/>
                </a:lnTo>
                <a:lnTo>
                  <a:pt x="188" y="190"/>
                </a:lnTo>
                <a:lnTo>
                  <a:pt x="188" y="190"/>
                </a:lnTo>
                <a:lnTo>
                  <a:pt x="187" y="183"/>
                </a:lnTo>
                <a:lnTo>
                  <a:pt x="185" y="177"/>
                </a:lnTo>
                <a:lnTo>
                  <a:pt x="181" y="170"/>
                </a:lnTo>
                <a:lnTo>
                  <a:pt x="181" y="170"/>
                </a:lnTo>
                <a:lnTo>
                  <a:pt x="178" y="164"/>
                </a:lnTo>
                <a:lnTo>
                  <a:pt x="173" y="161"/>
                </a:lnTo>
                <a:lnTo>
                  <a:pt x="169" y="159"/>
                </a:lnTo>
                <a:lnTo>
                  <a:pt x="166" y="159"/>
                </a:lnTo>
                <a:lnTo>
                  <a:pt x="166" y="159"/>
                </a:lnTo>
                <a:lnTo>
                  <a:pt x="147" y="156"/>
                </a:lnTo>
                <a:lnTo>
                  <a:pt x="147" y="142"/>
                </a:lnTo>
                <a:lnTo>
                  <a:pt x="147" y="142"/>
                </a:lnTo>
                <a:lnTo>
                  <a:pt x="152" y="138"/>
                </a:lnTo>
                <a:lnTo>
                  <a:pt x="156" y="133"/>
                </a:lnTo>
                <a:lnTo>
                  <a:pt x="158" y="131"/>
                </a:lnTo>
                <a:lnTo>
                  <a:pt x="158" y="131"/>
                </a:lnTo>
                <a:lnTo>
                  <a:pt x="162" y="113"/>
                </a:lnTo>
                <a:lnTo>
                  <a:pt x="163" y="101"/>
                </a:lnTo>
                <a:lnTo>
                  <a:pt x="163" y="95"/>
                </a:lnTo>
                <a:lnTo>
                  <a:pt x="163" y="95"/>
                </a:lnTo>
                <a:lnTo>
                  <a:pt x="163" y="91"/>
                </a:lnTo>
                <a:lnTo>
                  <a:pt x="166" y="88"/>
                </a:lnTo>
                <a:lnTo>
                  <a:pt x="167" y="84"/>
                </a:lnTo>
                <a:lnTo>
                  <a:pt x="168" y="80"/>
                </a:lnTo>
                <a:lnTo>
                  <a:pt x="168" y="80"/>
                </a:lnTo>
                <a:lnTo>
                  <a:pt x="168" y="70"/>
                </a:lnTo>
                <a:lnTo>
                  <a:pt x="168" y="70"/>
                </a:lnTo>
                <a:lnTo>
                  <a:pt x="168" y="64"/>
                </a:lnTo>
                <a:lnTo>
                  <a:pt x="167" y="60"/>
                </a:lnTo>
                <a:lnTo>
                  <a:pt x="166" y="58"/>
                </a:lnTo>
                <a:lnTo>
                  <a:pt x="166" y="58"/>
                </a:lnTo>
                <a:lnTo>
                  <a:pt x="166" y="50"/>
                </a:lnTo>
                <a:lnTo>
                  <a:pt x="164" y="44"/>
                </a:lnTo>
                <a:lnTo>
                  <a:pt x="163" y="39"/>
                </a:lnTo>
                <a:lnTo>
                  <a:pt x="158" y="32"/>
                </a:lnTo>
                <a:lnTo>
                  <a:pt x="158" y="32"/>
                </a:lnTo>
                <a:lnTo>
                  <a:pt x="156" y="21"/>
                </a:lnTo>
                <a:lnTo>
                  <a:pt x="153" y="13"/>
                </a:lnTo>
                <a:lnTo>
                  <a:pt x="150" y="6"/>
                </a:lnTo>
                <a:lnTo>
                  <a:pt x="150" y="6"/>
                </a:lnTo>
                <a:lnTo>
                  <a:pt x="147" y="3"/>
                </a:lnTo>
                <a:lnTo>
                  <a:pt x="144" y="1"/>
                </a:lnTo>
                <a:lnTo>
                  <a:pt x="138" y="0"/>
                </a:lnTo>
                <a:lnTo>
                  <a:pt x="132" y="0"/>
                </a:lnTo>
                <a:lnTo>
                  <a:pt x="129" y="1"/>
                </a:lnTo>
                <a:lnTo>
                  <a:pt x="129" y="1"/>
                </a:lnTo>
                <a:lnTo>
                  <a:pt x="127" y="1"/>
                </a:lnTo>
                <a:lnTo>
                  <a:pt x="126" y="2"/>
                </a:lnTo>
                <a:lnTo>
                  <a:pt x="122" y="2"/>
                </a:lnTo>
                <a:lnTo>
                  <a:pt x="120" y="3"/>
                </a:lnTo>
                <a:lnTo>
                  <a:pt x="120" y="3"/>
                </a:lnTo>
                <a:lnTo>
                  <a:pt x="112" y="6"/>
                </a:lnTo>
                <a:lnTo>
                  <a:pt x="108" y="8"/>
                </a:lnTo>
                <a:lnTo>
                  <a:pt x="108" y="8"/>
                </a:lnTo>
                <a:lnTo>
                  <a:pt x="106" y="9"/>
                </a:lnTo>
                <a:lnTo>
                  <a:pt x="105" y="13"/>
                </a:lnTo>
                <a:lnTo>
                  <a:pt x="104" y="17"/>
                </a:lnTo>
                <a:lnTo>
                  <a:pt x="104" y="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46">
            <a:extLst>
              <a:ext uri="{FF2B5EF4-FFF2-40B4-BE49-F238E27FC236}">
                <a16:creationId xmlns:a16="http://schemas.microsoft.com/office/drawing/2014/main" id="{59A5EFD9-D177-4BA4-8C87-1E13116583D0}"/>
              </a:ext>
            </a:extLst>
          </p:cNvPr>
          <p:cNvSpPr>
            <a:spLocks/>
          </p:cNvSpPr>
          <p:nvPr/>
        </p:nvSpPr>
        <p:spPr bwMode="auto">
          <a:xfrm>
            <a:off x="1037565" y="791623"/>
            <a:ext cx="432006" cy="1628475"/>
          </a:xfrm>
          <a:custGeom>
            <a:avLst/>
            <a:gdLst>
              <a:gd name="T0" fmla="*/ 39 w 230"/>
              <a:gd name="T1" fmla="*/ 61 h 867"/>
              <a:gd name="T2" fmla="*/ 19 w 230"/>
              <a:gd name="T3" fmla="*/ 45 h 867"/>
              <a:gd name="T4" fmla="*/ 23 w 230"/>
              <a:gd name="T5" fmla="*/ 35 h 867"/>
              <a:gd name="T6" fmla="*/ 47 w 230"/>
              <a:gd name="T7" fmla="*/ 33 h 867"/>
              <a:gd name="T8" fmla="*/ 67 w 230"/>
              <a:gd name="T9" fmla="*/ 22 h 867"/>
              <a:gd name="T10" fmla="*/ 86 w 230"/>
              <a:gd name="T11" fmla="*/ 4 h 867"/>
              <a:gd name="T12" fmla="*/ 123 w 230"/>
              <a:gd name="T13" fmla="*/ 2 h 867"/>
              <a:gd name="T14" fmla="*/ 143 w 230"/>
              <a:gd name="T15" fmla="*/ 11 h 867"/>
              <a:gd name="T16" fmla="*/ 163 w 230"/>
              <a:gd name="T17" fmla="*/ 38 h 867"/>
              <a:gd name="T18" fmla="*/ 166 w 230"/>
              <a:gd name="T19" fmla="*/ 63 h 867"/>
              <a:gd name="T20" fmla="*/ 164 w 230"/>
              <a:gd name="T21" fmla="*/ 88 h 867"/>
              <a:gd name="T22" fmla="*/ 205 w 230"/>
              <a:gd name="T23" fmla="*/ 141 h 867"/>
              <a:gd name="T24" fmla="*/ 228 w 230"/>
              <a:gd name="T25" fmla="*/ 192 h 867"/>
              <a:gd name="T26" fmla="*/ 229 w 230"/>
              <a:gd name="T27" fmla="*/ 286 h 867"/>
              <a:gd name="T28" fmla="*/ 222 w 230"/>
              <a:gd name="T29" fmla="*/ 373 h 867"/>
              <a:gd name="T30" fmla="*/ 207 w 230"/>
              <a:gd name="T31" fmla="*/ 458 h 867"/>
              <a:gd name="T32" fmla="*/ 195 w 230"/>
              <a:gd name="T33" fmla="*/ 468 h 867"/>
              <a:gd name="T34" fmla="*/ 187 w 230"/>
              <a:gd name="T35" fmla="*/ 601 h 867"/>
              <a:gd name="T36" fmla="*/ 189 w 230"/>
              <a:gd name="T37" fmla="*/ 784 h 867"/>
              <a:gd name="T38" fmla="*/ 199 w 230"/>
              <a:gd name="T39" fmla="*/ 814 h 867"/>
              <a:gd name="T40" fmla="*/ 206 w 230"/>
              <a:gd name="T41" fmla="*/ 840 h 867"/>
              <a:gd name="T42" fmla="*/ 207 w 230"/>
              <a:gd name="T43" fmla="*/ 854 h 867"/>
              <a:gd name="T44" fmla="*/ 182 w 230"/>
              <a:gd name="T45" fmla="*/ 862 h 867"/>
              <a:gd name="T46" fmla="*/ 101 w 230"/>
              <a:gd name="T47" fmla="*/ 866 h 867"/>
              <a:gd name="T48" fmla="*/ 66 w 230"/>
              <a:gd name="T49" fmla="*/ 867 h 867"/>
              <a:gd name="T50" fmla="*/ 24 w 230"/>
              <a:gd name="T51" fmla="*/ 848 h 867"/>
              <a:gd name="T52" fmla="*/ 23 w 230"/>
              <a:gd name="T53" fmla="*/ 838 h 867"/>
              <a:gd name="T54" fmla="*/ 42 w 230"/>
              <a:gd name="T55" fmla="*/ 830 h 867"/>
              <a:gd name="T56" fmla="*/ 95 w 230"/>
              <a:gd name="T57" fmla="*/ 805 h 867"/>
              <a:gd name="T58" fmla="*/ 86 w 230"/>
              <a:gd name="T59" fmla="*/ 650 h 867"/>
              <a:gd name="T60" fmla="*/ 61 w 230"/>
              <a:gd name="T61" fmla="*/ 584 h 867"/>
              <a:gd name="T62" fmla="*/ 51 w 230"/>
              <a:gd name="T63" fmla="*/ 445 h 867"/>
              <a:gd name="T64" fmla="*/ 51 w 230"/>
              <a:gd name="T65" fmla="*/ 436 h 867"/>
              <a:gd name="T66" fmla="*/ 23 w 230"/>
              <a:gd name="T67" fmla="*/ 428 h 867"/>
              <a:gd name="T68" fmla="*/ 4 w 230"/>
              <a:gd name="T69" fmla="*/ 409 h 867"/>
              <a:gd name="T70" fmla="*/ 0 w 230"/>
              <a:gd name="T71" fmla="*/ 387 h 867"/>
              <a:gd name="T72" fmla="*/ 6 w 230"/>
              <a:gd name="T73" fmla="*/ 349 h 867"/>
              <a:gd name="T74" fmla="*/ 36 w 230"/>
              <a:gd name="T75" fmla="*/ 292 h 867"/>
              <a:gd name="T76" fmla="*/ 61 w 230"/>
              <a:gd name="T77" fmla="*/ 243 h 867"/>
              <a:gd name="T78" fmla="*/ 110 w 230"/>
              <a:gd name="T79" fmla="*/ 147 h 867"/>
              <a:gd name="T80" fmla="*/ 110 w 230"/>
              <a:gd name="T81" fmla="*/ 127 h 867"/>
              <a:gd name="T82" fmla="*/ 92 w 230"/>
              <a:gd name="T83" fmla="*/ 137 h 867"/>
              <a:gd name="T84" fmla="*/ 77 w 230"/>
              <a:gd name="T85" fmla="*/ 134 h 867"/>
              <a:gd name="T86" fmla="*/ 70 w 230"/>
              <a:gd name="T87" fmla="*/ 121 h 867"/>
              <a:gd name="T88" fmla="*/ 72 w 230"/>
              <a:gd name="T89" fmla="*/ 108 h 867"/>
              <a:gd name="T90" fmla="*/ 63 w 230"/>
              <a:gd name="T91" fmla="*/ 102 h 867"/>
              <a:gd name="T92" fmla="*/ 57 w 230"/>
              <a:gd name="T93" fmla="*/ 94 h 867"/>
              <a:gd name="T94" fmla="*/ 55 w 230"/>
              <a:gd name="T95" fmla="*/ 82 h 8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0" h="867">
                <a:moveTo>
                  <a:pt x="57" y="68"/>
                </a:moveTo>
                <a:lnTo>
                  <a:pt x="57" y="68"/>
                </a:lnTo>
                <a:lnTo>
                  <a:pt x="51" y="65"/>
                </a:lnTo>
                <a:lnTo>
                  <a:pt x="39" y="61"/>
                </a:lnTo>
                <a:lnTo>
                  <a:pt x="31" y="57"/>
                </a:lnTo>
                <a:lnTo>
                  <a:pt x="25" y="52"/>
                </a:lnTo>
                <a:lnTo>
                  <a:pt x="20" y="49"/>
                </a:lnTo>
                <a:lnTo>
                  <a:pt x="19" y="45"/>
                </a:lnTo>
                <a:lnTo>
                  <a:pt x="19" y="43"/>
                </a:lnTo>
                <a:lnTo>
                  <a:pt x="19" y="43"/>
                </a:lnTo>
                <a:lnTo>
                  <a:pt x="20" y="39"/>
                </a:lnTo>
                <a:lnTo>
                  <a:pt x="23" y="35"/>
                </a:lnTo>
                <a:lnTo>
                  <a:pt x="26" y="34"/>
                </a:lnTo>
                <a:lnTo>
                  <a:pt x="31" y="34"/>
                </a:lnTo>
                <a:lnTo>
                  <a:pt x="41" y="34"/>
                </a:lnTo>
                <a:lnTo>
                  <a:pt x="47" y="33"/>
                </a:lnTo>
                <a:lnTo>
                  <a:pt x="53" y="30"/>
                </a:lnTo>
                <a:lnTo>
                  <a:pt x="53" y="30"/>
                </a:lnTo>
                <a:lnTo>
                  <a:pt x="67" y="22"/>
                </a:lnTo>
                <a:lnTo>
                  <a:pt x="67" y="22"/>
                </a:lnTo>
                <a:lnTo>
                  <a:pt x="70" y="17"/>
                </a:lnTo>
                <a:lnTo>
                  <a:pt x="72" y="14"/>
                </a:lnTo>
                <a:lnTo>
                  <a:pt x="78" y="9"/>
                </a:lnTo>
                <a:lnTo>
                  <a:pt x="86" y="4"/>
                </a:lnTo>
                <a:lnTo>
                  <a:pt x="95" y="0"/>
                </a:lnTo>
                <a:lnTo>
                  <a:pt x="107" y="0"/>
                </a:lnTo>
                <a:lnTo>
                  <a:pt x="114" y="0"/>
                </a:lnTo>
                <a:lnTo>
                  <a:pt x="123" y="2"/>
                </a:lnTo>
                <a:lnTo>
                  <a:pt x="123" y="2"/>
                </a:lnTo>
                <a:lnTo>
                  <a:pt x="130" y="4"/>
                </a:lnTo>
                <a:lnTo>
                  <a:pt x="137" y="6"/>
                </a:lnTo>
                <a:lnTo>
                  <a:pt x="143" y="11"/>
                </a:lnTo>
                <a:lnTo>
                  <a:pt x="149" y="16"/>
                </a:lnTo>
                <a:lnTo>
                  <a:pt x="153" y="21"/>
                </a:lnTo>
                <a:lnTo>
                  <a:pt x="158" y="27"/>
                </a:lnTo>
                <a:lnTo>
                  <a:pt x="163" y="38"/>
                </a:lnTo>
                <a:lnTo>
                  <a:pt x="166" y="49"/>
                </a:lnTo>
                <a:lnTo>
                  <a:pt x="169" y="58"/>
                </a:lnTo>
                <a:lnTo>
                  <a:pt x="170" y="68"/>
                </a:lnTo>
                <a:lnTo>
                  <a:pt x="166" y="63"/>
                </a:lnTo>
                <a:lnTo>
                  <a:pt x="166" y="84"/>
                </a:lnTo>
                <a:lnTo>
                  <a:pt x="166" y="84"/>
                </a:lnTo>
                <a:lnTo>
                  <a:pt x="165" y="87"/>
                </a:lnTo>
                <a:lnTo>
                  <a:pt x="164" y="88"/>
                </a:lnTo>
                <a:lnTo>
                  <a:pt x="161" y="88"/>
                </a:lnTo>
                <a:lnTo>
                  <a:pt x="164" y="103"/>
                </a:lnTo>
                <a:lnTo>
                  <a:pt x="205" y="141"/>
                </a:lnTo>
                <a:lnTo>
                  <a:pt x="205" y="141"/>
                </a:lnTo>
                <a:lnTo>
                  <a:pt x="209" y="147"/>
                </a:lnTo>
                <a:lnTo>
                  <a:pt x="217" y="163"/>
                </a:lnTo>
                <a:lnTo>
                  <a:pt x="225" y="182"/>
                </a:lnTo>
                <a:lnTo>
                  <a:pt x="228" y="192"/>
                </a:lnTo>
                <a:lnTo>
                  <a:pt x="230" y="202"/>
                </a:lnTo>
                <a:lnTo>
                  <a:pt x="230" y="202"/>
                </a:lnTo>
                <a:lnTo>
                  <a:pt x="230" y="235"/>
                </a:lnTo>
                <a:lnTo>
                  <a:pt x="229" y="286"/>
                </a:lnTo>
                <a:lnTo>
                  <a:pt x="225" y="338"/>
                </a:lnTo>
                <a:lnTo>
                  <a:pt x="224" y="358"/>
                </a:lnTo>
                <a:lnTo>
                  <a:pt x="222" y="373"/>
                </a:lnTo>
                <a:lnTo>
                  <a:pt x="222" y="373"/>
                </a:lnTo>
                <a:lnTo>
                  <a:pt x="217" y="398"/>
                </a:lnTo>
                <a:lnTo>
                  <a:pt x="213" y="427"/>
                </a:lnTo>
                <a:lnTo>
                  <a:pt x="210" y="450"/>
                </a:lnTo>
                <a:lnTo>
                  <a:pt x="207" y="458"/>
                </a:lnTo>
                <a:lnTo>
                  <a:pt x="205" y="462"/>
                </a:lnTo>
                <a:lnTo>
                  <a:pt x="205" y="462"/>
                </a:lnTo>
                <a:lnTo>
                  <a:pt x="198" y="467"/>
                </a:lnTo>
                <a:lnTo>
                  <a:pt x="195" y="468"/>
                </a:lnTo>
                <a:lnTo>
                  <a:pt x="195" y="468"/>
                </a:lnTo>
                <a:lnTo>
                  <a:pt x="192" y="527"/>
                </a:lnTo>
                <a:lnTo>
                  <a:pt x="187" y="601"/>
                </a:lnTo>
                <a:lnTo>
                  <a:pt x="187" y="601"/>
                </a:lnTo>
                <a:lnTo>
                  <a:pt x="187" y="616"/>
                </a:lnTo>
                <a:lnTo>
                  <a:pt x="188" y="632"/>
                </a:lnTo>
                <a:lnTo>
                  <a:pt x="189" y="650"/>
                </a:lnTo>
                <a:lnTo>
                  <a:pt x="189" y="784"/>
                </a:lnTo>
                <a:lnTo>
                  <a:pt x="193" y="805"/>
                </a:lnTo>
                <a:lnTo>
                  <a:pt x="193" y="805"/>
                </a:lnTo>
                <a:lnTo>
                  <a:pt x="196" y="809"/>
                </a:lnTo>
                <a:lnTo>
                  <a:pt x="199" y="814"/>
                </a:lnTo>
                <a:lnTo>
                  <a:pt x="201" y="821"/>
                </a:lnTo>
                <a:lnTo>
                  <a:pt x="201" y="821"/>
                </a:lnTo>
                <a:lnTo>
                  <a:pt x="202" y="830"/>
                </a:lnTo>
                <a:lnTo>
                  <a:pt x="206" y="840"/>
                </a:lnTo>
                <a:lnTo>
                  <a:pt x="207" y="849"/>
                </a:lnTo>
                <a:lnTo>
                  <a:pt x="207" y="852"/>
                </a:lnTo>
                <a:lnTo>
                  <a:pt x="207" y="854"/>
                </a:lnTo>
                <a:lnTo>
                  <a:pt x="207" y="854"/>
                </a:lnTo>
                <a:lnTo>
                  <a:pt x="206" y="856"/>
                </a:lnTo>
                <a:lnTo>
                  <a:pt x="202" y="858"/>
                </a:lnTo>
                <a:lnTo>
                  <a:pt x="195" y="860"/>
                </a:lnTo>
                <a:lnTo>
                  <a:pt x="182" y="862"/>
                </a:lnTo>
                <a:lnTo>
                  <a:pt x="182" y="862"/>
                </a:lnTo>
                <a:lnTo>
                  <a:pt x="137" y="867"/>
                </a:lnTo>
                <a:lnTo>
                  <a:pt x="137" y="867"/>
                </a:lnTo>
                <a:lnTo>
                  <a:pt x="101" y="866"/>
                </a:lnTo>
                <a:lnTo>
                  <a:pt x="80" y="866"/>
                </a:lnTo>
                <a:lnTo>
                  <a:pt x="69" y="867"/>
                </a:lnTo>
                <a:lnTo>
                  <a:pt x="69" y="867"/>
                </a:lnTo>
                <a:lnTo>
                  <a:pt x="66" y="867"/>
                </a:lnTo>
                <a:lnTo>
                  <a:pt x="60" y="865"/>
                </a:lnTo>
                <a:lnTo>
                  <a:pt x="45" y="859"/>
                </a:lnTo>
                <a:lnTo>
                  <a:pt x="29" y="852"/>
                </a:lnTo>
                <a:lnTo>
                  <a:pt x="24" y="848"/>
                </a:lnTo>
                <a:lnTo>
                  <a:pt x="22" y="844"/>
                </a:lnTo>
                <a:lnTo>
                  <a:pt x="22" y="844"/>
                </a:lnTo>
                <a:lnTo>
                  <a:pt x="22" y="842"/>
                </a:lnTo>
                <a:lnTo>
                  <a:pt x="23" y="838"/>
                </a:lnTo>
                <a:lnTo>
                  <a:pt x="25" y="836"/>
                </a:lnTo>
                <a:lnTo>
                  <a:pt x="28" y="835"/>
                </a:lnTo>
                <a:lnTo>
                  <a:pt x="35" y="831"/>
                </a:lnTo>
                <a:lnTo>
                  <a:pt x="42" y="830"/>
                </a:lnTo>
                <a:lnTo>
                  <a:pt x="67" y="830"/>
                </a:lnTo>
                <a:lnTo>
                  <a:pt x="75" y="821"/>
                </a:lnTo>
                <a:lnTo>
                  <a:pt x="75" y="821"/>
                </a:lnTo>
                <a:lnTo>
                  <a:pt x="95" y="805"/>
                </a:lnTo>
                <a:lnTo>
                  <a:pt x="110" y="792"/>
                </a:lnTo>
                <a:lnTo>
                  <a:pt x="104" y="653"/>
                </a:lnTo>
                <a:lnTo>
                  <a:pt x="104" y="653"/>
                </a:lnTo>
                <a:lnTo>
                  <a:pt x="86" y="650"/>
                </a:lnTo>
                <a:lnTo>
                  <a:pt x="73" y="649"/>
                </a:lnTo>
                <a:lnTo>
                  <a:pt x="67" y="648"/>
                </a:lnTo>
                <a:lnTo>
                  <a:pt x="67" y="648"/>
                </a:lnTo>
                <a:lnTo>
                  <a:pt x="61" y="584"/>
                </a:lnTo>
                <a:lnTo>
                  <a:pt x="54" y="499"/>
                </a:lnTo>
                <a:lnTo>
                  <a:pt x="54" y="499"/>
                </a:lnTo>
                <a:lnTo>
                  <a:pt x="51" y="445"/>
                </a:lnTo>
                <a:lnTo>
                  <a:pt x="51" y="445"/>
                </a:lnTo>
                <a:lnTo>
                  <a:pt x="49" y="445"/>
                </a:lnTo>
                <a:lnTo>
                  <a:pt x="49" y="443"/>
                </a:lnTo>
                <a:lnTo>
                  <a:pt x="49" y="440"/>
                </a:lnTo>
                <a:lnTo>
                  <a:pt x="51" y="436"/>
                </a:lnTo>
                <a:lnTo>
                  <a:pt x="51" y="436"/>
                </a:lnTo>
                <a:lnTo>
                  <a:pt x="40" y="433"/>
                </a:lnTo>
                <a:lnTo>
                  <a:pt x="31" y="432"/>
                </a:lnTo>
                <a:lnTo>
                  <a:pt x="23" y="428"/>
                </a:lnTo>
                <a:lnTo>
                  <a:pt x="14" y="422"/>
                </a:lnTo>
                <a:lnTo>
                  <a:pt x="11" y="419"/>
                </a:lnTo>
                <a:lnTo>
                  <a:pt x="7" y="414"/>
                </a:lnTo>
                <a:lnTo>
                  <a:pt x="4" y="409"/>
                </a:lnTo>
                <a:lnTo>
                  <a:pt x="1" y="403"/>
                </a:lnTo>
                <a:lnTo>
                  <a:pt x="0" y="396"/>
                </a:lnTo>
                <a:lnTo>
                  <a:pt x="0" y="387"/>
                </a:lnTo>
                <a:lnTo>
                  <a:pt x="0" y="387"/>
                </a:lnTo>
                <a:lnTo>
                  <a:pt x="0" y="378"/>
                </a:lnTo>
                <a:lnTo>
                  <a:pt x="1" y="368"/>
                </a:lnTo>
                <a:lnTo>
                  <a:pt x="2" y="358"/>
                </a:lnTo>
                <a:lnTo>
                  <a:pt x="6" y="349"/>
                </a:lnTo>
                <a:lnTo>
                  <a:pt x="12" y="333"/>
                </a:lnTo>
                <a:lnTo>
                  <a:pt x="20" y="317"/>
                </a:lnTo>
                <a:lnTo>
                  <a:pt x="29" y="304"/>
                </a:lnTo>
                <a:lnTo>
                  <a:pt x="36" y="292"/>
                </a:lnTo>
                <a:lnTo>
                  <a:pt x="43" y="282"/>
                </a:lnTo>
                <a:lnTo>
                  <a:pt x="48" y="273"/>
                </a:lnTo>
                <a:lnTo>
                  <a:pt x="48" y="273"/>
                </a:lnTo>
                <a:lnTo>
                  <a:pt x="61" y="243"/>
                </a:lnTo>
                <a:lnTo>
                  <a:pt x="67" y="231"/>
                </a:lnTo>
                <a:lnTo>
                  <a:pt x="106" y="149"/>
                </a:lnTo>
                <a:lnTo>
                  <a:pt x="106" y="149"/>
                </a:lnTo>
                <a:lnTo>
                  <a:pt x="110" y="147"/>
                </a:lnTo>
                <a:lnTo>
                  <a:pt x="112" y="146"/>
                </a:lnTo>
                <a:lnTo>
                  <a:pt x="112" y="144"/>
                </a:lnTo>
                <a:lnTo>
                  <a:pt x="112" y="144"/>
                </a:lnTo>
                <a:lnTo>
                  <a:pt x="110" y="127"/>
                </a:lnTo>
                <a:lnTo>
                  <a:pt x="110" y="127"/>
                </a:lnTo>
                <a:lnTo>
                  <a:pt x="107" y="129"/>
                </a:lnTo>
                <a:lnTo>
                  <a:pt x="100" y="133"/>
                </a:lnTo>
                <a:lnTo>
                  <a:pt x="92" y="137"/>
                </a:lnTo>
                <a:lnTo>
                  <a:pt x="87" y="137"/>
                </a:lnTo>
                <a:lnTo>
                  <a:pt x="82" y="135"/>
                </a:lnTo>
                <a:lnTo>
                  <a:pt x="82" y="135"/>
                </a:lnTo>
                <a:lnTo>
                  <a:pt x="77" y="134"/>
                </a:lnTo>
                <a:lnTo>
                  <a:pt x="75" y="132"/>
                </a:lnTo>
                <a:lnTo>
                  <a:pt x="72" y="129"/>
                </a:lnTo>
                <a:lnTo>
                  <a:pt x="71" y="127"/>
                </a:lnTo>
                <a:lnTo>
                  <a:pt x="70" y="121"/>
                </a:lnTo>
                <a:lnTo>
                  <a:pt x="71" y="115"/>
                </a:lnTo>
                <a:lnTo>
                  <a:pt x="71" y="115"/>
                </a:lnTo>
                <a:lnTo>
                  <a:pt x="72" y="110"/>
                </a:lnTo>
                <a:lnTo>
                  <a:pt x="72" y="108"/>
                </a:lnTo>
                <a:lnTo>
                  <a:pt x="71" y="105"/>
                </a:lnTo>
                <a:lnTo>
                  <a:pt x="65" y="103"/>
                </a:lnTo>
                <a:lnTo>
                  <a:pt x="65" y="103"/>
                </a:lnTo>
                <a:lnTo>
                  <a:pt x="63" y="102"/>
                </a:lnTo>
                <a:lnTo>
                  <a:pt x="61" y="98"/>
                </a:lnTo>
                <a:lnTo>
                  <a:pt x="59" y="94"/>
                </a:lnTo>
                <a:lnTo>
                  <a:pt x="59" y="94"/>
                </a:lnTo>
                <a:lnTo>
                  <a:pt x="57" y="94"/>
                </a:lnTo>
                <a:lnTo>
                  <a:pt x="55" y="92"/>
                </a:lnTo>
                <a:lnTo>
                  <a:pt x="54" y="88"/>
                </a:lnTo>
                <a:lnTo>
                  <a:pt x="54" y="88"/>
                </a:lnTo>
                <a:lnTo>
                  <a:pt x="55" y="82"/>
                </a:lnTo>
                <a:lnTo>
                  <a:pt x="58" y="77"/>
                </a:lnTo>
                <a:lnTo>
                  <a:pt x="60" y="71"/>
                </a:lnTo>
                <a:lnTo>
                  <a:pt x="57" y="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9CCF50D1-7F1F-4880-99D0-D776F0801377}"/>
              </a:ext>
            </a:extLst>
          </p:cNvPr>
          <p:cNvSpPr>
            <a:spLocks/>
          </p:cNvSpPr>
          <p:nvPr/>
        </p:nvSpPr>
        <p:spPr bwMode="auto">
          <a:xfrm>
            <a:off x="2865489" y="829953"/>
            <a:ext cx="469900" cy="1603375"/>
          </a:xfrm>
          <a:custGeom>
            <a:avLst/>
            <a:gdLst>
              <a:gd name="T0" fmla="*/ 48 w 296"/>
              <a:gd name="T1" fmla="*/ 180 h 1010"/>
              <a:gd name="T2" fmla="*/ 38 w 296"/>
              <a:gd name="T3" fmla="*/ 227 h 1010"/>
              <a:gd name="T4" fmla="*/ 34 w 296"/>
              <a:gd name="T5" fmla="*/ 387 h 1010"/>
              <a:gd name="T6" fmla="*/ 40 w 296"/>
              <a:gd name="T7" fmla="*/ 491 h 1010"/>
              <a:gd name="T8" fmla="*/ 49 w 296"/>
              <a:gd name="T9" fmla="*/ 567 h 1010"/>
              <a:gd name="T10" fmla="*/ 49 w 296"/>
              <a:gd name="T11" fmla="*/ 684 h 1010"/>
              <a:gd name="T12" fmla="*/ 50 w 296"/>
              <a:gd name="T13" fmla="*/ 705 h 1010"/>
              <a:gd name="T14" fmla="*/ 45 w 296"/>
              <a:gd name="T15" fmla="*/ 785 h 1010"/>
              <a:gd name="T16" fmla="*/ 58 w 296"/>
              <a:gd name="T17" fmla="*/ 859 h 1010"/>
              <a:gd name="T18" fmla="*/ 59 w 296"/>
              <a:gd name="T19" fmla="*/ 930 h 1010"/>
              <a:gd name="T20" fmla="*/ 54 w 296"/>
              <a:gd name="T21" fmla="*/ 953 h 1010"/>
              <a:gd name="T22" fmla="*/ 65 w 296"/>
              <a:gd name="T23" fmla="*/ 964 h 1010"/>
              <a:gd name="T24" fmla="*/ 54 w 296"/>
              <a:gd name="T25" fmla="*/ 972 h 1010"/>
              <a:gd name="T26" fmla="*/ 13 w 296"/>
              <a:gd name="T27" fmla="*/ 973 h 1010"/>
              <a:gd name="T28" fmla="*/ 8 w 296"/>
              <a:gd name="T29" fmla="*/ 985 h 1010"/>
              <a:gd name="T30" fmla="*/ 24 w 296"/>
              <a:gd name="T31" fmla="*/ 1005 h 1010"/>
              <a:gd name="T32" fmla="*/ 66 w 296"/>
              <a:gd name="T33" fmla="*/ 1009 h 1010"/>
              <a:gd name="T34" fmla="*/ 133 w 296"/>
              <a:gd name="T35" fmla="*/ 994 h 1010"/>
              <a:gd name="T36" fmla="*/ 158 w 296"/>
              <a:gd name="T37" fmla="*/ 980 h 1010"/>
              <a:gd name="T38" fmla="*/ 142 w 296"/>
              <a:gd name="T39" fmla="*/ 934 h 1010"/>
              <a:gd name="T40" fmla="*/ 141 w 296"/>
              <a:gd name="T41" fmla="*/ 792 h 1010"/>
              <a:gd name="T42" fmla="*/ 152 w 296"/>
              <a:gd name="T43" fmla="*/ 742 h 1010"/>
              <a:gd name="T44" fmla="*/ 171 w 296"/>
              <a:gd name="T45" fmla="*/ 785 h 1010"/>
              <a:gd name="T46" fmla="*/ 177 w 296"/>
              <a:gd name="T47" fmla="*/ 863 h 1010"/>
              <a:gd name="T48" fmla="*/ 200 w 296"/>
              <a:gd name="T49" fmla="*/ 918 h 1010"/>
              <a:gd name="T50" fmla="*/ 174 w 296"/>
              <a:gd name="T51" fmla="*/ 955 h 1010"/>
              <a:gd name="T52" fmla="*/ 161 w 296"/>
              <a:gd name="T53" fmla="*/ 959 h 1010"/>
              <a:gd name="T54" fmla="*/ 159 w 296"/>
              <a:gd name="T55" fmla="*/ 976 h 1010"/>
              <a:gd name="T56" fmla="*/ 182 w 296"/>
              <a:gd name="T57" fmla="*/ 986 h 1010"/>
              <a:gd name="T58" fmla="*/ 233 w 296"/>
              <a:gd name="T59" fmla="*/ 985 h 1010"/>
              <a:gd name="T60" fmla="*/ 274 w 296"/>
              <a:gd name="T61" fmla="*/ 980 h 1010"/>
              <a:gd name="T62" fmla="*/ 296 w 296"/>
              <a:gd name="T63" fmla="*/ 959 h 1010"/>
              <a:gd name="T64" fmla="*/ 279 w 296"/>
              <a:gd name="T65" fmla="*/ 922 h 1010"/>
              <a:gd name="T66" fmla="*/ 282 w 296"/>
              <a:gd name="T67" fmla="*/ 911 h 1010"/>
              <a:gd name="T68" fmla="*/ 266 w 296"/>
              <a:gd name="T69" fmla="*/ 892 h 1010"/>
              <a:gd name="T70" fmla="*/ 266 w 296"/>
              <a:gd name="T71" fmla="*/ 852 h 1010"/>
              <a:gd name="T72" fmla="*/ 259 w 296"/>
              <a:gd name="T73" fmla="*/ 811 h 1010"/>
              <a:gd name="T74" fmla="*/ 240 w 296"/>
              <a:gd name="T75" fmla="*/ 746 h 1010"/>
              <a:gd name="T76" fmla="*/ 215 w 296"/>
              <a:gd name="T77" fmla="*/ 630 h 1010"/>
              <a:gd name="T78" fmla="*/ 233 w 296"/>
              <a:gd name="T79" fmla="*/ 590 h 1010"/>
              <a:gd name="T80" fmla="*/ 238 w 296"/>
              <a:gd name="T81" fmla="*/ 534 h 1010"/>
              <a:gd name="T82" fmla="*/ 255 w 296"/>
              <a:gd name="T83" fmla="*/ 519 h 1010"/>
              <a:gd name="T84" fmla="*/ 242 w 296"/>
              <a:gd name="T85" fmla="*/ 475 h 1010"/>
              <a:gd name="T86" fmla="*/ 232 w 296"/>
              <a:gd name="T87" fmla="*/ 393 h 1010"/>
              <a:gd name="T88" fmla="*/ 203 w 296"/>
              <a:gd name="T89" fmla="*/ 230 h 1010"/>
              <a:gd name="T90" fmla="*/ 140 w 296"/>
              <a:gd name="T91" fmla="*/ 137 h 1010"/>
              <a:gd name="T92" fmla="*/ 119 w 296"/>
              <a:gd name="T93" fmla="*/ 129 h 1010"/>
              <a:gd name="T94" fmla="*/ 115 w 296"/>
              <a:gd name="T95" fmla="*/ 100 h 1010"/>
              <a:gd name="T96" fmla="*/ 123 w 296"/>
              <a:gd name="T97" fmla="*/ 84 h 1010"/>
              <a:gd name="T98" fmla="*/ 109 w 296"/>
              <a:gd name="T99" fmla="*/ 35 h 1010"/>
              <a:gd name="T100" fmla="*/ 84 w 296"/>
              <a:gd name="T101" fmla="*/ 6 h 1010"/>
              <a:gd name="T102" fmla="*/ 59 w 296"/>
              <a:gd name="T103" fmla="*/ 0 h 1010"/>
              <a:gd name="T104" fmla="*/ 31 w 296"/>
              <a:gd name="T105" fmla="*/ 10 h 1010"/>
              <a:gd name="T106" fmla="*/ 9 w 296"/>
              <a:gd name="T107" fmla="*/ 25 h 1010"/>
              <a:gd name="T108" fmla="*/ 12 w 296"/>
              <a:gd name="T109" fmla="*/ 39 h 1010"/>
              <a:gd name="T110" fmla="*/ 9 w 296"/>
              <a:gd name="T111" fmla="*/ 63 h 1010"/>
              <a:gd name="T112" fmla="*/ 8 w 296"/>
              <a:gd name="T113" fmla="*/ 85 h 1010"/>
              <a:gd name="T114" fmla="*/ 3 w 296"/>
              <a:gd name="T115" fmla="*/ 99 h 1010"/>
              <a:gd name="T116" fmla="*/ 8 w 296"/>
              <a:gd name="T117" fmla="*/ 118 h 1010"/>
              <a:gd name="T118" fmla="*/ 9 w 296"/>
              <a:gd name="T119" fmla="*/ 129 h 1010"/>
              <a:gd name="T120" fmla="*/ 15 w 296"/>
              <a:gd name="T121" fmla="*/ 146 h 1010"/>
              <a:gd name="T122" fmla="*/ 44 w 296"/>
              <a:gd name="T123" fmla="*/ 142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6" h="1010">
                <a:moveTo>
                  <a:pt x="44" y="142"/>
                </a:moveTo>
                <a:lnTo>
                  <a:pt x="61" y="162"/>
                </a:lnTo>
                <a:lnTo>
                  <a:pt x="61" y="162"/>
                </a:lnTo>
                <a:lnTo>
                  <a:pt x="54" y="171"/>
                </a:lnTo>
                <a:lnTo>
                  <a:pt x="48" y="180"/>
                </a:lnTo>
                <a:lnTo>
                  <a:pt x="42" y="192"/>
                </a:lnTo>
                <a:lnTo>
                  <a:pt x="42" y="192"/>
                </a:lnTo>
                <a:lnTo>
                  <a:pt x="40" y="200"/>
                </a:lnTo>
                <a:lnTo>
                  <a:pt x="38" y="208"/>
                </a:lnTo>
                <a:lnTo>
                  <a:pt x="38" y="227"/>
                </a:lnTo>
                <a:lnTo>
                  <a:pt x="38" y="255"/>
                </a:lnTo>
                <a:lnTo>
                  <a:pt x="38" y="255"/>
                </a:lnTo>
                <a:lnTo>
                  <a:pt x="37" y="314"/>
                </a:lnTo>
                <a:lnTo>
                  <a:pt x="34" y="387"/>
                </a:lnTo>
                <a:lnTo>
                  <a:pt x="34" y="387"/>
                </a:lnTo>
                <a:lnTo>
                  <a:pt x="36" y="405"/>
                </a:lnTo>
                <a:lnTo>
                  <a:pt x="37" y="423"/>
                </a:lnTo>
                <a:lnTo>
                  <a:pt x="40" y="447"/>
                </a:lnTo>
                <a:lnTo>
                  <a:pt x="40" y="491"/>
                </a:lnTo>
                <a:lnTo>
                  <a:pt x="40" y="491"/>
                </a:lnTo>
                <a:lnTo>
                  <a:pt x="42" y="522"/>
                </a:lnTo>
                <a:lnTo>
                  <a:pt x="44" y="542"/>
                </a:lnTo>
                <a:lnTo>
                  <a:pt x="48" y="558"/>
                </a:lnTo>
                <a:lnTo>
                  <a:pt x="48" y="558"/>
                </a:lnTo>
                <a:lnTo>
                  <a:pt x="49" y="567"/>
                </a:lnTo>
                <a:lnTo>
                  <a:pt x="49" y="583"/>
                </a:lnTo>
                <a:lnTo>
                  <a:pt x="49" y="622"/>
                </a:lnTo>
                <a:lnTo>
                  <a:pt x="48" y="680"/>
                </a:lnTo>
                <a:lnTo>
                  <a:pt x="48" y="680"/>
                </a:lnTo>
                <a:lnTo>
                  <a:pt x="49" y="684"/>
                </a:lnTo>
                <a:lnTo>
                  <a:pt x="50" y="689"/>
                </a:lnTo>
                <a:lnTo>
                  <a:pt x="52" y="696"/>
                </a:lnTo>
                <a:lnTo>
                  <a:pt x="52" y="700"/>
                </a:lnTo>
                <a:lnTo>
                  <a:pt x="50" y="705"/>
                </a:lnTo>
                <a:lnTo>
                  <a:pt x="50" y="705"/>
                </a:lnTo>
                <a:lnTo>
                  <a:pt x="48" y="722"/>
                </a:lnTo>
                <a:lnTo>
                  <a:pt x="45" y="746"/>
                </a:lnTo>
                <a:lnTo>
                  <a:pt x="44" y="768"/>
                </a:lnTo>
                <a:lnTo>
                  <a:pt x="44" y="779"/>
                </a:lnTo>
                <a:lnTo>
                  <a:pt x="45" y="785"/>
                </a:lnTo>
                <a:lnTo>
                  <a:pt x="45" y="785"/>
                </a:lnTo>
                <a:lnTo>
                  <a:pt x="49" y="801"/>
                </a:lnTo>
                <a:lnTo>
                  <a:pt x="54" y="823"/>
                </a:lnTo>
                <a:lnTo>
                  <a:pt x="57" y="844"/>
                </a:lnTo>
                <a:lnTo>
                  <a:pt x="58" y="859"/>
                </a:lnTo>
                <a:lnTo>
                  <a:pt x="58" y="859"/>
                </a:lnTo>
                <a:lnTo>
                  <a:pt x="58" y="894"/>
                </a:lnTo>
                <a:lnTo>
                  <a:pt x="59" y="925"/>
                </a:lnTo>
                <a:lnTo>
                  <a:pt x="59" y="925"/>
                </a:lnTo>
                <a:lnTo>
                  <a:pt x="59" y="930"/>
                </a:lnTo>
                <a:lnTo>
                  <a:pt x="59" y="936"/>
                </a:lnTo>
                <a:lnTo>
                  <a:pt x="56" y="947"/>
                </a:lnTo>
                <a:lnTo>
                  <a:pt x="56" y="947"/>
                </a:lnTo>
                <a:lnTo>
                  <a:pt x="54" y="951"/>
                </a:lnTo>
                <a:lnTo>
                  <a:pt x="54" y="953"/>
                </a:lnTo>
                <a:lnTo>
                  <a:pt x="54" y="956"/>
                </a:lnTo>
                <a:lnTo>
                  <a:pt x="58" y="959"/>
                </a:lnTo>
                <a:lnTo>
                  <a:pt x="58" y="959"/>
                </a:lnTo>
                <a:lnTo>
                  <a:pt x="62" y="961"/>
                </a:lnTo>
                <a:lnTo>
                  <a:pt x="65" y="964"/>
                </a:lnTo>
                <a:lnTo>
                  <a:pt x="67" y="967"/>
                </a:lnTo>
                <a:lnTo>
                  <a:pt x="67" y="967"/>
                </a:lnTo>
                <a:lnTo>
                  <a:pt x="66" y="967"/>
                </a:lnTo>
                <a:lnTo>
                  <a:pt x="62" y="971"/>
                </a:lnTo>
                <a:lnTo>
                  <a:pt x="54" y="972"/>
                </a:lnTo>
                <a:lnTo>
                  <a:pt x="46" y="973"/>
                </a:lnTo>
                <a:lnTo>
                  <a:pt x="38" y="973"/>
                </a:lnTo>
                <a:lnTo>
                  <a:pt x="38" y="973"/>
                </a:lnTo>
                <a:lnTo>
                  <a:pt x="23" y="973"/>
                </a:lnTo>
                <a:lnTo>
                  <a:pt x="13" y="973"/>
                </a:lnTo>
                <a:lnTo>
                  <a:pt x="11" y="975"/>
                </a:lnTo>
                <a:lnTo>
                  <a:pt x="9" y="977"/>
                </a:lnTo>
                <a:lnTo>
                  <a:pt x="8" y="981"/>
                </a:lnTo>
                <a:lnTo>
                  <a:pt x="8" y="985"/>
                </a:lnTo>
                <a:lnTo>
                  <a:pt x="8" y="985"/>
                </a:lnTo>
                <a:lnTo>
                  <a:pt x="8" y="990"/>
                </a:lnTo>
                <a:lnTo>
                  <a:pt x="9" y="994"/>
                </a:lnTo>
                <a:lnTo>
                  <a:pt x="12" y="998"/>
                </a:lnTo>
                <a:lnTo>
                  <a:pt x="15" y="1001"/>
                </a:lnTo>
                <a:lnTo>
                  <a:pt x="24" y="1005"/>
                </a:lnTo>
                <a:lnTo>
                  <a:pt x="34" y="1009"/>
                </a:lnTo>
                <a:lnTo>
                  <a:pt x="34" y="1009"/>
                </a:lnTo>
                <a:lnTo>
                  <a:pt x="41" y="1010"/>
                </a:lnTo>
                <a:lnTo>
                  <a:pt x="49" y="1010"/>
                </a:lnTo>
                <a:lnTo>
                  <a:pt x="66" y="1009"/>
                </a:lnTo>
                <a:lnTo>
                  <a:pt x="83" y="1005"/>
                </a:lnTo>
                <a:lnTo>
                  <a:pt x="98" y="1003"/>
                </a:lnTo>
                <a:lnTo>
                  <a:pt x="98" y="1003"/>
                </a:lnTo>
                <a:lnTo>
                  <a:pt x="113" y="1001"/>
                </a:lnTo>
                <a:lnTo>
                  <a:pt x="133" y="994"/>
                </a:lnTo>
                <a:lnTo>
                  <a:pt x="152" y="986"/>
                </a:lnTo>
                <a:lnTo>
                  <a:pt x="157" y="984"/>
                </a:lnTo>
                <a:lnTo>
                  <a:pt x="158" y="981"/>
                </a:lnTo>
                <a:lnTo>
                  <a:pt x="158" y="980"/>
                </a:lnTo>
                <a:lnTo>
                  <a:pt x="158" y="980"/>
                </a:lnTo>
                <a:lnTo>
                  <a:pt x="146" y="957"/>
                </a:lnTo>
                <a:lnTo>
                  <a:pt x="136" y="939"/>
                </a:lnTo>
                <a:lnTo>
                  <a:pt x="136" y="939"/>
                </a:lnTo>
                <a:lnTo>
                  <a:pt x="140" y="936"/>
                </a:lnTo>
                <a:lnTo>
                  <a:pt x="142" y="934"/>
                </a:lnTo>
                <a:lnTo>
                  <a:pt x="144" y="931"/>
                </a:lnTo>
                <a:lnTo>
                  <a:pt x="144" y="931"/>
                </a:lnTo>
                <a:lnTo>
                  <a:pt x="144" y="863"/>
                </a:lnTo>
                <a:lnTo>
                  <a:pt x="141" y="792"/>
                </a:lnTo>
                <a:lnTo>
                  <a:pt x="141" y="792"/>
                </a:lnTo>
                <a:lnTo>
                  <a:pt x="136" y="681"/>
                </a:lnTo>
                <a:lnTo>
                  <a:pt x="153" y="733"/>
                </a:lnTo>
                <a:lnTo>
                  <a:pt x="153" y="733"/>
                </a:lnTo>
                <a:lnTo>
                  <a:pt x="152" y="735"/>
                </a:lnTo>
                <a:lnTo>
                  <a:pt x="152" y="742"/>
                </a:lnTo>
                <a:lnTo>
                  <a:pt x="153" y="751"/>
                </a:lnTo>
                <a:lnTo>
                  <a:pt x="158" y="761"/>
                </a:lnTo>
                <a:lnTo>
                  <a:pt x="158" y="761"/>
                </a:lnTo>
                <a:lnTo>
                  <a:pt x="167" y="780"/>
                </a:lnTo>
                <a:lnTo>
                  <a:pt x="171" y="785"/>
                </a:lnTo>
                <a:lnTo>
                  <a:pt x="171" y="788"/>
                </a:lnTo>
                <a:lnTo>
                  <a:pt x="171" y="788"/>
                </a:lnTo>
                <a:lnTo>
                  <a:pt x="173" y="802"/>
                </a:lnTo>
                <a:lnTo>
                  <a:pt x="173" y="831"/>
                </a:lnTo>
                <a:lnTo>
                  <a:pt x="177" y="863"/>
                </a:lnTo>
                <a:lnTo>
                  <a:pt x="179" y="876"/>
                </a:lnTo>
                <a:lnTo>
                  <a:pt x="183" y="886"/>
                </a:lnTo>
                <a:lnTo>
                  <a:pt x="183" y="886"/>
                </a:lnTo>
                <a:lnTo>
                  <a:pt x="195" y="910"/>
                </a:lnTo>
                <a:lnTo>
                  <a:pt x="200" y="918"/>
                </a:lnTo>
                <a:lnTo>
                  <a:pt x="191" y="938"/>
                </a:lnTo>
                <a:lnTo>
                  <a:pt x="191" y="938"/>
                </a:lnTo>
                <a:lnTo>
                  <a:pt x="184" y="946"/>
                </a:lnTo>
                <a:lnTo>
                  <a:pt x="178" y="952"/>
                </a:lnTo>
                <a:lnTo>
                  <a:pt x="174" y="955"/>
                </a:lnTo>
                <a:lnTo>
                  <a:pt x="174" y="955"/>
                </a:lnTo>
                <a:lnTo>
                  <a:pt x="167" y="956"/>
                </a:lnTo>
                <a:lnTo>
                  <a:pt x="165" y="957"/>
                </a:lnTo>
                <a:lnTo>
                  <a:pt x="161" y="959"/>
                </a:lnTo>
                <a:lnTo>
                  <a:pt x="161" y="959"/>
                </a:lnTo>
                <a:lnTo>
                  <a:pt x="159" y="961"/>
                </a:lnTo>
                <a:lnTo>
                  <a:pt x="158" y="964"/>
                </a:lnTo>
                <a:lnTo>
                  <a:pt x="158" y="968"/>
                </a:lnTo>
                <a:lnTo>
                  <a:pt x="158" y="972"/>
                </a:lnTo>
                <a:lnTo>
                  <a:pt x="159" y="976"/>
                </a:lnTo>
                <a:lnTo>
                  <a:pt x="162" y="978"/>
                </a:lnTo>
                <a:lnTo>
                  <a:pt x="165" y="982"/>
                </a:lnTo>
                <a:lnTo>
                  <a:pt x="170" y="984"/>
                </a:lnTo>
                <a:lnTo>
                  <a:pt x="170" y="984"/>
                </a:lnTo>
                <a:lnTo>
                  <a:pt x="182" y="986"/>
                </a:lnTo>
                <a:lnTo>
                  <a:pt x="192" y="986"/>
                </a:lnTo>
                <a:lnTo>
                  <a:pt x="203" y="986"/>
                </a:lnTo>
                <a:lnTo>
                  <a:pt x="215" y="985"/>
                </a:lnTo>
                <a:lnTo>
                  <a:pt x="215" y="985"/>
                </a:lnTo>
                <a:lnTo>
                  <a:pt x="233" y="985"/>
                </a:lnTo>
                <a:lnTo>
                  <a:pt x="244" y="984"/>
                </a:lnTo>
                <a:lnTo>
                  <a:pt x="244" y="984"/>
                </a:lnTo>
                <a:lnTo>
                  <a:pt x="258" y="982"/>
                </a:lnTo>
                <a:lnTo>
                  <a:pt x="269" y="981"/>
                </a:lnTo>
                <a:lnTo>
                  <a:pt x="274" y="980"/>
                </a:lnTo>
                <a:lnTo>
                  <a:pt x="279" y="977"/>
                </a:lnTo>
                <a:lnTo>
                  <a:pt x="279" y="977"/>
                </a:lnTo>
                <a:lnTo>
                  <a:pt x="292" y="968"/>
                </a:lnTo>
                <a:lnTo>
                  <a:pt x="296" y="964"/>
                </a:lnTo>
                <a:lnTo>
                  <a:pt x="296" y="959"/>
                </a:lnTo>
                <a:lnTo>
                  <a:pt x="296" y="959"/>
                </a:lnTo>
                <a:lnTo>
                  <a:pt x="294" y="950"/>
                </a:lnTo>
                <a:lnTo>
                  <a:pt x="287" y="938"/>
                </a:lnTo>
                <a:lnTo>
                  <a:pt x="279" y="922"/>
                </a:lnTo>
                <a:lnTo>
                  <a:pt x="279" y="922"/>
                </a:lnTo>
                <a:lnTo>
                  <a:pt x="280" y="922"/>
                </a:lnTo>
                <a:lnTo>
                  <a:pt x="283" y="919"/>
                </a:lnTo>
                <a:lnTo>
                  <a:pt x="283" y="918"/>
                </a:lnTo>
                <a:lnTo>
                  <a:pt x="283" y="915"/>
                </a:lnTo>
                <a:lnTo>
                  <a:pt x="282" y="911"/>
                </a:lnTo>
                <a:lnTo>
                  <a:pt x="279" y="907"/>
                </a:lnTo>
                <a:lnTo>
                  <a:pt x="279" y="907"/>
                </a:lnTo>
                <a:lnTo>
                  <a:pt x="273" y="900"/>
                </a:lnTo>
                <a:lnTo>
                  <a:pt x="269" y="896"/>
                </a:lnTo>
                <a:lnTo>
                  <a:pt x="266" y="892"/>
                </a:lnTo>
                <a:lnTo>
                  <a:pt x="265" y="884"/>
                </a:lnTo>
                <a:lnTo>
                  <a:pt x="265" y="884"/>
                </a:lnTo>
                <a:lnTo>
                  <a:pt x="265" y="879"/>
                </a:lnTo>
                <a:lnTo>
                  <a:pt x="265" y="871"/>
                </a:lnTo>
                <a:lnTo>
                  <a:pt x="266" y="852"/>
                </a:lnTo>
                <a:lnTo>
                  <a:pt x="266" y="842"/>
                </a:lnTo>
                <a:lnTo>
                  <a:pt x="265" y="831"/>
                </a:lnTo>
                <a:lnTo>
                  <a:pt x="263" y="821"/>
                </a:lnTo>
                <a:lnTo>
                  <a:pt x="259" y="811"/>
                </a:lnTo>
                <a:lnTo>
                  <a:pt x="259" y="811"/>
                </a:lnTo>
                <a:lnTo>
                  <a:pt x="254" y="801"/>
                </a:lnTo>
                <a:lnTo>
                  <a:pt x="250" y="790"/>
                </a:lnTo>
                <a:lnTo>
                  <a:pt x="245" y="771"/>
                </a:lnTo>
                <a:lnTo>
                  <a:pt x="241" y="754"/>
                </a:lnTo>
                <a:lnTo>
                  <a:pt x="240" y="746"/>
                </a:lnTo>
                <a:lnTo>
                  <a:pt x="240" y="746"/>
                </a:lnTo>
                <a:lnTo>
                  <a:pt x="237" y="729"/>
                </a:lnTo>
                <a:lnTo>
                  <a:pt x="234" y="714"/>
                </a:lnTo>
                <a:lnTo>
                  <a:pt x="234" y="714"/>
                </a:lnTo>
                <a:lnTo>
                  <a:pt x="215" y="630"/>
                </a:lnTo>
                <a:lnTo>
                  <a:pt x="215" y="630"/>
                </a:lnTo>
                <a:lnTo>
                  <a:pt x="219" y="623"/>
                </a:lnTo>
                <a:lnTo>
                  <a:pt x="225" y="610"/>
                </a:lnTo>
                <a:lnTo>
                  <a:pt x="229" y="601"/>
                </a:lnTo>
                <a:lnTo>
                  <a:pt x="233" y="590"/>
                </a:lnTo>
                <a:lnTo>
                  <a:pt x="236" y="580"/>
                </a:lnTo>
                <a:lnTo>
                  <a:pt x="236" y="569"/>
                </a:lnTo>
                <a:lnTo>
                  <a:pt x="236" y="569"/>
                </a:lnTo>
                <a:lnTo>
                  <a:pt x="237" y="544"/>
                </a:lnTo>
                <a:lnTo>
                  <a:pt x="238" y="534"/>
                </a:lnTo>
                <a:lnTo>
                  <a:pt x="238" y="534"/>
                </a:lnTo>
                <a:lnTo>
                  <a:pt x="238" y="530"/>
                </a:lnTo>
                <a:lnTo>
                  <a:pt x="241" y="527"/>
                </a:lnTo>
                <a:lnTo>
                  <a:pt x="249" y="523"/>
                </a:lnTo>
                <a:lnTo>
                  <a:pt x="255" y="519"/>
                </a:lnTo>
                <a:lnTo>
                  <a:pt x="257" y="518"/>
                </a:lnTo>
                <a:lnTo>
                  <a:pt x="258" y="515"/>
                </a:lnTo>
                <a:lnTo>
                  <a:pt x="258" y="515"/>
                </a:lnTo>
                <a:lnTo>
                  <a:pt x="249" y="493"/>
                </a:lnTo>
                <a:lnTo>
                  <a:pt x="242" y="475"/>
                </a:lnTo>
                <a:lnTo>
                  <a:pt x="238" y="459"/>
                </a:lnTo>
                <a:lnTo>
                  <a:pt x="238" y="459"/>
                </a:lnTo>
                <a:lnTo>
                  <a:pt x="236" y="448"/>
                </a:lnTo>
                <a:lnTo>
                  <a:pt x="234" y="433"/>
                </a:lnTo>
                <a:lnTo>
                  <a:pt x="232" y="393"/>
                </a:lnTo>
                <a:lnTo>
                  <a:pt x="229" y="337"/>
                </a:lnTo>
                <a:lnTo>
                  <a:pt x="229" y="337"/>
                </a:lnTo>
                <a:lnTo>
                  <a:pt x="216" y="285"/>
                </a:lnTo>
                <a:lnTo>
                  <a:pt x="203" y="230"/>
                </a:lnTo>
                <a:lnTo>
                  <a:pt x="203" y="230"/>
                </a:lnTo>
                <a:lnTo>
                  <a:pt x="198" y="218"/>
                </a:lnTo>
                <a:lnTo>
                  <a:pt x="190" y="204"/>
                </a:lnTo>
                <a:lnTo>
                  <a:pt x="181" y="189"/>
                </a:lnTo>
                <a:lnTo>
                  <a:pt x="161" y="160"/>
                </a:lnTo>
                <a:lnTo>
                  <a:pt x="140" y="137"/>
                </a:lnTo>
                <a:lnTo>
                  <a:pt x="125" y="130"/>
                </a:lnTo>
                <a:lnTo>
                  <a:pt x="125" y="130"/>
                </a:lnTo>
                <a:lnTo>
                  <a:pt x="123" y="130"/>
                </a:lnTo>
                <a:lnTo>
                  <a:pt x="121" y="130"/>
                </a:lnTo>
                <a:lnTo>
                  <a:pt x="119" y="129"/>
                </a:lnTo>
                <a:lnTo>
                  <a:pt x="119" y="129"/>
                </a:lnTo>
                <a:lnTo>
                  <a:pt x="117" y="122"/>
                </a:lnTo>
                <a:lnTo>
                  <a:pt x="116" y="113"/>
                </a:lnTo>
                <a:lnTo>
                  <a:pt x="115" y="100"/>
                </a:lnTo>
                <a:lnTo>
                  <a:pt x="115" y="100"/>
                </a:lnTo>
                <a:lnTo>
                  <a:pt x="116" y="99"/>
                </a:lnTo>
                <a:lnTo>
                  <a:pt x="119" y="96"/>
                </a:lnTo>
                <a:lnTo>
                  <a:pt x="121" y="92"/>
                </a:lnTo>
                <a:lnTo>
                  <a:pt x="123" y="84"/>
                </a:lnTo>
                <a:lnTo>
                  <a:pt x="123" y="84"/>
                </a:lnTo>
                <a:lnTo>
                  <a:pt x="120" y="64"/>
                </a:lnTo>
                <a:lnTo>
                  <a:pt x="116" y="50"/>
                </a:lnTo>
                <a:lnTo>
                  <a:pt x="116" y="50"/>
                </a:lnTo>
                <a:lnTo>
                  <a:pt x="115" y="45"/>
                </a:lnTo>
                <a:lnTo>
                  <a:pt x="109" y="35"/>
                </a:lnTo>
                <a:lnTo>
                  <a:pt x="103" y="21"/>
                </a:lnTo>
                <a:lnTo>
                  <a:pt x="103" y="21"/>
                </a:lnTo>
                <a:lnTo>
                  <a:pt x="99" y="17"/>
                </a:lnTo>
                <a:lnTo>
                  <a:pt x="92" y="12"/>
                </a:lnTo>
                <a:lnTo>
                  <a:pt x="84" y="6"/>
                </a:lnTo>
                <a:lnTo>
                  <a:pt x="79" y="4"/>
                </a:lnTo>
                <a:lnTo>
                  <a:pt x="79" y="4"/>
                </a:lnTo>
                <a:lnTo>
                  <a:pt x="69" y="1"/>
                </a:lnTo>
                <a:lnTo>
                  <a:pt x="63" y="0"/>
                </a:lnTo>
                <a:lnTo>
                  <a:pt x="59" y="0"/>
                </a:lnTo>
                <a:lnTo>
                  <a:pt x="59" y="0"/>
                </a:lnTo>
                <a:lnTo>
                  <a:pt x="44" y="5"/>
                </a:lnTo>
                <a:lnTo>
                  <a:pt x="44" y="5"/>
                </a:lnTo>
                <a:lnTo>
                  <a:pt x="37" y="8"/>
                </a:lnTo>
                <a:lnTo>
                  <a:pt x="31" y="10"/>
                </a:lnTo>
                <a:lnTo>
                  <a:pt x="31" y="10"/>
                </a:lnTo>
                <a:lnTo>
                  <a:pt x="20" y="17"/>
                </a:lnTo>
                <a:lnTo>
                  <a:pt x="13" y="22"/>
                </a:lnTo>
                <a:lnTo>
                  <a:pt x="9" y="25"/>
                </a:lnTo>
                <a:lnTo>
                  <a:pt x="9" y="25"/>
                </a:lnTo>
                <a:lnTo>
                  <a:pt x="9" y="28"/>
                </a:lnTo>
                <a:lnTo>
                  <a:pt x="9" y="31"/>
                </a:lnTo>
                <a:lnTo>
                  <a:pt x="12" y="35"/>
                </a:lnTo>
                <a:lnTo>
                  <a:pt x="12" y="35"/>
                </a:lnTo>
                <a:lnTo>
                  <a:pt x="12" y="39"/>
                </a:lnTo>
                <a:lnTo>
                  <a:pt x="13" y="43"/>
                </a:lnTo>
                <a:lnTo>
                  <a:pt x="13" y="43"/>
                </a:lnTo>
                <a:lnTo>
                  <a:pt x="11" y="53"/>
                </a:lnTo>
                <a:lnTo>
                  <a:pt x="9" y="63"/>
                </a:lnTo>
                <a:lnTo>
                  <a:pt x="9" y="63"/>
                </a:lnTo>
                <a:lnTo>
                  <a:pt x="12" y="70"/>
                </a:lnTo>
                <a:lnTo>
                  <a:pt x="12" y="75"/>
                </a:lnTo>
                <a:lnTo>
                  <a:pt x="12" y="80"/>
                </a:lnTo>
                <a:lnTo>
                  <a:pt x="12" y="80"/>
                </a:lnTo>
                <a:lnTo>
                  <a:pt x="8" y="85"/>
                </a:lnTo>
                <a:lnTo>
                  <a:pt x="6" y="89"/>
                </a:lnTo>
                <a:lnTo>
                  <a:pt x="2" y="92"/>
                </a:lnTo>
                <a:lnTo>
                  <a:pt x="0" y="95"/>
                </a:lnTo>
                <a:lnTo>
                  <a:pt x="0" y="95"/>
                </a:lnTo>
                <a:lnTo>
                  <a:pt x="3" y="99"/>
                </a:lnTo>
                <a:lnTo>
                  <a:pt x="4" y="100"/>
                </a:lnTo>
                <a:lnTo>
                  <a:pt x="12" y="106"/>
                </a:lnTo>
                <a:lnTo>
                  <a:pt x="12" y="106"/>
                </a:lnTo>
                <a:lnTo>
                  <a:pt x="9" y="113"/>
                </a:lnTo>
                <a:lnTo>
                  <a:pt x="8" y="118"/>
                </a:lnTo>
                <a:lnTo>
                  <a:pt x="8" y="121"/>
                </a:lnTo>
                <a:lnTo>
                  <a:pt x="8" y="121"/>
                </a:lnTo>
                <a:lnTo>
                  <a:pt x="9" y="125"/>
                </a:lnTo>
                <a:lnTo>
                  <a:pt x="9" y="129"/>
                </a:lnTo>
                <a:lnTo>
                  <a:pt x="9" y="129"/>
                </a:lnTo>
                <a:lnTo>
                  <a:pt x="9" y="131"/>
                </a:lnTo>
                <a:lnTo>
                  <a:pt x="9" y="137"/>
                </a:lnTo>
                <a:lnTo>
                  <a:pt x="11" y="143"/>
                </a:lnTo>
                <a:lnTo>
                  <a:pt x="13" y="145"/>
                </a:lnTo>
                <a:lnTo>
                  <a:pt x="15" y="146"/>
                </a:lnTo>
                <a:lnTo>
                  <a:pt x="15" y="146"/>
                </a:lnTo>
                <a:lnTo>
                  <a:pt x="23" y="146"/>
                </a:lnTo>
                <a:lnTo>
                  <a:pt x="32" y="145"/>
                </a:lnTo>
                <a:lnTo>
                  <a:pt x="44" y="142"/>
                </a:lnTo>
                <a:lnTo>
                  <a:pt x="44" y="1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38CBC5FA-6EFC-4F5F-A237-CB41316590EF}"/>
              </a:ext>
            </a:extLst>
          </p:cNvPr>
          <p:cNvSpPr>
            <a:spLocks/>
          </p:cNvSpPr>
          <p:nvPr/>
        </p:nvSpPr>
        <p:spPr bwMode="auto">
          <a:xfrm>
            <a:off x="6635122" y="762000"/>
            <a:ext cx="454090" cy="1677679"/>
          </a:xfrm>
          <a:custGeom>
            <a:avLst/>
            <a:gdLst>
              <a:gd name="T0" fmla="*/ 274 w 373"/>
              <a:gd name="T1" fmla="*/ 66 h 1219"/>
              <a:gd name="T2" fmla="*/ 269 w 373"/>
              <a:gd name="T3" fmla="*/ 40 h 1219"/>
              <a:gd name="T4" fmla="*/ 235 w 373"/>
              <a:gd name="T5" fmla="*/ 8 h 1219"/>
              <a:gd name="T6" fmla="*/ 203 w 373"/>
              <a:gd name="T7" fmla="*/ 0 h 1219"/>
              <a:gd name="T8" fmla="*/ 153 w 373"/>
              <a:gd name="T9" fmla="*/ 21 h 1219"/>
              <a:gd name="T10" fmla="*/ 136 w 373"/>
              <a:gd name="T11" fmla="*/ 43 h 1219"/>
              <a:gd name="T12" fmla="*/ 132 w 373"/>
              <a:gd name="T13" fmla="*/ 88 h 1219"/>
              <a:gd name="T14" fmla="*/ 127 w 373"/>
              <a:gd name="T15" fmla="*/ 107 h 1219"/>
              <a:gd name="T16" fmla="*/ 130 w 373"/>
              <a:gd name="T17" fmla="*/ 133 h 1219"/>
              <a:gd name="T18" fmla="*/ 130 w 373"/>
              <a:gd name="T19" fmla="*/ 155 h 1219"/>
              <a:gd name="T20" fmla="*/ 114 w 373"/>
              <a:gd name="T21" fmla="*/ 167 h 1219"/>
              <a:gd name="T22" fmla="*/ 86 w 373"/>
              <a:gd name="T23" fmla="*/ 189 h 1219"/>
              <a:gd name="T24" fmla="*/ 43 w 373"/>
              <a:gd name="T25" fmla="*/ 206 h 1219"/>
              <a:gd name="T26" fmla="*/ 30 w 373"/>
              <a:gd name="T27" fmla="*/ 225 h 1219"/>
              <a:gd name="T28" fmla="*/ 15 w 373"/>
              <a:gd name="T29" fmla="*/ 312 h 1219"/>
              <a:gd name="T30" fmla="*/ 7 w 373"/>
              <a:gd name="T31" fmla="*/ 370 h 1219"/>
              <a:gd name="T32" fmla="*/ 9 w 373"/>
              <a:gd name="T33" fmla="*/ 432 h 1219"/>
              <a:gd name="T34" fmla="*/ 18 w 373"/>
              <a:gd name="T35" fmla="*/ 441 h 1219"/>
              <a:gd name="T36" fmla="*/ 0 w 373"/>
              <a:gd name="T37" fmla="*/ 510 h 1219"/>
              <a:gd name="T38" fmla="*/ 50 w 373"/>
              <a:gd name="T39" fmla="*/ 606 h 1219"/>
              <a:gd name="T40" fmla="*/ 84 w 373"/>
              <a:gd name="T41" fmla="*/ 793 h 1219"/>
              <a:gd name="T42" fmla="*/ 108 w 373"/>
              <a:gd name="T43" fmla="*/ 905 h 1219"/>
              <a:gd name="T44" fmla="*/ 127 w 373"/>
              <a:gd name="T45" fmla="*/ 994 h 1219"/>
              <a:gd name="T46" fmla="*/ 91 w 373"/>
              <a:gd name="T47" fmla="*/ 1129 h 1219"/>
              <a:gd name="T48" fmla="*/ 88 w 373"/>
              <a:gd name="T49" fmla="*/ 1151 h 1219"/>
              <a:gd name="T50" fmla="*/ 91 w 373"/>
              <a:gd name="T51" fmla="*/ 1179 h 1219"/>
              <a:gd name="T52" fmla="*/ 108 w 373"/>
              <a:gd name="T53" fmla="*/ 1192 h 1219"/>
              <a:gd name="T54" fmla="*/ 177 w 373"/>
              <a:gd name="T55" fmla="*/ 1194 h 1219"/>
              <a:gd name="T56" fmla="*/ 185 w 373"/>
              <a:gd name="T57" fmla="*/ 1196 h 1219"/>
              <a:gd name="T58" fmla="*/ 194 w 373"/>
              <a:gd name="T59" fmla="*/ 1217 h 1219"/>
              <a:gd name="T60" fmla="*/ 252 w 373"/>
              <a:gd name="T61" fmla="*/ 1217 h 1219"/>
              <a:gd name="T62" fmla="*/ 271 w 373"/>
              <a:gd name="T63" fmla="*/ 1207 h 1219"/>
              <a:gd name="T64" fmla="*/ 257 w 373"/>
              <a:gd name="T65" fmla="*/ 1189 h 1219"/>
              <a:gd name="T66" fmla="*/ 261 w 373"/>
              <a:gd name="T67" fmla="*/ 1170 h 1219"/>
              <a:gd name="T68" fmla="*/ 250 w 373"/>
              <a:gd name="T69" fmla="*/ 1071 h 1219"/>
              <a:gd name="T70" fmla="*/ 252 w 373"/>
              <a:gd name="T71" fmla="*/ 935 h 1219"/>
              <a:gd name="T72" fmla="*/ 304 w 373"/>
              <a:gd name="T73" fmla="*/ 617 h 1219"/>
              <a:gd name="T74" fmla="*/ 310 w 373"/>
              <a:gd name="T75" fmla="*/ 606 h 1219"/>
              <a:gd name="T76" fmla="*/ 317 w 373"/>
              <a:gd name="T77" fmla="*/ 449 h 1219"/>
              <a:gd name="T78" fmla="*/ 358 w 373"/>
              <a:gd name="T79" fmla="*/ 425 h 1219"/>
              <a:gd name="T80" fmla="*/ 373 w 373"/>
              <a:gd name="T81" fmla="*/ 389 h 1219"/>
              <a:gd name="T82" fmla="*/ 358 w 373"/>
              <a:gd name="T83" fmla="*/ 357 h 1219"/>
              <a:gd name="T84" fmla="*/ 355 w 373"/>
              <a:gd name="T85" fmla="*/ 339 h 1219"/>
              <a:gd name="T86" fmla="*/ 336 w 373"/>
              <a:gd name="T87" fmla="*/ 299 h 1219"/>
              <a:gd name="T88" fmla="*/ 325 w 373"/>
              <a:gd name="T89" fmla="*/ 260 h 1219"/>
              <a:gd name="T90" fmla="*/ 302 w 373"/>
              <a:gd name="T91" fmla="*/ 204 h 1219"/>
              <a:gd name="T92" fmla="*/ 285 w 373"/>
              <a:gd name="T93" fmla="*/ 182 h 1219"/>
              <a:gd name="T94" fmla="*/ 252 w 373"/>
              <a:gd name="T95" fmla="*/ 170 h 1219"/>
              <a:gd name="T96" fmla="*/ 269 w 373"/>
              <a:gd name="T97" fmla="*/ 139 h 1219"/>
              <a:gd name="T98" fmla="*/ 267 w 373"/>
              <a:gd name="T99" fmla="*/ 94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3" h="1219">
                <a:moveTo>
                  <a:pt x="267" y="94"/>
                </a:moveTo>
                <a:lnTo>
                  <a:pt x="267" y="94"/>
                </a:lnTo>
                <a:lnTo>
                  <a:pt x="271" y="79"/>
                </a:lnTo>
                <a:lnTo>
                  <a:pt x="274" y="66"/>
                </a:lnTo>
                <a:lnTo>
                  <a:pt x="274" y="58"/>
                </a:lnTo>
                <a:lnTo>
                  <a:pt x="274" y="53"/>
                </a:lnTo>
                <a:lnTo>
                  <a:pt x="274" y="53"/>
                </a:lnTo>
                <a:lnTo>
                  <a:pt x="269" y="40"/>
                </a:lnTo>
                <a:lnTo>
                  <a:pt x="259" y="27"/>
                </a:lnTo>
                <a:lnTo>
                  <a:pt x="252" y="21"/>
                </a:lnTo>
                <a:lnTo>
                  <a:pt x="244" y="13"/>
                </a:lnTo>
                <a:lnTo>
                  <a:pt x="235" y="8"/>
                </a:lnTo>
                <a:lnTo>
                  <a:pt x="226" y="4"/>
                </a:lnTo>
                <a:lnTo>
                  <a:pt x="226" y="4"/>
                </a:lnTo>
                <a:lnTo>
                  <a:pt x="213" y="0"/>
                </a:lnTo>
                <a:lnTo>
                  <a:pt x="203" y="0"/>
                </a:lnTo>
                <a:lnTo>
                  <a:pt x="192" y="2"/>
                </a:lnTo>
                <a:lnTo>
                  <a:pt x="183" y="4"/>
                </a:lnTo>
                <a:lnTo>
                  <a:pt x="164" y="13"/>
                </a:lnTo>
                <a:lnTo>
                  <a:pt x="153" y="21"/>
                </a:lnTo>
                <a:lnTo>
                  <a:pt x="153" y="21"/>
                </a:lnTo>
                <a:lnTo>
                  <a:pt x="145" y="25"/>
                </a:lnTo>
                <a:lnTo>
                  <a:pt x="140" y="32"/>
                </a:lnTo>
                <a:lnTo>
                  <a:pt x="136" y="43"/>
                </a:lnTo>
                <a:lnTo>
                  <a:pt x="132" y="56"/>
                </a:lnTo>
                <a:lnTo>
                  <a:pt x="132" y="56"/>
                </a:lnTo>
                <a:lnTo>
                  <a:pt x="130" y="73"/>
                </a:lnTo>
                <a:lnTo>
                  <a:pt x="132" y="88"/>
                </a:lnTo>
                <a:lnTo>
                  <a:pt x="136" y="101"/>
                </a:lnTo>
                <a:lnTo>
                  <a:pt x="136" y="101"/>
                </a:lnTo>
                <a:lnTo>
                  <a:pt x="130" y="103"/>
                </a:lnTo>
                <a:lnTo>
                  <a:pt x="127" y="107"/>
                </a:lnTo>
                <a:lnTo>
                  <a:pt x="125" y="112"/>
                </a:lnTo>
                <a:lnTo>
                  <a:pt x="125" y="112"/>
                </a:lnTo>
                <a:lnTo>
                  <a:pt x="127" y="122"/>
                </a:lnTo>
                <a:lnTo>
                  <a:pt x="130" y="133"/>
                </a:lnTo>
                <a:lnTo>
                  <a:pt x="136" y="144"/>
                </a:lnTo>
                <a:lnTo>
                  <a:pt x="136" y="144"/>
                </a:lnTo>
                <a:lnTo>
                  <a:pt x="134" y="150"/>
                </a:lnTo>
                <a:lnTo>
                  <a:pt x="130" y="155"/>
                </a:lnTo>
                <a:lnTo>
                  <a:pt x="127" y="157"/>
                </a:lnTo>
                <a:lnTo>
                  <a:pt x="127" y="157"/>
                </a:lnTo>
                <a:lnTo>
                  <a:pt x="123" y="159"/>
                </a:lnTo>
                <a:lnTo>
                  <a:pt x="114" y="167"/>
                </a:lnTo>
                <a:lnTo>
                  <a:pt x="104" y="176"/>
                </a:lnTo>
                <a:lnTo>
                  <a:pt x="104" y="176"/>
                </a:lnTo>
                <a:lnTo>
                  <a:pt x="95" y="182"/>
                </a:lnTo>
                <a:lnTo>
                  <a:pt x="86" y="189"/>
                </a:lnTo>
                <a:lnTo>
                  <a:pt x="86" y="189"/>
                </a:lnTo>
                <a:lnTo>
                  <a:pt x="78" y="191"/>
                </a:lnTo>
                <a:lnTo>
                  <a:pt x="61" y="198"/>
                </a:lnTo>
                <a:lnTo>
                  <a:pt x="43" y="206"/>
                </a:lnTo>
                <a:lnTo>
                  <a:pt x="37" y="212"/>
                </a:lnTo>
                <a:lnTo>
                  <a:pt x="33" y="217"/>
                </a:lnTo>
                <a:lnTo>
                  <a:pt x="33" y="217"/>
                </a:lnTo>
                <a:lnTo>
                  <a:pt x="30" y="225"/>
                </a:lnTo>
                <a:lnTo>
                  <a:pt x="28" y="234"/>
                </a:lnTo>
                <a:lnTo>
                  <a:pt x="24" y="260"/>
                </a:lnTo>
                <a:lnTo>
                  <a:pt x="18" y="290"/>
                </a:lnTo>
                <a:lnTo>
                  <a:pt x="15" y="312"/>
                </a:lnTo>
                <a:lnTo>
                  <a:pt x="15" y="312"/>
                </a:lnTo>
                <a:lnTo>
                  <a:pt x="11" y="322"/>
                </a:lnTo>
                <a:lnTo>
                  <a:pt x="9" y="337"/>
                </a:lnTo>
                <a:lnTo>
                  <a:pt x="7" y="370"/>
                </a:lnTo>
                <a:lnTo>
                  <a:pt x="7" y="402"/>
                </a:lnTo>
                <a:lnTo>
                  <a:pt x="7" y="423"/>
                </a:lnTo>
                <a:lnTo>
                  <a:pt x="7" y="423"/>
                </a:lnTo>
                <a:lnTo>
                  <a:pt x="9" y="432"/>
                </a:lnTo>
                <a:lnTo>
                  <a:pt x="13" y="438"/>
                </a:lnTo>
                <a:lnTo>
                  <a:pt x="17" y="441"/>
                </a:lnTo>
                <a:lnTo>
                  <a:pt x="18" y="441"/>
                </a:lnTo>
                <a:lnTo>
                  <a:pt x="18" y="441"/>
                </a:lnTo>
                <a:lnTo>
                  <a:pt x="9" y="469"/>
                </a:lnTo>
                <a:lnTo>
                  <a:pt x="3" y="492"/>
                </a:lnTo>
                <a:lnTo>
                  <a:pt x="0" y="510"/>
                </a:lnTo>
                <a:lnTo>
                  <a:pt x="0" y="510"/>
                </a:lnTo>
                <a:lnTo>
                  <a:pt x="2" y="555"/>
                </a:lnTo>
                <a:lnTo>
                  <a:pt x="2" y="585"/>
                </a:lnTo>
                <a:lnTo>
                  <a:pt x="50" y="606"/>
                </a:lnTo>
                <a:lnTo>
                  <a:pt x="50" y="606"/>
                </a:lnTo>
                <a:lnTo>
                  <a:pt x="67" y="682"/>
                </a:lnTo>
                <a:lnTo>
                  <a:pt x="78" y="746"/>
                </a:lnTo>
                <a:lnTo>
                  <a:pt x="82" y="772"/>
                </a:lnTo>
                <a:lnTo>
                  <a:pt x="84" y="793"/>
                </a:lnTo>
                <a:lnTo>
                  <a:pt x="84" y="793"/>
                </a:lnTo>
                <a:lnTo>
                  <a:pt x="86" y="813"/>
                </a:lnTo>
                <a:lnTo>
                  <a:pt x="91" y="841"/>
                </a:lnTo>
                <a:lnTo>
                  <a:pt x="108" y="905"/>
                </a:lnTo>
                <a:lnTo>
                  <a:pt x="123" y="963"/>
                </a:lnTo>
                <a:lnTo>
                  <a:pt x="127" y="983"/>
                </a:lnTo>
                <a:lnTo>
                  <a:pt x="127" y="994"/>
                </a:lnTo>
                <a:lnTo>
                  <a:pt x="127" y="994"/>
                </a:lnTo>
                <a:lnTo>
                  <a:pt x="123" y="1019"/>
                </a:lnTo>
                <a:lnTo>
                  <a:pt x="121" y="1034"/>
                </a:lnTo>
                <a:lnTo>
                  <a:pt x="121" y="1034"/>
                </a:lnTo>
                <a:lnTo>
                  <a:pt x="91" y="1129"/>
                </a:lnTo>
                <a:lnTo>
                  <a:pt x="91" y="1129"/>
                </a:lnTo>
                <a:lnTo>
                  <a:pt x="86" y="1142"/>
                </a:lnTo>
                <a:lnTo>
                  <a:pt x="86" y="1148"/>
                </a:lnTo>
                <a:lnTo>
                  <a:pt x="88" y="1151"/>
                </a:lnTo>
                <a:lnTo>
                  <a:pt x="88" y="1151"/>
                </a:lnTo>
                <a:lnTo>
                  <a:pt x="89" y="1159"/>
                </a:lnTo>
                <a:lnTo>
                  <a:pt x="89" y="1168"/>
                </a:lnTo>
                <a:lnTo>
                  <a:pt x="91" y="1179"/>
                </a:lnTo>
                <a:lnTo>
                  <a:pt x="95" y="1183"/>
                </a:lnTo>
                <a:lnTo>
                  <a:pt x="99" y="1189"/>
                </a:lnTo>
                <a:lnTo>
                  <a:pt x="99" y="1189"/>
                </a:lnTo>
                <a:lnTo>
                  <a:pt x="108" y="1192"/>
                </a:lnTo>
                <a:lnTo>
                  <a:pt x="121" y="1196"/>
                </a:lnTo>
                <a:lnTo>
                  <a:pt x="136" y="1196"/>
                </a:lnTo>
                <a:lnTo>
                  <a:pt x="151" y="1196"/>
                </a:lnTo>
                <a:lnTo>
                  <a:pt x="177" y="1194"/>
                </a:lnTo>
                <a:lnTo>
                  <a:pt x="188" y="1194"/>
                </a:lnTo>
                <a:lnTo>
                  <a:pt x="188" y="1194"/>
                </a:lnTo>
                <a:lnTo>
                  <a:pt x="186" y="1194"/>
                </a:lnTo>
                <a:lnTo>
                  <a:pt x="185" y="1196"/>
                </a:lnTo>
                <a:lnTo>
                  <a:pt x="185" y="1204"/>
                </a:lnTo>
                <a:lnTo>
                  <a:pt x="188" y="1211"/>
                </a:lnTo>
                <a:lnTo>
                  <a:pt x="190" y="1215"/>
                </a:lnTo>
                <a:lnTo>
                  <a:pt x="194" y="1217"/>
                </a:lnTo>
                <a:lnTo>
                  <a:pt x="194" y="1217"/>
                </a:lnTo>
                <a:lnTo>
                  <a:pt x="213" y="1219"/>
                </a:lnTo>
                <a:lnTo>
                  <a:pt x="239" y="1219"/>
                </a:lnTo>
                <a:lnTo>
                  <a:pt x="252" y="1217"/>
                </a:lnTo>
                <a:lnTo>
                  <a:pt x="261" y="1215"/>
                </a:lnTo>
                <a:lnTo>
                  <a:pt x="269" y="1211"/>
                </a:lnTo>
                <a:lnTo>
                  <a:pt x="271" y="1209"/>
                </a:lnTo>
                <a:lnTo>
                  <a:pt x="271" y="1207"/>
                </a:lnTo>
                <a:lnTo>
                  <a:pt x="271" y="1207"/>
                </a:lnTo>
                <a:lnTo>
                  <a:pt x="267" y="1200"/>
                </a:lnTo>
                <a:lnTo>
                  <a:pt x="263" y="1194"/>
                </a:lnTo>
                <a:lnTo>
                  <a:pt x="257" y="1189"/>
                </a:lnTo>
                <a:lnTo>
                  <a:pt x="256" y="1187"/>
                </a:lnTo>
                <a:lnTo>
                  <a:pt x="256" y="1187"/>
                </a:lnTo>
                <a:lnTo>
                  <a:pt x="259" y="1179"/>
                </a:lnTo>
                <a:lnTo>
                  <a:pt x="261" y="1170"/>
                </a:lnTo>
                <a:lnTo>
                  <a:pt x="261" y="1157"/>
                </a:lnTo>
                <a:lnTo>
                  <a:pt x="261" y="1157"/>
                </a:lnTo>
                <a:lnTo>
                  <a:pt x="257" y="1123"/>
                </a:lnTo>
                <a:lnTo>
                  <a:pt x="250" y="1071"/>
                </a:lnTo>
                <a:lnTo>
                  <a:pt x="244" y="1021"/>
                </a:lnTo>
                <a:lnTo>
                  <a:pt x="241" y="991"/>
                </a:lnTo>
                <a:lnTo>
                  <a:pt x="241" y="991"/>
                </a:lnTo>
                <a:lnTo>
                  <a:pt x="252" y="935"/>
                </a:lnTo>
                <a:lnTo>
                  <a:pt x="272" y="826"/>
                </a:lnTo>
                <a:lnTo>
                  <a:pt x="295" y="720"/>
                </a:lnTo>
                <a:lnTo>
                  <a:pt x="304" y="666"/>
                </a:lnTo>
                <a:lnTo>
                  <a:pt x="304" y="617"/>
                </a:lnTo>
                <a:lnTo>
                  <a:pt x="304" y="617"/>
                </a:lnTo>
                <a:lnTo>
                  <a:pt x="308" y="613"/>
                </a:lnTo>
                <a:lnTo>
                  <a:pt x="310" y="608"/>
                </a:lnTo>
                <a:lnTo>
                  <a:pt x="310" y="606"/>
                </a:lnTo>
                <a:lnTo>
                  <a:pt x="310" y="606"/>
                </a:lnTo>
                <a:lnTo>
                  <a:pt x="314" y="525"/>
                </a:lnTo>
                <a:lnTo>
                  <a:pt x="317" y="449"/>
                </a:lnTo>
                <a:lnTo>
                  <a:pt x="317" y="449"/>
                </a:lnTo>
                <a:lnTo>
                  <a:pt x="325" y="447"/>
                </a:lnTo>
                <a:lnTo>
                  <a:pt x="340" y="439"/>
                </a:lnTo>
                <a:lnTo>
                  <a:pt x="349" y="432"/>
                </a:lnTo>
                <a:lnTo>
                  <a:pt x="358" y="425"/>
                </a:lnTo>
                <a:lnTo>
                  <a:pt x="366" y="415"/>
                </a:lnTo>
                <a:lnTo>
                  <a:pt x="371" y="402"/>
                </a:lnTo>
                <a:lnTo>
                  <a:pt x="371" y="402"/>
                </a:lnTo>
                <a:lnTo>
                  <a:pt x="373" y="389"/>
                </a:lnTo>
                <a:lnTo>
                  <a:pt x="373" y="380"/>
                </a:lnTo>
                <a:lnTo>
                  <a:pt x="370" y="372"/>
                </a:lnTo>
                <a:lnTo>
                  <a:pt x="366" y="365"/>
                </a:lnTo>
                <a:lnTo>
                  <a:pt x="358" y="357"/>
                </a:lnTo>
                <a:lnTo>
                  <a:pt x="355" y="354"/>
                </a:lnTo>
                <a:lnTo>
                  <a:pt x="355" y="354"/>
                </a:lnTo>
                <a:lnTo>
                  <a:pt x="355" y="346"/>
                </a:lnTo>
                <a:lnTo>
                  <a:pt x="355" y="339"/>
                </a:lnTo>
                <a:lnTo>
                  <a:pt x="353" y="333"/>
                </a:lnTo>
                <a:lnTo>
                  <a:pt x="353" y="333"/>
                </a:lnTo>
                <a:lnTo>
                  <a:pt x="345" y="318"/>
                </a:lnTo>
                <a:lnTo>
                  <a:pt x="336" y="299"/>
                </a:lnTo>
                <a:lnTo>
                  <a:pt x="336" y="299"/>
                </a:lnTo>
                <a:lnTo>
                  <a:pt x="332" y="290"/>
                </a:lnTo>
                <a:lnTo>
                  <a:pt x="328" y="281"/>
                </a:lnTo>
                <a:lnTo>
                  <a:pt x="325" y="260"/>
                </a:lnTo>
                <a:lnTo>
                  <a:pt x="325" y="260"/>
                </a:lnTo>
                <a:lnTo>
                  <a:pt x="317" y="226"/>
                </a:lnTo>
                <a:lnTo>
                  <a:pt x="317" y="226"/>
                </a:lnTo>
                <a:lnTo>
                  <a:pt x="302" y="204"/>
                </a:lnTo>
                <a:lnTo>
                  <a:pt x="293" y="189"/>
                </a:lnTo>
                <a:lnTo>
                  <a:pt x="287" y="183"/>
                </a:lnTo>
                <a:lnTo>
                  <a:pt x="285" y="182"/>
                </a:lnTo>
                <a:lnTo>
                  <a:pt x="285" y="182"/>
                </a:lnTo>
                <a:lnTo>
                  <a:pt x="265" y="178"/>
                </a:lnTo>
                <a:lnTo>
                  <a:pt x="248" y="172"/>
                </a:lnTo>
                <a:lnTo>
                  <a:pt x="248" y="172"/>
                </a:lnTo>
                <a:lnTo>
                  <a:pt x="252" y="170"/>
                </a:lnTo>
                <a:lnTo>
                  <a:pt x="259" y="163"/>
                </a:lnTo>
                <a:lnTo>
                  <a:pt x="265" y="152"/>
                </a:lnTo>
                <a:lnTo>
                  <a:pt x="269" y="144"/>
                </a:lnTo>
                <a:lnTo>
                  <a:pt x="269" y="139"/>
                </a:lnTo>
                <a:lnTo>
                  <a:pt x="269" y="139"/>
                </a:lnTo>
                <a:lnTo>
                  <a:pt x="267" y="114"/>
                </a:lnTo>
                <a:lnTo>
                  <a:pt x="267" y="105"/>
                </a:lnTo>
                <a:lnTo>
                  <a:pt x="267" y="94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A02AD937-BCD4-49C8-B9F9-3B8FDFB85C6D}"/>
              </a:ext>
            </a:extLst>
          </p:cNvPr>
          <p:cNvSpPr>
            <a:spLocks/>
          </p:cNvSpPr>
          <p:nvPr/>
        </p:nvSpPr>
        <p:spPr bwMode="auto">
          <a:xfrm>
            <a:off x="2865489" y="2759259"/>
            <a:ext cx="493103" cy="1583620"/>
          </a:xfrm>
          <a:custGeom>
            <a:avLst/>
            <a:gdLst>
              <a:gd name="T0" fmla="*/ 96 w 416"/>
              <a:gd name="T1" fmla="*/ 193 h 1336"/>
              <a:gd name="T2" fmla="*/ 36 w 416"/>
              <a:gd name="T3" fmla="*/ 302 h 1336"/>
              <a:gd name="T4" fmla="*/ 10 w 416"/>
              <a:gd name="T5" fmla="*/ 413 h 1336"/>
              <a:gd name="T6" fmla="*/ 23 w 416"/>
              <a:gd name="T7" fmla="*/ 419 h 1336"/>
              <a:gd name="T8" fmla="*/ 51 w 416"/>
              <a:gd name="T9" fmla="*/ 443 h 1336"/>
              <a:gd name="T10" fmla="*/ 61 w 416"/>
              <a:gd name="T11" fmla="*/ 543 h 1336"/>
              <a:gd name="T12" fmla="*/ 28 w 416"/>
              <a:gd name="T13" fmla="*/ 623 h 1336"/>
              <a:gd name="T14" fmla="*/ 42 w 416"/>
              <a:gd name="T15" fmla="*/ 675 h 1336"/>
              <a:gd name="T16" fmla="*/ 56 w 416"/>
              <a:gd name="T17" fmla="*/ 921 h 1336"/>
              <a:gd name="T18" fmla="*/ 28 w 416"/>
              <a:gd name="T19" fmla="*/ 1040 h 1336"/>
              <a:gd name="T20" fmla="*/ 35 w 416"/>
              <a:gd name="T21" fmla="*/ 1185 h 1336"/>
              <a:gd name="T22" fmla="*/ 39 w 416"/>
              <a:gd name="T23" fmla="*/ 1217 h 1336"/>
              <a:gd name="T24" fmla="*/ 12 w 416"/>
              <a:gd name="T25" fmla="*/ 1283 h 1336"/>
              <a:gd name="T26" fmla="*/ 0 w 416"/>
              <a:gd name="T27" fmla="*/ 1307 h 1336"/>
              <a:gd name="T28" fmla="*/ 30 w 416"/>
              <a:gd name="T29" fmla="*/ 1327 h 1336"/>
              <a:gd name="T30" fmla="*/ 82 w 416"/>
              <a:gd name="T31" fmla="*/ 1321 h 1336"/>
              <a:gd name="T32" fmla="*/ 95 w 416"/>
              <a:gd name="T33" fmla="*/ 1270 h 1336"/>
              <a:gd name="T34" fmla="*/ 92 w 416"/>
              <a:gd name="T35" fmla="*/ 1223 h 1336"/>
              <a:gd name="T36" fmla="*/ 85 w 416"/>
              <a:gd name="T37" fmla="*/ 1187 h 1336"/>
              <a:gd name="T38" fmla="*/ 110 w 416"/>
              <a:gd name="T39" fmla="*/ 1053 h 1336"/>
              <a:gd name="T40" fmla="*/ 170 w 416"/>
              <a:gd name="T41" fmla="*/ 928 h 1336"/>
              <a:gd name="T42" fmla="*/ 202 w 416"/>
              <a:gd name="T43" fmla="*/ 929 h 1336"/>
              <a:gd name="T44" fmla="*/ 202 w 416"/>
              <a:gd name="T45" fmla="*/ 1057 h 1336"/>
              <a:gd name="T46" fmla="*/ 204 w 416"/>
              <a:gd name="T47" fmla="*/ 1163 h 1336"/>
              <a:gd name="T48" fmla="*/ 188 w 416"/>
              <a:gd name="T49" fmla="*/ 1230 h 1336"/>
              <a:gd name="T50" fmla="*/ 176 w 416"/>
              <a:gd name="T51" fmla="*/ 1246 h 1336"/>
              <a:gd name="T52" fmla="*/ 174 w 416"/>
              <a:gd name="T53" fmla="*/ 1281 h 1336"/>
              <a:gd name="T54" fmla="*/ 172 w 416"/>
              <a:gd name="T55" fmla="*/ 1324 h 1336"/>
              <a:gd name="T56" fmla="*/ 308 w 416"/>
              <a:gd name="T57" fmla="*/ 1336 h 1336"/>
              <a:gd name="T58" fmla="*/ 306 w 416"/>
              <a:gd name="T59" fmla="*/ 1317 h 1336"/>
              <a:gd name="T60" fmla="*/ 265 w 416"/>
              <a:gd name="T61" fmla="*/ 1268 h 1336"/>
              <a:gd name="T62" fmla="*/ 265 w 416"/>
              <a:gd name="T63" fmla="*/ 1223 h 1336"/>
              <a:gd name="T64" fmla="*/ 283 w 416"/>
              <a:gd name="T65" fmla="*/ 1095 h 1336"/>
              <a:gd name="T66" fmla="*/ 300 w 416"/>
              <a:gd name="T67" fmla="*/ 1048 h 1336"/>
              <a:gd name="T68" fmla="*/ 316 w 416"/>
              <a:gd name="T69" fmla="*/ 941 h 1336"/>
              <a:gd name="T70" fmla="*/ 341 w 416"/>
              <a:gd name="T71" fmla="*/ 773 h 1336"/>
              <a:gd name="T72" fmla="*/ 358 w 416"/>
              <a:gd name="T73" fmla="*/ 626 h 1336"/>
              <a:gd name="T74" fmla="*/ 347 w 416"/>
              <a:gd name="T75" fmla="*/ 516 h 1336"/>
              <a:gd name="T76" fmla="*/ 357 w 416"/>
              <a:gd name="T77" fmla="*/ 510 h 1336"/>
              <a:gd name="T78" fmla="*/ 359 w 416"/>
              <a:gd name="T79" fmla="*/ 488 h 1336"/>
              <a:gd name="T80" fmla="*/ 389 w 416"/>
              <a:gd name="T81" fmla="*/ 486 h 1336"/>
              <a:gd name="T82" fmla="*/ 406 w 416"/>
              <a:gd name="T83" fmla="*/ 449 h 1336"/>
              <a:gd name="T84" fmla="*/ 415 w 416"/>
              <a:gd name="T85" fmla="*/ 366 h 1336"/>
              <a:gd name="T86" fmla="*/ 407 w 416"/>
              <a:gd name="T87" fmla="*/ 273 h 1336"/>
              <a:gd name="T88" fmla="*/ 371 w 416"/>
              <a:gd name="T89" fmla="*/ 209 h 1336"/>
              <a:gd name="T90" fmla="*/ 328 w 416"/>
              <a:gd name="T91" fmla="*/ 175 h 1336"/>
              <a:gd name="T92" fmla="*/ 367 w 416"/>
              <a:gd name="T93" fmla="*/ 159 h 1336"/>
              <a:gd name="T94" fmla="*/ 360 w 416"/>
              <a:gd name="T95" fmla="*/ 129 h 1336"/>
              <a:gd name="T96" fmla="*/ 363 w 416"/>
              <a:gd name="T97" fmla="*/ 50 h 1336"/>
              <a:gd name="T98" fmla="*/ 324 w 416"/>
              <a:gd name="T99" fmla="*/ 10 h 1336"/>
              <a:gd name="T100" fmla="*/ 283 w 416"/>
              <a:gd name="T101" fmla="*/ 1 h 1336"/>
              <a:gd name="T102" fmla="*/ 220 w 416"/>
              <a:gd name="T103" fmla="*/ 41 h 1336"/>
              <a:gd name="T104" fmla="*/ 213 w 416"/>
              <a:gd name="T105" fmla="*/ 66 h 1336"/>
              <a:gd name="T106" fmla="*/ 201 w 416"/>
              <a:gd name="T107" fmla="*/ 76 h 1336"/>
              <a:gd name="T108" fmla="*/ 199 w 416"/>
              <a:gd name="T109" fmla="*/ 139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6" h="1336">
                <a:moveTo>
                  <a:pt x="201" y="166"/>
                </a:moveTo>
                <a:lnTo>
                  <a:pt x="177" y="182"/>
                </a:lnTo>
                <a:lnTo>
                  <a:pt x="177" y="182"/>
                </a:lnTo>
                <a:lnTo>
                  <a:pt x="135" y="187"/>
                </a:lnTo>
                <a:lnTo>
                  <a:pt x="107" y="190"/>
                </a:lnTo>
                <a:lnTo>
                  <a:pt x="96" y="193"/>
                </a:lnTo>
                <a:lnTo>
                  <a:pt x="90" y="195"/>
                </a:lnTo>
                <a:lnTo>
                  <a:pt x="90" y="195"/>
                </a:lnTo>
                <a:lnTo>
                  <a:pt x="80" y="211"/>
                </a:lnTo>
                <a:lnTo>
                  <a:pt x="62" y="245"/>
                </a:lnTo>
                <a:lnTo>
                  <a:pt x="43" y="284"/>
                </a:lnTo>
                <a:lnTo>
                  <a:pt x="36" y="302"/>
                </a:lnTo>
                <a:lnTo>
                  <a:pt x="31" y="315"/>
                </a:lnTo>
                <a:lnTo>
                  <a:pt x="31" y="315"/>
                </a:lnTo>
                <a:lnTo>
                  <a:pt x="23" y="343"/>
                </a:lnTo>
                <a:lnTo>
                  <a:pt x="16" y="376"/>
                </a:lnTo>
                <a:lnTo>
                  <a:pt x="11" y="403"/>
                </a:lnTo>
                <a:lnTo>
                  <a:pt x="10" y="413"/>
                </a:lnTo>
                <a:lnTo>
                  <a:pt x="11" y="415"/>
                </a:lnTo>
                <a:lnTo>
                  <a:pt x="11" y="418"/>
                </a:lnTo>
                <a:lnTo>
                  <a:pt x="11" y="418"/>
                </a:lnTo>
                <a:lnTo>
                  <a:pt x="15" y="419"/>
                </a:lnTo>
                <a:lnTo>
                  <a:pt x="17" y="419"/>
                </a:lnTo>
                <a:lnTo>
                  <a:pt x="23" y="419"/>
                </a:lnTo>
                <a:lnTo>
                  <a:pt x="31" y="418"/>
                </a:lnTo>
                <a:lnTo>
                  <a:pt x="31" y="418"/>
                </a:lnTo>
                <a:lnTo>
                  <a:pt x="36" y="427"/>
                </a:lnTo>
                <a:lnTo>
                  <a:pt x="42" y="434"/>
                </a:lnTo>
                <a:lnTo>
                  <a:pt x="51" y="443"/>
                </a:lnTo>
                <a:lnTo>
                  <a:pt x="51" y="443"/>
                </a:lnTo>
                <a:lnTo>
                  <a:pt x="56" y="447"/>
                </a:lnTo>
                <a:lnTo>
                  <a:pt x="61" y="450"/>
                </a:lnTo>
                <a:lnTo>
                  <a:pt x="66" y="451"/>
                </a:lnTo>
                <a:lnTo>
                  <a:pt x="66" y="534"/>
                </a:lnTo>
                <a:lnTo>
                  <a:pt x="66" y="534"/>
                </a:lnTo>
                <a:lnTo>
                  <a:pt x="61" y="543"/>
                </a:lnTo>
                <a:lnTo>
                  <a:pt x="48" y="567"/>
                </a:lnTo>
                <a:lnTo>
                  <a:pt x="41" y="581"/>
                </a:lnTo>
                <a:lnTo>
                  <a:pt x="35" y="596"/>
                </a:lnTo>
                <a:lnTo>
                  <a:pt x="30" y="610"/>
                </a:lnTo>
                <a:lnTo>
                  <a:pt x="28" y="623"/>
                </a:lnTo>
                <a:lnTo>
                  <a:pt x="28" y="623"/>
                </a:lnTo>
                <a:lnTo>
                  <a:pt x="28" y="634"/>
                </a:lnTo>
                <a:lnTo>
                  <a:pt x="29" y="644"/>
                </a:lnTo>
                <a:lnTo>
                  <a:pt x="30" y="652"/>
                </a:lnTo>
                <a:lnTo>
                  <a:pt x="33" y="659"/>
                </a:lnTo>
                <a:lnTo>
                  <a:pt x="37" y="669"/>
                </a:lnTo>
                <a:lnTo>
                  <a:pt x="42" y="675"/>
                </a:lnTo>
                <a:lnTo>
                  <a:pt x="42" y="675"/>
                </a:lnTo>
                <a:lnTo>
                  <a:pt x="47" y="680"/>
                </a:lnTo>
                <a:lnTo>
                  <a:pt x="53" y="683"/>
                </a:lnTo>
                <a:lnTo>
                  <a:pt x="61" y="688"/>
                </a:lnTo>
                <a:lnTo>
                  <a:pt x="41" y="904"/>
                </a:lnTo>
                <a:lnTo>
                  <a:pt x="56" y="921"/>
                </a:lnTo>
                <a:lnTo>
                  <a:pt x="43" y="971"/>
                </a:lnTo>
                <a:lnTo>
                  <a:pt x="43" y="971"/>
                </a:lnTo>
                <a:lnTo>
                  <a:pt x="40" y="982"/>
                </a:lnTo>
                <a:lnTo>
                  <a:pt x="34" y="1007"/>
                </a:lnTo>
                <a:lnTo>
                  <a:pt x="30" y="1023"/>
                </a:lnTo>
                <a:lnTo>
                  <a:pt x="28" y="1040"/>
                </a:lnTo>
                <a:lnTo>
                  <a:pt x="27" y="1055"/>
                </a:lnTo>
                <a:lnTo>
                  <a:pt x="28" y="1071"/>
                </a:lnTo>
                <a:lnTo>
                  <a:pt x="28" y="1071"/>
                </a:lnTo>
                <a:lnTo>
                  <a:pt x="30" y="1099"/>
                </a:lnTo>
                <a:lnTo>
                  <a:pt x="33" y="1132"/>
                </a:lnTo>
                <a:lnTo>
                  <a:pt x="35" y="1185"/>
                </a:lnTo>
                <a:lnTo>
                  <a:pt x="35" y="1185"/>
                </a:lnTo>
                <a:lnTo>
                  <a:pt x="37" y="1200"/>
                </a:lnTo>
                <a:lnTo>
                  <a:pt x="39" y="1207"/>
                </a:lnTo>
                <a:lnTo>
                  <a:pt x="40" y="1213"/>
                </a:lnTo>
                <a:lnTo>
                  <a:pt x="40" y="1214"/>
                </a:lnTo>
                <a:lnTo>
                  <a:pt x="39" y="1217"/>
                </a:lnTo>
                <a:lnTo>
                  <a:pt x="39" y="1217"/>
                </a:lnTo>
                <a:lnTo>
                  <a:pt x="29" y="1231"/>
                </a:lnTo>
                <a:lnTo>
                  <a:pt x="24" y="1239"/>
                </a:lnTo>
                <a:lnTo>
                  <a:pt x="22" y="1248"/>
                </a:lnTo>
                <a:lnTo>
                  <a:pt x="22" y="1248"/>
                </a:lnTo>
                <a:lnTo>
                  <a:pt x="12" y="1283"/>
                </a:lnTo>
                <a:lnTo>
                  <a:pt x="12" y="1283"/>
                </a:lnTo>
                <a:lnTo>
                  <a:pt x="10" y="1286"/>
                </a:lnTo>
                <a:lnTo>
                  <a:pt x="4" y="1292"/>
                </a:lnTo>
                <a:lnTo>
                  <a:pt x="1" y="1297"/>
                </a:lnTo>
                <a:lnTo>
                  <a:pt x="0" y="1301"/>
                </a:lnTo>
                <a:lnTo>
                  <a:pt x="0" y="1307"/>
                </a:lnTo>
                <a:lnTo>
                  <a:pt x="3" y="1315"/>
                </a:lnTo>
                <a:lnTo>
                  <a:pt x="3" y="1315"/>
                </a:lnTo>
                <a:lnTo>
                  <a:pt x="5" y="1317"/>
                </a:lnTo>
                <a:lnTo>
                  <a:pt x="9" y="1321"/>
                </a:lnTo>
                <a:lnTo>
                  <a:pt x="18" y="1324"/>
                </a:lnTo>
                <a:lnTo>
                  <a:pt x="30" y="1327"/>
                </a:lnTo>
                <a:lnTo>
                  <a:pt x="43" y="1328"/>
                </a:lnTo>
                <a:lnTo>
                  <a:pt x="56" y="1328"/>
                </a:lnTo>
                <a:lnTo>
                  <a:pt x="68" y="1327"/>
                </a:lnTo>
                <a:lnTo>
                  <a:pt x="77" y="1324"/>
                </a:lnTo>
                <a:lnTo>
                  <a:pt x="79" y="1323"/>
                </a:lnTo>
                <a:lnTo>
                  <a:pt x="82" y="1321"/>
                </a:lnTo>
                <a:lnTo>
                  <a:pt x="82" y="1321"/>
                </a:lnTo>
                <a:lnTo>
                  <a:pt x="84" y="1317"/>
                </a:lnTo>
                <a:lnTo>
                  <a:pt x="86" y="1311"/>
                </a:lnTo>
                <a:lnTo>
                  <a:pt x="90" y="1295"/>
                </a:lnTo>
                <a:lnTo>
                  <a:pt x="92" y="1281"/>
                </a:lnTo>
                <a:lnTo>
                  <a:pt x="95" y="1270"/>
                </a:lnTo>
                <a:lnTo>
                  <a:pt x="95" y="1270"/>
                </a:lnTo>
                <a:lnTo>
                  <a:pt x="97" y="1261"/>
                </a:lnTo>
                <a:lnTo>
                  <a:pt x="97" y="1249"/>
                </a:lnTo>
                <a:lnTo>
                  <a:pt x="96" y="1234"/>
                </a:lnTo>
                <a:lnTo>
                  <a:pt x="96" y="1234"/>
                </a:lnTo>
                <a:lnTo>
                  <a:pt x="92" y="1223"/>
                </a:lnTo>
                <a:lnTo>
                  <a:pt x="88" y="1214"/>
                </a:lnTo>
                <a:lnTo>
                  <a:pt x="85" y="1211"/>
                </a:lnTo>
                <a:lnTo>
                  <a:pt x="85" y="1211"/>
                </a:lnTo>
                <a:lnTo>
                  <a:pt x="85" y="1208"/>
                </a:lnTo>
                <a:lnTo>
                  <a:pt x="85" y="1203"/>
                </a:lnTo>
                <a:lnTo>
                  <a:pt x="85" y="1187"/>
                </a:lnTo>
                <a:lnTo>
                  <a:pt x="88" y="1165"/>
                </a:lnTo>
                <a:lnTo>
                  <a:pt x="92" y="1144"/>
                </a:lnTo>
                <a:lnTo>
                  <a:pt x="92" y="1144"/>
                </a:lnTo>
                <a:lnTo>
                  <a:pt x="102" y="1101"/>
                </a:lnTo>
                <a:lnTo>
                  <a:pt x="107" y="1078"/>
                </a:lnTo>
                <a:lnTo>
                  <a:pt x="110" y="1053"/>
                </a:lnTo>
                <a:lnTo>
                  <a:pt x="110" y="1053"/>
                </a:lnTo>
                <a:lnTo>
                  <a:pt x="114" y="1029"/>
                </a:lnTo>
                <a:lnTo>
                  <a:pt x="116" y="1008"/>
                </a:lnTo>
                <a:lnTo>
                  <a:pt x="117" y="990"/>
                </a:lnTo>
                <a:lnTo>
                  <a:pt x="146" y="935"/>
                </a:lnTo>
                <a:lnTo>
                  <a:pt x="170" y="928"/>
                </a:lnTo>
                <a:lnTo>
                  <a:pt x="202" y="807"/>
                </a:lnTo>
                <a:lnTo>
                  <a:pt x="202" y="807"/>
                </a:lnTo>
                <a:lnTo>
                  <a:pt x="205" y="849"/>
                </a:lnTo>
                <a:lnTo>
                  <a:pt x="207" y="880"/>
                </a:lnTo>
                <a:lnTo>
                  <a:pt x="207" y="898"/>
                </a:lnTo>
                <a:lnTo>
                  <a:pt x="202" y="929"/>
                </a:lnTo>
                <a:lnTo>
                  <a:pt x="210" y="934"/>
                </a:lnTo>
                <a:lnTo>
                  <a:pt x="216" y="998"/>
                </a:lnTo>
                <a:lnTo>
                  <a:pt x="216" y="998"/>
                </a:lnTo>
                <a:lnTo>
                  <a:pt x="213" y="1006"/>
                </a:lnTo>
                <a:lnTo>
                  <a:pt x="207" y="1028"/>
                </a:lnTo>
                <a:lnTo>
                  <a:pt x="202" y="1057"/>
                </a:lnTo>
                <a:lnTo>
                  <a:pt x="201" y="1073"/>
                </a:lnTo>
                <a:lnTo>
                  <a:pt x="200" y="1089"/>
                </a:lnTo>
                <a:lnTo>
                  <a:pt x="200" y="1089"/>
                </a:lnTo>
                <a:lnTo>
                  <a:pt x="201" y="1118"/>
                </a:lnTo>
                <a:lnTo>
                  <a:pt x="204" y="1148"/>
                </a:lnTo>
                <a:lnTo>
                  <a:pt x="204" y="1163"/>
                </a:lnTo>
                <a:lnTo>
                  <a:pt x="204" y="1176"/>
                </a:lnTo>
                <a:lnTo>
                  <a:pt x="202" y="1188"/>
                </a:lnTo>
                <a:lnTo>
                  <a:pt x="200" y="1199"/>
                </a:lnTo>
                <a:lnTo>
                  <a:pt x="200" y="1199"/>
                </a:lnTo>
                <a:lnTo>
                  <a:pt x="194" y="1217"/>
                </a:lnTo>
                <a:lnTo>
                  <a:pt x="188" y="1230"/>
                </a:lnTo>
                <a:lnTo>
                  <a:pt x="183" y="1242"/>
                </a:lnTo>
                <a:lnTo>
                  <a:pt x="183" y="1242"/>
                </a:lnTo>
                <a:lnTo>
                  <a:pt x="182" y="1242"/>
                </a:lnTo>
                <a:lnTo>
                  <a:pt x="178" y="1243"/>
                </a:lnTo>
                <a:lnTo>
                  <a:pt x="177" y="1244"/>
                </a:lnTo>
                <a:lnTo>
                  <a:pt x="176" y="1246"/>
                </a:lnTo>
                <a:lnTo>
                  <a:pt x="175" y="1249"/>
                </a:lnTo>
                <a:lnTo>
                  <a:pt x="175" y="1254"/>
                </a:lnTo>
                <a:lnTo>
                  <a:pt x="175" y="1254"/>
                </a:lnTo>
                <a:lnTo>
                  <a:pt x="176" y="1266"/>
                </a:lnTo>
                <a:lnTo>
                  <a:pt x="176" y="1272"/>
                </a:lnTo>
                <a:lnTo>
                  <a:pt x="174" y="1281"/>
                </a:lnTo>
                <a:lnTo>
                  <a:pt x="174" y="1281"/>
                </a:lnTo>
                <a:lnTo>
                  <a:pt x="169" y="1300"/>
                </a:lnTo>
                <a:lnTo>
                  <a:pt x="168" y="1306"/>
                </a:lnTo>
                <a:lnTo>
                  <a:pt x="169" y="1312"/>
                </a:lnTo>
                <a:lnTo>
                  <a:pt x="169" y="1312"/>
                </a:lnTo>
                <a:lnTo>
                  <a:pt x="172" y="1324"/>
                </a:lnTo>
                <a:lnTo>
                  <a:pt x="172" y="1324"/>
                </a:lnTo>
                <a:lnTo>
                  <a:pt x="194" y="1327"/>
                </a:lnTo>
                <a:lnTo>
                  <a:pt x="242" y="1333"/>
                </a:lnTo>
                <a:lnTo>
                  <a:pt x="268" y="1335"/>
                </a:lnTo>
                <a:lnTo>
                  <a:pt x="291" y="1336"/>
                </a:lnTo>
                <a:lnTo>
                  <a:pt x="308" y="1336"/>
                </a:lnTo>
                <a:lnTo>
                  <a:pt x="311" y="1335"/>
                </a:lnTo>
                <a:lnTo>
                  <a:pt x="314" y="1334"/>
                </a:lnTo>
                <a:lnTo>
                  <a:pt x="314" y="1334"/>
                </a:lnTo>
                <a:lnTo>
                  <a:pt x="314" y="1329"/>
                </a:lnTo>
                <a:lnTo>
                  <a:pt x="312" y="1325"/>
                </a:lnTo>
                <a:lnTo>
                  <a:pt x="306" y="1317"/>
                </a:lnTo>
                <a:lnTo>
                  <a:pt x="291" y="1300"/>
                </a:lnTo>
                <a:lnTo>
                  <a:pt x="291" y="1300"/>
                </a:lnTo>
                <a:lnTo>
                  <a:pt x="275" y="1283"/>
                </a:lnTo>
                <a:lnTo>
                  <a:pt x="268" y="1275"/>
                </a:lnTo>
                <a:lnTo>
                  <a:pt x="265" y="1268"/>
                </a:lnTo>
                <a:lnTo>
                  <a:pt x="265" y="1268"/>
                </a:lnTo>
                <a:lnTo>
                  <a:pt x="263" y="1262"/>
                </a:lnTo>
                <a:lnTo>
                  <a:pt x="265" y="1252"/>
                </a:lnTo>
                <a:lnTo>
                  <a:pt x="266" y="1232"/>
                </a:lnTo>
                <a:lnTo>
                  <a:pt x="266" y="1232"/>
                </a:lnTo>
                <a:lnTo>
                  <a:pt x="266" y="1227"/>
                </a:lnTo>
                <a:lnTo>
                  <a:pt x="265" y="1223"/>
                </a:lnTo>
                <a:lnTo>
                  <a:pt x="259" y="1214"/>
                </a:lnTo>
                <a:lnTo>
                  <a:pt x="254" y="1207"/>
                </a:lnTo>
                <a:lnTo>
                  <a:pt x="251" y="1205"/>
                </a:lnTo>
                <a:lnTo>
                  <a:pt x="251" y="1205"/>
                </a:lnTo>
                <a:lnTo>
                  <a:pt x="265" y="1159"/>
                </a:lnTo>
                <a:lnTo>
                  <a:pt x="283" y="1095"/>
                </a:lnTo>
                <a:lnTo>
                  <a:pt x="283" y="1095"/>
                </a:lnTo>
                <a:lnTo>
                  <a:pt x="287" y="1080"/>
                </a:lnTo>
                <a:lnTo>
                  <a:pt x="292" y="1069"/>
                </a:lnTo>
                <a:lnTo>
                  <a:pt x="297" y="1061"/>
                </a:lnTo>
                <a:lnTo>
                  <a:pt x="300" y="1048"/>
                </a:lnTo>
                <a:lnTo>
                  <a:pt x="300" y="1048"/>
                </a:lnTo>
                <a:lnTo>
                  <a:pt x="302" y="1031"/>
                </a:lnTo>
                <a:lnTo>
                  <a:pt x="303" y="1014"/>
                </a:lnTo>
                <a:lnTo>
                  <a:pt x="302" y="996"/>
                </a:lnTo>
                <a:lnTo>
                  <a:pt x="298" y="993"/>
                </a:lnTo>
                <a:lnTo>
                  <a:pt x="308" y="941"/>
                </a:lnTo>
                <a:lnTo>
                  <a:pt x="316" y="941"/>
                </a:lnTo>
                <a:lnTo>
                  <a:pt x="316" y="941"/>
                </a:lnTo>
                <a:lnTo>
                  <a:pt x="324" y="888"/>
                </a:lnTo>
                <a:lnTo>
                  <a:pt x="332" y="841"/>
                </a:lnTo>
                <a:lnTo>
                  <a:pt x="336" y="804"/>
                </a:lnTo>
                <a:lnTo>
                  <a:pt x="336" y="804"/>
                </a:lnTo>
                <a:lnTo>
                  <a:pt x="341" y="773"/>
                </a:lnTo>
                <a:lnTo>
                  <a:pt x="348" y="735"/>
                </a:lnTo>
                <a:lnTo>
                  <a:pt x="354" y="691"/>
                </a:lnTo>
                <a:lnTo>
                  <a:pt x="357" y="669"/>
                </a:lnTo>
                <a:lnTo>
                  <a:pt x="358" y="647"/>
                </a:lnTo>
                <a:lnTo>
                  <a:pt x="358" y="647"/>
                </a:lnTo>
                <a:lnTo>
                  <a:pt x="358" y="626"/>
                </a:lnTo>
                <a:lnTo>
                  <a:pt x="357" y="605"/>
                </a:lnTo>
                <a:lnTo>
                  <a:pt x="353" y="589"/>
                </a:lnTo>
                <a:lnTo>
                  <a:pt x="351" y="574"/>
                </a:lnTo>
                <a:lnTo>
                  <a:pt x="345" y="554"/>
                </a:lnTo>
                <a:lnTo>
                  <a:pt x="341" y="548"/>
                </a:lnTo>
                <a:lnTo>
                  <a:pt x="347" y="516"/>
                </a:lnTo>
                <a:lnTo>
                  <a:pt x="347" y="516"/>
                </a:lnTo>
                <a:lnTo>
                  <a:pt x="348" y="517"/>
                </a:lnTo>
                <a:lnTo>
                  <a:pt x="351" y="516"/>
                </a:lnTo>
                <a:lnTo>
                  <a:pt x="353" y="514"/>
                </a:lnTo>
                <a:lnTo>
                  <a:pt x="355" y="513"/>
                </a:lnTo>
                <a:lnTo>
                  <a:pt x="357" y="510"/>
                </a:lnTo>
                <a:lnTo>
                  <a:pt x="359" y="505"/>
                </a:lnTo>
                <a:lnTo>
                  <a:pt x="359" y="505"/>
                </a:lnTo>
                <a:lnTo>
                  <a:pt x="361" y="495"/>
                </a:lnTo>
                <a:lnTo>
                  <a:pt x="361" y="491"/>
                </a:lnTo>
                <a:lnTo>
                  <a:pt x="360" y="489"/>
                </a:lnTo>
                <a:lnTo>
                  <a:pt x="359" y="488"/>
                </a:lnTo>
                <a:lnTo>
                  <a:pt x="359" y="488"/>
                </a:lnTo>
                <a:lnTo>
                  <a:pt x="365" y="489"/>
                </a:lnTo>
                <a:lnTo>
                  <a:pt x="370" y="491"/>
                </a:lnTo>
                <a:lnTo>
                  <a:pt x="376" y="489"/>
                </a:lnTo>
                <a:lnTo>
                  <a:pt x="383" y="488"/>
                </a:lnTo>
                <a:lnTo>
                  <a:pt x="389" y="486"/>
                </a:lnTo>
                <a:lnTo>
                  <a:pt x="395" y="481"/>
                </a:lnTo>
                <a:lnTo>
                  <a:pt x="397" y="479"/>
                </a:lnTo>
                <a:lnTo>
                  <a:pt x="400" y="474"/>
                </a:lnTo>
                <a:lnTo>
                  <a:pt x="400" y="474"/>
                </a:lnTo>
                <a:lnTo>
                  <a:pt x="405" y="459"/>
                </a:lnTo>
                <a:lnTo>
                  <a:pt x="406" y="449"/>
                </a:lnTo>
                <a:lnTo>
                  <a:pt x="405" y="442"/>
                </a:lnTo>
                <a:lnTo>
                  <a:pt x="405" y="439"/>
                </a:lnTo>
                <a:lnTo>
                  <a:pt x="416" y="439"/>
                </a:lnTo>
                <a:lnTo>
                  <a:pt x="416" y="439"/>
                </a:lnTo>
                <a:lnTo>
                  <a:pt x="416" y="416"/>
                </a:lnTo>
                <a:lnTo>
                  <a:pt x="415" y="366"/>
                </a:lnTo>
                <a:lnTo>
                  <a:pt x="414" y="337"/>
                </a:lnTo>
                <a:lnTo>
                  <a:pt x="413" y="310"/>
                </a:lnTo>
                <a:lnTo>
                  <a:pt x="410" y="287"/>
                </a:lnTo>
                <a:lnTo>
                  <a:pt x="408" y="279"/>
                </a:lnTo>
                <a:lnTo>
                  <a:pt x="407" y="273"/>
                </a:lnTo>
                <a:lnTo>
                  <a:pt x="407" y="273"/>
                </a:lnTo>
                <a:lnTo>
                  <a:pt x="399" y="254"/>
                </a:lnTo>
                <a:lnTo>
                  <a:pt x="389" y="236"/>
                </a:lnTo>
                <a:lnTo>
                  <a:pt x="379" y="221"/>
                </a:lnTo>
                <a:lnTo>
                  <a:pt x="373" y="212"/>
                </a:lnTo>
                <a:lnTo>
                  <a:pt x="373" y="212"/>
                </a:lnTo>
                <a:lnTo>
                  <a:pt x="371" y="209"/>
                </a:lnTo>
                <a:lnTo>
                  <a:pt x="366" y="207"/>
                </a:lnTo>
                <a:lnTo>
                  <a:pt x="358" y="203"/>
                </a:lnTo>
                <a:lnTo>
                  <a:pt x="346" y="200"/>
                </a:lnTo>
                <a:lnTo>
                  <a:pt x="315" y="199"/>
                </a:lnTo>
                <a:lnTo>
                  <a:pt x="328" y="175"/>
                </a:lnTo>
                <a:lnTo>
                  <a:pt x="328" y="175"/>
                </a:lnTo>
                <a:lnTo>
                  <a:pt x="334" y="175"/>
                </a:lnTo>
                <a:lnTo>
                  <a:pt x="347" y="172"/>
                </a:lnTo>
                <a:lnTo>
                  <a:pt x="355" y="170"/>
                </a:lnTo>
                <a:lnTo>
                  <a:pt x="361" y="166"/>
                </a:lnTo>
                <a:lnTo>
                  <a:pt x="366" y="163"/>
                </a:lnTo>
                <a:lnTo>
                  <a:pt x="367" y="159"/>
                </a:lnTo>
                <a:lnTo>
                  <a:pt x="367" y="157"/>
                </a:lnTo>
                <a:lnTo>
                  <a:pt x="367" y="157"/>
                </a:lnTo>
                <a:lnTo>
                  <a:pt x="366" y="145"/>
                </a:lnTo>
                <a:lnTo>
                  <a:pt x="364" y="137"/>
                </a:lnTo>
                <a:lnTo>
                  <a:pt x="360" y="129"/>
                </a:lnTo>
                <a:lnTo>
                  <a:pt x="360" y="129"/>
                </a:lnTo>
                <a:lnTo>
                  <a:pt x="363" y="119"/>
                </a:lnTo>
                <a:lnTo>
                  <a:pt x="366" y="96"/>
                </a:lnTo>
                <a:lnTo>
                  <a:pt x="366" y="82"/>
                </a:lnTo>
                <a:lnTo>
                  <a:pt x="366" y="68"/>
                </a:lnTo>
                <a:lnTo>
                  <a:pt x="364" y="56"/>
                </a:lnTo>
                <a:lnTo>
                  <a:pt x="363" y="50"/>
                </a:lnTo>
                <a:lnTo>
                  <a:pt x="360" y="46"/>
                </a:lnTo>
                <a:lnTo>
                  <a:pt x="360" y="46"/>
                </a:lnTo>
                <a:lnTo>
                  <a:pt x="347" y="30"/>
                </a:lnTo>
                <a:lnTo>
                  <a:pt x="340" y="22"/>
                </a:lnTo>
                <a:lnTo>
                  <a:pt x="333" y="15"/>
                </a:lnTo>
                <a:lnTo>
                  <a:pt x="324" y="10"/>
                </a:lnTo>
                <a:lnTo>
                  <a:pt x="315" y="5"/>
                </a:lnTo>
                <a:lnTo>
                  <a:pt x="305" y="1"/>
                </a:lnTo>
                <a:lnTo>
                  <a:pt x="294" y="0"/>
                </a:lnTo>
                <a:lnTo>
                  <a:pt x="294" y="0"/>
                </a:lnTo>
                <a:lnTo>
                  <a:pt x="289" y="0"/>
                </a:lnTo>
                <a:lnTo>
                  <a:pt x="283" y="1"/>
                </a:lnTo>
                <a:lnTo>
                  <a:pt x="271" y="6"/>
                </a:lnTo>
                <a:lnTo>
                  <a:pt x="257" y="12"/>
                </a:lnTo>
                <a:lnTo>
                  <a:pt x="245" y="19"/>
                </a:lnTo>
                <a:lnTo>
                  <a:pt x="236" y="28"/>
                </a:lnTo>
                <a:lnTo>
                  <a:pt x="228" y="35"/>
                </a:lnTo>
                <a:lnTo>
                  <a:pt x="220" y="41"/>
                </a:lnTo>
                <a:lnTo>
                  <a:pt x="218" y="44"/>
                </a:lnTo>
                <a:lnTo>
                  <a:pt x="218" y="44"/>
                </a:lnTo>
                <a:lnTo>
                  <a:pt x="214" y="55"/>
                </a:lnTo>
                <a:lnTo>
                  <a:pt x="213" y="60"/>
                </a:lnTo>
                <a:lnTo>
                  <a:pt x="213" y="60"/>
                </a:lnTo>
                <a:lnTo>
                  <a:pt x="213" y="66"/>
                </a:lnTo>
                <a:lnTo>
                  <a:pt x="212" y="71"/>
                </a:lnTo>
                <a:lnTo>
                  <a:pt x="211" y="72"/>
                </a:lnTo>
                <a:lnTo>
                  <a:pt x="210" y="72"/>
                </a:lnTo>
                <a:lnTo>
                  <a:pt x="210" y="72"/>
                </a:lnTo>
                <a:lnTo>
                  <a:pt x="206" y="73"/>
                </a:lnTo>
                <a:lnTo>
                  <a:pt x="201" y="76"/>
                </a:lnTo>
                <a:lnTo>
                  <a:pt x="196" y="79"/>
                </a:lnTo>
                <a:lnTo>
                  <a:pt x="200" y="92"/>
                </a:lnTo>
                <a:lnTo>
                  <a:pt x="193" y="99"/>
                </a:lnTo>
                <a:lnTo>
                  <a:pt x="200" y="111"/>
                </a:lnTo>
                <a:lnTo>
                  <a:pt x="199" y="139"/>
                </a:lnTo>
                <a:lnTo>
                  <a:pt x="199" y="139"/>
                </a:lnTo>
                <a:lnTo>
                  <a:pt x="199" y="138"/>
                </a:lnTo>
                <a:lnTo>
                  <a:pt x="200" y="138"/>
                </a:lnTo>
                <a:lnTo>
                  <a:pt x="202" y="138"/>
                </a:lnTo>
                <a:lnTo>
                  <a:pt x="207" y="139"/>
                </a:lnTo>
                <a:lnTo>
                  <a:pt x="201" y="1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53C33D7E-78A7-46F1-A419-775DC56B3B64}"/>
              </a:ext>
            </a:extLst>
          </p:cNvPr>
          <p:cNvSpPr>
            <a:spLocks noEditPoints="1"/>
          </p:cNvSpPr>
          <p:nvPr/>
        </p:nvSpPr>
        <p:spPr bwMode="auto">
          <a:xfrm>
            <a:off x="8386698" y="770983"/>
            <a:ext cx="633032" cy="1689766"/>
          </a:xfrm>
          <a:custGeom>
            <a:avLst/>
            <a:gdLst>
              <a:gd name="T0" fmla="*/ 197 w 502"/>
              <a:gd name="T1" fmla="*/ 85 h 1340"/>
              <a:gd name="T2" fmla="*/ 204 w 502"/>
              <a:gd name="T3" fmla="*/ 134 h 1340"/>
              <a:gd name="T4" fmla="*/ 218 w 502"/>
              <a:gd name="T5" fmla="*/ 143 h 1340"/>
              <a:gd name="T6" fmla="*/ 225 w 502"/>
              <a:gd name="T7" fmla="*/ 189 h 1340"/>
              <a:gd name="T8" fmla="*/ 120 w 502"/>
              <a:gd name="T9" fmla="*/ 231 h 1340"/>
              <a:gd name="T10" fmla="*/ 39 w 502"/>
              <a:gd name="T11" fmla="*/ 327 h 1340"/>
              <a:gd name="T12" fmla="*/ 16 w 502"/>
              <a:gd name="T13" fmla="*/ 388 h 1340"/>
              <a:gd name="T14" fmla="*/ 4 w 502"/>
              <a:gd name="T15" fmla="*/ 429 h 1340"/>
              <a:gd name="T16" fmla="*/ 26 w 502"/>
              <a:gd name="T17" fmla="*/ 445 h 1340"/>
              <a:gd name="T18" fmla="*/ 93 w 502"/>
              <a:gd name="T19" fmla="*/ 402 h 1340"/>
              <a:gd name="T20" fmla="*/ 78 w 502"/>
              <a:gd name="T21" fmla="*/ 492 h 1340"/>
              <a:gd name="T22" fmla="*/ 10 w 502"/>
              <a:gd name="T23" fmla="*/ 629 h 1340"/>
              <a:gd name="T24" fmla="*/ 1 w 502"/>
              <a:gd name="T25" fmla="*/ 676 h 1340"/>
              <a:gd name="T26" fmla="*/ 25 w 502"/>
              <a:gd name="T27" fmla="*/ 762 h 1340"/>
              <a:gd name="T28" fmla="*/ 35 w 502"/>
              <a:gd name="T29" fmla="*/ 890 h 1340"/>
              <a:gd name="T30" fmla="*/ 42 w 502"/>
              <a:gd name="T31" fmla="*/ 1089 h 1340"/>
              <a:gd name="T32" fmla="*/ 53 w 502"/>
              <a:gd name="T33" fmla="*/ 1239 h 1340"/>
              <a:gd name="T34" fmla="*/ 41 w 502"/>
              <a:gd name="T35" fmla="*/ 1256 h 1340"/>
              <a:gd name="T36" fmla="*/ 17 w 502"/>
              <a:gd name="T37" fmla="*/ 1279 h 1340"/>
              <a:gd name="T38" fmla="*/ 2 w 502"/>
              <a:gd name="T39" fmla="*/ 1309 h 1340"/>
              <a:gd name="T40" fmla="*/ 77 w 502"/>
              <a:gd name="T41" fmla="*/ 1334 h 1340"/>
              <a:gd name="T42" fmla="*/ 109 w 502"/>
              <a:gd name="T43" fmla="*/ 1318 h 1340"/>
              <a:gd name="T44" fmla="*/ 98 w 502"/>
              <a:gd name="T45" fmla="*/ 1265 h 1340"/>
              <a:gd name="T46" fmla="*/ 129 w 502"/>
              <a:gd name="T47" fmla="*/ 1036 h 1340"/>
              <a:gd name="T48" fmla="*/ 181 w 502"/>
              <a:gd name="T49" fmla="*/ 1015 h 1340"/>
              <a:gd name="T50" fmla="*/ 227 w 502"/>
              <a:gd name="T51" fmla="*/ 999 h 1340"/>
              <a:gd name="T52" fmla="*/ 337 w 502"/>
              <a:gd name="T53" fmla="*/ 1031 h 1340"/>
              <a:gd name="T54" fmla="*/ 352 w 502"/>
              <a:gd name="T55" fmla="*/ 1129 h 1340"/>
              <a:gd name="T56" fmla="*/ 391 w 502"/>
              <a:gd name="T57" fmla="*/ 1290 h 1340"/>
              <a:gd name="T58" fmla="*/ 397 w 502"/>
              <a:gd name="T59" fmla="*/ 1334 h 1340"/>
              <a:gd name="T60" fmla="*/ 482 w 502"/>
              <a:gd name="T61" fmla="*/ 1333 h 1340"/>
              <a:gd name="T62" fmla="*/ 500 w 502"/>
              <a:gd name="T63" fmla="*/ 1296 h 1340"/>
              <a:gd name="T64" fmla="*/ 463 w 502"/>
              <a:gd name="T65" fmla="*/ 1273 h 1340"/>
              <a:gd name="T66" fmla="*/ 427 w 502"/>
              <a:gd name="T67" fmla="*/ 1200 h 1340"/>
              <a:gd name="T68" fmla="*/ 415 w 502"/>
              <a:gd name="T69" fmla="*/ 1001 h 1340"/>
              <a:gd name="T70" fmla="*/ 399 w 502"/>
              <a:gd name="T71" fmla="*/ 944 h 1340"/>
              <a:gd name="T72" fmla="*/ 401 w 502"/>
              <a:gd name="T73" fmla="*/ 909 h 1340"/>
              <a:gd name="T74" fmla="*/ 385 w 502"/>
              <a:gd name="T75" fmla="*/ 851 h 1340"/>
              <a:gd name="T76" fmla="*/ 380 w 502"/>
              <a:gd name="T77" fmla="*/ 777 h 1340"/>
              <a:gd name="T78" fmla="*/ 403 w 502"/>
              <a:gd name="T79" fmla="*/ 753 h 1340"/>
              <a:gd name="T80" fmla="*/ 368 w 502"/>
              <a:gd name="T81" fmla="*/ 650 h 1340"/>
              <a:gd name="T82" fmla="*/ 460 w 502"/>
              <a:gd name="T83" fmla="*/ 528 h 1340"/>
              <a:gd name="T84" fmla="*/ 502 w 502"/>
              <a:gd name="T85" fmla="*/ 433 h 1340"/>
              <a:gd name="T86" fmla="*/ 476 w 502"/>
              <a:gd name="T87" fmla="*/ 363 h 1340"/>
              <a:gd name="T88" fmla="*/ 440 w 502"/>
              <a:gd name="T89" fmla="*/ 289 h 1340"/>
              <a:gd name="T90" fmla="*/ 390 w 502"/>
              <a:gd name="T91" fmla="*/ 253 h 1340"/>
              <a:gd name="T92" fmla="*/ 314 w 502"/>
              <a:gd name="T93" fmla="*/ 179 h 1340"/>
              <a:gd name="T94" fmla="*/ 340 w 502"/>
              <a:gd name="T95" fmla="*/ 148 h 1340"/>
              <a:gd name="T96" fmla="*/ 356 w 502"/>
              <a:gd name="T97" fmla="*/ 120 h 1340"/>
              <a:gd name="T98" fmla="*/ 360 w 502"/>
              <a:gd name="T99" fmla="*/ 96 h 1340"/>
              <a:gd name="T100" fmla="*/ 352 w 502"/>
              <a:gd name="T101" fmla="*/ 41 h 1340"/>
              <a:gd name="T102" fmla="*/ 287 w 502"/>
              <a:gd name="T103" fmla="*/ 0 h 1340"/>
              <a:gd name="T104" fmla="*/ 230 w 502"/>
              <a:gd name="T105" fmla="*/ 20 h 1340"/>
              <a:gd name="T106" fmla="*/ 213 w 502"/>
              <a:gd name="T107" fmla="*/ 82 h 1340"/>
              <a:gd name="T108" fmla="*/ 441 w 502"/>
              <a:gd name="T109" fmla="*/ 442 h 1340"/>
              <a:gd name="T110" fmla="*/ 384 w 502"/>
              <a:gd name="T111" fmla="*/ 551 h 1340"/>
              <a:gd name="T112" fmla="*/ 370 w 502"/>
              <a:gd name="T113" fmla="*/ 522 h 1340"/>
              <a:gd name="T114" fmla="*/ 387 w 502"/>
              <a:gd name="T115" fmla="*/ 406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02" h="1340">
                <a:moveTo>
                  <a:pt x="213" y="82"/>
                </a:moveTo>
                <a:lnTo>
                  <a:pt x="213" y="82"/>
                </a:lnTo>
                <a:lnTo>
                  <a:pt x="207" y="79"/>
                </a:lnTo>
                <a:lnTo>
                  <a:pt x="202" y="78"/>
                </a:lnTo>
                <a:lnTo>
                  <a:pt x="200" y="79"/>
                </a:lnTo>
                <a:lnTo>
                  <a:pt x="198" y="82"/>
                </a:lnTo>
                <a:lnTo>
                  <a:pt x="198" y="82"/>
                </a:lnTo>
                <a:lnTo>
                  <a:pt x="197" y="85"/>
                </a:lnTo>
                <a:lnTo>
                  <a:pt x="197" y="88"/>
                </a:lnTo>
                <a:lnTo>
                  <a:pt x="200" y="91"/>
                </a:lnTo>
                <a:lnTo>
                  <a:pt x="201" y="96"/>
                </a:lnTo>
                <a:lnTo>
                  <a:pt x="201" y="96"/>
                </a:lnTo>
                <a:lnTo>
                  <a:pt x="201" y="106"/>
                </a:lnTo>
                <a:lnTo>
                  <a:pt x="202" y="119"/>
                </a:lnTo>
                <a:lnTo>
                  <a:pt x="203" y="131"/>
                </a:lnTo>
                <a:lnTo>
                  <a:pt x="204" y="134"/>
                </a:lnTo>
                <a:lnTo>
                  <a:pt x="206" y="138"/>
                </a:lnTo>
                <a:lnTo>
                  <a:pt x="206" y="138"/>
                </a:lnTo>
                <a:lnTo>
                  <a:pt x="209" y="140"/>
                </a:lnTo>
                <a:lnTo>
                  <a:pt x="214" y="142"/>
                </a:lnTo>
                <a:lnTo>
                  <a:pt x="216" y="142"/>
                </a:lnTo>
                <a:lnTo>
                  <a:pt x="218" y="142"/>
                </a:lnTo>
                <a:lnTo>
                  <a:pt x="218" y="143"/>
                </a:lnTo>
                <a:lnTo>
                  <a:pt x="218" y="143"/>
                </a:lnTo>
                <a:lnTo>
                  <a:pt x="216" y="145"/>
                </a:lnTo>
                <a:lnTo>
                  <a:pt x="216" y="151"/>
                </a:lnTo>
                <a:lnTo>
                  <a:pt x="218" y="158"/>
                </a:lnTo>
                <a:lnTo>
                  <a:pt x="220" y="164"/>
                </a:lnTo>
                <a:lnTo>
                  <a:pt x="220" y="164"/>
                </a:lnTo>
                <a:lnTo>
                  <a:pt x="225" y="171"/>
                </a:lnTo>
                <a:lnTo>
                  <a:pt x="227" y="174"/>
                </a:lnTo>
                <a:lnTo>
                  <a:pt x="225" y="189"/>
                </a:lnTo>
                <a:lnTo>
                  <a:pt x="225" y="189"/>
                </a:lnTo>
                <a:lnTo>
                  <a:pt x="210" y="206"/>
                </a:lnTo>
                <a:lnTo>
                  <a:pt x="210" y="206"/>
                </a:lnTo>
                <a:lnTo>
                  <a:pt x="179" y="213"/>
                </a:lnTo>
                <a:lnTo>
                  <a:pt x="153" y="219"/>
                </a:lnTo>
                <a:lnTo>
                  <a:pt x="133" y="225"/>
                </a:lnTo>
                <a:lnTo>
                  <a:pt x="133" y="225"/>
                </a:lnTo>
                <a:lnTo>
                  <a:pt x="120" y="231"/>
                </a:lnTo>
                <a:lnTo>
                  <a:pt x="110" y="236"/>
                </a:lnTo>
                <a:lnTo>
                  <a:pt x="102" y="243"/>
                </a:lnTo>
                <a:lnTo>
                  <a:pt x="93" y="250"/>
                </a:lnTo>
                <a:lnTo>
                  <a:pt x="93" y="250"/>
                </a:lnTo>
                <a:lnTo>
                  <a:pt x="88" y="258"/>
                </a:lnTo>
                <a:lnTo>
                  <a:pt x="80" y="268"/>
                </a:lnTo>
                <a:lnTo>
                  <a:pt x="60" y="298"/>
                </a:lnTo>
                <a:lnTo>
                  <a:pt x="39" y="327"/>
                </a:lnTo>
                <a:lnTo>
                  <a:pt x="27" y="344"/>
                </a:lnTo>
                <a:lnTo>
                  <a:pt x="27" y="344"/>
                </a:lnTo>
                <a:lnTo>
                  <a:pt x="25" y="347"/>
                </a:lnTo>
                <a:lnTo>
                  <a:pt x="24" y="353"/>
                </a:lnTo>
                <a:lnTo>
                  <a:pt x="20" y="366"/>
                </a:lnTo>
                <a:lnTo>
                  <a:pt x="19" y="378"/>
                </a:lnTo>
                <a:lnTo>
                  <a:pt x="18" y="384"/>
                </a:lnTo>
                <a:lnTo>
                  <a:pt x="16" y="388"/>
                </a:lnTo>
                <a:lnTo>
                  <a:pt x="16" y="388"/>
                </a:lnTo>
                <a:lnTo>
                  <a:pt x="12" y="393"/>
                </a:lnTo>
                <a:lnTo>
                  <a:pt x="8" y="400"/>
                </a:lnTo>
                <a:lnTo>
                  <a:pt x="4" y="409"/>
                </a:lnTo>
                <a:lnTo>
                  <a:pt x="4" y="409"/>
                </a:lnTo>
                <a:lnTo>
                  <a:pt x="2" y="415"/>
                </a:lnTo>
                <a:lnTo>
                  <a:pt x="2" y="421"/>
                </a:lnTo>
                <a:lnTo>
                  <a:pt x="4" y="429"/>
                </a:lnTo>
                <a:lnTo>
                  <a:pt x="5" y="435"/>
                </a:lnTo>
                <a:lnTo>
                  <a:pt x="7" y="441"/>
                </a:lnTo>
                <a:lnTo>
                  <a:pt x="10" y="443"/>
                </a:lnTo>
                <a:lnTo>
                  <a:pt x="12" y="444"/>
                </a:lnTo>
                <a:lnTo>
                  <a:pt x="14" y="445"/>
                </a:lnTo>
                <a:lnTo>
                  <a:pt x="18" y="447"/>
                </a:lnTo>
                <a:lnTo>
                  <a:pt x="18" y="447"/>
                </a:lnTo>
                <a:lnTo>
                  <a:pt x="26" y="445"/>
                </a:lnTo>
                <a:lnTo>
                  <a:pt x="33" y="444"/>
                </a:lnTo>
                <a:lnTo>
                  <a:pt x="48" y="438"/>
                </a:lnTo>
                <a:lnTo>
                  <a:pt x="60" y="432"/>
                </a:lnTo>
                <a:lnTo>
                  <a:pt x="65" y="429"/>
                </a:lnTo>
                <a:lnTo>
                  <a:pt x="65" y="429"/>
                </a:lnTo>
                <a:lnTo>
                  <a:pt x="79" y="414"/>
                </a:lnTo>
                <a:lnTo>
                  <a:pt x="79" y="414"/>
                </a:lnTo>
                <a:lnTo>
                  <a:pt x="93" y="402"/>
                </a:lnTo>
                <a:lnTo>
                  <a:pt x="98" y="407"/>
                </a:lnTo>
                <a:lnTo>
                  <a:pt x="98" y="407"/>
                </a:lnTo>
                <a:lnTo>
                  <a:pt x="90" y="430"/>
                </a:lnTo>
                <a:lnTo>
                  <a:pt x="85" y="450"/>
                </a:lnTo>
                <a:lnTo>
                  <a:pt x="82" y="458"/>
                </a:lnTo>
                <a:lnTo>
                  <a:pt x="81" y="466"/>
                </a:lnTo>
                <a:lnTo>
                  <a:pt x="81" y="466"/>
                </a:lnTo>
                <a:lnTo>
                  <a:pt x="78" y="492"/>
                </a:lnTo>
                <a:lnTo>
                  <a:pt x="72" y="535"/>
                </a:lnTo>
                <a:lnTo>
                  <a:pt x="62" y="594"/>
                </a:lnTo>
                <a:lnTo>
                  <a:pt x="62" y="594"/>
                </a:lnTo>
                <a:lnTo>
                  <a:pt x="45" y="602"/>
                </a:lnTo>
                <a:lnTo>
                  <a:pt x="31" y="610"/>
                </a:lnTo>
                <a:lnTo>
                  <a:pt x="18" y="620"/>
                </a:lnTo>
                <a:lnTo>
                  <a:pt x="18" y="620"/>
                </a:lnTo>
                <a:lnTo>
                  <a:pt x="10" y="629"/>
                </a:lnTo>
                <a:lnTo>
                  <a:pt x="5" y="638"/>
                </a:lnTo>
                <a:lnTo>
                  <a:pt x="2" y="644"/>
                </a:lnTo>
                <a:lnTo>
                  <a:pt x="1" y="650"/>
                </a:lnTo>
                <a:lnTo>
                  <a:pt x="1" y="650"/>
                </a:lnTo>
                <a:lnTo>
                  <a:pt x="0" y="655"/>
                </a:lnTo>
                <a:lnTo>
                  <a:pt x="0" y="662"/>
                </a:lnTo>
                <a:lnTo>
                  <a:pt x="1" y="676"/>
                </a:lnTo>
                <a:lnTo>
                  <a:pt x="1" y="676"/>
                </a:lnTo>
                <a:lnTo>
                  <a:pt x="2" y="683"/>
                </a:lnTo>
                <a:lnTo>
                  <a:pt x="5" y="688"/>
                </a:lnTo>
                <a:lnTo>
                  <a:pt x="8" y="696"/>
                </a:lnTo>
                <a:lnTo>
                  <a:pt x="8" y="696"/>
                </a:lnTo>
                <a:lnTo>
                  <a:pt x="27" y="725"/>
                </a:lnTo>
                <a:lnTo>
                  <a:pt x="27" y="725"/>
                </a:lnTo>
                <a:lnTo>
                  <a:pt x="26" y="747"/>
                </a:lnTo>
                <a:lnTo>
                  <a:pt x="25" y="762"/>
                </a:lnTo>
                <a:lnTo>
                  <a:pt x="25" y="768"/>
                </a:lnTo>
                <a:lnTo>
                  <a:pt x="25" y="772"/>
                </a:lnTo>
                <a:lnTo>
                  <a:pt x="25" y="772"/>
                </a:lnTo>
                <a:lnTo>
                  <a:pt x="27" y="774"/>
                </a:lnTo>
                <a:lnTo>
                  <a:pt x="31" y="777"/>
                </a:lnTo>
                <a:lnTo>
                  <a:pt x="35" y="779"/>
                </a:lnTo>
                <a:lnTo>
                  <a:pt x="35" y="779"/>
                </a:lnTo>
                <a:lnTo>
                  <a:pt x="35" y="890"/>
                </a:lnTo>
                <a:lnTo>
                  <a:pt x="35" y="967"/>
                </a:lnTo>
                <a:lnTo>
                  <a:pt x="35" y="1001"/>
                </a:lnTo>
                <a:lnTo>
                  <a:pt x="35" y="1001"/>
                </a:lnTo>
                <a:lnTo>
                  <a:pt x="41" y="1006"/>
                </a:lnTo>
                <a:lnTo>
                  <a:pt x="45" y="1010"/>
                </a:lnTo>
                <a:lnTo>
                  <a:pt x="45" y="1010"/>
                </a:lnTo>
                <a:lnTo>
                  <a:pt x="43" y="1053"/>
                </a:lnTo>
                <a:lnTo>
                  <a:pt x="42" y="1089"/>
                </a:lnTo>
                <a:lnTo>
                  <a:pt x="42" y="1106"/>
                </a:lnTo>
                <a:lnTo>
                  <a:pt x="43" y="1120"/>
                </a:lnTo>
                <a:lnTo>
                  <a:pt x="43" y="1120"/>
                </a:lnTo>
                <a:lnTo>
                  <a:pt x="47" y="1149"/>
                </a:lnTo>
                <a:lnTo>
                  <a:pt x="50" y="1183"/>
                </a:lnTo>
                <a:lnTo>
                  <a:pt x="54" y="1217"/>
                </a:lnTo>
                <a:lnTo>
                  <a:pt x="54" y="1230"/>
                </a:lnTo>
                <a:lnTo>
                  <a:pt x="53" y="1239"/>
                </a:lnTo>
                <a:lnTo>
                  <a:pt x="53" y="1239"/>
                </a:lnTo>
                <a:lnTo>
                  <a:pt x="49" y="1250"/>
                </a:lnTo>
                <a:lnTo>
                  <a:pt x="47" y="1256"/>
                </a:lnTo>
                <a:lnTo>
                  <a:pt x="45" y="1257"/>
                </a:lnTo>
                <a:lnTo>
                  <a:pt x="45" y="1256"/>
                </a:lnTo>
                <a:lnTo>
                  <a:pt x="45" y="1256"/>
                </a:lnTo>
                <a:lnTo>
                  <a:pt x="44" y="1256"/>
                </a:lnTo>
                <a:lnTo>
                  <a:pt x="41" y="1256"/>
                </a:lnTo>
                <a:lnTo>
                  <a:pt x="37" y="1257"/>
                </a:lnTo>
                <a:lnTo>
                  <a:pt x="35" y="1259"/>
                </a:lnTo>
                <a:lnTo>
                  <a:pt x="32" y="1261"/>
                </a:lnTo>
                <a:lnTo>
                  <a:pt x="32" y="1261"/>
                </a:lnTo>
                <a:lnTo>
                  <a:pt x="27" y="1272"/>
                </a:lnTo>
                <a:lnTo>
                  <a:pt x="25" y="1277"/>
                </a:lnTo>
                <a:lnTo>
                  <a:pt x="25" y="1277"/>
                </a:lnTo>
                <a:lnTo>
                  <a:pt x="17" y="1279"/>
                </a:lnTo>
                <a:lnTo>
                  <a:pt x="11" y="1283"/>
                </a:lnTo>
                <a:lnTo>
                  <a:pt x="8" y="1285"/>
                </a:lnTo>
                <a:lnTo>
                  <a:pt x="6" y="1288"/>
                </a:lnTo>
                <a:lnTo>
                  <a:pt x="6" y="1288"/>
                </a:lnTo>
                <a:lnTo>
                  <a:pt x="5" y="1292"/>
                </a:lnTo>
                <a:lnTo>
                  <a:pt x="2" y="1298"/>
                </a:lnTo>
                <a:lnTo>
                  <a:pt x="2" y="1303"/>
                </a:lnTo>
                <a:lnTo>
                  <a:pt x="2" y="1309"/>
                </a:lnTo>
                <a:lnTo>
                  <a:pt x="4" y="1315"/>
                </a:lnTo>
                <a:lnTo>
                  <a:pt x="7" y="1320"/>
                </a:lnTo>
                <a:lnTo>
                  <a:pt x="13" y="1324"/>
                </a:lnTo>
                <a:lnTo>
                  <a:pt x="20" y="1328"/>
                </a:lnTo>
                <a:lnTo>
                  <a:pt x="20" y="1328"/>
                </a:lnTo>
                <a:lnTo>
                  <a:pt x="41" y="1332"/>
                </a:lnTo>
                <a:lnTo>
                  <a:pt x="60" y="1334"/>
                </a:lnTo>
                <a:lnTo>
                  <a:pt x="77" y="1334"/>
                </a:lnTo>
                <a:lnTo>
                  <a:pt x="86" y="1333"/>
                </a:lnTo>
                <a:lnTo>
                  <a:pt x="86" y="1333"/>
                </a:lnTo>
                <a:lnTo>
                  <a:pt x="92" y="1330"/>
                </a:lnTo>
                <a:lnTo>
                  <a:pt x="100" y="1327"/>
                </a:lnTo>
                <a:lnTo>
                  <a:pt x="106" y="1323"/>
                </a:lnTo>
                <a:lnTo>
                  <a:pt x="108" y="1321"/>
                </a:lnTo>
                <a:lnTo>
                  <a:pt x="109" y="1318"/>
                </a:lnTo>
                <a:lnTo>
                  <a:pt x="109" y="1318"/>
                </a:lnTo>
                <a:lnTo>
                  <a:pt x="106" y="1297"/>
                </a:lnTo>
                <a:lnTo>
                  <a:pt x="103" y="1277"/>
                </a:lnTo>
                <a:lnTo>
                  <a:pt x="103" y="1277"/>
                </a:lnTo>
                <a:lnTo>
                  <a:pt x="102" y="1274"/>
                </a:lnTo>
                <a:lnTo>
                  <a:pt x="100" y="1272"/>
                </a:lnTo>
                <a:lnTo>
                  <a:pt x="99" y="1269"/>
                </a:lnTo>
                <a:lnTo>
                  <a:pt x="98" y="1265"/>
                </a:lnTo>
                <a:lnTo>
                  <a:pt x="98" y="1265"/>
                </a:lnTo>
                <a:lnTo>
                  <a:pt x="104" y="1226"/>
                </a:lnTo>
                <a:lnTo>
                  <a:pt x="114" y="1174"/>
                </a:lnTo>
                <a:lnTo>
                  <a:pt x="114" y="1174"/>
                </a:lnTo>
                <a:lnTo>
                  <a:pt x="122" y="1115"/>
                </a:lnTo>
                <a:lnTo>
                  <a:pt x="127" y="1086"/>
                </a:lnTo>
                <a:lnTo>
                  <a:pt x="128" y="1068"/>
                </a:lnTo>
                <a:lnTo>
                  <a:pt x="128" y="1068"/>
                </a:lnTo>
                <a:lnTo>
                  <a:pt x="129" y="1036"/>
                </a:lnTo>
                <a:lnTo>
                  <a:pt x="130" y="1015"/>
                </a:lnTo>
                <a:lnTo>
                  <a:pt x="130" y="1015"/>
                </a:lnTo>
                <a:lnTo>
                  <a:pt x="151" y="1021"/>
                </a:lnTo>
                <a:lnTo>
                  <a:pt x="166" y="1025"/>
                </a:lnTo>
                <a:lnTo>
                  <a:pt x="173" y="1027"/>
                </a:lnTo>
                <a:lnTo>
                  <a:pt x="173" y="1027"/>
                </a:lnTo>
                <a:lnTo>
                  <a:pt x="176" y="1023"/>
                </a:lnTo>
                <a:lnTo>
                  <a:pt x="181" y="1015"/>
                </a:lnTo>
                <a:lnTo>
                  <a:pt x="193" y="991"/>
                </a:lnTo>
                <a:lnTo>
                  <a:pt x="208" y="956"/>
                </a:lnTo>
                <a:lnTo>
                  <a:pt x="208" y="956"/>
                </a:lnTo>
                <a:lnTo>
                  <a:pt x="218" y="975"/>
                </a:lnTo>
                <a:lnTo>
                  <a:pt x="225" y="991"/>
                </a:lnTo>
                <a:lnTo>
                  <a:pt x="227" y="997"/>
                </a:lnTo>
                <a:lnTo>
                  <a:pt x="227" y="999"/>
                </a:lnTo>
                <a:lnTo>
                  <a:pt x="227" y="999"/>
                </a:lnTo>
                <a:lnTo>
                  <a:pt x="228" y="1009"/>
                </a:lnTo>
                <a:lnTo>
                  <a:pt x="230" y="1024"/>
                </a:lnTo>
                <a:lnTo>
                  <a:pt x="233" y="1037"/>
                </a:lnTo>
                <a:lnTo>
                  <a:pt x="236" y="1042"/>
                </a:lnTo>
                <a:lnTo>
                  <a:pt x="236" y="1043"/>
                </a:lnTo>
                <a:lnTo>
                  <a:pt x="237" y="1043"/>
                </a:lnTo>
                <a:lnTo>
                  <a:pt x="237" y="1043"/>
                </a:lnTo>
                <a:lnTo>
                  <a:pt x="337" y="1031"/>
                </a:lnTo>
                <a:lnTo>
                  <a:pt x="337" y="1031"/>
                </a:lnTo>
                <a:lnTo>
                  <a:pt x="337" y="1042"/>
                </a:lnTo>
                <a:lnTo>
                  <a:pt x="337" y="1067"/>
                </a:lnTo>
                <a:lnTo>
                  <a:pt x="340" y="1084"/>
                </a:lnTo>
                <a:lnTo>
                  <a:pt x="342" y="1100"/>
                </a:lnTo>
                <a:lnTo>
                  <a:pt x="346" y="1115"/>
                </a:lnTo>
                <a:lnTo>
                  <a:pt x="352" y="1129"/>
                </a:lnTo>
                <a:lnTo>
                  <a:pt x="352" y="1129"/>
                </a:lnTo>
                <a:lnTo>
                  <a:pt x="358" y="1143"/>
                </a:lnTo>
                <a:lnTo>
                  <a:pt x="364" y="1157"/>
                </a:lnTo>
                <a:lnTo>
                  <a:pt x="374" y="1188"/>
                </a:lnTo>
                <a:lnTo>
                  <a:pt x="381" y="1216"/>
                </a:lnTo>
                <a:lnTo>
                  <a:pt x="385" y="1237"/>
                </a:lnTo>
                <a:lnTo>
                  <a:pt x="385" y="1237"/>
                </a:lnTo>
                <a:lnTo>
                  <a:pt x="390" y="1274"/>
                </a:lnTo>
                <a:lnTo>
                  <a:pt x="391" y="1290"/>
                </a:lnTo>
                <a:lnTo>
                  <a:pt x="390" y="1300"/>
                </a:lnTo>
                <a:lnTo>
                  <a:pt x="390" y="1300"/>
                </a:lnTo>
                <a:lnTo>
                  <a:pt x="390" y="1308"/>
                </a:lnTo>
                <a:lnTo>
                  <a:pt x="390" y="1316"/>
                </a:lnTo>
                <a:lnTo>
                  <a:pt x="391" y="1324"/>
                </a:lnTo>
                <a:lnTo>
                  <a:pt x="392" y="1330"/>
                </a:lnTo>
                <a:lnTo>
                  <a:pt x="392" y="1330"/>
                </a:lnTo>
                <a:lnTo>
                  <a:pt x="397" y="1334"/>
                </a:lnTo>
                <a:lnTo>
                  <a:pt x="402" y="1338"/>
                </a:lnTo>
                <a:lnTo>
                  <a:pt x="408" y="1340"/>
                </a:lnTo>
                <a:lnTo>
                  <a:pt x="408" y="1340"/>
                </a:lnTo>
                <a:lnTo>
                  <a:pt x="439" y="1339"/>
                </a:lnTo>
                <a:lnTo>
                  <a:pt x="463" y="1336"/>
                </a:lnTo>
                <a:lnTo>
                  <a:pt x="478" y="1335"/>
                </a:lnTo>
                <a:lnTo>
                  <a:pt x="478" y="1335"/>
                </a:lnTo>
                <a:lnTo>
                  <a:pt x="482" y="1333"/>
                </a:lnTo>
                <a:lnTo>
                  <a:pt x="486" y="1330"/>
                </a:lnTo>
                <a:lnTo>
                  <a:pt x="494" y="1322"/>
                </a:lnTo>
                <a:lnTo>
                  <a:pt x="500" y="1311"/>
                </a:lnTo>
                <a:lnTo>
                  <a:pt x="502" y="1308"/>
                </a:lnTo>
                <a:lnTo>
                  <a:pt x="502" y="1303"/>
                </a:lnTo>
                <a:lnTo>
                  <a:pt x="502" y="1303"/>
                </a:lnTo>
                <a:lnTo>
                  <a:pt x="501" y="1299"/>
                </a:lnTo>
                <a:lnTo>
                  <a:pt x="500" y="1296"/>
                </a:lnTo>
                <a:lnTo>
                  <a:pt x="494" y="1288"/>
                </a:lnTo>
                <a:lnTo>
                  <a:pt x="487" y="1281"/>
                </a:lnTo>
                <a:lnTo>
                  <a:pt x="483" y="1280"/>
                </a:lnTo>
                <a:lnTo>
                  <a:pt x="481" y="1279"/>
                </a:lnTo>
                <a:lnTo>
                  <a:pt x="481" y="1279"/>
                </a:lnTo>
                <a:lnTo>
                  <a:pt x="463" y="1277"/>
                </a:lnTo>
                <a:lnTo>
                  <a:pt x="463" y="1277"/>
                </a:lnTo>
                <a:lnTo>
                  <a:pt x="463" y="1273"/>
                </a:lnTo>
                <a:lnTo>
                  <a:pt x="463" y="1271"/>
                </a:lnTo>
                <a:lnTo>
                  <a:pt x="460" y="1269"/>
                </a:lnTo>
                <a:lnTo>
                  <a:pt x="460" y="1269"/>
                </a:lnTo>
                <a:lnTo>
                  <a:pt x="434" y="1261"/>
                </a:lnTo>
                <a:lnTo>
                  <a:pt x="434" y="1261"/>
                </a:lnTo>
                <a:lnTo>
                  <a:pt x="431" y="1243"/>
                </a:lnTo>
                <a:lnTo>
                  <a:pt x="428" y="1224"/>
                </a:lnTo>
                <a:lnTo>
                  <a:pt x="427" y="1200"/>
                </a:lnTo>
                <a:lnTo>
                  <a:pt x="427" y="1200"/>
                </a:lnTo>
                <a:lnTo>
                  <a:pt x="427" y="1170"/>
                </a:lnTo>
                <a:lnTo>
                  <a:pt x="428" y="1134"/>
                </a:lnTo>
                <a:lnTo>
                  <a:pt x="429" y="1101"/>
                </a:lnTo>
                <a:lnTo>
                  <a:pt x="429" y="1089"/>
                </a:lnTo>
                <a:lnTo>
                  <a:pt x="429" y="1080"/>
                </a:lnTo>
                <a:lnTo>
                  <a:pt x="429" y="1080"/>
                </a:lnTo>
                <a:lnTo>
                  <a:pt x="415" y="1001"/>
                </a:lnTo>
                <a:lnTo>
                  <a:pt x="415" y="1001"/>
                </a:lnTo>
                <a:lnTo>
                  <a:pt x="415" y="994"/>
                </a:lnTo>
                <a:lnTo>
                  <a:pt x="414" y="978"/>
                </a:lnTo>
                <a:lnTo>
                  <a:pt x="410" y="960"/>
                </a:lnTo>
                <a:lnTo>
                  <a:pt x="408" y="952"/>
                </a:lnTo>
                <a:lnTo>
                  <a:pt x="405" y="948"/>
                </a:lnTo>
                <a:lnTo>
                  <a:pt x="405" y="948"/>
                </a:lnTo>
                <a:lnTo>
                  <a:pt x="399" y="944"/>
                </a:lnTo>
                <a:lnTo>
                  <a:pt x="396" y="940"/>
                </a:lnTo>
                <a:lnTo>
                  <a:pt x="395" y="938"/>
                </a:lnTo>
                <a:lnTo>
                  <a:pt x="395" y="933"/>
                </a:lnTo>
                <a:lnTo>
                  <a:pt x="395" y="933"/>
                </a:lnTo>
                <a:lnTo>
                  <a:pt x="398" y="921"/>
                </a:lnTo>
                <a:lnTo>
                  <a:pt x="399" y="914"/>
                </a:lnTo>
                <a:lnTo>
                  <a:pt x="401" y="909"/>
                </a:lnTo>
                <a:lnTo>
                  <a:pt x="401" y="909"/>
                </a:lnTo>
                <a:lnTo>
                  <a:pt x="398" y="902"/>
                </a:lnTo>
                <a:lnTo>
                  <a:pt x="395" y="895"/>
                </a:lnTo>
                <a:lnTo>
                  <a:pt x="387" y="879"/>
                </a:lnTo>
                <a:lnTo>
                  <a:pt x="387" y="879"/>
                </a:lnTo>
                <a:lnTo>
                  <a:pt x="386" y="872"/>
                </a:lnTo>
                <a:lnTo>
                  <a:pt x="385" y="865"/>
                </a:lnTo>
                <a:lnTo>
                  <a:pt x="385" y="857"/>
                </a:lnTo>
                <a:lnTo>
                  <a:pt x="385" y="851"/>
                </a:lnTo>
                <a:lnTo>
                  <a:pt x="385" y="851"/>
                </a:lnTo>
                <a:lnTo>
                  <a:pt x="385" y="844"/>
                </a:lnTo>
                <a:lnTo>
                  <a:pt x="385" y="838"/>
                </a:lnTo>
                <a:lnTo>
                  <a:pt x="384" y="830"/>
                </a:lnTo>
                <a:lnTo>
                  <a:pt x="383" y="821"/>
                </a:lnTo>
                <a:lnTo>
                  <a:pt x="383" y="821"/>
                </a:lnTo>
                <a:lnTo>
                  <a:pt x="381" y="795"/>
                </a:lnTo>
                <a:lnTo>
                  <a:pt x="380" y="777"/>
                </a:lnTo>
                <a:lnTo>
                  <a:pt x="380" y="777"/>
                </a:lnTo>
                <a:lnTo>
                  <a:pt x="381" y="769"/>
                </a:lnTo>
                <a:lnTo>
                  <a:pt x="380" y="765"/>
                </a:lnTo>
                <a:lnTo>
                  <a:pt x="380" y="765"/>
                </a:lnTo>
                <a:lnTo>
                  <a:pt x="392" y="761"/>
                </a:lnTo>
                <a:lnTo>
                  <a:pt x="399" y="757"/>
                </a:lnTo>
                <a:lnTo>
                  <a:pt x="402" y="755"/>
                </a:lnTo>
                <a:lnTo>
                  <a:pt x="403" y="753"/>
                </a:lnTo>
                <a:lnTo>
                  <a:pt x="403" y="753"/>
                </a:lnTo>
                <a:lnTo>
                  <a:pt x="399" y="740"/>
                </a:lnTo>
                <a:lnTo>
                  <a:pt x="391" y="718"/>
                </a:lnTo>
                <a:lnTo>
                  <a:pt x="383" y="695"/>
                </a:lnTo>
                <a:lnTo>
                  <a:pt x="378" y="681"/>
                </a:lnTo>
                <a:lnTo>
                  <a:pt x="378" y="681"/>
                </a:lnTo>
                <a:lnTo>
                  <a:pt x="372" y="662"/>
                </a:lnTo>
                <a:lnTo>
                  <a:pt x="368" y="650"/>
                </a:lnTo>
                <a:lnTo>
                  <a:pt x="368" y="650"/>
                </a:lnTo>
                <a:lnTo>
                  <a:pt x="379" y="632"/>
                </a:lnTo>
                <a:lnTo>
                  <a:pt x="387" y="619"/>
                </a:lnTo>
                <a:lnTo>
                  <a:pt x="392" y="613"/>
                </a:lnTo>
                <a:lnTo>
                  <a:pt x="392" y="613"/>
                </a:lnTo>
                <a:lnTo>
                  <a:pt x="405" y="597"/>
                </a:lnTo>
                <a:lnTo>
                  <a:pt x="433" y="564"/>
                </a:lnTo>
                <a:lnTo>
                  <a:pt x="460" y="528"/>
                </a:lnTo>
                <a:lnTo>
                  <a:pt x="476" y="508"/>
                </a:lnTo>
                <a:lnTo>
                  <a:pt x="476" y="508"/>
                </a:lnTo>
                <a:lnTo>
                  <a:pt x="482" y="492"/>
                </a:lnTo>
                <a:lnTo>
                  <a:pt x="491" y="469"/>
                </a:lnTo>
                <a:lnTo>
                  <a:pt x="499" y="448"/>
                </a:lnTo>
                <a:lnTo>
                  <a:pt x="501" y="439"/>
                </a:lnTo>
                <a:lnTo>
                  <a:pt x="502" y="433"/>
                </a:lnTo>
                <a:lnTo>
                  <a:pt x="502" y="433"/>
                </a:lnTo>
                <a:lnTo>
                  <a:pt x="501" y="429"/>
                </a:lnTo>
                <a:lnTo>
                  <a:pt x="497" y="421"/>
                </a:lnTo>
                <a:lnTo>
                  <a:pt x="489" y="400"/>
                </a:lnTo>
                <a:lnTo>
                  <a:pt x="476" y="372"/>
                </a:lnTo>
                <a:lnTo>
                  <a:pt x="476" y="372"/>
                </a:lnTo>
                <a:lnTo>
                  <a:pt x="476" y="369"/>
                </a:lnTo>
                <a:lnTo>
                  <a:pt x="476" y="363"/>
                </a:lnTo>
                <a:lnTo>
                  <a:pt x="476" y="363"/>
                </a:lnTo>
                <a:lnTo>
                  <a:pt x="471" y="354"/>
                </a:lnTo>
                <a:lnTo>
                  <a:pt x="465" y="341"/>
                </a:lnTo>
                <a:lnTo>
                  <a:pt x="465" y="341"/>
                </a:lnTo>
                <a:lnTo>
                  <a:pt x="460" y="329"/>
                </a:lnTo>
                <a:lnTo>
                  <a:pt x="453" y="314"/>
                </a:lnTo>
                <a:lnTo>
                  <a:pt x="441" y="292"/>
                </a:lnTo>
                <a:lnTo>
                  <a:pt x="441" y="292"/>
                </a:lnTo>
                <a:lnTo>
                  <a:pt x="440" y="289"/>
                </a:lnTo>
                <a:lnTo>
                  <a:pt x="440" y="284"/>
                </a:lnTo>
                <a:lnTo>
                  <a:pt x="438" y="278"/>
                </a:lnTo>
                <a:lnTo>
                  <a:pt x="434" y="272"/>
                </a:lnTo>
                <a:lnTo>
                  <a:pt x="434" y="272"/>
                </a:lnTo>
                <a:lnTo>
                  <a:pt x="431" y="269"/>
                </a:lnTo>
                <a:lnTo>
                  <a:pt x="425" y="266"/>
                </a:lnTo>
                <a:lnTo>
                  <a:pt x="410" y="260"/>
                </a:lnTo>
                <a:lnTo>
                  <a:pt x="390" y="253"/>
                </a:lnTo>
                <a:lnTo>
                  <a:pt x="390" y="253"/>
                </a:lnTo>
                <a:lnTo>
                  <a:pt x="371" y="242"/>
                </a:lnTo>
                <a:lnTo>
                  <a:pt x="352" y="234"/>
                </a:lnTo>
                <a:lnTo>
                  <a:pt x="352" y="234"/>
                </a:lnTo>
                <a:lnTo>
                  <a:pt x="336" y="224"/>
                </a:lnTo>
                <a:lnTo>
                  <a:pt x="319" y="213"/>
                </a:lnTo>
                <a:lnTo>
                  <a:pt x="312" y="211"/>
                </a:lnTo>
                <a:lnTo>
                  <a:pt x="314" y="179"/>
                </a:lnTo>
                <a:lnTo>
                  <a:pt x="314" y="179"/>
                </a:lnTo>
                <a:lnTo>
                  <a:pt x="320" y="175"/>
                </a:lnTo>
                <a:lnTo>
                  <a:pt x="330" y="167"/>
                </a:lnTo>
                <a:lnTo>
                  <a:pt x="330" y="167"/>
                </a:lnTo>
                <a:lnTo>
                  <a:pt x="334" y="162"/>
                </a:lnTo>
                <a:lnTo>
                  <a:pt x="336" y="155"/>
                </a:lnTo>
                <a:lnTo>
                  <a:pt x="340" y="148"/>
                </a:lnTo>
                <a:lnTo>
                  <a:pt x="340" y="148"/>
                </a:lnTo>
                <a:lnTo>
                  <a:pt x="341" y="150"/>
                </a:lnTo>
                <a:lnTo>
                  <a:pt x="343" y="150"/>
                </a:lnTo>
                <a:lnTo>
                  <a:pt x="347" y="150"/>
                </a:lnTo>
                <a:lnTo>
                  <a:pt x="347" y="150"/>
                </a:lnTo>
                <a:lnTo>
                  <a:pt x="348" y="148"/>
                </a:lnTo>
                <a:lnTo>
                  <a:pt x="350" y="144"/>
                </a:lnTo>
                <a:lnTo>
                  <a:pt x="354" y="132"/>
                </a:lnTo>
                <a:lnTo>
                  <a:pt x="356" y="120"/>
                </a:lnTo>
                <a:lnTo>
                  <a:pt x="359" y="113"/>
                </a:lnTo>
                <a:lnTo>
                  <a:pt x="359" y="113"/>
                </a:lnTo>
                <a:lnTo>
                  <a:pt x="364" y="106"/>
                </a:lnTo>
                <a:lnTo>
                  <a:pt x="365" y="102"/>
                </a:lnTo>
                <a:lnTo>
                  <a:pt x="365" y="100"/>
                </a:lnTo>
                <a:lnTo>
                  <a:pt x="364" y="98"/>
                </a:lnTo>
                <a:lnTo>
                  <a:pt x="364" y="98"/>
                </a:lnTo>
                <a:lnTo>
                  <a:pt x="360" y="96"/>
                </a:lnTo>
                <a:lnTo>
                  <a:pt x="355" y="94"/>
                </a:lnTo>
                <a:lnTo>
                  <a:pt x="352" y="94"/>
                </a:lnTo>
                <a:lnTo>
                  <a:pt x="352" y="94"/>
                </a:lnTo>
                <a:lnTo>
                  <a:pt x="354" y="72"/>
                </a:lnTo>
                <a:lnTo>
                  <a:pt x="354" y="55"/>
                </a:lnTo>
                <a:lnTo>
                  <a:pt x="354" y="45"/>
                </a:lnTo>
                <a:lnTo>
                  <a:pt x="354" y="45"/>
                </a:lnTo>
                <a:lnTo>
                  <a:pt x="352" y="41"/>
                </a:lnTo>
                <a:lnTo>
                  <a:pt x="348" y="35"/>
                </a:lnTo>
                <a:lnTo>
                  <a:pt x="335" y="22"/>
                </a:lnTo>
                <a:lnTo>
                  <a:pt x="319" y="10"/>
                </a:lnTo>
                <a:lnTo>
                  <a:pt x="313" y="5"/>
                </a:lnTo>
                <a:lnTo>
                  <a:pt x="307" y="3"/>
                </a:lnTo>
                <a:lnTo>
                  <a:pt x="307" y="3"/>
                </a:lnTo>
                <a:lnTo>
                  <a:pt x="298" y="2"/>
                </a:lnTo>
                <a:lnTo>
                  <a:pt x="287" y="0"/>
                </a:lnTo>
                <a:lnTo>
                  <a:pt x="277" y="0"/>
                </a:lnTo>
                <a:lnTo>
                  <a:pt x="269" y="3"/>
                </a:lnTo>
                <a:lnTo>
                  <a:pt x="269" y="3"/>
                </a:lnTo>
                <a:lnTo>
                  <a:pt x="249" y="9"/>
                </a:lnTo>
                <a:lnTo>
                  <a:pt x="238" y="14"/>
                </a:lnTo>
                <a:lnTo>
                  <a:pt x="233" y="17"/>
                </a:lnTo>
                <a:lnTo>
                  <a:pt x="230" y="20"/>
                </a:lnTo>
                <a:lnTo>
                  <a:pt x="230" y="20"/>
                </a:lnTo>
                <a:lnTo>
                  <a:pt x="225" y="30"/>
                </a:lnTo>
                <a:lnTo>
                  <a:pt x="220" y="42"/>
                </a:lnTo>
                <a:lnTo>
                  <a:pt x="216" y="54"/>
                </a:lnTo>
                <a:lnTo>
                  <a:pt x="215" y="61"/>
                </a:lnTo>
                <a:lnTo>
                  <a:pt x="215" y="61"/>
                </a:lnTo>
                <a:lnTo>
                  <a:pt x="214" y="73"/>
                </a:lnTo>
                <a:lnTo>
                  <a:pt x="213" y="82"/>
                </a:lnTo>
                <a:lnTo>
                  <a:pt x="213" y="82"/>
                </a:lnTo>
                <a:close/>
                <a:moveTo>
                  <a:pt x="398" y="390"/>
                </a:moveTo>
                <a:lnTo>
                  <a:pt x="415" y="395"/>
                </a:lnTo>
                <a:lnTo>
                  <a:pt x="415" y="395"/>
                </a:lnTo>
                <a:lnTo>
                  <a:pt x="428" y="417"/>
                </a:lnTo>
                <a:lnTo>
                  <a:pt x="438" y="432"/>
                </a:lnTo>
                <a:lnTo>
                  <a:pt x="440" y="438"/>
                </a:lnTo>
                <a:lnTo>
                  <a:pt x="441" y="442"/>
                </a:lnTo>
                <a:lnTo>
                  <a:pt x="441" y="442"/>
                </a:lnTo>
                <a:lnTo>
                  <a:pt x="435" y="454"/>
                </a:lnTo>
                <a:lnTo>
                  <a:pt x="423" y="478"/>
                </a:lnTo>
                <a:lnTo>
                  <a:pt x="410" y="503"/>
                </a:lnTo>
                <a:lnTo>
                  <a:pt x="403" y="519"/>
                </a:lnTo>
                <a:lnTo>
                  <a:pt x="403" y="519"/>
                </a:lnTo>
                <a:lnTo>
                  <a:pt x="399" y="525"/>
                </a:lnTo>
                <a:lnTo>
                  <a:pt x="395" y="534"/>
                </a:lnTo>
                <a:lnTo>
                  <a:pt x="384" y="551"/>
                </a:lnTo>
                <a:lnTo>
                  <a:pt x="368" y="571"/>
                </a:lnTo>
                <a:lnTo>
                  <a:pt x="368" y="571"/>
                </a:lnTo>
                <a:lnTo>
                  <a:pt x="366" y="555"/>
                </a:lnTo>
                <a:lnTo>
                  <a:pt x="366" y="542"/>
                </a:lnTo>
                <a:lnTo>
                  <a:pt x="367" y="535"/>
                </a:lnTo>
                <a:lnTo>
                  <a:pt x="368" y="529"/>
                </a:lnTo>
                <a:lnTo>
                  <a:pt x="368" y="529"/>
                </a:lnTo>
                <a:lnTo>
                  <a:pt x="370" y="522"/>
                </a:lnTo>
                <a:lnTo>
                  <a:pt x="371" y="510"/>
                </a:lnTo>
                <a:lnTo>
                  <a:pt x="371" y="480"/>
                </a:lnTo>
                <a:lnTo>
                  <a:pt x="371" y="450"/>
                </a:lnTo>
                <a:lnTo>
                  <a:pt x="372" y="438"/>
                </a:lnTo>
                <a:lnTo>
                  <a:pt x="373" y="431"/>
                </a:lnTo>
                <a:lnTo>
                  <a:pt x="373" y="431"/>
                </a:lnTo>
                <a:lnTo>
                  <a:pt x="379" y="419"/>
                </a:lnTo>
                <a:lnTo>
                  <a:pt x="387" y="406"/>
                </a:lnTo>
                <a:lnTo>
                  <a:pt x="398" y="390"/>
                </a:lnTo>
                <a:lnTo>
                  <a:pt x="398" y="3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50A6AC43-0DB2-40A7-ABF5-69AF76F9028A}"/>
              </a:ext>
            </a:extLst>
          </p:cNvPr>
          <p:cNvSpPr>
            <a:spLocks/>
          </p:cNvSpPr>
          <p:nvPr/>
        </p:nvSpPr>
        <p:spPr bwMode="auto">
          <a:xfrm>
            <a:off x="1070532" y="2753925"/>
            <a:ext cx="425539" cy="1594288"/>
          </a:xfrm>
          <a:custGeom>
            <a:avLst/>
            <a:gdLst>
              <a:gd name="T0" fmla="*/ 24 w 359"/>
              <a:gd name="T1" fmla="*/ 30 h 1345"/>
              <a:gd name="T2" fmla="*/ 4 w 359"/>
              <a:gd name="T3" fmla="*/ 37 h 1345"/>
              <a:gd name="T4" fmla="*/ 23 w 359"/>
              <a:gd name="T5" fmla="*/ 59 h 1345"/>
              <a:gd name="T6" fmla="*/ 8 w 359"/>
              <a:gd name="T7" fmla="*/ 89 h 1345"/>
              <a:gd name="T8" fmla="*/ 4 w 359"/>
              <a:gd name="T9" fmla="*/ 147 h 1345"/>
              <a:gd name="T10" fmla="*/ 16 w 359"/>
              <a:gd name="T11" fmla="*/ 188 h 1345"/>
              <a:gd name="T12" fmla="*/ 42 w 359"/>
              <a:gd name="T13" fmla="*/ 267 h 1345"/>
              <a:gd name="T14" fmla="*/ 42 w 359"/>
              <a:gd name="T15" fmla="*/ 359 h 1345"/>
              <a:gd name="T16" fmla="*/ 33 w 359"/>
              <a:gd name="T17" fmla="*/ 406 h 1345"/>
              <a:gd name="T18" fmla="*/ 17 w 359"/>
              <a:gd name="T19" fmla="*/ 606 h 1345"/>
              <a:gd name="T20" fmla="*/ 6 w 359"/>
              <a:gd name="T21" fmla="*/ 649 h 1345"/>
              <a:gd name="T22" fmla="*/ 4 w 359"/>
              <a:gd name="T23" fmla="*/ 690 h 1345"/>
              <a:gd name="T24" fmla="*/ 30 w 359"/>
              <a:gd name="T25" fmla="*/ 801 h 1345"/>
              <a:gd name="T26" fmla="*/ 39 w 359"/>
              <a:gd name="T27" fmla="*/ 933 h 1345"/>
              <a:gd name="T28" fmla="*/ 46 w 359"/>
              <a:gd name="T29" fmla="*/ 1000 h 1345"/>
              <a:gd name="T30" fmla="*/ 81 w 359"/>
              <a:gd name="T31" fmla="*/ 1054 h 1345"/>
              <a:gd name="T32" fmla="*/ 107 w 359"/>
              <a:gd name="T33" fmla="*/ 1193 h 1345"/>
              <a:gd name="T34" fmla="*/ 116 w 359"/>
              <a:gd name="T35" fmla="*/ 1247 h 1345"/>
              <a:gd name="T36" fmla="*/ 85 w 359"/>
              <a:gd name="T37" fmla="*/ 1275 h 1345"/>
              <a:gd name="T38" fmla="*/ 34 w 359"/>
              <a:gd name="T39" fmla="*/ 1322 h 1345"/>
              <a:gd name="T40" fmla="*/ 46 w 359"/>
              <a:gd name="T41" fmla="*/ 1332 h 1345"/>
              <a:gd name="T42" fmla="*/ 60 w 359"/>
              <a:gd name="T43" fmla="*/ 1340 h 1345"/>
              <a:gd name="T44" fmla="*/ 142 w 359"/>
              <a:gd name="T45" fmla="*/ 1338 h 1345"/>
              <a:gd name="T46" fmla="*/ 243 w 359"/>
              <a:gd name="T47" fmla="*/ 1328 h 1345"/>
              <a:gd name="T48" fmla="*/ 252 w 359"/>
              <a:gd name="T49" fmla="*/ 1314 h 1345"/>
              <a:gd name="T50" fmla="*/ 246 w 359"/>
              <a:gd name="T51" fmla="*/ 1238 h 1345"/>
              <a:gd name="T52" fmla="*/ 241 w 359"/>
              <a:gd name="T53" fmla="*/ 1192 h 1345"/>
              <a:gd name="T54" fmla="*/ 207 w 359"/>
              <a:gd name="T55" fmla="*/ 1092 h 1345"/>
              <a:gd name="T56" fmla="*/ 171 w 359"/>
              <a:gd name="T57" fmla="*/ 967 h 1345"/>
              <a:gd name="T58" fmla="*/ 194 w 359"/>
              <a:gd name="T59" fmla="*/ 838 h 1345"/>
              <a:gd name="T60" fmla="*/ 216 w 359"/>
              <a:gd name="T61" fmla="*/ 828 h 1345"/>
              <a:gd name="T62" fmla="*/ 273 w 359"/>
              <a:gd name="T63" fmla="*/ 704 h 1345"/>
              <a:gd name="T64" fmla="*/ 327 w 359"/>
              <a:gd name="T65" fmla="*/ 692 h 1345"/>
              <a:gd name="T66" fmla="*/ 348 w 359"/>
              <a:gd name="T67" fmla="*/ 610 h 1345"/>
              <a:gd name="T68" fmla="*/ 334 w 359"/>
              <a:gd name="T69" fmla="*/ 559 h 1345"/>
              <a:gd name="T70" fmla="*/ 354 w 359"/>
              <a:gd name="T71" fmla="*/ 537 h 1345"/>
              <a:gd name="T72" fmla="*/ 358 w 359"/>
              <a:gd name="T73" fmla="*/ 487 h 1345"/>
              <a:gd name="T74" fmla="*/ 342 w 359"/>
              <a:gd name="T75" fmla="*/ 436 h 1345"/>
              <a:gd name="T76" fmla="*/ 333 w 359"/>
              <a:gd name="T77" fmla="*/ 390 h 1345"/>
              <a:gd name="T78" fmla="*/ 313 w 359"/>
              <a:gd name="T79" fmla="*/ 375 h 1345"/>
              <a:gd name="T80" fmla="*/ 261 w 359"/>
              <a:gd name="T81" fmla="*/ 309 h 1345"/>
              <a:gd name="T82" fmla="*/ 217 w 359"/>
              <a:gd name="T83" fmla="*/ 309 h 1345"/>
              <a:gd name="T84" fmla="*/ 165 w 359"/>
              <a:gd name="T85" fmla="*/ 229 h 1345"/>
              <a:gd name="T86" fmla="*/ 145 w 359"/>
              <a:gd name="T87" fmla="*/ 189 h 1345"/>
              <a:gd name="T88" fmla="*/ 130 w 359"/>
              <a:gd name="T89" fmla="*/ 168 h 1345"/>
              <a:gd name="T90" fmla="*/ 142 w 359"/>
              <a:gd name="T91" fmla="*/ 163 h 1345"/>
              <a:gd name="T92" fmla="*/ 143 w 359"/>
              <a:gd name="T93" fmla="*/ 140 h 1345"/>
              <a:gd name="T94" fmla="*/ 157 w 359"/>
              <a:gd name="T95" fmla="*/ 149 h 1345"/>
              <a:gd name="T96" fmla="*/ 150 w 359"/>
              <a:gd name="T97" fmla="*/ 126 h 1345"/>
              <a:gd name="T98" fmla="*/ 167 w 359"/>
              <a:gd name="T99" fmla="*/ 95 h 1345"/>
              <a:gd name="T100" fmla="*/ 158 w 359"/>
              <a:gd name="T101" fmla="*/ 42 h 1345"/>
              <a:gd name="T102" fmla="*/ 130 w 359"/>
              <a:gd name="T103" fmla="*/ 15 h 1345"/>
              <a:gd name="T104" fmla="*/ 84 w 359"/>
              <a:gd name="T105" fmla="*/ 0 h 1345"/>
              <a:gd name="T106" fmla="*/ 47 w 359"/>
              <a:gd name="T107" fmla="*/ 9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9" h="1345">
                <a:moveTo>
                  <a:pt x="47" y="9"/>
                </a:moveTo>
                <a:lnTo>
                  <a:pt x="18" y="23"/>
                </a:lnTo>
                <a:lnTo>
                  <a:pt x="18" y="23"/>
                </a:lnTo>
                <a:lnTo>
                  <a:pt x="21" y="28"/>
                </a:lnTo>
                <a:lnTo>
                  <a:pt x="23" y="30"/>
                </a:lnTo>
                <a:lnTo>
                  <a:pt x="24" y="30"/>
                </a:lnTo>
                <a:lnTo>
                  <a:pt x="26" y="30"/>
                </a:lnTo>
                <a:lnTo>
                  <a:pt x="26" y="30"/>
                </a:lnTo>
                <a:lnTo>
                  <a:pt x="26" y="30"/>
                </a:lnTo>
                <a:lnTo>
                  <a:pt x="23" y="30"/>
                </a:lnTo>
                <a:lnTo>
                  <a:pt x="16" y="33"/>
                </a:lnTo>
                <a:lnTo>
                  <a:pt x="4" y="37"/>
                </a:lnTo>
                <a:lnTo>
                  <a:pt x="22" y="43"/>
                </a:lnTo>
                <a:lnTo>
                  <a:pt x="22" y="43"/>
                </a:lnTo>
                <a:lnTo>
                  <a:pt x="22" y="46"/>
                </a:lnTo>
                <a:lnTo>
                  <a:pt x="23" y="51"/>
                </a:lnTo>
                <a:lnTo>
                  <a:pt x="23" y="54"/>
                </a:lnTo>
                <a:lnTo>
                  <a:pt x="23" y="59"/>
                </a:lnTo>
                <a:lnTo>
                  <a:pt x="21" y="63"/>
                </a:lnTo>
                <a:lnTo>
                  <a:pt x="18" y="67"/>
                </a:lnTo>
                <a:lnTo>
                  <a:pt x="18" y="67"/>
                </a:lnTo>
                <a:lnTo>
                  <a:pt x="15" y="71"/>
                </a:lnTo>
                <a:lnTo>
                  <a:pt x="12" y="77"/>
                </a:lnTo>
                <a:lnTo>
                  <a:pt x="8" y="89"/>
                </a:lnTo>
                <a:lnTo>
                  <a:pt x="4" y="110"/>
                </a:lnTo>
                <a:lnTo>
                  <a:pt x="4" y="110"/>
                </a:lnTo>
                <a:lnTo>
                  <a:pt x="3" y="121"/>
                </a:lnTo>
                <a:lnTo>
                  <a:pt x="3" y="133"/>
                </a:lnTo>
                <a:lnTo>
                  <a:pt x="4" y="147"/>
                </a:lnTo>
                <a:lnTo>
                  <a:pt x="4" y="147"/>
                </a:lnTo>
                <a:lnTo>
                  <a:pt x="5" y="164"/>
                </a:lnTo>
                <a:lnTo>
                  <a:pt x="8" y="176"/>
                </a:lnTo>
                <a:lnTo>
                  <a:pt x="9" y="181"/>
                </a:lnTo>
                <a:lnTo>
                  <a:pt x="11" y="185"/>
                </a:lnTo>
                <a:lnTo>
                  <a:pt x="11" y="185"/>
                </a:lnTo>
                <a:lnTo>
                  <a:pt x="16" y="188"/>
                </a:lnTo>
                <a:lnTo>
                  <a:pt x="24" y="189"/>
                </a:lnTo>
                <a:lnTo>
                  <a:pt x="33" y="192"/>
                </a:lnTo>
                <a:lnTo>
                  <a:pt x="55" y="222"/>
                </a:lnTo>
                <a:lnTo>
                  <a:pt x="55" y="222"/>
                </a:lnTo>
                <a:lnTo>
                  <a:pt x="47" y="247"/>
                </a:lnTo>
                <a:lnTo>
                  <a:pt x="42" y="267"/>
                </a:lnTo>
                <a:lnTo>
                  <a:pt x="41" y="274"/>
                </a:lnTo>
                <a:lnTo>
                  <a:pt x="40" y="280"/>
                </a:lnTo>
                <a:lnTo>
                  <a:pt x="40" y="280"/>
                </a:lnTo>
                <a:lnTo>
                  <a:pt x="41" y="298"/>
                </a:lnTo>
                <a:lnTo>
                  <a:pt x="42" y="328"/>
                </a:lnTo>
                <a:lnTo>
                  <a:pt x="42" y="359"/>
                </a:lnTo>
                <a:lnTo>
                  <a:pt x="41" y="370"/>
                </a:lnTo>
                <a:lnTo>
                  <a:pt x="40" y="375"/>
                </a:lnTo>
                <a:lnTo>
                  <a:pt x="40" y="375"/>
                </a:lnTo>
                <a:lnTo>
                  <a:pt x="37" y="383"/>
                </a:lnTo>
                <a:lnTo>
                  <a:pt x="34" y="393"/>
                </a:lnTo>
                <a:lnTo>
                  <a:pt x="33" y="406"/>
                </a:lnTo>
                <a:lnTo>
                  <a:pt x="33" y="419"/>
                </a:lnTo>
                <a:lnTo>
                  <a:pt x="33" y="419"/>
                </a:lnTo>
                <a:lnTo>
                  <a:pt x="33" y="433"/>
                </a:lnTo>
                <a:lnTo>
                  <a:pt x="31" y="461"/>
                </a:lnTo>
                <a:lnTo>
                  <a:pt x="24" y="535"/>
                </a:lnTo>
                <a:lnTo>
                  <a:pt x="17" y="606"/>
                </a:lnTo>
                <a:lnTo>
                  <a:pt x="14" y="629"/>
                </a:lnTo>
                <a:lnTo>
                  <a:pt x="12" y="637"/>
                </a:lnTo>
                <a:lnTo>
                  <a:pt x="11" y="639"/>
                </a:lnTo>
                <a:lnTo>
                  <a:pt x="11" y="639"/>
                </a:lnTo>
                <a:lnTo>
                  <a:pt x="9" y="643"/>
                </a:lnTo>
                <a:lnTo>
                  <a:pt x="6" y="649"/>
                </a:lnTo>
                <a:lnTo>
                  <a:pt x="2" y="665"/>
                </a:lnTo>
                <a:lnTo>
                  <a:pt x="0" y="674"/>
                </a:lnTo>
                <a:lnTo>
                  <a:pt x="0" y="682"/>
                </a:lnTo>
                <a:lnTo>
                  <a:pt x="2" y="688"/>
                </a:lnTo>
                <a:lnTo>
                  <a:pt x="2" y="689"/>
                </a:lnTo>
                <a:lnTo>
                  <a:pt x="4" y="690"/>
                </a:lnTo>
                <a:lnTo>
                  <a:pt x="4" y="690"/>
                </a:lnTo>
                <a:lnTo>
                  <a:pt x="10" y="693"/>
                </a:lnTo>
                <a:lnTo>
                  <a:pt x="14" y="693"/>
                </a:lnTo>
                <a:lnTo>
                  <a:pt x="18" y="690"/>
                </a:lnTo>
                <a:lnTo>
                  <a:pt x="18" y="690"/>
                </a:lnTo>
                <a:lnTo>
                  <a:pt x="30" y="801"/>
                </a:lnTo>
                <a:lnTo>
                  <a:pt x="39" y="878"/>
                </a:lnTo>
                <a:lnTo>
                  <a:pt x="40" y="906"/>
                </a:lnTo>
                <a:lnTo>
                  <a:pt x="40" y="919"/>
                </a:lnTo>
                <a:lnTo>
                  <a:pt x="40" y="919"/>
                </a:lnTo>
                <a:lnTo>
                  <a:pt x="39" y="924"/>
                </a:lnTo>
                <a:lnTo>
                  <a:pt x="39" y="933"/>
                </a:lnTo>
                <a:lnTo>
                  <a:pt x="39" y="956"/>
                </a:lnTo>
                <a:lnTo>
                  <a:pt x="39" y="979"/>
                </a:lnTo>
                <a:lnTo>
                  <a:pt x="40" y="992"/>
                </a:lnTo>
                <a:lnTo>
                  <a:pt x="40" y="992"/>
                </a:lnTo>
                <a:lnTo>
                  <a:pt x="42" y="995"/>
                </a:lnTo>
                <a:lnTo>
                  <a:pt x="46" y="1000"/>
                </a:lnTo>
                <a:lnTo>
                  <a:pt x="57" y="1015"/>
                </a:lnTo>
                <a:lnTo>
                  <a:pt x="69" y="1030"/>
                </a:lnTo>
                <a:lnTo>
                  <a:pt x="73" y="1037"/>
                </a:lnTo>
                <a:lnTo>
                  <a:pt x="77" y="1043"/>
                </a:lnTo>
                <a:lnTo>
                  <a:pt x="77" y="1043"/>
                </a:lnTo>
                <a:lnTo>
                  <a:pt x="81" y="1054"/>
                </a:lnTo>
                <a:lnTo>
                  <a:pt x="84" y="1072"/>
                </a:lnTo>
                <a:lnTo>
                  <a:pt x="94" y="1120"/>
                </a:lnTo>
                <a:lnTo>
                  <a:pt x="103" y="1166"/>
                </a:lnTo>
                <a:lnTo>
                  <a:pt x="107" y="1190"/>
                </a:lnTo>
                <a:lnTo>
                  <a:pt x="107" y="1190"/>
                </a:lnTo>
                <a:lnTo>
                  <a:pt x="107" y="1193"/>
                </a:lnTo>
                <a:lnTo>
                  <a:pt x="109" y="1196"/>
                </a:lnTo>
                <a:lnTo>
                  <a:pt x="114" y="1204"/>
                </a:lnTo>
                <a:lnTo>
                  <a:pt x="121" y="1212"/>
                </a:lnTo>
                <a:lnTo>
                  <a:pt x="121" y="1212"/>
                </a:lnTo>
                <a:lnTo>
                  <a:pt x="119" y="1231"/>
                </a:lnTo>
                <a:lnTo>
                  <a:pt x="116" y="1247"/>
                </a:lnTo>
                <a:lnTo>
                  <a:pt x="115" y="1253"/>
                </a:lnTo>
                <a:lnTo>
                  <a:pt x="114" y="1256"/>
                </a:lnTo>
                <a:lnTo>
                  <a:pt x="114" y="1256"/>
                </a:lnTo>
                <a:lnTo>
                  <a:pt x="110" y="1260"/>
                </a:lnTo>
                <a:lnTo>
                  <a:pt x="103" y="1265"/>
                </a:lnTo>
                <a:lnTo>
                  <a:pt x="85" y="1275"/>
                </a:lnTo>
                <a:lnTo>
                  <a:pt x="55" y="1293"/>
                </a:lnTo>
                <a:lnTo>
                  <a:pt x="55" y="1293"/>
                </a:lnTo>
                <a:lnTo>
                  <a:pt x="52" y="1296"/>
                </a:lnTo>
                <a:lnTo>
                  <a:pt x="47" y="1299"/>
                </a:lnTo>
                <a:lnTo>
                  <a:pt x="40" y="1311"/>
                </a:lnTo>
                <a:lnTo>
                  <a:pt x="34" y="1322"/>
                </a:lnTo>
                <a:lnTo>
                  <a:pt x="33" y="1327"/>
                </a:lnTo>
                <a:lnTo>
                  <a:pt x="33" y="1329"/>
                </a:lnTo>
                <a:lnTo>
                  <a:pt x="33" y="1329"/>
                </a:lnTo>
                <a:lnTo>
                  <a:pt x="35" y="1332"/>
                </a:lnTo>
                <a:lnTo>
                  <a:pt x="37" y="1333"/>
                </a:lnTo>
                <a:lnTo>
                  <a:pt x="46" y="1332"/>
                </a:lnTo>
                <a:lnTo>
                  <a:pt x="55" y="1329"/>
                </a:lnTo>
                <a:lnTo>
                  <a:pt x="55" y="1329"/>
                </a:lnTo>
                <a:lnTo>
                  <a:pt x="55" y="1332"/>
                </a:lnTo>
                <a:lnTo>
                  <a:pt x="57" y="1335"/>
                </a:lnTo>
                <a:lnTo>
                  <a:pt x="58" y="1338"/>
                </a:lnTo>
                <a:lnTo>
                  <a:pt x="60" y="1340"/>
                </a:lnTo>
                <a:lnTo>
                  <a:pt x="65" y="1342"/>
                </a:lnTo>
                <a:lnTo>
                  <a:pt x="70" y="1345"/>
                </a:lnTo>
                <a:lnTo>
                  <a:pt x="70" y="1345"/>
                </a:lnTo>
                <a:lnTo>
                  <a:pt x="79" y="1345"/>
                </a:lnTo>
                <a:lnTo>
                  <a:pt x="96" y="1343"/>
                </a:lnTo>
                <a:lnTo>
                  <a:pt x="142" y="1338"/>
                </a:lnTo>
                <a:lnTo>
                  <a:pt x="188" y="1332"/>
                </a:lnTo>
                <a:lnTo>
                  <a:pt x="205" y="1330"/>
                </a:lnTo>
                <a:lnTo>
                  <a:pt x="217" y="1329"/>
                </a:lnTo>
                <a:lnTo>
                  <a:pt x="217" y="1329"/>
                </a:lnTo>
                <a:lnTo>
                  <a:pt x="231" y="1329"/>
                </a:lnTo>
                <a:lnTo>
                  <a:pt x="243" y="1328"/>
                </a:lnTo>
                <a:lnTo>
                  <a:pt x="252" y="1326"/>
                </a:lnTo>
                <a:lnTo>
                  <a:pt x="254" y="1324"/>
                </a:lnTo>
                <a:lnTo>
                  <a:pt x="253" y="1322"/>
                </a:lnTo>
                <a:lnTo>
                  <a:pt x="253" y="1322"/>
                </a:lnTo>
                <a:lnTo>
                  <a:pt x="253" y="1320"/>
                </a:lnTo>
                <a:lnTo>
                  <a:pt x="252" y="1314"/>
                </a:lnTo>
                <a:lnTo>
                  <a:pt x="252" y="1297"/>
                </a:lnTo>
                <a:lnTo>
                  <a:pt x="253" y="1263"/>
                </a:lnTo>
                <a:lnTo>
                  <a:pt x="253" y="1263"/>
                </a:lnTo>
                <a:lnTo>
                  <a:pt x="253" y="1257"/>
                </a:lnTo>
                <a:lnTo>
                  <a:pt x="252" y="1250"/>
                </a:lnTo>
                <a:lnTo>
                  <a:pt x="246" y="1238"/>
                </a:lnTo>
                <a:lnTo>
                  <a:pt x="241" y="1230"/>
                </a:lnTo>
                <a:lnTo>
                  <a:pt x="238" y="1226"/>
                </a:lnTo>
                <a:lnTo>
                  <a:pt x="238" y="1226"/>
                </a:lnTo>
                <a:lnTo>
                  <a:pt x="240" y="1223"/>
                </a:lnTo>
                <a:lnTo>
                  <a:pt x="241" y="1211"/>
                </a:lnTo>
                <a:lnTo>
                  <a:pt x="241" y="1192"/>
                </a:lnTo>
                <a:lnTo>
                  <a:pt x="241" y="1181"/>
                </a:lnTo>
                <a:lnTo>
                  <a:pt x="238" y="1168"/>
                </a:lnTo>
                <a:lnTo>
                  <a:pt x="238" y="1168"/>
                </a:lnTo>
                <a:lnTo>
                  <a:pt x="235" y="1153"/>
                </a:lnTo>
                <a:lnTo>
                  <a:pt x="228" y="1134"/>
                </a:lnTo>
                <a:lnTo>
                  <a:pt x="207" y="1092"/>
                </a:lnTo>
                <a:lnTo>
                  <a:pt x="189" y="1050"/>
                </a:lnTo>
                <a:lnTo>
                  <a:pt x="183" y="1034"/>
                </a:lnTo>
                <a:lnTo>
                  <a:pt x="180" y="1022"/>
                </a:lnTo>
                <a:lnTo>
                  <a:pt x="180" y="1022"/>
                </a:lnTo>
                <a:lnTo>
                  <a:pt x="176" y="997"/>
                </a:lnTo>
                <a:lnTo>
                  <a:pt x="171" y="967"/>
                </a:lnTo>
                <a:lnTo>
                  <a:pt x="165" y="933"/>
                </a:lnTo>
                <a:lnTo>
                  <a:pt x="165" y="933"/>
                </a:lnTo>
                <a:lnTo>
                  <a:pt x="179" y="887"/>
                </a:lnTo>
                <a:lnTo>
                  <a:pt x="188" y="853"/>
                </a:lnTo>
                <a:lnTo>
                  <a:pt x="192" y="842"/>
                </a:lnTo>
                <a:lnTo>
                  <a:pt x="194" y="838"/>
                </a:lnTo>
                <a:lnTo>
                  <a:pt x="194" y="838"/>
                </a:lnTo>
                <a:lnTo>
                  <a:pt x="199" y="836"/>
                </a:lnTo>
                <a:lnTo>
                  <a:pt x="206" y="835"/>
                </a:lnTo>
                <a:lnTo>
                  <a:pt x="210" y="834"/>
                </a:lnTo>
                <a:lnTo>
                  <a:pt x="213" y="832"/>
                </a:lnTo>
                <a:lnTo>
                  <a:pt x="216" y="828"/>
                </a:lnTo>
                <a:lnTo>
                  <a:pt x="217" y="823"/>
                </a:lnTo>
                <a:lnTo>
                  <a:pt x="217" y="823"/>
                </a:lnTo>
                <a:lnTo>
                  <a:pt x="224" y="755"/>
                </a:lnTo>
                <a:lnTo>
                  <a:pt x="231" y="698"/>
                </a:lnTo>
                <a:lnTo>
                  <a:pt x="231" y="698"/>
                </a:lnTo>
                <a:lnTo>
                  <a:pt x="273" y="704"/>
                </a:lnTo>
                <a:lnTo>
                  <a:pt x="303" y="706"/>
                </a:lnTo>
                <a:lnTo>
                  <a:pt x="314" y="706"/>
                </a:lnTo>
                <a:lnTo>
                  <a:pt x="320" y="706"/>
                </a:lnTo>
                <a:lnTo>
                  <a:pt x="320" y="706"/>
                </a:lnTo>
                <a:lnTo>
                  <a:pt x="322" y="701"/>
                </a:lnTo>
                <a:lnTo>
                  <a:pt x="327" y="692"/>
                </a:lnTo>
                <a:lnTo>
                  <a:pt x="336" y="664"/>
                </a:lnTo>
                <a:lnTo>
                  <a:pt x="342" y="649"/>
                </a:lnTo>
                <a:lnTo>
                  <a:pt x="346" y="633"/>
                </a:lnTo>
                <a:lnTo>
                  <a:pt x="348" y="620"/>
                </a:lnTo>
                <a:lnTo>
                  <a:pt x="348" y="610"/>
                </a:lnTo>
                <a:lnTo>
                  <a:pt x="348" y="610"/>
                </a:lnTo>
                <a:lnTo>
                  <a:pt x="347" y="602"/>
                </a:lnTo>
                <a:lnTo>
                  <a:pt x="345" y="594"/>
                </a:lnTo>
                <a:lnTo>
                  <a:pt x="340" y="577"/>
                </a:lnTo>
                <a:lnTo>
                  <a:pt x="335" y="564"/>
                </a:lnTo>
                <a:lnTo>
                  <a:pt x="334" y="560"/>
                </a:lnTo>
                <a:lnTo>
                  <a:pt x="334" y="559"/>
                </a:lnTo>
                <a:lnTo>
                  <a:pt x="334" y="559"/>
                </a:lnTo>
                <a:lnTo>
                  <a:pt x="338" y="558"/>
                </a:lnTo>
                <a:lnTo>
                  <a:pt x="344" y="553"/>
                </a:lnTo>
                <a:lnTo>
                  <a:pt x="347" y="548"/>
                </a:lnTo>
                <a:lnTo>
                  <a:pt x="351" y="543"/>
                </a:lnTo>
                <a:lnTo>
                  <a:pt x="354" y="537"/>
                </a:lnTo>
                <a:lnTo>
                  <a:pt x="356" y="529"/>
                </a:lnTo>
                <a:lnTo>
                  <a:pt x="356" y="529"/>
                </a:lnTo>
                <a:lnTo>
                  <a:pt x="359" y="513"/>
                </a:lnTo>
                <a:lnTo>
                  <a:pt x="359" y="505"/>
                </a:lnTo>
                <a:lnTo>
                  <a:pt x="359" y="496"/>
                </a:lnTo>
                <a:lnTo>
                  <a:pt x="358" y="487"/>
                </a:lnTo>
                <a:lnTo>
                  <a:pt x="356" y="478"/>
                </a:lnTo>
                <a:lnTo>
                  <a:pt x="353" y="467"/>
                </a:lnTo>
                <a:lnTo>
                  <a:pt x="348" y="456"/>
                </a:lnTo>
                <a:lnTo>
                  <a:pt x="348" y="456"/>
                </a:lnTo>
                <a:lnTo>
                  <a:pt x="345" y="445"/>
                </a:lnTo>
                <a:lnTo>
                  <a:pt x="342" y="436"/>
                </a:lnTo>
                <a:lnTo>
                  <a:pt x="339" y="419"/>
                </a:lnTo>
                <a:lnTo>
                  <a:pt x="336" y="407"/>
                </a:lnTo>
                <a:lnTo>
                  <a:pt x="334" y="397"/>
                </a:lnTo>
                <a:lnTo>
                  <a:pt x="334" y="397"/>
                </a:lnTo>
                <a:lnTo>
                  <a:pt x="333" y="394"/>
                </a:lnTo>
                <a:lnTo>
                  <a:pt x="333" y="390"/>
                </a:lnTo>
                <a:lnTo>
                  <a:pt x="332" y="384"/>
                </a:lnTo>
                <a:lnTo>
                  <a:pt x="329" y="382"/>
                </a:lnTo>
                <a:lnTo>
                  <a:pt x="326" y="380"/>
                </a:lnTo>
                <a:lnTo>
                  <a:pt x="321" y="377"/>
                </a:lnTo>
                <a:lnTo>
                  <a:pt x="313" y="375"/>
                </a:lnTo>
                <a:lnTo>
                  <a:pt x="313" y="375"/>
                </a:lnTo>
                <a:lnTo>
                  <a:pt x="246" y="360"/>
                </a:lnTo>
                <a:lnTo>
                  <a:pt x="253" y="339"/>
                </a:lnTo>
                <a:lnTo>
                  <a:pt x="253" y="339"/>
                </a:lnTo>
                <a:lnTo>
                  <a:pt x="258" y="324"/>
                </a:lnTo>
                <a:lnTo>
                  <a:pt x="261" y="309"/>
                </a:lnTo>
                <a:lnTo>
                  <a:pt x="261" y="309"/>
                </a:lnTo>
                <a:lnTo>
                  <a:pt x="260" y="309"/>
                </a:lnTo>
                <a:lnTo>
                  <a:pt x="256" y="308"/>
                </a:lnTo>
                <a:lnTo>
                  <a:pt x="246" y="308"/>
                </a:lnTo>
                <a:lnTo>
                  <a:pt x="231" y="309"/>
                </a:lnTo>
                <a:lnTo>
                  <a:pt x="217" y="309"/>
                </a:lnTo>
                <a:lnTo>
                  <a:pt x="217" y="309"/>
                </a:lnTo>
                <a:lnTo>
                  <a:pt x="206" y="284"/>
                </a:lnTo>
                <a:lnTo>
                  <a:pt x="197" y="263"/>
                </a:lnTo>
                <a:lnTo>
                  <a:pt x="192" y="256"/>
                </a:lnTo>
                <a:lnTo>
                  <a:pt x="187" y="250"/>
                </a:lnTo>
                <a:lnTo>
                  <a:pt x="187" y="250"/>
                </a:lnTo>
                <a:lnTo>
                  <a:pt x="165" y="229"/>
                </a:lnTo>
                <a:lnTo>
                  <a:pt x="165" y="229"/>
                </a:lnTo>
                <a:lnTo>
                  <a:pt x="163" y="219"/>
                </a:lnTo>
                <a:lnTo>
                  <a:pt x="162" y="212"/>
                </a:lnTo>
                <a:lnTo>
                  <a:pt x="158" y="206"/>
                </a:lnTo>
                <a:lnTo>
                  <a:pt x="158" y="206"/>
                </a:lnTo>
                <a:lnTo>
                  <a:pt x="145" y="189"/>
                </a:lnTo>
                <a:lnTo>
                  <a:pt x="136" y="177"/>
                </a:lnTo>
                <a:lnTo>
                  <a:pt x="136" y="177"/>
                </a:lnTo>
                <a:lnTo>
                  <a:pt x="128" y="170"/>
                </a:lnTo>
                <a:lnTo>
                  <a:pt x="128" y="170"/>
                </a:lnTo>
                <a:lnTo>
                  <a:pt x="127" y="168"/>
                </a:lnTo>
                <a:lnTo>
                  <a:pt x="130" y="168"/>
                </a:lnTo>
                <a:lnTo>
                  <a:pt x="133" y="168"/>
                </a:lnTo>
                <a:lnTo>
                  <a:pt x="136" y="170"/>
                </a:lnTo>
                <a:lnTo>
                  <a:pt x="136" y="170"/>
                </a:lnTo>
                <a:lnTo>
                  <a:pt x="137" y="170"/>
                </a:lnTo>
                <a:lnTo>
                  <a:pt x="138" y="169"/>
                </a:lnTo>
                <a:lnTo>
                  <a:pt x="142" y="163"/>
                </a:lnTo>
                <a:lnTo>
                  <a:pt x="143" y="158"/>
                </a:lnTo>
                <a:lnTo>
                  <a:pt x="143" y="155"/>
                </a:lnTo>
                <a:lnTo>
                  <a:pt x="143" y="155"/>
                </a:lnTo>
                <a:lnTo>
                  <a:pt x="143" y="152"/>
                </a:lnTo>
                <a:lnTo>
                  <a:pt x="143" y="146"/>
                </a:lnTo>
                <a:lnTo>
                  <a:pt x="143" y="140"/>
                </a:lnTo>
                <a:lnTo>
                  <a:pt x="143" y="140"/>
                </a:lnTo>
                <a:lnTo>
                  <a:pt x="144" y="141"/>
                </a:lnTo>
                <a:lnTo>
                  <a:pt x="145" y="144"/>
                </a:lnTo>
                <a:lnTo>
                  <a:pt x="150" y="147"/>
                </a:lnTo>
                <a:lnTo>
                  <a:pt x="156" y="149"/>
                </a:lnTo>
                <a:lnTo>
                  <a:pt x="157" y="149"/>
                </a:lnTo>
                <a:lnTo>
                  <a:pt x="158" y="147"/>
                </a:lnTo>
                <a:lnTo>
                  <a:pt x="158" y="147"/>
                </a:lnTo>
                <a:lnTo>
                  <a:pt x="157" y="143"/>
                </a:lnTo>
                <a:lnTo>
                  <a:pt x="155" y="136"/>
                </a:lnTo>
                <a:lnTo>
                  <a:pt x="150" y="126"/>
                </a:lnTo>
                <a:lnTo>
                  <a:pt x="150" y="126"/>
                </a:lnTo>
                <a:lnTo>
                  <a:pt x="158" y="127"/>
                </a:lnTo>
                <a:lnTo>
                  <a:pt x="163" y="127"/>
                </a:lnTo>
                <a:lnTo>
                  <a:pt x="164" y="127"/>
                </a:lnTo>
                <a:lnTo>
                  <a:pt x="165" y="126"/>
                </a:lnTo>
                <a:lnTo>
                  <a:pt x="165" y="126"/>
                </a:lnTo>
                <a:lnTo>
                  <a:pt x="167" y="95"/>
                </a:lnTo>
                <a:lnTo>
                  <a:pt x="167" y="73"/>
                </a:lnTo>
                <a:lnTo>
                  <a:pt x="167" y="65"/>
                </a:lnTo>
                <a:lnTo>
                  <a:pt x="165" y="60"/>
                </a:lnTo>
                <a:lnTo>
                  <a:pt x="165" y="60"/>
                </a:lnTo>
                <a:lnTo>
                  <a:pt x="162" y="52"/>
                </a:lnTo>
                <a:lnTo>
                  <a:pt x="158" y="42"/>
                </a:lnTo>
                <a:lnTo>
                  <a:pt x="152" y="33"/>
                </a:lnTo>
                <a:lnTo>
                  <a:pt x="147" y="27"/>
                </a:lnTo>
                <a:lnTo>
                  <a:pt x="143" y="23"/>
                </a:lnTo>
                <a:lnTo>
                  <a:pt x="143" y="23"/>
                </a:lnTo>
                <a:lnTo>
                  <a:pt x="136" y="17"/>
                </a:lnTo>
                <a:lnTo>
                  <a:pt x="130" y="15"/>
                </a:lnTo>
                <a:lnTo>
                  <a:pt x="124" y="12"/>
                </a:lnTo>
                <a:lnTo>
                  <a:pt x="114" y="9"/>
                </a:lnTo>
                <a:lnTo>
                  <a:pt x="114" y="9"/>
                </a:lnTo>
                <a:lnTo>
                  <a:pt x="104" y="4"/>
                </a:lnTo>
                <a:lnTo>
                  <a:pt x="98" y="3"/>
                </a:lnTo>
                <a:lnTo>
                  <a:pt x="84" y="0"/>
                </a:lnTo>
                <a:lnTo>
                  <a:pt x="84" y="0"/>
                </a:lnTo>
                <a:lnTo>
                  <a:pt x="79" y="0"/>
                </a:lnTo>
                <a:lnTo>
                  <a:pt x="73" y="0"/>
                </a:lnTo>
                <a:lnTo>
                  <a:pt x="61" y="4"/>
                </a:lnTo>
                <a:lnTo>
                  <a:pt x="47" y="9"/>
                </a:lnTo>
                <a:lnTo>
                  <a:pt x="47" y="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1">
            <a:extLst>
              <a:ext uri="{FF2B5EF4-FFF2-40B4-BE49-F238E27FC236}">
                <a16:creationId xmlns:a16="http://schemas.microsoft.com/office/drawing/2014/main" id="{11A20146-9AE2-4C20-ADA7-3A4F81F12378}"/>
              </a:ext>
            </a:extLst>
          </p:cNvPr>
          <p:cNvSpPr>
            <a:spLocks/>
          </p:cNvSpPr>
          <p:nvPr/>
        </p:nvSpPr>
        <p:spPr bwMode="auto">
          <a:xfrm>
            <a:off x="4626429" y="2777966"/>
            <a:ext cx="516723" cy="1585201"/>
          </a:xfrm>
          <a:custGeom>
            <a:avLst/>
            <a:gdLst>
              <a:gd name="T0" fmla="*/ 125 w 413"/>
              <a:gd name="T1" fmla="*/ 24 h 1267"/>
              <a:gd name="T2" fmla="*/ 157 w 413"/>
              <a:gd name="T3" fmla="*/ 6 h 1267"/>
              <a:gd name="T4" fmla="*/ 229 w 413"/>
              <a:gd name="T5" fmla="*/ 3 h 1267"/>
              <a:gd name="T6" fmla="*/ 253 w 413"/>
              <a:gd name="T7" fmla="*/ 20 h 1267"/>
              <a:gd name="T8" fmla="*/ 263 w 413"/>
              <a:gd name="T9" fmla="*/ 62 h 1267"/>
              <a:gd name="T10" fmla="*/ 258 w 413"/>
              <a:gd name="T11" fmla="*/ 100 h 1267"/>
              <a:gd name="T12" fmla="*/ 272 w 413"/>
              <a:gd name="T13" fmla="*/ 110 h 1267"/>
              <a:gd name="T14" fmla="*/ 263 w 413"/>
              <a:gd name="T15" fmla="*/ 138 h 1267"/>
              <a:gd name="T16" fmla="*/ 253 w 413"/>
              <a:gd name="T17" fmla="*/ 157 h 1267"/>
              <a:gd name="T18" fmla="*/ 267 w 413"/>
              <a:gd name="T19" fmla="*/ 181 h 1267"/>
              <a:gd name="T20" fmla="*/ 291 w 413"/>
              <a:gd name="T21" fmla="*/ 205 h 1267"/>
              <a:gd name="T22" fmla="*/ 339 w 413"/>
              <a:gd name="T23" fmla="*/ 222 h 1267"/>
              <a:gd name="T24" fmla="*/ 358 w 413"/>
              <a:gd name="T25" fmla="*/ 250 h 1267"/>
              <a:gd name="T26" fmla="*/ 405 w 413"/>
              <a:gd name="T27" fmla="*/ 381 h 1267"/>
              <a:gd name="T28" fmla="*/ 413 w 413"/>
              <a:gd name="T29" fmla="*/ 429 h 1267"/>
              <a:gd name="T30" fmla="*/ 401 w 413"/>
              <a:gd name="T31" fmla="*/ 466 h 1267"/>
              <a:gd name="T32" fmla="*/ 358 w 413"/>
              <a:gd name="T33" fmla="*/ 458 h 1267"/>
              <a:gd name="T34" fmla="*/ 377 w 413"/>
              <a:gd name="T35" fmla="*/ 548 h 1267"/>
              <a:gd name="T36" fmla="*/ 386 w 413"/>
              <a:gd name="T37" fmla="*/ 589 h 1267"/>
              <a:gd name="T38" fmla="*/ 366 w 413"/>
              <a:gd name="T39" fmla="*/ 620 h 1267"/>
              <a:gd name="T40" fmla="*/ 377 w 413"/>
              <a:gd name="T41" fmla="*/ 687 h 1267"/>
              <a:gd name="T42" fmla="*/ 371 w 413"/>
              <a:gd name="T43" fmla="*/ 714 h 1267"/>
              <a:gd name="T44" fmla="*/ 358 w 413"/>
              <a:gd name="T45" fmla="*/ 904 h 1267"/>
              <a:gd name="T46" fmla="*/ 353 w 413"/>
              <a:gd name="T47" fmla="*/ 947 h 1267"/>
              <a:gd name="T48" fmla="*/ 372 w 413"/>
              <a:gd name="T49" fmla="*/ 1100 h 1267"/>
              <a:gd name="T50" fmla="*/ 391 w 413"/>
              <a:gd name="T51" fmla="*/ 1166 h 1267"/>
              <a:gd name="T52" fmla="*/ 367 w 413"/>
              <a:gd name="T53" fmla="*/ 1209 h 1267"/>
              <a:gd name="T54" fmla="*/ 367 w 413"/>
              <a:gd name="T55" fmla="*/ 1247 h 1267"/>
              <a:gd name="T56" fmla="*/ 347 w 413"/>
              <a:gd name="T57" fmla="*/ 1265 h 1267"/>
              <a:gd name="T58" fmla="*/ 288 w 413"/>
              <a:gd name="T59" fmla="*/ 1265 h 1267"/>
              <a:gd name="T60" fmla="*/ 254 w 413"/>
              <a:gd name="T61" fmla="*/ 1207 h 1267"/>
              <a:gd name="T62" fmla="*/ 252 w 413"/>
              <a:gd name="T63" fmla="*/ 1159 h 1267"/>
              <a:gd name="T64" fmla="*/ 277 w 413"/>
              <a:gd name="T65" fmla="*/ 1120 h 1267"/>
              <a:gd name="T66" fmla="*/ 241 w 413"/>
              <a:gd name="T67" fmla="*/ 913 h 1267"/>
              <a:gd name="T68" fmla="*/ 222 w 413"/>
              <a:gd name="T69" fmla="*/ 818 h 1267"/>
              <a:gd name="T70" fmla="*/ 215 w 413"/>
              <a:gd name="T71" fmla="*/ 871 h 1267"/>
              <a:gd name="T72" fmla="*/ 195 w 413"/>
              <a:gd name="T73" fmla="*/ 1035 h 1267"/>
              <a:gd name="T74" fmla="*/ 196 w 413"/>
              <a:gd name="T75" fmla="*/ 1166 h 1267"/>
              <a:gd name="T76" fmla="*/ 210 w 413"/>
              <a:gd name="T77" fmla="*/ 1192 h 1267"/>
              <a:gd name="T78" fmla="*/ 209 w 413"/>
              <a:gd name="T79" fmla="*/ 1221 h 1267"/>
              <a:gd name="T80" fmla="*/ 201 w 413"/>
              <a:gd name="T81" fmla="*/ 1261 h 1267"/>
              <a:gd name="T82" fmla="*/ 149 w 413"/>
              <a:gd name="T83" fmla="*/ 1267 h 1267"/>
              <a:gd name="T84" fmla="*/ 103 w 413"/>
              <a:gd name="T85" fmla="*/ 1254 h 1267"/>
              <a:gd name="T86" fmla="*/ 96 w 413"/>
              <a:gd name="T87" fmla="*/ 1228 h 1267"/>
              <a:gd name="T88" fmla="*/ 106 w 413"/>
              <a:gd name="T89" fmla="*/ 1209 h 1267"/>
              <a:gd name="T90" fmla="*/ 78 w 413"/>
              <a:gd name="T91" fmla="*/ 1146 h 1267"/>
              <a:gd name="T92" fmla="*/ 84 w 413"/>
              <a:gd name="T93" fmla="*/ 1071 h 1267"/>
              <a:gd name="T94" fmla="*/ 91 w 413"/>
              <a:gd name="T95" fmla="*/ 885 h 1267"/>
              <a:gd name="T96" fmla="*/ 68 w 413"/>
              <a:gd name="T97" fmla="*/ 718 h 1267"/>
              <a:gd name="T98" fmla="*/ 68 w 413"/>
              <a:gd name="T99" fmla="*/ 615 h 1267"/>
              <a:gd name="T100" fmla="*/ 52 w 413"/>
              <a:gd name="T101" fmla="*/ 502 h 1267"/>
              <a:gd name="T102" fmla="*/ 44 w 413"/>
              <a:gd name="T103" fmla="*/ 473 h 1267"/>
              <a:gd name="T104" fmla="*/ 15 w 413"/>
              <a:gd name="T105" fmla="*/ 463 h 1267"/>
              <a:gd name="T106" fmla="*/ 1 w 413"/>
              <a:gd name="T107" fmla="*/ 424 h 1267"/>
              <a:gd name="T108" fmla="*/ 25 w 413"/>
              <a:gd name="T109" fmla="*/ 314 h 1267"/>
              <a:gd name="T110" fmla="*/ 44 w 413"/>
              <a:gd name="T111" fmla="*/ 229 h 1267"/>
              <a:gd name="T112" fmla="*/ 72 w 413"/>
              <a:gd name="T113" fmla="*/ 210 h 1267"/>
              <a:gd name="T114" fmla="*/ 125 w 413"/>
              <a:gd name="T115" fmla="*/ 200 h 1267"/>
              <a:gd name="T116" fmla="*/ 144 w 413"/>
              <a:gd name="T117" fmla="*/ 143 h 1267"/>
              <a:gd name="T118" fmla="*/ 137 w 413"/>
              <a:gd name="T119" fmla="*/ 127 h 1267"/>
              <a:gd name="T120" fmla="*/ 132 w 413"/>
              <a:gd name="T121" fmla="*/ 104 h 1267"/>
              <a:gd name="T122" fmla="*/ 134 w 413"/>
              <a:gd name="T123" fmla="*/ 91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13" h="1267">
                <a:moveTo>
                  <a:pt x="125" y="53"/>
                </a:moveTo>
                <a:lnTo>
                  <a:pt x="125" y="53"/>
                </a:lnTo>
                <a:lnTo>
                  <a:pt x="124" y="41"/>
                </a:lnTo>
                <a:lnTo>
                  <a:pt x="124" y="31"/>
                </a:lnTo>
                <a:lnTo>
                  <a:pt x="124" y="28"/>
                </a:lnTo>
                <a:lnTo>
                  <a:pt x="125" y="24"/>
                </a:lnTo>
                <a:lnTo>
                  <a:pt x="125" y="24"/>
                </a:lnTo>
                <a:lnTo>
                  <a:pt x="127" y="22"/>
                </a:lnTo>
                <a:lnTo>
                  <a:pt x="132" y="18"/>
                </a:lnTo>
                <a:lnTo>
                  <a:pt x="138" y="14"/>
                </a:lnTo>
                <a:lnTo>
                  <a:pt x="146" y="10"/>
                </a:lnTo>
                <a:lnTo>
                  <a:pt x="157" y="6"/>
                </a:lnTo>
                <a:lnTo>
                  <a:pt x="168" y="3"/>
                </a:lnTo>
                <a:lnTo>
                  <a:pt x="182" y="2"/>
                </a:lnTo>
                <a:lnTo>
                  <a:pt x="196" y="0"/>
                </a:lnTo>
                <a:lnTo>
                  <a:pt x="196" y="0"/>
                </a:lnTo>
                <a:lnTo>
                  <a:pt x="221" y="2"/>
                </a:lnTo>
                <a:lnTo>
                  <a:pt x="229" y="3"/>
                </a:lnTo>
                <a:lnTo>
                  <a:pt x="237" y="4"/>
                </a:lnTo>
                <a:lnTo>
                  <a:pt x="242" y="6"/>
                </a:lnTo>
                <a:lnTo>
                  <a:pt x="246" y="10"/>
                </a:lnTo>
                <a:lnTo>
                  <a:pt x="250" y="14"/>
                </a:lnTo>
                <a:lnTo>
                  <a:pt x="253" y="20"/>
                </a:lnTo>
                <a:lnTo>
                  <a:pt x="253" y="20"/>
                </a:lnTo>
                <a:lnTo>
                  <a:pt x="256" y="25"/>
                </a:lnTo>
                <a:lnTo>
                  <a:pt x="259" y="33"/>
                </a:lnTo>
                <a:lnTo>
                  <a:pt x="261" y="46"/>
                </a:lnTo>
                <a:lnTo>
                  <a:pt x="263" y="56"/>
                </a:lnTo>
                <a:lnTo>
                  <a:pt x="263" y="62"/>
                </a:lnTo>
                <a:lnTo>
                  <a:pt x="263" y="62"/>
                </a:lnTo>
                <a:lnTo>
                  <a:pt x="261" y="66"/>
                </a:lnTo>
                <a:lnTo>
                  <a:pt x="263" y="73"/>
                </a:lnTo>
                <a:lnTo>
                  <a:pt x="263" y="81"/>
                </a:lnTo>
                <a:lnTo>
                  <a:pt x="258" y="91"/>
                </a:lnTo>
                <a:lnTo>
                  <a:pt x="258" y="100"/>
                </a:lnTo>
                <a:lnTo>
                  <a:pt x="258" y="100"/>
                </a:lnTo>
                <a:lnTo>
                  <a:pt x="260" y="99"/>
                </a:lnTo>
                <a:lnTo>
                  <a:pt x="264" y="99"/>
                </a:lnTo>
                <a:lnTo>
                  <a:pt x="267" y="100"/>
                </a:lnTo>
                <a:lnTo>
                  <a:pt x="267" y="100"/>
                </a:lnTo>
                <a:lnTo>
                  <a:pt x="271" y="104"/>
                </a:lnTo>
                <a:lnTo>
                  <a:pt x="272" y="110"/>
                </a:lnTo>
                <a:lnTo>
                  <a:pt x="272" y="115"/>
                </a:lnTo>
                <a:lnTo>
                  <a:pt x="272" y="119"/>
                </a:lnTo>
                <a:lnTo>
                  <a:pt x="272" y="119"/>
                </a:lnTo>
                <a:lnTo>
                  <a:pt x="267" y="130"/>
                </a:lnTo>
                <a:lnTo>
                  <a:pt x="263" y="138"/>
                </a:lnTo>
                <a:lnTo>
                  <a:pt x="263" y="138"/>
                </a:lnTo>
                <a:lnTo>
                  <a:pt x="258" y="143"/>
                </a:lnTo>
                <a:lnTo>
                  <a:pt x="256" y="147"/>
                </a:lnTo>
                <a:lnTo>
                  <a:pt x="253" y="148"/>
                </a:lnTo>
                <a:lnTo>
                  <a:pt x="253" y="148"/>
                </a:lnTo>
                <a:lnTo>
                  <a:pt x="253" y="150"/>
                </a:lnTo>
                <a:lnTo>
                  <a:pt x="253" y="157"/>
                </a:lnTo>
                <a:lnTo>
                  <a:pt x="253" y="167"/>
                </a:lnTo>
                <a:lnTo>
                  <a:pt x="253" y="167"/>
                </a:lnTo>
                <a:lnTo>
                  <a:pt x="260" y="173"/>
                </a:lnTo>
                <a:lnTo>
                  <a:pt x="265" y="178"/>
                </a:lnTo>
                <a:lnTo>
                  <a:pt x="267" y="181"/>
                </a:lnTo>
                <a:lnTo>
                  <a:pt x="267" y="181"/>
                </a:lnTo>
                <a:lnTo>
                  <a:pt x="266" y="186"/>
                </a:lnTo>
                <a:lnTo>
                  <a:pt x="266" y="188"/>
                </a:lnTo>
                <a:lnTo>
                  <a:pt x="267" y="191"/>
                </a:lnTo>
                <a:lnTo>
                  <a:pt x="267" y="191"/>
                </a:lnTo>
                <a:lnTo>
                  <a:pt x="281" y="199"/>
                </a:lnTo>
                <a:lnTo>
                  <a:pt x="291" y="205"/>
                </a:lnTo>
                <a:lnTo>
                  <a:pt x="291" y="205"/>
                </a:lnTo>
                <a:lnTo>
                  <a:pt x="302" y="210"/>
                </a:lnTo>
                <a:lnTo>
                  <a:pt x="315" y="215"/>
                </a:lnTo>
                <a:lnTo>
                  <a:pt x="315" y="215"/>
                </a:lnTo>
                <a:lnTo>
                  <a:pt x="329" y="218"/>
                </a:lnTo>
                <a:lnTo>
                  <a:pt x="339" y="222"/>
                </a:lnTo>
                <a:lnTo>
                  <a:pt x="344" y="224"/>
                </a:lnTo>
                <a:lnTo>
                  <a:pt x="344" y="224"/>
                </a:lnTo>
                <a:lnTo>
                  <a:pt x="346" y="230"/>
                </a:lnTo>
                <a:lnTo>
                  <a:pt x="348" y="234"/>
                </a:lnTo>
                <a:lnTo>
                  <a:pt x="348" y="234"/>
                </a:lnTo>
                <a:lnTo>
                  <a:pt x="358" y="250"/>
                </a:lnTo>
                <a:lnTo>
                  <a:pt x="372" y="281"/>
                </a:lnTo>
                <a:lnTo>
                  <a:pt x="372" y="281"/>
                </a:lnTo>
                <a:lnTo>
                  <a:pt x="380" y="304"/>
                </a:lnTo>
                <a:lnTo>
                  <a:pt x="391" y="335"/>
                </a:lnTo>
                <a:lnTo>
                  <a:pt x="401" y="363"/>
                </a:lnTo>
                <a:lnTo>
                  <a:pt x="405" y="381"/>
                </a:lnTo>
                <a:lnTo>
                  <a:pt x="405" y="381"/>
                </a:lnTo>
                <a:lnTo>
                  <a:pt x="408" y="391"/>
                </a:lnTo>
                <a:lnTo>
                  <a:pt x="411" y="404"/>
                </a:lnTo>
                <a:lnTo>
                  <a:pt x="413" y="411"/>
                </a:lnTo>
                <a:lnTo>
                  <a:pt x="413" y="419"/>
                </a:lnTo>
                <a:lnTo>
                  <a:pt x="413" y="429"/>
                </a:lnTo>
                <a:lnTo>
                  <a:pt x="410" y="438"/>
                </a:lnTo>
                <a:lnTo>
                  <a:pt x="410" y="438"/>
                </a:lnTo>
                <a:lnTo>
                  <a:pt x="405" y="455"/>
                </a:lnTo>
                <a:lnTo>
                  <a:pt x="404" y="460"/>
                </a:lnTo>
                <a:lnTo>
                  <a:pt x="403" y="464"/>
                </a:lnTo>
                <a:lnTo>
                  <a:pt x="401" y="466"/>
                </a:lnTo>
                <a:lnTo>
                  <a:pt x="397" y="467"/>
                </a:lnTo>
                <a:lnTo>
                  <a:pt x="392" y="468"/>
                </a:lnTo>
                <a:lnTo>
                  <a:pt x="386" y="467"/>
                </a:lnTo>
                <a:lnTo>
                  <a:pt x="386" y="467"/>
                </a:lnTo>
                <a:lnTo>
                  <a:pt x="372" y="463"/>
                </a:lnTo>
                <a:lnTo>
                  <a:pt x="358" y="458"/>
                </a:lnTo>
                <a:lnTo>
                  <a:pt x="344" y="452"/>
                </a:lnTo>
                <a:lnTo>
                  <a:pt x="344" y="452"/>
                </a:lnTo>
                <a:lnTo>
                  <a:pt x="357" y="494"/>
                </a:lnTo>
                <a:lnTo>
                  <a:pt x="369" y="526"/>
                </a:lnTo>
                <a:lnTo>
                  <a:pt x="377" y="548"/>
                </a:lnTo>
                <a:lnTo>
                  <a:pt x="377" y="548"/>
                </a:lnTo>
                <a:lnTo>
                  <a:pt x="382" y="558"/>
                </a:lnTo>
                <a:lnTo>
                  <a:pt x="384" y="565"/>
                </a:lnTo>
                <a:lnTo>
                  <a:pt x="386" y="576"/>
                </a:lnTo>
                <a:lnTo>
                  <a:pt x="386" y="576"/>
                </a:lnTo>
                <a:lnTo>
                  <a:pt x="388" y="582"/>
                </a:lnTo>
                <a:lnTo>
                  <a:pt x="386" y="589"/>
                </a:lnTo>
                <a:lnTo>
                  <a:pt x="385" y="596"/>
                </a:lnTo>
                <a:lnTo>
                  <a:pt x="382" y="605"/>
                </a:lnTo>
                <a:lnTo>
                  <a:pt x="382" y="605"/>
                </a:lnTo>
                <a:lnTo>
                  <a:pt x="379" y="608"/>
                </a:lnTo>
                <a:lnTo>
                  <a:pt x="376" y="613"/>
                </a:lnTo>
                <a:lnTo>
                  <a:pt x="366" y="620"/>
                </a:lnTo>
                <a:lnTo>
                  <a:pt x="353" y="628"/>
                </a:lnTo>
                <a:lnTo>
                  <a:pt x="358" y="657"/>
                </a:lnTo>
                <a:lnTo>
                  <a:pt x="358" y="657"/>
                </a:lnTo>
                <a:lnTo>
                  <a:pt x="369" y="670"/>
                </a:lnTo>
                <a:lnTo>
                  <a:pt x="376" y="682"/>
                </a:lnTo>
                <a:lnTo>
                  <a:pt x="377" y="687"/>
                </a:lnTo>
                <a:lnTo>
                  <a:pt x="377" y="690"/>
                </a:lnTo>
                <a:lnTo>
                  <a:pt x="377" y="690"/>
                </a:lnTo>
                <a:lnTo>
                  <a:pt x="374" y="699"/>
                </a:lnTo>
                <a:lnTo>
                  <a:pt x="372" y="705"/>
                </a:lnTo>
                <a:lnTo>
                  <a:pt x="372" y="705"/>
                </a:lnTo>
                <a:lnTo>
                  <a:pt x="371" y="714"/>
                </a:lnTo>
                <a:lnTo>
                  <a:pt x="370" y="737"/>
                </a:lnTo>
                <a:lnTo>
                  <a:pt x="366" y="802"/>
                </a:lnTo>
                <a:lnTo>
                  <a:pt x="363" y="869"/>
                </a:lnTo>
                <a:lnTo>
                  <a:pt x="360" y="893"/>
                </a:lnTo>
                <a:lnTo>
                  <a:pt x="359" y="900"/>
                </a:lnTo>
                <a:lnTo>
                  <a:pt x="358" y="904"/>
                </a:lnTo>
                <a:lnTo>
                  <a:pt x="358" y="904"/>
                </a:lnTo>
                <a:lnTo>
                  <a:pt x="355" y="910"/>
                </a:lnTo>
                <a:lnTo>
                  <a:pt x="354" y="915"/>
                </a:lnTo>
                <a:lnTo>
                  <a:pt x="353" y="928"/>
                </a:lnTo>
                <a:lnTo>
                  <a:pt x="353" y="939"/>
                </a:lnTo>
                <a:lnTo>
                  <a:pt x="353" y="947"/>
                </a:lnTo>
                <a:lnTo>
                  <a:pt x="353" y="947"/>
                </a:lnTo>
                <a:lnTo>
                  <a:pt x="353" y="956"/>
                </a:lnTo>
                <a:lnTo>
                  <a:pt x="355" y="972"/>
                </a:lnTo>
                <a:lnTo>
                  <a:pt x="361" y="1020"/>
                </a:lnTo>
                <a:lnTo>
                  <a:pt x="372" y="1100"/>
                </a:lnTo>
                <a:lnTo>
                  <a:pt x="372" y="1100"/>
                </a:lnTo>
                <a:lnTo>
                  <a:pt x="373" y="1107"/>
                </a:lnTo>
                <a:lnTo>
                  <a:pt x="376" y="1116"/>
                </a:lnTo>
                <a:lnTo>
                  <a:pt x="383" y="1135"/>
                </a:lnTo>
                <a:lnTo>
                  <a:pt x="390" y="1153"/>
                </a:lnTo>
                <a:lnTo>
                  <a:pt x="391" y="1160"/>
                </a:lnTo>
                <a:lnTo>
                  <a:pt x="391" y="1166"/>
                </a:lnTo>
                <a:lnTo>
                  <a:pt x="391" y="1166"/>
                </a:lnTo>
                <a:lnTo>
                  <a:pt x="388" y="1177"/>
                </a:lnTo>
                <a:lnTo>
                  <a:pt x="383" y="1190"/>
                </a:lnTo>
                <a:lnTo>
                  <a:pt x="377" y="1204"/>
                </a:lnTo>
                <a:lnTo>
                  <a:pt x="377" y="1204"/>
                </a:lnTo>
                <a:lnTo>
                  <a:pt x="367" y="1209"/>
                </a:lnTo>
                <a:lnTo>
                  <a:pt x="367" y="1209"/>
                </a:lnTo>
                <a:lnTo>
                  <a:pt x="369" y="1224"/>
                </a:lnTo>
                <a:lnTo>
                  <a:pt x="369" y="1237"/>
                </a:lnTo>
                <a:lnTo>
                  <a:pt x="369" y="1242"/>
                </a:lnTo>
                <a:lnTo>
                  <a:pt x="367" y="1247"/>
                </a:lnTo>
                <a:lnTo>
                  <a:pt x="367" y="1247"/>
                </a:lnTo>
                <a:lnTo>
                  <a:pt x="365" y="1254"/>
                </a:lnTo>
                <a:lnTo>
                  <a:pt x="363" y="1257"/>
                </a:lnTo>
                <a:lnTo>
                  <a:pt x="360" y="1259"/>
                </a:lnTo>
                <a:lnTo>
                  <a:pt x="357" y="1261"/>
                </a:lnTo>
                <a:lnTo>
                  <a:pt x="353" y="1264"/>
                </a:lnTo>
                <a:lnTo>
                  <a:pt x="347" y="1265"/>
                </a:lnTo>
                <a:lnTo>
                  <a:pt x="339" y="1266"/>
                </a:lnTo>
                <a:lnTo>
                  <a:pt x="339" y="1266"/>
                </a:lnTo>
                <a:lnTo>
                  <a:pt x="320" y="1267"/>
                </a:lnTo>
                <a:lnTo>
                  <a:pt x="302" y="1267"/>
                </a:lnTo>
                <a:lnTo>
                  <a:pt x="295" y="1266"/>
                </a:lnTo>
                <a:lnTo>
                  <a:pt x="288" y="1265"/>
                </a:lnTo>
                <a:lnTo>
                  <a:pt x="284" y="1264"/>
                </a:lnTo>
                <a:lnTo>
                  <a:pt x="282" y="1261"/>
                </a:lnTo>
                <a:lnTo>
                  <a:pt x="282" y="1261"/>
                </a:lnTo>
                <a:lnTo>
                  <a:pt x="276" y="1249"/>
                </a:lnTo>
                <a:lnTo>
                  <a:pt x="265" y="1228"/>
                </a:lnTo>
                <a:lnTo>
                  <a:pt x="254" y="1207"/>
                </a:lnTo>
                <a:lnTo>
                  <a:pt x="250" y="1197"/>
                </a:lnTo>
                <a:lnTo>
                  <a:pt x="248" y="1190"/>
                </a:lnTo>
                <a:lnTo>
                  <a:pt x="248" y="1190"/>
                </a:lnTo>
                <a:lnTo>
                  <a:pt x="248" y="1179"/>
                </a:lnTo>
                <a:lnTo>
                  <a:pt x="248" y="1170"/>
                </a:lnTo>
                <a:lnTo>
                  <a:pt x="252" y="1159"/>
                </a:lnTo>
                <a:lnTo>
                  <a:pt x="258" y="1147"/>
                </a:lnTo>
                <a:lnTo>
                  <a:pt x="258" y="1147"/>
                </a:lnTo>
                <a:lnTo>
                  <a:pt x="266" y="1136"/>
                </a:lnTo>
                <a:lnTo>
                  <a:pt x="272" y="1128"/>
                </a:lnTo>
                <a:lnTo>
                  <a:pt x="275" y="1123"/>
                </a:lnTo>
                <a:lnTo>
                  <a:pt x="277" y="1120"/>
                </a:lnTo>
                <a:lnTo>
                  <a:pt x="277" y="1115"/>
                </a:lnTo>
                <a:lnTo>
                  <a:pt x="277" y="1109"/>
                </a:lnTo>
                <a:lnTo>
                  <a:pt x="277" y="1109"/>
                </a:lnTo>
                <a:lnTo>
                  <a:pt x="253" y="938"/>
                </a:lnTo>
                <a:lnTo>
                  <a:pt x="253" y="938"/>
                </a:lnTo>
                <a:lnTo>
                  <a:pt x="241" y="913"/>
                </a:lnTo>
                <a:lnTo>
                  <a:pt x="233" y="894"/>
                </a:lnTo>
                <a:lnTo>
                  <a:pt x="231" y="887"/>
                </a:lnTo>
                <a:lnTo>
                  <a:pt x="229" y="881"/>
                </a:lnTo>
                <a:lnTo>
                  <a:pt x="229" y="881"/>
                </a:lnTo>
                <a:lnTo>
                  <a:pt x="227" y="858"/>
                </a:lnTo>
                <a:lnTo>
                  <a:pt x="222" y="818"/>
                </a:lnTo>
                <a:lnTo>
                  <a:pt x="215" y="762"/>
                </a:lnTo>
                <a:lnTo>
                  <a:pt x="215" y="762"/>
                </a:lnTo>
                <a:lnTo>
                  <a:pt x="216" y="814"/>
                </a:lnTo>
                <a:lnTo>
                  <a:pt x="216" y="851"/>
                </a:lnTo>
                <a:lnTo>
                  <a:pt x="216" y="864"/>
                </a:lnTo>
                <a:lnTo>
                  <a:pt x="215" y="871"/>
                </a:lnTo>
                <a:lnTo>
                  <a:pt x="215" y="871"/>
                </a:lnTo>
                <a:lnTo>
                  <a:pt x="208" y="908"/>
                </a:lnTo>
                <a:lnTo>
                  <a:pt x="201" y="947"/>
                </a:lnTo>
                <a:lnTo>
                  <a:pt x="201" y="947"/>
                </a:lnTo>
                <a:lnTo>
                  <a:pt x="198" y="977"/>
                </a:lnTo>
                <a:lnTo>
                  <a:pt x="195" y="1035"/>
                </a:lnTo>
                <a:lnTo>
                  <a:pt x="191" y="1095"/>
                </a:lnTo>
                <a:lnTo>
                  <a:pt x="191" y="1119"/>
                </a:lnTo>
                <a:lnTo>
                  <a:pt x="191" y="1133"/>
                </a:lnTo>
                <a:lnTo>
                  <a:pt x="191" y="1133"/>
                </a:lnTo>
                <a:lnTo>
                  <a:pt x="196" y="1166"/>
                </a:lnTo>
                <a:lnTo>
                  <a:pt x="196" y="1166"/>
                </a:lnTo>
                <a:lnTo>
                  <a:pt x="203" y="1173"/>
                </a:lnTo>
                <a:lnTo>
                  <a:pt x="208" y="1180"/>
                </a:lnTo>
                <a:lnTo>
                  <a:pt x="210" y="1183"/>
                </a:lnTo>
                <a:lnTo>
                  <a:pt x="210" y="1185"/>
                </a:lnTo>
                <a:lnTo>
                  <a:pt x="210" y="1185"/>
                </a:lnTo>
                <a:lnTo>
                  <a:pt x="210" y="1192"/>
                </a:lnTo>
                <a:lnTo>
                  <a:pt x="212" y="1202"/>
                </a:lnTo>
                <a:lnTo>
                  <a:pt x="212" y="1213"/>
                </a:lnTo>
                <a:lnTo>
                  <a:pt x="212" y="1216"/>
                </a:lnTo>
                <a:lnTo>
                  <a:pt x="210" y="1218"/>
                </a:lnTo>
                <a:lnTo>
                  <a:pt x="210" y="1218"/>
                </a:lnTo>
                <a:lnTo>
                  <a:pt x="209" y="1221"/>
                </a:lnTo>
                <a:lnTo>
                  <a:pt x="208" y="1226"/>
                </a:lnTo>
                <a:lnTo>
                  <a:pt x="208" y="1237"/>
                </a:lnTo>
                <a:lnTo>
                  <a:pt x="207" y="1245"/>
                </a:lnTo>
                <a:lnTo>
                  <a:pt x="206" y="1252"/>
                </a:lnTo>
                <a:lnTo>
                  <a:pt x="204" y="1257"/>
                </a:lnTo>
                <a:lnTo>
                  <a:pt x="201" y="1261"/>
                </a:lnTo>
                <a:lnTo>
                  <a:pt x="201" y="1261"/>
                </a:lnTo>
                <a:lnTo>
                  <a:pt x="195" y="1264"/>
                </a:lnTo>
                <a:lnTo>
                  <a:pt x="185" y="1266"/>
                </a:lnTo>
                <a:lnTo>
                  <a:pt x="175" y="1267"/>
                </a:lnTo>
                <a:lnTo>
                  <a:pt x="162" y="1267"/>
                </a:lnTo>
                <a:lnTo>
                  <a:pt x="149" y="1267"/>
                </a:lnTo>
                <a:lnTo>
                  <a:pt x="135" y="1266"/>
                </a:lnTo>
                <a:lnTo>
                  <a:pt x="124" y="1264"/>
                </a:lnTo>
                <a:lnTo>
                  <a:pt x="115" y="1261"/>
                </a:lnTo>
                <a:lnTo>
                  <a:pt x="115" y="1261"/>
                </a:lnTo>
                <a:lnTo>
                  <a:pt x="108" y="1258"/>
                </a:lnTo>
                <a:lnTo>
                  <a:pt x="103" y="1254"/>
                </a:lnTo>
                <a:lnTo>
                  <a:pt x="99" y="1251"/>
                </a:lnTo>
                <a:lnTo>
                  <a:pt x="95" y="1246"/>
                </a:lnTo>
                <a:lnTo>
                  <a:pt x="94" y="1242"/>
                </a:lnTo>
                <a:lnTo>
                  <a:pt x="93" y="1237"/>
                </a:lnTo>
                <a:lnTo>
                  <a:pt x="94" y="1233"/>
                </a:lnTo>
                <a:lnTo>
                  <a:pt x="96" y="1228"/>
                </a:lnTo>
                <a:lnTo>
                  <a:pt x="96" y="1228"/>
                </a:lnTo>
                <a:lnTo>
                  <a:pt x="101" y="1221"/>
                </a:lnTo>
                <a:lnTo>
                  <a:pt x="104" y="1217"/>
                </a:lnTo>
                <a:lnTo>
                  <a:pt x="106" y="1214"/>
                </a:lnTo>
                <a:lnTo>
                  <a:pt x="106" y="1209"/>
                </a:lnTo>
                <a:lnTo>
                  <a:pt x="106" y="1209"/>
                </a:lnTo>
                <a:lnTo>
                  <a:pt x="102" y="1199"/>
                </a:lnTo>
                <a:lnTo>
                  <a:pt x="95" y="1186"/>
                </a:lnTo>
                <a:lnTo>
                  <a:pt x="82" y="1161"/>
                </a:lnTo>
                <a:lnTo>
                  <a:pt x="82" y="1161"/>
                </a:lnTo>
                <a:lnTo>
                  <a:pt x="80" y="1155"/>
                </a:lnTo>
                <a:lnTo>
                  <a:pt x="78" y="1146"/>
                </a:lnTo>
                <a:lnTo>
                  <a:pt x="78" y="1124"/>
                </a:lnTo>
                <a:lnTo>
                  <a:pt x="80" y="1103"/>
                </a:lnTo>
                <a:lnTo>
                  <a:pt x="82" y="1090"/>
                </a:lnTo>
                <a:lnTo>
                  <a:pt x="82" y="1090"/>
                </a:lnTo>
                <a:lnTo>
                  <a:pt x="83" y="1083"/>
                </a:lnTo>
                <a:lnTo>
                  <a:pt x="84" y="1071"/>
                </a:lnTo>
                <a:lnTo>
                  <a:pt x="87" y="1035"/>
                </a:lnTo>
                <a:lnTo>
                  <a:pt x="91" y="971"/>
                </a:lnTo>
                <a:lnTo>
                  <a:pt x="91" y="971"/>
                </a:lnTo>
                <a:lnTo>
                  <a:pt x="93" y="948"/>
                </a:lnTo>
                <a:lnTo>
                  <a:pt x="93" y="920"/>
                </a:lnTo>
                <a:lnTo>
                  <a:pt x="91" y="885"/>
                </a:lnTo>
                <a:lnTo>
                  <a:pt x="91" y="885"/>
                </a:lnTo>
                <a:lnTo>
                  <a:pt x="85" y="844"/>
                </a:lnTo>
                <a:lnTo>
                  <a:pt x="72" y="762"/>
                </a:lnTo>
                <a:lnTo>
                  <a:pt x="72" y="762"/>
                </a:lnTo>
                <a:lnTo>
                  <a:pt x="70" y="740"/>
                </a:lnTo>
                <a:lnTo>
                  <a:pt x="68" y="718"/>
                </a:lnTo>
                <a:lnTo>
                  <a:pt x="65" y="673"/>
                </a:lnTo>
                <a:lnTo>
                  <a:pt x="66" y="636"/>
                </a:lnTo>
                <a:lnTo>
                  <a:pt x="66" y="624"/>
                </a:lnTo>
                <a:lnTo>
                  <a:pt x="68" y="619"/>
                </a:lnTo>
                <a:lnTo>
                  <a:pt x="68" y="619"/>
                </a:lnTo>
                <a:lnTo>
                  <a:pt x="68" y="615"/>
                </a:lnTo>
                <a:lnTo>
                  <a:pt x="68" y="608"/>
                </a:lnTo>
                <a:lnTo>
                  <a:pt x="65" y="588"/>
                </a:lnTo>
                <a:lnTo>
                  <a:pt x="58" y="548"/>
                </a:lnTo>
                <a:lnTo>
                  <a:pt x="58" y="548"/>
                </a:lnTo>
                <a:lnTo>
                  <a:pt x="53" y="518"/>
                </a:lnTo>
                <a:lnTo>
                  <a:pt x="52" y="502"/>
                </a:lnTo>
                <a:lnTo>
                  <a:pt x="52" y="495"/>
                </a:lnTo>
                <a:lnTo>
                  <a:pt x="53" y="491"/>
                </a:lnTo>
                <a:lnTo>
                  <a:pt x="58" y="471"/>
                </a:lnTo>
                <a:lnTo>
                  <a:pt x="58" y="471"/>
                </a:lnTo>
                <a:lnTo>
                  <a:pt x="53" y="471"/>
                </a:lnTo>
                <a:lnTo>
                  <a:pt x="44" y="473"/>
                </a:lnTo>
                <a:lnTo>
                  <a:pt x="38" y="473"/>
                </a:lnTo>
                <a:lnTo>
                  <a:pt x="31" y="471"/>
                </a:lnTo>
                <a:lnTo>
                  <a:pt x="25" y="469"/>
                </a:lnTo>
                <a:lnTo>
                  <a:pt x="20" y="467"/>
                </a:lnTo>
                <a:lnTo>
                  <a:pt x="20" y="467"/>
                </a:lnTo>
                <a:lnTo>
                  <a:pt x="15" y="463"/>
                </a:lnTo>
                <a:lnTo>
                  <a:pt x="12" y="457"/>
                </a:lnTo>
                <a:lnTo>
                  <a:pt x="5" y="445"/>
                </a:lnTo>
                <a:lnTo>
                  <a:pt x="2" y="439"/>
                </a:lnTo>
                <a:lnTo>
                  <a:pt x="0" y="433"/>
                </a:lnTo>
                <a:lnTo>
                  <a:pt x="0" y="429"/>
                </a:lnTo>
                <a:lnTo>
                  <a:pt x="1" y="424"/>
                </a:lnTo>
                <a:lnTo>
                  <a:pt x="1" y="424"/>
                </a:lnTo>
                <a:lnTo>
                  <a:pt x="6" y="407"/>
                </a:lnTo>
                <a:lnTo>
                  <a:pt x="13" y="378"/>
                </a:lnTo>
                <a:lnTo>
                  <a:pt x="20" y="344"/>
                </a:lnTo>
                <a:lnTo>
                  <a:pt x="25" y="314"/>
                </a:lnTo>
                <a:lnTo>
                  <a:pt x="25" y="314"/>
                </a:lnTo>
                <a:lnTo>
                  <a:pt x="27" y="290"/>
                </a:lnTo>
                <a:lnTo>
                  <a:pt x="31" y="265"/>
                </a:lnTo>
                <a:lnTo>
                  <a:pt x="33" y="254"/>
                </a:lnTo>
                <a:lnTo>
                  <a:pt x="36" y="244"/>
                </a:lnTo>
                <a:lnTo>
                  <a:pt x="39" y="235"/>
                </a:lnTo>
                <a:lnTo>
                  <a:pt x="44" y="229"/>
                </a:lnTo>
                <a:lnTo>
                  <a:pt x="44" y="229"/>
                </a:lnTo>
                <a:lnTo>
                  <a:pt x="53" y="221"/>
                </a:lnTo>
                <a:lnTo>
                  <a:pt x="59" y="215"/>
                </a:lnTo>
                <a:lnTo>
                  <a:pt x="65" y="211"/>
                </a:lnTo>
                <a:lnTo>
                  <a:pt x="72" y="210"/>
                </a:lnTo>
                <a:lnTo>
                  <a:pt x="72" y="210"/>
                </a:lnTo>
                <a:lnTo>
                  <a:pt x="84" y="209"/>
                </a:lnTo>
                <a:lnTo>
                  <a:pt x="100" y="207"/>
                </a:lnTo>
                <a:lnTo>
                  <a:pt x="108" y="207"/>
                </a:lnTo>
                <a:lnTo>
                  <a:pt x="115" y="205"/>
                </a:lnTo>
                <a:lnTo>
                  <a:pt x="121" y="204"/>
                </a:lnTo>
                <a:lnTo>
                  <a:pt x="125" y="200"/>
                </a:lnTo>
                <a:lnTo>
                  <a:pt x="125" y="200"/>
                </a:lnTo>
                <a:lnTo>
                  <a:pt x="131" y="193"/>
                </a:lnTo>
                <a:lnTo>
                  <a:pt x="137" y="187"/>
                </a:lnTo>
                <a:lnTo>
                  <a:pt x="144" y="181"/>
                </a:lnTo>
                <a:lnTo>
                  <a:pt x="149" y="157"/>
                </a:lnTo>
                <a:lnTo>
                  <a:pt x="144" y="143"/>
                </a:lnTo>
                <a:lnTo>
                  <a:pt x="144" y="143"/>
                </a:lnTo>
                <a:lnTo>
                  <a:pt x="141" y="141"/>
                </a:lnTo>
                <a:lnTo>
                  <a:pt x="140" y="138"/>
                </a:lnTo>
                <a:lnTo>
                  <a:pt x="139" y="134"/>
                </a:lnTo>
                <a:lnTo>
                  <a:pt x="139" y="134"/>
                </a:lnTo>
                <a:lnTo>
                  <a:pt x="137" y="127"/>
                </a:lnTo>
                <a:lnTo>
                  <a:pt x="133" y="117"/>
                </a:lnTo>
                <a:lnTo>
                  <a:pt x="129" y="110"/>
                </a:lnTo>
                <a:lnTo>
                  <a:pt x="129" y="106"/>
                </a:lnTo>
                <a:lnTo>
                  <a:pt x="129" y="105"/>
                </a:lnTo>
                <a:lnTo>
                  <a:pt x="129" y="105"/>
                </a:lnTo>
                <a:lnTo>
                  <a:pt x="132" y="104"/>
                </a:lnTo>
                <a:lnTo>
                  <a:pt x="133" y="104"/>
                </a:lnTo>
                <a:lnTo>
                  <a:pt x="134" y="105"/>
                </a:lnTo>
                <a:lnTo>
                  <a:pt x="134" y="105"/>
                </a:lnTo>
                <a:lnTo>
                  <a:pt x="135" y="99"/>
                </a:lnTo>
                <a:lnTo>
                  <a:pt x="135" y="94"/>
                </a:lnTo>
                <a:lnTo>
                  <a:pt x="134" y="91"/>
                </a:lnTo>
                <a:lnTo>
                  <a:pt x="134" y="91"/>
                </a:lnTo>
                <a:lnTo>
                  <a:pt x="125" y="81"/>
                </a:lnTo>
                <a:lnTo>
                  <a:pt x="125" y="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F47AD4A8-8C29-4FEB-ADF6-3024CB1F04F3}"/>
              </a:ext>
            </a:extLst>
          </p:cNvPr>
          <p:cNvSpPr>
            <a:spLocks/>
          </p:cNvSpPr>
          <p:nvPr/>
        </p:nvSpPr>
        <p:spPr bwMode="auto">
          <a:xfrm>
            <a:off x="6654323" y="2777966"/>
            <a:ext cx="446659" cy="1625238"/>
          </a:xfrm>
          <a:custGeom>
            <a:avLst/>
            <a:gdLst>
              <a:gd name="T0" fmla="*/ 65 w 357"/>
              <a:gd name="T1" fmla="*/ 206 h 1299"/>
              <a:gd name="T2" fmla="*/ 24 w 357"/>
              <a:gd name="T3" fmla="*/ 228 h 1299"/>
              <a:gd name="T4" fmla="*/ 10 w 357"/>
              <a:gd name="T5" fmla="*/ 282 h 1299"/>
              <a:gd name="T6" fmla="*/ 18 w 357"/>
              <a:gd name="T7" fmla="*/ 390 h 1299"/>
              <a:gd name="T8" fmla="*/ 62 w 357"/>
              <a:gd name="T9" fmla="*/ 591 h 1299"/>
              <a:gd name="T10" fmla="*/ 0 w 357"/>
              <a:gd name="T11" fmla="*/ 730 h 1299"/>
              <a:gd name="T12" fmla="*/ 16 w 357"/>
              <a:gd name="T13" fmla="*/ 761 h 1299"/>
              <a:gd name="T14" fmla="*/ 46 w 357"/>
              <a:gd name="T15" fmla="*/ 812 h 1299"/>
              <a:gd name="T16" fmla="*/ 53 w 357"/>
              <a:gd name="T17" fmla="*/ 952 h 1299"/>
              <a:gd name="T18" fmla="*/ 88 w 357"/>
              <a:gd name="T19" fmla="*/ 924 h 1299"/>
              <a:gd name="T20" fmla="*/ 77 w 357"/>
              <a:gd name="T21" fmla="*/ 973 h 1299"/>
              <a:gd name="T22" fmla="*/ 56 w 357"/>
              <a:gd name="T23" fmla="*/ 1120 h 1299"/>
              <a:gd name="T24" fmla="*/ 40 w 357"/>
              <a:gd name="T25" fmla="*/ 1163 h 1299"/>
              <a:gd name="T26" fmla="*/ 31 w 357"/>
              <a:gd name="T27" fmla="*/ 1233 h 1299"/>
              <a:gd name="T28" fmla="*/ 38 w 357"/>
              <a:gd name="T29" fmla="*/ 1283 h 1299"/>
              <a:gd name="T30" fmla="*/ 96 w 357"/>
              <a:gd name="T31" fmla="*/ 1275 h 1299"/>
              <a:gd name="T32" fmla="*/ 115 w 357"/>
              <a:gd name="T33" fmla="*/ 1268 h 1299"/>
              <a:gd name="T34" fmla="*/ 107 w 357"/>
              <a:gd name="T35" fmla="*/ 1237 h 1299"/>
              <a:gd name="T36" fmla="*/ 107 w 357"/>
              <a:gd name="T37" fmla="*/ 1176 h 1299"/>
              <a:gd name="T38" fmla="*/ 108 w 357"/>
              <a:gd name="T39" fmla="*/ 1136 h 1299"/>
              <a:gd name="T40" fmla="*/ 176 w 357"/>
              <a:gd name="T41" fmla="*/ 959 h 1299"/>
              <a:gd name="T42" fmla="*/ 169 w 357"/>
              <a:gd name="T43" fmla="*/ 1160 h 1299"/>
              <a:gd name="T44" fmla="*/ 141 w 357"/>
              <a:gd name="T45" fmla="*/ 1222 h 1299"/>
              <a:gd name="T46" fmla="*/ 142 w 357"/>
              <a:gd name="T47" fmla="*/ 1255 h 1299"/>
              <a:gd name="T48" fmla="*/ 150 w 357"/>
              <a:gd name="T49" fmla="*/ 1297 h 1299"/>
              <a:gd name="T50" fmla="*/ 226 w 357"/>
              <a:gd name="T51" fmla="*/ 1283 h 1299"/>
              <a:gd name="T52" fmla="*/ 302 w 357"/>
              <a:gd name="T53" fmla="*/ 1276 h 1299"/>
              <a:gd name="T54" fmla="*/ 299 w 357"/>
              <a:gd name="T55" fmla="*/ 1252 h 1299"/>
              <a:gd name="T56" fmla="*/ 265 w 357"/>
              <a:gd name="T57" fmla="*/ 1241 h 1299"/>
              <a:gd name="T58" fmla="*/ 230 w 357"/>
              <a:gd name="T59" fmla="*/ 1184 h 1299"/>
              <a:gd name="T60" fmla="*/ 235 w 357"/>
              <a:gd name="T61" fmla="*/ 1147 h 1299"/>
              <a:gd name="T62" fmla="*/ 279 w 357"/>
              <a:gd name="T63" fmla="*/ 1015 h 1299"/>
              <a:gd name="T64" fmla="*/ 303 w 357"/>
              <a:gd name="T65" fmla="*/ 974 h 1299"/>
              <a:gd name="T66" fmla="*/ 328 w 357"/>
              <a:gd name="T67" fmla="*/ 956 h 1299"/>
              <a:gd name="T68" fmla="*/ 357 w 357"/>
              <a:gd name="T69" fmla="*/ 792 h 1299"/>
              <a:gd name="T70" fmla="*/ 338 w 357"/>
              <a:gd name="T71" fmla="*/ 758 h 1299"/>
              <a:gd name="T72" fmla="*/ 353 w 357"/>
              <a:gd name="T73" fmla="*/ 708 h 1299"/>
              <a:gd name="T74" fmla="*/ 319 w 357"/>
              <a:gd name="T75" fmla="*/ 603 h 1299"/>
              <a:gd name="T76" fmla="*/ 327 w 357"/>
              <a:gd name="T77" fmla="*/ 496 h 1299"/>
              <a:gd name="T78" fmla="*/ 343 w 357"/>
              <a:gd name="T79" fmla="*/ 478 h 1299"/>
              <a:gd name="T80" fmla="*/ 338 w 357"/>
              <a:gd name="T81" fmla="*/ 395 h 1299"/>
              <a:gd name="T82" fmla="*/ 301 w 357"/>
              <a:gd name="T83" fmla="*/ 285 h 1299"/>
              <a:gd name="T84" fmla="*/ 230 w 357"/>
              <a:gd name="T85" fmla="*/ 252 h 1299"/>
              <a:gd name="T86" fmla="*/ 235 w 357"/>
              <a:gd name="T87" fmla="*/ 207 h 1299"/>
              <a:gd name="T88" fmla="*/ 260 w 357"/>
              <a:gd name="T89" fmla="*/ 155 h 1299"/>
              <a:gd name="T90" fmla="*/ 279 w 357"/>
              <a:gd name="T91" fmla="*/ 87 h 1299"/>
              <a:gd name="T92" fmla="*/ 272 w 357"/>
              <a:gd name="T93" fmla="*/ 50 h 1299"/>
              <a:gd name="T94" fmla="*/ 250 w 357"/>
              <a:gd name="T95" fmla="*/ 15 h 1299"/>
              <a:gd name="T96" fmla="*/ 192 w 357"/>
              <a:gd name="T97" fmla="*/ 0 h 1299"/>
              <a:gd name="T98" fmla="*/ 138 w 357"/>
              <a:gd name="T99" fmla="*/ 8 h 1299"/>
              <a:gd name="T100" fmla="*/ 132 w 357"/>
              <a:gd name="T101" fmla="*/ 17 h 1299"/>
              <a:gd name="T102" fmla="*/ 115 w 357"/>
              <a:gd name="T103" fmla="*/ 62 h 1299"/>
              <a:gd name="T104" fmla="*/ 115 w 357"/>
              <a:gd name="T105" fmla="*/ 98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7" h="1299">
                <a:moveTo>
                  <a:pt x="122" y="167"/>
                </a:moveTo>
                <a:lnTo>
                  <a:pt x="115" y="190"/>
                </a:lnTo>
                <a:lnTo>
                  <a:pt x="115" y="190"/>
                </a:lnTo>
                <a:lnTo>
                  <a:pt x="97" y="196"/>
                </a:lnTo>
                <a:lnTo>
                  <a:pt x="65" y="206"/>
                </a:lnTo>
                <a:lnTo>
                  <a:pt x="65" y="206"/>
                </a:lnTo>
                <a:lnTo>
                  <a:pt x="51" y="209"/>
                </a:lnTo>
                <a:lnTo>
                  <a:pt x="45" y="212"/>
                </a:lnTo>
                <a:lnTo>
                  <a:pt x="39" y="214"/>
                </a:lnTo>
                <a:lnTo>
                  <a:pt x="34" y="219"/>
                </a:lnTo>
                <a:lnTo>
                  <a:pt x="28" y="224"/>
                </a:lnTo>
                <a:lnTo>
                  <a:pt x="24" y="228"/>
                </a:lnTo>
                <a:lnTo>
                  <a:pt x="19" y="237"/>
                </a:lnTo>
                <a:lnTo>
                  <a:pt x="19" y="237"/>
                </a:lnTo>
                <a:lnTo>
                  <a:pt x="16" y="241"/>
                </a:lnTo>
                <a:lnTo>
                  <a:pt x="15" y="247"/>
                </a:lnTo>
                <a:lnTo>
                  <a:pt x="13" y="263"/>
                </a:lnTo>
                <a:lnTo>
                  <a:pt x="10" y="282"/>
                </a:lnTo>
                <a:lnTo>
                  <a:pt x="10" y="302"/>
                </a:lnTo>
                <a:lnTo>
                  <a:pt x="10" y="339"/>
                </a:lnTo>
                <a:lnTo>
                  <a:pt x="12" y="360"/>
                </a:lnTo>
                <a:lnTo>
                  <a:pt x="12" y="360"/>
                </a:lnTo>
                <a:lnTo>
                  <a:pt x="13" y="370"/>
                </a:lnTo>
                <a:lnTo>
                  <a:pt x="18" y="390"/>
                </a:lnTo>
                <a:lnTo>
                  <a:pt x="31" y="447"/>
                </a:lnTo>
                <a:lnTo>
                  <a:pt x="50" y="526"/>
                </a:lnTo>
                <a:lnTo>
                  <a:pt x="50" y="526"/>
                </a:lnTo>
                <a:lnTo>
                  <a:pt x="56" y="557"/>
                </a:lnTo>
                <a:lnTo>
                  <a:pt x="59" y="579"/>
                </a:lnTo>
                <a:lnTo>
                  <a:pt x="62" y="591"/>
                </a:lnTo>
                <a:lnTo>
                  <a:pt x="62" y="591"/>
                </a:lnTo>
                <a:lnTo>
                  <a:pt x="51" y="615"/>
                </a:lnTo>
                <a:lnTo>
                  <a:pt x="29" y="661"/>
                </a:lnTo>
                <a:lnTo>
                  <a:pt x="9" y="708"/>
                </a:lnTo>
                <a:lnTo>
                  <a:pt x="2" y="723"/>
                </a:lnTo>
                <a:lnTo>
                  <a:pt x="0" y="730"/>
                </a:lnTo>
                <a:lnTo>
                  <a:pt x="0" y="730"/>
                </a:lnTo>
                <a:lnTo>
                  <a:pt x="0" y="734"/>
                </a:lnTo>
                <a:lnTo>
                  <a:pt x="1" y="737"/>
                </a:lnTo>
                <a:lnTo>
                  <a:pt x="12" y="754"/>
                </a:lnTo>
                <a:lnTo>
                  <a:pt x="12" y="754"/>
                </a:lnTo>
                <a:lnTo>
                  <a:pt x="16" y="761"/>
                </a:lnTo>
                <a:lnTo>
                  <a:pt x="22" y="767"/>
                </a:lnTo>
                <a:lnTo>
                  <a:pt x="34" y="778"/>
                </a:lnTo>
                <a:lnTo>
                  <a:pt x="45" y="785"/>
                </a:lnTo>
                <a:lnTo>
                  <a:pt x="50" y="789"/>
                </a:lnTo>
                <a:lnTo>
                  <a:pt x="50" y="789"/>
                </a:lnTo>
                <a:lnTo>
                  <a:pt x="46" y="812"/>
                </a:lnTo>
                <a:lnTo>
                  <a:pt x="38" y="861"/>
                </a:lnTo>
                <a:lnTo>
                  <a:pt x="29" y="909"/>
                </a:lnTo>
                <a:lnTo>
                  <a:pt x="27" y="925"/>
                </a:lnTo>
                <a:lnTo>
                  <a:pt x="27" y="931"/>
                </a:lnTo>
                <a:lnTo>
                  <a:pt x="27" y="931"/>
                </a:lnTo>
                <a:lnTo>
                  <a:pt x="53" y="952"/>
                </a:lnTo>
                <a:lnTo>
                  <a:pt x="96" y="900"/>
                </a:lnTo>
                <a:lnTo>
                  <a:pt x="96" y="900"/>
                </a:lnTo>
                <a:lnTo>
                  <a:pt x="91" y="910"/>
                </a:lnTo>
                <a:lnTo>
                  <a:pt x="89" y="917"/>
                </a:lnTo>
                <a:lnTo>
                  <a:pt x="88" y="924"/>
                </a:lnTo>
                <a:lnTo>
                  <a:pt x="88" y="924"/>
                </a:lnTo>
                <a:lnTo>
                  <a:pt x="89" y="933"/>
                </a:lnTo>
                <a:lnTo>
                  <a:pt x="88" y="937"/>
                </a:lnTo>
                <a:lnTo>
                  <a:pt x="84" y="947"/>
                </a:lnTo>
                <a:lnTo>
                  <a:pt x="84" y="947"/>
                </a:lnTo>
                <a:lnTo>
                  <a:pt x="81" y="958"/>
                </a:lnTo>
                <a:lnTo>
                  <a:pt x="77" y="973"/>
                </a:lnTo>
                <a:lnTo>
                  <a:pt x="69" y="1017"/>
                </a:lnTo>
                <a:lnTo>
                  <a:pt x="60" y="1065"/>
                </a:lnTo>
                <a:lnTo>
                  <a:pt x="58" y="1084"/>
                </a:lnTo>
                <a:lnTo>
                  <a:pt x="57" y="1098"/>
                </a:lnTo>
                <a:lnTo>
                  <a:pt x="57" y="1098"/>
                </a:lnTo>
                <a:lnTo>
                  <a:pt x="56" y="1120"/>
                </a:lnTo>
                <a:lnTo>
                  <a:pt x="53" y="1142"/>
                </a:lnTo>
                <a:lnTo>
                  <a:pt x="50" y="1163"/>
                </a:lnTo>
                <a:lnTo>
                  <a:pt x="50" y="1163"/>
                </a:lnTo>
                <a:lnTo>
                  <a:pt x="47" y="1163"/>
                </a:lnTo>
                <a:lnTo>
                  <a:pt x="43" y="1162"/>
                </a:lnTo>
                <a:lnTo>
                  <a:pt x="40" y="1163"/>
                </a:lnTo>
                <a:lnTo>
                  <a:pt x="38" y="1166"/>
                </a:lnTo>
                <a:lnTo>
                  <a:pt x="35" y="1169"/>
                </a:lnTo>
                <a:lnTo>
                  <a:pt x="34" y="1175"/>
                </a:lnTo>
                <a:lnTo>
                  <a:pt x="34" y="1175"/>
                </a:lnTo>
                <a:lnTo>
                  <a:pt x="32" y="1199"/>
                </a:lnTo>
                <a:lnTo>
                  <a:pt x="31" y="1233"/>
                </a:lnTo>
                <a:lnTo>
                  <a:pt x="31" y="1250"/>
                </a:lnTo>
                <a:lnTo>
                  <a:pt x="32" y="1266"/>
                </a:lnTo>
                <a:lnTo>
                  <a:pt x="34" y="1277"/>
                </a:lnTo>
                <a:lnTo>
                  <a:pt x="35" y="1281"/>
                </a:lnTo>
                <a:lnTo>
                  <a:pt x="38" y="1283"/>
                </a:lnTo>
                <a:lnTo>
                  <a:pt x="38" y="1283"/>
                </a:lnTo>
                <a:lnTo>
                  <a:pt x="44" y="1286"/>
                </a:lnTo>
                <a:lnTo>
                  <a:pt x="52" y="1286"/>
                </a:lnTo>
                <a:lnTo>
                  <a:pt x="60" y="1286"/>
                </a:lnTo>
                <a:lnTo>
                  <a:pt x="69" y="1283"/>
                </a:lnTo>
                <a:lnTo>
                  <a:pt x="85" y="1280"/>
                </a:lnTo>
                <a:lnTo>
                  <a:pt x="96" y="1275"/>
                </a:lnTo>
                <a:lnTo>
                  <a:pt x="96" y="1275"/>
                </a:lnTo>
                <a:lnTo>
                  <a:pt x="102" y="1274"/>
                </a:lnTo>
                <a:lnTo>
                  <a:pt x="108" y="1273"/>
                </a:lnTo>
                <a:lnTo>
                  <a:pt x="112" y="1272"/>
                </a:lnTo>
                <a:lnTo>
                  <a:pt x="113" y="1270"/>
                </a:lnTo>
                <a:lnTo>
                  <a:pt x="115" y="1268"/>
                </a:lnTo>
                <a:lnTo>
                  <a:pt x="115" y="1264"/>
                </a:lnTo>
                <a:lnTo>
                  <a:pt x="115" y="1264"/>
                </a:lnTo>
                <a:lnTo>
                  <a:pt x="114" y="1257"/>
                </a:lnTo>
                <a:lnTo>
                  <a:pt x="112" y="1251"/>
                </a:lnTo>
                <a:lnTo>
                  <a:pt x="109" y="1245"/>
                </a:lnTo>
                <a:lnTo>
                  <a:pt x="107" y="1237"/>
                </a:lnTo>
                <a:lnTo>
                  <a:pt x="107" y="1237"/>
                </a:lnTo>
                <a:lnTo>
                  <a:pt x="107" y="1216"/>
                </a:lnTo>
                <a:lnTo>
                  <a:pt x="107" y="1198"/>
                </a:lnTo>
                <a:lnTo>
                  <a:pt x="107" y="1198"/>
                </a:lnTo>
                <a:lnTo>
                  <a:pt x="107" y="1189"/>
                </a:lnTo>
                <a:lnTo>
                  <a:pt x="107" y="1176"/>
                </a:lnTo>
                <a:lnTo>
                  <a:pt x="104" y="1166"/>
                </a:lnTo>
                <a:lnTo>
                  <a:pt x="103" y="1160"/>
                </a:lnTo>
                <a:lnTo>
                  <a:pt x="103" y="1160"/>
                </a:lnTo>
                <a:lnTo>
                  <a:pt x="103" y="1157"/>
                </a:lnTo>
                <a:lnTo>
                  <a:pt x="104" y="1153"/>
                </a:lnTo>
                <a:lnTo>
                  <a:pt x="108" y="1136"/>
                </a:lnTo>
                <a:lnTo>
                  <a:pt x="112" y="1120"/>
                </a:lnTo>
                <a:lnTo>
                  <a:pt x="115" y="1113"/>
                </a:lnTo>
                <a:lnTo>
                  <a:pt x="134" y="1113"/>
                </a:lnTo>
                <a:lnTo>
                  <a:pt x="169" y="990"/>
                </a:lnTo>
                <a:lnTo>
                  <a:pt x="176" y="959"/>
                </a:lnTo>
                <a:lnTo>
                  <a:pt x="176" y="959"/>
                </a:lnTo>
                <a:lnTo>
                  <a:pt x="172" y="1004"/>
                </a:lnTo>
                <a:lnTo>
                  <a:pt x="170" y="1038"/>
                </a:lnTo>
                <a:lnTo>
                  <a:pt x="169" y="1060"/>
                </a:lnTo>
                <a:lnTo>
                  <a:pt x="169" y="1060"/>
                </a:lnTo>
                <a:lnTo>
                  <a:pt x="169" y="1115"/>
                </a:lnTo>
                <a:lnTo>
                  <a:pt x="169" y="1160"/>
                </a:lnTo>
                <a:lnTo>
                  <a:pt x="169" y="1160"/>
                </a:lnTo>
                <a:lnTo>
                  <a:pt x="167" y="1166"/>
                </a:lnTo>
                <a:lnTo>
                  <a:pt x="165" y="1175"/>
                </a:lnTo>
                <a:lnTo>
                  <a:pt x="157" y="1194"/>
                </a:lnTo>
                <a:lnTo>
                  <a:pt x="141" y="1222"/>
                </a:lnTo>
                <a:lnTo>
                  <a:pt x="141" y="1222"/>
                </a:lnTo>
                <a:lnTo>
                  <a:pt x="145" y="1233"/>
                </a:lnTo>
                <a:lnTo>
                  <a:pt x="146" y="1243"/>
                </a:lnTo>
                <a:lnTo>
                  <a:pt x="146" y="1249"/>
                </a:lnTo>
                <a:lnTo>
                  <a:pt x="146" y="1249"/>
                </a:lnTo>
                <a:lnTo>
                  <a:pt x="144" y="1251"/>
                </a:lnTo>
                <a:lnTo>
                  <a:pt x="142" y="1255"/>
                </a:lnTo>
                <a:lnTo>
                  <a:pt x="141" y="1261"/>
                </a:lnTo>
                <a:lnTo>
                  <a:pt x="141" y="1272"/>
                </a:lnTo>
                <a:lnTo>
                  <a:pt x="141" y="1272"/>
                </a:lnTo>
                <a:lnTo>
                  <a:pt x="144" y="1283"/>
                </a:lnTo>
                <a:lnTo>
                  <a:pt x="146" y="1292"/>
                </a:lnTo>
                <a:lnTo>
                  <a:pt x="150" y="1297"/>
                </a:lnTo>
                <a:lnTo>
                  <a:pt x="153" y="1299"/>
                </a:lnTo>
                <a:lnTo>
                  <a:pt x="153" y="1299"/>
                </a:lnTo>
                <a:lnTo>
                  <a:pt x="166" y="1297"/>
                </a:lnTo>
                <a:lnTo>
                  <a:pt x="191" y="1292"/>
                </a:lnTo>
                <a:lnTo>
                  <a:pt x="226" y="1283"/>
                </a:lnTo>
                <a:lnTo>
                  <a:pt x="226" y="1283"/>
                </a:lnTo>
                <a:lnTo>
                  <a:pt x="260" y="1283"/>
                </a:lnTo>
                <a:lnTo>
                  <a:pt x="284" y="1283"/>
                </a:lnTo>
                <a:lnTo>
                  <a:pt x="294" y="1281"/>
                </a:lnTo>
                <a:lnTo>
                  <a:pt x="299" y="1280"/>
                </a:lnTo>
                <a:lnTo>
                  <a:pt x="299" y="1280"/>
                </a:lnTo>
                <a:lnTo>
                  <a:pt x="302" y="1276"/>
                </a:lnTo>
                <a:lnTo>
                  <a:pt x="303" y="1274"/>
                </a:lnTo>
                <a:lnTo>
                  <a:pt x="304" y="1270"/>
                </a:lnTo>
                <a:lnTo>
                  <a:pt x="304" y="1268"/>
                </a:lnTo>
                <a:lnTo>
                  <a:pt x="303" y="1260"/>
                </a:lnTo>
                <a:lnTo>
                  <a:pt x="299" y="1252"/>
                </a:lnTo>
                <a:lnTo>
                  <a:pt x="299" y="1252"/>
                </a:lnTo>
                <a:lnTo>
                  <a:pt x="296" y="1249"/>
                </a:lnTo>
                <a:lnTo>
                  <a:pt x="291" y="1247"/>
                </a:lnTo>
                <a:lnTo>
                  <a:pt x="286" y="1244"/>
                </a:lnTo>
                <a:lnTo>
                  <a:pt x="280" y="1243"/>
                </a:lnTo>
                <a:lnTo>
                  <a:pt x="271" y="1242"/>
                </a:lnTo>
                <a:lnTo>
                  <a:pt x="265" y="1241"/>
                </a:lnTo>
                <a:lnTo>
                  <a:pt x="265" y="1241"/>
                </a:lnTo>
                <a:lnTo>
                  <a:pt x="258" y="1237"/>
                </a:lnTo>
                <a:lnTo>
                  <a:pt x="247" y="1229"/>
                </a:lnTo>
                <a:lnTo>
                  <a:pt x="234" y="1218"/>
                </a:lnTo>
                <a:lnTo>
                  <a:pt x="238" y="1187"/>
                </a:lnTo>
                <a:lnTo>
                  <a:pt x="230" y="1184"/>
                </a:lnTo>
                <a:lnTo>
                  <a:pt x="230" y="1184"/>
                </a:lnTo>
                <a:lnTo>
                  <a:pt x="229" y="1166"/>
                </a:lnTo>
                <a:lnTo>
                  <a:pt x="229" y="1155"/>
                </a:lnTo>
                <a:lnTo>
                  <a:pt x="230" y="1148"/>
                </a:lnTo>
                <a:lnTo>
                  <a:pt x="230" y="1148"/>
                </a:lnTo>
                <a:lnTo>
                  <a:pt x="235" y="1147"/>
                </a:lnTo>
                <a:lnTo>
                  <a:pt x="246" y="1145"/>
                </a:lnTo>
                <a:lnTo>
                  <a:pt x="260" y="1144"/>
                </a:lnTo>
                <a:lnTo>
                  <a:pt x="260" y="1144"/>
                </a:lnTo>
                <a:lnTo>
                  <a:pt x="279" y="1024"/>
                </a:lnTo>
                <a:lnTo>
                  <a:pt x="279" y="1024"/>
                </a:lnTo>
                <a:lnTo>
                  <a:pt x="279" y="1015"/>
                </a:lnTo>
                <a:lnTo>
                  <a:pt x="278" y="997"/>
                </a:lnTo>
                <a:lnTo>
                  <a:pt x="276" y="974"/>
                </a:lnTo>
                <a:lnTo>
                  <a:pt x="288" y="921"/>
                </a:lnTo>
                <a:lnTo>
                  <a:pt x="299" y="928"/>
                </a:lnTo>
                <a:lnTo>
                  <a:pt x="303" y="974"/>
                </a:lnTo>
                <a:lnTo>
                  <a:pt x="303" y="974"/>
                </a:lnTo>
                <a:lnTo>
                  <a:pt x="313" y="967"/>
                </a:lnTo>
                <a:lnTo>
                  <a:pt x="319" y="962"/>
                </a:lnTo>
                <a:lnTo>
                  <a:pt x="322" y="959"/>
                </a:lnTo>
                <a:lnTo>
                  <a:pt x="322" y="959"/>
                </a:lnTo>
                <a:lnTo>
                  <a:pt x="323" y="958"/>
                </a:lnTo>
                <a:lnTo>
                  <a:pt x="328" y="956"/>
                </a:lnTo>
                <a:lnTo>
                  <a:pt x="334" y="955"/>
                </a:lnTo>
                <a:lnTo>
                  <a:pt x="338" y="843"/>
                </a:lnTo>
                <a:lnTo>
                  <a:pt x="338" y="843"/>
                </a:lnTo>
                <a:lnTo>
                  <a:pt x="347" y="820"/>
                </a:lnTo>
                <a:lnTo>
                  <a:pt x="353" y="803"/>
                </a:lnTo>
                <a:lnTo>
                  <a:pt x="357" y="792"/>
                </a:lnTo>
                <a:lnTo>
                  <a:pt x="357" y="792"/>
                </a:lnTo>
                <a:lnTo>
                  <a:pt x="355" y="790"/>
                </a:lnTo>
                <a:lnTo>
                  <a:pt x="354" y="785"/>
                </a:lnTo>
                <a:lnTo>
                  <a:pt x="347" y="773"/>
                </a:lnTo>
                <a:lnTo>
                  <a:pt x="338" y="758"/>
                </a:lnTo>
                <a:lnTo>
                  <a:pt x="338" y="758"/>
                </a:lnTo>
                <a:lnTo>
                  <a:pt x="334" y="711"/>
                </a:lnTo>
                <a:lnTo>
                  <a:pt x="334" y="711"/>
                </a:lnTo>
                <a:lnTo>
                  <a:pt x="336" y="710"/>
                </a:lnTo>
                <a:lnTo>
                  <a:pt x="343" y="709"/>
                </a:lnTo>
                <a:lnTo>
                  <a:pt x="353" y="708"/>
                </a:lnTo>
                <a:lnTo>
                  <a:pt x="353" y="708"/>
                </a:lnTo>
                <a:lnTo>
                  <a:pt x="351" y="697"/>
                </a:lnTo>
                <a:lnTo>
                  <a:pt x="343" y="672"/>
                </a:lnTo>
                <a:lnTo>
                  <a:pt x="332" y="638"/>
                </a:lnTo>
                <a:lnTo>
                  <a:pt x="326" y="620"/>
                </a:lnTo>
                <a:lnTo>
                  <a:pt x="319" y="603"/>
                </a:lnTo>
                <a:lnTo>
                  <a:pt x="319" y="603"/>
                </a:lnTo>
                <a:lnTo>
                  <a:pt x="291" y="548"/>
                </a:lnTo>
                <a:lnTo>
                  <a:pt x="279" y="526"/>
                </a:lnTo>
                <a:lnTo>
                  <a:pt x="272" y="488"/>
                </a:lnTo>
                <a:lnTo>
                  <a:pt x="272" y="488"/>
                </a:lnTo>
                <a:lnTo>
                  <a:pt x="304" y="494"/>
                </a:lnTo>
                <a:lnTo>
                  <a:pt x="327" y="496"/>
                </a:lnTo>
                <a:lnTo>
                  <a:pt x="336" y="496"/>
                </a:lnTo>
                <a:lnTo>
                  <a:pt x="341" y="495"/>
                </a:lnTo>
                <a:lnTo>
                  <a:pt x="341" y="495"/>
                </a:lnTo>
                <a:lnTo>
                  <a:pt x="342" y="494"/>
                </a:lnTo>
                <a:lnTo>
                  <a:pt x="343" y="490"/>
                </a:lnTo>
                <a:lnTo>
                  <a:pt x="343" y="478"/>
                </a:lnTo>
                <a:lnTo>
                  <a:pt x="342" y="464"/>
                </a:lnTo>
                <a:lnTo>
                  <a:pt x="340" y="448"/>
                </a:lnTo>
                <a:lnTo>
                  <a:pt x="336" y="419"/>
                </a:lnTo>
                <a:lnTo>
                  <a:pt x="334" y="406"/>
                </a:lnTo>
                <a:lnTo>
                  <a:pt x="338" y="395"/>
                </a:lnTo>
                <a:lnTo>
                  <a:pt x="338" y="395"/>
                </a:lnTo>
                <a:lnTo>
                  <a:pt x="327" y="359"/>
                </a:lnTo>
                <a:lnTo>
                  <a:pt x="320" y="333"/>
                </a:lnTo>
                <a:lnTo>
                  <a:pt x="314" y="318"/>
                </a:lnTo>
                <a:lnTo>
                  <a:pt x="314" y="318"/>
                </a:lnTo>
                <a:lnTo>
                  <a:pt x="304" y="293"/>
                </a:lnTo>
                <a:lnTo>
                  <a:pt x="301" y="285"/>
                </a:lnTo>
                <a:lnTo>
                  <a:pt x="296" y="280"/>
                </a:lnTo>
                <a:lnTo>
                  <a:pt x="292" y="274"/>
                </a:lnTo>
                <a:lnTo>
                  <a:pt x="288" y="271"/>
                </a:lnTo>
                <a:lnTo>
                  <a:pt x="288" y="271"/>
                </a:lnTo>
                <a:lnTo>
                  <a:pt x="254" y="259"/>
                </a:lnTo>
                <a:lnTo>
                  <a:pt x="230" y="252"/>
                </a:lnTo>
                <a:lnTo>
                  <a:pt x="215" y="240"/>
                </a:lnTo>
                <a:lnTo>
                  <a:pt x="215" y="213"/>
                </a:lnTo>
                <a:lnTo>
                  <a:pt x="215" y="213"/>
                </a:lnTo>
                <a:lnTo>
                  <a:pt x="225" y="211"/>
                </a:lnTo>
                <a:lnTo>
                  <a:pt x="233" y="208"/>
                </a:lnTo>
                <a:lnTo>
                  <a:pt x="235" y="207"/>
                </a:lnTo>
                <a:lnTo>
                  <a:pt x="238" y="206"/>
                </a:lnTo>
                <a:lnTo>
                  <a:pt x="238" y="206"/>
                </a:lnTo>
                <a:lnTo>
                  <a:pt x="242" y="196"/>
                </a:lnTo>
                <a:lnTo>
                  <a:pt x="251" y="180"/>
                </a:lnTo>
                <a:lnTo>
                  <a:pt x="258" y="163"/>
                </a:lnTo>
                <a:lnTo>
                  <a:pt x="260" y="155"/>
                </a:lnTo>
                <a:lnTo>
                  <a:pt x="260" y="155"/>
                </a:lnTo>
                <a:lnTo>
                  <a:pt x="265" y="108"/>
                </a:lnTo>
                <a:lnTo>
                  <a:pt x="265" y="108"/>
                </a:lnTo>
                <a:lnTo>
                  <a:pt x="269" y="104"/>
                </a:lnTo>
                <a:lnTo>
                  <a:pt x="276" y="93"/>
                </a:lnTo>
                <a:lnTo>
                  <a:pt x="279" y="87"/>
                </a:lnTo>
                <a:lnTo>
                  <a:pt x="283" y="81"/>
                </a:lnTo>
                <a:lnTo>
                  <a:pt x="284" y="75"/>
                </a:lnTo>
                <a:lnTo>
                  <a:pt x="284" y="70"/>
                </a:lnTo>
                <a:lnTo>
                  <a:pt x="284" y="70"/>
                </a:lnTo>
                <a:lnTo>
                  <a:pt x="279" y="61"/>
                </a:lnTo>
                <a:lnTo>
                  <a:pt x="272" y="50"/>
                </a:lnTo>
                <a:lnTo>
                  <a:pt x="265" y="39"/>
                </a:lnTo>
                <a:lnTo>
                  <a:pt x="265" y="39"/>
                </a:lnTo>
                <a:lnTo>
                  <a:pt x="259" y="30"/>
                </a:lnTo>
                <a:lnTo>
                  <a:pt x="254" y="23"/>
                </a:lnTo>
                <a:lnTo>
                  <a:pt x="250" y="15"/>
                </a:lnTo>
                <a:lnTo>
                  <a:pt x="250" y="15"/>
                </a:lnTo>
                <a:lnTo>
                  <a:pt x="242" y="11"/>
                </a:lnTo>
                <a:lnTo>
                  <a:pt x="232" y="6"/>
                </a:lnTo>
                <a:lnTo>
                  <a:pt x="221" y="2"/>
                </a:lnTo>
                <a:lnTo>
                  <a:pt x="210" y="0"/>
                </a:lnTo>
                <a:lnTo>
                  <a:pt x="210" y="0"/>
                </a:lnTo>
                <a:lnTo>
                  <a:pt x="192" y="0"/>
                </a:lnTo>
                <a:lnTo>
                  <a:pt x="185" y="1"/>
                </a:lnTo>
                <a:lnTo>
                  <a:pt x="181" y="0"/>
                </a:lnTo>
                <a:lnTo>
                  <a:pt x="181" y="0"/>
                </a:lnTo>
                <a:lnTo>
                  <a:pt x="165" y="0"/>
                </a:lnTo>
                <a:lnTo>
                  <a:pt x="153" y="0"/>
                </a:lnTo>
                <a:lnTo>
                  <a:pt x="138" y="8"/>
                </a:lnTo>
                <a:lnTo>
                  <a:pt x="138" y="8"/>
                </a:lnTo>
                <a:lnTo>
                  <a:pt x="138" y="12"/>
                </a:lnTo>
                <a:lnTo>
                  <a:pt x="137" y="14"/>
                </a:lnTo>
                <a:lnTo>
                  <a:pt x="134" y="15"/>
                </a:lnTo>
                <a:lnTo>
                  <a:pt x="134" y="15"/>
                </a:lnTo>
                <a:lnTo>
                  <a:pt x="132" y="17"/>
                </a:lnTo>
                <a:lnTo>
                  <a:pt x="131" y="18"/>
                </a:lnTo>
                <a:lnTo>
                  <a:pt x="125" y="24"/>
                </a:lnTo>
                <a:lnTo>
                  <a:pt x="119" y="31"/>
                </a:lnTo>
                <a:lnTo>
                  <a:pt x="119" y="39"/>
                </a:lnTo>
                <a:lnTo>
                  <a:pt x="115" y="51"/>
                </a:lnTo>
                <a:lnTo>
                  <a:pt x="115" y="62"/>
                </a:lnTo>
                <a:lnTo>
                  <a:pt x="107" y="70"/>
                </a:lnTo>
                <a:lnTo>
                  <a:pt x="115" y="86"/>
                </a:lnTo>
                <a:lnTo>
                  <a:pt x="115" y="86"/>
                </a:lnTo>
                <a:lnTo>
                  <a:pt x="115" y="90"/>
                </a:lnTo>
                <a:lnTo>
                  <a:pt x="115" y="98"/>
                </a:lnTo>
                <a:lnTo>
                  <a:pt x="115" y="98"/>
                </a:lnTo>
                <a:lnTo>
                  <a:pt x="113" y="107"/>
                </a:lnTo>
                <a:lnTo>
                  <a:pt x="112" y="117"/>
                </a:lnTo>
                <a:lnTo>
                  <a:pt x="122" y="139"/>
                </a:lnTo>
                <a:lnTo>
                  <a:pt x="119" y="155"/>
                </a:lnTo>
                <a:lnTo>
                  <a:pt x="122" y="1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3">
            <a:extLst>
              <a:ext uri="{FF2B5EF4-FFF2-40B4-BE49-F238E27FC236}">
                <a16:creationId xmlns:a16="http://schemas.microsoft.com/office/drawing/2014/main" id="{4C560693-EA46-40A8-8608-2B4729F8C4A8}"/>
              </a:ext>
            </a:extLst>
          </p:cNvPr>
          <p:cNvSpPr>
            <a:spLocks/>
          </p:cNvSpPr>
          <p:nvPr/>
        </p:nvSpPr>
        <p:spPr bwMode="auto">
          <a:xfrm>
            <a:off x="8289416" y="2753925"/>
            <a:ext cx="689381" cy="1588954"/>
          </a:xfrm>
          <a:custGeom>
            <a:avLst/>
            <a:gdLst>
              <a:gd name="T0" fmla="*/ 261 w 551"/>
              <a:gd name="T1" fmla="*/ 16 h 1270"/>
              <a:gd name="T2" fmla="*/ 240 w 551"/>
              <a:gd name="T3" fmla="*/ 35 h 1270"/>
              <a:gd name="T4" fmla="*/ 227 w 551"/>
              <a:gd name="T5" fmla="*/ 76 h 1270"/>
              <a:gd name="T6" fmla="*/ 223 w 551"/>
              <a:gd name="T7" fmla="*/ 140 h 1270"/>
              <a:gd name="T8" fmla="*/ 173 w 551"/>
              <a:gd name="T9" fmla="*/ 201 h 1270"/>
              <a:gd name="T10" fmla="*/ 130 w 551"/>
              <a:gd name="T11" fmla="*/ 210 h 1270"/>
              <a:gd name="T12" fmla="*/ 97 w 551"/>
              <a:gd name="T13" fmla="*/ 248 h 1270"/>
              <a:gd name="T14" fmla="*/ 40 w 551"/>
              <a:gd name="T15" fmla="*/ 388 h 1270"/>
              <a:gd name="T16" fmla="*/ 22 w 551"/>
              <a:gd name="T17" fmla="*/ 453 h 1270"/>
              <a:gd name="T18" fmla="*/ 14 w 551"/>
              <a:gd name="T19" fmla="*/ 465 h 1270"/>
              <a:gd name="T20" fmla="*/ 3 w 551"/>
              <a:gd name="T21" fmla="*/ 541 h 1270"/>
              <a:gd name="T22" fmla="*/ 6 w 551"/>
              <a:gd name="T23" fmla="*/ 613 h 1270"/>
              <a:gd name="T24" fmla="*/ 46 w 551"/>
              <a:gd name="T25" fmla="*/ 664 h 1270"/>
              <a:gd name="T26" fmla="*/ 102 w 551"/>
              <a:gd name="T27" fmla="*/ 708 h 1270"/>
              <a:gd name="T28" fmla="*/ 145 w 551"/>
              <a:gd name="T29" fmla="*/ 705 h 1270"/>
              <a:gd name="T30" fmla="*/ 153 w 551"/>
              <a:gd name="T31" fmla="*/ 839 h 1270"/>
              <a:gd name="T32" fmla="*/ 177 w 551"/>
              <a:gd name="T33" fmla="*/ 975 h 1270"/>
              <a:gd name="T34" fmla="*/ 170 w 551"/>
              <a:gd name="T35" fmla="*/ 1129 h 1270"/>
              <a:gd name="T36" fmla="*/ 179 w 551"/>
              <a:gd name="T37" fmla="*/ 1181 h 1270"/>
              <a:gd name="T38" fmla="*/ 188 w 551"/>
              <a:gd name="T39" fmla="*/ 1210 h 1270"/>
              <a:gd name="T40" fmla="*/ 185 w 551"/>
              <a:gd name="T41" fmla="*/ 1239 h 1270"/>
              <a:gd name="T42" fmla="*/ 193 w 551"/>
              <a:gd name="T43" fmla="*/ 1261 h 1270"/>
              <a:gd name="T44" fmla="*/ 247 w 551"/>
              <a:gd name="T45" fmla="*/ 1269 h 1270"/>
              <a:gd name="T46" fmla="*/ 262 w 551"/>
              <a:gd name="T47" fmla="*/ 1260 h 1270"/>
              <a:gd name="T48" fmla="*/ 267 w 551"/>
              <a:gd name="T49" fmla="*/ 1227 h 1270"/>
              <a:gd name="T50" fmla="*/ 291 w 551"/>
              <a:gd name="T51" fmla="*/ 1179 h 1270"/>
              <a:gd name="T52" fmla="*/ 292 w 551"/>
              <a:gd name="T53" fmla="*/ 1050 h 1270"/>
              <a:gd name="T54" fmla="*/ 310 w 551"/>
              <a:gd name="T55" fmla="*/ 946 h 1270"/>
              <a:gd name="T56" fmla="*/ 341 w 551"/>
              <a:gd name="T57" fmla="*/ 902 h 1270"/>
              <a:gd name="T58" fmla="*/ 358 w 551"/>
              <a:gd name="T59" fmla="*/ 965 h 1270"/>
              <a:gd name="T60" fmla="*/ 390 w 551"/>
              <a:gd name="T61" fmla="*/ 1140 h 1270"/>
              <a:gd name="T62" fmla="*/ 404 w 551"/>
              <a:gd name="T63" fmla="*/ 1231 h 1270"/>
              <a:gd name="T64" fmla="*/ 408 w 551"/>
              <a:gd name="T65" fmla="*/ 1259 h 1270"/>
              <a:gd name="T66" fmla="*/ 452 w 551"/>
              <a:gd name="T67" fmla="*/ 1270 h 1270"/>
              <a:gd name="T68" fmla="*/ 494 w 551"/>
              <a:gd name="T69" fmla="*/ 1261 h 1270"/>
              <a:gd name="T70" fmla="*/ 540 w 551"/>
              <a:gd name="T71" fmla="*/ 1242 h 1270"/>
              <a:gd name="T72" fmla="*/ 550 w 551"/>
              <a:gd name="T73" fmla="*/ 1227 h 1270"/>
              <a:gd name="T74" fmla="*/ 523 w 551"/>
              <a:gd name="T75" fmla="*/ 1209 h 1270"/>
              <a:gd name="T76" fmla="*/ 516 w 551"/>
              <a:gd name="T77" fmla="*/ 1118 h 1270"/>
              <a:gd name="T78" fmla="*/ 512 w 551"/>
              <a:gd name="T79" fmla="*/ 978 h 1270"/>
              <a:gd name="T80" fmla="*/ 486 w 551"/>
              <a:gd name="T81" fmla="*/ 730 h 1270"/>
              <a:gd name="T82" fmla="*/ 475 w 551"/>
              <a:gd name="T83" fmla="*/ 673 h 1270"/>
              <a:gd name="T84" fmla="*/ 474 w 551"/>
              <a:gd name="T85" fmla="*/ 592 h 1270"/>
              <a:gd name="T86" fmla="*/ 465 w 551"/>
              <a:gd name="T87" fmla="*/ 460 h 1270"/>
              <a:gd name="T88" fmla="*/ 523 w 551"/>
              <a:gd name="T89" fmla="*/ 442 h 1270"/>
              <a:gd name="T90" fmla="*/ 541 w 551"/>
              <a:gd name="T91" fmla="*/ 399 h 1270"/>
              <a:gd name="T92" fmla="*/ 498 w 551"/>
              <a:gd name="T93" fmla="*/ 294 h 1270"/>
              <a:gd name="T94" fmla="*/ 459 w 551"/>
              <a:gd name="T95" fmla="*/ 256 h 1270"/>
              <a:gd name="T96" fmla="*/ 412 w 551"/>
              <a:gd name="T97" fmla="*/ 222 h 1270"/>
              <a:gd name="T98" fmla="*/ 367 w 551"/>
              <a:gd name="T99" fmla="*/ 176 h 1270"/>
              <a:gd name="T100" fmla="*/ 383 w 551"/>
              <a:gd name="T101" fmla="*/ 137 h 1270"/>
              <a:gd name="T102" fmla="*/ 384 w 551"/>
              <a:gd name="T103" fmla="*/ 76 h 1270"/>
              <a:gd name="T104" fmla="*/ 375 w 551"/>
              <a:gd name="T105" fmla="*/ 33 h 1270"/>
              <a:gd name="T106" fmla="*/ 333 w 551"/>
              <a:gd name="T107" fmla="*/ 2 h 1270"/>
              <a:gd name="T108" fmla="*/ 303 w 551"/>
              <a:gd name="T109" fmla="*/ 3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1" h="1270">
                <a:moveTo>
                  <a:pt x="289" y="7"/>
                </a:moveTo>
                <a:lnTo>
                  <a:pt x="289" y="7"/>
                </a:lnTo>
                <a:lnTo>
                  <a:pt x="284" y="8"/>
                </a:lnTo>
                <a:lnTo>
                  <a:pt x="274" y="10"/>
                </a:lnTo>
                <a:lnTo>
                  <a:pt x="261" y="16"/>
                </a:lnTo>
                <a:lnTo>
                  <a:pt x="255" y="20"/>
                </a:lnTo>
                <a:lnTo>
                  <a:pt x="249" y="24"/>
                </a:lnTo>
                <a:lnTo>
                  <a:pt x="249" y="24"/>
                </a:lnTo>
                <a:lnTo>
                  <a:pt x="245" y="30"/>
                </a:lnTo>
                <a:lnTo>
                  <a:pt x="240" y="35"/>
                </a:lnTo>
                <a:lnTo>
                  <a:pt x="236" y="41"/>
                </a:lnTo>
                <a:lnTo>
                  <a:pt x="234" y="48"/>
                </a:lnTo>
                <a:lnTo>
                  <a:pt x="230" y="61"/>
                </a:lnTo>
                <a:lnTo>
                  <a:pt x="227" y="76"/>
                </a:lnTo>
                <a:lnTo>
                  <a:pt x="227" y="76"/>
                </a:lnTo>
                <a:lnTo>
                  <a:pt x="226" y="91"/>
                </a:lnTo>
                <a:lnTo>
                  <a:pt x="226" y="107"/>
                </a:lnTo>
                <a:lnTo>
                  <a:pt x="227" y="126"/>
                </a:lnTo>
                <a:lnTo>
                  <a:pt x="227" y="126"/>
                </a:lnTo>
                <a:lnTo>
                  <a:pt x="223" y="140"/>
                </a:lnTo>
                <a:lnTo>
                  <a:pt x="232" y="140"/>
                </a:lnTo>
                <a:lnTo>
                  <a:pt x="227" y="154"/>
                </a:lnTo>
                <a:lnTo>
                  <a:pt x="209" y="183"/>
                </a:lnTo>
                <a:lnTo>
                  <a:pt x="173" y="201"/>
                </a:lnTo>
                <a:lnTo>
                  <a:pt x="173" y="201"/>
                </a:lnTo>
                <a:lnTo>
                  <a:pt x="158" y="201"/>
                </a:lnTo>
                <a:lnTo>
                  <a:pt x="141" y="201"/>
                </a:lnTo>
                <a:lnTo>
                  <a:pt x="141" y="201"/>
                </a:lnTo>
                <a:lnTo>
                  <a:pt x="136" y="204"/>
                </a:lnTo>
                <a:lnTo>
                  <a:pt x="130" y="210"/>
                </a:lnTo>
                <a:lnTo>
                  <a:pt x="120" y="220"/>
                </a:lnTo>
                <a:lnTo>
                  <a:pt x="120" y="220"/>
                </a:lnTo>
                <a:lnTo>
                  <a:pt x="116" y="223"/>
                </a:lnTo>
                <a:lnTo>
                  <a:pt x="110" y="230"/>
                </a:lnTo>
                <a:lnTo>
                  <a:pt x="97" y="248"/>
                </a:lnTo>
                <a:lnTo>
                  <a:pt x="97" y="248"/>
                </a:lnTo>
                <a:lnTo>
                  <a:pt x="94" y="255"/>
                </a:lnTo>
                <a:lnTo>
                  <a:pt x="86" y="271"/>
                </a:lnTo>
                <a:lnTo>
                  <a:pt x="70" y="314"/>
                </a:lnTo>
                <a:lnTo>
                  <a:pt x="40" y="388"/>
                </a:lnTo>
                <a:lnTo>
                  <a:pt x="40" y="388"/>
                </a:lnTo>
                <a:lnTo>
                  <a:pt x="34" y="406"/>
                </a:lnTo>
                <a:lnTo>
                  <a:pt x="28" y="427"/>
                </a:lnTo>
                <a:lnTo>
                  <a:pt x="22" y="453"/>
                </a:lnTo>
                <a:lnTo>
                  <a:pt x="22" y="453"/>
                </a:lnTo>
                <a:lnTo>
                  <a:pt x="21" y="454"/>
                </a:lnTo>
                <a:lnTo>
                  <a:pt x="20" y="455"/>
                </a:lnTo>
                <a:lnTo>
                  <a:pt x="19" y="456"/>
                </a:lnTo>
                <a:lnTo>
                  <a:pt x="16" y="460"/>
                </a:lnTo>
                <a:lnTo>
                  <a:pt x="14" y="465"/>
                </a:lnTo>
                <a:lnTo>
                  <a:pt x="11" y="473"/>
                </a:lnTo>
                <a:lnTo>
                  <a:pt x="10" y="486"/>
                </a:lnTo>
                <a:lnTo>
                  <a:pt x="8" y="504"/>
                </a:lnTo>
                <a:lnTo>
                  <a:pt x="8" y="504"/>
                </a:lnTo>
                <a:lnTo>
                  <a:pt x="3" y="541"/>
                </a:lnTo>
                <a:lnTo>
                  <a:pt x="1" y="557"/>
                </a:lnTo>
                <a:lnTo>
                  <a:pt x="0" y="573"/>
                </a:lnTo>
                <a:lnTo>
                  <a:pt x="0" y="587"/>
                </a:lnTo>
                <a:lnTo>
                  <a:pt x="1" y="600"/>
                </a:lnTo>
                <a:lnTo>
                  <a:pt x="6" y="613"/>
                </a:lnTo>
                <a:lnTo>
                  <a:pt x="11" y="625"/>
                </a:lnTo>
                <a:lnTo>
                  <a:pt x="11" y="625"/>
                </a:lnTo>
                <a:lnTo>
                  <a:pt x="21" y="638"/>
                </a:lnTo>
                <a:lnTo>
                  <a:pt x="33" y="651"/>
                </a:lnTo>
                <a:lnTo>
                  <a:pt x="46" y="664"/>
                </a:lnTo>
                <a:lnTo>
                  <a:pt x="60" y="677"/>
                </a:lnTo>
                <a:lnTo>
                  <a:pt x="85" y="698"/>
                </a:lnTo>
                <a:lnTo>
                  <a:pt x="95" y="705"/>
                </a:lnTo>
                <a:lnTo>
                  <a:pt x="102" y="708"/>
                </a:lnTo>
                <a:lnTo>
                  <a:pt x="102" y="708"/>
                </a:lnTo>
                <a:lnTo>
                  <a:pt x="107" y="710"/>
                </a:lnTo>
                <a:lnTo>
                  <a:pt x="113" y="710"/>
                </a:lnTo>
                <a:lnTo>
                  <a:pt x="127" y="708"/>
                </a:lnTo>
                <a:lnTo>
                  <a:pt x="145" y="705"/>
                </a:lnTo>
                <a:lnTo>
                  <a:pt x="145" y="705"/>
                </a:lnTo>
                <a:lnTo>
                  <a:pt x="148" y="745"/>
                </a:lnTo>
                <a:lnTo>
                  <a:pt x="151" y="782"/>
                </a:lnTo>
                <a:lnTo>
                  <a:pt x="152" y="820"/>
                </a:lnTo>
                <a:lnTo>
                  <a:pt x="152" y="820"/>
                </a:lnTo>
                <a:lnTo>
                  <a:pt x="153" y="839"/>
                </a:lnTo>
                <a:lnTo>
                  <a:pt x="155" y="859"/>
                </a:lnTo>
                <a:lnTo>
                  <a:pt x="164" y="905"/>
                </a:lnTo>
                <a:lnTo>
                  <a:pt x="172" y="946"/>
                </a:lnTo>
                <a:lnTo>
                  <a:pt x="177" y="975"/>
                </a:lnTo>
                <a:lnTo>
                  <a:pt x="177" y="975"/>
                </a:lnTo>
                <a:lnTo>
                  <a:pt x="177" y="988"/>
                </a:lnTo>
                <a:lnTo>
                  <a:pt x="177" y="1006"/>
                </a:lnTo>
                <a:lnTo>
                  <a:pt x="174" y="1052"/>
                </a:lnTo>
                <a:lnTo>
                  <a:pt x="171" y="1099"/>
                </a:lnTo>
                <a:lnTo>
                  <a:pt x="170" y="1129"/>
                </a:lnTo>
                <a:lnTo>
                  <a:pt x="170" y="1129"/>
                </a:lnTo>
                <a:lnTo>
                  <a:pt x="171" y="1139"/>
                </a:lnTo>
                <a:lnTo>
                  <a:pt x="172" y="1148"/>
                </a:lnTo>
                <a:lnTo>
                  <a:pt x="176" y="1166"/>
                </a:lnTo>
                <a:lnTo>
                  <a:pt x="179" y="1181"/>
                </a:lnTo>
                <a:lnTo>
                  <a:pt x="180" y="1187"/>
                </a:lnTo>
                <a:lnTo>
                  <a:pt x="180" y="1187"/>
                </a:lnTo>
                <a:lnTo>
                  <a:pt x="182" y="1193"/>
                </a:lnTo>
                <a:lnTo>
                  <a:pt x="185" y="1201"/>
                </a:lnTo>
                <a:lnTo>
                  <a:pt x="188" y="1210"/>
                </a:lnTo>
                <a:lnTo>
                  <a:pt x="189" y="1215"/>
                </a:lnTo>
                <a:lnTo>
                  <a:pt x="188" y="1220"/>
                </a:lnTo>
                <a:lnTo>
                  <a:pt x="188" y="1220"/>
                </a:lnTo>
                <a:lnTo>
                  <a:pt x="186" y="1228"/>
                </a:lnTo>
                <a:lnTo>
                  <a:pt x="185" y="1239"/>
                </a:lnTo>
                <a:lnTo>
                  <a:pt x="188" y="1250"/>
                </a:lnTo>
                <a:lnTo>
                  <a:pt x="189" y="1254"/>
                </a:lnTo>
                <a:lnTo>
                  <a:pt x="191" y="1259"/>
                </a:lnTo>
                <a:lnTo>
                  <a:pt x="191" y="1259"/>
                </a:lnTo>
                <a:lnTo>
                  <a:pt x="193" y="1261"/>
                </a:lnTo>
                <a:lnTo>
                  <a:pt x="196" y="1263"/>
                </a:lnTo>
                <a:lnTo>
                  <a:pt x="204" y="1265"/>
                </a:lnTo>
                <a:lnTo>
                  <a:pt x="215" y="1267"/>
                </a:lnTo>
                <a:lnTo>
                  <a:pt x="227" y="1267"/>
                </a:lnTo>
                <a:lnTo>
                  <a:pt x="247" y="1269"/>
                </a:lnTo>
                <a:lnTo>
                  <a:pt x="255" y="1267"/>
                </a:lnTo>
                <a:lnTo>
                  <a:pt x="260" y="1266"/>
                </a:lnTo>
                <a:lnTo>
                  <a:pt x="260" y="1266"/>
                </a:lnTo>
                <a:lnTo>
                  <a:pt x="261" y="1264"/>
                </a:lnTo>
                <a:lnTo>
                  <a:pt x="262" y="1260"/>
                </a:lnTo>
                <a:lnTo>
                  <a:pt x="262" y="1250"/>
                </a:lnTo>
                <a:lnTo>
                  <a:pt x="264" y="1237"/>
                </a:lnTo>
                <a:lnTo>
                  <a:pt x="265" y="1232"/>
                </a:lnTo>
                <a:lnTo>
                  <a:pt x="267" y="1227"/>
                </a:lnTo>
                <a:lnTo>
                  <a:pt x="267" y="1227"/>
                </a:lnTo>
                <a:lnTo>
                  <a:pt x="278" y="1212"/>
                </a:lnTo>
                <a:lnTo>
                  <a:pt x="283" y="1203"/>
                </a:lnTo>
                <a:lnTo>
                  <a:pt x="289" y="1190"/>
                </a:lnTo>
                <a:lnTo>
                  <a:pt x="289" y="1190"/>
                </a:lnTo>
                <a:lnTo>
                  <a:pt x="291" y="1179"/>
                </a:lnTo>
                <a:lnTo>
                  <a:pt x="292" y="1163"/>
                </a:lnTo>
                <a:lnTo>
                  <a:pt x="293" y="1118"/>
                </a:lnTo>
                <a:lnTo>
                  <a:pt x="293" y="1075"/>
                </a:lnTo>
                <a:lnTo>
                  <a:pt x="292" y="1050"/>
                </a:lnTo>
                <a:lnTo>
                  <a:pt x="292" y="1050"/>
                </a:lnTo>
                <a:lnTo>
                  <a:pt x="292" y="1043"/>
                </a:lnTo>
                <a:lnTo>
                  <a:pt x="295" y="1030"/>
                </a:lnTo>
                <a:lnTo>
                  <a:pt x="300" y="996"/>
                </a:lnTo>
                <a:lnTo>
                  <a:pt x="310" y="946"/>
                </a:lnTo>
                <a:lnTo>
                  <a:pt x="310" y="946"/>
                </a:lnTo>
                <a:lnTo>
                  <a:pt x="318" y="896"/>
                </a:lnTo>
                <a:lnTo>
                  <a:pt x="324" y="852"/>
                </a:lnTo>
                <a:lnTo>
                  <a:pt x="324" y="852"/>
                </a:lnTo>
                <a:lnTo>
                  <a:pt x="329" y="869"/>
                </a:lnTo>
                <a:lnTo>
                  <a:pt x="341" y="902"/>
                </a:lnTo>
                <a:lnTo>
                  <a:pt x="353" y="938"/>
                </a:lnTo>
                <a:lnTo>
                  <a:pt x="356" y="950"/>
                </a:lnTo>
                <a:lnTo>
                  <a:pt x="356" y="957"/>
                </a:lnTo>
                <a:lnTo>
                  <a:pt x="356" y="957"/>
                </a:lnTo>
                <a:lnTo>
                  <a:pt x="358" y="965"/>
                </a:lnTo>
                <a:lnTo>
                  <a:pt x="361" y="984"/>
                </a:lnTo>
                <a:lnTo>
                  <a:pt x="372" y="1040"/>
                </a:lnTo>
                <a:lnTo>
                  <a:pt x="383" y="1101"/>
                </a:lnTo>
                <a:lnTo>
                  <a:pt x="387" y="1125"/>
                </a:lnTo>
                <a:lnTo>
                  <a:pt x="390" y="1140"/>
                </a:lnTo>
                <a:lnTo>
                  <a:pt x="390" y="1140"/>
                </a:lnTo>
                <a:lnTo>
                  <a:pt x="393" y="1166"/>
                </a:lnTo>
                <a:lnTo>
                  <a:pt x="398" y="1196"/>
                </a:lnTo>
                <a:lnTo>
                  <a:pt x="404" y="1231"/>
                </a:lnTo>
                <a:lnTo>
                  <a:pt x="404" y="1231"/>
                </a:lnTo>
                <a:lnTo>
                  <a:pt x="403" y="1241"/>
                </a:lnTo>
                <a:lnTo>
                  <a:pt x="404" y="1251"/>
                </a:lnTo>
                <a:lnTo>
                  <a:pt x="405" y="1254"/>
                </a:lnTo>
                <a:lnTo>
                  <a:pt x="408" y="1259"/>
                </a:lnTo>
                <a:lnTo>
                  <a:pt x="408" y="1259"/>
                </a:lnTo>
                <a:lnTo>
                  <a:pt x="411" y="1263"/>
                </a:lnTo>
                <a:lnTo>
                  <a:pt x="417" y="1265"/>
                </a:lnTo>
                <a:lnTo>
                  <a:pt x="425" y="1266"/>
                </a:lnTo>
                <a:lnTo>
                  <a:pt x="434" y="1269"/>
                </a:lnTo>
                <a:lnTo>
                  <a:pt x="452" y="1270"/>
                </a:lnTo>
                <a:lnTo>
                  <a:pt x="465" y="1270"/>
                </a:lnTo>
                <a:lnTo>
                  <a:pt x="465" y="1270"/>
                </a:lnTo>
                <a:lnTo>
                  <a:pt x="475" y="1269"/>
                </a:lnTo>
                <a:lnTo>
                  <a:pt x="485" y="1265"/>
                </a:lnTo>
                <a:lnTo>
                  <a:pt x="494" y="1261"/>
                </a:lnTo>
                <a:lnTo>
                  <a:pt x="505" y="1259"/>
                </a:lnTo>
                <a:lnTo>
                  <a:pt x="505" y="1259"/>
                </a:lnTo>
                <a:lnTo>
                  <a:pt x="517" y="1254"/>
                </a:lnTo>
                <a:lnTo>
                  <a:pt x="532" y="1247"/>
                </a:lnTo>
                <a:lnTo>
                  <a:pt x="540" y="1242"/>
                </a:lnTo>
                <a:lnTo>
                  <a:pt x="546" y="1238"/>
                </a:lnTo>
                <a:lnTo>
                  <a:pt x="550" y="1234"/>
                </a:lnTo>
                <a:lnTo>
                  <a:pt x="551" y="1231"/>
                </a:lnTo>
                <a:lnTo>
                  <a:pt x="551" y="1231"/>
                </a:lnTo>
                <a:lnTo>
                  <a:pt x="550" y="1227"/>
                </a:lnTo>
                <a:lnTo>
                  <a:pt x="547" y="1223"/>
                </a:lnTo>
                <a:lnTo>
                  <a:pt x="537" y="1216"/>
                </a:lnTo>
                <a:lnTo>
                  <a:pt x="528" y="1210"/>
                </a:lnTo>
                <a:lnTo>
                  <a:pt x="523" y="1209"/>
                </a:lnTo>
                <a:lnTo>
                  <a:pt x="523" y="1209"/>
                </a:lnTo>
                <a:lnTo>
                  <a:pt x="523" y="1194"/>
                </a:lnTo>
                <a:lnTo>
                  <a:pt x="523" y="1181"/>
                </a:lnTo>
                <a:lnTo>
                  <a:pt x="523" y="1169"/>
                </a:lnTo>
                <a:lnTo>
                  <a:pt x="523" y="1169"/>
                </a:lnTo>
                <a:lnTo>
                  <a:pt x="516" y="1118"/>
                </a:lnTo>
                <a:lnTo>
                  <a:pt x="513" y="1084"/>
                </a:lnTo>
                <a:lnTo>
                  <a:pt x="512" y="1065"/>
                </a:lnTo>
                <a:lnTo>
                  <a:pt x="512" y="1065"/>
                </a:lnTo>
                <a:lnTo>
                  <a:pt x="513" y="1011"/>
                </a:lnTo>
                <a:lnTo>
                  <a:pt x="512" y="978"/>
                </a:lnTo>
                <a:lnTo>
                  <a:pt x="512" y="961"/>
                </a:lnTo>
                <a:lnTo>
                  <a:pt x="512" y="961"/>
                </a:lnTo>
                <a:lnTo>
                  <a:pt x="499" y="844"/>
                </a:lnTo>
                <a:lnTo>
                  <a:pt x="492" y="768"/>
                </a:lnTo>
                <a:lnTo>
                  <a:pt x="486" y="730"/>
                </a:lnTo>
                <a:lnTo>
                  <a:pt x="486" y="730"/>
                </a:lnTo>
                <a:lnTo>
                  <a:pt x="484" y="718"/>
                </a:lnTo>
                <a:lnTo>
                  <a:pt x="480" y="699"/>
                </a:lnTo>
                <a:lnTo>
                  <a:pt x="475" y="673"/>
                </a:lnTo>
                <a:lnTo>
                  <a:pt x="475" y="673"/>
                </a:lnTo>
                <a:lnTo>
                  <a:pt x="479" y="669"/>
                </a:lnTo>
                <a:lnTo>
                  <a:pt x="482" y="666"/>
                </a:lnTo>
                <a:lnTo>
                  <a:pt x="482" y="666"/>
                </a:lnTo>
                <a:lnTo>
                  <a:pt x="481" y="642"/>
                </a:lnTo>
                <a:lnTo>
                  <a:pt x="474" y="592"/>
                </a:lnTo>
                <a:lnTo>
                  <a:pt x="465" y="515"/>
                </a:lnTo>
                <a:lnTo>
                  <a:pt x="465" y="515"/>
                </a:lnTo>
                <a:lnTo>
                  <a:pt x="465" y="485"/>
                </a:lnTo>
                <a:lnTo>
                  <a:pt x="465" y="460"/>
                </a:lnTo>
                <a:lnTo>
                  <a:pt x="465" y="460"/>
                </a:lnTo>
                <a:lnTo>
                  <a:pt x="492" y="454"/>
                </a:lnTo>
                <a:lnTo>
                  <a:pt x="512" y="448"/>
                </a:lnTo>
                <a:lnTo>
                  <a:pt x="519" y="446"/>
                </a:lnTo>
                <a:lnTo>
                  <a:pt x="523" y="442"/>
                </a:lnTo>
                <a:lnTo>
                  <a:pt x="523" y="442"/>
                </a:lnTo>
                <a:lnTo>
                  <a:pt x="534" y="423"/>
                </a:lnTo>
                <a:lnTo>
                  <a:pt x="537" y="417"/>
                </a:lnTo>
                <a:lnTo>
                  <a:pt x="540" y="410"/>
                </a:lnTo>
                <a:lnTo>
                  <a:pt x="541" y="404"/>
                </a:lnTo>
                <a:lnTo>
                  <a:pt x="541" y="399"/>
                </a:lnTo>
                <a:lnTo>
                  <a:pt x="541" y="399"/>
                </a:lnTo>
                <a:lnTo>
                  <a:pt x="534" y="378"/>
                </a:lnTo>
                <a:lnTo>
                  <a:pt x="519" y="342"/>
                </a:lnTo>
                <a:lnTo>
                  <a:pt x="505" y="308"/>
                </a:lnTo>
                <a:lnTo>
                  <a:pt x="498" y="294"/>
                </a:lnTo>
                <a:lnTo>
                  <a:pt x="494" y="287"/>
                </a:lnTo>
                <a:lnTo>
                  <a:pt x="494" y="287"/>
                </a:lnTo>
                <a:lnTo>
                  <a:pt x="488" y="281"/>
                </a:lnTo>
                <a:lnTo>
                  <a:pt x="480" y="274"/>
                </a:lnTo>
                <a:lnTo>
                  <a:pt x="459" y="256"/>
                </a:lnTo>
                <a:lnTo>
                  <a:pt x="437" y="240"/>
                </a:lnTo>
                <a:lnTo>
                  <a:pt x="425" y="230"/>
                </a:lnTo>
                <a:lnTo>
                  <a:pt x="425" y="230"/>
                </a:lnTo>
                <a:lnTo>
                  <a:pt x="421" y="227"/>
                </a:lnTo>
                <a:lnTo>
                  <a:pt x="412" y="222"/>
                </a:lnTo>
                <a:lnTo>
                  <a:pt x="389" y="211"/>
                </a:lnTo>
                <a:lnTo>
                  <a:pt x="356" y="197"/>
                </a:lnTo>
                <a:lnTo>
                  <a:pt x="361" y="179"/>
                </a:lnTo>
                <a:lnTo>
                  <a:pt x="361" y="179"/>
                </a:lnTo>
                <a:lnTo>
                  <a:pt x="367" y="176"/>
                </a:lnTo>
                <a:lnTo>
                  <a:pt x="372" y="171"/>
                </a:lnTo>
                <a:lnTo>
                  <a:pt x="375" y="165"/>
                </a:lnTo>
                <a:lnTo>
                  <a:pt x="375" y="165"/>
                </a:lnTo>
                <a:lnTo>
                  <a:pt x="380" y="147"/>
                </a:lnTo>
                <a:lnTo>
                  <a:pt x="383" y="137"/>
                </a:lnTo>
                <a:lnTo>
                  <a:pt x="383" y="133"/>
                </a:lnTo>
                <a:lnTo>
                  <a:pt x="383" y="133"/>
                </a:lnTo>
                <a:lnTo>
                  <a:pt x="383" y="122"/>
                </a:lnTo>
                <a:lnTo>
                  <a:pt x="384" y="101"/>
                </a:lnTo>
                <a:lnTo>
                  <a:pt x="384" y="76"/>
                </a:lnTo>
                <a:lnTo>
                  <a:pt x="384" y="65"/>
                </a:lnTo>
                <a:lnTo>
                  <a:pt x="383" y="57"/>
                </a:lnTo>
                <a:lnTo>
                  <a:pt x="383" y="57"/>
                </a:lnTo>
                <a:lnTo>
                  <a:pt x="378" y="39"/>
                </a:lnTo>
                <a:lnTo>
                  <a:pt x="375" y="33"/>
                </a:lnTo>
                <a:lnTo>
                  <a:pt x="368" y="24"/>
                </a:lnTo>
                <a:lnTo>
                  <a:pt x="368" y="24"/>
                </a:lnTo>
                <a:lnTo>
                  <a:pt x="356" y="15"/>
                </a:lnTo>
                <a:lnTo>
                  <a:pt x="345" y="8"/>
                </a:lnTo>
                <a:lnTo>
                  <a:pt x="333" y="2"/>
                </a:lnTo>
                <a:lnTo>
                  <a:pt x="327" y="0"/>
                </a:lnTo>
                <a:lnTo>
                  <a:pt x="321" y="0"/>
                </a:lnTo>
                <a:lnTo>
                  <a:pt x="321" y="0"/>
                </a:lnTo>
                <a:lnTo>
                  <a:pt x="310" y="1"/>
                </a:lnTo>
                <a:lnTo>
                  <a:pt x="303" y="3"/>
                </a:lnTo>
                <a:lnTo>
                  <a:pt x="296" y="7"/>
                </a:lnTo>
                <a:lnTo>
                  <a:pt x="289" y="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id="{842ABCB2-A411-4EEE-80B8-E510BC7FAB8A}"/>
              </a:ext>
            </a:extLst>
          </p:cNvPr>
          <p:cNvSpPr>
            <a:spLocks noEditPoints="1"/>
          </p:cNvSpPr>
          <p:nvPr/>
        </p:nvSpPr>
        <p:spPr bwMode="auto">
          <a:xfrm>
            <a:off x="947555" y="4682040"/>
            <a:ext cx="661261" cy="1672202"/>
          </a:xfrm>
          <a:custGeom>
            <a:avLst/>
            <a:gdLst>
              <a:gd name="T0" fmla="*/ 248 w 486"/>
              <a:gd name="T1" fmla="*/ 4 h 1229"/>
              <a:gd name="T2" fmla="*/ 216 w 486"/>
              <a:gd name="T3" fmla="*/ 0 h 1229"/>
              <a:gd name="T4" fmla="*/ 196 w 486"/>
              <a:gd name="T5" fmla="*/ 1 h 1229"/>
              <a:gd name="T6" fmla="*/ 166 w 486"/>
              <a:gd name="T7" fmla="*/ 14 h 1229"/>
              <a:gd name="T8" fmla="*/ 129 w 486"/>
              <a:gd name="T9" fmla="*/ 77 h 1229"/>
              <a:gd name="T10" fmla="*/ 125 w 486"/>
              <a:gd name="T11" fmla="*/ 124 h 1229"/>
              <a:gd name="T12" fmla="*/ 129 w 486"/>
              <a:gd name="T13" fmla="*/ 131 h 1229"/>
              <a:gd name="T14" fmla="*/ 140 w 486"/>
              <a:gd name="T15" fmla="*/ 149 h 1229"/>
              <a:gd name="T16" fmla="*/ 138 w 486"/>
              <a:gd name="T17" fmla="*/ 170 h 1229"/>
              <a:gd name="T18" fmla="*/ 106 w 486"/>
              <a:gd name="T19" fmla="*/ 181 h 1229"/>
              <a:gd name="T20" fmla="*/ 61 w 486"/>
              <a:gd name="T21" fmla="*/ 206 h 1229"/>
              <a:gd name="T22" fmla="*/ 32 w 486"/>
              <a:gd name="T23" fmla="*/ 271 h 1229"/>
              <a:gd name="T24" fmla="*/ 0 w 486"/>
              <a:gd name="T25" fmla="*/ 388 h 1229"/>
              <a:gd name="T26" fmla="*/ 13 w 486"/>
              <a:gd name="T27" fmla="*/ 464 h 1229"/>
              <a:gd name="T28" fmla="*/ 13 w 486"/>
              <a:gd name="T29" fmla="*/ 495 h 1229"/>
              <a:gd name="T30" fmla="*/ 37 w 486"/>
              <a:gd name="T31" fmla="*/ 531 h 1229"/>
              <a:gd name="T32" fmla="*/ 47 w 486"/>
              <a:gd name="T33" fmla="*/ 595 h 1229"/>
              <a:gd name="T34" fmla="*/ 60 w 486"/>
              <a:gd name="T35" fmla="*/ 606 h 1229"/>
              <a:gd name="T36" fmla="*/ 86 w 486"/>
              <a:gd name="T37" fmla="*/ 742 h 1229"/>
              <a:gd name="T38" fmla="*/ 81 w 486"/>
              <a:gd name="T39" fmla="*/ 862 h 1229"/>
              <a:gd name="T40" fmla="*/ 66 w 486"/>
              <a:gd name="T41" fmla="*/ 947 h 1229"/>
              <a:gd name="T42" fmla="*/ 47 w 486"/>
              <a:gd name="T43" fmla="*/ 1114 h 1229"/>
              <a:gd name="T44" fmla="*/ 37 w 486"/>
              <a:gd name="T45" fmla="*/ 1159 h 1229"/>
              <a:gd name="T46" fmla="*/ 31 w 486"/>
              <a:gd name="T47" fmla="*/ 1168 h 1229"/>
              <a:gd name="T48" fmla="*/ 37 w 486"/>
              <a:gd name="T49" fmla="*/ 1218 h 1229"/>
              <a:gd name="T50" fmla="*/ 56 w 486"/>
              <a:gd name="T51" fmla="*/ 1224 h 1229"/>
              <a:gd name="T52" fmla="*/ 99 w 486"/>
              <a:gd name="T53" fmla="*/ 1221 h 1229"/>
              <a:gd name="T54" fmla="*/ 149 w 486"/>
              <a:gd name="T55" fmla="*/ 1225 h 1229"/>
              <a:gd name="T56" fmla="*/ 217 w 486"/>
              <a:gd name="T57" fmla="*/ 1225 h 1229"/>
              <a:gd name="T58" fmla="*/ 298 w 486"/>
              <a:gd name="T59" fmla="*/ 1221 h 1229"/>
              <a:gd name="T60" fmla="*/ 329 w 486"/>
              <a:gd name="T61" fmla="*/ 1212 h 1229"/>
              <a:gd name="T62" fmla="*/ 325 w 486"/>
              <a:gd name="T63" fmla="*/ 1196 h 1229"/>
              <a:gd name="T64" fmla="*/ 290 w 486"/>
              <a:gd name="T65" fmla="*/ 1182 h 1229"/>
              <a:gd name="T66" fmla="*/ 283 w 486"/>
              <a:gd name="T67" fmla="*/ 1168 h 1229"/>
              <a:gd name="T68" fmla="*/ 283 w 486"/>
              <a:gd name="T69" fmla="*/ 1042 h 1229"/>
              <a:gd name="T70" fmla="*/ 283 w 486"/>
              <a:gd name="T71" fmla="*/ 981 h 1229"/>
              <a:gd name="T72" fmla="*/ 316 w 486"/>
              <a:gd name="T73" fmla="*/ 677 h 1229"/>
              <a:gd name="T74" fmla="*/ 334 w 486"/>
              <a:gd name="T75" fmla="*/ 618 h 1229"/>
              <a:gd name="T76" fmla="*/ 349 w 486"/>
              <a:gd name="T77" fmla="*/ 537 h 1229"/>
              <a:gd name="T78" fmla="*/ 348 w 486"/>
              <a:gd name="T79" fmla="*/ 344 h 1229"/>
              <a:gd name="T80" fmla="*/ 389 w 486"/>
              <a:gd name="T81" fmla="*/ 291 h 1229"/>
              <a:gd name="T82" fmla="*/ 459 w 486"/>
              <a:gd name="T83" fmla="*/ 231 h 1229"/>
              <a:gd name="T84" fmla="*/ 480 w 486"/>
              <a:gd name="T85" fmla="*/ 188 h 1229"/>
              <a:gd name="T86" fmla="*/ 486 w 486"/>
              <a:gd name="T87" fmla="*/ 170 h 1229"/>
              <a:gd name="T88" fmla="*/ 468 w 486"/>
              <a:gd name="T89" fmla="*/ 140 h 1229"/>
              <a:gd name="T90" fmla="*/ 421 w 486"/>
              <a:gd name="T91" fmla="*/ 122 h 1229"/>
              <a:gd name="T92" fmla="*/ 366 w 486"/>
              <a:gd name="T93" fmla="*/ 56 h 1229"/>
              <a:gd name="T94" fmla="*/ 312 w 486"/>
              <a:gd name="T95" fmla="*/ 32 h 1229"/>
              <a:gd name="T96" fmla="*/ 288 w 486"/>
              <a:gd name="T97" fmla="*/ 56 h 1229"/>
              <a:gd name="T98" fmla="*/ 299 w 486"/>
              <a:gd name="T99" fmla="*/ 72 h 1229"/>
              <a:gd name="T100" fmla="*/ 325 w 486"/>
              <a:gd name="T101" fmla="*/ 75 h 1229"/>
              <a:gd name="T102" fmla="*/ 354 w 486"/>
              <a:gd name="T103" fmla="*/ 84 h 1229"/>
              <a:gd name="T104" fmla="*/ 386 w 486"/>
              <a:gd name="T105" fmla="*/ 131 h 1229"/>
              <a:gd name="T106" fmla="*/ 390 w 486"/>
              <a:gd name="T107" fmla="*/ 144 h 1229"/>
              <a:gd name="T108" fmla="*/ 375 w 486"/>
              <a:gd name="T109" fmla="*/ 165 h 1229"/>
              <a:gd name="T110" fmla="*/ 271 w 486"/>
              <a:gd name="T111" fmla="*/ 170 h 1229"/>
              <a:gd name="T112" fmla="*/ 288 w 486"/>
              <a:gd name="T113" fmla="*/ 152 h 1229"/>
              <a:gd name="T114" fmla="*/ 292 w 486"/>
              <a:gd name="T115" fmla="*/ 113 h 1229"/>
              <a:gd name="T116" fmla="*/ 293 w 486"/>
              <a:gd name="T117" fmla="*/ 97 h 1229"/>
              <a:gd name="T118" fmla="*/ 292 w 486"/>
              <a:gd name="T119" fmla="*/ 76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6" h="1229">
                <a:moveTo>
                  <a:pt x="288" y="26"/>
                </a:moveTo>
                <a:lnTo>
                  <a:pt x="288" y="26"/>
                </a:lnTo>
                <a:lnTo>
                  <a:pt x="272" y="16"/>
                </a:lnTo>
                <a:lnTo>
                  <a:pt x="256" y="8"/>
                </a:lnTo>
                <a:lnTo>
                  <a:pt x="248" y="4"/>
                </a:lnTo>
                <a:lnTo>
                  <a:pt x="241" y="2"/>
                </a:lnTo>
                <a:lnTo>
                  <a:pt x="241" y="2"/>
                </a:lnTo>
                <a:lnTo>
                  <a:pt x="234" y="1"/>
                </a:lnTo>
                <a:lnTo>
                  <a:pt x="227" y="0"/>
                </a:lnTo>
                <a:lnTo>
                  <a:pt x="216" y="0"/>
                </a:lnTo>
                <a:lnTo>
                  <a:pt x="207" y="1"/>
                </a:lnTo>
                <a:lnTo>
                  <a:pt x="204" y="2"/>
                </a:lnTo>
                <a:lnTo>
                  <a:pt x="204" y="2"/>
                </a:lnTo>
                <a:lnTo>
                  <a:pt x="202" y="1"/>
                </a:lnTo>
                <a:lnTo>
                  <a:pt x="196" y="1"/>
                </a:lnTo>
                <a:lnTo>
                  <a:pt x="186" y="3"/>
                </a:lnTo>
                <a:lnTo>
                  <a:pt x="180" y="4"/>
                </a:lnTo>
                <a:lnTo>
                  <a:pt x="174" y="8"/>
                </a:lnTo>
                <a:lnTo>
                  <a:pt x="174" y="8"/>
                </a:lnTo>
                <a:lnTo>
                  <a:pt x="166" y="14"/>
                </a:lnTo>
                <a:lnTo>
                  <a:pt x="162" y="19"/>
                </a:lnTo>
                <a:lnTo>
                  <a:pt x="150" y="38"/>
                </a:lnTo>
                <a:lnTo>
                  <a:pt x="150" y="38"/>
                </a:lnTo>
                <a:lnTo>
                  <a:pt x="134" y="65"/>
                </a:lnTo>
                <a:lnTo>
                  <a:pt x="129" y="77"/>
                </a:lnTo>
                <a:lnTo>
                  <a:pt x="128" y="82"/>
                </a:lnTo>
                <a:lnTo>
                  <a:pt x="126" y="87"/>
                </a:lnTo>
                <a:lnTo>
                  <a:pt x="126" y="87"/>
                </a:lnTo>
                <a:lnTo>
                  <a:pt x="125" y="112"/>
                </a:lnTo>
                <a:lnTo>
                  <a:pt x="125" y="124"/>
                </a:lnTo>
                <a:lnTo>
                  <a:pt x="126" y="127"/>
                </a:lnTo>
                <a:lnTo>
                  <a:pt x="126" y="128"/>
                </a:lnTo>
                <a:lnTo>
                  <a:pt x="126" y="128"/>
                </a:lnTo>
                <a:lnTo>
                  <a:pt x="128" y="128"/>
                </a:lnTo>
                <a:lnTo>
                  <a:pt x="129" y="131"/>
                </a:lnTo>
                <a:lnTo>
                  <a:pt x="134" y="137"/>
                </a:lnTo>
                <a:lnTo>
                  <a:pt x="137" y="143"/>
                </a:lnTo>
                <a:lnTo>
                  <a:pt x="138" y="146"/>
                </a:lnTo>
                <a:lnTo>
                  <a:pt x="138" y="146"/>
                </a:lnTo>
                <a:lnTo>
                  <a:pt x="140" y="149"/>
                </a:lnTo>
                <a:lnTo>
                  <a:pt x="141" y="152"/>
                </a:lnTo>
                <a:lnTo>
                  <a:pt x="144" y="158"/>
                </a:lnTo>
                <a:lnTo>
                  <a:pt x="138" y="170"/>
                </a:lnTo>
                <a:lnTo>
                  <a:pt x="138" y="170"/>
                </a:lnTo>
                <a:lnTo>
                  <a:pt x="138" y="170"/>
                </a:lnTo>
                <a:lnTo>
                  <a:pt x="137" y="170"/>
                </a:lnTo>
                <a:lnTo>
                  <a:pt x="121" y="176"/>
                </a:lnTo>
                <a:lnTo>
                  <a:pt x="121" y="176"/>
                </a:lnTo>
                <a:lnTo>
                  <a:pt x="113" y="178"/>
                </a:lnTo>
                <a:lnTo>
                  <a:pt x="106" y="181"/>
                </a:lnTo>
                <a:lnTo>
                  <a:pt x="93" y="183"/>
                </a:lnTo>
                <a:lnTo>
                  <a:pt x="86" y="185"/>
                </a:lnTo>
                <a:lnTo>
                  <a:pt x="78" y="190"/>
                </a:lnTo>
                <a:lnTo>
                  <a:pt x="69" y="197"/>
                </a:lnTo>
                <a:lnTo>
                  <a:pt x="61" y="206"/>
                </a:lnTo>
                <a:lnTo>
                  <a:pt x="61" y="206"/>
                </a:lnTo>
                <a:lnTo>
                  <a:pt x="56" y="213"/>
                </a:lnTo>
                <a:lnTo>
                  <a:pt x="51" y="221"/>
                </a:lnTo>
                <a:lnTo>
                  <a:pt x="42" y="244"/>
                </a:lnTo>
                <a:lnTo>
                  <a:pt x="32" y="271"/>
                </a:lnTo>
                <a:lnTo>
                  <a:pt x="23" y="300"/>
                </a:lnTo>
                <a:lnTo>
                  <a:pt x="9" y="352"/>
                </a:lnTo>
                <a:lnTo>
                  <a:pt x="0" y="381"/>
                </a:lnTo>
                <a:lnTo>
                  <a:pt x="0" y="381"/>
                </a:lnTo>
                <a:lnTo>
                  <a:pt x="0" y="388"/>
                </a:lnTo>
                <a:lnTo>
                  <a:pt x="1" y="399"/>
                </a:lnTo>
                <a:lnTo>
                  <a:pt x="6" y="425"/>
                </a:lnTo>
                <a:lnTo>
                  <a:pt x="12" y="450"/>
                </a:lnTo>
                <a:lnTo>
                  <a:pt x="13" y="459"/>
                </a:lnTo>
                <a:lnTo>
                  <a:pt x="13" y="464"/>
                </a:lnTo>
                <a:lnTo>
                  <a:pt x="13" y="464"/>
                </a:lnTo>
                <a:lnTo>
                  <a:pt x="11" y="472"/>
                </a:lnTo>
                <a:lnTo>
                  <a:pt x="11" y="482"/>
                </a:lnTo>
                <a:lnTo>
                  <a:pt x="12" y="491"/>
                </a:lnTo>
                <a:lnTo>
                  <a:pt x="13" y="495"/>
                </a:lnTo>
                <a:lnTo>
                  <a:pt x="13" y="495"/>
                </a:lnTo>
                <a:lnTo>
                  <a:pt x="19" y="494"/>
                </a:lnTo>
                <a:lnTo>
                  <a:pt x="25" y="495"/>
                </a:lnTo>
                <a:lnTo>
                  <a:pt x="37" y="531"/>
                </a:lnTo>
                <a:lnTo>
                  <a:pt x="37" y="531"/>
                </a:lnTo>
                <a:lnTo>
                  <a:pt x="43" y="545"/>
                </a:lnTo>
                <a:lnTo>
                  <a:pt x="49" y="555"/>
                </a:lnTo>
                <a:lnTo>
                  <a:pt x="49" y="555"/>
                </a:lnTo>
                <a:lnTo>
                  <a:pt x="47" y="578"/>
                </a:lnTo>
                <a:lnTo>
                  <a:pt x="47" y="595"/>
                </a:lnTo>
                <a:lnTo>
                  <a:pt x="48" y="601"/>
                </a:lnTo>
                <a:lnTo>
                  <a:pt x="49" y="602"/>
                </a:lnTo>
                <a:lnTo>
                  <a:pt x="49" y="602"/>
                </a:lnTo>
                <a:lnTo>
                  <a:pt x="53" y="603"/>
                </a:lnTo>
                <a:lnTo>
                  <a:pt x="60" y="606"/>
                </a:lnTo>
                <a:lnTo>
                  <a:pt x="67" y="608"/>
                </a:lnTo>
                <a:lnTo>
                  <a:pt x="67" y="608"/>
                </a:lnTo>
                <a:lnTo>
                  <a:pt x="85" y="728"/>
                </a:lnTo>
                <a:lnTo>
                  <a:pt x="85" y="728"/>
                </a:lnTo>
                <a:lnTo>
                  <a:pt x="86" y="742"/>
                </a:lnTo>
                <a:lnTo>
                  <a:pt x="86" y="759"/>
                </a:lnTo>
                <a:lnTo>
                  <a:pt x="86" y="802"/>
                </a:lnTo>
                <a:lnTo>
                  <a:pt x="85" y="825"/>
                </a:lnTo>
                <a:lnTo>
                  <a:pt x="84" y="845"/>
                </a:lnTo>
                <a:lnTo>
                  <a:pt x="81" y="862"/>
                </a:lnTo>
                <a:lnTo>
                  <a:pt x="79" y="872"/>
                </a:lnTo>
                <a:lnTo>
                  <a:pt x="79" y="872"/>
                </a:lnTo>
                <a:lnTo>
                  <a:pt x="75" y="884"/>
                </a:lnTo>
                <a:lnTo>
                  <a:pt x="73" y="902"/>
                </a:lnTo>
                <a:lnTo>
                  <a:pt x="66" y="947"/>
                </a:lnTo>
                <a:lnTo>
                  <a:pt x="60" y="996"/>
                </a:lnTo>
                <a:lnTo>
                  <a:pt x="55" y="1036"/>
                </a:lnTo>
                <a:lnTo>
                  <a:pt x="55" y="1036"/>
                </a:lnTo>
                <a:lnTo>
                  <a:pt x="50" y="1071"/>
                </a:lnTo>
                <a:lnTo>
                  <a:pt x="47" y="1114"/>
                </a:lnTo>
                <a:lnTo>
                  <a:pt x="43" y="1162"/>
                </a:lnTo>
                <a:lnTo>
                  <a:pt x="43" y="1162"/>
                </a:lnTo>
                <a:lnTo>
                  <a:pt x="42" y="1161"/>
                </a:lnTo>
                <a:lnTo>
                  <a:pt x="41" y="1159"/>
                </a:lnTo>
                <a:lnTo>
                  <a:pt x="37" y="1159"/>
                </a:lnTo>
                <a:lnTo>
                  <a:pt x="35" y="1159"/>
                </a:lnTo>
                <a:lnTo>
                  <a:pt x="34" y="1162"/>
                </a:lnTo>
                <a:lnTo>
                  <a:pt x="31" y="1164"/>
                </a:lnTo>
                <a:lnTo>
                  <a:pt x="31" y="1168"/>
                </a:lnTo>
                <a:lnTo>
                  <a:pt x="31" y="1168"/>
                </a:lnTo>
                <a:lnTo>
                  <a:pt x="30" y="1180"/>
                </a:lnTo>
                <a:lnTo>
                  <a:pt x="30" y="1196"/>
                </a:lnTo>
                <a:lnTo>
                  <a:pt x="31" y="1205"/>
                </a:lnTo>
                <a:lnTo>
                  <a:pt x="34" y="1212"/>
                </a:lnTo>
                <a:lnTo>
                  <a:pt x="37" y="1218"/>
                </a:lnTo>
                <a:lnTo>
                  <a:pt x="40" y="1220"/>
                </a:lnTo>
                <a:lnTo>
                  <a:pt x="43" y="1221"/>
                </a:lnTo>
                <a:lnTo>
                  <a:pt x="43" y="1221"/>
                </a:lnTo>
                <a:lnTo>
                  <a:pt x="49" y="1223"/>
                </a:lnTo>
                <a:lnTo>
                  <a:pt x="56" y="1224"/>
                </a:lnTo>
                <a:lnTo>
                  <a:pt x="72" y="1224"/>
                </a:lnTo>
                <a:lnTo>
                  <a:pt x="84" y="1223"/>
                </a:lnTo>
                <a:lnTo>
                  <a:pt x="91" y="1221"/>
                </a:lnTo>
                <a:lnTo>
                  <a:pt x="91" y="1221"/>
                </a:lnTo>
                <a:lnTo>
                  <a:pt x="99" y="1221"/>
                </a:lnTo>
                <a:lnTo>
                  <a:pt x="116" y="1221"/>
                </a:lnTo>
                <a:lnTo>
                  <a:pt x="138" y="1221"/>
                </a:lnTo>
                <a:lnTo>
                  <a:pt x="138" y="1221"/>
                </a:lnTo>
                <a:lnTo>
                  <a:pt x="144" y="1223"/>
                </a:lnTo>
                <a:lnTo>
                  <a:pt x="149" y="1225"/>
                </a:lnTo>
                <a:lnTo>
                  <a:pt x="156" y="1227"/>
                </a:lnTo>
                <a:lnTo>
                  <a:pt x="156" y="1227"/>
                </a:lnTo>
                <a:lnTo>
                  <a:pt x="165" y="1229"/>
                </a:lnTo>
                <a:lnTo>
                  <a:pt x="178" y="1229"/>
                </a:lnTo>
                <a:lnTo>
                  <a:pt x="217" y="1225"/>
                </a:lnTo>
                <a:lnTo>
                  <a:pt x="259" y="1221"/>
                </a:lnTo>
                <a:lnTo>
                  <a:pt x="275" y="1221"/>
                </a:lnTo>
                <a:lnTo>
                  <a:pt x="288" y="1221"/>
                </a:lnTo>
                <a:lnTo>
                  <a:pt x="288" y="1221"/>
                </a:lnTo>
                <a:lnTo>
                  <a:pt x="298" y="1221"/>
                </a:lnTo>
                <a:lnTo>
                  <a:pt x="306" y="1221"/>
                </a:lnTo>
                <a:lnTo>
                  <a:pt x="315" y="1220"/>
                </a:lnTo>
                <a:lnTo>
                  <a:pt x="321" y="1218"/>
                </a:lnTo>
                <a:lnTo>
                  <a:pt x="325" y="1214"/>
                </a:lnTo>
                <a:lnTo>
                  <a:pt x="329" y="1212"/>
                </a:lnTo>
                <a:lnTo>
                  <a:pt x="330" y="1207"/>
                </a:lnTo>
                <a:lnTo>
                  <a:pt x="330" y="1204"/>
                </a:lnTo>
                <a:lnTo>
                  <a:pt x="330" y="1204"/>
                </a:lnTo>
                <a:lnTo>
                  <a:pt x="329" y="1200"/>
                </a:lnTo>
                <a:lnTo>
                  <a:pt x="325" y="1196"/>
                </a:lnTo>
                <a:lnTo>
                  <a:pt x="319" y="1192"/>
                </a:lnTo>
                <a:lnTo>
                  <a:pt x="310" y="1188"/>
                </a:lnTo>
                <a:lnTo>
                  <a:pt x="300" y="1186"/>
                </a:lnTo>
                <a:lnTo>
                  <a:pt x="300" y="1186"/>
                </a:lnTo>
                <a:lnTo>
                  <a:pt x="290" y="1182"/>
                </a:lnTo>
                <a:lnTo>
                  <a:pt x="280" y="1177"/>
                </a:lnTo>
                <a:lnTo>
                  <a:pt x="271" y="1174"/>
                </a:lnTo>
                <a:lnTo>
                  <a:pt x="271" y="1168"/>
                </a:lnTo>
                <a:lnTo>
                  <a:pt x="283" y="1168"/>
                </a:lnTo>
                <a:lnTo>
                  <a:pt x="283" y="1168"/>
                </a:lnTo>
                <a:lnTo>
                  <a:pt x="284" y="1111"/>
                </a:lnTo>
                <a:lnTo>
                  <a:pt x="284" y="1068"/>
                </a:lnTo>
                <a:lnTo>
                  <a:pt x="284" y="1051"/>
                </a:lnTo>
                <a:lnTo>
                  <a:pt x="283" y="1042"/>
                </a:lnTo>
                <a:lnTo>
                  <a:pt x="283" y="1042"/>
                </a:lnTo>
                <a:lnTo>
                  <a:pt x="280" y="1027"/>
                </a:lnTo>
                <a:lnTo>
                  <a:pt x="280" y="1011"/>
                </a:lnTo>
                <a:lnTo>
                  <a:pt x="281" y="995"/>
                </a:lnTo>
                <a:lnTo>
                  <a:pt x="283" y="981"/>
                </a:lnTo>
                <a:lnTo>
                  <a:pt x="283" y="981"/>
                </a:lnTo>
                <a:lnTo>
                  <a:pt x="297" y="870"/>
                </a:lnTo>
                <a:lnTo>
                  <a:pt x="308" y="796"/>
                </a:lnTo>
                <a:lnTo>
                  <a:pt x="312" y="753"/>
                </a:lnTo>
                <a:lnTo>
                  <a:pt x="312" y="753"/>
                </a:lnTo>
                <a:lnTo>
                  <a:pt x="316" y="677"/>
                </a:lnTo>
                <a:lnTo>
                  <a:pt x="318" y="621"/>
                </a:lnTo>
                <a:lnTo>
                  <a:pt x="318" y="621"/>
                </a:lnTo>
                <a:lnTo>
                  <a:pt x="322" y="620"/>
                </a:lnTo>
                <a:lnTo>
                  <a:pt x="330" y="619"/>
                </a:lnTo>
                <a:lnTo>
                  <a:pt x="334" y="618"/>
                </a:lnTo>
                <a:lnTo>
                  <a:pt x="337" y="615"/>
                </a:lnTo>
                <a:lnTo>
                  <a:pt x="341" y="613"/>
                </a:lnTo>
                <a:lnTo>
                  <a:pt x="342" y="608"/>
                </a:lnTo>
                <a:lnTo>
                  <a:pt x="342" y="608"/>
                </a:lnTo>
                <a:lnTo>
                  <a:pt x="349" y="537"/>
                </a:lnTo>
                <a:lnTo>
                  <a:pt x="354" y="470"/>
                </a:lnTo>
                <a:lnTo>
                  <a:pt x="354" y="470"/>
                </a:lnTo>
                <a:lnTo>
                  <a:pt x="350" y="410"/>
                </a:lnTo>
                <a:lnTo>
                  <a:pt x="349" y="369"/>
                </a:lnTo>
                <a:lnTo>
                  <a:pt x="348" y="344"/>
                </a:lnTo>
                <a:lnTo>
                  <a:pt x="348" y="344"/>
                </a:lnTo>
                <a:lnTo>
                  <a:pt x="349" y="327"/>
                </a:lnTo>
                <a:lnTo>
                  <a:pt x="348" y="320"/>
                </a:lnTo>
                <a:lnTo>
                  <a:pt x="348" y="320"/>
                </a:lnTo>
                <a:lnTo>
                  <a:pt x="389" y="291"/>
                </a:lnTo>
                <a:lnTo>
                  <a:pt x="419" y="268"/>
                </a:lnTo>
                <a:lnTo>
                  <a:pt x="444" y="249"/>
                </a:lnTo>
                <a:lnTo>
                  <a:pt x="444" y="249"/>
                </a:lnTo>
                <a:lnTo>
                  <a:pt x="452" y="240"/>
                </a:lnTo>
                <a:lnTo>
                  <a:pt x="459" y="231"/>
                </a:lnTo>
                <a:lnTo>
                  <a:pt x="465" y="220"/>
                </a:lnTo>
                <a:lnTo>
                  <a:pt x="471" y="210"/>
                </a:lnTo>
                <a:lnTo>
                  <a:pt x="478" y="195"/>
                </a:lnTo>
                <a:lnTo>
                  <a:pt x="480" y="188"/>
                </a:lnTo>
                <a:lnTo>
                  <a:pt x="480" y="188"/>
                </a:lnTo>
                <a:lnTo>
                  <a:pt x="481" y="187"/>
                </a:lnTo>
                <a:lnTo>
                  <a:pt x="484" y="184"/>
                </a:lnTo>
                <a:lnTo>
                  <a:pt x="485" y="178"/>
                </a:lnTo>
                <a:lnTo>
                  <a:pt x="486" y="170"/>
                </a:lnTo>
                <a:lnTo>
                  <a:pt x="486" y="170"/>
                </a:lnTo>
                <a:lnTo>
                  <a:pt x="485" y="162"/>
                </a:lnTo>
                <a:lnTo>
                  <a:pt x="481" y="154"/>
                </a:lnTo>
                <a:lnTo>
                  <a:pt x="477" y="147"/>
                </a:lnTo>
                <a:lnTo>
                  <a:pt x="468" y="140"/>
                </a:lnTo>
                <a:lnTo>
                  <a:pt x="468" y="140"/>
                </a:lnTo>
                <a:lnTo>
                  <a:pt x="462" y="137"/>
                </a:lnTo>
                <a:lnTo>
                  <a:pt x="455" y="133"/>
                </a:lnTo>
                <a:lnTo>
                  <a:pt x="439" y="127"/>
                </a:lnTo>
                <a:lnTo>
                  <a:pt x="421" y="122"/>
                </a:lnTo>
                <a:lnTo>
                  <a:pt x="421" y="122"/>
                </a:lnTo>
                <a:lnTo>
                  <a:pt x="398" y="93"/>
                </a:lnTo>
                <a:lnTo>
                  <a:pt x="380" y="70"/>
                </a:lnTo>
                <a:lnTo>
                  <a:pt x="372" y="62"/>
                </a:lnTo>
                <a:lnTo>
                  <a:pt x="366" y="56"/>
                </a:lnTo>
                <a:lnTo>
                  <a:pt x="366" y="56"/>
                </a:lnTo>
                <a:lnTo>
                  <a:pt x="355" y="50"/>
                </a:lnTo>
                <a:lnTo>
                  <a:pt x="340" y="44"/>
                </a:lnTo>
                <a:lnTo>
                  <a:pt x="324" y="38"/>
                </a:lnTo>
                <a:lnTo>
                  <a:pt x="312" y="32"/>
                </a:lnTo>
                <a:lnTo>
                  <a:pt x="312" y="32"/>
                </a:lnTo>
                <a:lnTo>
                  <a:pt x="303" y="28"/>
                </a:lnTo>
                <a:lnTo>
                  <a:pt x="296" y="26"/>
                </a:lnTo>
                <a:lnTo>
                  <a:pt x="288" y="26"/>
                </a:lnTo>
                <a:lnTo>
                  <a:pt x="288" y="26"/>
                </a:lnTo>
                <a:close/>
                <a:moveTo>
                  <a:pt x="288" y="56"/>
                </a:moveTo>
                <a:lnTo>
                  <a:pt x="312" y="62"/>
                </a:lnTo>
                <a:lnTo>
                  <a:pt x="312" y="62"/>
                </a:lnTo>
                <a:lnTo>
                  <a:pt x="305" y="66"/>
                </a:lnTo>
                <a:lnTo>
                  <a:pt x="300" y="70"/>
                </a:lnTo>
                <a:lnTo>
                  <a:pt x="299" y="72"/>
                </a:lnTo>
                <a:lnTo>
                  <a:pt x="300" y="73"/>
                </a:lnTo>
                <a:lnTo>
                  <a:pt x="300" y="73"/>
                </a:lnTo>
                <a:lnTo>
                  <a:pt x="304" y="75"/>
                </a:lnTo>
                <a:lnTo>
                  <a:pt x="310" y="76"/>
                </a:lnTo>
                <a:lnTo>
                  <a:pt x="325" y="75"/>
                </a:lnTo>
                <a:lnTo>
                  <a:pt x="341" y="73"/>
                </a:lnTo>
                <a:lnTo>
                  <a:pt x="346" y="73"/>
                </a:lnTo>
                <a:lnTo>
                  <a:pt x="348" y="73"/>
                </a:lnTo>
                <a:lnTo>
                  <a:pt x="348" y="73"/>
                </a:lnTo>
                <a:lnTo>
                  <a:pt x="354" y="84"/>
                </a:lnTo>
                <a:lnTo>
                  <a:pt x="365" y="102"/>
                </a:lnTo>
                <a:lnTo>
                  <a:pt x="377" y="119"/>
                </a:lnTo>
                <a:lnTo>
                  <a:pt x="384" y="128"/>
                </a:lnTo>
                <a:lnTo>
                  <a:pt x="384" y="128"/>
                </a:lnTo>
                <a:lnTo>
                  <a:pt x="386" y="131"/>
                </a:lnTo>
                <a:lnTo>
                  <a:pt x="389" y="133"/>
                </a:lnTo>
                <a:lnTo>
                  <a:pt x="390" y="140"/>
                </a:lnTo>
                <a:lnTo>
                  <a:pt x="390" y="140"/>
                </a:lnTo>
                <a:lnTo>
                  <a:pt x="390" y="141"/>
                </a:lnTo>
                <a:lnTo>
                  <a:pt x="390" y="144"/>
                </a:lnTo>
                <a:lnTo>
                  <a:pt x="386" y="147"/>
                </a:lnTo>
                <a:lnTo>
                  <a:pt x="381" y="152"/>
                </a:lnTo>
                <a:lnTo>
                  <a:pt x="378" y="158"/>
                </a:lnTo>
                <a:lnTo>
                  <a:pt x="378" y="158"/>
                </a:lnTo>
                <a:lnTo>
                  <a:pt x="375" y="165"/>
                </a:lnTo>
                <a:lnTo>
                  <a:pt x="372" y="170"/>
                </a:lnTo>
                <a:lnTo>
                  <a:pt x="372" y="170"/>
                </a:lnTo>
                <a:lnTo>
                  <a:pt x="366" y="188"/>
                </a:lnTo>
                <a:lnTo>
                  <a:pt x="259" y="182"/>
                </a:lnTo>
                <a:lnTo>
                  <a:pt x="271" y="170"/>
                </a:lnTo>
                <a:lnTo>
                  <a:pt x="271" y="170"/>
                </a:lnTo>
                <a:lnTo>
                  <a:pt x="278" y="164"/>
                </a:lnTo>
                <a:lnTo>
                  <a:pt x="285" y="158"/>
                </a:lnTo>
                <a:lnTo>
                  <a:pt x="288" y="152"/>
                </a:lnTo>
                <a:lnTo>
                  <a:pt x="288" y="152"/>
                </a:lnTo>
                <a:lnTo>
                  <a:pt x="290" y="143"/>
                </a:lnTo>
                <a:lnTo>
                  <a:pt x="290" y="131"/>
                </a:lnTo>
                <a:lnTo>
                  <a:pt x="288" y="116"/>
                </a:lnTo>
                <a:lnTo>
                  <a:pt x="288" y="116"/>
                </a:lnTo>
                <a:lnTo>
                  <a:pt x="292" y="113"/>
                </a:lnTo>
                <a:lnTo>
                  <a:pt x="294" y="109"/>
                </a:lnTo>
                <a:lnTo>
                  <a:pt x="294" y="107"/>
                </a:lnTo>
                <a:lnTo>
                  <a:pt x="294" y="104"/>
                </a:lnTo>
                <a:lnTo>
                  <a:pt x="294" y="104"/>
                </a:lnTo>
                <a:lnTo>
                  <a:pt x="293" y="97"/>
                </a:lnTo>
                <a:lnTo>
                  <a:pt x="294" y="90"/>
                </a:lnTo>
                <a:lnTo>
                  <a:pt x="294" y="83"/>
                </a:lnTo>
                <a:lnTo>
                  <a:pt x="294" y="79"/>
                </a:lnTo>
                <a:lnTo>
                  <a:pt x="294" y="79"/>
                </a:lnTo>
                <a:lnTo>
                  <a:pt x="292" y="76"/>
                </a:lnTo>
                <a:lnTo>
                  <a:pt x="291" y="68"/>
                </a:lnTo>
                <a:lnTo>
                  <a:pt x="288" y="56"/>
                </a:lnTo>
                <a:lnTo>
                  <a:pt x="288" y="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E8D2668C-D947-46B9-9AC7-FFEBA1CE3404}"/>
              </a:ext>
            </a:extLst>
          </p:cNvPr>
          <p:cNvSpPr>
            <a:spLocks noEditPoints="1"/>
          </p:cNvSpPr>
          <p:nvPr/>
        </p:nvSpPr>
        <p:spPr bwMode="auto">
          <a:xfrm>
            <a:off x="2744531" y="4684632"/>
            <a:ext cx="623480" cy="1641153"/>
          </a:xfrm>
          <a:custGeom>
            <a:avLst/>
            <a:gdLst>
              <a:gd name="T0" fmla="*/ 238 w 552"/>
              <a:gd name="T1" fmla="*/ 5 h 1453"/>
              <a:gd name="T2" fmla="*/ 182 w 552"/>
              <a:gd name="T3" fmla="*/ 18 h 1453"/>
              <a:gd name="T4" fmla="*/ 149 w 552"/>
              <a:gd name="T5" fmla="*/ 42 h 1453"/>
              <a:gd name="T6" fmla="*/ 37 w 552"/>
              <a:gd name="T7" fmla="*/ 187 h 1453"/>
              <a:gd name="T8" fmla="*/ 1 w 552"/>
              <a:gd name="T9" fmla="*/ 257 h 1453"/>
              <a:gd name="T10" fmla="*/ 96 w 552"/>
              <a:gd name="T11" fmla="*/ 333 h 1453"/>
              <a:gd name="T12" fmla="*/ 187 w 552"/>
              <a:gd name="T13" fmla="*/ 563 h 1453"/>
              <a:gd name="T14" fmla="*/ 158 w 552"/>
              <a:gd name="T15" fmla="*/ 688 h 1453"/>
              <a:gd name="T16" fmla="*/ 151 w 552"/>
              <a:gd name="T17" fmla="*/ 826 h 1453"/>
              <a:gd name="T18" fmla="*/ 184 w 552"/>
              <a:gd name="T19" fmla="*/ 1019 h 1453"/>
              <a:gd name="T20" fmla="*/ 187 w 552"/>
              <a:gd name="T21" fmla="*/ 1098 h 1453"/>
              <a:gd name="T22" fmla="*/ 197 w 552"/>
              <a:gd name="T23" fmla="*/ 1345 h 1453"/>
              <a:gd name="T24" fmla="*/ 154 w 552"/>
              <a:gd name="T25" fmla="*/ 1350 h 1453"/>
              <a:gd name="T26" fmla="*/ 153 w 552"/>
              <a:gd name="T27" fmla="*/ 1395 h 1453"/>
              <a:gd name="T28" fmla="*/ 208 w 552"/>
              <a:gd name="T29" fmla="*/ 1434 h 1453"/>
              <a:gd name="T30" fmla="*/ 270 w 552"/>
              <a:gd name="T31" fmla="*/ 1451 h 1453"/>
              <a:gd name="T32" fmla="*/ 286 w 552"/>
              <a:gd name="T33" fmla="*/ 1418 h 1453"/>
              <a:gd name="T34" fmla="*/ 278 w 552"/>
              <a:gd name="T35" fmla="*/ 1394 h 1453"/>
              <a:gd name="T36" fmla="*/ 287 w 552"/>
              <a:gd name="T37" fmla="*/ 1367 h 1453"/>
              <a:gd name="T38" fmla="*/ 286 w 552"/>
              <a:gd name="T39" fmla="*/ 1298 h 1453"/>
              <a:gd name="T40" fmla="*/ 288 w 552"/>
              <a:gd name="T41" fmla="*/ 1214 h 1453"/>
              <a:gd name="T42" fmla="*/ 295 w 552"/>
              <a:gd name="T43" fmla="*/ 1030 h 1453"/>
              <a:gd name="T44" fmla="*/ 326 w 552"/>
              <a:gd name="T45" fmla="*/ 1219 h 1453"/>
              <a:gd name="T46" fmla="*/ 315 w 552"/>
              <a:gd name="T47" fmla="*/ 1312 h 1453"/>
              <a:gd name="T48" fmla="*/ 307 w 552"/>
              <a:gd name="T49" fmla="*/ 1351 h 1453"/>
              <a:gd name="T50" fmla="*/ 300 w 552"/>
              <a:gd name="T51" fmla="*/ 1370 h 1453"/>
              <a:gd name="T52" fmla="*/ 325 w 552"/>
              <a:gd name="T53" fmla="*/ 1413 h 1453"/>
              <a:gd name="T54" fmla="*/ 344 w 552"/>
              <a:gd name="T55" fmla="*/ 1450 h 1453"/>
              <a:gd name="T56" fmla="*/ 393 w 552"/>
              <a:gd name="T57" fmla="*/ 1440 h 1453"/>
              <a:gd name="T58" fmla="*/ 392 w 552"/>
              <a:gd name="T59" fmla="*/ 1413 h 1453"/>
              <a:gd name="T60" fmla="*/ 406 w 552"/>
              <a:gd name="T61" fmla="*/ 1339 h 1453"/>
              <a:gd name="T62" fmla="*/ 401 w 552"/>
              <a:gd name="T63" fmla="*/ 1260 h 1453"/>
              <a:gd name="T64" fmla="*/ 419 w 552"/>
              <a:gd name="T65" fmla="*/ 1095 h 1453"/>
              <a:gd name="T66" fmla="*/ 428 w 552"/>
              <a:gd name="T67" fmla="*/ 891 h 1453"/>
              <a:gd name="T68" fmla="*/ 464 w 552"/>
              <a:gd name="T69" fmla="*/ 827 h 1453"/>
              <a:gd name="T70" fmla="*/ 467 w 552"/>
              <a:gd name="T71" fmla="*/ 836 h 1453"/>
              <a:gd name="T72" fmla="*/ 487 w 552"/>
              <a:gd name="T73" fmla="*/ 773 h 1453"/>
              <a:gd name="T74" fmla="*/ 495 w 552"/>
              <a:gd name="T75" fmla="*/ 724 h 1453"/>
              <a:gd name="T76" fmla="*/ 530 w 552"/>
              <a:gd name="T77" fmla="*/ 614 h 1453"/>
              <a:gd name="T78" fmla="*/ 552 w 552"/>
              <a:gd name="T79" fmla="*/ 424 h 1453"/>
              <a:gd name="T80" fmla="*/ 513 w 552"/>
              <a:gd name="T81" fmla="*/ 306 h 1453"/>
              <a:gd name="T82" fmla="*/ 406 w 552"/>
              <a:gd name="T83" fmla="*/ 199 h 1453"/>
              <a:gd name="T84" fmla="*/ 424 w 552"/>
              <a:gd name="T85" fmla="*/ 121 h 1453"/>
              <a:gd name="T86" fmla="*/ 399 w 552"/>
              <a:gd name="T87" fmla="*/ 40 h 1453"/>
              <a:gd name="T88" fmla="*/ 465 w 552"/>
              <a:gd name="T89" fmla="*/ 25 h 1453"/>
              <a:gd name="T90" fmla="*/ 432 w 552"/>
              <a:gd name="T91" fmla="*/ 13 h 1453"/>
              <a:gd name="T92" fmla="*/ 336 w 552"/>
              <a:gd name="T93" fmla="*/ 0 h 1453"/>
              <a:gd name="T94" fmla="*/ 250 w 552"/>
              <a:gd name="T95" fmla="*/ 83 h 1453"/>
              <a:gd name="T96" fmla="*/ 253 w 552"/>
              <a:gd name="T97" fmla="*/ 105 h 1453"/>
              <a:gd name="T98" fmla="*/ 258 w 552"/>
              <a:gd name="T99" fmla="*/ 124 h 1453"/>
              <a:gd name="T100" fmla="*/ 269 w 552"/>
              <a:gd name="T101" fmla="*/ 168 h 1453"/>
              <a:gd name="T102" fmla="*/ 297 w 552"/>
              <a:gd name="T103" fmla="*/ 238 h 1453"/>
              <a:gd name="T104" fmla="*/ 272 w 552"/>
              <a:gd name="T105" fmla="*/ 275 h 1453"/>
              <a:gd name="T106" fmla="*/ 187 w 552"/>
              <a:gd name="T107" fmla="*/ 263 h 1453"/>
              <a:gd name="T108" fmla="*/ 108 w 552"/>
              <a:gd name="T109" fmla="*/ 214 h 1453"/>
              <a:gd name="T110" fmla="*/ 176 w 552"/>
              <a:gd name="T111" fmla="*/ 125 h 1453"/>
              <a:gd name="T112" fmla="*/ 219 w 552"/>
              <a:gd name="T113" fmla="*/ 88 h 1453"/>
              <a:gd name="T114" fmla="*/ 238 w 552"/>
              <a:gd name="T115" fmla="*/ 45 h 1453"/>
              <a:gd name="T116" fmla="*/ 226 w 552"/>
              <a:gd name="T117" fmla="*/ 48 h 1453"/>
              <a:gd name="T118" fmla="*/ 209 w 552"/>
              <a:gd name="T119" fmla="*/ 68 h 1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2" h="1453">
                <a:moveTo>
                  <a:pt x="243" y="15"/>
                </a:moveTo>
                <a:lnTo>
                  <a:pt x="235" y="18"/>
                </a:lnTo>
                <a:lnTo>
                  <a:pt x="235" y="18"/>
                </a:lnTo>
                <a:lnTo>
                  <a:pt x="238" y="12"/>
                </a:lnTo>
                <a:lnTo>
                  <a:pt x="239" y="8"/>
                </a:lnTo>
                <a:lnTo>
                  <a:pt x="239" y="6"/>
                </a:lnTo>
                <a:lnTo>
                  <a:pt x="238" y="5"/>
                </a:lnTo>
                <a:lnTo>
                  <a:pt x="238" y="5"/>
                </a:lnTo>
                <a:lnTo>
                  <a:pt x="234" y="5"/>
                </a:lnTo>
                <a:lnTo>
                  <a:pt x="230" y="5"/>
                </a:lnTo>
                <a:lnTo>
                  <a:pt x="216" y="6"/>
                </a:lnTo>
                <a:lnTo>
                  <a:pt x="201" y="8"/>
                </a:lnTo>
                <a:lnTo>
                  <a:pt x="195" y="11"/>
                </a:lnTo>
                <a:lnTo>
                  <a:pt x="190" y="13"/>
                </a:lnTo>
                <a:lnTo>
                  <a:pt x="190" y="13"/>
                </a:lnTo>
                <a:lnTo>
                  <a:pt x="182" y="18"/>
                </a:lnTo>
                <a:lnTo>
                  <a:pt x="175" y="23"/>
                </a:lnTo>
                <a:lnTo>
                  <a:pt x="170" y="27"/>
                </a:lnTo>
                <a:lnTo>
                  <a:pt x="170" y="27"/>
                </a:lnTo>
                <a:lnTo>
                  <a:pt x="163" y="30"/>
                </a:lnTo>
                <a:lnTo>
                  <a:pt x="152" y="33"/>
                </a:lnTo>
                <a:lnTo>
                  <a:pt x="152" y="33"/>
                </a:lnTo>
                <a:lnTo>
                  <a:pt x="150" y="36"/>
                </a:lnTo>
                <a:lnTo>
                  <a:pt x="149" y="42"/>
                </a:lnTo>
                <a:lnTo>
                  <a:pt x="147" y="59"/>
                </a:lnTo>
                <a:lnTo>
                  <a:pt x="147" y="86"/>
                </a:lnTo>
                <a:lnTo>
                  <a:pt x="129" y="101"/>
                </a:lnTo>
                <a:lnTo>
                  <a:pt x="129" y="101"/>
                </a:lnTo>
                <a:lnTo>
                  <a:pt x="93" y="133"/>
                </a:lnTo>
                <a:lnTo>
                  <a:pt x="62" y="161"/>
                </a:lnTo>
                <a:lnTo>
                  <a:pt x="47" y="175"/>
                </a:lnTo>
                <a:lnTo>
                  <a:pt x="37" y="187"/>
                </a:lnTo>
                <a:lnTo>
                  <a:pt x="37" y="187"/>
                </a:lnTo>
                <a:lnTo>
                  <a:pt x="19" y="207"/>
                </a:lnTo>
                <a:lnTo>
                  <a:pt x="13" y="218"/>
                </a:lnTo>
                <a:lnTo>
                  <a:pt x="7" y="226"/>
                </a:lnTo>
                <a:lnTo>
                  <a:pt x="3" y="236"/>
                </a:lnTo>
                <a:lnTo>
                  <a:pt x="1" y="243"/>
                </a:lnTo>
                <a:lnTo>
                  <a:pt x="0" y="251"/>
                </a:lnTo>
                <a:lnTo>
                  <a:pt x="1" y="257"/>
                </a:lnTo>
                <a:lnTo>
                  <a:pt x="1" y="257"/>
                </a:lnTo>
                <a:lnTo>
                  <a:pt x="6" y="264"/>
                </a:lnTo>
                <a:lnTo>
                  <a:pt x="14" y="274"/>
                </a:lnTo>
                <a:lnTo>
                  <a:pt x="25" y="283"/>
                </a:lnTo>
                <a:lnTo>
                  <a:pt x="38" y="294"/>
                </a:lnTo>
                <a:lnTo>
                  <a:pt x="68" y="315"/>
                </a:lnTo>
                <a:lnTo>
                  <a:pt x="96" y="333"/>
                </a:lnTo>
                <a:lnTo>
                  <a:pt x="96" y="333"/>
                </a:lnTo>
                <a:lnTo>
                  <a:pt x="157" y="367"/>
                </a:lnTo>
                <a:lnTo>
                  <a:pt x="193" y="386"/>
                </a:lnTo>
                <a:lnTo>
                  <a:pt x="193" y="386"/>
                </a:lnTo>
                <a:lnTo>
                  <a:pt x="193" y="412"/>
                </a:lnTo>
                <a:lnTo>
                  <a:pt x="191" y="470"/>
                </a:lnTo>
                <a:lnTo>
                  <a:pt x="189" y="531"/>
                </a:lnTo>
                <a:lnTo>
                  <a:pt x="188" y="555"/>
                </a:lnTo>
                <a:lnTo>
                  <a:pt x="187" y="563"/>
                </a:lnTo>
                <a:lnTo>
                  <a:pt x="184" y="568"/>
                </a:lnTo>
                <a:lnTo>
                  <a:pt x="184" y="568"/>
                </a:lnTo>
                <a:lnTo>
                  <a:pt x="176" y="592"/>
                </a:lnTo>
                <a:lnTo>
                  <a:pt x="165" y="627"/>
                </a:lnTo>
                <a:lnTo>
                  <a:pt x="152" y="671"/>
                </a:lnTo>
                <a:lnTo>
                  <a:pt x="162" y="681"/>
                </a:lnTo>
                <a:lnTo>
                  <a:pt x="162" y="681"/>
                </a:lnTo>
                <a:lnTo>
                  <a:pt x="158" y="688"/>
                </a:lnTo>
                <a:lnTo>
                  <a:pt x="151" y="706"/>
                </a:lnTo>
                <a:lnTo>
                  <a:pt x="147" y="718"/>
                </a:lnTo>
                <a:lnTo>
                  <a:pt x="144" y="731"/>
                </a:lnTo>
                <a:lnTo>
                  <a:pt x="141" y="744"/>
                </a:lnTo>
                <a:lnTo>
                  <a:pt x="141" y="757"/>
                </a:lnTo>
                <a:lnTo>
                  <a:pt x="141" y="757"/>
                </a:lnTo>
                <a:lnTo>
                  <a:pt x="145" y="788"/>
                </a:lnTo>
                <a:lnTo>
                  <a:pt x="151" y="826"/>
                </a:lnTo>
                <a:lnTo>
                  <a:pt x="157" y="864"/>
                </a:lnTo>
                <a:lnTo>
                  <a:pt x="158" y="881"/>
                </a:lnTo>
                <a:lnTo>
                  <a:pt x="159" y="897"/>
                </a:lnTo>
                <a:lnTo>
                  <a:pt x="159" y="897"/>
                </a:lnTo>
                <a:lnTo>
                  <a:pt x="160" y="912"/>
                </a:lnTo>
                <a:lnTo>
                  <a:pt x="164" y="932"/>
                </a:lnTo>
                <a:lnTo>
                  <a:pt x="174" y="976"/>
                </a:lnTo>
                <a:lnTo>
                  <a:pt x="184" y="1019"/>
                </a:lnTo>
                <a:lnTo>
                  <a:pt x="190" y="1045"/>
                </a:lnTo>
                <a:lnTo>
                  <a:pt x="190" y="1045"/>
                </a:lnTo>
                <a:lnTo>
                  <a:pt x="190" y="1055"/>
                </a:lnTo>
                <a:lnTo>
                  <a:pt x="190" y="1061"/>
                </a:lnTo>
                <a:lnTo>
                  <a:pt x="188" y="1066"/>
                </a:lnTo>
                <a:lnTo>
                  <a:pt x="187" y="1075"/>
                </a:lnTo>
                <a:lnTo>
                  <a:pt x="187" y="1075"/>
                </a:lnTo>
                <a:lnTo>
                  <a:pt x="187" y="1098"/>
                </a:lnTo>
                <a:lnTo>
                  <a:pt x="190" y="1116"/>
                </a:lnTo>
                <a:lnTo>
                  <a:pt x="190" y="1116"/>
                </a:lnTo>
                <a:lnTo>
                  <a:pt x="191" y="1129"/>
                </a:lnTo>
                <a:lnTo>
                  <a:pt x="191" y="1147"/>
                </a:lnTo>
                <a:lnTo>
                  <a:pt x="193" y="1179"/>
                </a:lnTo>
                <a:lnTo>
                  <a:pt x="193" y="1179"/>
                </a:lnTo>
                <a:lnTo>
                  <a:pt x="195" y="1280"/>
                </a:lnTo>
                <a:lnTo>
                  <a:pt x="197" y="1345"/>
                </a:lnTo>
                <a:lnTo>
                  <a:pt x="184" y="1343"/>
                </a:lnTo>
                <a:lnTo>
                  <a:pt x="184" y="1343"/>
                </a:lnTo>
                <a:lnTo>
                  <a:pt x="181" y="1342"/>
                </a:lnTo>
                <a:lnTo>
                  <a:pt x="174" y="1342"/>
                </a:lnTo>
                <a:lnTo>
                  <a:pt x="165" y="1344"/>
                </a:lnTo>
                <a:lnTo>
                  <a:pt x="160" y="1347"/>
                </a:lnTo>
                <a:lnTo>
                  <a:pt x="154" y="1350"/>
                </a:lnTo>
                <a:lnTo>
                  <a:pt x="154" y="1350"/>
                </a:lnTo>
                <a:lnTo>
                  <a:pt x="150" y="1355"/>
                </a:lnTo>
                <a:lnTo>
                  <a:pt x="147" y="1361"/>
                </a:lnTo>
                <a:lnTo>
                  <a:pt x="146" y="1367"/>
                </a:lnTo>
                <a:lnTo>
                  <a:pt x="147" y="1374"/>
                </a:lnTo>
                <a:lnTo>
                  <a:pt x="150" y="1386"/>
                </a:lnTo>
                <a:lnTo>
                  <a:pt x="152" y="1393"/>
                </a:lnTo>
                <a:lnTo>
                  <a:pt x="152" y="1393"/>
                </a:lnTo>
                <a:lnTo>
                  <a:pt x="153" y="1395"/>
                </a:lnTo>
                <a:lnTo>
                  <a:pt x="157" y="1399"/>
                </a:lnTo>
                <a:lnTo>
                  <a:pt x="166" y="1406"/>
                </a:lnTo>
                <a:lnTo>
                  <a:pt x="178" y="1413"/>
                </a:lnTo>
                <a:lnTo>
                  <a:pt x="190" y="1418"/>
                </a:lnTo>
                <a:lnTo>
                  <a:pt x="190" y="1418"/>
                </a:lnTo>
                <a:lnTo>
                  <a:pt x="194" y="1422"/>
                </a:lnTo>
                <a:lnTo>
                  <a:pt x="199" y="1424"/>
                </a:lnTo>
                <a:lnTo>
                  <a:pt x="208" y="1434"/>
                </a:lnTo>
                <a:lnTo>
                  <a:pt x="216" y="1442"/>
                </a:lnTo>
                <a:lnTo>
                  <a:pt x="225" y="1449"/>
                </a:lnTo>
                <a:lnTo>
                  <a:pt x="225" y="1449"/>
                </a:lnTo>
                <a:lnTo>
                  <a:pt x="230" y="1450"/>
                </a:lnTo>
                <a:lnTo>
                  <a:pt x="235" y="1451"/>
                </a:lnTo>
                <a:lnTo>
                  <a:pt x="249" y="1453"/>
                </a:lnTo>
                <a:lnTo>
                  <a:pt x="260" y="1453"/>
                </a:lnTo>
                <a:lnTo>
                  <a:pt x="270" y="1451"/>
                </a:lnTo>
                <a:lnTo>
                  <a:pt x="270" y="1451"/>
                </a:lnTo>
                <a:lnTo>
                  <a:pt x="275" y="1450"/>
                </a:lnTo>
                <a:lnTo>
                  <a:pt x="278" y="1448"/>
                </a:lnTo>
                <a:lnTo>
                  <a:pt x="283" y="1441"/>
                </a:lnTo>
                <a:lnTo>
                  <a:pt x="283" y="1441"/>
                </a:lnTo>
                <a:lnTo>
                  <a:pt x="284" y="1437"/>
                </a:lnTo>
                <a:lnTo>
                  <a:pt x="284" y="1431"/>
                </a:lnTo>
                <a:lnTo>
                  <a:pt x="286" y="1418"/>
                </a:lnTo>
                <a:lnTo>
                  <a:pt x="286" y="1418"/>
                </a:lnTo>
                <a:lnTo>
                  <a:pt x="286" y="1416"/>
                </a:lnTo>
                <a:lnTo>
                  <a:pt x="284" y="1411"/>
                </a:lnTo>
                <a:lnTo>
                  <a:pt x="281" y="1404"/>
                </a:lnTo>
                <a:lnTo>
                  <a:pt x="275" y="1395"/>
                </a:lnTo>
                <a:lnTo>
                  <a:pt x="275" y="1395"/>
                </a:lnTo>
                <a:lnTo>
                  <a:pt x="276" y="1394"/>
                </a:lnTo>
                <a:lnTo>
                  <a:pt x="278" y="1394"/>
                </a:lnTo>
                <a:lnTo>
                  <a:pt x="281" y="1393"/>
                </a:lnTo>
                <a:lnTo>
                  <a:pt x="281" y="1393"/>
                </a:lnTo>
                <a:lnTo>
                  <a:pt x="281" y="1393"/>
                </a:lnTo>
                <a:lnTo>
                  <a:pt x="282" y="1392"/>
                </a:lnTo>
                <a:lnTo>
                  <a:pt x="283" y="1387"/>
                </a:lnTo>
                <a:lnTo>
                  <a:pt x="286" y="1373"/>
                </a:lnTo>
                <a:lnTo>
                  <a:pt x="286" y="1373"/>
                </a:lnTo>
                <a:lnTo>
                  <a:pt x="287" y="1367"/>
                </a:lnTo>
                <a:lnTo>
                  <a:pt x="287" y="1363"/>
                </a:lnTo>
                <a:lnTo>
                  <a:pt x="286" y="1361"/>
                </a:lnTo>
                <a:lnTo>
                  <a:pt x="286" y="1361"/>
                </a:lnTo>
                <a:lnTo>
                  <a:pt x="288" y="1325"/>
                </a:lnTo>
                <a:lnTo>
                  <a:pt x="288" y="1325"/>
                </a:lnTo>
                <a:lnTo>
                  <a:pt x="287" y="1313"/>
                </a:lnTo>
                <a:lnTo>
                  <a:pt x="286" y="1298"/>
                </a:lnTo>
                <a:lnTo>
                  <a:pt x="286" y="1298"/>
                </a:lnTo>
                <a:lnTo>
                  <a:pt x="286" y="1285"/>
                </a:lnTo>
                <a:lnTo>
                  <a:pt x="283" y="1269"/>
                </a:lnTo>
                <a:lnTo>
                  <a:pt x="283" y="1269"/>
                </a:lnTo>
                <a:lnTo>
                  <a:pt x="282" y="1261"/>
                </a:lnTo>
                <a:lnTo>
                  <a:pt x="281" y="1254"/>
                </a:lnTo>
                <a:lnTo>
                  <a:pt x="283" y="1242"/>
                </a:lnTo>
                <a:lnTo>
                  <a:pt x="283" y="1242"/>
                </a:lnTo>
                <a:lnTo>
                  <a:pt x="288" y="1214"/>
                </a:lnTo>
                <a:lnTo>
                  <a:pt x="290" y="1195"/>
                </a:lnTo>
                <a:lnTo>
                  <a:pt x="290" y="1174"/>
                </a:lnTo>
                <a:lnTo>
                  <a:pt x="290" y="1174"/>
                </a:lnTo>
                <a:lnTo>
                  <a:pt x="290" y="1143"/>
                </a:lnTo>
                <a:lnTo>
                  <a:pt x="290" y="1125"/>
                </a:lnTo>
                <a:lnTo>
                  <a:pt x="290" y="1125"/>
                </a:lnTo>
                <a:lnTo>
                  <a:pt x="293" y="1074"/>
                </a:lnTo>
                <a:lnTo>
                  <a:pt x="295" y="1030"/>
                </a:lnTo>
                <a:lnTo>
                  <a:pt x="295" y="1030"/>
                </a:lnTo>
                <a:lnTo>
                  <a:pt x="306" y="1066"/>
                </a:lnTo>
                <a:lnTo>
                  <a:pt x="313" y="1092"/>
                </a:lnTo>
                <a:lnTo>
                  <a:pt x="315" y="1108"/>
                </a:lnTo>
                <a:lnTo>
                  <a:pt x="315" y="1108"/>
                </a:lnTo>
                <a:lnTo>
                  <a:pt x="320" y="1158"/>
                </a:lnTo>
                <a:lnTo>
                  <a:pt x="326" y="1219"/>
                </a:lnTo>
                <a:lnTo>
                  <a:pt x="326" y="1219"/>
                </a:lnTo>
                <a:lnTo>
                  <a:pt x="326" y="1228"/>
                </a:lnTo>
                <a:lnTo>
                  <a:pt x="325" y="1235"/>
                </a:lnTo>
                <a:lnTo>
                  <a:pt x="321" y="1249"/>
                </a:lnTo>
                <a:lnTo>
                  <a:pt x="318" y="1260"/>
                </a:lnTo>
                <a:lnTo>
                  <a:pt x="315" y="1267"/>
                </a:lnTo>
                <a:lnTo>
                  <a:pt x="315" y="1267"/>
                </a:lnTo>
                <a:lnTo>
                  <a:pt x="315" y="1293"/>
                </a:lnTo>
                <a:lnTo>
                  <a:pt x="315" y="1312"/>
                </a:lnTo>
                <a:lnTo>
                  <a:pt x="313" y="1328"/>
                </a:lnTo>
                <a:lnTo>
                  <a:pt x="313" y="1328"/>
                </a:lnTo>
                <a:lnTo>
                  <a:pt x="311" y="1338"/>
                </a:lnTo>
                <a:lnTo>
                  <a:pt x="311" y="1343"/>
                </a:lnTo>
                <a:lnTo>
                  <a:pt x="311" y="1348"/>
                </a:lnTo>
                <a:lnTo>
                  <a:pt x="311" y="1348"/>
                </a:lnTo>
                <a:lnTo>
                  <a:pt x="309" y="1350"/>
                </a:lnTo>
                <a:lnTo>
                  <a:pt x="307" y="1351"/>
                </a:lnTo>
                <a:lnTo>
                  <a:pt x="297" y="1353"/>
                </a:lnTo>
                <a:lnTo>
                  <a:pt x="297" y="1353"/>
                </a:lnTo>
                <a:lnTo>
                  <a:pt x="296" y="1354"/>
                </a:lnTo>
                <a:lnTo>
                  <a:pt x="295" y="1356"/>
                </a:lnTo>
                <a:lnTo>
                  <a:pt x="296" y="1361"/>
                </a:lnTo>
                <a:lnTo>
                  <a:pt x="299" y="1366"/>
                </a:lnTo>
                <a:lnTo>
                  <a:pt x="300" y="1370"/>
                </a:lnTo>
                <a:lnTo>
                  <a:pt x="300" y="1370"/>
                </a:lnTo>
                <a:lnTo>
                  <a:pt x="302" y="1380"/>
                </a:lnTo>
                <a:lnTo>
                  <a:pt x="306" y="1391"/>
                </a:lnTo>
                <a:lnTo>
                  <a:pt x="306" y="1391"/>
                </a:lnTo>
                <a:lnTo>
                  <a:pt x="307" y="1394"/>
                </a:lnTo>
                <a:lnTo>
                  <a:pt x="311" y="1399"/>
                </a:lnTo>
                <a:lnTo>
                  <a:pt x="320" y="1409"/>
                </a:lnTo>
                <a:lnTo>
                  <a:pt x="320" y="1409"/>
                </a:lnTo>
                <a:lnTo>
                  <a:pt x="325" y="1413"/>
                </a:lnTo>
                <a:lnTo>
                  <a:pt x="327" y="1418"/>
                </a:lnTo>
                <a:lnTo>
                  <a:pt x="331" y="1429"/>
                </a:lnTo>
                <a:lnTo>
                  <a:pt x="331" y="1429"/>
                </a:lnTo>
                <a:lnTo>
                  <a:pt x="336" y="1444"/>
                </a:lnTo>
                <a:lnTo>
                  <a:pt x="336" y="1444"/>
                </a:lnTo>
                <a:lnTo>
                  <a:pt x="338" y="1447"/>
                </a:lnTo>
                <a:lnTo>
                  <a:pt x="340" y="1449"/>
                </a:lnTo>
                <a:lnTo>
                  <a:pt x="344" y="1450"/>
                </a:lnTo>
                <a:lnTo>
                  <a:pt x="349" y="1450"/>
                </a:lnTo>
                <a:lnTo>
                  <a:pt x="362" y="1449"/>
                </a:lnTo>
                <a:lnTo>
                  <a:pt x="378" y="1447"/>
                </a:lnTo>
                <a:lnTo>
                  <a:pt x="378" y="1447"/>
                </a:lnTo>
                <a:lnTo>
                  <a:pt x="386" y="1444"/>
                </a:lnTo>
                <a:lnTo>
                  <a:pt x="390" y="1443"/>
                </a:lnTo>
                <a:lnTo>
                  <a:pt x="393" y="1441"/>
                </a:lnTo>
                <a:lnTo>
                  <a:pt x="393" y="1440"/>
                </a:lnTo>
                <a:lnTo>
                  <a:pt x="392" y="1435"/>
                </a:lnTo>
                <a:lnTo>
                  <a:pt x="390" y="1431"/>
                </a:lnTo>
                <a:lnTo>
                  <a:pt x="392" y="1429"/>
                </a:lnTo>
                <a:lnTo>
                  <a:pt x="392" y="1429"/>
                </a:lnTo>
                <a:lnTo>
                  <a:pt x="392" y="1423"/>
                </a:lnTo>
                <a:lnTo>
                  <a:pt x="392" y="1418"/>
                </a:lnTo>
                <a:lnTo>
                  <a:pt x="392" y="1413"/>
                </a:lnTo>
                <a:lnTo>
                  <a:pt x="392" y="1413"/>
                </a:lnTo>
                <a:lnTo>
                  <a:pt x="392" y="1392"/>
                </a:lnTo>
                <a:lnTo>
                  <a:pt x="393" y="1378"/>
                </a:lnTo>
                <a:lnTo>
                  <a:pt x="394" y="1370"/>
                </a:lnTo>
                <a:lnTo>
                  <a:pt x="399" y="1368"/>
                </a:lnTo>
                <a:lnTo>
                  <a:pt x="399" y="1368"/>
                </a:lnTo>
                <a:lnTo>
                  <a:pt x="400" y="1364"/>
                </a:lnTo>
                <a:lnTo>
                  <a:pt x="403" y="1354"/>
                </a:lnTo>
                <a:lnTo>
                  <a:pt x="406" y="1339"/>
                </a:lnTo>
                <a:lnTo>
                  <a:pt x="406" y="1331"/>
                </a:lnTo>
                <a:lnTo>
                  <a:pt x="406" y="1323"/>
                </a:lnTo>
                <a:lnTo>
                  <a:pt x="406" y="1323"/>
                </a:lnTo>
                <a:lnTo>
                  <a:pt x="403" y="1305"/>
                </a:lnTo>
                <a:lnTo>
                  <a:pt x="401" y="1288"/>
                </a:lnTo>
                <a:lnTo>
                  <a:pt x="400" y="1273"/>
                </a:lnTo>
                <a:lnTo>
                  <a:pt x="400" y="1266"/>
                </a:lnTo>
                <a:lnTo>
                  <a:pt x="401" y="1260"/>
                </a:lnTo>
                <a:lnTo>
                  <a:pt x="401" y="1260"/>
                </a:lnTo>
                <a:lnTo>
                  <a:pt x="411" y="1222"/>
                </a:lnTo>
                <a:lnTo>
                  <a:pt x="417" y="1194"/>
                </a:lnTo>
                <a:lnTo>
                  <a:pt x="421" y="1166"/>
                </a:lnTo>
                <a:lnTo>
                  <a:pt x="421" y="1166"/>
                </a:lnTo>
                <a:lnTo>
                  <a:pt x="422" y="1151"/>
                </a:lnTo>
                <a:lnTo>
                  <a:pt x="421" y="1133"/>
                </a:lnTo>
                <a:lnTo>
                  <a:pt x="419" y="1095"/>
                </a:lnTo>
                <a:lnTo>
                  <a:pt x="415" y="1058"/>
                </a:lnTo>
                <a:lnTo>
                  <a:pt x="415" y="1044"/>
                </a:lnTo>
                <a:lnTo>
                  <a:pt x="417" y="1032"/>
                </a:lnTo>
                <a:lnTo>
                  <a:pt x="417" y="1032"/>
                </a:lnTo>
                <a:lnTo>
                  <a:pt x="420" y="1000"/>
                </a:lnTo>
                <a:lnTo>
                  <a:pt x="424" y="954"/>
                </a:lnTo>
                <a:lnTo>
                  <a:pt x="428" y="891"/>
                </a:lnTo>
                <a:lnTo>
                  <a:pt x="428" y="891"/>
                </a:lnTo>
                <a:lnTo>
                  <a:pt x="433" y="876"/>
                </a:lnTo>
                <a:lnTo>
                  <a:pt x="442" y="856"/>
                </a:lnTo>
                <a:lnTo>
                  <a:pt x="442" y="856"/>
                </a:lnTo>
                <a:lnTo>
                  <a:pt x="445" y="848"/>
                </a:lnTo>
                <a:lnTo>
                  <a:pt x="448" y="841"/>
                </a:lnTo>
                <a:lnTo>
                  <a:pt x="449" y="833"/>
                </a:lnTo>
                <a:lnTo>
                  <a:pt x="464" y="827"/>
                </a:lnTo>
                <a:lnTo>
                  <a:pt x="464" y="827"/>
                </a:lnTo>
                <a:lnTo>
                  <a:pt x="457" y="836"/>
                </a:lnTo>
                <a:lnTo>
                  <a:pt x="453" y="842"/>
                </a:lnTo>
                <a:lnTo>
                  <a:pt x="451" y="845"/>
                </a:lnTo>
                <a:lnTo>
                  <a:pt x="451" y="845"/>
                </a:lnTo>
                <a:lnTo>
                  <a:pt x="452" y="847"/>
                </a:lnTo>
                <a:lnTo>
                  <a:pt x="455" y="845"/>
                </a:lnTo>
                <a:lnTo>
                  <a:pt x="459" y="842"/>
                </a:lnTo>
                <a:lnTo>
                  <a:pt x="467" y="836"/>
                </a:lnTo>
                <a:lnTo>
                  <a:pt x="471" y="827"/>
                </a:lnTo>
                <a:lnTo>
                  <a:pt x="471" y="827"/>
                </a:lnTo>
                <a:lnTo>
                  <a:pt x="480" y="813"/>
                </a:lnTo>
                <a:lnTo>
                  <a:pt x="480" y="813"/>
                </a:lnTo>
                <a:lnTo>
                  <a:pt x="489" y="800"/>
                </a:lnTo>
                <a:lnTo>
                  <a:pt x="489" y="800"/>
                </a:lnTo>
                <a:lnTo>
                  <a:pt x="488" y="786"/>
                </a:lnTo>
                <a:lnTo>
                  <a:pt x="487" y="773"/>
                </a:lnTo>
                <a:lnTo>
                  <a:pt x="487" y="773"/>
                </a:lnTo>
                <a:lnTo>
                  <a:pt x="488" y="764"/>
                </a:lnTo>
                <a:lnTo>
                  <a:pt x="489" y="756"/>
                </a:lnTo>
                <a:lnTo>
                  <a:pt x="489" y="748"/>
                </a:lnTo>
                <a:lnTo>
                  <a:pt x="489" y="748"/>
                </a:lnTo>
                <a:lnTo>
                  <a:pt x="489" y="743"/>
                </a:lnTo>
                <a:lnTo>
                  <a:pt x="490" y="737"/>
                </a:lnTo>
                <a:lnTo>
                  <a:pt x="495" y="724"/>
                </a:lnTo>
                <a:lnTo>
                  <a:pt x="505" y="699"/>
                </a:lnTo>
                <a:lnTo>
                  <a:pt x="505" y="699"/>
                </a:lnTo>
                <a:lnTo>
                  <a:pt x="511" y="675"/>
                </a:lnTo>
                <a:lnTo>
                  <a:pt x="513" y="662"/>
                </a:lnTo>
                <a:lnTo>
                  <a:pt x="517" y="651"/>
                </a:lnTo>
                <a:lnTo>
                  <a:pt x="517" y="651"/>
                </a:lnTo>
                <a:lnTo>
                  <a:pt x="526" y="627"/>
                </a:lnTo>
                <a:lnTo>
                  <a:pt x="530" y="614"/>
                </a:lnTo>
                <a:lnTo>
                  <a:pt x="532" y="604"/>
                </a:lnTo>
                <a:lnTo>
                  <a:pt x="532" y="604"/>
                </a:lnTo>
                <a:lnTo>
                  <a:pt x="536" y="576"/>
                </a:lnTo>
                <a:lnTo>
                  <a:pt x="544" y="525"/>
                </a:lnTo>
                <a:lnTo>
                  <a:pt x="550" y="468"/>
                </a:lnTo>
                <a:lnTo>
                  <a:pt x="552" y="444"/>
                </a:lnTo>
                <a:lnTo>
                  <a:pt x="552" y="424"/>
                </a:lnTo>
                <a:lnTo>
                  <a:pt x="552" y="424"/>
                </a:lnTo>
                <a:lnTo>
                  <a:pt x="551" y="407"/>
                </a:lnTo>
                <a:lnTo>
                  <a:pt x="548" y="389"/>
                </a:lnTo>
                <a:lnTo>
                  <a:pt x="540" y="356"/>
                </a:lnTo>
                <a:lnTo>
                  <a:pt x="533" y="329"/>
                </a:lnTo>
                <a:lnTo>
                  <a:pt x="530" y="320"/>
                </a:lnTo>
                <a:lnTo>
                  <a:pt x="527" y="315"/>
                </a:lnTo>
                <a:lnTo>
                  <a:pt x="527" y="315"/>
                </a:lnTo>
                <a:lnTo>
                  <a:pt x="513" y="306"/>
                </a:lnTo>
                <a:lnTo>
                  <a:pt x="488" y="292"/>
                </a:lnTo>
                <a:lnTo>
                  <a:pt x="453" y="273"/>
                </a:lnTo>
                <a:lnTo>
                  <a:pt x="411" y="245"/>
                </a:lnTo>
                <a:lnTo>
                  <a:pt x="411" y="245"/>
                </a:lnTo>
                <a:lnTo>
                  <a:pt x="408" y="224"/>
                </a:lnTo>
                <a:lnTo>
                  <a:pt x="406" y="208"/>
                </a:lnTo>
                <a:lnTo>
                  <a:pt x="406" y="199"/>
                </a:lnTo>
                <a:lnTo>
                  <a:pt x="406" y="199"/>
                </a:lnTo>
                <a:lnTo>
                  <a:pt x="409" y="189"/>
                </a:lnTo>
                <a:lnTo>
                  <a:pt x="414" y="176"/>
                </a:lnTo>
                <a:lnTo>
                  <a:pt x="414" y="176"/>
                </a:lnTo>
                <a:lnTo>
                  <a:pt x="417" y="165"/>
                </a:lnTo>
                <a:lnTo>
                  <a:pt x="420" y="149"/>
                </a:lnTo>
                <a:lnTo>
                  <a:pt x="422" y="132"/>
                </a:lnTo>
                <a:lnTo>
                  <a:pt x="424" y="121"/>
                </a:lnTo>
                <a:lnTo>
                  <a:pt x="424" y="121"/>
                </a:lnTo>
                <a:lnTo>
                  <a:pt x="422" y="90"/>
                </a:lnTo>
                <a:lnTo>
                  <a:pt x="421" y="71"/>
                </a:lnTo>
                <a:lnTo>
                  <a:pt x="419" y="64"/>
                </a:lnTo>
                <a:lnTo>
                  <a:pt x="417" y="58"/>
                </a:lnTo>
                <a:lnTo>
                  <a:pt x="417" y="58"/>
                </a:lnTo>
                <a:lnTo>
                  <a:pt x="409" y="50"/>
                </a:lnTo>
                <a:lnTo>
                  <a:pt x="405" y="45"/>
                </a:lnTo>
                <a:lnTo>
                  <a:pt x="399" y="40"/>
                </a:lnTo>
                <a:lnTo>
                  <a:pt x="399" y="40"/>
                </a:lnTo>
                <a:lnTo>
                  <a:pt x="426" y="37"/>
                </a:lnTo>
                <a:lnTo>
                  <a:pt x="448" y="32"/>
                </a:lnTo>
                <a:lnTo>
                  <a:pt x="456" y="30"/>
                </a:lnTo>
                <a:lnTo>
                  <a:pt x="462" y="27"/>
                </a:lnTo>
                <a:lnTo>
                  <a:pt x="462" y="27"/>
                </a:lnTo>
                <a:lnTo>
                  <a:pt x="464" y="26"/>
                </a:lnTo>
                <a:lnTo>
                  <a:pt x="465" y="25"/>
                </a:lnTo>
                <a:lnTo>
                  <a:pt x="464" y="24"/>
                </a:lnTo>
                <a:lnTo>
                  <a:pt x="463" y="24"/>
                </a:lnTo>
                <a:lnTo>
                  <a:pt x="457" y="25"/>
                </a:lnTo>
                <a:lnTo>
                  <a:pt x="457" y="25"/>
                </a:lnTo>
                <a:lnTo>
                  <a:pt x="459" y="20"/>
                </a:lnTo>
                <a:lnTo>
                  <a:pt x="464" y="15"/>
                </a:lnTo>
                <a:lnTo>
                  <a:pt x="464" y="15"/>
                </a:lnTo>
                <a:lnTo>
                  <a:pt x="432" y="13"/>
                </a:lnTo>
                <a:lnTo>
                  <a:pt x="403" y="12"/>
                </a:lnTo>
                <a:lnTo>
                  <a:pt x="378" y="11"/>
                </a:lnTo>
                <a:lnTo>
                  <a:pt x="378" y="11"/>
                </a:lnTo>
                <a:lnTo>
                  <a:pt x="361" y="7"/>
                </a:lnTo>
                <a:lnTo>
                  <a:pt x="349" y="3"/>
                </a:lnTo>
                <a:lnTo>
                  <a:pt x="341" y="1"/>
                </a:lnTo>
                <a:lnTo>
                  <a:pt x="336" y="0"/>
                </a:lnTo>
                <a:lnTo>
                  <a:pt x="336" y="0"/>
                </a:lnTo>
                <a:lnTo>
                  <a:pt x="319" y="2"/>
                </a:lnTo>
                <a:lnTo>
                  <a:pt x="287" y="7"/>
                </a:lnTo>
                <a:lnTo>
                  <a:pt x="243" y="15"/>
                </a:lnTo>
                <a:lnTo>
                  <a:pt x="243" y="15"/>
                </a:lnTo>
                <a:close/>
                <a:moveTo>
                  <a:pt x="260" y="56"/>
                </a:moveTo>
                <a:lnTo>
                  <a:pt x="260" y="56"/>
                </a:lnTo>
                <a:lnTo>
                  <a:pt x="250" y="83"/>
                </a:lnTo>
                <a:lnTo>
                  <a:pt x="250" y="83"/>
                </a:lnTo>
                <a:lnTo>
                  <a:pt x="247" y="90"/>
                </a:lnTo>
                <a:lnTo>
                  <a:pt x="247" y="95"/>
                </a:lnTo>
                <a:lnTo>
                  <a:pt x="247" y="99"/>
                </a:lnTo>
                <a:lnTo>
                  <a:pt x="247" y="101"/>
                </a:lnTo>
                <a:lnTo>
                  <a:pt x="247" y="101"/>
                </a:lnTo>
                <a:lnTo>
                  <a:pt x="249" y="102"/>
                </a:lnTo>
                <a:lnTo>
                  <a:pt x="251" y="104"/>
                </a:lnTo>
                <a:lnTo>
                  <a:pt x="253" y="105"/>
                </a:lnTo>
                <a:lnTo>
                  <a:pt x="252" y="108"/>
                </a:lnTo>
                <a:lnTo>
                  <a:pt x="252" y="108"/>
                </a:lnTo>
                <a:lnTo>
                  <a:pt x="252" y="115"/>
                </a:lnTo>
                <a:lnTo>
                  <a:pt x="252" y="119"/>
                </a:lnTo>
                <a:lnTo>
                  <a:pt x="252" y="119"/>
                </a:lnTo>
                <a:lnTo>
                  <a:pt x="253" y="120"/>
                </a:lnTo>
                <a:lnTo>
                  <a:pt x="256" y="121"/>
                </a:lnTo>
                <a:lnTo>
                  <a:pt x="258" y="124"/>
                </a:lnTo>
                <a:lnTo>
                  <a:pt x="260" y="126"/>
                </a:lnTo>
                <a:lnTo>
                  <a:pt x="260" y="126"/>
                </a:lnTo>
                <a:lnTo>
                  <a:pt x="264" y="131"/>
                </a:lnTo>
                <a:lnTo>
                  <a:pt x="266" y="133"/>
                </a:lnTo>
                <a:lnTo>
                  <a:pt x="268" y="139"/>
                </a:lnTo>
                <a:lnTo>
                  <a:pt x="268" y="139"/>
                </a:lnTo>
                <a:lnTo>
                  <a:pt x="269" y="157"/>
                </a:lnTo>
                <a:lnTo>
                  <a:pt x="269" y="168"/>
                </a:lnTo>
                <a:lnTo>
                  <a:pt x="270" y="176"/>
                </a:lnTo>
                <a:lnTo>
                  <a:pt x="270" y="176"/>
                </a:lnTo>
                <a:lnTo>
                  <a:pt x="276" y="202"/>
                </a:lnTo>
                <a:lnTo>
                  <a:pt x="281" y="217"/>
                </a:lnTo>
                <a:lnTo>
                  <a:pt x="286" y="227"/>
                </a:lnTo>
                <a:lnTo>
                  <a:pt x="286" y="227"/>
                </a:lnTo>
                <a:lnTo>
                  <a:pt x="291" y="233"/>
                </a:lnTo>
                <a:lnTo>
                  <a:pt x="297" y="238"/>
                </a:lnTo>
                <a:lnTo>
                  <a:pt x="306" y="243"/>
                </a:lnTo>
                <a:lnTo>
                  <a:pt x="308" y="259"/>
                </a:lnTo>
                <a:lnTo>
                  <a:pt x="308" y="259"/>
                </a:lnTo>
                <a:lnTo>
                  <a:pt x="290" y="273"/>
                </a:lnTo>
                <a:lnTo>
                  <a:pt x="290" y="273"/>
                </a:lnTo>
                <a:lnTo>
                  <a:pt x="283" y="274"/>
                </a:lnTo>
                <a:lnTo>
                  <a:pt x="272" y="275"/>
                </a:lnTo>
                <a:lnTo>
                  <a:pt x="272" y="275"/>
                </a:lnTo>
                <a:lnTo>
                  <a:pt x="269" y="274"/>
                </a:lnTo>
                <a:lnTo>
                  <a:pt x="263" y="273"/>
                </a:lnTo>
                <a:lnTo>
                  <a:pt x="257" y="270"/>
                </a:lnTo>
                <a:lnTo>
                  <a:pt x="247" y="268"/>
                </a:lnTo>
                <a:lnTo>
                  <a:pt x="247" y="268"/>
                </a:lnTo>
                <a:lnTo>
                  <a:pt x="231" y="265"/>
                </a:lnTo>
                <a:lnTo>
                  <a:pt x="208" y="264"/>
                </a:lnTo>
                <a:lnTo>
                  <a:pt x="187" y="263"/>
                </a:lnTo>
                <a:lnTo>
                  <a:pt x="177" y="262"/>
                </a:lnTo>
                <a:lnTo>
                  <a:pt x="177" y="262"/>
                </a:lnTo>
                <a:lnTo>
                  <a:pt x="171" y="261"/>
                </a:lnTo>
                <a:lnTo>
                  <a:pt x="160" y="259"/>
                </a:lnTo>
                <a:lnTo>
                  <a:pt x="144" y="257"/>
                </a:lnTo>
                <a:lnTo>
                  <a:pt x="96" y="237"/>
                </a:lnTo>
                <a:lnTo>
                  <a:pt x="96" y="237"/>
                </a:lnTo>
                <a:lnTo>
                  <a:pt x="108" y="214"/>
                </a:lnTo>
                <a:lnTo>
                  <a:pt x="119" y="195"/>
                </a:lnTo>
                <a:lnTo>
                  <a:pt x="129" y="180"/>
                </a:lnTo>
                <a:lnTo>
                  <a:pt x="129" y="180"/>
                </a:lnTo>
                <a:lnTo>
                  <a:pt x="140" y="164"/>
                </a:lnTo>
                <a:lnTo>
                  <a:pt x="152" y="149"/>
                </a:lnTo>
                <a:lnTo>
                  <a:pt x="166" y="131"/>
                </a:lnTo>
                <a:lnTo>
                  <a:pt x="166" y="131"/>
                </a:lnTo>
                <a:lnTo>
                  <a:pt x="176" y="125"/>
                </a:lnTo>
                <a:lnTo>
                  <a:pt x="182" y="121"/>
                </a:lnTo>
                <a:lnTo>
                  <a:pt x="184" y="119"/>
                </a:lnTo>
                <a:lnTo>
                  <a:pt x="184" y="119"/>
                </a:lnTo>
                <a:lnTo>
                  <a:pt x="194" y="107"/>
                </a:lnTo>
                <a:lnTo>
                  <a:pt x="202" y="96"/>
                </a:lnTo>
                <a:lnTo>
                  <a:pt x="202" y="96"/>
                </a:lnTo>
                <a:lnTo>
                  <a:pt x="212" y="93"/>
                </a:lnTo>
                <a:lnTo>
                  <a:pt x="219" y="88"/>
                </a:lnTo>
                <a:lnTo>
                  <a:pt x="222" y="86"/>
                </a:lnTo>
                <a:lnTo>
                  <a:pt x="225" y="83"/>
                </a:lnTo>
                <a:lnTo>
                  <a:pt x="225" y="83"/>
                </a:lnTo>
                <a:lnTo>
                  <a:pt x="243" y="56"/>
                </a:lnTo>
                <a:lnTo>
                  <a:pt x="243" y="56"/>
                </a:lnTo>
                <a:lnTo>
                  <a:pt x="243" y="52"/>
                </a:lnTo>
                <a:lnTo>
                  <a:pt x="240" y="49"/>
                </a:lnTo>
                <a:lnTo>
                  <a:pt x="238" y="45"/>
                </a:lnTo>
                <a:lnTo>
                  <a:pt x="260" y="56"/>
                </a:lnTo>
                <a:close/>
                <a:moveTo>
                  <a:pt x="215" y="43"/>
                </a:moveTo>
                <a:lnTo>
                  <a:pt x="222" y="40"/>
                </a:lnTo>
                <a:lnTo>
                  <a:pt x="222" y="40"/>
                </a:lnTo>
                <a:lnTo>
                  <a:pt x="227" y="40"/>
                </a:lnTo>
                <a:lnTo>
                  <a:pt x="230" y="40"/>
                </a:lnTo>
                <a:lnTo>
                  <a:pt x="230" y="40"/>
                </a:lnTo>
                <a:lnTo>
                  <a:pt x="226" y="48"/>
                </a:lnTo>
                <a:lnTo>
                  <a:pt x="220" y="58"/>
                </a:lnTo>
                <a:lnTo>
                  <a:pt x="220" y="58"/>
                </a:lnTo>
                <a:lnTo>
                  <a:pt x="218" y="62"/>
                </a:lnTo>
                <a:lnTo>
                  <a:pt x="215" y="67"/>
                </a:lnTo>
                <a:lnTo>
                  <a:pt x="213" y="69"/>
                </a:lnTo>
                <a:lnTo>
                  <a:pt x="212" y="69"/>
                </a:lnTo>
                <a:lnTo>
                  <a:pt x="209" y="68"/>
                </a:lnTo>
                <a:lnTo>
                  <a:pt x="209" y="68"/>
                </a:lnTo>
                <a:lnTo>
                  <a:pt x="208" y="65"/>
                </a:lnTo>
                <a:lnTo>
                  <a:pt x="208" y="62"/>
                </a:lnTo>
                <a:lnTo>
                  <a:pt x="210" y="53"/>
                </a:lnTo>
                <a:lnTo>
                  <a:pt x="215" y="43"/>
                </a:lnTo>
                <a:lnTo>
                  <a:pt x="215" y="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3EECA34C-90D0-464B-A072-D18C2F0D5CE9}"/>
              </a:ext>
            </a:extLst>
          </p:cNvPr>
          <p:cNvSpPr>
            <a:spLocks noEditPoints="1"/>
          </p:cNvSpPr>
          <p:nvPr/>
        </p:nvSpPr>
        <p:spPr bwMode="auto">
          <a:xfrm>
            <a:off x="4626429" y="4682040"/>
            <a:ext cx="517308" cy="1673908"/>
          </a:xfrm>
          <a:custGeom>
            <a:avLst/>
            <a:gdLst>
              <a:gd name="T0" fmla="*/ 44 w 458"/>
              <a:gd name="T1" fmla="*/ 493 h 1482"/>
              <a:gd name="T2" fmla="*/ 56 w 458"/>
              <a:gd name="T3" fmla="*/ 525 h 1482"/>
              <a:gd name="T4" fmla="*/ 88 w 458"/>
              <a:gd name="T5" fmla="*/ 534 h 1482"/>
              <a:gd name="T6" fmla="*/ 132 w 458"/>
              <a:gd name="T7" fmla="*/ 490 h 1482"/>
              <a:gd name="T8" fmla="*/ 143 w 458"/>
              <a:gd name="T9" fmla="*/ 602 h 1482"/>
              <a:gd name="T10" fmla="*/ 115 w 458"/>
              <a:gd name="T11" fmla="*/ 709 h 1482"/>
              <a:gd name="T12" fmla="*/ 80 w 458"/>
              <a:gd name="T13" fmla="*/ 902 h 1482"/>
              <a:gd name="T14" fmla="*/ 70 w 458"/>
              <a:gd name="T15" fmla="*/ 1041 h 1482"/>
              <a:gd name="T16" fmla="*/ 197 w 458"/>
              <a:gd name="T17" fmla="*/ 1238 h 1482"/>
              <a:gd name="T18" fmla="*/ 237 w 458"/>
              <a:gd name="T19" fmla="*/ 1267 h 1482"/>
              <a:gd name="T20" fmla="*/ 241 w 458"/>
              <a:gd name="T21" fmla="*/ 1305 h 1482"/>
              <a:gd name="T22" fmla="*/ 241 w 458"/>
              <a:gd name="T23" fmla="*/ 1361 h 1482"/>
              <a:gd name="T24" fmla="*/ 211 w 458"/>
              <a:gd name="T25" fmla="*/ 1405 h 1482"/>
              <a:gd name="T26" fmla="*/ 161 w 458"/>
              <a:gd name="T27" fmla="*/ 1444 h 1482"/>
              <a:gd name="T28" fmla="*/ 192 w 458"/>
              <a:gd name="T29" fmla="*/ 1471 h 1482"/>
              <a:gd name="T30" fmla="*/ 285 w 458"/>
              <a:gd name="T31" fmla="*/ 1479 h 1482"/>
              <a:gd name="T32" fmla="*/ 334 w 458"/>
              <a:gd name="T33" fmla="*/ 1470 h 1482"/>
              <a:gd name="T34" fmla="*/ 341 w 458"/>
              <a:gd name="T35" fmla="*/ 1373 h 1482"/>
              <a:gd name="T36" fmla="*/ 358 w 458"/>
              <a:gd name="T37" fmla="*/ 1258 h 1482"/>
              <a:gd name="T38" fmla="*/ 375 w 458"/>
              <a:gd name="T39" fmla="*/ 1154 h 1482"/>
              <a:gd name="T40" fmla="*/ 425 w 458"/>
              <a:gd name="T41" fmla="*/ 822 h 1482"/>
              <a:gd name="T42" fmla="*/ 455 w 458"/>
              <a:gd name="T43" fmla="*/ 766 h 1482"/>
              <a:gd name="T44" fmla="*/ 447 w 458"/>
              <a:gd name="T45" fmla="*/ 724 h 1482"/>
              <a:gd name="T46" fmla="*/ 446 w 458"/>
              <a:gd name="T47" fmla="*/ 693 h 1482"/>
              <a:gd name="T48" fmla="*/ 453 w 458"/>
              <a:gd name="T49" fmla="*/ 622 h 1482"/>
              <a:gd name="T50" fmla="*/ 449 w 458"/>
              <a:gd name="T51" fmla="*/ 461 h 1482"/>
              <a:gd name="T52" fmla="*/ 409 w 458"/>
              <a:gd name="T53" fmla="*/ 286 h 1482"/>
              <a:gd name="T54" fmla="*/ 361 w 458"/>
              <a:gd name="T55" fmla="*/ 253 h 1482"/>
              <a:gd name="T56" fmla="*/ 262 w 458"/>
              <a:gd name="T57" fmla="*/ 180 h 1482"/>
              <a:gd name="T58" fmla="*/ 262 w 458"/>
              <a:gd name="T59" fmla="*/ 114 h 1482"/>
              <a:gd name="T60" fmla="*/ 244 w 458"/>
              <a:gd name="T61" fmla="*/ 43 h 1482"/>
              <a:gd name="T62" fmla="*/ 181 w 458"/>
              <a:gd name="T63" fmla="*/ 2 h 1482"/>
              <a:gd name="T64" fmla="*/ 144 w 458"/>
              <a:gd name="T65" fmla="*/ 2 h 1482"/>
              <a:gd name="T66" fmla="*/ 125 w 458"/>
              <a:gd name="T67" fmla="*/ 22 h 1482"/>
              <a:gd name="T68" fmla="*/ 105 w 458"/>
              <a:gd name="T69" fmla="*/ 41 h 1482"/>
              <a:gd name="T70" fmla="*/ 92 w 458"/>
              <a:gd name="T71" fmla="*/ 66 h 1482"/>
              <a:gd name="T72" fmla="*/ 100 w 458"/>
              <a:gd name="T73" fmla="*/ 119 h 1482"/>
              <a:gd name="T74" fmla="*/ 115 w 458"/>
              <a:gd name="T75" fmla="*/ 154 h 1482"/>
              <a:gd name="T76" fmla="*/ 120 w 458"/>
              <a:gd name="T77" fmla="*/ 185 h 1482"/>
              <a:gd name="T78" fmla="*/ 143 w 458"/>
              <a:gd name="T79" fmla="*/ 225 h 1482"/>
              <a:gd name="T80" fmla="*/ 176 w 458"/>
              <a:gd name="T81" fmla="*/ 241 h 1482"/>
              <a:gd name="T82" fmla="*/ 117 w 458"/>
              <a:gd name="T83" fmla="*/ 261 h 1482"/>
              <a:gd name="T84" fmla="*/ 94 w 458"/>
              <a:gd name="T85" fmla="*/ 339 h 1482"/>
              <a:gd name="T86" fmla="*/ 76 w 458"/>
              <a:gd name="T87" fmla="*/ 354 h 1482"/>
              <a:gd name="T88" fmla="*/ 50 w 458"/>
              <a:gd name="T89" fmla="*/ 364 h 1482"/>
              <a:gd name="T90" fmla="*/ 24 w 458"/>
              <a:gd name="T91" fmla="*/ 374 h 1482"/>
              <a:gd name="T92" fmla="*/ 18 w 458"/>
              <a:gd name="T93" fmla="*/ 422 h 1482"/>
              <a:gd name="T94" fmla="*/ 32 w 458"/>
              <a:gd name="T95" fmla="*/ 446 h 1482"/>
              <a:gd name="T96" fmla="*/ 36 w 458"/>
              <a:gd name="T97" fmla="*/ 462 h 1482"/>
              <a:gd name="T98" fmla="*/ 36 w 458"/>
              <a:gd name="T99" fmla="*/ 485 h 1482"/>
              <a:gd name="T100" fmla="*/ 257 w 458"/>
              <a:gd name="T101" fmla="*/ 1046 h 1482"/>
              <a:gd name="T102" fmla="*/ 280 w 458"/>
              <a:gd name="T103" fmla="*/ 1166 h 1482"/>
              <a:gd name="T104" fmla="*/ 232 w 458"/>
              <a:gd name="T105" fmla="*/ 1142 h 1482"/>
              <a:gd name="T106" fmla="*/ 217 w 458"/>
              <a:gd name="T107" fmla="*/ 990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58" h="1482">
                <a:moveTo>
                  <a:pt x="36" y="485"/>
                </a:moveTo>
                <a:lnTo>
                  <a:pt x="36" y="485"/>
                </a:lnTo>
                <a:lnTo>
                  <a:pt x="43" y="495"/>
                </a:lnTo>
                <a:lnTo>
                  <a:pt x="44" y="496"/>
                </a:lnTo>
                <a:lnTo>
                  <a:pt x="44" y="496"/>
                </a:lnTo>
                <a:lnTo>
                  <a:pt x="44" y="496"/>
                </a:lnTo>
                <a:lnTo>
                  <a:pt x="44" y="493"/>
                </a:lnTo>
                <a:lnTo>
                  <a:pt x="44" y="493"/>
                </a:lnTo>
                <a:lnTo>
                  <a:pt x="44" y="496"/>
                </a:lnTo>
                <a:lnTo>
                  <a:pt x="44" y="496"/>
                </a:lnTo>
                <a:lnTo>
                  <a:pt x="45" y="502"/>
                </a:lnTo>
                <a:lnTo>
                  <a:pt x="48" y="510"/>
                </a:lnTo>
                <a:lnTo>
                  <a:pt x="51" y="518"/>
                </a:lnTo>
                <a:lnTo>
                  <a:pt x="56" y="525"/>
                </a:lnTo>
                <a:lnTo>
                  <a:pt x="56" y="525"/>
                </a:lnTo>
                <a:lnTo>
                  <a:pt x="60" y="529"/>
                </a:lnTo>
                <a:lnTo>
                  <a:pt x="65" y="531"/>
                </a:lnTo>
                <a:lnTo>
                  <a:pt x="69" y="534"/>
                </a:lnTo>
                <a:lnTo>
                  <a:pt x="73" y="534"/>
                </a:lnTo>
                <a:lnTo>
                  <a:pt x="81" y="535"/>
                </a:lnTo>
                <a:lnTo>
                  <a:pt x="88" y="534"/>
                </a:lnTo>
                <a:lnTo>
                  <a:pt x="88" y="534"/>
                </a:lnTo>
                <a:lnTo>
                  <a:pt x="93" y="531"/>
                </a:lnTo>
                <a:lnTo>
                  <a:pt x="99" y="525"/>
                </a:lnTo>
                <a:lnTo>
                  <a:pt x="113" y="510"/>
                </a:lnTo>
                <a:lnTo>
                  <a:pt x="126" y="495"/>
                </a:lnTo>
                <a:lnTo>
                  <a:pt x="131" y="491"/>
                </a:lnTo>
                <a:lnTo>
                  <a:pt x="132" y="490"/>
                </a:lnTo>
                <a:lnTo>
                  <a:pt x="132" y="490"/>
                </a:lnTo>
                <a:lnTo>
                  <a:pt x="142" y="527"/>
                </a:lnTo>
                <a:lnTo>
                  <a:pt x="148" y="555"/>
                </a:lnTo>
                <a:lnTo>
                  <a:pt x="149" y="568"/>
                </a:lnTo>
                <a:lnTo>
                  <a:pt x="149" y="578"/>
                </a:lnTo>
                <a:lnTo>
                  <a:pt x="149" y="578"/>
                </a:lnTo>
                <a:lnTo>
                  <a:pt x="143" y="602"/>
                </a:lnTo>
                <a:lnTo>
                  <a:pt x="134" y="637"/>
                </a:lnTo>
                <a:lnTo>
                  <a:pt x="124" y="672"/>
                </a:lnTo>
                <a:lnTo>
                  <a:pt x="117" y="693"/>
                </a:lnTo>
                <a:lnTo>
                  <a:pt x="117" y="693"/>
                </a:lnTo>
                <a:lnTo>
                  <a:pt x="115" y="698"/>
                </a:lnTo>
                <a:lnTo>
                  <a:pt x="115" y="703"/>
                </a:lnTo>
                <a:lnTo>
                  <a:pt x="115" y="709"/>
                </a:lnTo>
                <a:lnTo>
                  <a:pt x="116" y="712"/>
                </a:lnTo>
                <a:lnTo>
                  <a:pt x="117" y="714"/>
                </a:lnTo>
                <a:lnTo>
                  <a:pt x="117" y="714"/>
                </a:lnTo>
                <a:lnTo>
                  <a:pt x="99" y="792"/>
                </a:lnTo>
                <a:lnTo>
                  <a:pt x="87" y="855"/>
                </a:lnTo>
                <a:lnTo>
                  <a:pt x="82" y="882"/>
                </a:lnTo>
                <a:lnTo>
                  <a:pt x="80" y="902"/>
                </a:lnTo>
                <a:lnTo>
                  <a:pt x="80" y="902"/>
                </a:lnTo>
                <a:lnTo>
                  <a:pt x="78" y="937"/>
                </a:lnTo>
                <a:lnTo>
                  <a:pt x="73" y="980"/>
                </a:lnTo>
                <a:lnTo>
                  <a:pt x="70" y="1001"/>
                </a:lnTo>
                <a:lnTo>
                  <a:pt x="69" y="1020"/>
                </a:lnTo>
                <a:lnTo>
                  <a:pt x="70" y="1035"/>
                </a:lnTo>
                <a:lnTo>
                  <a:pt x="70" y="1041"/>
                </a:lnTo>
                <a:lnTo>
                  <a:pt x="73" y="1046"/>
                </a:lnTo>
                <a:lnTo>
                  <a:pt x="73" y="1046"/>
                </a:lnTo>
                <a:lnTo>
                  <a:pt x="80" y="1060"/>
                </a:lnTo>
                <a:lnTo>
                  <a:pt x="94" y="1084"/>
                </a:lnTo>
                <a:lnTo>
                  <a:pt x="135" y="1145"/>
                </a:lnTo>
                <a:lnTo>
                  <a:pt x="175" y="1205"/>
                </a:lnTo>
                <a:lnTo>
                  <a:pt x="197" y="1238"/>
                </a:lnTo>
                <a:lnTo>
                  <a:pt x="197" y="1238"/>
                </a:lnTo>
                <a:lnTo>
                  <a:pt x="203" y="1247"/>
                </a:lnTo>
                <a:lnTo>
                  <a:pt x="210" y="1255"/>
                </a:lnTo>
                <a:lnTo>
                  <a:pt x="217" y="1261"/>
                </a:lnTo>
                <a:lnTo>
                  <a:pt x="217" y="1261"/>
                </a:lnTo>
                <a:lnTo>
                  <a:pt x="229" y="1265"/>
                </a:lnTo>
                <a:lnTo>
                  <a:pt x="237" y="1267"/>
                </a:lnTo>
                <a:lnTo>
                  <a:pt x="241" y="1270"/>
                </a:lnTo>
                <a:lnTo>
                  <a:pt x="241" y="1270"/>
                </a:lnTo>
                <a:lnTo>
                  <a:pt x="242" y="1272"/>
                </a:lnTo>
                <a:lnTo>
                  <a:pt x="244" y="1279"/>
                </a:lnTo>
                <a:lnTo>
                  <a:pt x="244" y="1290"/>
                </a:lnTo>
                <a:lnTo>
                  <a:pt x="243" y="1297"/>
                </a:lnTo>
                <a:lnTo>
                  <a:pt x="241" y="1305"/>
                </a:lnTo>
                <a:lnTo>
                  <a:pt x="241" y="1305"/>
                </a:lnTo>
                <a:lnTo>
                  <a:pt x="238" y="1316"/>
                </a:lnTo>
                <a:lnTo>
                  <a:pt x="238" y="1326"/>
                </a:lnTo>
                <a:lnTo>
                  <a:pt x="238" y="1344"/>
                </a:lnTo>
                <a:lnTo>
                  <a:pt x="240" y="1357"/>
                </a:lnTo>
                <a:lnTo>
                  <a:pt x="241" y="1361"/>
                </a:lnTo>
                <a:lnTo>
                  <a:pt x="241" y="1361"/>
                </a:lnTo>
                <a:lnTo>
                  <a:pt x="238" y="1365"/>
                </a:lnTo>
                <a:lnTo>
                  <a:pt x="230" y="1373"/>
                </a:lnTo>
                <a:lnTo>
                  <a:pt x="221" y="1386"/>
                </a:lnTo>
                <a:lnTo>
                  <a:pt x="217" y="1394"/>
                </a:lnTo>
                <a:lnTo>
                  <a:pt x="213" y="1402"/>
                </a:lnTo>
                <a:lnTo>
                  <a:pt x="213" y="1402"/>
                </a:lnTo>
                <a:lnTo>
                  <a:pt x="211" y="1405"/>
                </a:lnTo>
                <a:lnTo>
                  <a:pt x="209" y="1410"/>
                </a:lnTo>
                <a:lnTo>
                  <a:pt x="201" y="1417"/>
                </a:lnTo>
                <a:lnTo>
                  <a:pt x="193" y="1423"/>
                </a:lnTo>
                <a:lnTo>
                  <a:pt x="184" y="1428"/>
                </a:lnTo>
                <a:lnTo>
                  <a:pt x="168" y="1438"/>
                </a:lnTo>
                <a:lnTo>
                  <a:pt x="163" y="1441"/>
                </a:lnTo>
                <a:lnTo>
                  <a:pt x="161" y="1444"/>
                </a:lnTo>
                <a:lnTo>
                  <a:pt x="161" y="1446"/>
                </a:lnTo>
                <a:lnTo>
                  <a:pt x="161" y="1446"/>
                </a:lnTo>
                <a:lnTo>
                  <a:pt x="162" y="1450"/>
                </a:lnTo>
                <a:lnTo>
                  <a:pt x="165" y="1454"/>
                </a:lnTo>
                <a:lnTo>
                  <a:pt x="171" y="1459"/>
                </a:lnTo>
                <a:lnTo>
                  <a:pt x="178" y="1463"/>
                </a:lnTo>
                <a:lnTo>
                  <a:pt x="192" y="1471"/>
                </a:lnTo>
                <a:lnTo>
                  <a:pt x="205" y="1478"/>
                </a:lnTo>
                <a:lnTo>
                  <a:pt x="205" y="1478"/>
                </a:lnTo>
                <a:lnTo>
                  <a:pt x="212" y="1480"/>
                </a:lnTo>
                <a:lnTo>
                  <a:pt x="224" y="1482"/>
                </a:lnTo>
                <a:lnTo>
                  <a:pt x="238" y="1482"/>
                </a:lnTo>
                <a:lnTo>
                  <a:pt x="254" y="1482"/>
                </a:lnTo>
                <a:lnTo>
                  <a:pt x="285" y="1479"/>
                </a:lnTo>
                <a:lnTo>
                  <a:pt x="305" y="1478"/>
                </a:lnTo>
                <a:lnTo>
                  <a:pt x="305" y="1478"/>
                </a:lnTo>
                <a:lnTo>
                  <a:pt x="316" y="1477"/>
                </a:lnTo>
                <a:lnTo>
                  <a:pt x="325" y="1475"/>
                </a:lnTo>
                <a:lnTo>
                  <a:pt x="331" y="1472"/>
                </a:lnTo>
                <a:lnTo>
                  <a:pt x="333" y="1471"/>
                </a:lnTo>
                <a:lnTo>
                  <a:pt x="334" y="1470"/>
                </a:lnTo>
                <a:lnTo>
                  <a:pt x="334" y="1470"/>
                </a:lnTo>
                <a:lnTo>
                  <a:pt x="334" y="1455"/>
                </a:lnTo>
                <a:lnTo>
                  <a:pt x="335" y="1427"/>
                </a:lnTo>
                <a:lnTo>
                  <a:pt x="337" y="1386"/>
                </a:lnTo>
                <a:lnTo>
                  <a:pt x="337" y="1386"/>
                </a:lnTo>
                <a:lnTo>
                  <a:pt x="337" y="1385"/>
                </a:lnTo>
                <a:lnTo>
                  <a:pt x="341" y="1373"/>
                </a:lnTo>
                <a:lnTo>
                  <a:pt x="341" y="1373"/>
                </a:lnTo>
                <a:lnTo>
                  <a:pt x="347" y="1358"/>
                </a:lnTo>
                <a:lnTo>
                  <a:pt x="349" y="1352"/>
                </a:lnTo>
                <a:lnTo>
                  <a:pt x="349" y="1346"/>
                </a:lnTo>
                <a:lnTo>
                  <a:pt x="349" y="1346"/>
                </a:lnTo>
                <a:lnTo>
                  <a:pt x="353" y="1298"/>
                </a:lnTo>
                <a:lnTo>
                  <a:pt x="358" y="1258"/>
                </a:lnTo>
                <a:lnTo>
                  <a:pt x="358" y="1258"/>
                </a:lnTo>
                <a:lnTo>
                  <a:pt x="366" y="1235"/>
                </a:lnTo>
                <a:lnTo>
                  <a:pt x="371" y="1215"/>
                </a:lnTo>
                <a:lnTo>
                  <a:pt x="373" y="1205"/>
                </a:lnTo>
                <a:lnTo>
                  <a:pt x="373" y="1198"/>
                </a:lnTo>
                <a:lnTo>
                  <a:pt x="373" y="1198"/>
                </a:lnTo>
                <a:lnTo>
                  <a:pt x="375" y="1154"/>
                </a:lnTo>
                <a:lnTo>
                  <a:pt x="379" y="1078"/>
                </a:lnTo>
                <a:lnTo>
                  <a:pt x="385" y="973"/>
                </a:lnTo>
                <a:lnTo>
                  <a:pt x="390" y="841"/>
                </a:lnTo>
                <a:lnTo>
                  <a:pt x="390" y="841"/>
                </a:lnTo>
                <a:lnTo>
                  <a:pt x="417" y="829"/>
                </a:lnTo>
                <a:lnTo>
                  <a:pt x="417" y="829"/>
                </a:lnTo>
                <a:lnTo>
                  <a:pt x="425" y="822"/>
                </a:lnTo>
                <a:lnTo>
                  <a:pt x="440" y="808"/>
                </a:lnTo>
                <a:lnTo>
                  <a:pt x="452" y="791"/>
                </a:lnTo>
                <a:lnTo>
                  <a:pt x="456" y="783"/>
                </a:lnTo>
                <a:lnTo>
                  <a:pt x="458" y="778"/>
                </a:lnTo>
                <a:lnTo>
                  <a:pt x="458" y="778"/>
                </a:lnTo>
                <a:lnTo>
                  <a:pt x="456" y="772"/>
                </a:lnTo>
                <a:lnTo>
                  <a:pt x="455" y="766"/>
                </a:lnTo>
                <a:lnTo>
                  <a:pt x="450" y="752"/>
                </a:lnTo>
                <a:lnTo>
                  <a:pt x="445" y="740"/>
                </a:lnTo>
                <a:lnTo>
                  <a:pt x="442" y="734"/>
                </a:lnTo>
                <a:lnTo>
                  <a:pt x="442" y="734"/>
                </a:lnTo>
                <a:lnTo>
                  <a:pt x="441" y="731"/>
                </a:lnTo>
                <a:lnTo>
                  <a:pt x="442" y="730"/>
                </a:lnTo>
                <a:lnTo>
                  <a:pt x="447" y="724"/>
                </a:lnTo>
                <a:lnTo>
                  <a:pt x="452" y="718"/>
                </a:lnTo>
                <a:lnTo>
                  <a:pt x="454" y="714"/>
                </a:lnTo>
                <a:lnTo>
                  <a:pt x="454" y="714"/>
                </a:lnTo>
                <a:lnTo>
                  <a:pt x="453" y="709"/>
                </a:lnTo>
                <a:lnTo>
                  <a:pt x="449" y="702"/>
                </a:lnTo>
                <a:lnTo>
                  <a:pt x="446" y="693"/>
                </a:lnTo>
                <a:lnTo>
                  <a:pt x="446" y="693"/>
                </a:lnTo>
                <a:lnTo>
                  <a:pt x="450" y="662"/>
                </a:lnTo>
                <a:lnTo>
                  <a:pt x="453" y="641"/>
                </a:lnTo>
                <a:lnTo>
                  <a:pt x="454" y="633"/>
                </a:lnTo>
                <a:lnTo>
                  <a:pt x="454" y="629"/>
                </a:lnTo>
                <a:lnTo>
                  <a:pt x="454" y="629"/>
                </a:lnTo>
                <a:lnTo>
                  <a:pt x="453" y="627"/>
                </a:lnTo>
                <a:lnTo>
                  <a:pt x="453" y="622"/>
                </a:lnTo>
                <a:lnTo>
                  <a:pt x="454" y="617"/>
                </a:lnTo>
                <a:lnTo>
                  <a:pt x="454" y="617"/>
                </a:lnTo>
                <a:lnTo>
                  <a:pt x="452" y="554"/>
                </a:lnTo>
                <a:lnTo>
                  <a:pt x="449" y="506"/>
                </a:lnTo>
                <a:lnTo>
                  <a:pt x="449" y="473"/>
                </a:lnTo>
                <a:lnTo>
                  <a:pt x="449" y="473"/>
                </a:lnTo>
                <a:lnTo>
                  <a:pt x="449" y="461"/>
                </a:lnTo>
                <a:lnTo>
                  <a:pt x="447" y="443"/>
                </a:lnTo>
                <a:lnTo>
                  <a:pt x="440" y="398"/>
                </a:lnTo>
                <a:lnTo>
                  <a:pt x="430" y="352"/>
                </a:lnTo>
                <a:lnTo>
                  <a:pt x="422" y="317"/>
                </a:lnTo>
                <a:lnTo>
                  <a:pt x="422" y="317"/>
                </a:lnTo>
                <a:lnTo>
                  <a:pt x="415" y="298"/>
                </a:lnTo>
                <a:lnTo>
                  <a:pt x="409" y="286"/>
                </a:lnTo>
                <a:lnTo>
                  <a:pt x="402" y="277"/>
                </a:lnTo>
                <a:lnTo>
                  <a:pt x="393" y="269"/>
                </a:lnTo>
                <a:lnTo>
                  <a:pt x="393" y="269"/>
                </a:lnTo>
                <a:lnTo>
                  <a:pt x="385" y="264"/>
                </a:lnTo>
                <a:lnTo>
                  <a:pt x="377" y="260"/>
                </a:lnTo>
                <a:lnTo>
                  <a:pt x="368" y="256"/>
                </a:lnTo>
                <a:lnTo>
                  <a:pt x="361" y="253"/>
                </a:lnTo>
                <a:lnTo>
                  <a:pt x="361" y="253"/>
                </a:lnTo>
                <a:lnTo>
                  <a:pt x="330" y="240"/>
                </a:lnTo>
                <a:lnTo>
                  <a:pt x="305" y="229"/>
                </a:lnTo>
                <a:lnTo>
                  <a:pt x="285" y="214"/>
                </a:lnTo>
                <a:lnTo>
                  <a:pt x="285" y="214"/>
                </a:lnTo>
                <a:lnTo>
                  <a:pt x="272" y="193"/>
                </a:lnTo>
                <a:lnTo>
                  <a:pt x="262" y="180"/>
                </a:lnTo>
                <a:lnTo>
                  <a:pt x="257" y="173"/>
                </a:lnTo>
                <a:lnTo>
                  <a:pt x="257" y="173"/>
                </a:lnTo>
                <a:lnTo>
                  <a:pt x="256" y="168"/>
                </a:lnTo>
                <a:lnTo>
                  <a:pt x="257" y="156"/>
                </a:lnTo>
                <a:lnTo>
                  <a:pt x="261" y="129"/>
                </a:lnTo>
                <a:lnTo>
                  <a:pt x="261" y="129"/>
                </a:lnTo>
                <a:lnTo>
                  <a:pt x="262" y="114"/>
                </a:lnTo>
                <a:lnTo>
                  <a:pt x="261" y="91"/>
                </a:lnTo>
                <a:lnTo>
                  <a:pt x="260" y="79"/>
                </a:lnTo>
                <a:lnTo>
                  <a:pt x="259" y="68"/>
                </a:lnTo>
                <a:lnTo>
                  <a:pt x="256" y="60"/>
                </a:lnTo>
                <a:lnTo>
                  <a:pt x="253" y="53"/>
                </a:lnTo>
                <a:lnTo>
                  <a:pt x="253" y="53"/>
                </a:lnTo>
                <a:lnTo>
                  <a:pt x="244" y="43"/>
                </a:lnTo>
                <a:lnTo>
                  <a:pt x="234" y="33"/>
                </a:lnTo>
                <a:lnTo>
                  <a:pt x="222" y="22"/>
                </a:lnTo>
                <a:lnTo>
                  <a:pt x="209" y="13"/>
                </a:lnTo>
                <a:lnTo>
                  <a:pt x="209" y="13"/>
                </a:lnTo>
                <a:lnTo>
                  <a:pt x="198" y="8"/>
                </a:lnTo>
                <a:lnTo>
                  <a:pt x="190" y="4"/>
                </a:lnTo>
                <a:lnTo>
                  <a:pt x="181" y="2"/>
                </a:lnTo>
                <a:lnTo>
                  <a:pt x="181" y="2"/>
                </a:lnTo>
                <a:lnTo>
                  <a:pt x="173" y="0"/>
                </a:lnTo>
                <a:lnTo>
                  <a:pt x="165" y="2"/>
                </a:lnTo>
                <a:lnTo>
                  <a:pt x="165" y="2"/>
                </a:lnTo>
                <a:lnTo>
                  <a:pt x="155" y="0"/>
                </a:lnTo>
                <a:lnTo>
                  <a:pt x="149" y="0"/>
                </a:lnTo>
                <a:lnTo>
                  <a:pt x="144" y="2"/>
                </a:lnTo>
                <a:lnTo>
                  <a:pt x="144" y="2"/>
                </a:lnTo>
                <a:lnTo>
                  <a:pt x="142" y="5"/>
                </a:lnTo>
                <a:lnTo>
                  <a:pt x="140" y="12"/>
                </a:lnTo>
                <a:lnTo>
                  <a:pt x="137" y="22"/>
                </a:lnTo>
                <a:lnTo>
                  <a:pt x="137" y="22"/>
                </a:lnTo>
                <a:lnTo>
                  <a:pt x="134" y="22"/>
                </a:lnTo>
                <a:lnTo>
                  <a:pt x="125" y="22"/>
                </a:lnTo>
                <a:lnTo>
                  <a:pt x="118" y="24"/>
                </a:lnTo>
                <a:lnTo>
                  <a:pt x="115" y="27"/>
                </a:lnTo>
                <a:lnTo>
                  <a:pt x="112" y="29"/>
                </a:lnTo>
                <a:lnTo>
                  <a:pt x="112" y="29"/>
                </a:lnTo>
                <a:lnTo>
                  <a:pt x="111" y="36"/>
                </a:lnTo>
                <a:lnTo>
                  <a:pt x="109" y="38"/>
                </a:lnTo>
                <a:lnTo>
                  <a:pt x="105" y="41"/>
                </a:lnTo>
                <a:lnTo>
                  <a:pt x="105" y="41"/>
                </a:lnTo>
                <a:lnTo>
                  <a:pt x="99" y="46"/>
                </a:lnTo>
                <a:lnTo>
                  <a:pt x="95" y="49"/>
                </a:lnTo>
                <a:lnTo>
                  <a:pt x="92" y="53"/>
                </a:lnTo>
                <a:lnTo>
                  <a:pt x="92" y="53"/>
                </a:lnTo>
                <a:lnTo>
                  <a:pt x="93" y="59"/>
                </a:lnTo>
                <a:lnTo>
                  <a:pt x="92" y="66"/>
                </a:lnTo>
                <a:lnTo>
                  <a:pt x="92" y="66"/>
                </a:lnTo>
                <a:lnTo>
                  <a:pt x="90" y="77"/>
                </a:lnTo>
                <a:lnTo>
                  <a:pt x="88" y="85"/>
                </a:lnTo>
                <a:lnTo>
                  <a:pt x="88" y="97"/>
                </a:lnTo>
                <a:lnTo>
                  <a:pt x="100" y="93"/>
                </a:lnTo>
                <a:lnTo>
                  <a:pt x="100" y="93"/>
                </a:lnTo>
                <a:lnTo>
                  <a:pt x="100" y="119"/>
                </a:lnTo>
                <a:lnTo>
                  <a:pt x="101" y="139"/>
                </a:lnTo>
                <a:lnTo>
                  <a:pt x="103" y="146"/>
                </a:lnTo>
                <a:lnTo>
                  <a:pt x="105" y="149"/>
                </a:lnTo>
                <a:lnTo>
                  <a:pt x="105" y="149"/>
                </a:lnTo>
                <a:lnTo>
                  <a:pt x="109" y="152"/>
                </a:lnTo>
                <a:lnTo>
                  <a:pt x="113" y="154"/>
                </a:lnTo>
                <a:lnTo>
                  <a:pt x="115" y="154"/>
                </a:lnTo>
                <a:lnTo>
                  <a:pt x="116" y="155"/>
                </a:lnTo>
                <a:lnTo>
                  <a:pt x="117" y="158"/>
                </a:lnTo>
                <a:lnTo>
                  <a:pt x="117" y="161"/>
                </a:lnTo>
                <a:lnTo>
                  <a:pt x="117" y="161"/>
                </a:lnTo>
                <a:lnTo>
                  <a:pt x="117" y="168"/>
                </a:lnTo>
                <a:lnTo>
                  <a:pt x="117" y="175"/>
                </a:lnTo>
                <a:lnTo>
                  <a:pt x="120" y="185"/>
                </a:lnTo>
                <a:lnTo>
                  <a:pt x="120" y="185"/>
                </a:lnTo>
                <a:lnTo>
                  <a:pt x="124" y="193"/>
                </a:lnTo>
                <a:lnTo>
                  <a:pt x="131" y="204"/>
                </a:lnTo>
                <a:lnTo>
                  <a:pt x="137" y="215"/>
                </a:lnTo>
                <a:lnTo>
                  <a:pt x="141" y="222"/>
                </a:lnTo>
                <a:lnTo>
                  <a:pt x="141" y="222"/>
                </a:lnTo>
                <a:lnTo>
                  <a:pt x="143" y="225"/>
                </a:lnTo>
                <a:lnTo>
                  <a:pt x="147" y="230"/>
                </a:lnTo>
                <a:lnTo>
                  <a:pt x="151" y="234"/>
                </a:lnTo>
                <a:lnTo>
                  <a:pt x="156" y="237"/>
                </a:lnTo>
                <a:lnTo>
                  <a:pt x="156" y="237"/>
                </a:lnTo>
                <a:lnTo>
                  <a:pt x="163" y="240"/>
                </a:lnTo>
                <a:lnTo>
                  <a:pt x="171" y="240"/>
                </a:lnTo>
                <a:lnTo>
                  <a:pt x="176" y="241"/>
                </a:lnTo>
                <a:lnTo>
                  <a:pt x="178" y="241"/>
                </a:lnTo>
                <a:lnTo>
                  <a:pt x="176" y="241"/>
                </a:lnTo>
                <a:lnTo>
                  <a:pt x="176" y="241"/>
                </a:lnTo>
                <a:lnTo>
                  <a:pt x="147" y="249"/>
                </a:lnTo>
                <a:lnTo>
                  <a:pt x="128" y="256"/>
                </a:lnTo>
                <a:lnTo>
                  <a:pt x="120" y="259"/>
                </a:lnTo>
                <a:lnTo>
                  <a:pt x="117" y="261"/>
                </a:lnTo>
                <a:lnTo>
                  <a:pt x="117" y="261"/>
                </a:lnTo>
                <a:lnTo>
                  <a:pt x="112" y="268"/>
                </a:lnTo>
                <a:lnTo>
                  <a:pt x="109" y="278"/>
                </a:lnTo>
                <a:lnTo>
                  <a:pt x="100" y="302"/>
                </a:lnTo>
                <a:lnTo>
                  <a:pt x="100" y="302"/>
                </a:lnTo>
                <a:lnTo>
                  <a:pt x="97" y="317"/>
                </a:lnTo>
                <a:lnTo>
                  <a:pt x="94" y="339"/>
                </a:lnTo>
                <a:lnTo>
                  <a:pt x="91" y="358"/>
                </a:lnTo>
                <a:lnTo>
                  <a:pt x="90" y="364"/>
                </a:lnTo>
                <a:lnTo>
                  <a:pt x="88" y="366"/>
                </a:lnTo>
                <a:lnTo>
                  <a:pt x="88" y="366"/>
                </a:lnTo>
                <a:lnTo>
                  <a:pt x="82" y="359"/>
                </a:lnTo>
                <a:lnTo>
                  <a:pt x="80" y="356"/>
                </a:lnTo>
                <a:lnTo>
                  <a:pt x="76" y="354"/>
                </a:lnTo>
                <a:lnTo>
                  <a:pt x="73" y="353"/>
                </a:lnTo>
                <a:lnTo>
                  <a:pt x="68" y="353"/>
                </a:lnTo>
                <a:lnTo>
                  <a:pt x="68" y="353"/>
                </a:lnTo>
                <a:lnTo>
                  <a:pt x="63" y="354"/>
                </a:lnTo>
                <a:lnTo>
                  <a:pt x="60" y="356"/>
                </a:lnTo>
                <a:lnTo>
                  <a:pt x="54" y="360"/>
                </a:lnTo>
                <a:lnTo>
                  <a:pt x="50" y="364"/>
                </a:lnTo>
                <a:lnTo>
                  <a:pt x="48" y="366"/>
                </a:lnTo>
                <a:lnTo>
                  <a:pt x="48" y="366"/>
                </a:lnTo>
                <a:lnTo>
                  <a:pt x="45" y="370"/>
                </a:lnTo>
                <a:lnTo>
                  <a:pt x="41" y="373"/>
                </a:lnTo>
                <a:lnTo>
                  <a:pt x="41" y="373"/>
                </a:lnTo>
                <a:lnTo>
                  <a:pt x="35" y="374"/>
                </a:lnTo>
                <a:lnTo>
                  <a:pt x="24" y="374"/>
                </a:lnTo>
                <a:lnTo>
                  <a:pt x="9" y="373"/>
                </a:lnTo>
                <a:lnTo>
                  <a:pt x="0" y="378"/>
                </a:lnTo>
                <a:lnTo>
                  <a:pt x="16" y="402"/>
                </a:lnTo>
                <a:lnTo>
                  <a:pt x="16" y="402"/>
                </a:lnTo>
                <a:lnTo>
                  <a:pt x="16" y="410"/>
                </a:lnTo>
                <a:lnTo>
                  <a:pt x="17" y="418"/>
                </a:lnTo>
                <a:lnTo>
                  <a:pt x="18" y="422"/>
                </a:lnTo>
                <a:lnTo>
                  <a:pt x="20" y="425"/>
                </a:lnTo>
                <a:lnTo>
                  <a:pt x="20" y="425"/>
                </a:lnTo>
                <a:lnTo>
                  <a:pt x="24" y="433"/>
                </a:lnTo>
                <a:lnTo>
                  <a:pt x="28" y="439"/>
                </a:lnTo>
                <a:lnTo>
                  <a:pt x="30" y="443"/>
                </a:lnTo>
                <a:lnTo>
                  <a:pt x="31" y="446"/>
                </a:lnTo>
                <a:lnTo>
                  <a:pt x="32" y="446"/>
                </a:lnTo>
                <a:lnTo>
                  <a:pt x="32" y="446"/>
                </a:lnTo>
                <a:lnTo>
                  <a:pt x="34" y="445"/>
                </a:lnTo>
                <a:lnTo>
                  <a:pt x="35" y="446"/>
                </a:lnTo>
                <a:lnTo>
                  <a:pt x="36" y="449"/>
                </a:lnTo>
                <a:lnTo>
                  <a:pt x="36" y="458"/>
                </a:lnTo>
                <a:lnTo>
                  <a:pt x="36" y="458"/>
                </a:lnTo>
                <a:lnTo>
                  <a:pt x="36" y="462"/>
                </a:lnTo>
                <a:lnTo>
                  <a:pt x="35" y="465"/>
                </a:lnTo>
                <a:lnTo>
                  <a:pt x="32" y="470"/>
                </a:lnTo>
                <a:lnTo>
                  <a:pt x="31" y="472"/>
                </a:lnTo>
                <a:lnTo>
                  <a:pt x="31" y="475"/>
                </a:lnTo>
                <a:lnTo>
                  <a:pt x="34" y="480"/>
                </a:lnTo>
                <a:lnTo>
                  <a:pt x="36" y="485"/>
                </a:lnTo>
                <a:lnTo>
                  <a:pt x="36" y="485"/>
                </a:lnTo>
                <a:close/>
                <a:moveTo>
                  <a:pt x="241" y="958"/>
                </a:moveTo>
                <a:lnTo>
                  <a:pt x="241" y="958"/>
                </a:lnTo>
                <a:lnTo>
                  <a:pt x="247" y="995"/>
                </a:lnTo>
                <a:lnTo>
                  <a:pt x="252" y="1024"/>
                </a:lnTo>
                <a:lnTo>
                  <a:pt x="254" y="1036"/>
                </a:lnTo>
                <a:lnTo>
                  <a:pt x="257" y="1046"/>
                </a:lnTo>
                <a:lnTo>
                  <a:pt x="257" y="1046"/>
                </a:lnTo>
                <a:lnTo>
                  <a:pt x="272" y="1089"/>
                </a:lnTo>
                <a:lnTo>
                  <a:pt x="279" y="1110"/>
                </a:lnTo>
                <a:lnTo>
                  <a:pt x="280" y="1117"/>
                </a:lnTo>
                <a:lnTo>
                  <a:pt x="281" y="1122"/>
                </a:lnTo>
                <a:lnTo>
                  <a:pt x="281" y="1122"/>
                </a:lnTo>
                <a:lnTo>
                  <a:pt x="280" y="1138"/>
                </a:lnTo>
                <a:lnTo>
                  <a:pt x="280" y="1166"/>
                </a:lnTo>
                <a:lnTo>
                  <a:pt x="281" y="1205"/>
                </a:lnTo>
                <a:lnTo>
                  <a:pt x="281" y="1205"/>
                </a:lnTo>
                <a:lnTo>
                  <a:pt x="259" y="1179"/>
                </a:lnTo>
                <a:lnTo>
                  <a:pt x="242" y="1158"/>
                </a:lnTo>
                <a:lnTo>
                  <a:pt x="236" y="1148"/>
                </a:lnTo>
                <a:lnTo>
                  <a:pt x="232" y="1142"/>
                </a:lnTo>
                <a:lnTo>
                  <a:pt x="232" y="1142"/>
                </a:lnTo>
                <a:lnTo>
                  <a:pt x="227" y="1122"/>
                </a:lnTo>
                <a:lnTo>
                  <a:pt x="219" y="1092"/>
                </a:lnTo>
                <a:lnTo>
                  <a:pt x="209" y="1054"/>
                </a:lnTo>
                <a:lnTo>
                  <a:pt x="209" y="1054"/>
                </a:lnTo>
                <a:lnTo>
                  <a:pt x="213" y="1026"/>
                </a:lnTo>
                <a:lnTo>
                  <a:pt x="216" y="1004"/>
                </a:lnTo>
                <a:lnTo>
                  <a:pt x="217" y="990"/>
                </a:lnTo>
                <a:lnTo>
                  <a:pt x="217" y="990"/>
                </a:lnTo>
                <a:lnTo>
                  <a:pt x="217" y="982"/>
                </a:lnTo>
                <a:lnTo>
                  <a:pt x="219" y="970"/>
                </a:lnTo>
                <a:lnTo>
                  <a:pt x="227" y="937"/>
                </a:lnTo>
                <a:lnTo>
                  <a:pt x="237" y="893"/>
                </a:lnTo>
                <a:lnTo>
                  <a:pt x="241" y="9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3">
            <a:extLst>
              <a:ext uri="{FF2B5EF4-FFF2-40B4-BE49-F238E27FC236}">
                <a16:creationId xmlns:a16="http://schemas.microsoft.com/office/drawing/2014/main" id="{17F4C1F6-5724-4443-B76D-9BF4FF9F6D34}"/>
              </a:ext>
            </a:extLst>
          </p:cNvPr>
          <p:cNvSpPr>
            <a:spLocks/>
          </p:cNvSpPr>
          <p:nvPr/>
        </p:nvSpPr>
        <p:spPr bwMode="auto">
          <a:xfrm>
            <a:off x="6465292" y="4670951"/>
            <a:ext cx="640522" cy="1683292"/>
          </a:xfrm>
          <a:custGeom>
            <a:avLst/>
            <a:gdLst>
              <a:gd name="T0" fmla="*/ 130 w 500"/>
              <a:gd name="T1" fmla="*/ 208 h 1314"/>
              <a:gd name="T2" fmla="*/ 72 w 500"/>
              <a:gd name="T3" fmla="*/ 246 h 1314"/>
              <a:gd name="T4" fmla="*/ 37 w 500"/>
              <a:gd name="T5" fmla="*/ 268 h 1314"/>
              <a:gd name="T6" fmla="*/ 31 w 500"/>
              <a:gd name="T7" fmla="*/ 333 h 1314"/>
              <a:gd name="T8" fmla="*/ 0 w 500"/>
              <a:gd name="T9" fmla="*/ 482 h 1314"/>
              <a:gd name="T10" fmla="*/ 19 w 500"/>
              <a:gd name="T11" fmla="*/ 577 h 1314"/>
              <a:gd name="T12" fmla="*/ 51 w 500"/>
              <a:gd name="T13" fmla="*/ 682 h 1314"/>
              <a:gd name="T14" fmla="*/ 45 w 500"/>
              <a:gd name="T15" fmla="*/ 767 h 1314"/>
              <a:gd name="T16" fmla="*/ 96 w 500"/>
              <a:gd name="T17" fmla="*/ 800 h 1314"/>
              <a:gd name="T18" fmla="*/ 107 w 500"/>
              <a:gd name="T19" fmla="*/ 948 h 1314"/>
              <a:gd name="T20" fmla="*/ 103 w 500"/>
              <a:gd name="T21" fmla="*/ 1173 h 1314"/>
              <a:gd name="T22" fmla="*/ 130 w 500"/>
              <a:gd name="T23" fmla="*/ 1233 h 1314"/>
              <a:gd name="T24" fmla="*/ 111 w 500"/>
              <a:gd name="T25" fmla="*/ 1285 h 1314"/>
              <a:gd name="T26" fmla="*/ 120 w 500"/>
              <a:gd name="T27" fmla="*/ 1310 h 1314"/>
              <a:gd name="T28" fmla="*/ 187 w 500"/>
              <a:gd name="T29" fmla="*/ 1310 h 1314"/>
              <a:gd name="T30" fmla="*/ 200 w 500"/>
              <a:gd name="T31" fmla="*/ 1296 h 1314"/>
              <a:gd name="T32" fmla="*/ 199 w 500"/>
              <a:gd name="T33" fmla="*/ 1263 h 1314"/>
              <a:gd name="T34" fmla="*/ 209 w 500"/>
              <a:gd name="T35" fmla="*/ 1261 h 1314"/>
              <a:gd name="T36" fmla="*/ 213 w 500"/>
              <a:gd name="T37" fmla="*/ 1219 h 1314"/>
              <a:gd name="T38" fmla="*/ 222 w 500"/>
              <a:gd name="T39" fmla="*/ 1161 h 1314"/>
              <a:gd name="T40" fmla="*/ 219 w 500"/>
              <a:gd name="T41" fmla="*/ 1059 h 1314"/>
              <a:gd name="T42" fmla="*/ 242 w 500"/>
              <a:gd name="T43" fmla="*/ 824 h 1314"/>
              <a:gd name="T44" fmla="*/ 266 w 500"/>
              <a:gd name="T45" fmla="*/ 862 h 1314"/>
              <a:gd name="T46" fmla="*/ 278 w 500"/>
              <a:gd name="T47" fmla="*/ 990 h 1314"/>
              <a:gd name="T48" fmla="*/ 286 w 500"/>
              <a:gd name="T49" fmla="*/ 1042 h 1314"/>
              <a:gd name="T50" fmla="*/ 284 w 500"/>
              <a:gd name="T51" fmla="*/ 1167 h 1314"/>
              <a:gd name="T52" fmla="*/ 286 w 500"/>
              <a:gd name="T53" fmla="*/ 1198 h 1314"/>
              <a:gd name="T54" fmla="*/ 299 w 500"/>
              <a:gd name="T55" fmla="*/ 1262 h 1314"/>
              <a:gd name="T56" fmla="*/ 294 w 500"/>
              <a:gd name="T57" fmla="*/ 1304 h 1314"/>
              <a:gd name="T58" fmla="*/ 313 w 500"/>
              <a:gd name="T59" fmla="*/ 1310 h 1314"/>
              <a:gd name="T60" fmla="*/ 383 w 500"/>
              <a:gd name="T61" fmla="*/ 1304 h 1314"/>
              <a:gd name="T62" fmla="*/ 418 w 500"/>
              <a:gd name="T63" fmla="*/ 1292 h 1314"/>
              <a:gd name="T64" fmla="*/ 413 w 500"/>
              <a:gd name="T65" fmla="*/ 1264 h 1314"/>
              <a:gd name="T66" fmla="*/ 392 w 500"/>
              <a:gd name="T67" fmla="*/ 1105 h 1314"/>
              <a:gd name="T68" fmla="*/ 380 w 500"/>
              <a:gd name="T69" fmla="*/ 882 h 1314"/>
              <a:gd name="T70" fmla="*/ 384 w 500"/>
              <a:gd name="T71" fmla="*/ 748 h 1314"/>
              <a:gd name="T72" fmla="*/ 435 w 500"/>
              <a:gd name="T73" fmla="*/ 751 h 1314"/>
              <a:gd name="T74" fmla="*/ 488 w 500"/>
              <a:gd name="T75" fmla="*/ 663 h 1314"/>
              <a:gd name="T76" fmla="*/ 494 w 500"/>
              <a:gd name="T77" fmla="*/ 600 h 1314"/>
              <a:gd name="T78" fmla="*/ 461 w 500"/>
              <a:gd name="T79" fmla="*/ 453 h 1314"/>
              <a:gd name="T80" fmla="*/ 423 w 500"/>
              <a:gd name="T81" fmla="*/ 385 h 1314"/>
              <a:gd name="T82" fmla="*/ 390 w 500"/>
              <a:gd name="T83" fmla="*/ 235 h 1314"/>
              <a:gd name="T84" fmla="*/ 346 w 500"/>
              <a:gd name="T85" fmla="*/ 210 h 1314"/>
              <a:gd name="T86" fmla="*/ 251 w 500"/>
              <a:gd name="T87" fmla="*/ 164 h 1314"/>
              <a:gd name="T88" fmla="*/ 268 w 500"/>
              <a:gd name="T89" fmla="*/ 116 h 1314"/>
              <a:gd name="T90" fmla="*/ 264 w 500"/>
              <a:gd name="T91" fmla="*/ 33 h 1314"/>
              <a:gd name="T92" fmla="*/ 233 w 500"/>
              <a:gd name="T93" fmla="*/ 8 h 1314"/>
              <a:gd name="T94" fmla="*/ 185 w 500"/>
              <a:gd name="T95" fmla="*/ 0 h 1314"/>
              <a:gd name="T96" fmla="*/ 143 w 500"/>
              <a:gd name="T97" fmla="*/ 7 h 1314"/>
              <a:gd name="T98" fmla="*/ 114 w 500"/>
              <a:gd name="T99" fmla="*/ 51 h 1314"/>
              <a:gd name="T100" fmla="*/ 111 w 500"/>
              <a:gd name="T101" fmla="*/ 111 h 1314"/>
              <a:gd name="T102" fmla="*/ 122 w 500"/>
              <a:gd name="T103" fmla="*/ 137 h 1314"/>
              <a:gd name="T104" fmla="*/ 142 w 500"/>
              <a:gd name="T105" fmla="*/ 165 h 1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0" h="1314">
                <a:moveTo>
                  <a:pt x="152" y="170"/>
                </a:moveTo>
                <a:lnTo>
                  <a:pt x="149" y="197"/>
                </a:lnTo>
                <a:lnTo>
                  <a:pt x="149" y="197"/>
                </a:lnTo>
                <a:lnTo>
                  <a:pt x="142" y="199"/>
                </a:lnTo>
                <a:lnTo>
                  <a:pt x="136" y="203"/>
                </a:lnTo>
                <a:lnTo>
                  <a:pt x="130" y="208"/>
                </a:lnTo>
                <a:lnTo>
                  <a:pt x="130" y="208"/>
                </a:lnTo>
                <a:lnTo>
                  <a:pt x="121" y="215"/>
                </a:lnTo>
                <a:lnTo>
                  <a:pt x="108" y="225"/>
                </a:lnTo>
                <a:lnTo>
                  <a:pt x="90" y="236"/>
                </a:lnTo>
                <a:lnTo>
                  <a:pt x="72" y="246"/>
                </a:lnTo>
                <a:lnTo>
                  <a:pt x="72" y="246"/>
                </a:lnTo>
                <a:lnTo>
                  <a:pt x="48" y="256"/>
                </a:lnTo>
                <a:lnTo>
                  <a:pt x="44" y="259"/>
                </a:lnTo>
                <a:lnTo>
                  <a:pt x="42" y="261"/>
                </a:lnTo>
                <a:lnTo>
                  <a:pt x="39" y="264"/>
                </a:lnTo>
                <a:lnTo>
                  <a:pt x="37" y="268"/>
                </a:lnTo>
                <a:lnTo>
                  <a:pt x="37" y="268"/>
                </a:lnTo>
                <a:lnTo>
                  <a:pt x="36" y="273"/>
                </a:lnTo>
                <a:lnTo>
                  <a:pt x="35" y="280"/>
                </a:lnTo>
                <a:lnTo>
                  <a:pt x="33" y="295"/>
                </a:lnTo>
                <a:lnTo>
                  <a:pt x="33" y="313"/>
                </a:lnTo>
                <a:lnTo>
                  <a:pt x="31" y="333"/>
                </a:lnTo>
                <a:lnTo>
                  <a:pt x="31" y="333"/>
                </a:lnTo>
                <a:lnTo>
                  <a:pt x="26" y="360"/>
                </a:lnTo>
                <a:lnTo>
                  <a:pt x="19" y="392"/>
                </a:lnTo>
                <a:lnTo>
                  <a:pt x="6" y="451"/>
                </a:lnTo>
                <a:lnTo>
                  <a:pt x="6" y="451"/>
                </a:lnTo>
                <a:lnTo>
                  <a:pt x="3" y="467"/>
                </a:lnTo>
                <a:lnTo>
                  <a:pt x="0" y="482"/>
                </a:lnTo>
                <a:lnTo>
                  <a:pt x="0" y="495"/>
                </a:lnTo>
                <a:lnTo>
                  <a:pt x="2" y="511"/>
                </a:lnTo>
                <a:lnTo>
                  <a:pt x="2" y="511"/>
                </a:lnTo>
                <a:lnTo>
                  <a:pt x="4" y="523"/>
                </a:lnTo>
                <a:lnTo>
                  <a:pt x="8" y="539"/>
                </a:lnTo>
                <a:lnTo>
                  <a:pt x="19" y="577"/>
                </a:lnTo>
                <a:lnTo>
                  <a:pt x="35" y="628"/>
                </a:lnTo>
                <a:lnTo>
                  <a:pt x="35" y="628"/>
                </a:lnTo>
                <a:lnTo>
                  <a:pt x="36" y="633"/>
                </a:lnTo>
                <a:lnTo>
                  <a:pt x="41" y="641"/>
                </a:lnTo>
                <a:lnTo>
                  <a:pt x="48" y="653"/>
                </a:lnTo>
                <a:lnTo>
                  <a:pt x="51" y="682"/>
                </a:lnTo>
                <a:lnTo>
                  <a:pt x="51" y="682"/>
                </a:lnTo>
                <a:lnTo>
                  <a:pt x="46" y="724"/>
                </a:lnTo>
                <a:lnTo>
                  <a:pt x="44" y="753"/>
                </a:lnTo>
                <a:lnTo>
                  <a:pt x="44" y="763"/>
                </a:lnTo>
                <a:lnTo>
                  <a:pt x="45" y="767"/>
                </a:lnTo>
                <a:lnTo>
                  <a:pt x="45" y="767"/>
                </a:lnTo>
                <a:lnTo>
                  <a:pt x="55" y="771"/>
                </a:lnTo>
                <a:lnTo>
                  <a:pt x="72" y="777"/>
                </a:lnTo>
                <a:lnTo>
                  <a:pt x="95" y="784"/>
                </a:lnTo>
                <a:lnTo>
                  <a:pt x="95" y="784"/>
                </a:lnTo>
                <a:lnTo>
                  <a:pt x="95" y="787"/>
                </a:lnTo>
                <a:lnTo>
                  <a:pt x="96" y="800"/>
                </a:lnTo>
                <a:lnTo>
                  <a:pt x="101" y="842"/>
                </a:lnTo>
                <a:lnTo>
                  <a:pt x="107" y="886"/>
                </a:lnTo>
                <a:lnTo>
                  <a:pt x="108" y="903"/>
                </a:lnTo>
                <a:lnTo>
                  <a:pt x="108" y="915"/>
                </a:lnTo>
                <a:lnTo>
                  <a:pt x="108" y="915"/>
                </a:lnTo>
                <a:lnTo>
                  <a:pt x="107" y="948"/>
                </a:lnTo>
                <a:lnTo>
                  <a:pt x="105" y="1008"/>
                </a:lnTo>
                <a:lnTo>
                  <a:pt x="104" y="1073"/>
                </a:lnTo>
                <a:lnTo>
                  <a:pt x="103" y="1119"/>
                </a:lnTo>
                <a:lnTo>
                  <a:pt x="103" y="1119"/>
                </a:lnTo>
                <a:lnTo>
                  <a:pt x="102" y="1147"/>
                </a:lnTo>
                <a:lnTo>
                  <a:pt x="103" y="1173"/>
                </a:lnTo>
                <a:lnTo>
                  <a:pt x="105" y="1192"/>
                </a:lnTo>
                <a:lnTo>
                  <a:pt x="107" y="1198"/>
                </a:lnTo>
                <a:lnTo>
                  <a:pt x="108" y="1200"/>
                </a:lnTo>
                <a:lnTo>
                  <a:pt x="108" y="1200"/>
                </a:lnTo>
                <a:lnTo>
                  <a:pt x="120" y="1218"/>
                </a:lnTo>
                <a:lnTo>
                  <a:pt x="130" y="1233"/>
                </a:lnTo>
                <a:lnTo>
                  <a:pt x="130" y="1233"/>
                </a:lnTo>
                <a:lnTo>
                  <a:pt x="127" y="1245"/>
                </a:lnTo>
                <a:lnTo>
                  <a:pt x="118" y="1267"/>
                </a:lnTo>
                <a:lnTo>
                  <a:pt x="118" y="1267"/>
                </a:lnTo>
                <a:lnTo>
                  <a:pt x="114" y="1278"/>
                </a:lnTo>
                <a:lnTo>
                  <a:pt x="111" y="1285"/>
                </a:lnTo>
                <a:lnTo>
                  <a:pt x="110" y="1292"/>
                </a:lnTo>
                <a:lnTo>
                  <a:pt x="111" y="1300"/>
                </a:lnTo>
                <a:lnTo>
                  <a:pt x="111" y="1303"/>
                </a:lnTo>
                <a:lnTo>
                  <a:pt x="114" y="1305"/>
                </a:lnTo>
                <a:lnTo>
                  <a:pt x="116" y="1308"/>
                </a:lnTo>
                <a:lnTo>
                  <a:pt x="120" y="1310"/>
                </a:lnTo>
                <a:lnTo>
                  <a:pt x="124" y="1311"/>
                </a:lnTo>
                <a:lnTo>
                  <a:pt x="130" y="1313"/>
                </a:lnTo>
                <a:lnTo>
                  <a:pt x="130" y="1313"/>
                </a:lnTo>
                <a:lnTo>
                  <a:pt x="153" y="1314"/>
                </a:lnTo>
                <a:lnTo>
                  <a:pt x="172" y="1313"/>
                </a:lnTo>
                <a:lnTo>
                  <a:pt x="187" y="1310"/>
                </a:lnTo>
                <a:lnTo>
                  <a:pt x="192" y="1309"/>
                </a:lnTo>
                <a:lnTo>
                  <a:pt x="195" y="1307"/>
                </a:lnTo>
                <a:lnTo>
                  <a:pt x="195" y="1307"/>
                </a:lnTo>
                <a:lnTo>
                  <a:pt x="198" y="1304"/>
                </a:lnTo>
                <a:lnTo>
                  <a:pt x="200" y="1302"/>
                </a:lnTo>
                <a:lnTo>
                  <a:pt x="200" y="1296"/>
                </a:lnTo>
                <a:lnTo>
                  <a:pt x="199" y="1289"/>
                </a:lnTo>
                <a:lnTo>
                  <a:pt x="199" y="1282"/>
                </a:lnTo>
                <a:lnTo>
                  <a:pt x="199" y="1282"/>
                </a:lnTo>
                <a:lnTo>
                  <a:pt x="199" y="1270"/>
                </a:lnTo>
                <a:lnTo>
                  <a:pt x="199" y="1263"/>
                </a:lnTo>
                <a:lnTo>
                  <a:pt x="199" y="1263"/>
                </a:lnTo>
                <a:lnTo>
                  <a:pt x="200" y="1264"/>
                </a:lnTo>
                <a:lnTo>
                  <a:pt x="203" y="1265"/>
                </a:lnTo>
                <a:lnTo>
                  <a:pt x="206" y="1265"/>
                </a:lnTo>
                <a:lnTo>
                  <a:pt x="208" y="1265"/>
                </a:lnTo>
                <a:lnTo>
                  <a:pt x="209" y="1264"/>
                </a:lnTo>
                <a:lnTo>
                  <a:pt x="209" y="1261"/>
                </a:lnTo>
                <a:lnTo>
                  <a:pt x="209" y="1261"/>
                </a:lnTo>
                <a:lnTo>
                  <a:pt x="211" y="1239"/>
                </a:lnTo>
                <a:lnTo>
                  <a:pt x="212" y="1230"/>
                </a:lnTo>
                <a:lnTo>
                  <a:pt x="212" y="1225"/>
                </a:lnTo>
                <a:lnTo>
                  <a:pt x="212" y="1225"/>
                </a:lnTo>
                <a:lnTo>
                  <a:pt x="213" y="1219"/>
                </a:lnTo>
                <a:lnTo>
                  <a:pt x="218" y="1206"/>
                </a:lnTo>
                <a:lnTo>
                  <a:pt x="221" y="1191"/>
                </a:lnTo>
                <a:lnTo>
                  <a:pt x="222" y="1183"/>
                </a:lnTo>
                <a:lnTo>
                  <a:pt x="223" y="1176"/>
                </a:lnTo>
                <a:lnTo>
                  <a:pt x="223" y="1176"/>
                </a:lnTo>
                <a:lnTo>
                  <a:pt x="222" y="1161"/>
                </a:lnTo>
                <a:lnTo>
                  <a:pt x="219" y="1145"/>
                </a:lnTo>
                <a:lnTo>
                  <a:pt x="216" y="1128"/>
                </a:lnTo>
                <a:lnTo>
                  <a:pt x="215" y="1113"/>
                </a:lnTo>
                <a:lnTo>
                  <a:pt x="215" y="1113"/>
                </a:lnTo>
                <a:lnTo>
                  <a:pt x="216" y="1091"/>
                </a:lnTo>
                <a:lnTo>
                  <a:pt x="219" y="1059"/>
                </a:lnTo>
                <a:lnTo>
                  <a:pt x="222" y="1029"/>
                </a:lnTo>
                <a:lnTo>
                  <a:pt x="223" y="1015"/>
                </a:lnTo>
                <a:lnTo>
                  <a:pt x="223" y="1015"/>
                </a:lnTo>
                <a:lnTo>
                  <a:pt x="226" y="984"/>
                </a:lnTo>
                <a:lnTo>
                  <a:pt x="232" y="919"/>
                </a:lnTo>
                <a:lnTo>
                  <a:pt x="242" y="824"/>
                </a:lnTo>
                <a:lnTo>
                  <a:pt x="242" y="824"/>
                </a:lnTo>
                <a:lnTo>
                  <a:pt x="246" y="829"/>
                </a:lnTo>
                <a:lnTo>
                  <a:pt x="255" y="840"/>
                </a:lnTo>
                <a:lnTo>
                  <a:pt x="259" y="846"/>
                </a:lnTo>
                <a:lnTo>
                  <a:pt x="264" y="855"/>
                </a:lnTo>
                <a:lnTo>
                  <a:pt x="266" y="862"/>
                </a:lnTo>
                <a:lnTo>
                  <a:pt x="267" y="868"/>
                </a:lnTo>
                <a:lnTo>
                  <a:pt x="267" y="868"/>
                </a:lnTo>
                <a:lnTo>
                  <a:pt x="268" y="890"/>
                </a:lnTo>
                <a:lnTo>
                  <a:pt x="272" y="925"/>
                </a:lnTo>
                <a:lnTo>
                  <a:pt x="275" y="963"/>
                </a:lnTo>
                <a:lnTo>
                  <a:pt x="278" y="990"/>
                </a:lnTo>
                <a:lnTo>
                  <a:pt x="278" y="990"/>
                </a:lnTo>
                <a:lnTo>
                  <a:pt x="279" y="1008"/>
                </a:lnTo>
                <a:lnTo>
                  <a:pt x="281" y="1023"/>
                </a:lnTo>
                <a:lnTo>
                  <a:pt x="285" y="1034"/>
                </a:lnTo>
                <a:lnTo>
                  <a:pt x="286" y="1042"/>
                </a:lnTo>
                <a:lnTo>
                  <a:pt x="286" y="1042"/>
                </a:lnTo>
                <a:lnTo>
                  <a:pt x="286" y="1060"/>
                </a:lnTo>
                <a:lnTo>
                  <a:pt x="286" y="1100"/>
                </a:lnTo>
                <a:lnTo>
                  <a:pt x="286" y="1100"/>
                </a:lnTo>
                <a:lnTo>
                  <a:pt x="285" y="1146"/>
                </a:lnTo>
                <a:lnTo>
                  <a:pt x="284" y="1167"/>
                </a:lnTo>
                <a:lnTo>
                  <a:pt x="284" y="1167"/>
                </a:lnTo>
                <a:lnTo>
                  <a:pt x="284" y="1172"/>
                </a:lnTo>
                <a:lnTo>
                  <a:pt x="285" y="1177"/>
                </a:lnTo>
                <a:lnTo>
                  <a:pt x="286" y="1183"/>
                </a:lnTo>
                <a:lnTo>
                  <a:pt x="286" y="1187"/>
                </a:lnTo>
                <a:lnTo>
                  <a:pt x="286" y="1187"/>
                </a:lnTo>
                <a:lnTo>
                  <a:pt x="286" y="1198"/>
                </a:lnTo>
                <a:lnTo>
                  <a:pt x="290" y="1215"/>
                </a:lnTo>
                <a:lnTo>
                  <a:pt x="292" y="1232"/>
                </a:lnTo>
                <a:lnTo>
                  <a:pt x="294" y="1242"/>
                </a:lnTo>
                <a:lnTo>
                  <a:pt x="294" y="1242"/>
                </a:lnTo>
                <a:lnTo>
                  <a:pt x="298" y="1254"/>
                </a:lnTo>
                <a:lnTo>
                  <a:pt x="299" y="1262"/>
                </a:lnTo>
                <a:lnTo>
                  <a:pt x="300" y="1269"/>
                </a:lnTo>
                <a:lnTo>
                  <a:pt x="300" y="1269"/>
                </a:lnTo>
                <a:lnTo>
                  <a:pt x="299" y="1277"/>
                </a:lnTo>
                <a:lnTo>
                  <a:pt x="297" y="1288"/>
                </a:lnTo>
                <a:lnTo>
                  <a:pt x="294" y="1297"/>
                </a:lnTo>
                <a:lnTo>
                  <a:pt x="294" y="1304"/>
                </a:lnTo>
                <a:lnTo>
                  <a:pt x="294" y="1304"/>
                </a:lnTo>
                <a:lnTo>
                  <a:pt x="295" y="1307"/>
                </a:lnTo>
                <a:lnTo>
                  <a:pt x="297" y="1308"/>
                </a:lnTo>
                <a:lnTo>
                  <a:pt x="301" y="1309"/>
                </a:lnTo>
                <a:lnTo>
                  <a:pt x="313" y="1310"/>
                </a:lnTo>
                <a:lnTo>
                  <a:pt x="313" y="1310"/>
                </a:lnTo>
                <a:lnTo>
                  <a:pt x="323" y="1309"/>
                </a:lnTo>
                <a:lnTo>
                  <a:pt x="337" y="1307"/>
                </a:lnTo>
                <a:lnTo>
                  <a:pt x="353" y="1304"/>
                </a:lnTo>
                <a:lnTo>
                  <a:pt x="367" y="1304"/>
                </a:lnTo>
                <a:lnTo>
                  <a:pt x="367" y="1304"/>
                </a:lnTo>
                <a:lnTo>
                  <a:pt x="383" y="1304"/>
                </a:lnTo>
                <a:lnTo>
                  <a:pt x="392" y="1304"/>
                </a:lnTo>
                <a:lnTo>
                  <a:pt x="401" y="1303"/>
                </a:lnTo>
                <a:lnTo>
                  <a:pt x="408" y="1301"/>
                </a:lnTo>
                <a:lnTo>
                  <a:pt x="413" y="1297"/>
                </a:lnTo>
                <a:lnTo>
                  <a:pt x="416" y="1295"/>
                </a:lnTo>
                <a:lnTo>
                  <a:pt x="418" y="1292"/>
                </a:lnTo>
                <a:lnTo>
                  <a:pt x="419" y="1289"/>
                </a:lnTo>
                <a:lnTo>
                  <a:pt x="421" y="1285"/>
                </a:lnTo>
                <a:lnTo>
                  <a:pt x="421" y="1285"/>
                </a:lnTo>
                <a:lnTo>
                  <a:pt x="419" y="1277"/>
                </a:lnTo>
                <a:lnTo>
                  <a:pt x="417" y="1271"/>
                </a:lnTo>
                <a:lnTo>
                  <a:pt x="413" y="1264"/>
                </a:lnTo>
                <a:lnTo>
                  <a:pt x="410" y="1259"/>
                </a:lnTo>
                <a:lnTo>
                  <a:pt x="402" y="1252"/>
                </a:lnTo>
                <a:lnTo>
                  <a:pt x="398" y="1250"/>
                </a:lnTo>
                <a:lnTo>
                  <a:pt x="406" y="1246"/>
                </a:lnTo>
                <a:lnTo>
                  <a:pt x="406" y="1246"/>
                </a:lnTo>
                <a:lnTo>
                  <a:pt x="392" y="1105"/>
                </a:lnTo>
                <a:lnTo>
                  <a:pt x="392" y="1105"/>
                </a:lnTo>
                <a:lnTo>
                  <a:pt x="389" y="1061"/>
                </a:lnTo>
                <a:lnTo>
                  <a:pt x="386" y="1023"/>
                </a:lnTo>
                <a:lnTo>
                  <a:pt x="384" y="969"/>
                </a:lnTo>
                <a:lnTo>
                  <a:pt x="384" y="969"/>
                </a:lnTo>
                <a:lnTo>
                  <a:pt x="380" y="882"/>
                </a:lnTo>
                <a:lnTo>
                  <a:pt x="378" y="830"/>
                </a:lnTo>
                <a:lnTo>
                  <a:pt x="378" y="810"/>
                </a:lnTo>
                <a:lnTo>
                  <a:pt x="379" y="797"/>
                </a:lnTo>
                <a:lnTo>
                  <a:pt x="379" y="797"/>
                </a:lnTo>
                <a:lnTo>
                  <a:pt x="384" y="748"/>
                </a:lnTo>
                <a:lnTo>
                  <a:pt x="384" y="748"/>
                </a:lnTo>
                <a:lnTo>
                  <a:pt x="391" y="750"/>
                </a:lnTo>
                <a:lnTo>
                  <a:pt x="408" y="753"/>
                </a:lnTo>
                <a:lnTo>
                  <a:pt x="416" y="754"/>
                </a:lnTo>
                <a:lnTo>
                  <a:pt x="425" y="754"/>
                </a:lnTo>
                <a:lnTo>
                  <a:pt x="432" y="752"/>
                </a:lnTo>
                <a:lnTo>
                  <a:pt x="435" y="751"/>
                </a:lnTo>
                <a:lnTo>
                  <a:pt x="436" y="748"/>
                </a:lnTo>
                <a:lnTo>
                  <a:pt x="436" y="748"/>
                </a:lnTo>
                <a:lnTo>
                  <a:pt x="460" y="701"/>
                </a:lnTo>
                <a:lnTo>
                  <a:pt x="477" y="666"/>
                </a:lnTo>
                <a:lnTo>
                  <a:pt x="477" y="666"/>
                </a:lnTo>
                <a:lnTo>
                  <a:pt x="488" y="663"/>
                </a:lnTo>
                <a:lnTo>
                  <a:pt x="495" y="660"/>
                </a:lnTo>
                <a:lnTo>
                  <a:pt x="500" y="657"/>
                </a:lnTo>
                <a:lnTo>
                  <a:pt x="500" y="657"/>
                </a:lnTo>
                <a:lnTo>
                  <a:pt x="500" y="649"/>
                </a:lnTo>
                <a:lnTo>
                  <a:pt x="497" y="629"/>
                </a:lnTo>
                <a:lnTo>
                  <a:pt x="494" y="600"/>
                </a:lnTo>
                <a:lnTo>
                  <a:pt x="489" y="565"/>
                </a:lnTo>
                <a:lnTo>
                  <a:pt x="483" y="530"/>
                </a:lnTo>
                <a:lnTo>
                  <a:pt x="476" y="498"/>
                </a:lnTo>
                <a:lnTo>
                  <a:pt x="469" y="471"/>
                </a:lnTo>
                <a:lnTo>
                  <a:pt x="465" y="460"/>
                </a:lnTo>
                <a:lnTo>
                  <a:pt x="461" y="453"/>
                </a:lnTo>
                <a:lnTo>
                  <a:pt x="461" y="453"/>
                </a:lnTo>
                <a:lnTo>
                  <a:pt x="448" y="431"/>
                </a:lnTo>
                <a:lnTo>
                  <a:pt x="436" y="411"/>
                </a:lnTo>
                <a:lnTo>
                  <a:pt x="428" y="395"/>
                </a:lnTo>
                <a:lnTo>
                  <a:pt x="423" y="385"/>
                </a:lnTo>
                <a:lnTo>
                  <a:pt x="423" y="385"/>
                </a:lnTo>
                <a:lnTo>
                  <a:pt x="418" y="360"/>
                </a:lnTo>
                <a:lnTo>
                  <a:pt x="409" y="312"/>
                </a:lnTo>
                <a:lnTo>
                  <a:pt x="399" y="262"/>
                </a:lnTo>
                <a:lnTo>
                  <a:pt x="395" y="244"/>
                </a:lnTo>
                <a:lnTo>
                  <a:pt x="392" y="238"/>
                </a:lnTo>
                <a:lnTo>
                  <a:pt x="390" y="235"/>
                </a:lnTo>
                <a:lnTo>
                  <a:pt x="390" y="235"/>
                </a:lnTo>
                <a:lnTo>
                  <a:pt x="382" y="227"/>
                </a:lnTo>
                <a:lnTo>
                  <a:pt x="371" y="220"/>
                </a:lnTo>
                <a:lnTo>
                  <a:pt x="359" y="215"/>
                </a:lnTo>
                <a:lnTo>
                  <a:pt x="346" y="210"/>
                </a:lnTo>
                <a:lnTo>
                  <a:pt x="346" y="210"/>
                </a:lnTo>
                <a:lnTo>
                  <a:pt x="288" y="197"/>
                </a:lnTo>
                <a:lnTo>
                  <a:pt x="288" y="197"/>
                </a:lnTo>
                <a:lnTo>
                  <a:pt x="267" y="191"/>
                </a:lnTo>
                <a:lnTo>
                  <a:pt x="253" y="183"/>
                </a:lnTo>
                <a:lnTo>
                  <a:pt x="251" y="164"/>
                </a:lnTo>
                <a:lnTo>
                  <a:pt x="251" y="164"/>
                </a:lnTo>
                <a:lnTo>
                  <a:pt x="255" y="157"/>
                </a:lnTo>
                <a:lnTo>
                  <a:pt x="259" y="148"/>
                </a:lnTo>
                <a:lnTo>
                  <a:pt x="264" y="137"/>
                </a:lnTo>
                <a:lnTo>
                  <a:pt x="264" y="137"/>
                </a:lnTo>
                <a:lnTo>
                  <a:pt x="266" y="129"/>
                </a:lnTo>
                <a:lnTo>
                  <a:pt x="268" y="116"/>
                </a:lnTo>
                <a:lnTo>
                  <a:pt x="270" y="102"/>
                </a:lnTo>
                <a:lnTo>
                  <a:pt x="271" y="85"/>
                </a:lnTo>
                <a:lnTo>
                  <a:pt x="271" y="68"/>
                </a:lnTo>
                <a:lnTo>
                  <a:pt x="270" y="52"/>
                </a:lnTo>
                <a:lnTo>
                  <a:pt x="266" y="38"/>
                </a:lnTo>
                <a:lnTo>
                  <a:pt x="264" y="33"/>
                </a:lnTo>
                <a:lnTo>
                  <a:pt x="261" y="28"/>
                </a:lnTo>
                <a:lnTo>
                  <a:pt x="261" y="28"/>
                </a:lnTo>
                <a:lnTo>
                  <a:pt x="258" y="24"/>
                </a:lnTo>
                <a:lnTo>
                  <a:pt x="254" y="20"/>
                </a:lnTo>
                <a:lnTo>
                  <a:pt x="245" y="14"/>
                </a:lnTo>
                <a:lnTo>
                  <a:pt x="233" y="8"/>
                </a:lnTo>
                <a:lnTo>
                  <a:pt x="221" y="5"/>
                </a:lnTo>
                <a:lnTo>
                  <a:pt x="211" y="2"/>
                </a:lnTo>
                <a:lnTo>
                  <a:pt x="200" y="0"/>
                </a:lnTo>
                <a:lnTo>
                  <a:pt x="190" y="0"/>
                </a:lnTo>
                <a:lnTo>
                  <a:pt x="185" y="0"/>
                </a:lnTo>
                <a:lnTo>
                  <a:pt x="185" y="0"/>
                </a:lnTo>
                <a:lnTo>
                  <a:pt x="163" y="5"/>
                </a:lnTo>
                <a:lnTo>
                  <a:pt x="152" y="6"/>
                </a:lnTo>
                <a:lnTo>
                  <a:pt x="152" y="6"/>
                </a:lnTo>
                <a:lnTo>
                  <a:pt x="152" y="6"/>
                </a:lnTo>
                <a:lnTo>
                  <a:pt x="148" y="6"/>
                </a:lnTo>
                <a:lnTo>
                  <a:pt x="143" y="7"/>
                </a:lnTo>
                <a:lnTo>
                  <a:pt x="135" y="14"/>
                </a:lnTo>
                <a:lnTo>
                  <a:pt x="135" y="14"/>
                </a:lnTo>
                <a:lnTo>
                  <a:pt x="130" y="20"/>
                </a:lnTo>
                <a:lnTo>
                  <a:pt x="127" y="26"/>
                </a:lnTo>
                <a:lnTo>
                  <a:pt x="118" y="39"/>
                </a:lnTo>
                <a:lnTo>
                  <a:pt x="114" y="51"/>
                </a:lnTo>
                <a:lnTo>
                  <a:pt x="111" y="58"/>
                </a:lnTo>
                <a:lnTo>
                  <a:pt x="111" y="58"/>
                </a:lnTo>
                <a:lnTo>
                  <a:pt x="110" y="79"/>
                </a:lnTo>
                <a:lnTo>
                  <a:pt x="111" y="102"/>
                </a:lnTo>
                <a:lnTo>
                  <a:pt x="111" y="102"/>
                </a:lnTo>
                <a:lnTo>
                  <a:pt x="111" y="111"/>
                </a:lnTo>
                <a:lnTo>
                  <a:pt x="111" y="116"/>
                </a:lnTo>
                <a:lnTo>
                  <a:pt x="114" y="120"/>
                </a:lnTo>
                <a:lnTo>
                  <a:pt x="114" y="120"/>
                </a:lnTo>
                <a:lnTo>
                  <a:pt x="116" y="125"/>
                </a:lnTo>
                <a:lnTo>
                  <a:pt x="118" y="130"/>
                </a:lnTo>
                <a:lnTo>
                  <a:pt x="122" y="137"/>
                </a:lnTo>
                <a:lnTo>
                  <a:pt x="127" y="145"/>
                </a:lnTo>
                <a:lnTo>
                  <a:pt x="127" y="145"/>
                </a:lnTo>
                <a:lnTo>
                  <a:pt x="135" y="157"/>
                </a:lnTo>
                <a:lnTo>
                  <a:pt x="139" y="162"/>
                </a:lnTo>
                <a:lnTo>
                  <a:pt x="139" y="162"/>
                </a:lnTo>
                <a:lnTo>
                  <a:pt x="142" y="165"/>
                </a:lnTo>
                <a:lnTo>
                  <a:pt x="147" y="168"/>
                </a:lnTo>
                <a:lnTo>
                  <a:pt x="152" y="170"/>
                </a:lnTo>
                <a:lnTo>
                  <a:pt x="152" y="1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6E440204-1005-4F1D-BDF7-5D51847FAD5D}"/>
              </a:ext>
            </a:extLst>
          </p:cNvPr>
          <p:cNvSpPr>
            <a:spLocks/>
          </p:cNvSpPr>
          <p:nvPr/>
        </p:nvSpPr>
        <p:spPr bwMode="auto">
          <a:xfrm>
            <a:off x="8427369" y="4682040"/>
            <a:ext cx="426676" cy="1672202"/>
          </a:xfrm>
          <a:custGeom>
            <a:avLst/>
            <a:gdLst>
              <a:gd name="T0" fmla="*/ 186 w 371"/>
              <a:gd name="T1" fmla="*/ 234 h 1454"/>
              <a:gd name="T2" fmla="*/ 174 w 371"/>
              <a:gd name="T3" fmla="*/ 262 h 1454"/>
              <a:gd name="T4" fmla="*/ 174 w 371"/>
              <a:gd name="T5" fmla="*/ 311 h 1454"/>
              <a:gd name="T6" fmla="*/ 92 w 371"/>
              <a:gd name="T7" fmla="*/ 353 h 1454"/>
              <a:gd name="T8" fmla="*/ 61 w 371"/>
              <a:gd name="T9" fmla="*/ 285 h 1454"/>
              <a:gd name="T10" fmla="*/ 121 w 371"/>
              <a:gd name="T11" fmla="*/ 211 h 1454"/>
              <a:gd name="T12" fmla="*/ 124 w 371"/>
              <a:gd name="T13" fmla="*/ 178 h 1454"/>
              <a:gd name="T14" fmla="*/ 98 w 371"/>
              <a:gd name="T15" fmla="*/ 178 h 1454"/>
              <a:gd name="T16" fmla="*/ 45 w 371"/>
              <a:gd name="T17" fmla="*/ 272 h 1454"/>
              <a:gd name="T18" fmla="*/ 26 w 371"/>
              <a:gd name="T19" fmla="*/ 277 h 1454"/>
              <a:gd name="T20" fmla="*/ 13 w 371"/>
              <a:gd name="T21" fmla="*/ 285 h 1454"/>
              <a:gd name="T22" fmla="*/ 1 w 371"/>
              <a:gd name="T23" fmla="*/ 306 h 1454"/>
              <a:gd name="T24" fmla="*/ 5 w 371"/>
              <a:gd name="T25" fmla="*/ 326 h 1454"/>
              <a:gd name="T26" fmla="*/ 8 w 371"/>
              <a:gd name="T27" fmla="*/ 348 h 1454"/>
              <a:gd name="T28" fmla="*/ 35 w 371"/>
              <a:gd name="T29" fmla="*/ 401 h 1454"/>
              <a:gd name="T30" fmla="*/ 44 w 371"/>
              <a:gd name="T31" fmla="*/ 438 h 1454"/>
              <a:gd name="T32" fmla="*/ 65 w 371"/>
              <a:gd name="T33" fmla="*/ 489 h 1454"/>
              <a:gd name="T34" fmla="*/ 86 w 371"/>
              <a:gd name="T35" fmla="*/ 566 h 1454"/>
              <a:gd name="T36" fmla="*/ 56 w 371"/>
              <a:gd name="T37" fmla="*/ 730 h 1454"/>
              <a:gd name="T38" fmla="*/ 44 w 371"/>
              <a:gd name="T39" fmla="*/ 833 h 1454"/>
              <a:gd name="T40" fmla="*/ 94 w 371"/>
              <a:gd name="T41" fmla="*/ 843 h 1454"/>
              <a:gd name="T42" fmla="*/ 144 w 371"/>
              <a:gd name="T43" fmla="*/ 1233 h 1454"/>
              <a:gd name="T44" fmla="*/ 159 w 371"/>
              <a:gd name="T45" fmla="*/ 1305 h 1454"/>
              <a:gd name="T46" fmla="*/ 130 w 371"/>
              <a:gd name="T47" fmla="*/ 1330 h 1454"/>
              <a:gd name="T48" fmla="*/ 72 w 371"/>
              <a:gd name="T49" fmla="*/ 1334 h 1454"/>
              <a:gd name="T50" fmla="*/ 66 w 371"/>
              <a:gd name="T51" fmla="*/ 1348 h 1454"/>
              <a:gd name="T52" fmla="*/ 86 w 371"/>
              <a:gd name="T53" fmla="*/ 1370 h 1454"/>
              <a:gd name="T54" fmla="*/ 101 w 371"/>
              <a:gd name="T55" fmla="*/ 1392 h 1454"/>
              <a:gd name="T56" fmla="*/ 60 w 371"/>
              <a:gd name="T57" fmla="*/ 1393 h 1454"/>
              <a:gd name="T58" fmla="*/ 54 w 371"/>
              <a:gd name="T59" fmla="*/ 1404 h 1454"/>
              <a:gd name="T60" fmla="*/ 58 w 371"/>
              <a:gd name="T61" fmla="*/ 1427 h 1454"/>
              <a:gd name="T62" fmla="*/ 135 w 371"/>
              <a:gd name="T63" fmla="*/ 1451 h 1454"/>
              <a:gd name="T64" fmla="*/ 231 w 371"/>
              <a:gd name="T65" fmla="*/ 1454 h 1454"/>
              <a:gd name="T66" fmla="*/ 274 w 371"/>
              <a:gd name="T67" fmla="*/ 1436 h 1454"/>
              <a:gd name="T68" fmla="*/ 286 w 371"/>
              <a:gd name="T69" fmla="*/ 1391 h 1454"/>
              <a:gd name="T70" fmla="*/ 288 w 371"/>
              <a:gd name="T71" fmla="*/ 1330 h 1454"/>
              <a:gd name="T72" fmla="*/ 280 w 371"/>
              <a:gd name="T73" fmla="*/ 1246 h 1454"/>
              <a:gd name="T74" fmla="*/ 286 w 371"/>
              <a:gd name="T75" fmla="*/ 1045 h 1454"/>
              <a:gd name="T76" fmla="*/ 314 w 371"/>
              <a:gd name="T77" fmla="*/ 874 h 1454"/>
              <a:gd name="T78" fmla="*/ 344 w 371"/>
              <a:gd name="T79" fmla="*/ 815 h 1454"/>
              <a:gd name="T80" fmla="*/ 354 w 371"/>
              <a:gd name="T81" fmla="*/ 532 h 1454"/>
              <a:gd name="T82" fmla="*/ 371 w 371"/>
              <a:gd name="T83" fmla="*/ 407 h 1454"/>
              <a:gd name="T84" fmla="*/ 356 w 371"/>
              <a:gd name="T85" fmla="*/ 283 h 1454"/>
              <a:gd name="T86" fmla="*/ 319 w 371"/>
              <a:gd name="T87" fmla="*/ 226 h 1454"/>
              <a:gd name="T88" fmla="*/ 313 w 371"/>
              <a:gd name="T89" fmla="*/ 191 h 1454"/>
              <a:gd name="T90" fmla="*/ 344 w 371"/>
              <a:gd name="T91" fmla="*/ 120 h 1454"/>
              <a:gd name="T92" fmla="*/ 328 w 371"/>
              <a:gd name="T93" fmla="*/ 52 h 1454"/>
              <a:gd name="T94" fmla="*/ 265 w 371"/>
              <a:gd name="T95" fmla="*/ 4 h 1454"/>
              <a:gd name="T96" fmla="*/ 172 w 371"/>
              <a:gd name="T97" fmla="*/ 5 h 1454"/>
              <a:gd name="T98" fmla="*/ 156 w 371"/>
              <a:gd name="T99" fmla="*/ 29 h 1454"/>
              <a:gd name="T100" fmla="*/ 160 w 371"/>
              <a:gd name="T101" fmla="*/ 53 h 1454"/>
              <a:gd name="T102" fmla="*/ 144 w 371"/>
              <a:gd name="T103" fmla="*/ 110 h 1454"/>
              <a:gd name="T104" fmla="*/ 139 w 371"/>
              <a:gd name="T105" fmla="*/ 138 h 1454"/>
              <a:gd name="T106" fmla="*/ 138 w 371"/>
              <a:gd name="T107" fmla="*/ 161 h 1454"/>
              <a:gd name="T108" fmla="*/ 142 w 371"/>
              <a:gd name="T109" fmla="*/ 183 h 1454"/>
              <a:gd name="T110" fmla="*/ 142 w 371"/>
              <a:gd name="T111" fmla="*/ 195 h 1454"/>
              <a:gd name="T112" fmla="*/ 154 w 371"/>
              <a:gd name="T113" fmla="*/ 217 h 1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1" h="1454">
                <a:moveTo>
                  <a:pt x="162" y="226"/>
                </a:moveTo>
                <a:lnTo>
                  <a:pt x="162" y="226"/>
                </a:lnTo>
                <a:lnTo>
                  <a:pt x="171" y="228"/>
                </a:lnTo>
                <a:lnTo>
                  <a:pt x="178" y="229"/>
                </a:lnTo>
                <a:lnTo>
                  <a:pt x="183" y="231"/>
                </a:lnTo>
                <a:lnTo>
                  <a:pt x="183" y="231"/>
                </a:lnTo>
                <a:lnTo>
                  <a:pt x="186" y="234"/>
                </a:lnTo>
                <a:lnTo>
                  <a:pt x="190" y="238"/>
                </a:lnTo>
                <a:lnTo>
                  <a:pt x="192" y="244"/>
                </a:lnTo>
                <a:lnTo>
                  <a:pt x="192" y="244"/>
                </a:lnTo>
                <a:lnTo>
                  <a:pt x="184" y="252"/>
                </a:lnTo>
                <a:lnTo>
                  <a:pt x="178" y="259"/>
                </a:lnTo>
                <a:lnTo>
                  <a:pt x="174" y="262"/>
                </a:lnTo>
                <a:lnTo>
                  <a:pt x="174" y="262"/>
                </a:lnTo>
                <a:lnTo>
                  <a:pt x="176" y="267"/>
                </a:lnTo>
                <a:lnTo>
                  <a:pt x="178" y="274"/>
                </a:lnTo>
                <a:lnTo>
                  <a:pt x="183" y="283"/>
                </a:lnTo>
                <a:lnTo>
                  <a:pt x="183" y="283"/>
                </a:lnTo>
                <a:lnTo>
                  <a:pt x="180" y="294"/>
                </a:lnTo>
                <a:lnTo>
                  <a:pt x="174" y="311"/>
                </a:lnTo>
                <a:lnTo>
                  <a:pt x="174" y="311"/>
                </a:lnTo>
                <a:lnTo>
                  <a:pt x="160" y="338"/>
                </a:lnTo>
                <a:lnTo>
                  <a:pt x="144" y="367"/>
                </a:lnTo>
                <a:lnTo>
                  <a:pt x="124" y="408"/>
                </a:lnTo>
                <a:lnTo>
                  <a:pt x="98" y="367"/>
                </a:lnTo>
                <a:lnTo>
                  <a:pt x="91" y="364"/>
                </a:lnTo>
                <a:lnTo>
                  <a:pt x="91" y="364"/>
                </a:lnTo>
                <a:lnTo>
                  <a:pt x="92" y="353"/>
                </a:lnTo>
                <a:lnTo>
                  <a:pt x="92" y="343"/>
                </a:lnTo>
                <a:lnTo>
                  <a:pt x="91" y="333"/>
                </a:lnTo>
                <a:lnTo>
                  <a:pt x="91" y="333"/>
                </a:lnTo>
                <a:lnTo>
                  <a:pt x="89" y="327"/>
                </a:lnTo>
                <a:lnTo>
                  <a:pt x="85" y="321"/>
                </a:lnTo>
                <a:lnTo>
                  <a:pt x="74" y="305"/>
                </a:lnTo>
                <a:lnTo>
                  <a:pt x="61" y="285"/>
                </a:lnTo>
                <a:lnTo>
                  <a:pt x="112" y="219"/>
                </a:lnTo>
                <a:lnTo>
                  <a:pt x="112" y="219"/>
                </a:lnTo>
                <a:lnTo>
                  <a:pt x="112" y="220"/>
                </a:lnTo>
                <a:lnTo>
                  <a:pt x="113" y="223"/>
                </a:lnTo>
                <a:lnTo>
                  <a:pt x="114" y="222"/>
                </a:lnTo>
                <a:lnTo>
                  <a:pt x="115" y="220"/>
                </a:lnTo>
                <a:lnTo>
                  <a:pt x="121" y="211"/>
                </a:lnTo>
                <a:lnTo>
                  <a:pt x="121" y="211"/>
                </a:lnTo>
                <a:lnTo>
                  <a:pt x="126" y="197"/>
                </a:lnTo>
                <a:lnTo>
                  <a:pt x="127" y="189"/>
                </a:lnTo>
                <a:lnTo>
                  <a:pt x="127" y="187"/>
                </a:lnTo>
                <a:lnTo>
                  <a:pt x="126" y="184"/>
                </a:lnTo>
                <a:lnTo>
                  <a:pt x="124" y="178"/>
                </a:lnTo>
                <a:lnTo>
                  <a:pt x="124" y="178"/>
                </a:lnTo>
                <a:lnTo>
                  <a:pt x="121" y="176"/>
                </a:lnTo>
                <a:lnTo>
                  <a:pt x="118" y="175"/>
                </a:lnTo>
                <a:lnTo>
                  <a:pt x="114" y="173"/>
                </a:lnTo>
                <a:lnTo>
                  <a:pt x="110" y="173"/>
                </a:lnTo>
                <a:lnTo>
                  <a:pt x="104" y="175"/>
                </a:lnTo>
                <a:lnTo>
                  <a:pt x="98" y="178"/>
                </a:lnTo>
                <a:lnTo>
                  <a:pt x="98" y="178"/>
                </a:lnTo>
                <a:lnTo>
                  <a:pt x="95" y="181"/>
                </a:lnTo>
                <a:lnTo>
                  <a:pt x="92" y="185"/>
                </a:lnTo>
                <a:lnTo>
                  <a:pt x="89" y="194"/>
                </a:lnTo>
                <a:lnTo>
                  <a:pt x="84" y="206"/>
                </a:lnTo>
                <a:lnTo>
                  <a:pt x="74" y="217"/>
                </a:lnTo>
                <a:lnTo>
                  <a:pt x="45" y="272"/>
                </a:lnTo>
                <a:lnTo>
                  <a:pt x="45" y="272"/>
                </a:lnTo>
                <a:lnTo>
                  <a:pt x="41" y="270"/>
                </a:lnTo>
                <a:lnTo>
                  <a:pt x="36" y="268"/>
                </a:lnTo>
                <a:lnTo>
                  <a:pt x="33" y="268"/>
                </a:lnTo>
                <a:lnTo>
                  <a:pt x="31" y="270"/>
                </a:lnTo>
                <a:lnTo>
                  <a:pt x="31" y="270"/>
                </a:lnTo>
                <a:lnTo>
                  <a:pt x="27" y="273"/>
                </a:lnTo>
                <a:lnTo>
                  <a:pt x="26" y="277"/>
                </a:lnTo>
                <a:lnTo>
                  <a:pt x="26" y="281"/>
                </a:lnTo>
                <a:lnTo>
                  <a:pt x="26" y="281"/>
                </a:lnTo>
                <a:lnTo>
                  <a:pt x="21" y="281"/>
                </a:lnTo>
                <a:lnTo>
                  <a:pt x="17" y="282"/>
                </a:lnTo>
                <a:lnTo>
                  <a:pt x="14" y="283"/>
                </a:lnTo>
                <a:lnTo>
                  <a:pt x="13" y="285"/>
                </a:lnTo>
                <a:lnTo>
                  <a:pt x="13" y="285"/>
                </a:lnTo>
                <a:lnTo>
                  <a:pt x="11" y="290"/>
                </a:lnTo>
                <a:lnTo>
                  <a:pt x="11" y="294"/>
                </a:lnTo>
                <a:lnTo>
                  <a:pt x="11" y="297"/>
                </a:lnTo>
                <a:lnTo>
                  <a:pt x="11" y="297"/>
                </a:lnTo>
                <a:lnTo>
                  <a:pt x="7" y="300"/>
                </a:lnTo>
                <a:lnTo>
                  <a:pt x="3" y="302"/>
                </a:lnTo>
                <a:lnTo>
                  <a:pt x="1" y="306"/>
                </a:lnTo>
                <a:lnTo>
                  <a:pt x="1" y="306"/>
                </a:lnTo>
                <a:lnTo>
                  <a:pt x="1" y="308"/>
                </a:lnTo>
                <a:lnTo>
                  <a:pt x="1" y="312"/>
                </a:lnTo>
                <a:lnTo>
                  <a:pt x="2" y="318"/>
                </a:lnTo>
                <a:lnTo>
                  <a:pt x="6" y="326"/>
                </a:lnTo>
                <a:lnTo>
                  <a:pt x="6" y="326"/>
                </a:lnTo>
                <a:lnTo>
                  <a:pt x="5" y="326"/>
                </a:lnTo>
                <a:lnTo>
                  <a:pt x="2" y="326"/>
                </a:lnTo>
                <a:lnTo>
                  <a:pt x="1" y="327"/>
                </a:lnTo>
                <a:lnTo>
                  <a:pt x="0" y="330"/>
                </a:lnTo>
                <a:lnTo>
                  <a:pt x="0" y="332"/>
                </a:lnTo>
                <a:lnTo>
                  <a:pt x="1" y="336"/>
                </a:lnTo>
                <a:lnTo>
                  <a:pt x="1" y="336"/>
                </a:lnTo>
                <a:lnTo>
                  <a:pt x="8" y="348"/>
                </a:lnTo>
                <a:lnTo>
                  <a:pt x="18" y="362"/>
                </a:lnTo>
                <a:lnTo>
                  <a:pt x="31" y="382"/>
                </a:lnTo>
                <a:lnTo>
                  <a:pt x="31" y="382"/>
                </a:lnTo>
                <a:lnTo>
                  <a:pt x="38" y="388"/>
                </a:lnTo>
                <a:lnTo>
                  <a:pt x="38" y="388"/>
                </a:lnTo>
                <a:lnTo>
                  <a:pt x="37" y="392"/>
                </a:lnTo>
                <a:lnTo>
                  <a:pt x="35" y="401"/>
                </a:lnTo>
                <a:lnTo>
                  <a:pt x="33" y="407"/>
                </a:lnTo>
                <a:lnTo>
                  <a:pt x="33" y="413"/>
                </a:lnTo>
                <a:lnTo>
                  <a:pt x="33" y="419"/>
                </a:lnTo>
                <a:lnTo>
                  <a:pt x="36" y="425"/>
                </a:lnTo>
                <a:lnTo>
                  <a:pt x="36" y="425"/>
                </a:lnTo>
                <a:lnTo>
                  <a:pt x="41" y="433"/>
                </a:lnTo>
                <a:lnTo>
                  <a:pt x="44" y="438"/>
                </a:lnTo>
                <a:lnTo>
                  <a:pt x="49" y="445"/>
                </a:lnTo>
                <a:lnTo>
                  <a:pt x="49" y="445"/>
                </a:lnTo>
                <a:lnTo>
                  <a:pt x="53" y="458"/>
                </a:lnTo>
                <a:lnTo>
                  <a:pt x="55" y="468"/>
                </a:lnTo>
                <a:lnTo>
                  <a:pt x="61" y="482"/>
                </a:lnTo>
                <a:lnTo>
                  <a:pt x="61" y="482"/>
                </a:lnTo>
                <a:lnTo>
                  <a:pt x="65" y="489"/>
                </a:lnTo>
                <a:lnTo>
                  <a:pt x="70" y="495"/>
                </a:lnTo>
                <a:lnTo>
                  <a:pt x="78" y="504"/>
                </a:lnTo>
                <a:lnTo>
                  <a:pt x="89" y="514"/>
                </a:lnTo>
                <a:lnTo>
                  <a:pt x="89" y="514"/>
                </a:lnTo>
                <a:lnTo>
                  <a:pt x="89" y="524"/>
                </a:lnTo>
                <a:lnTo>
                  <a:pt x="88" y="550"/>
                </a:lnTo>
                <a:lnTo>
                  <a:pt x="86" y="566"/>
                </a:lnTo>
                <a:lnTo>
                  <a:pt x="85" y="584"/>
                </a:lnTo>
                <a:lnTo>
                  <a:pt x="82" y="602"/>
                </a:lnTo>
                <a:lnTo>
                  <a:pt x="77" y="619"/>
                </a:lnTo>
                <a:lnTo>
                  <a:pt x="77" y="619"/>
                </a:lnTo>
                <a:lnTo>
                  <a:pt x="72" y="639"/>
                </a:lnTo>
                <a:lnTo>
                  <a:pt x="66" y="666"/>
                </a:lnTo>
                <a:lnTo>
                  <a:pt x="56" y="730"/>
                </a:lnTo>
                <a:lnTo>
                  <a:pt x="48" y="786"/>
                </a:lnTo>
                <a:lnTo>
                  <a:pt x="45" y="807"/>
                </a:lnTo>
                <a:lnTo>
                  <a:pt x="45" y="818"/>
                </a:lnTo>
                <a:lnTo>
                  <a:pt x="45" y="818"/>
                </a:lnTo>
                <a:lnTo>
                  <a:pt x="44" y="826"/>
                </a:lnTo>
                <a:lnTo>
                  <a:pt x="44" y="831"/>
                </a:lnTo>
                <a:lnTo>
                  <a:pt x="44" y="833"/>
                </a:lnTo>
                <a:lnTo>
                  <a:pt x="47" y="834"/>
                </a:lnTo>
                <a:lnTo>
                  <a:pt x="54" y="838"/>
                </a:lnTo>
                <a:lnTo>
                  <a:pt x="54" y="838"/>
                </a:lnTo>
                <a:lnTo>
                  <a:pt x="67" y="840"/>
                </a:lnTo>
                <a:lnTo>
                  <a:pt x="79" y="842"/>
                </a:lnTo>
                <a:lnTo>
                  <a:pt x="94" y="843"/>
                </a:lnTo>
                <a:lnTo>
                  <a:pt x="94" y="843"/>
                </a:lnTo>
                <a:lnTo>
                  <a:pt x="100" y="915"/>
                </a:lnTo>
                <a:lnTo>
                  <a:pt x="109" y="1011"/>
                </a:lnTo>
                <a:lnTo>
                  <a:pt x="109" y="1011"/>
                </a:lnTo>
                <a:lnTo>
                  <a:pt x="125" y="1122"/>
                </a:lnTo>
                <a:lnTo>
                  <a:pt x="136" y="1190"/>
                </a:lnTo>
                <a:lnTo>
                  <a:pt x="141" y="1215"/>
                </a:lnTo>
                <a:lnTo>
                  <a:pt x="144" y="1233"/>
                </a:lnTo>
                <a:lnTo>
                  <a:pt x="144" y="1233"/>
                </a:lnTo>
                <a:lnTo>
                  <a:pt x="151" y="1255"/>
                </a:lnTo>
                <a:lnTo>
                  <a:pt x="159" y="1271"/>
                </a:lnTo>
                <a:lnTo>
                  <a:pt x="163" y="1283"/>
                </a:lnTo>
                <a:lnTo>
                  <a:pt x="165" y="1287"/>
                </a:lnTo>
                <a:lnTo>
                  <a:pt x="165" y="1287"/>
                </a:lnTo>
                <a:lnTo>
                  <a:pt x="159" y="1305"/>
                </a:lnTo>
                <a:lnTo>
                  <a:pt x="154" y="1316"/>
                </a:lnTo>
                <a:lnTo>
                  <a:pt x="153" y="1321"/>
                </a:lnTo>
                <a:lnTo>
                  <a:pt x="151" y="1322"/>
                </a:lnTo>
                <a:lnTo>
                  <a:pt x="151" y="1322"/>
                </a:lnTo>
                <a:lnTo>
                  <a:pt x="148" y="1322"/>
                </a:lnTo>
                <a:lnTo>
                  <a:pt x="144" y="1324"/>
                </a:lnTo>
                <a:lnTo>
                  <a:pt x="130" y="1330"/>
                </a:lnTo>
                <a:lnTo>
                  <a:pt x="130" y="1330"/>
                </a:lnTo>
                <a:lnTo>
                  <a:pt x="112" y="1338"/>
                </a:lnTo>
                <a:lnTo>
                  <a:pt x="112" y="1338"/>
                </a:lnTo>
                <a:lnTo>
                  <a:pt x="106" y="1336"/>
                </a:lnTo>
                <a:lnTo>
                  <a:pt x="92" y="1334"/>
                </a:lnTo>
                <a:lnTo>
                  <a:pt x="78" y="1333"/>
                </a:lnTo>
                <a:lnTo>
                  <a:pt x="72" y="1334"/>
                </a:lnTo>
                <a:lnTo>
                  <a:pt x="68" y="1335"/>
                </a:lnTo>
                <a:lnTo>
                  <a:pt x="68" y="1335"/>
                </a:lnTo>
                <a:lnTo>
                  <a:pt x="66" y="1338"/>
                </a:lnTo>
                <a:lnTo>
                  <a:pt x="65" y="1340"/>
                </a:lnTo>
                <a:lnTo>
                  <a:pt x="65" y="1345"/>
                </a:lnTo>
                <a:lnTo>
                  <a:pt x="65" y="1347"/>
                </a:lnTo>
                <a:lnTo>
                  <a:pt x="66" y="1348"/>
                </a:lnTo>
                <a:lnTo>
                  <a:pt x="66" y="1348"/>
                </a:lnTo>
                <a:lnTo>
                  <a:pt x="65" y="1351"/>
                </a:lnTo>
                <a:lnTo>
                  <a:pt x="64" y="1353"/>
                </a:lnTo>
                <a:lnTo>
                  <a:pt x="66" y="1356"/>
                </a:lnTo>
                <a:lnTo>
                  <a:pt x="66" y="1356"/>
                </a:lnTo>
                <a:lnTo>
                  <a:pt x="74" y="1362"/>
                </a:lnTo>
                <a:lnTo>
                  <a:pt x="86" y="1370"/>
                </a:lnTo>
                <a:lnTo>
                  <a:pt x="86" y="1370"/>
                </a:lnTo>
                <a:lnTo>
                  <a:pt x="102" y="1377"/>
                </a:lnTo>
                <a:lnTo>
                  <a:pt x="112" y="1381"/>
                </a:lnTo>
                <a:lnTo>
                  <a:pt x="121" y="1386"/>
                </a:lnTo>
                <a:lnTo>
                  <a:pt x="121" y="1386"/>
                </a:lnTo>
                <a:lnTo>
                  <a:pt x="101" y="1392"/>
                </a:lnTo>
                <a:lnTo>
                  <a:pt x="101" y="1392"/>
                </a:lnTo>
                <a:lnTo>
                  <a:pt x="95" y="1393"/>
                </a:lnTo>
                <a:lnTo>
                  <a:pt x="90" y="1394"/>
                </a:lnTo>
                <a:lnTo>
                  <a:pt x="82" y="1393"/>
                </a:lnTo>
                <a:lnTo>
                  <a:pt x="72" y="1392"/>
                </a:lnTo>
                <a:lnTo>
                  <a:pt x="64" y="1392"/>
                </a:lnTo>
                <a:lnTo>
                  <a:pt x="64" y="1392"/>
                </a:lnTo>
                <a:lnTo>
                  <a:pt x="60" y="1393"/>
                </a:lnTo>
                <a:lnTo>
                  <a:pt x="58" y="1395"/>
                </a:lnTo>
                <a:lnTo>
                  <a:pt x="55" y="1397"/>
                </a:lnTo>
                <a:lnTo>
                  <a:pt x="54" y="1399"/>
                </a:lnTo>
                <a:lnTo>
                  <a:pt x="54" y="1403"/>
                </a:lnTo>
                <a:lnTo>
                  <a:pt x="54" y="1404"/>
                </a:lnTo>
                <a:lnTo>
                  <a:pt x="54" y="1404"/>
                </a:lnTo>
                <a:lnTo>
                  <a:pt x="54" y="1404"/>
                </a:lnTo>
                <a:lnTo>
                  <a:pt x="51" y="1406"/>
                </a:lnTo>
                <a:lnTo>
                  <a:pt x="50" y="1410"/>
                </a:lnTo>
                <a:lnTo>
                  <a:pt x="49" y="1415"/>
                </a:lnTo>
                <a:lnTo>
                  <a:pt x="49" y="1415"/>
                </a:lnTo>
                <a:lnTo>
                  <a:pt x="50" y="1418"/>
                </a:lnTo>
                <a:lnTo>
                  <a:pt x="51" y="1422"/>
                </a:lnTo>
                <a:lnTo>
                  <a:pt x="58" y="1427"/>
                </a:lnTo>
                <a:lnTo>
                  <a:pt x="66" y="1433"/>
                </a:lnTo>
                <a:lnTo>
                  <a:pt x="77" y="1438"/>
                </a:lnTo>
                <a:lnTo>
                  <a:pt x="77" y="1438"/>
                </a:lnTo>
                <a:lnTo>
                  <a:pt x="85" y="1441"/>
                </a:lnTo>
                <a:lnTo>
                  <a:pt x="94" y="1444"/>
                </a:lnTo>
                <a:lnTo>
                  <a:pt x="114" y="1448"/>
                </a:lnTo>
                <a:lnTo>
                  <a:pt x="135" y="1451"/>
                </a:lnTo>
                <a:lnTo>
                  <a:pt x="151" y="1452"/>
                </a:lnTo>
                <a:lnTo>
                  <a:pt x="151" y="1452"/>
                </a:lnTo>
                <a:lnTo>
                  <a:pt x="176" y="1453"/>
                </a:lnTo>
                <a:lnTo>
                  <a:pt x="186" y="1454"/>
                </a:lnTo>
                <a:lnTo>
                  <a:pt x="195" y="1454"/>
                </a:lnTo>
                <a:lnTo>
                  <a:pt x="195" y="1454"/>
                </a:lnTo>
                <a:lnTo>
                  <a:pt x="231" y="1454"/>
                </a:lnTo>
                <a:lnTo>
                  <a:pt x="253" y="1454"/>
                </a:lnTo>
                <a:lnTo>
                  <a:pt x="266" y="1454"/>
                </a:lnTo>
                <a:lnTo>
                  <a:pt x="266" y="1454"/>
                </a:lnTo>
                <a:lnTo>
                  <a:pt x="269" y="1453"/>
                </a:lnTo>
                <a:lnTo>
                  <a:pt x="272" y="1451"/>
                </a:lnTo>
                <a:lnTo>
                  <a:pt x="274" y="1444"/>
                </a:lnTo>
                <a:lnTo>
                  <a:pt x="274" y="1436"/>
                </a:lnTo>
                <a:lnTo>
                  <a:pt x="275" y="1434"/>
                </a:lnTo>
                <a:lnTo>
                  <a:pt x="275" y="1434"/>
                </a:lnTo>
                <a:lnTo>
                  <a:pt x="279" y="1433"/>
                </a:lnTo>
                <a:lnTo>
                  <a:pt x="283" y="1434"/>
                </a:lnTo>
                <a:lnTo>
                  <a:pt x="283" y="1434"/>
                </a:lnTo>
                <a:lnTo>
                  <a:pt x="284" y="1418"/>
                </a:lnTo>
                <a:lnTo>
                  <a:pt x="286" y="1391"/>
                </a:lnTo>
                <a:lnTo>
                  <a:pt x="286" y="1391"/>
                </a:lnTo>
                <a:lnTo>
                  <a:pt x="292" y="1364"/>
                </a:lnTo>
                <a:lnTo>
                  <a:pt x="294" y="1351"/>
                </a:lnTo>
                <a:lnTo>
                  <a:pt x="292" y="1345"/>
                </a:lnTo>
                <a:lnTo>
                  <a:pt x="291" y="1340"/>
                </a:lnTo>
                <a:lnTo>
                  <a:pt x="291" y="1340"/>
                </a:lnTo>
                <a:lnTo>
                  <a:pt x="288" y="1330"/>
                </a:lnTo>
                <a:lnTo>
                  <a:pt x="284" y="1322"/>
                </a:lnTo>
                <a:lnTo>
                  <a:pt x="281" y="1315"/>
                </a:lnTo>
                <a:lnTo>
                  <a:pt x="280" y="1308"/>
                </a:lnTo>
                <a:lnTo>
                  <a:pt x="280" y="1308"/>
                </a:lnTo>
                <a:lnTo>
                  <a:pt x="279" y="1275"/>
                </a:lnTo>
                <a:lnTo>
                  <a:pt x="280" y="1255"/>
                </a:lnTo>
                <a:lnTo>
                  <a:pt x="280" y="1246"/>
                </a:lnTo>
                <a:lnTo>
                  <a:pt x="283" y="1239"/>
                </a:lnTo>
                <a:lnTo>
                  <a:pt x="283" y="1239"/>
                </a:lnTo>
                <a:lnTo>
                  <a:pt x="284" y="1227"/>
                </a:lnTo>
                <a:lnTo>
                  <a:pt x="285" y="1204"/>
                </a:lnTo>
                <a:lnTo>
                  <a:pt x="286" y="1138"/>
                </a:lnTo>
                <a:lnTo>
                  <a:pt x="288" y="1074"/>
                </a:lnTo>
                <a:lnTo>
                  <a:pt x="286" y="1045"/>
                </a:lnTo>
                <a:lnTo>
                  <a:pt x="286" y="1045"/>
                </a:lnTo>
                <a:lnTo>
                  <a:pt x="291" y="976"/>
                </a:lnTo>
                <a:lnTo>
                  <a:pt x="295" y="927"/>
                </a:lnTo>
                <a:lnTo>
                  <a:pt x="297" y="910"/>
                </a:lnTo>
                <a:lnTo>
                  <a:pt x="298" y="902"/>
                </a:lnTo>
                <a:lnTo>
                  <a:pt x="298" y="902"/>
                </a:lnTo>
                <a:lnTo>
                  <a:pt x="314" y="874"/>
                </a:lnTo>
                <a:lnTo>
                  <a:pt x="322" y="857"/>
                </a:lnTo>
                <a:lnTo>
                  <a:pt x="328" y="845"/>
                </a:lnTo>
                <a:lnTo>
                  <a:pt x="328" y="845"/>
                </a:lnTo>
                <a:lnTo>
                  <a:pt x="334" y="828"/>
                </a:lnTo>
                <a:lnTo>
                  <a:pt x="338" y="820"/>
                </a:lnTo>
                <a:lnTo>
                  <a:pt x="344" y="815"/>
                </a:lnTo>
                <a:lnTo>
                  <a:pt x="344" y="815"/>
                </a:lnTo>
                <a:lnTo>
                  <a:pt x="342" y="698"/>
                </a:lnTo>
                <a:lnTo>
                  <a:pt x="339" y="616"/>
                </a:lnTo>
                <a:lnTo>
                  <a:pt x="339" y="578"/>
                </a:lnTo>
                <a:lnTo>
                  <a:pt x="339" y="578"/>
                </a:lnTo>
                <a:lnTo>
                  <a:pt x="347" y="559"/>
                </a:lnTo>
                <a:lnTo>
                  <a:pt x="354" y="532"/>
                </a:lnTo>
                <a:lnTo>
                  <a:pt x="354" y="532"/>
                </a:lnTo>
                <a:lnTo>
                  <a:pt x="357" y="520"/>
                </a:lnTo>
                <a:lnTo>
                  <a:pt x="361" y="508"/>
                </a:lnTo>
                <a:lnTo>
                  <a:pt x="366" y="497"/>
                </a:lnTo>
                <a:lnTo>
                  <a:pt x="367" y="489"/>
                </a:lnTo>
                <a:lnTo>
                  <a:pt x="367" y="489"/>
                </a:lnTo>
                <a:lnTo>
                  <a:pt x="369" y="461"/>
                </a:lnTo>
                <a:lnTo>
                  <a:pt x="371" y="407"/>
                </a:lnTo>
                <a:lnTo>
                  <a:pt x="371" y="377"/>
                </a:lnTo>
                <a:lnTo>
                  <a:pt x="369" y="349"/>
                </a:lnTo>
                <a:lnTo>
                  <a:pt x="368" y="325"/>
                </a:lnTo>
                <a:lnTo>
                  <a:pt x="367" y="315"/>
                </a:lnTo>
                <a:lnTo>
                  <a:pt x="366" y="308"/>
                </a:lnTo>
                <a:lnTo>
                  <a:pt x="366" y="308"/>
                </a:lnTo>
                <a:lnTo>
                  <a:pt x="356" y="283"/>
                </a:lnTo>
                <a:lnTo>
                  <a:pt x="347" y="260"/>
                </a:lnTo>
                <a:lnTo>
                  <a:pt x="338" y="242"/>
                </a:lnTo>
                <a:lnTo>
                  <a:pt x="336" y="237"/>
                </a:lnTo>
                <a:lnTo>
                  <a:pt x="333" y="235"/>
                </a:lnTo>
                <a:lnTo>
                  <a:pt x="333" y="235"/>
                </a:lnTo>
                <a:lnTo>
                  <a:pt x="325" y="231"/>
                </a:lnTo>
                <a:lnTo>
                  <a:pt x="319" y="226"/>
                </a:lnTo>
                <a:lnTo>
                  <a:pt x="319" y="226"/>
                </a:lnTo>
                <a:lnTo>
                  <a:pt x="315" y="213"/>
                </a:lnTo>
                <a:lnTo>
                  <a:pt x="313" y="201"/>
                </a:lnTo>
                <a:lnTo>
                  <a:pt x="310" y="199"/>
                </a:lnTo>
                <a:lnTo>
                  <a:pt x="306" y="194"/>
                </a:lnTo>
                <a:lnTo>
                  <a:pt x="306" y="188"/>
                </a:lnTo>
                <a:lnTo>
                  <a:pt x="313" y="191"/>
                </a:lnTo>
                <a:lnTo>
                  <a:pt x="324" y="171"/>
                </a:lnTo>
                <a:lnTo>
                  <a:pt x="328" y="173"/>
                </a:lnTo>
                <a:lnTo>
                  <a:pt x="336" y="155"/>
                </a:lnTo>
                <a:lnTo>
                  <a:pt x="336" y="155"/>
                </a:lnTo>
                <a:lnTo>
                  <a:pt x="338" y="148"/>
                </a:lnTo>
                <a:lnTo>
                  <a:pt x="342" y="131"/>
                </a:lnTo>
                <a:lnTo>
                  <a:pt x="344" y="120"/>
                </a:lnTo>
                <a:lnTo>
                  <a:pt x="345" y="110"/>
                </a:lnTo>
                <a:lnTo>
                  <a:pt x="344" y="99"/>
                </a:lnTo>
                <a:lnTo>
                  <a:pt x="342" y="89"/>
                </a:lnTo>
                <a:lnTo>
                  <a:pt x="342" y="89"/>
                </a:lnTo>
                <a:lnTo>
                  <a:pt x="336" y="71"/>
                </a:lnTo>
                <a:lnTo>
                  <a:pt x="333" y="61"/>
                </a:lnTo>
                <a:lnTo>
                  <a:pt x="328" y="52"/>
                </a:lnTo>
                <a:lnTo>
                  <a:pt x="324" y="43"/>
                </a:lnTo>
                <a:lnTo>
                  <a:pt x="316" y="35"/>
                </a:lnTo>
                <a:lnTo>
                  <a:pt x="308" y="28"/>
                </a:lnTo>
                <a:lnTo>
                  <a:pt x="296" y="20"/>
                </a:lnTo>
                <a:lnTo>
                  <a:pt x="296" y="20"/>
                </a:lnTo>
                <a:lnTo>
                  <a:pt x="277" y="10"/>
                </a:lnTo>
                <a:lnTo>
                  <a:pt x="265" y="4"/>
                </a:lnTo>
                <a:lnTo>
                  <a:pt x="260" y="1"/>
                </a:lnTo>
                <a:lnTo>
                  <a:pt x="254" y="0"/>
                </a:lnTo>
                <a:lnTo>
                  <a:pt x="236" y="0"/>
                </a:lnTo>
                <a:lnTo>
                  <a:pt x="236" y="0"/>
                </a:lnTo>
                <a:lnTo>
                  <a:pt x="194" y="1"/>
                </a:lnTo>
                <a:lnTo>
                  <a:pt x="178" y="2"/>
                </a:lnTo>
                <a:lnTo>
                  <a:pt x="172" y="5"/>
                </a:lnTo>
                <a:lnTo>
                  <a:pt x="169" y="7"/>
                </a:lnTo>
                <a:lnTo>
                  <a:pt x="169" y="7"/>
                </a:lnTo>
                <a:lnTo>
                  <a:pt x="167" y="13"/>
                </a:lnTo>
                <a:lnTo>
                  <a:pt x="167" y="19"/>
                </a:lnTo>
                <a:lnTo>
                  <a:pt x="167" y="25"/>
                </a:lnTo>
                <a:lnTo>
                  <a:pt x="167" y="25"/>
                </a:lnTo>
                <a:lnTo>
                  <a:pt x="156" y="29"/>
                </a:lnTo>
                <a:lnTo>
                  <a:pt x="150" y="32"/>
                </a:lnTo>
                <a:lnTo>
                  <a:pt x="149" y="35"/>
                </a:lnTo>
                <a:lnTo>
                  <a:pt x="149" y="36"/>
                </a:lnTo>
                <a:lnTo>
                  <a:pt x="149" y="36"/>
                </a:lnTo>
                <a:lnTo>
                  <a:pt x="156" y="47"/>
                </a:lnTo>
                <a:lnTo>
                  <a:pt x="160" y="53"/>
                </a:lnTo>
                <a:lnTo>
                  <a:pt x="160" y="53"/>
                </a:lnTo>
                <a:lnTo>
                  <a:pt x="151" y="72"/>
                </a:lnTo>
                <a:lnTo>
                  <a:pt x="144" y="87"/>
                </a:lnTo>
                <a:lnTo>
                  <a:pt x="143" y="93"/>
                </a:lnTo>
                <a:lnTo>
                  <a:pt x="142" y="96"/>
                </a:lnTo>
                <a:lnTo>
                  <a:pt x="142" y="96"/>
                </a:lnTo>
                <a:lnTo>
                  <a:pt x="143" y="102"/>
                </a:lnTo>
                <a:lnTo>
                  <a:pt x="144" y="110"/>
                </a:lnTo>
                <a:lnTo>
                  <a:pt x="147" y="119"/>
                </a:lnTo>
                <a:lnTo>
                  <a:pt x="147" y="119"/>
                </a:lnTo>
                <a:lnTo>
                  <a:pt x="147" y="125"/>
                </a:lnTo>
                <a:lnTo>
                  <a:pt x="145" y="130"/>
                </a:lnTo>
                <a:lnTo>
                  <a:pt x="144" y="135"/>
                </a:lnTo>
                <a:lnTo>
                  <a:pt x="144" y="135"/>
                </a:lnTo>
                <a:lnTo>
                  <a:pt x="139" y="138"/>
                </a:lnTo>
                <a:lnTo>
                  <a:pt x="135" y="143"/>
                </a:lnTo>
                <a:lnTo>
                  <a:pt x="130" y="148"/>
                </a:lnTo>
                <a:lnTo>
                  <a:pt x="130" y="150"/>
                </a:lnTo>
                <a:lnTo>
                  <a:pt x="130" y="153"/>
                </a:lnTo>
                <a:lnTo>
                  <a:pt x="130" y="153"/>
                </a:lnTo>
                <a:lnTo>
                  <a:pt x="135" y="158"/>
                </a:lnTo>
                <a:lnTo>
                  <a:pt x="138" y="161"/>
                </a:lnTo>
                <a:lnTo>
                  <a:pt x="144" y="165"/>
                </a:lnTo>
                <a:lnTo>
                  <a:pt x="144" y="165"/>
                </a:lnTo>
                <a:lnTo>
                  <a:pt x="142" y="173"/>
                </a:lnTo>
                <a:lnTo>
                  <a:pt x="141" y="179"/>
                </a:lnTo>
                <a:lnTo>
                  <a:pt x="141" y="182"/>
                </a:lnTo>
                <a:lnTo>
                  <a:pt x="142" y="183"/>
                </a:lnTo>
                <a:lnTo>
                  <a:pt x="142" y="183"/>
                </a:lnTo>
                <a:lnTo>
                  <a:pt x="145" y="185"/>
                </a:lnTo>
                <a:lnTo>
                  <a:pt x="149" y="188"/>
                </a:lnTo>
                <a:lnTo>
                  <a:pt x="149" y="188"/>
                </a:lnTo>
                <a:lnTo>
                  <a:pt x="148" y="189"/>
                </a:lnTo>
                <a:lnTo>
                  <a:pt x="144" y="191"/>
                </a:lnTo>
                <a:lnTo>
                  <a:pt x="142" y="194"/>
                </a:lnTo>
                <a:lnTo>
                  <a:pt x="142" y="195"/>
                </a:lnTo>
                <a:lnTo>
                  <a:pt x="142" y="196"/>
                </a:lnTo>
                <a:lnTo>
                  <a:pt x="142" y="196"/>
                </a:lnTo>
                <a:lnTo>
                  <a:pt x="154" y="206"/>
                </a:lnTo>
                <a:lnTo>
                  <a:pt x="154" y="206"/>
                </a:lnTo>
                <a:lnTo>
                  <a:pt x="154" y="209"/>
                </a:lnTo>
                <a:lnTo>
                  <a:pt x="154" y="217"/>
                </a:lnTo>
                <a:lnTo>
                  <a:pt x="154" y="217"/>
                </a:lnTo>
                <a:lnTo>
                  <a:pt x="154" y="219"/>
                </a:lnTo>
                <a:lnTo>
                  <a:pt x="155" y="220"/>
                </a:lnTo>
                <a:lnTo>
                  <a:pt x="157" y="223"/>
                </a:lnTo>
                <a:lnTo>
                  <a:pt x="162" y="226"/>
                </a:lnTo>
                <a:lnTo>
                  <a:pt x="162" y="2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0">
            <a:extLst>
              <a:ext uri="{FF2B5EF4-FFF2-40B4-BE49-F238E27FC236}">
                <a16:creationId xmlns:a16="http://schemas.microsoft.com/office/drawing/2014/main" id="{764FEF83-D022-4FD8-89A4-F98138CAEB77}"/>
              </a:ext>
            </a:extLst>
          </p:cNvPr>
          <p:cNvSpPr>
            <a:spLocks/>
          </p:cNvSpPr>
          <p:nvPr/>
        </p:nvSpPr>
        <p:spPr bwMode="auto">
          <a:xfrm>
            <a:off x="4626429" y="770983"/>
            <a:ext cx="717653" cy="1649115"/>
          </a:xfrm>
          <a:custGeom>
            <a:avLst/>
            <a:gdLst>
              <a:gd name="T0" fmla="*/ 71 w 386"/>
              <a:gd name="T1" fmla="*/ 37 h 887"/>
              <a:gd name="T2" fmla="*/ 71 w 386"/>
              <a:gd name="T3" fmla="*/ 67 h 887"/>
              <a:gd name="T4" fmla="*/ 65 w 386"/>
              <a:gd name="T5" fmla="*/ 74 h 887"/>
              <a:gd name="T6" fmla="*/ 80 w 386"/>
              <a:gd name="T7" fmla="*/ 101 h 887"/>
              <a:gd name="T8" fmla="*/ 92 w 386"/>
              <a:gd name="T9" fmla="*/ 126 h 887"/>
              <a:gd name="T10" fmla="*/ 76 w 386"/>
              <a:gd name="T11" fmla="*/ 141 h 887"/>
              <a:gd name="T12" fmla="*/ 56 w 386"/>
              <a:gd name="T13" fmla="*/ 149 h 887"/>
              <a:gd name="T14" fmla="*/ 38 w 386"/>
              <a:gd name="T15" fmla="*/ 168 h 887"/>
              <a:gd name="T16" fmla="*/ 10 w 386"/>
              <a:gd name="T17" fmla="*/ 200 h 887"/>
              <a:gd name="T18" fmla="*/ 4 w 386"/>
              <a:gd name="T19" fmla="*/ 261 h 887"/>
              <a:gd name="T20" fmla="*/ 16 w 386"/>
              <a:gd name="T21" fmla="*/ 336 h 887"/>
              <a:gd name="T22" fmla="*/ 31 w 386"/>
              <a:gd name="T23" fmla="*/ 346 h 887"/>
              <a:gd name="T24" fmla="*/ 44 w 386"/>
              <a:gd name="T25" fmla="*/ 381 h 887"/>
              <a:gd name="T26" fmla="*/ 39 w 386"/>
              <a:gd name="T27" fmla="*/ 446 h 887"/>
              <a:gd name="T28" fmla="*/ 39 w 386"/>
              <a:gd name="T29" fmla="*/ 489 h 887"/>
              <a:gd name="T30" fmla="*/ 56 w 386"/>
              <a:gd name="T31" fmla="*/ 543 h 887"/>
              <a:gd name="T32" fmla="*/ 58 w 386"/>
              <a:gd name="T33" fmla="*/ 606 h 887"/>
              <a:gd name="T34" fmla="*/ 59 w 386"/>
              <a:gd name="T35" fmla="*/ 740 h 887"/>
              <a:gd name="T36" fmla="*/ 102 w 386"/>
              <a:gd name="T37" fmla="*/ 842 h 887"/>
              <a:gd name="T38" fmla="*/ 96 w 386"/>
              <a:gd name="T39" fmla="*/ 881 h 887"/>
              <a:gd name="T40" fmla="*/ 147 w 386"/>
              <a:gd name="T41" fmla="*/ 886 h 887"/>
              <a:gd name="T42" fmla="*/ 158 w 386"/>
              <a:gd name="T43" fmla="*/ 873 h 887"/>
              <a:gd name="T44" fmla="*/ 155 w 386"/>
              <a:gd name="T45" fmla="*/ 861 h 887"/>
              <a:gd name="T46" fmla="*/ 145 w 386"/>
              <a:gd name="T47" fmla="*/ 832 h 887"/>
              <a:gd name="T48" fmla="*/ 139 w 386"/>
              <a:gd name="T49" fmla="*/ 811 h 887"/>
              <a:gd name="T50" fmla="*/ 131 w 386"/>
              <a:gd name="T51" fmla="*/ 791 h 887"/>
              <a:gd name="T52" fmla="*/ 127 w 386"/>
              <a:gd name="T53" fmla="*/ 742 h 887"/>
              <a:gd name="T54" fmla="*/ 112 w 386"/>
              <a:gd name="T55" fmla="*/ 674 h 887"/>
              <a:gd name="T56" fmla="*/ 138 w 386"/>
              <a:gd name="T57" fmla="*/ 535 h 887"/>
              <a:gd name="T58" fmla="*/ 181 w 386"/>
              <a:gd name="T59" fmla="*/ 647 h 887"/>
              <a:gd name="T60" fmla="*/ 214 w 386"/>
              <a:gd name="T61" fmla="*/ 750 h 887"/>
              <a:gd name="T62" fmla="*/ 239 w 386"/>
              <a:gd name="T63" fmla="*/ 818 h 887"/>
              <a:gd name="T64" fmla="*/ 251 w 386"/>
              <a:gd name="T65" fmla="*/ 856 h 887"/>
              <a:gd name="T66" fmla="*/ 248 w 386"/>
              <a:gd name="T67" fmla="*/ 873 h 887"/>
              <a:gd name="T68" fmla="*/ 257 w 386"/>
              <a:gd name="T69" fmla="*/ 882 h 887"/>
              <a:gd name="T70" fmla="*/ 346 w 386"/>
              <a:gd name="T71" fmla="*/ 877 h 887"/>
              <a:gd name="T72" fmla="*/ 381 w 386"/>
              <a:gd name="T73" fmla="*/ 859 h 887"/>
              <a:gd name="T74" fmla="*/ 376 w 386"/>
              <a:gd name="T75" fmla="*/ 848 h 887"/>
              <a:gd name="T76" fmla="*/ 350 w 386"/>
              <a:gd name="T77" fmla="*/ 842 h 887"/>
              <a:gd name="T78" fmla="*/ 308 w 386"/>
              <a:gd name="T79" fmla="*/ 823 h 887"/>
              <a:gd name="T80" fmla="*/ 280 w 386"/>
              <a:gd name="T81" fmla="*/ 776 h 887"/>
              <a:gd name="T82" fmla="*/ 235 w 386"/>
              <a:gd name="T83" fmla="*/ 588 h 887"/>
              <a:gd name="T84" fmla="*/ 211 w 386"/>
              <a:gd name="T85" fmla="*/ 418 h 887"/>
              <a:gd name="T86" fmla="*/ 202 w 386"/>
              <a:gd name="T87" fmla="*/ 308 h 887"/>
              <a:gd name="T88" fmla="*/ 213 w 386"/>
              <a:gd name="T89" fmla="*/ 256 h 887"/>
              <a:gd name="T90" fmla="*/ 209 w 386"/>
              <a:gd name="T91" fmla="*/ 254 h 887"/>
              <a:gd name="T92" fmla="*/ 219 w 386"/>
              <a:gd name="T93" fmla="*/ 241 h 887"/>
              <a:gd name="T94" fmla="*/ 214 w 386"/>
              <a:gd name="T95" fmla="*/ 195 h 887"/>
              <a:gd name="T96" fmla="*/ 188 w 386"/>
              <a:gd name="T97" fmla="*/ 190 h 887"/>
              <a:gd name="T98" fmla="*/ 173 w 386"/>
              <a:gd name="T99" fmla="*/ 161 h 887"/>
              <a:gd name="T100" fmla="*/ 147 w 386"/>
              <a:gd name="T101" fmla="*/ 142 h 887"/>
              <a:gd name="T102" fmla="*/ 163 w 386"/>
              <a:gd name="T103" fmla="*/ 101 h 887"/>
              <a:gd name="T104" fmla="*/ 168 w 386"/>
              <a:gd name="T105" fmla="*/ 80 h 887"/>
              <a:gd name="T106" fmla="*/ 166 w 386"/>
              <a:gd name="T107" fmla="*/ 58 h 887"/>
              <a:gd name="T108" fmla="*/ 158 w 386"/>
              <a:gd name="T109" fmla="*/ 32 h 887"/>
              <a:gd name="T110" fmla="*/ 144 w 386"/>
              <a:gd name="T111" fmla="*/ 1 h 887"/>
              <a:gd name="T112" fmla="*/ 126 w 386"/>
              <a:gd name="T113" fmla="*/ 2 h 887"/>
              <a:gd name="T114" fmla="*/ 108 w 386"/>
              <a:gd name="T115" fmla="*/ 8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6" h="887">
                <a:moveTo>
                  <a:pt x="104" y="17"/>
                </a:moveTo>
                <a:lnTo>
                  <a:pt x="104" y="17"/>
                </a:lnTo>
                <a:lnTo>
                  <a:pt x="90" y="24"/>
                </a:lnTo>
                <a:lnTo>
                  <a:pt x="79" y="30"/>
                </a:lnTo>
                <a:lnTo>
                  <a:pt x="75" y="33"/>
                </a:lnTo>
                <a:lnTo>
                  <a:pt x="71" y="37"/>
                </a:lnTo>
                <a:lnTo>
                  <a:pt x="71" y="37"/>
                </a:lnTo>
                <a:lnTo>
                  <a:pt x="69" y="42"/>
                </a:lnTo>
                <a:lnTo>
                  <a:pt x="69" y="45"/>
                </a:lnTo>
                <a:lnTo>
                  <a:pt x="69" y="55"/>
                </a:lnTo>
                <a:lnTo>
                  <a:pt x="70" y="64"/>
                </a:lnTo>
                <a:lnTo>
                  <a:pt x="71" y="67"/>
                </a:lnTo>
                <a:lnTo>
                  <a:pt x="71" y="67"/>
                </a:lnTo>
                <a:lnTo>
                  <a:pt x="70" y="66"/>
                </a:lnTo>
                <a:lnTo>
                  <a:pt x="69" y="66"/>
                </a:lnTo>
                <a:lnTo>
                  <a:pt x="67" y="70"/>
                </a:lnTo>
                <a:lnTo>
                  <a:pt x="67" y="70"/>
                </a:lnTo>
                <a:lnTo>
                  <a:pt x="65" y="74"/>
                </a:lnTo>
                <a:lnTo>
                  <a:pt x="67" y="82"/>
                </a:lnTo>
                <a:lnTo>
                  <a:pt x="68" y="89"/>
                </a:lnTo>
                <a:lnTo>
                  <a:pt x="71" y="95"/>
                </a:lnTo>
                <a:lnTo>
                  <a:pt x="71" y="95"/>
                </a:lnTo>
                <a:lnTo>
                  <a:pt x="75" y="99"/>
                </a:lnTo>
                <a:lnTo>
                  <a:pt x="80" y="101"/>
                </a:lnTo>
                <a:lnTo>
                  <a:pt x="85" y="103"/>
                </a:lnTo>
                <a:lnTo>
                  <a:pt x="85" y="103"/>
                </a:lnTo>
                <a:lnTo>
                  <a:pt x="87" y="107"/>
                </a:lnTo>
                <a:lnTo>
                  <a:pt x="90" y="115"/>
                </a:lnTo>
                <a:lnTo>
                  <a:pt x="90" y="115"/>
                </a:lnTo>
                <a:lnTo>
                  <a:pt x="92" y="126"/>
                </a:lnTo>
                <a:lnTo>
                  <a:pt x="92" y="133"/>
                </a:lnTo>
                <a:lnTo>
                  <a:pt x="85" y="133"/>
                </a:lnTo>
                <a:lnTo>
                  <a:pt x="85" y="133"/>
                </a:lnTo>
                <a:lnTo>
                  <a:pt x="84" y="133"/>
                </a:lnTo>
                <a:lnTo>
                  <a:pt x="81" y="136"/>
                </a:lnTo>
                <a:lnTo>
                  <a:pt x="76" y="141"/>
                </a:lnTo>
                <a:lnTo>
                  <a:pt x="69" y="149"/>
                </a:lnTo>
                <a:lnTo>
                  <a:pt x="69" y="149"/>
                </a:lnTo>
                <a:lnTo>
                  <a:pt x="67" y="148"/>
                </a:lnTo>
                <a:lnTo>
                  <a:pt x="62" y="148"/>
                </a:lnTo>
                <a:lnTo>
                  <a:pt x="56" y="149"/>
                </a:lnTo>
                <a:lnTo>
                  <a:pt x="56" y="149"/>
                </a:lnTo>
                <a:lnTo>
                  <a:pt x="49" y="152"/>
                </a:lnTo>
                <a:lnTo>
                  <a:pt x="46" y="155"/>
                </a:lnTo>
                <a:lnTo>
                  <a:pt x="46" y="158"/>
                </a:lnTo>
                <a:lnTo>
                  <a:pt x="46" y="159"/>
                </a:lnTo>
                <a:lnTo>
                  <a:pt x="46" y="159"/>
                </a:lnTo>
                <a:lnTo>
                  <a:pt x="38" y="168"/>
                </a:lnTo>
                <a:lnTo>
                  <a:pt x="29" y="176"/>
                </a:lnTo>
                <a:lnTo>
                  <a:pt x="23" y="181"/>
                </a:lnTo>
                <a:lnTo>
                  <a:pt x="23" y="181"/>
                </a:lnTo>
                <a:lnTo>
                  <a:pt x="18" y="185"/>
                </a:lnTo>
                <a:lnTo>
                  <a:pt x="15" y="190"/>
                </a:lnTo>
                <a:lnTo>
                  <a:pt x="10" y="200"/>
                </a:lnTo>
                <a:lnTo>
                  <a:pt x="10" y="200"/>
                </a:lnTo>
                <a:lnTo>
                  <a:pt x="4" y="214"/>
                </a:lnTo>
                <a:lnTo>
                  <a:pt x="2" y="224"/>
                </a:lnTo>
                <a:lnTo>
                  <a:pt x="0" y="231"/>
                </a:lnTo>
                <a:lnTo>
                  <a:pt x="0" y="231"/>
                </a:lnTo>
                <a:lnTo>
                  <a:pt x="4" y="261"/>
                </a:lnTo>
                <a:lnTo>
                  <a:pt x="8" y="293"/>
                </a:lnTo>
                <a:lnTo>
                  <a:pt x="8" y="293"/>
                </a:lnTo>
                <a:lnTo>
                  <a:pt x="10" y="317"/>
                </a:lnTo>
                <a:lnTo>
                  <a:pt x="12" y="329"/>
                </a:lnTo>
                <a:lnTo>
                  <a:pt x="15" y="332"/>
                </a:lnTo>
                <a:lnTo>
                  <a:pt x="16" y="336"/>
                </a:lnTo>
                <a:lnTo>
                  <a:pt x="16" y="336"/>
                </a:lnTo>
                <a:lnTo>
                  <a:pt x="20" y="341"/>
                </a:lnTo>
                <a:lnTo>
                  <a:pt x="21" y="343"/>
                </a:lnTo>
                <a:lnTo>
                  <a:pt x="24" y="344"/>
                </a:lnTo>
                <a:lnTo>
                  <a:pt x="31" y="346"/>
                </a:lnTo>
                <a:lnTo>
                  <a:pt x="31" y="346"/>
                </a:lnTo>
                <a:lnTo>
                  <a:pt x="40" y="343"/>
                </a:lnTo>
                <a:lnTo>
                  <a:pt x="50" y="341"/>
                </a:lnTo>
                <a:lnTo>
                  <a:pt x="59" y="336"/>
                </a:lnTo>
                <a:lnTo>
                  <a:pt x="59" y="336"/>
                </a:lnTo>
                <a:lnTo>
                  <a:pt x="51" y="360"/>
                </a:lnTo>
                <a:lnTo>
                  <a:pt x="44" y="381"/>
                </a:lnTo>
                <a:lnTo>
                  <a:pt x="39" y="395"/>
                </a:lnTo>
                <a:lnTo>
                  <a:pt x="39" y="395"/>
                </a:lnTo>
                <a:lnTo>
                  <a:pt x="38" y="410"/>
                </a:lnTo>
                <a:lnTo>
                  <a:pt x="37" y="426"/>
                </a:lnTo>
                <a:lnTo>
                  <a:pt x="35" y="446"/>
                </a:lnTo>
                <a:lnTo>
                  <a:pt x="39" y="446"/>
                </a:lnTo>
                <a:lnTo>
                  <a:pt x="39" y="446"/>
                </a:lnTo>
                <a:lnTo>
                  <a:pt x="39" y="451"/>
                </a:lnTo>
                <a:lnTo>
                  <a:pt x="37" y="463"/>
                </a:lnTo>
                <a:lnTo>
                  <a:pt x="37" y="477"/>
                </a:lnTo>
                <a:lnTo>
                  <a:pt x="38" y="483"/>
                </a:lnTo>
                <a:lnTo>
                  <a:pt x="39" y="489"/>
                </a:lnTo>
                <a:lnTo>
                  <a:pt x="39" y="489"/>
                </a:lnTo>
                <a:lnTo>
                  <a:pt x="45" y="500"/>
                </a:lnTo>
                <a:lnTo>
                  <a:pt x="50" y="513"/>
                </a:lnTo>
                <a:lnTo>
                  <a:pt x="55" y="529"/>
                </a:lnTo>
                <a:lnTo>
                  <a:pt x="55" y="536"/>
                </a:lnTo>
                <a:lnTo>
                  <a:pt x="56" y="543"/>
                </a:lnTo>
                <a:lnTo>
                  <a:pt x="56" y="543"/>
                </a:lnTo>
                <a:lnTo>
                  <a:pt x="56" y="562"/>
                </a:lnTo>
                <a:lnTo>
                  <a:pt x="57" y="578"/>
                </a:lnTo>
                <a:lnTo>
                  <a:pt x="57" y="594"/>
                </a:lnTo>
                <a:lnTo>
                  <a:pt x="58" y="606"/>
                </a:lnTo>
                <a:lnTo>
                  <a:pt x="58" y="606"/>
                </a:lnTo>
                <a:lnTo>
                  <a:pt x="57" y="629"/>
                </a:lnTo>
                <a:lnTo>
                  <a:pt x="56" y="670"/>
                </a:lnTo>
                <a:lnTo>
                  <a:pt x="57" y="713"/>
                </a:lnTo>
                <a:lnTo>
                  <a:pt x="58" y="730"/>
                </a:lnTo>
                <a:lnTo>
                  <a:pt x="59" y="740"/>
                </a:lnTo>
                <a:lnTo>
                  <a:pt x="59" y="740"/>
                </a:lnTo>
                <a:lnTo>
                  <a:pt x="80" y="787"/>
                </a:lnTo>
                <a:lnTo>
                  <a:pt x="97" y="824"/>
                </a:lnTo>
                <a:lnTo>
                  <a:pt x="97" y="824"/>
                </a:lnTo>
                <a:lnTo>
                  <a:pt x="98" y="829"/>
                </a:lnTo>
                <a:lnTo>
                  <a:pt x="100" y="835"/>
                </a:lnTo>
                <a:lnTo>
                  <a:pt x="102" y="842"/>
                </a:lnTo>
                <a:lnTo>
                  <a:pt x="102" y="842"/>
                </a:lnTo>
                <a:lnTo>
                  <a:pt x="92" y="873"/>
                </a:lnTo>
                <a:lnTo>
                  <a:pt x="92" y="873"/>
                </a:lnTo>
                <a:lnTo>
                  <a:pt x="92" y="875"/>
                </a:lnTo>
                <a:lnTo>
                  <a:pt x="92" y="876"/>
                </a:lnTo>
                <a:lnTo>
                  <a:pt x="96" y="881"/>
                </a:lnTo>
                <a:lnTo>
                  <a:pt x="100" y="885"/>
                </a:lnTo>
                <a:lnTo>
                  <a:pt x="106" y="886"/>
                </a:lnTo>
                <a:lnTo>
                  <a:pt x="106" y="886"/>
                </a:lnTo>
                <a:lnTo>
                  <a:pt x="116" y="887"/>
                </a:lnTo>
                <a:lnTo>
                  <a:pt x="132" y="887"/>
                </a:lnTo>
                <a:lnTo>
                  <a:pt x="147" y="886"/>
                </a:lnTo>
                <a:lnTo>
                  <a:pt x="153" y="883"/>
                </a:lnTo>
                <a:lnTo>
                  <a:pt x="156" y="882"/>
                </a:lnTo>
                <a:lnTo>
                  <a:pt x="156" y="882"/>
                </a:lnTo>
                <a:lnTo>
                  <a:pt x="159" y="876"/>
                </a:lnTo>
                <a:lnTo>
                  <a:pt x="159" y="874"/>
                </a:lnTo>
                <a:lnTo>
                  <a:pt x="158" y="873"/>
                </a:lnTo>
                <a:lnTo>
                  <a:pt x="158" y="873"/>
                </a:lnTo>
                <a:lnTo>
                  <a:pt x="157" y="870"/>
                </a:lnTo>
                <a:lnTo>
                  <a:pt x="157" y="869"/>
                </a:lnTo>
                <a:lnTo>
                  <a:pt x="156" y="865"/>
                </a:lnTo>
                <a:lnTo>
                  <a:pt x="156" y="865"/>
                </a:lnTo>
                <a:lnTo>
                  <a:pt x="155" y="861"/>
                </a:lnTo>
                <a:lnTo>
                  <a:pt x="152" y="852"/>
                </a:lnTo>
                <a:lnTo>
                  <a:pt x="152" y="852"/>
                </a:lnTo>
                <a:lnTo>
                  <a:pt x="143" y="834"/>
                </a:lnTo>
                <a:lnTo>
                  <a:pt x="143" y="834"/>
                </a:lnTo>
                <a:lnTo>
                  <a:pt x="144" y="833"/>
                </a:lnTo>
                <a:lnTo>
                  <a:pt x="145" y="832"/>
                </a:lnTo>
                <a:lnTo>
                  <a:pt x="146" y="828"/>
                </a:lnTo>
                <a:lnTo>
                  <a:pt x="145" y="822"/>
                </a:lnTo>
                <a:lnTo>
                  <a:pt x="145" y="822"/>
                </a:lnTo>
                <a:lnTo>
                  <a:pt x="143" y="817"/>
                </a:lnTo>
                <a:lnTo>
                  <a:pt x="140" y="814"/>
                </a:lnTo>
                <a:lnTo>
                  <a:pt x="139" y="811"/>
                </a:lnTo>
                <a:lnTo>
                  <a:pt x="138" y="806"/>
                </a:lnTo>
                <a:lnTo>
                  <a:pt x="138" y="806"/>
                </a:lnTo>
                <a:lnTo>
                  <a:pt x="138" y="803"/>
                </a:lnTo>
                <a:lnTo>
                  <a:pt x="137" y="800"/>
                </a:lnTo>
                <a:lnTo>
                  <a:pt x="134" y="798"/>
                </a:lnTo>
                <a:lnTo>
                  <a:pt x="131" y="791"/>
                </a:lnTo>
                <a:lnTo>
                  <a:pt x="131" y="791"/>
                </a:lnTo>
                <a:lnTo>
                  <a:pt x="128" y="779"/>
                </a:lnTo>
                <a:lnTo>
                  <a:pt x="127" y="764"/>
                </a:lnTo>
                <a:lnTo>
                  <a:pt x="126" y="751"/>
                </a:lnTo>
                <a:lnTo>
                  <a:pt x="127" y="742"/>
                </a:lnTo>
                <a:lnTo>
                  <a:pt x="127" y="742"/>
                </a:lnTo>
                <a:lnTo>
                  <a:pt x="126" y="739"/>
                </a:lnTo>
                <a:lnTo>
                  <a:pt x="125" y="732"/>
                </a:lnTo>
                <a:lnTo>
                  <a:pt x="120" y="713"/>
                </a:lnTo>
                <a:lnTo>
                  <a:pt x="115" y="692"/>
                </a:lnTo>
                <a:lnTo>
                  <a:pt x="114" y="682"/>
                </a:lnTo>
                <a:lnTo>
                  <a:pt x="112" y="674"/>
                </a:lnTo>
                <a:lnTo>
                  <a:pt x="112" y="674"/>
                </a:lnTo>
                <a:lnTo>
                  <a:pt x="114" y="663"/>
                </a:lnTo>
                <a:lnTo>
                  <a:pt x="117" y="644"/>
                </a:lnTo>
                <a:lnTo>
                  <a:pt x="126" y="596"/>
                </a:lnTo>
                <a:lnTo>
                  <a:pt x="138" y="535"/>
                </a:lnTo>
                <a:lnTo>
                  <a:pt x="138" y="535"/>
                </a:lnTo>
                <a:lnTo>
                  <a:pt x="144" y="548"/>
                </a:lnTo>
                <a:lnTo>
                  <a:pt x="158" y="580"/>
                </a:lnTo>
                <a:lnTo>
                  <a:pt x="173" y="617"/>
                </a:lnTo>
                <a:lnTo>
                  <a:pt x="179" y="634"/>
                </a:lnTo>
                <a:lnTo>
                  <a:pt x="181" y="647"/>
                </a:lnTo>
                <a:lnTo>
                  <a:pt x="181" y="647"/>
                </a:lnTo>
                <a:lnTo>
                  <a:pt x="184" y="658"/>
                </a:lnTo>
                <a:lnTo>
                  <a:pt x="186" y="671"/>
                </a:lnTo>
                <a:lnTo>
                  <a:pt x="194" y="700"/>
                </a:lnTo>
                <a:lnTo>
                  <a:pt x="204" y="728"/>
                </a:lnTo>
                <a:lnTo>
                  <a:pt x="214" y="750"/>
                </a:lnTo>
                <a:lnTo>
                  <a:pt x="214" y="750"/>
                </a:lnTo>
                <a:lnTo>
                  <a:pt x="229" y="783"/>
                </a:lnTo>
                <a:lnTo>
                  <a:pt x="234" y="798"/>
                </a:lnTo>
                <a:lnTo>
                  <a:pt x="237" y="809"/>
                </a:lnTo>
                <a:lnTo>
                  <a:pt x="237" y="809"/>
                </a:lnTo>
                <a:lnTo>
                  <a:pt x="238" y="814"/>
                </a:lnTo>
                <a:lnTo>
                  <a:pt x="239" y="818"/>
                </a:lnTo>
                <a:lnTo>
                  <a:pt x="244" y="830"/>
                </a:lnTo>
                <a:lnTo>
                  <a:pt x="249" y="840"/>
                </a:lnTo>
                <a:lnTo>
                  <a:pt x="250" y="845"/>
                </a:lnTo>
                <a:lnTo>
                  <a:pt x="250" y="845"/>
                </a:lnTo>
                <a:lnTo>
                  <a:pt x="250" y="852"/>
                </a:lnTo>
                <a:lnTo>
                  <a:pt x="251" y="856"/>
                </a:lnTo>
                <a:lnTo>
                  <a:pt x="250" y="857"/>
                </a:lnTo>
                <a:lnTo>
                  <a:pt x="250" y="857"/>
                </a:lnTo>
                <a:lnTo>
                  <a:pt x="249" y="858"/>
                </a:lnTo>
                <a:lnTo>
                  <a:pt x="248" y="862"/>
                </a:lnTo>
                <a:lnTo>
                  <a:pt x="248" y="867"/>
                </a:lnTo>
                <a:lnTo>
                  <a:pt x="248" y="873"/>
                </a:lnTo>
                <a:lnTo>
                  <a:pt x="248" y="873"/>
                </a:lnTo>
                <a:lnTo>
                  <a:pt x="250" y="877"/>
                </a:lnTo>
                <a:lnTo>
                  <a:pt x="252" y="880"/>
                </a:lnTo>
                <a:lnTo>
                  <a:pt x="255" y="881"/>
                </a:lnTo>
                <a:lnTo>
                  <a:pt x="257" y="882"/>
                </a:lnTo>
                <a:lnTo>
                  <a:pt x="257" y="882"/>
                </a:lnTo>
                <a:lnTo>
                  <a:pt x="281" y="880"/>
                </a:lnTo>
                <a:lnTo>
                  <a:pt x="298" y="880"/>
                </a:lnTo>
                <a:lnTo>
                  <a:pt x="313" y="880"/>
                </a:lnTo>
                <a:lnTo>
                  <a:pt x="313" y="880"/>
                </a:lnTo>
                <a:lnTo>
                  <a:pt x="327" y="880"/>
                </a:lnTo>
                <a:lnTo>
                  <a:pt x="346" y="877"/>
                </a:lnTo>
                <a:lnTo>
                  <a:pt x="357" y="875"/>
                </a:lnTo>
                <a:lnTo>
                  <a:pt x="366" y="873"/>
                </a:lnTo>
                <a:lnTo>
                  <a:pt x="373" y="870"/>
                </a:lnTo>
                <a:lnTo>
                  <a:pt x="376" y="865"/>
                </a:lnTo>
                <a:lnTo>
                  <a:pt x="376" y="865"/>
                </a:lnTo>
                <a:lnTo>
                  <a:pt x="381" y="859"/>
                </a:lnTo>
                <a:lnTo>
                  <a:pt x="385" y="857"/>
                </a:lnTo>
                <a:lnTo>
                  <a:pt x="386" y="856"/>
                </a:lnTo>
                <a:lnTo>
                  <a:pt x="386" y="855"/>
                </a:lnTo>
                <a:lnTo>
                  <a:pt x="384" y="852"/>
                </a:lnTo>
                <a:lnTo>
                  <a:pt x="384" y="852"/>
                </a:lnTo>
                <a:lnTo>
                  <a:pt x="376" y="848"/>
                </a:lnTo>
                <a:lnTo>
                  <a:pt x="369" y="845"/>
                </a:lnTo>
                <a:lnTo>
                  <a:pt x="362" y="844"/>
                </a:lnTo>
                <a:lnTo>
                  <a:pt x="358" y="842"/>
                </a:lnTo>
                <a:lnTo>
                  <a:pt x="358" y="842"/>
                </a:lnTo>
                <a:lnTo>
                  <a:pt x="355" y="842"/>
                </a:lnTo>
                <a:lnTo>
                  <a:pt x="350" y="842"/>
                </a:lnTo>
                <a:lnTo>
                  <a:pt x="344" y="841"/>
                </a:lnTo>
                <a:lnTo>
                  <a:pt x="344" y="841"/>
                </a:lnTo>
                <a:lnTo>
                  <a:pt x="333" y="834"/>
                </a:lnTo>
                <a:lnTo>
                  <a:pt x="333" y="834"/>
                </a:lnTo>
                <a:lnTo>
                  <a:pt x="320" y="828"/>
                </a:lnTo>
                <a:lnTo>
                  <a:pt x="308" y="823"/>
                </a:lnTo>
                <a:lnTo>
                  <a:pt x="295" y="820"/>
                </a:lnTo>
                <a:lnTo>
                  <a:pt x="303" y="814"/>
                </a:lnTo>
                <a:lnTo>
                  <a:pt x="303" y="814"/>
                </a:lnTo>
                <a:lnTo>
                  <a:pt x="282" y="781"/>
                </a:lnTo>
                <a:lnTo>
                  <a:pt x="282" y="781"/>
                </a:lnTo>
                <a:lnTo>
                  <a:pt x="280" y="776"/>
                </a:lnTo>
                <a:lnTo>
                  <a:pt x="278" y="769"/>
                </a:lnTo>
                <a:lnTo>
                  <a:pt x="270" y="747"/>
                </a:lnTo>
                <a:lnTo>
                  <a:pt x="257" y="689"/>
                </a:lnTo>
                <a:lnTo>
                  <a:pt x="239" y="610"/>
                </a:lnTo>
                <a:lnTo>
                  <a:pt x="239" y="610"/>
                </a:lnTo>
                <a:lnTo>
                  <a:pt x="235" y="588"/>
                </a:lnTo>
                <a:lnTo>
                  <a:pt x="228" y="540"/>
                </a:lnTo>
                <a:lnTo>
                  <a:pt x="219" y="469"/>
                </a:lnTo>
                <a:lnTo>
                  <a:pt x="219" y="469"/>
                </a:lnTo>
                <a:lnTo>
                  <a:pt x="215" y="443"/>
                </a:lnTo>
                <a:lnTo>
                  <a:pt x="211" y="418"/>
                </a:lnTo>
                <a:lnTo>
                  <a:pt x="211" y="418"/>
                </a:lnTo>
                <a:lnTo>
                  <a:pt x="209" y="379"/>
                </a:lnTo>
                <a:lnTo>
                  <a:pt x="209" y="379"/>
                </a:lnTo>
                <a:lnTo>
                  <a:pt x="204" y="346"/>
                </a:lnTo>
                <a:lnTo>
                  <a:pt x="204" y="346"/>
                </a:lnTo>
                <a:lnTo>
                  <a:pt x="203" y="325"/>
                </a:lnTo>
                <a:lnTo>
                  <a:pt x="202" y="308"/>
                </a:lnTo>
                <a:lnTo>
                  <a:pt x="202" y="275"/>
                </a:lnTo>
                <a:lnTo>
                  <a:pt x="207" y="264"/>
                </a:lnTo>
                <a:lnTo>
                  <a:pt x="207" y="264"/>
                </a:lnTo>
                <a:lnTo>
                  <a:pt x="210" y="259"/>
                </a:lnTo>
                <a:lnTo>
                  <a:pt x="211" y="256"/>
                </a:lnTo>
                <a:lnTo>
                  <a:pt x="213" y="256"/>
                </a:lnTo>
                <a:lnTo>
                  <a:pt x="211" y="256"/>
                </a:lnTo>
                <a:lnTo>
                  <a:pt x="211" y="256"/>
                </a:lnTo>
                <a:lnTo>
                  <a:pt x="210" y="256"/>
                </a:lnTo>
                <a:lnTo>
                  <a:pt x="209" y="255"/>
                </a:lnTo>
                <a:lnTo>
                  <a:pt x="209" y="254"/>
                </a:lnTo>
                <a:lnTo>
                  <a:pt x="209" y="254"/>
                </a:lnTo>
                <a:lnTo>
                  <a:pt x="213" y="252"/>
                </a:lnTo>
                <a:lnTo>
                  <a:pt x="216" y="247"/>
                </a:lnTo>
                <a:lnTo>
                  <a:pt x="216" y="247"/>
                </a:lnTo>
                <a:lnTo>
                  <a:pt x="219" y="243"/>
                </a:lnTo>
                <a:lnTo>
                  <a:pt x="220" y="242"/>
                </a:lnTo>
                <a:lnTo>
                  <a:pt x="219" y="241"/>
                </a:lnTo>
                <a:lnTo>
                  <a:pt x="219" y="241"/>
                </a:lnTo>
                <a:lnTo>
                  <a:pt x="219" y="241"/>
                </a:lnTo>
                <a:lnTo>
                  <a:pt x="215" y="240"/>
                </a:lnTo>
                <a:lnTo>
                  <a:pt x="214" y="238"/>
                </a:lnTo>
                <a:lnTo>
                  <a:pt x="214" y="238"/>
                </a:lnTo>
                <a:lnTo>
                  <a:pt x="214" y="195"/>
                </a:lnTo>
                <a:lnTo>
                  <a:pt x="214" y="195"/>
                </a:lnTo>
                <a:lnTo>
                  <a:pt x="214" y="194"/>
                </a:lnTo>
                <a:lnTo>
                  <a:pt x="213" y="193"/>
                </a:lnTo>
                <a:lnTo>
                  <a:pt x="209" y="193"/>
                </a:lnTo>
                <a:lnTo>
                  <a:pt x="188" y="190"/>
                </a:lnTo>
                <a:lnTo>
                  <a:pt x="188" y="190"/>
                </a:lnTo>
                <a:lnTo>
                  <a:pt x="187" y="183"/>
                </a:lnTo>
                <a:lnTo>
                  <a:pt x="185" y="177"/>
                </a:lnTo>
                <a:lnTo>
                  <a:pt x="181" y="170"/>
                </a:lnTo>
                <a:lnTo>
                  <a:pt x="181" y="170"/>
                </a:lnTo>
                <a:lnTo>
                  <a:pt x="178" y="164"/>
                </a:lnTo>
                <a:lnTo>
                  <a:pt x="173" y="161"/>
                </a:lnTo>
                <a:lnTo>
                  <a:pt x="169" y="159"/>
                </a:lnTo>
                <a:lnTo>
                  <a:pt x="166" y="159"/>
                </a:lnTo>
                <a:lnTo>
                  <a:pt x="166" y="159"/>
                </a:lnTo>
                <a:lnTo>
                  <a:pt x="147" y="156"/>
                </a:lnTo>
                <a:lnTo>
                  <a:pt x="147" y="142"/>
                </a:lnTo>
                <a:lnTo>
                  <a:pt x="147" y="142"/>
                </a:lnTo>
                <a:lnTo>
                  <a:pt x="152" y="138"/>
                </a:lnTo>
                <a:lnTo>
                  <a:pt x="156" y="133"/>
                </a:lnTo>
                <a:lnTo>
                  <a:pt x="158" y="131"/>
                </a:lnTo>
                <a:lnTo>
                  <a:pt x="158" y="131"/>
                </a:lnTo>
                <a:lnTo>
                  <a:pt x="162" y="113"/>
                </a:lnTo>
                <a:lnTo>
                  <a:pt x="163" y="101"/>
                </a:lnTo>
                <a:lnTo>
                  <a:pt x="163" y="95"/>
                </a:lnTo>
                <a:lnTo>
                  <a:pt x="163" y="95"/>
                </a:lnTo>
                <a:lnTo>
                  <a:pt x="163" y="91"/>
                </a:lnTo>
                <a:lnTo>
                  <a:pt x="166" y="88"/>
                </a:lnTo>
                <a:lnTo>
                  <a:pt x="167" y="84"/>
                </a:lnTo>
                <a:lnTo>
                  <a:pt x="168" y="80"/>
                </a:lnTo>
                <a:lnTo>
                  <a:pt x="168" y="80"/>
                </a:lnTo>
                <a:lnTo>
                  <a:pt x="168" y="70"/>
                </a:lnTo>
                <a:lnTo>
                  <a:pt x="168" y="70"/>
                </a:lnTo>
                <a:lnTo>
                  <a:pt x="168" y="64"/>
                </a:lnTo>
                <a:lnTo>
                  <a:pt x="167" y="60"/>
                </a:lnTo>
                <a:lnTo>
                  <a:pt x="166" y="58"/>
                </a:lnTo>
                <a:lnTo>
                  <a:pt x="166" y="58"/>
                </a:lnTo>
                <a:lnTo>
                  <a:pt x="166" y="50"/>
                </a:lnTo>
                <a:lnTo>
                  <a:pt x="164" y="44"/>
                </a:lnTo>
                <a:lnTo>
                  <a:pt x="163" y="39"/>
                </a:lnTo>
                <a:lnTo>
                  <a:pt x="158" y="32"/>
                </a:lnTo>
                <a:lnTo>
                  <a:pt x="158" y="32"/>
                </a:lnTo>
                <a:lnTo>
                  <a:pt x="156" y="21"/>
                </a:lnTo>
                <a:lnTo>
                  <a:pt x="153" y="13"/>
                </a:lnTo>
                <a:lnTo>
                  <a:pt x="150" y="6"/>
                </a:lnTo>
                <a:lnTo>
                  <a:pt x="150" y="6"/>
                </a:lnTo>
                <a:lnTo>
                  <a:pt x="147" y="3"/>
                </a:lnTo>
                <a:lnTo>
                  <a:pt x="144" y="1"/>
                </a:lnTo>
                <a:lnTo>
                  <a:pt x="138" y="0"/>
                </a:lnTo>
                <a:lnTo>
                  <a:pt x="132" y="0"/>
                </a:lnTo>
                <a:lnTo>
                  <a:pt x="129" y="1"/>
                </a:lnTo>
                <a:lnTo>
                  <a:pt x="129" y="1"/>
                </a:lnTo>
                <a:lnTo>
                  <a:pt x="127" y="1"/>
                </a:lnTo>
                <a:lnTo>
                  <a:pt x="126" y="2"/>
                </a:lnTo>
                <a:lnTo>
                  <a:pt x="122" y="2"/>
                </a:lnTo>
                <a:lnTo>
                  <a:pt x="120" y="3"/>
                </a:lnTo>
                <a:lnTo>
                  <a:pt x="120" y="3"/>
                </a:lnTo>
                <a:lnTo>
                  <a:pt x="112" y="6"/>
                </a:lnTo>
                <a:lnTo>
                  <a:pt x="108" y="8"/>
                </a:lnTo>
                <a:lnTo>
                  <a:pt x="108" y="8"/>
                </a:lnTo>
                <a:lnTo>
                  <a:pt x="106" y="9"/>
                </a:lnTo>
                <a:lnTo>
                  <a:pt x="105" y="13"/>
                </a:lnTo>
                <a:lnTo>
                  <a:pt x="104" y="17"/>
                </a:lnTo>
                <a:lnTo>
                  <a:pt x="104" y="1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46">
            <a:extLst>
              <a:ext uri="{FF2B5EF4-FFF2-40B4-BE49-F238E27FC236}">
                <a16:creationId xmlns:a16="http://schemas.microsoft.com/office/drawing/2014/main" id="{3FC01DE6-16E2-4163-888D-EF3BD7D5B814}"/>
              </a:ext>
            </a:extLst>
          </p:cNvPr>
          <p:cNvSpPr>
            <a:spLocks/>
          </p:cNvSpPr>
          <p:nvPr/>
        </p:nvSpPr>
        <p:spPr bwMode="auto">
          <a:xfrm>
            <a:off x="1037565" y="791623"/>
            <a:ext cx="432006" cy="1628475"/>
          </a:xfrm>
          <a:custGeom>
            <a:avLst/>
            <a:gdLst>
              <a:gd name="T0" fmla="*/ 39 w 230"/>
              <a:gd name="T1" fmla="*/ 61 h 867"/>
              <a:gd name="T2" fmla="*/ 19 w 230"/>
              <a:gd name="T3" fmla="*/ 45 h 867"/>
              <a:gd name="T4" fmla="*/ 23 w 230"/>
              <a:gd name="T5" fmla="*/ 35 h 867"/>
              <a:gd name="T6" fmla="*/ 47 w 230"/>
              <a:gd name="T7" fmla="*/ 33 h 867"/>
              <a:gd name="T8" fmla="*/ 67 w 230"/>
              <a:gd name="T9" fmla="*/ 22 h 867"/>
              <a:gd name="T10" fmla="*/ 86 w 230"/>
              <a:gd name="T11" fmla="*/ 4 h 867"/>
              <a:gd name="T12" fmla="*/ 123 w 230"/>
              <a:gd name="T13" fmla="*/ 2 h 867"/>
              <a:gd name="T14" fmla="*/ 143 w 230"/>
              <a:gd name="T15" fmla="*/ 11 h 867"/>
              <a:gd name="T16" fmla="*/ 163 w 230"/>
              <a:gd name="T17" fmla="*/ 38 h 867"/>
              <a:gd name="T18" fmla="*/ 166 w 230"/>
              <a:gd name="T19" fmla="*/ 63 h 867"/>
              <a:gd name="T20" fmla="*/ 164 w 230"/>
              <a:gd name="T21" fmla="*/ 88 h 867"/>
              <a:gd name="T22" fmla="*/ 205 w 230"/>
              <a:gd name="T23" fmla="*/ 141 h 867"/>
              <a:gd name="T24" fmla="*/ 228 w 230"/>
              <a:gd name="T25" fmla="*/ 192 h 867"/>
              <a:gd name="T26" fmla="*/ 229 w 230"/>
              <a:gd name="T27" fmla="*/ 286 h 867"/>
              <a:gd name="T28" fmla="*/ 222 w 230"/>
              <a:gd name="T29" fmla="*/ 373 h 867"/>
              <a:gd name="T30" fmla="*/ 207 w 230"/>
              <a:gd name="T31" fmla="*/ 458 h 867"/>
              <a:gd name="T32" fmla="*/ 195 w 230"/>
              <a:gd name="T33" fmla="*/ 468 h 867"/>
              <a:gd name="T34" fmla="*/ 187 w 230"/>
              <a:gd name="T35" fmla="*/ 601 h 867"/>
              <a:gd name="T36" fmla="*/ 189 w 230"/>
              <a:gd name="T37" fmla="*/ 784 h 867"/>
              <a:gd name="T38" fmla="*/ 199 w 230"/>
              <a:gd name="T39" fmla="*/ 814 h 867"/>
              <a:gd name="T40" fmla="*/ 206 w 230"/>
              <a:gd name="T41" fmla="*/ 840 h 867"/>
              <a:gd name="T42" fmla="*/ 207 w 230"/>
              <a:gd name="T43" fmla="*/ 854 h 867"/>
              <a:gd name="T44" fmla="*/ 182 w 230"/>
              <a:gd name="T45" fmla="*/ 862 h 867"/>
              <a:gd name="T46" fmla="*/ 101 w 230"/>
              <a:gd name="T47" fmla="*/ 866 h 867"/>
              <a:gd name="T48" fmla="*/ 66 w 230"/>
              <a:gd name="T49" fmla="*/ 867 h 867"/>
              <a:gd name="T50" fmla="*/ 24 w 230"/>
              <a:gd name="T51" fmla="*/ 848 h 867"/>
              <a:gd name="T52" fmla="*/ 23 w 230"/>
              <a:gd name="T53" fmla="*/ 838 h 867"/>
              <a:gd name="T54" fmla="*/ 42 w 230"/>
              <a:gd name="T55" fmla="*/ 830 h 867"/>
              <a:gd name="T56" fmla="*/ 95 w 230"/>
              <a:gd name="T57" fmla="*/ 805 h 867"/>
              <a:gd name="T58" fmla="*/ 86 w 230"/>
              <a:gd name="T59" fmla="*/ 650 h 867"/>
              <a:gd name="T60" fmla="*/ 61 w 230"/>
              <a:gd name="T61" fmla="*/ 584 h 867"/>
              <a:gd name="T62" fmla="*/ 51 w 230"/>
              <a:gd name="T63" fmla="*/ 445 h 867"/>
              <a:gd name="T64" fmla="*/ 51 w 230"/>
              <a:gd name="T65" fmla="*/ 436 h 867"/>
              <a:gd name="T66" fmla="*/ 23 w 230"/>
              <a:gd name="T67" fmla="*/ 428 h 867"/>
              <a:gd name="T68" fmla="*/ 4 w 230"/>
              <a:gd name="T69" fmla="*/ 409 h 867"/>
              <a:gd name="T70" fmla="*/ 0 w 230"/>
              <a:gd name="T71" fmla="*/ 387 h 867"/>
              <a:gd name="T72" fmla="*/ 6 w 230"/>
              <a:gd name="T73" fmla="*/ 349 h 867"/>
              <a:gd name="T74" fmla="*/ 36 w 230"/>
              <a:gd name="T75" fmla="*/ 292 h 867"/>
              <a:gd name="T76" fmla="*/ 61 w 230"/>
              <a:gd name="T77" fmla="*/ 243 h 867"/>
              <a:gd name="T78" fmla="*/ 110 w 230"/>
              <a:gd name="T79" fmla="*/ 147 h 867"/>
              <a:gd name="T80" fmla="*/ 110 w 230"/>
              <a:gd name="T81" fmla="*/ 127 h 867"/>
              <a:gd name="T82" fmla="*/ 92 w 230"/>
              <a:gd name="T83" fmla="*/ 137 h 867"/>
              <a:gd name="T84" fmla="*/ 77 w 230"/>
              <a:gd name="T85" fmla="*/ 134 h 867"/>
              <a:gd name="T86" fmla="*/ 70 w 230"/>
              <a:gd name="T87" fmla="*/ 121 h 867"/>
              <a:gd name="T88" fmla="*/ 72 w 230"/>
              <a:gd name="T89" fmla="*/ 108 h 867"/>
              <a:gd name="T90" fmla="*/ 63 w 230"/>
              <a:gd name="T91" fmla="*/ 102 h 867"/>
              <a:gd name="T92" fmla="*/ 57 w 230"/>
              <a:gd name="T93" fmla="*/ 94 h 867"/>
              <a:gd name="T94" fmla="*/ 55 w 230"/>
              <a:gd name="T95" fmla="*/ 82 h 8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0" h="867">
                <a:moveTo>
                  <a:pt x="57" y="68"/>
                </a:moveTo>
                <a:lnTo>
                  <a:pt x="57" y="68"/>
                </a:lnTo>
                <a:lnTo>
                  <a:pt x="51" y="65"/>
                </a:lnTo>
                <a:lnTo>
                  <a:pt x="39" y="61"/>
                </a:lnTo>
                <a:lnTo>
                  <a:pt x="31" y="57"/>
                </a:lnTo>
                <a:lnTo>
                  <a:pt x="25" y="52"/>
                </a:lnTo>
                <a:lnTo>
                  <a:pt x="20" y="49"/>
                </a:lnTo>
                <a:lnTo>
                  <a:pt x="19" y="45"/>
                </a:lnTo>
                <a:lnTo>
                  <a:pt x="19" y="43"/>
                </a:lnTo>
                <a:lnTo>
                  <a:pt x="19" y="43"/>
                </a:lnTo>
                <a:lnTo>
                  <a:pt x="20" y="39"/>
                </a:lnTo>
                <a:lnTo>
                  <a:pt x="23" y="35"/>
                </a:lnTo>
                <a:lnTo>
                  <a:pt x="26" y="34"/>
                </a:lnTo>
                <a:lnTo>
                  <a:pt x="31" y="34"/>
                </a:lnTo>
                <a:lnTo>
                  <a:pt x="41" y="34"/>
                </a:lnTo>
                <a:lnTo>
                  <a:pt x="47" y="33"/>
                </a:lnTo>
                <a:lnTo>
                  <a:pt x="53" y="30"/>
                </a:lnTo>
                <a:lnTo>
                  <a:pt x="53" y="30"/>
                </a:lnTo>
                <a:lnTo>
                  <a:pt x="67" y="22"/>
                </a:lnTo>
                <a:lnTo>
                  <a:pt x="67" y="22"/>
                </a:lnTo>
                <a:lnTo>
                  <a:pt x="70" y="17"/>
                </a:lnTo>
                <a:lnTo>
                  <a:pt x="72" y="14"/>
                </a:lnTo>
                <a:lnTo>
                  <a:pt x="78" y="9"/>
                </a:lnTo>
                <a:lnTo>
                  <a:pt x="86" y="4"/>
                </a:lnTo>
                <a:lnTo>
                  <a:pt x="95" y="0"/>
                </a:lnTo>
                <a:lnTo>
                  <a:pt x="107" y="0"/>
                </a:lnTo>
                <a:lnTo>
                  <a:pt x="114" y="0"/>
                </a:lnTo>
                <a:lnTo>
                  <a:pt x="123" y="2"/>
                </a:lnTo>
                <a:lnTo>
                  <a:pt x="123" y="2"/>
                </a:lnTo>
                <a:lnTo>
                  <a:pt x="130" y="4"/>
                </a:lnTo>
                <a:lnTo>
                  <a:pt x="137" y="6"/>
                </a:lnTo>
                <a:lnTo>
                  <a:pt x="143" y="11"/>
                </a:lnTo>
                <a:lnTo>
                  <a:pt x="149" y="16"/>
                </a:lnTo>
                <a:lnTo>
                  <a:pt x="153" y="21"/>
                </a:lnTo>
                <a:lnTo>
                  <a:pt x="158" y="27"/>
                </a:lnTo>
                <a:lnTo>
                  <a:pt x="163" y="38"/>
                </a:lnTo>
                <a:lnTo>
                  <a:pt x="166" y="49"/>
                </a:lnTo>
                <a:lnTo>
                  <a:pt x="169" y="58"/>
                </a:lnTo>
                <a:lnTo>
                  <a:pt x="170" y="68"/>
                </a:lnTo>
                <a:lnTo>
                  <a:pt x="166" y="63"/>
                </a:lnTo>
                <a:lnTo>
                  <a:pt x="166" y="84"/>
                </a:lnTo>
                <a:lnTo>
                  <a:pt x="166" y="84"/>
                </a:lnTo>
                <a:lnTo>
                  <a:pt x="165" y="87"/>
                </a:lnTo>
                <a:lnTo>
                  <a:pt x="164" y="88"/>
                </a:lnTo>
                <a:lnTo>
                  <a:pt x="161" y="88"/>
                </a:lnTo>
                <a:lnTo>
                  <a:pt x="164" y="103"/>
                </a:lnTo>
                <a:lnTo>
                  <a:pt x="205" y="141"/>
                </a:lnTo>
                <a:lnTo>
                  <a:pt x="205" y="141"/>
                </a:lnTo>
                <a:lnTo>
                  <a:pt x="209" y="147"/>
                </a:lnTo>
                <a:lnTo>
                  <a:pt x="217" y="163"/>
                </a:lnTo>
                <a:lnTo>
                  <a:pt x="225" y="182"/>
                </a:lnTo>
                <a:lnTo>
                  <a:pt x="228" y="192"/>
                </a:lnTo>
                <a:lnTo>
                  <a:pt x="230" y="202"/>
                </a:lnTo>
                <a:lnTo>
                  <a:pt x="230" y="202"/>
                </a:lnTo>
                <a:lnTo>
                  <a:pt x="230" y="235"/>
                </a:lnTo>
                <a:lnTo>
                  <a:pt x="229" y="286"/>
                </a:lnTo>
                <a:lnTo>
                  <a:pt x="225" y="338"/>
                </a:lnTo>
                <a:lnTo>
                  <a:pt x="224" y="358"/>
                </a:lnTo>
                <a:lnTo>
                  <a:pt x="222" y="373"/>
                </a:lnTo>
                <a:lnTo>
                  <a:pt x="222" y="373"/>
                </a:lnTo>
                <a:lnTo>
                  <a:pt x="217" y="398"/>
                </a:lnTo>
                <a:lnTo>
                  <a:pt x="213" y="427"/>
                </a:lnTo>
                <a:lnTo>
                  <a:pt x="210" y="450"/>
                </a:lnTo>
                <a:lnTo>
                  <a:pt x="207" y="458"/>
                </a:lnTo>
                <a:lnTo>
                  <a:pt x="205" y="462"/>
                </a:lnTo>
                <a:lnTo>
                  <a:pt x="205" y="462"/>
                </a:lnTo>
                <a:lnTo>
                  <a:pt x="198" y="467"/>
                </a:lnTo>
                <a:lnTo>
                  <a:pt x="195" y="468"/>
                </a:lnTo>
                <a:lnTo>
                  <a:pt x="195" y="468"/>
                </a:lnTo>
                <a:lnTo>
                  <a:pt x="192" y="527"/>
                </a:lnTo>
                <a:lnTo>
                  <a:pt x="187" y="601"/>
                </a:lnTo>
                <a:lnTo>
                  <a:pt x="187" y="601"/>
                </a:lnTo>
                <a:lnTo>
                  <a:pt x="187" y="616"/>
                </a:lnTo>
                <a:lnTo>
                  <a:pt x="188" y="632"/>
                </a:lnTo>
                <a:lnTo>
                  <a:pt x="189" y="650"/>
                </a:lnTo>
                <a:lnTo>
                  <a:pt x="189" y="784"/>
                </a:lnTo>
                <a:lnTo>
                  <a:pt x="193" y="805"/>
                </a:lnTo>
                <a:lnTo>
                  <a:pt x="193" y="805"/>
                </a:lnTo>
                <a:lnTo>
                  <a:pt x="196" y="809"/>
                </a:lnTo>
                <a:lnTo>
                  <a:pt x="199" y="814"/>
                </a:lnTo>
                <a:lnTo>
                  <a:pt x="201" y="821"/>
                </a:lnTo>
                <a:lnTo>
                  <a:pt x="201" y="821"/>
                </a:lnTo>
                <a:lnTo>
                  <a:pt x="202" y="830"/>
                </a:lnTo>
                <a:lnTo>
                  <a:pt x="206" y="840"/>
                </a:lnTo>
                <a:lnTo>
                  <a:pt x="207" y="849"/>
                </a:lnTo>
                <a:lnTo>
                  <a:pt x="207" y="852"/>
                </a:lnTo>
                <a:lnTo>
                  <a:pt x="207" y="854"/>
                </a:lnTo>
                <a:lnTo>
                  <a:pt x="207" y="854"/>
                </a:lnTo>
                <a:lnTo>
                  <a:pt x="206" y="856"/>
                </a:lnTo>
                <a:lnTo>
                  <a:pt x="202" y="858"/>
                </a:lnTo>
                <a:lnTo>
                  <a:pt x="195" y="860"/>
                </a:lnTo>
                <a:lnTo>
                  <a:pt x="182" y="862"/>
                </a:lnTo>
                <a:lnTo>
                  <a:pt x="182" y="862"/>
                </a:lnTo>
                <a:lnTo>
                  <a:pt x="137" y="867"/>
                </a:lnTo>
                <a:lnTo>
                  <a:pt x="137" y="867"/>
                </a:lnTo>
                <a:lnTo>
                  <a:pt x="101" y="866"/>
                </a:lnTo>
                <a:lnTo>
                  <a:pt x="80" y="866"/>
                </a:lnTo>
                <a:lnTo>
                  <a:pt x="69" y="867"/>
                </a:lnTo>
                <a:lnTo>
                  <a:pt x="69" y="867"/>
                </a:lnTo>
                <a:lnTo>
                  <a:pt x="66" y="867"/>
                </a:lnTo>
                <a:lnTo>
                  <a:pt x="60" y="865"/>
                </a:lnTo>
                <a:lnTo>
                  <a:pt x="45" y="859"/>
                </a:lnTo>
                <a:lnTo>
                  <a:pt x="29" y="852"/>
                </a:lnTo>
                <a:lnTo>
                  <a:pt x="24" y="848"/>
                </a:lnTo>
                <a:lnTo>
                  <a:pt x="22" y="844"/>
                </a:lnTo>
                <a:lnTo>
                  <a:pt x="22" y="844"/>
                </a:lnTo>
                <a:lnTo>
                  <a:pt x="22" y="842"/>
                </a:lnTo>
                <a:lnTo>
                  <a:pt x="23" y="838"/>
                </a:lnTo>
                <a:lnTo>
                  <a:pt x="25" y="836"/>
                </a:lnTo>
                <a:lnTo>
                  <a:pt x="28" y="835"/>
                </a:lnTo>
                <a:lnTo>
                  <a:pt x="35" y="831"/>
                </a:lnTo>
                <a:lnTo>
                  <a:pt x="42" y="830"/>
                </a:lnTo>
                <a:lnTo>
                  <a:pt x="67" y="830"/>
                </a:lnTo>
                <a:lnTo>
                  <a:pt x="75" y="821"/>
                </a:lnTo>
                <a:lnTo>
                  <a:pt x="75" y="821"/>
                </a:lnTo>
                <a:lnTo>
                  <a:pt x="95" y="805"/>
                </a:lnTo>
                <a:lnTo>
                  <a:pt x="110" y="792"/>
                </a:lnTo>
                <a:lnTo>
                  <a:pt x="104" y="653"/>
                </a:lnTo>
                <a:lnTo>
                  <a:pt x="104" y="653"/>
                </a:lnTo>
                <a:lnTo>
                  <a:pt x="86" y="650"/>
                </a:lnTo>
                <a:lnTo>
                  <a:pt x="73" y="649"/>
                </a:lnTo>
                <a:lnTo>
                  <a:pt x="67" y="648"/>
                </a:lnTo>
                <a:lnTo>
                  <a:pt x="67" y="648"/>
                </a:lnTo>
                <a:lnTo>
                  <a:pt x="61" y="584"/>
                </a:lnTo>
                <a:lnTo>
                  <a:pt x="54" y="499"/>
                </a:lnTo>
                <a:lnTo>
                  <a:pt x="54" y="499"/>
                </a:lnTo>
                <a:lnTo>
                  <a:pt x="51" y="445"/>
                </a:lnTo>
                <a:lnTo>
                  <a:pt x="51" y="445"/>
                </a:lnTo>
                <a:lnTo>
                  <a:pt x="49" y="445"/>
                </a:lnTo>
                <a:lnTo>
                  <a:pt x="49" y="443"/>
                </a:lnTo>
                <a:lnTo>
                  <a:pt x="49" y="440"/>
                </a:lnTo>
                <a:lnTo>
                  <a:pt x="51" y="436"/>
                </a:lnTo>
                <a:lnTo>
                  <a:pt x="51" y="436"/>
                </a:lnTo>
                <a:lnTo>
                  <a:pt x="40" y="433"/>
                </a:lnTo>
                <a:lnTo>
                  <a:pt x="31" y="432"/>
                </a:lnTo>
                <a:lnTo>
                  <a:pt x="23" y="428"/>
                </a:lnTo>
                <a:lnTo>
                  <a:pt x="14" y="422"/>
                </a:lnTo>
                <a:lnTo>
                  <a:pt x="11" y="419"/>
                </a:lnTo>
                <a:lnTo>
                  <a:pt x="7" y="414"/>
                </a:lnTo>
                <a:lnTo>
                  <a:pt x="4" y="409"/>
                </a:lnTo>
                <a:lnTo>
                  <a:pt x="1" y="403"/>
                </a:lnTo>
                <a:lnTo>
                  <a:pt x="0" y="396"/>
                </a:lnTo>
                <a:lnTo>
                  <a:pt x="0" y="387"/>
                </a:lnTo>
                <a:lnTo>
                  <a:pt x="0" y="387"/>
                </a:lnTo>
                <a:lnTo>
                  <a:pt x="0" y="378"/>
                </a:lnTo>
                <a:lnTo>
                  <a:pt x="1" y="368"/>
                </a:lnTo>
                <a:lnTo>
                  <a:pt x="2" y="358"/>
                </a:lnTo>
                <a:lnTo>
                  <a:pt x="6" y="349"/>
                </a:lnTo>
                <a:lnTo>
                  <a:pt x="12" y="333"/>
                </a:lnTo>
                <a:lnTo>
                  <a:pt x="20" y="317"/>
                </a:lnTo>
                <a:lnTo>
                  <a:pt x="29" y="304"/>
                </a:lnTo>
                <a:lnTo>
                  <a:pt x="36" y="292"/>
                </a:lnTo>
                <a:lnTo>
                  <a:pt x="43" y="282"/>
                </a:lnTo>
                <a:lnTo>
                  <a:pt x="48" y="273"/>
                </a:lnTo>
                <a:lnTo>
                  <a:pt x="48" y="273"/>
                </a:lnTo>
                <a:lnTo>
                  <a:pt x="61" y="243"/>
                </a:lnTo>
                <a:lnTo>
                  <a:pt x="67" y="231"/>
                </a:lnTo>
                <a:lnTo>
                  <a:pt x="106" y="149"/>
                </a:lnTo>
                <a:lnTo>
                  <a:pt x="106" y="149"/>
                </a:lnTo>
                <a:lnTo>
                  <a:pt x="110" y="147"/>
                </a:lnTo>
                <a:lnTo>
                  <a:pt x="112" y="146"/>
                </a:lnTo>
                <a:lnTo>
                  <a:pt x="112" y="144"/>
                </a:lnTo>
                <a:lnTo>
                  <a:pt x="112" y="144"/>
                </a:lnTo>
                <a:lnTo>
                  <a:pt x="110" y="127"/>
                </a:lnTo>
                <a:lnTo>
                  <a:pt x="110" y="127"/>
                </a:lnTo>
                <a:lnTo>
                  <a:pt x="107" y="129"/>
                </a:lnTo>
                <a:lnTo>
                  <a:pt x="100" y="133"/>
                </a:lnTo>
                <a:lnTo>
                  <a:pt x="92" y="137"/>
                </a:lnTo>
                <a:lnTo>
                  <a:pt x="87" y="137"/>
                </a:lnTo>
                <a:lnTo>
                  <a:pt x="82" y="135"/>
                </a:lnTo>
                <a:lnTo>
                  <a:pt x="82" y="135"/>
                </a:lnTo>
                <a:lnTo>
                  <a:pt x="77" y="134"/>
                </a:lnTo>
                <a:lnTo>
                  <a:pt x="75" y="132"/>
                </a:lnTo>
                <a:lnTo>
                  <a:pt x="72" y="129"/>
                </a:lnTo>
                <a:lnTo>
                  <a:pt x="71" y="127"/>
                </a:lnTo>
                <a:lnTo>
                  <a:pt x="70" y="121"/>
                </a:lnTo>
                <a:lnTo>
                  <a:pt x="71" y="115"/>
                </a:lnTo>
                <a:lnTo>
                  <a:pt x="71" y="115"/>
                </a:lnTo>
                <a:lnTo>
                  <a:pt x="72" y="110"/>
                </a:lnTo>
                <a:lnTo>
                  <a:pt x="72" y="108"/>
                </a:lnTo>
                <a:lnTo>
                  <a:pt x="71" y="105"/>
                </a:lnTo>
                <a:lnTo>
                  <a:pt x="65" y="103"/>
                </a:lnTo>
                <a:lnTo>
                  <a:pt x="65" y="103"/>
                </a:lnTo>
                <a:lnTo>
                  <a:pt x="63" y="102"/>
                </a:lnTo>
                <a:lnTo>
                  <a:pt x="61" y="98"/>
                </a:lnTo>
                <a:lnTo>
                  <a:pt x="59" y="94"/>
                </a:lnTo>
                <a:lnTo>
                  <a:pt x="59" y="94"/>
                </a:lnTo>
                <a:lnTo>
                  <a:pt x="57" y="94"/>
                </a:lnTo>
                <a:lnTo>
                  <a:pt x="55" y="92"/>
                </a:lnTo>
                <a:lnTo>
                  <a:pt x="54" y="88"/>
                </a:lnTo>
                <a:lnTo>
                  <a:pt x="54" y="88"/>
                </a:lnTo>
                <a:lnTo>
                  <a:pt x="55" y="82"/>
                </a:lnTo>
                <a:lnTo>
                  <a:pt x="58" y="77"/>
                </a:lnTo>
                <a:lnTo>
                  <a:pt x="60" y="71"/>
                </a:lnTo>
                <a:lnTo>
                  <a:pt x="57" y="6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F549C567-C158-494F-8FAB-AFD03AB0A446}"/>
              </a:ext>
            </a:extLst>
          </p:cNvPr>
          <p:cNvSpPr>
            <a:spLocks/>
          </p:cNvSpPr>
          <p:nvPr/>
        </p:nvSpPr>
        <p:spPr bwMode="auto">
          <a:xfrm>
            <a:off x="2865489" y="829953"/>
            <a:ext cx="469900" cy="1603375"/>
          </a:xfrm>
          <a:custGeom>
            <a:avLst/>
            <a:gdLst>
              <a:gd name="T0" fmla="*/ 48 w 296"/>
              <a:gd name="T1" fmla="*/ 180 h 1010"/>
              <a:gd name="T2" fmla="*/ 38 w 296"/>
              <a:gd name="T3" fmla="*/ 227 h 1010"/>
              <a:gd name="T4" fmla="*/ 34 w 296"/>
              <a:gd name="T5" fmla="*/ 387 h 1010"/>
              <a:gd name="T6" fmla="*/ 40 w 296"/>
              <a:gd name="T7" fmla="*/ 491 h 1010"/>
              <a:gd name="T8" fmla="*/ 49 w 296"/>
              <a:gd name="T9" fmla="*/ 567 h 1010"/>
              <a:gd name="T10" fmla="*/ 49 w 296"/>
              <a:gd name="T11" fmla="*/ 684 h 1010"/>
              <a:gd name="T12" fmla="*/ 50 w 296"/>
              <a:gd name="T13" fmla="*/ 705 h 1010"/>
              <a:gd name="T14" fmla="*/ 45 w 296"/>
              <a:gd name="T15" fmla="*/ 785 h 1010"/>
              <a:gd name="T16" fmla="*/ 58 w 296"/>
              <a:gd name="T17" fmla="*/ 859 h 1010"/>
              <a:gd name="T18" fmla="*/ 59 w 296"/>
              <a:gd name="T19" fmla="*/ 930 h 1010"/>
              <a:gd name="T20" fmla="*/ 54 w 296"/>
              <a:gd name="T21" fmla="*/ 953 h 1010"/>
              <a:gd name="T22" fmla="*/ 65 w 296"/>
              <a:gd name="T23" fmla="*/ 964 h 1010"/>
              <a:gd name="T24" fmla="*/ 54 w 296"/>
              <a:gd name="T25" fmla="*/ 972 h 1010"/>
              <a:gd name="T26" fmla="*/ 13 w 296"/>
              <a:gd name="T27" fmla="*/ 973 h 1010"/>
              <a:gd name="T28" fmla="*/ 8 w 296"/>
              <a:gd name="T29" fmla="*/ 985 h 1010"/>
              <a:gd name="T30" fmla="*/ 24 w 296"/>
              <a:gd name="T31" fmla="*/ 1005 h 1010"/>
              <a:gd name="T32" fmla="*/ 66 w 296"/>
              <a:gd name="T33" fmla="*/ 1009 h 1010"/>
              <a:gd name="T34" fmla="*/ 133 w 296"/>
              <a:gd name="T35" fmla="*/ 994 h 1010"/>
              <a:gd name="T36" fmla="*/ 158 w 296"/>
              <a:gd name="T37" fmla="*/ 980 h 1010"/>
              <a:gd name="T38" fmla="*/ 142 w 296"/>
              <a:gd name="T39" fmla="*/ 934 h 1010"/>
              <a:gd name="T40" fmla="*/ 141 w 296"/>
              <a:gd name="T41" fmla="*/ 792 h 1010"/>
              <a:gd name="T42" fmla="*/ 152 w 296"/>
              <a:gd name="T43" fmla="*/ 742 h 1010"/>
              <a:gd name="T44" fmla="*/ 171 w 296"/>
              <a:gd name="T45" fmla="*/ 785 h 1010"/>
              <a:gd name="T46" fmla="*/ 177 w 296"/>
              <a:gd name="T47" fmla="*/ 863 h 1010"/>
              <a:gd name="T48" fmla="*/ 200 w 296"/>
              <a:gd name="T49" fmla="*/ 918 h 1010"/>
              <a:gd name="T50" fmla="*/ 174 w 296"/>
              <a:gd name="T51" fmla="*/ 955 h 1010"/>
              <a:gd name="T52" fmla="*/ 161 w 296"/>
              <a:gd name="T53" fmla="*/ 959 h 1010"/>
              <a:gd name="T54" fmla="*/ 159 w 296"/>
              <a:gd name="T55" fmla="*/ 976 h 1010"/>
              <a:gd name="T56" fmla="*/ 182 w 296"/>
              <a:gd name="T57" fmla="*/ 986 h 1010"/>
              <a:gd name="T58" fmla="*/ 233 w 296"/>
              <a:gd name="T59" fmla="*/ 985 h 1010"/>
              <a:gd name="T60" fmla="*/ 274 w 296"/>
              <a:gd name="T61" fmla="*/ 980 h 1010"/>
              <a:gd name="T62" fmla="*/ 296 w 296"/>
              <a:gd name="T63" fmla="*/ 959 h 1010"/>
              <a:gd name="T64" fmla="*/ 279 w 296"/>
              <a:gd name="T65" fmla="*/ 922 h 1010"/>
              <a:gd name="T66" fmla="*/ 282 w 296"/>
              <a:gd name="T67" fmla="*/ 911 h 1010"/>
              <a:gd name="T68" fmla="*/ 266 w 296"/>
              <a:gd name="T69" fmla="*/ 892 h 1010"/>
              <a:gd name="T70" fmla="*/ 266 w 296"/>
              <a:gd name="T71" fmla="*/ 852 h 1010"/>
              <a:gd name="T72" fmla="*/ 259 w 296"/>
              <a:gd name="T73" fmla="*/ 811 h 1010"/>
              <a:gd name="T74" fmla="*/ 240 w 296"/>
              <a:gd name="T75" fmla="*/ 746 h 1010"/>
              <a:gd name="T76" fmla="*/ 215 w 296"/>
              <a:gd name="T77" fmla="*/ 630 h 1010"/>
              <a:gd name="T78" fmla="*/ 233 w 296"/>
              <a:gd name="T79" fmla="*/ 590 h 1010"/>
              <a:gd name="T80" fmla="*/ 238 w 296"/>
              <a:gd name="T81" fmla="*/ 534 h 1010"/>
              <a:gd name="T82" fmla="*/ 255 w 296"/>
              <a:gd name="T83" fmla="*/ 519 h 1010"/>
              <a:gd name="T84" fmla="*/ 242 w 296"/>
              <a:gd name="T85" fmla="*/ 475 h 1010"/>
              <a:gd name="T86" fmla="*/ 232 w 296"/>
              <a:gd name="T87" fmla="*/ 393 h 1010"/>
              <a:gd name="T88" fmla="*/ 203 w 296"/>
              <a:gd name="T89" fmla="*/ 230 h 1010"/>
              <a:gd name="T90" fmla="*/ 140 w 296"/>
              <a:gd name="T91" fmla="*/ 137 h 1010"/>
              <a:gd name="T92" fmla="*/ 119 w 296"/>
              <a:gd name="T93" fmla="*/ 129 h 1010"/>
              <a:gd name="T94" fmla="*/ 115 w 296"/>
              <a:gd name="T95" fmla="*/ 100 h 1010"/>
              <a:gd name="T96" fmla="*/ 123 w 296"/>
              <a:gd name="T97" fmla="*/ 84 h 1010"/>
              <a:gd name="T98" fmla="*/ 109 w 296"/>
              <a:gd name="T99" fmla="*/ 35 h 1010"/>
              <a:gd name="T100" fmla="*/ 84 w 296"/>
              <a:gd name="T101" fmla="*/ 6 h 1010"/>
              <a:gd name="T102" fmla="*/ 59 w 296"/>
              <a:gd name="T103" fmla="*/ 0 h 1010"/>
              <a:gd name="T104" fmla="*/ 31 w 296"/>
              <a:gd name="T105" fmla="*/ 10 h 1010"/>
              <a:gd name="T106" fmla="*/ 9 w 296"/>
              <a:gd name="T107" fmla="*/ 25 h 1010"/>
              <a:gd name="T108" fmla="*/ 12 w 296"/>
              <a:gd name="T109" fmla="*/ 39 h 1010"/>
              <a:gd name="T110" fmla="*/ 9 w 296"/>
              <a:gd name="T111" fmla="*/ 63 h 1010"/>
              <a:gd name="T112" fmla="*/ 8 w 296"/>
              <a:gd name="T113" fmla="*/ 85 h 1010"/>
              <a:gd name="T114" fmla="*/ 3 w 296"/>
              <a:gd name="T115" fmla="*/ 99 h 1010"/>
              <a:gd name="T116" fmla="*/ 8 w 296"/>
              <a:gd name="T117" fmla="*/ 118 h 1010"/>
              <a:gd name="T118" fmla="*/ 9 w 296"/>
              <a:gd name="T119" fmla="*/ 129 h 1010"/>
              <a:gd name="T120" fmla="*/ 15 w 296"/>
              <a:gd name="T121" fmla="*/ 146 h 1010"/>
              <a:gd name="T122" fmla="*/ 44 w 296"/>
              <a:gd name="T123" fmla="*/ 142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6" h="1010">
                <a:moveTo>
                  <a:pt x="44" y="142"/>
                </a:moveTo>
                <a:lnTo>
                  <a:pt x="61" y="162"/>
                </a:lnTo>
                <a:lnTo>
                  <a:pt x="61" y="162"/>
                </a:lnTo>
                <a:lnTo>
                  <a:pt x="54" y="171"/>
                </a:lnTo>
                <a:lnTo>
                  <a:pt x="48" y="180"/>
                </a:lnTo>
                <a:lnTo>
                  <a:pt x="42" y="192"/>
                </a:lnTo>
                <a:lnTo>
                  <a:pt x="42" y="192"/>
                </a:lnTo>
                <a:lnTo>
                  <a:pt x="40" y="200"/>
                </a:lnTo>
                <a:lnTo>
                  <a:pt x="38" y="208"/>
                </a:lnTo>
                <a:lnTo>
                  <a:pt x="38" y="227"/>
                </a:lnTo>
                <a:lnTo>
                  <a:pt x="38" y="255"/>
                </a:lnTo>
                <a:lnTo>
                  <a:pt x="38" y="255"/>
                </a:lnTo>
                <a:lnTo>
                  <a:pt x="37" y="314"/>
                </a:lnTo>
                <a:lnTo>
                  <a:pt x="34" y="387"/>
                </a:lnTo>
                <a:lnTo>
                  <a:pt x="34" y="387"/>
                </a:lnTo>
                <a:lnTo>
                  <a:pt x="36" y="405"/>
                </a:lnTo>
                <a:lnTo>
                  <a:pt x="37" y="423"/>
                </a:lnTo>
                <a:lnTo>
                  <a:pt x="40" y="447"/>
                </a:lnTo>
                <a:lnTo>
                  <a:pt x="40" y="491"/>
                </a:lnTo>
                <a:lnTo>
                  <a:pt x="40" y="491"/>
                </a:lnTo>
                <a:lnTo>
                  <a:pt x="42" y="522"/>
                </a:lnTo>
                <a:lnTo>
                  <a:pt x="44" y="542"/>
                </a:lnTo>
                <a:lnTo>
                  <a:pt x="48" y="558"/>
                </a:lnTo>
                <a:lnTo>
                  <a:pt x="48" y="558"/>
                </a:lnTo>
                <a:lnTo>
                  <a:pt x="49" y="567"/>
                </a:lnTo>
                <a:lnTo>
                  <a:pt x="49" y="583"/>
                </a:lnTo>
                <a:lnTo>
                  <a:pt x="49" y="622"/>
                </a:lnTo>
                <a:lnTo>
                  <a:pt x="48" y="680"/>
                </a:lnTo>
                <a:lnTo>
                  <a:pt x="48" y="680"/>
                </a:lnTo>
                <a:lnTo>
                  <a:pt x="49" y="684"/>
                </a:lnTo>
                <a:lnTo>
                  <a:pt x="50" y="689"/>
                </a:lnTo>
                <a:lnTo>
                  <a:pt x="52" y="696"/>
                </a:lnTo>
                <a:lnTo>
                  <a:pt x="52" y="700"/>
                </a:lnTo>
                <a:lnTo>
                  <a:pt x="50" y="705"/>
                </a:lnTo>
                <a:lnTo>
                  <a:pt x="50" y="705"/>
                </a:lnTo>
                <a:lnTo>
                  <a:pt x="48" y="722"/>
                </a:lnTo>
                <a:lnTo>
                  <a:pt x="45" y="746"/>
                </a:lnTo>
                <a:lnTo>
                  <a:pt x="44" y="768"/>
                </a:lnTo>
                <a:lnTo>
                  <a:pt x="44" y="779"/>
                </a:lnTo>
                <a:lnTo>
                  <a:pt x="45" y="785"/>
                </a:lnTo>
                <a:lnTo>
                  <a:pt x="45" y="785"/>
                </a:lnTo>
                <a:lnTo>
                  <a:pt x="49" y="801"/>
                </a:lnTo>
                <a:lnTo>
                  <a:pt x="54" y="823"/>
                </a:lnTo>
                <a:lnTo>
                  <a:pt x="57" y="844"/>
                </a:lnTo>
                <a:lnTo>
                  <a:pt x="58" y="859"/>
                </a:lnTo>
                <a:lnTo>
                  <a:pt x="58" y="859"/>
                </a:lnTo>
                <a:lnTo>
                  <a:pt x="58" y="894"/>
                </a:lnTo>
                <a:lnTo>
                  <a:pt x="59" y="925"/>
                </a:lnTo>
                <a:lnTo>
                  <a:pt x="59" y="925"/>
                </a:lnTo>
                <a:lnTo>
                  <a:pt x="59" y="930"/>
                </a:lnTo>
                <a:lnTo>
                  <a:pt x="59" y="936"/>
                </a:lnTo>
                <a:lnTo>
                  <a:pt x="56" y="947"/>
                </a:lnTo>
                <a:lnTo>
                  <a:pt x="56" y="947"/>
                </a:lnTo>
                <a:lnTo>
                  <a:pt x="54" y="951"/>
                </a:lnTo>
                <a:lnTo>
                  <a:pt x="54" y="953"/>
                </a:lnTo>
                <a:lnTo>
                  <a:pt x="54" y="956"/>
                </a:lnTo>
                <a:lnTo>
                  <a:pt x="58" y="959"/>
                </a:lnTo>
                <a:lnTo>
                  <a:pt x="58" y="959"/>
                </a:lnTo>
                <a:lnTo>
                  <a:pt x="62" y="961"/>
                </a:lnTo>
                <a:lnTo>
                  <a:pt x="65" y="964"/>
                </a:lnTo>
                <a:lnTo>
                  <a:pt x="67" y="967"/>
                </a:lnTo>
                <a:lnTo>
                  <a:pt x="67" y="967"/>
                </a:lnTo>
                <a:lnTo>
                  <a:pt x="66" y="967"/>
                </a:lnTo>
                <a:lnTo>
                  <a:pt x="62" y="971"/>
                </a:lnTo>
                <a:lnTo>
                  <a:pt x="54" y="972"/>
                </a:lnTo>
                <a:lnTo>
                  <a:pt x="46" y="973"/>
                </a:lnTo>
                <a:lnTo>
                  <a:pt x="38" y="973"/>
                </a:lnTo>
                <a:lnTo>
                  <a:pt x="38" y="973"/>
                </a:lnTo>
                <a:lnTo>
                  <a:pt x="23" y="973"/>
                </a:lnTo>
                <a:lnTo>
                  <a:pt x="13" y="973"/>
                </a:lnTo>
                <a:lnTo>
                  <a:pt x="11" y="975"/>
                </a:lnTo>
                <a:lnTo>
                  <a:pt x="9" y="977"/>
                </a:lnTo>
                <a:lnTo>
                  <a:pt x="8" y="981"/>
                </a:lnTo>
                <a:lnTo>
                  <a:pt x="8" y="985"/>
                </a:lnTo>
                <a:lnTo>
                  <a:pt x="8" y="985"/>
                </a:lnTo>
                <a:lnTo>
                  <a:pt x="8" y="990"/>
                </a:lnTo>
                <a:lnTo>
                  <a:pt x="9" y="994"/>
                </a:lnTo>
                <a:lnTo>
                  <a:pt x="12" y="998"/>
                </a:lnTo>
                <a:lnTo>
                  <a:pt x="15" y="1001"/>
                </a:lnTo>
                <a:lnTo>
                  <a:pt x="24" y="1005"/>
                </a:lnTo>
                <a:lnTo>
                  <a:pt x="34" y="1009"/>
                </a:lnTo>
                <a:lnTo>
                  <a:pt x="34" y="1009"/>
                </a:lnTo>
                <a:lnTo>
                  <a:pt x="41" y="1010"/>
                </a:lnTo>
                <a:lnTo>
                  <a:pt x="49" y="1010"/>
                </a:lnTo>
                <a:lnTo>
                  <a:pt x="66" y="1009"/>
                </a:lnTo>
                <a:lnTo>
                  <a:pt x="83" y="1005"/>
                </a:lnTo>
                <a:lnTo>
                  <a:pt x="98" y="1003"/>
                </a:lnTo>
                <a:lnTo>
                  <a:pt x="98" y="1003"/>
                </a:lnTo>
                <a:lnTo>
                  <a:pt x="113" y="1001"/>
                </a:lnTo>
                <a:lnTo>
                  <a:pt x="133" y="994"/>
                </a:lnTo>
                <a:lnTo>
                  <a:pt x="152" y="986"/>
                </a:lnTo>
                <a:lnTo>
                  <a:pt x="157" y="984"/>
                </a:lnTo>
                <a:lnTo>
                  <a:pt x="158" y="981"/>
                </a:lnTo>
                <a:lnTo>
                  <a:pt x="158" y="980"/>
                </a:lnTo>
                <a:lnTo>
                  <a:pt x="158" y="980"/>
                </a:lnTo>
                <a:lnTo>
                  <a:pt x="146" y="957"/>
                </a:lnTo>
                <a:lnTo>
                  <a:pt x="136" y="939"/>
                </a:lnTo>
                <a:lnTo>
                  <a:pt x="136" y="939"/>
                </a:lnTo>
                <a:lnTo>
                  <a:pt x="140" y="936"/>
                </a:lnTo>
                <a:lnTo>
                  <a:pt x="142" y="934"/>
                </a:lnTo>
                <a:lnTo>
                  <a:pt x="144" y="931"/>
                </a:lnTo>
                <a:lnTo>
                  <a:pt x="144" y="931"/>
                </a:lnTo>
                <a:lnTo>
                  <a:pt x="144" y="863"/>
                </a:lnTo>
                <a:lnTo>
                  <a:pt x="141" y="792"/>
                </a:lnTo>
                <a:lnTo>
                  <a:pt x="141" y="792"/>
                </a:lnTo>
                <a:lnTo>
                  <a:pt x="136" y="681"/>
                </a:lnTo>
                <a:lnTo>
                  <a:pt x="153" y="733"/>
                </a:lnTo>
                <a:lnTo>
                  <a:pt x="153" y="733"/>
                </a:lnTo>
                <a:lnTo>
                  <a:pt x="152" y="735"/>
                </a:lnTo>
                <a:lnTo>
                  <a:pt x="152" y="742"/>
                </a:lnTo>
                <a:lnTo>
                  <a:pt x="153" y="751"/>
                </a:lnTo>
                <a:lnTo>
                  <a:pt x="158" y="761"/>
                </a:lnTo>
                <a:lnTo>
                  <a:pt x="158" y="761"/>
                </a:lnTo>
                <a:lnTo>
                  <a:pt x="167" y="780"/>
                </a:lnTo>
                <a:lnTo>
                  <a:pt x="171" y="785"/>
                </a:lnTo>
                <a:lnTo>
                  <a:pt x="171" y="788"/>
                </a:lnTo>
                <a:lnTo>
                  <a:pt x="171" y="788"/>
                </a:lnTo>
                <a:lnTo>
                  <a:pt x="173" y="802"/>
                </a:lnTo>
                <a:lnTo>
                  <a:pt x="173" y="831"/>
                </a:lnTo>
                <a:lnTo>
                  <a:pt x="177" y="863"/>
                </a:lnTo>
                <a:lnTo>
                  <a:pt x="179" y="876"/>
                </a:lnTo>
                <a:lnTo>
                  <a:pt x="183" y="886"/>
                </a:lnTo>
                <a:lnTo>
                  <a:pt x="183" y="886"/>
                </a:lnTo>
                <a:lnTo>
                  <a:pt x="195" y="910"/>
                </a:lnTo>
                <a:lnTo>
                  <a:pt x="200" y="918"/>
                </a:lnTo>
                <a:lnTo>
                  <a:pt x="191" y="938"/>
                </a:lnTo>
                <a:lnTo>
                  <a:pt x="191" y="938"/>
                </a:lnTo>
                <a:lnTo>
                  <a:pt x="184" y="946"/>
                </a:lnTo>
                <a:lnTo>
                  <a:pt x="178" y="952"/>
                </a:lnTo>
                <a:lnTo>
                  <a:pt x="174" y="955"/>
                </a:lnTo>
                <a:lnTo>
                  <a:pt x="174" y="955"/>
                </a:lnTo>
                <a:lnTo>
                  <a:pt x="167" y="956"/>
                </a:lnTo>
                <a:lnTo>
                  <a:pt x="165" y="957"/>
                </a:lnTo>
                <a:lnTo>
                  <a:pt x="161" y="959"/>
                </a:lnTo>
                <a:lnTo>
                  <a:pt x="161" y="959"/>
                </a:lnTo>
                <a:lnTo>
                  <a:pt x="159" y="961"/>
                </a:lnTo>
                <a:lnTo>
                  <a:pt x="158" y="964"/>
                </a:lnTo>
                <a:lnTo>
                  <a:pt x="158" y="968"/>
                </a:lnTo>
                <a:lnTo>
                  <a:pt x="158" y="972"/>
                </a:lnTo>
                <a:lnTo>
                  <a:pt x="159" y="976"/>
                </a:lnTo>
                <a:lnTo>
                  <a:pt x="162" y="978"/>
                </a:lnTo>
                <a:lnTo>
                  <a:pt x="165" y="982"/>
                </a:lnTo>
                <a:lnTo>
                  <a:pt x="170" y="984"/>
                </a:lnTo>
                <a:lnTo>
                  <a:pt x="170" y="984"/>
                </a:lnTo>
                <a:lnTo>
                  <a:pt x="182" y="986"/>
                </a:lnTo>
                <a:lnTo>
                  <a:pt x="192" y="986"/>
                </a:lnTo>
                <a:lnTo>
                  <a:pt x="203" y="986"/>
                </a:lnTo>
                <a:lnTo>
                  <a:pt x="215" y="985"/>
                </a:lnTo>
                <a:lnTo>
                  <a:pt x="215" y="985"/>
                </a:lnTo>
                <a:lnTo>
                  <a:pt x="233" y="985"/>
                </a:lnTo>
                <a:lnTo>
                  <a:pt x="244" y="984"/>
                </a:lnTo>
                <a:lnTo>
                  <a:pt x="244" y="984"/>
                </a:lnTo>
                <a:lnTo>
                  <a:pt x="258" y="982"/>
                </a:lnTo>
                <a:lnTo>
                  <a:pt x="269" y="981"/>
                </a:lnTo>
                <a:lnTo>
                  <a:pt x="274" y="980"/>
                </a:lnTo>
                <a:lnTo>
                  <a:pt x="279" y="977"/>
                </a:lnTo>
                <a:lnTo>
                  <a:pt x="279" y="977"/>
                </a:lnTo>
                <a:lnTo>
                  <a:pt x="292" y="968"/>
                </a:lnTo>
                <a:lnTo>
                  <a:pt x="296" y="964"/>
                </a:lnTo>
                <a:lnTo>
                  <a:pt x="296" y="959"/>
                </a:lnTo>
                <a:lnTo>
                  <a:pt x="296" y="959"/>
                </a:lnTo>
                <a:lnTo>
                  <a:pt x="294" y="950"/>
                </a:lnTo>
                <a:lnTo>
                  <a:pt x="287" y="938"/>
                </a:lnTo>
                <a:lnTo>
                  <a:pt x="279" y="922"/>
                </a:lnTo>
                <a:lnTo>
                  <a:pt x="279" y="922"/>
                </a:lnTo>
                <a:lnTo>
                  <a:pt x="280" y="922"/>
                </a:lnTo>
                <a:lnTo>
                  <a:pt x="283" y="919"/>
                </a:lnTo>
                <a:lnTo>
                  <a:pt x="283" y="918"/>
                </a:lnTo>
                <a:lnTo>
                  <a:pt x="283" y="915"/>
                </a:lnTo>
                <a:lnTo>
                  <a:pt x="282" y="911"/>
                </a:lnTo>
                <a:lnTo>
                  <a:pt x="279" y="907"/>
                </a:lnTo>
                <a:lnTo>
                  <a:pt x="279" y="907"/>
                </a:lnTo>
                <a:lnTo>
                  <a:pt x="273" y="900"/>
                </a:lnTo>
                <a:lnTo>
                  <a:pt x="269" y="896"/>
                </a:lnTo>
                <a:lnTo>
                  <a:pt x="266" y="892"/>
                </a:lnTo>
                <a:lnTo>
                  <a:pt x="265" y="884"/>
                </a:lnTo>
                <a:lnTo>
                  <a:pt x="265" y="884"/>
                </a:lnTo>
                <a:lnTo>
                  <a:pt x="265" y="879"/>
                </a:lnTo>
                <a:lnTo>
                  <a:pt x="265" y="871"/>
                </a:lnTo>
                <a:lnTo>
                  <a:pt x="266" y="852"/>
                </a:lnTo>
                <a:lnTo>
                  <a:pt x="266" y="842"/>
                </a:lnTo>
                <a:lnTo>
                  <a:pt x="265" y="831"/>
                </a:lnTo>
                <a:lnTo>
                  <a:pt x="263" y="821"/>
                </a:lnTo>
                <a:lnTo>
                  <a:pt x="259" y="811"/>
                </a:lnTo>
                <a:lnTo>
                  <a:pt x="259" y="811"/>
                </a:lnTo>
                <a:lnTo>
                  <a:pt x="254" y="801"/>
                </a:lnTo>
                <a:lnTo>
                  <a:pt x="250" y="790"/>
                </a:lnTo>
                <a:lnTo>
                  <a:pt x="245" y="771"/>
                </a:lnTo>
                <a:lnTo>
                  <a:pt x="241" y="754"/>
                </a:lnTo>
                <a:lnTo>
                  <a:pt x="240" y="746"/>
                </a:lnTo>
                <a:lnTo>
                  <a:pt x="240" y="746"/>
                </a:lnTo>
                <a:lnTo>
                  <a:pt x="237" y="729"/>
                </a:lnTo>
                <a:lnTo>
                  <a:pt x="234" y="714"/>
                </a:lnTo>
                <a:lnTo>
                  <a:pt x="234" y="714"/>
                </a:lnTo>
                <a:lnTo>
                  <a:pt x="215" y="630"/>
                </a:lnTo>
                <a:lnTo>
                  <a:pt x="215" y="630"/>
                </a:lnTo>
                <a:lnTo>
                  <a:pt x="219" y="623"/>
                </a:lnTo>
                <a:lnTo>
                  <a:pt x="225" y="610"/>
                </a:lnTo>
                <a:lnTo>
                  <a:pt x="229" y="601"/>
                </a:lnTo>
                <a:lnTo>
                  <a:pt x="233" y="590"/>
                </a:lnTo>
                <a:lnTo>
                  <a:pt x="236" y="580"/>
                </a:lnTo>
                <a:lnTo>
                  <a:pt x="236" y="569"/>
                </a:lnTo>
                <a:lnTo>
                  <a:pt x="236" y="569"/>
                </a:lnTo>
                <a:lnTo>
                  <a:pt x="237" y="544"/>
                </a:lnTo>
                <a:lnTo>
                  <a:pt x="238" y="534"/>
                </a:lnTo>
                <a:lnTo>
                  <a:pt x="238" y="534"/>
                </a:lnTo>
                <a:lnTo>
                  <a:pt x="238" y="530"/>
                </a:lnTo>
                <a:lnTo>
                  <a:pt x="241" y="527"/>
                </a:lnTo>
                <a:lnTo>
                  <a:pt x="249" y="523"/>
                </a:lnTo>
                <a:lnTo>
                  <a:pt x="255" y="519"/>
                </a:lnTo>
                <a:lnTo>
                  <a:pt x="257" y="518"/>
                </a:lnTo>
                <a:lnTo>
                  <a:pt x="258" y="515"/>
                </a:lnTo>
                <a:lnTo>
                  <a:pt x="258" y="515"/>
                </a:lnTo>
                <a:lnTo>
                  <a:pt x="249" y="493"/>
                </a:lnTo>
                <a:lnTo>
                  <a:pt x="242" y="475"/>
                </a:lnTo>
                <a:lnTo>
                  <a:pt x="238" y="459"/>
                </a:lnTo>
                <a:lnTo>
                  <a:pt x="238" y="459"/>
                </a:lnTo>
                <a:lnTo>
                  <a:pt x="236" y="448"/>
                </a:lnTo>
                <a:lnTo>
                  <a:pt x="234" y="433"/>
                </a:lnTo>
                <a:lnTo>
                  <a:pt x="232" y="393"/>
                </a:lnTo>
                <a:lnTo>
                  <a:pt x="229" y="337"/>
                </a:lnTo>
                <a:lnTo>
                  <a:pt x="229" y="337"/>
                </a:lnTo>
                <a:lnTo>
                  <a:pt x="216" y="285"/>
                </a:lnTo>
                <a:lnTo>
                  <a:pt x="203" y="230"/>
                </a:lnTo>
                <a:lnTo>
                  <a:pt x="203" y="230"/>
                </a:lnTo>
                <a:lnTo>
                  <a:pt x="198" y="218"/>
                </a:lnTo>
                <a:lnTo>
                  <a:pt x="190" y="204"/>
                </a:lnTo>
                <a:lnTo>
                  <a:pt x="181" y="189"/>
                </a:lnTo>
                <a:lnTo>
                  <a:pt x="161" y="160"/>
                </a:lnTo>
                <a:lnTo>
                  <a:pt x="140" y="137"/>
                </a:lnTo>
                <a:lnTo>
                  <a:pt x="125" y="130"/>
                </a:lnTo>
                <a:lnTo>
                  <a:pt x="125" y="130"/>
                </a:lnTo>
                <a:lnTo>
                  <a:pt x="123" y="130"/>
                </a:lnTo>
                <a:lnTo>
                  <a:pt x="121" y="130"/>
                </a:lnTo>
                <a:lnTo>
                  <a:pt x="119" y="129"/>
                </a:lnTo>
                <a:lnTo>
                  <a:pt x="119" y="129"/>
                </a:lnTo>
                <a:lnTo>
                  <a:pt x="117" y="122"/>
                </a:lnTo>
                <a:lnTo>
                  <a:pt x="116" y="113"/>
                </a:lnTo>
                <a:lnTo>
                  <a:pt x="115" y="100"/>
                </a:lnTo>
                <a:lnTo>
                  <a:pt x="115" y="100"/>
                </a:lnTo>
                <a:lnTo>
                  <a:pt x="116" y="99"/>
                </a:lnTo>
                <a:lnTo>
                  <a:pt x="119" y="96"/>
                </a:lnTo>
                <a:lnTo>
                  <a:pt x="121" y="92"/>
                </a:lnTo>
                <a:lnTo>
                  <a:pt x="123" y="84"/>
                </a:lnTo>
                <a:lnTo>
                  <a:pt x="123" y="84"/>
                </a:lnTo>
                <a:lnTo>
                  <a:pt x="120" y="64"/>
                </a:lnTo>
                <a:lnTo>
                  <a:pt x="116" y="50"/>
                </a:lnTo>
                <a:lnTo>
                  <a:pt x="116" y="50"/>
                </a:lnTo>
                <a:lnTo>
                  <a:pt x="115" y="45"/>
                </a:lnTo>
                <a:lnTo>
                  <a:pt x="109" y="35"/>
                </a:lnTo>
                <a:lnTo>
                  <a:pt x="103" y="21"/>
                </a:lnTo>
                <a:lnTo>
                  <a:pt x="103" y="21"/>
                </a:lnTo>
                <a:lnTo>
                  <a:pt x="99" y="17"/>
                </a:lnTo>
                <a:lnTo>
                  <a:pt x="92" y="12"/>
                </a:lnTo>
                <a:lnTo>
                  <a:pt x="84" y="6"/>
                </a:lnTo>
                <a:lnTo>
                  <a:pt x="79" y="4"/>
                </a:lnTo>
                <a:lnTo>
                  <a:pt x="79" y="4"/>
                </a:lnTo>
                <a:lnTo>
                  <a:pt x="69" y="1"/>
                </a:lnTo>
                <a:lnTo>
                  <a:pt x="63" y="0"/>
                </a:lnTo>
                <a:lnTo>
                  <a:pt x="59" y="0"/>
                </a:lnTo>
                <a:lnTo>
                  <a:pt x="59" y="0"/>
                </a:lnTo>
                <a:lnTo>
                  <a:pt x="44" y="5"/>
                </a:lnTo>
                <a:lnTo>
                  <a:pt x="44" y="5"/>
                </a:lnTo>
                <a:lnTo>
                  <a:pt x="37" y="8"/>
                </a:lnTo>
                <a:lnTo>
                  <a:pt x="31" y="10"/>
                </a:lnTo>
                <a:lnTo>
                  <a:pt x="31" y="10"/>
                </a:lnTo>
                <a:lnTo>
                  <a:pt x="20" y="17"/>
                </a:lnTo>
                <a:lnTo>
                  <a:pt x="13" y="22"/>
                </a:lnTo>
                <a:lnTo>
                  <a:pt x="9" y="25"/>
                </a:lnTo>
                <a:lnTo>
                  <a:pt x="9" y="25"/>
                </a:lnTo>
                <a:lnTo>
                  <a:pt x="9" y="28"/>
                </a:lnTo>
                <a:lnTo>
                  <a:pt x="9" y="31"/>
                </a:lnTo>
                <a:lnTo>
                  <a:pt x="12" y="35"/>
                </a:lnTo>
                <a:lnTo>
                  <a:pt x="12" y="35"/>
                </a:lnTo>
                <a:lnTo>
                  <a:pt x="12" y="39"/>
                </a:lnTo>
                <a:lnTo>
                  <a:pt x="13" y="43"/>
                </a:lnTo>
                <a:lnTo>
                  <a:pt x="13" y="43"/>
                </a:lnTo>
                <a:lnTo>
                  <a:pt x="11" y="53"/>
                </a:lnTo>
                <a:lnTo>
                  <a:pt x="9" y="63"/>
                </a:lnTo>
                <a:lnTo>
                  <a:pt x="9" y="63"/>
                </a:lnTo>
                <a:lnTo>
                  <a:pt x="12" y="70"/>
                </a:lnTo>
                <a:lnTo>
                  <a:pt x="12" y="75"/>
                </a:lnTo>
                <a:lnTo>
                  <a:pt x="12" y="80"/>
                </a:lnTo>
                <a:lnTo>
                  <a:pt x="12" y="80"/>
                </a:lnTo>
                <a:lnTo>
                  <a:pt x="8" y="85"/>
                </a:lnTo>
                <a:lnTo>
                  <a:pt x="6" y="89"/>
                </a:lnTo>
                <a:lnTo>
                  <a:pt x="2" y="92"/>
                </a:lnTo>
                <a:lnTo>
                  <a:pt x="0" y="95"/>
                </a:lnTo>
                <a:lnTo>
                  <a:pt x="0" y="95"/>
                </a:lnTo>
                <a:lnTo>
                  <a:pt x="3" y="99"/>
                </a:lnTo>
                <a:lnTo>
                  <a:pt x="4" y="100"/>
                </a:lnTo>
                <a:lnTo>
                  <a:pt x="12" y="106"/>
                </a:lnTo>
                <a:lnTo>
                  <a:pt x="12" y="106"/>
                </a:lnTo>
                <a:lnTo>
                  <a:pt x="9" y="113"/>
                </a:lnTo>
                <a:lnTo>
                  <a:pt x="8" y="118"/>
                </a:lnTo>
                <a:lnTo>
                  <a:pt x="8" y="121"/>
                </a:lnTo>
                <a:lnTo>
                  <a:pt x="8" y="121"/>
                </a:lnTo>
                <a:lnTo>
                  <a:pt x="9" y="125"/>
                </a:lnTo>
                <a:lnTo>
                  <a:pt x="9" y="129"/>
                </a:lnTo>
                <a:lnTo>
                  <a:pt x="9" y="129"/>
                </a:lnTo>
                <a:lnTo>
                  <a:pt x="9" y="131"/>
                </a:lnTo>
                <a:lnTo>
                  <a:pt x="9" y="137"/>
                </a:lnTo>
                <a:lnTo>
                  <a:pt x="11" y="143"/>
                </a:lnTo>
                <a:lnTo>
                  <a:pt x="13" y="145"/>
                </a:lnTo>
                <a:lnTo>
                  <a:pt x="15" y="146"/>
                </a:lnTo>
                <a:lnTo>
                  <a:pt x="15" y="146"/>
                </a:lnTo>
                <a:lnTo>
                  <a:pt x="23" y="146"/>
                </a:lnTo>
                <a:lnTo>
                  <a:pt x="32" y="145"/>
                </a:lnTo>
                <a:lnTo>
                  <a:pt x="44" y="142"/>
                </a:lnTo>
                <a:lnTo>
                  <a:pt x="44" y="14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6CA9DA64-EDB9-4845-A2A0-3F9817208B6C}"/>
              </a:ext>
            </a:extLst>
          </p:cNvPr>
          <p:cNvSpPr>
            <a:spLocks/>
          </p:cNvSpPr>
          <p:nvPr/>
        </p:nvSpPr>
        <p:spPr bwMode="auto">
          <a:xfrm>
            <a:off x="6635122" y="762000"/>
            <a:ext cx="454090" cy="1677679"/>
          </a:xfrm>
          <a:custGeom>
            <a:avLst/>
            <a:gdLst>
              <a:gd name="T0" fmla="*/ 274 w 373"/>
              <a:gd name="T1" fmla="*/ 66 h 1219"/>
              <a:gd name="T2" fmla="*/ 269 w 373"/>
              <a:gd name="T3" fmla="*/ 40 h 1219"/>
              <a:gd name="T4" fmla="*/ 235 w 373"/>
              <a:gd name="T5" fmla="*/ 8 h 1219"/>
              <a:gd name="T6" fmla="*/ 203 w 373"/>
              <a:gd name="T7" fmla="*/ 0 h 1219"/>
              <a:gd name="T8" fmla="*/ 153 w 373"/>
              <a:gd name="T9" fmla="*/ 21 h 1219"/>
              <a:gd name="T10" fmla="*/ 136 w 373"/>
              <a:gd name="T11" fmla="*/ 43 h 1219"/>
              <a:gd name="T12" fmla="*/ 132 w 373"/>
              <a:gd name="T13" fmla="*/ 88 h 1219"/>
              <a:gd name="T14" fmla="*/ 127 w 373"/>
              <a:gd name="T15" fmla="*/ 107 h 1219"/>
              <a:gd name="T16" fmla="*/ 130 w 373"/>
              <a:gd name="T17" fmla="*/ 133 h 1219"/>
              <a:gd name="T18" fmla="*/ 130 w 373"/>
              <a:gd name="T19" fmla="*/ 155 h 1219"/>
              <a:gd name="T20" fmla="*/ 114 w 373"/>
              <a:gd name="T21" fmla="*/ 167 h 1219"/>
              <a:gd name="T22" fmla="*/ 86 w 373"/>
              <a:gd name="T23" fmla="*/ 189 h 1219"/>
              <a:gd name="T24" fmla="*/ 43 w 373"/>
              <a:gd name="T25" fmla="*/ 206 h 1219"/>
              <a:gd name="T26" fmla="*/ 30 w 373"/>
              <a:gd name="T27" fmla="*/ 225 h 1219"/>
              <a:gd name="T28" fmla="*/ 15 w 373"/>
              <a:gd name="T29" fmla="*/ 312 h 1219"/>
              <a:gd name="T30" fmla="*/ 7 w 373"/>
              <a:gd name="T31" fmla="*/ 370 h 1219"/>
              <a:gd name="T32" fmla="*/ 9 w 373"/>
              <a:gd name="T33" fmla="*/ 432 h 1219"/>
              <a:gd name="T34" fmla="*/ 18 w 373"/>
              <a:gd name="T35" fmla="*/ 441 h 1219"/>
              <a:gd name="T36" fmla="*/ 0 w 373"/>
              <a:gd name="T37" fmla="*/ 510 h 1219"/>
              <a:gd name="T38" fmla="*/ 50 w 373"/>
              <a:gd name="T39" fmla="*/ 606 h 1219"/>
              <a:gd name="T40" fmla="*/ 84 w 373"/>
              <a:gd name="T41" fmla="*/ 793 h 1219"/>
              <a:gd name="T42" fmla="*/ 108 w 373"/>
              <a:gd name="T43" fmla="*/ 905 h 1219"/>
              <a:gd name="T44" fmla="*/ 127 w 373"/>
              <a:gd name="T45" fmla="*/ 994 h 1219"/>
              <a:gd name="T46" fmla="*/ 91 w 373"/>
              <a:gd name="T47" fmla="*/ 1129 h 1219"/>
              <a:gd name="T48" fmla="*/ 88 w 373"/>
              <a:gd name="T49" fmla="*/ 1151 h 1219"/>
              <a:gd name="T50" fmla="*/ 91 w 373"/>
              <a:gd name="T51" fmla="*/ 1179 h 1219"/>
              <a:gd name="T52" fmla="*/ 108 w 373"/>
              <a:gd name="T53" fmla="*/ 1192 h 1219"/>
              <a:gd name="T54" fmla="*/ 177 w 373"/>
              <a:gd name="T55" fmla="*/ 1194 h 1219"/>
              <a:gd name="T56" fmla="*/ 185 w 373"/>
              <a:gd name="T57" fmla="*/ 1196 h 1219"/>
              <a:gd name="T58" fmla="*/ 194 w 373"/>
              <a:gd name="T59" fmla="*/ 1217 h 1219"/>
              <a:gd name="T60" fmla="*/ 252 w 373"/>
              <a:gd name="T61" fmla="*/ 1217 h 1219"/>
              <a:gd name="T62" fmla="*/ 271 w 373"/>
              <a:gd name="T63" fmla="*/ 1207 h 1219"/>
              <a:gd name="T64" fmla="*/ 257 w 373"/>
              <a:gd name="T65" fmla="*/ 1189 h 1219"/>
              <a:gd name="T66" fmla="*/ 261 w 373"/>
              <a:gd name="T67" fmla="*/ 1170 h 1219"/>
              <a:gd name="T68" fmla="*/ 250 w 373"/>
              <a:gd name="T69" fmla="*/ 1071 h 1219"/>
              <a:gd name="T70" fmla="*/ 252 w 373"/>
              <a:gd name="T71" fmla="*/ 935 h 1219"/>
              <a:gd name="T72" fmla="*/ 304 w 373"/>
              <a:gd name="T73" fmla="*/ 617 h 1219"/>
              <a:gd name="T74" fmla="*/ 310 w 373"/>
              <a:gd name="T75" fmla="*/ 606 h 1219"/>
              <a:gd name="T76" fmla="*/ 317 w 373"/>
              <a:gd name="T77" fmla="*/ 449 h 1219"/>
              <a:gd name="T78" fmla="*/ 358 w 373"/>
              <a:gd name="T79" fmla="*/ 425 h 1219"/>
              <a:gd name="T80" fmla="*/ 373 w 373"/>
              <a:gd name="T81" fmla="*/ 389 h 1219"/>
              <a:gd name="T82" fmla="*/ 358 w 373"/>
              <a:gd name="T83" fmla="*/ 357 h 1219"/>
              <a:gd name="T84" fmla="*/ 355 w 373"/>
              <a:gd name="T85" fmla="*/ 339 h 1219"/>
              <a:gd name="T86" fmla="*/ 336 w 373"/>
              <a:gd name="T87" fmla="*/ 299 h 1219"/>
              <a:gd name="T88" fmla="*/ 325 w 373"/>
              <a:gd name="T89" fmla="*/ 260 h 1219"/>
              <a:gd name="T90" fmla="*/ 302 w 373"/>
              <a:gd name="T91" fmla="*/ 204 h 1219"/>
              <a:gd name="T92" fmla="*/ 285 w 373"/>
              <a:gd name="T93" fmla="*/ 182 h 1219"/>
              <a:gd name="T94" fmla="*/ 252 w 373"/>
              <a:gd name="T95" fmla="*/ 170 h 1219"/>
              <a:gd name="T96" fmla="*/ 269 w 373"/>
              <a:gd name="T97" fmla="*/ 139 h 1219"/>
              <a:gd name="T98" fmla="*/ 267 w 373"/>
              <a:gd name="T99" fmla="*/ 94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3" h="1219">
                <a:moveTo>
                  <a:pt x="267" y="94"/>
                </a:moveTo>
                <a:lnTo>
                  <a:pt x="267" y="94"/>
                </a:lnTo>
                <a:lnTo>
                  <a:pt x="271" y="79"/>
                </a:lnTo>
                <a:lnTo>
                  <a:pt x="274" y="66"/>
                </a:lnTo>
                <a:lnTo>
                  <a:pt x="274" y="58"/>
                </a:lnTo>
                <a:lnTo>
                  <a:pt x="274" y="53"/>
                </a:lnTo>
                <a:lnTo>
                  <a:pt x="274" y="53"/>
                </a:lnTo>
                <a:lnTo>
                  <a:pt x="269" y="40"/>
                </a:lnTo>
                <a:lnTo>
                  <a:pt x="259" y="27"/>
                </a:lnTo>
                <a:lnTo>
                  <a:pt x="252" y="21"/>
                </a:lnTo>
                <a:lnTo>
                  <a:pt x="244" y="13"/>
                </a:lnTo>
                <a:lnTo>
                  <a:pt x="235" y="8"/>
                </a:lnTo>
                <a:lnTo>
                  <a:pt x="226" y="4"/>
                </a:lnTo>
                <a:lnTo>
                  <a:pt x="226" y="4"/>
                </a:lnTo>
                <a:lnTo>
                  <a:pt x="213" y="0"/>
                </a:lnTo>
                <a:lnTo>
                  <a:pt x="203" y="0"/>
                </a:lnTo>
                <a:lnTo>
                  <a:pt x="192" y="2"/>
                </a:lnTo>
                <a:lnTo>
                  <a:pt x="183" y="4"/>
                </a:lnTo>
                <a:lnTo>
                  <a:pt x="164" y="13"/>
                </a:lnTo>
                <a:lnTo>
                  <a:pt x="153" y="21"/>
                </a:lnTo>
                <a:lnTo>
                  <a:pt x="153" y="21"/>
                </a:lnTo>
                <a:lnTo>
                  <a:pt x="145" y="25"/>
                </a:lnTo>
                <a:lnTo>
                  <a:pt x="140" y="32"/>
                </a:lnTo>
                <a:lnTo>
                  <a:pt x="136" y="43"/>
                </a:lnTo>
                <a:lnTo>
                  <a:pt x="132" y="56"/>
                </a:lnTo>
                <a:lnTo>
                  <a:pt x="132" y="56"/>
                </a:lnTo>
                <a:lnTo>
                  <a:pt x="130" y="73"/>
                </a:lnTo>
                <a:lnTo>
                  <a:pt x="132" y="88"/>
                </a:lnTo>
                <a:lnTo>
                  <a:pt x="136" y="101"/>
                </a:lnTo>
                <a:lnTo>
                  <a:pt x="136" y="101"/>
                </a:lnTo>
                <a:lnTo>
                  <a:pt x="130" y="103"/>
                </a:lnTo>
                <a:lnTo>
                  <a:pt x="127" y="107"/>
                </a:lnTo>
                <a:lnTo>
                  <a:pt x="125" y="112"/>
                </a:lnTo>
                <a:lnTo>
                  <a:pt x="125" y="112"/>
                </a:lnTo>
                <a:lnTo>
                  <a:pt x="127" y="122"/>
                </a:lnTo>
                <a:lnTo>
                  <a:pt x="130" y="133"/>
                </a:lnTo>
                <a:lnTo>
                  <a:pt x="136" y="144"/>
                </a:lnTo>
                <a:lnTo>
                  <a:pt x="136" y="144"/>
                </a:lnTo>
                <a:lnTo>
                  <a:pt x="134" y="150"/>
                </a:lnTo>
                <a:lnTo>
                  <a:pt x="130" y="155"/>
                </a:lnTo>
                <a:lnTo>
                  <a:pt x="127" y="157"/>
                </a:lnTo>
                <a:lnTo>
                  <a:pt x="127" y="157"/>
                </a:lnTo>
                <a:lnTo>
                  <a:pt x="123" y="159"/>
                </a:lnTo>
                <a:lnTo>
                  <a:pt x="114" y="167"/>
                </a:lnTo>
                <a:lnTo>
                  <a:pt x="104" y="176"/>
                </a:lnTo>
                <a:lnTo>
                  <a:pt x="104" y="176"/>
                </a:lnTo>
                <a:lnTo>
                  <a:pt x="95" y="182"/>
                </a:lnTo>
                <a:lnTo>
                  <a:pt x="86" y="189"/>
                </a:lnTo>
                <a:lnTo>
                  <a:pt x="86" y="189"/>
                </a:lnTo>
                <a:lnTo>
                  <a:pt x="78" y="191"/>
                </a:lnTo>
                <a:lnTo>
                  <a:pt x="61" y="198"/>
                </a:lnTo>
                <a:lnTo>
                  <a:pt x="43" y="206"/>
                </a:lnTo>
                <a:lnTo>
                  <a:pt x="37" y="212"/>
                </a:lnTo>
                <a:lnTo>
                  <a:pt x="33" y="217"/>
                </a:lnTo>
                <a:lnTo>
                  <a:pt x="33" y="217"/>
                </a:lnTo>
                <a:lnTo>
                  <a:pt x="30" y="225"/>
                </a:lnTo>
                <a:lnTo>
                  <a:pt x="28" y="234"/>
                </a:lnTo>
                <a:lnTo>
                  <a:pt x="24" y="260"/>
                </a:lnTo>
                <a:lnTo>
                  <a:pt x="18" y="290"/>
                </a:lnTo>
                <a:lnTo>
                  <a:pt x="15" y="312"/>
                </a:lnTo>
                <a:lnTo>
                  <a:pt x="15" y="312"/>
                </a:lnTo>
                <a:lnTo>
                  <a:pt x="11" y="322"/>
                </a:lnTo>
                <a:lnTo>
                  <a:pt x="9" y="337"/>
                </a:lnTo>
                <a:lnTo>
                  <a:pt x="7" y="370"/>
                </a:lnTo>
                <a:lnTo>
                  <a:pt x="7" y="402"/>
                </a:lnTo>
                <a:lnTo>
                  <a:pt x="7" y="423"/>
                </a:lnTo>
                <a:lnTo>
                  <a:pt x="7" y="423"/>
                </a:lnTo>
                <a:lnTo>
                  <a:pt x="9" y="432"/>
                </a:lnTo>
                <a:lnTo>
                  <a:pt x="13" y="438"/>
                </a:lnTo>
                <a:lnTo>
                  <a:pt x="17" y="441"/>
                </a:lnTo>
                <a:lnTo>
                  <a:pt x="18" y="441"/>
                </a:lnTo>
                <a:lnTo>
                  <a:pt x="18" y="441"/>
                </a:lnTo>
                <a:lnTo>
                  <a:pt x="9" y="469"/>
                </a:lnTo>
                <a:lnTo>
                  <a:pt x="3" y="492"/>
                </a:lnTo>
                <a:lnTo>
                  <a:pt x="0" y="510"/>
                </a:lnTo>
                <a:lnTo>
                  <a:pt x="0" y="510"/>
                </a:lnTo>
                <a:lnTo>
                  <a:pt x="2" y="555"/>
                </a:lnTo>
                <a:lnTo>
                  <a:pt x="2" y="585"/>
                </a:lnTo>
                <a:lnTo>
                  <a:pt x="50" y="606"/>
                </a:lnTo>
                <a:lnTo>
                  <a:pt x="50" y="606"/>
                </a:lnTo>
                <a:lnTo>
                  <a:pt x="67" y="682"/>
                </a:lnTo>
                <a:lnTo>
                  <a:pt x="78" y="746"/>
                </a:lnTo>
                <a:lnTo>
                  <a:pt x="82" y="772"/>
                </a:lnTo>
                <a:lnTo>
                  <a:pt x="84" y="793"/>
                </a:lnTo>
                <a:lnTo>
                  <a:pt x="84" y="793"/>
                </a:lnTo>
                <a:lnTo>
                  <a:pt x="86" y="813"/>
                </a:lnTo>
                <a:lnTo>
                  <a:pt x="91" y="841"/>
                </a:lnTo>
                <a:lnTo>
                  <a:pt x="108" y="905"/>
                </a:lnTo>
                <a:lnTo>
                  <a:pt x="123" y="963"/>
                </a:lnTo>
                <a:lnTo>
                  <a:pt x="127" y="983"/>
                </a:lnTo>
                <a:lnTo>
                  <a:pt x="127" y="994"/>
                </a:lnTo>
                <a:lnTo>
                  <a:pt x="127" y="994"/>
                </a:lnTo>
                <a:lnTo>
                  <a:pt x="123" y="1019"/>
                </a:lnTo>
                <a:lnTo>
                  <a:pt x="121" y="1034"/>
                </a:lnTo>
                <a:lnTo>
                  <a:pt x="121" y="1034"/>
                </a:lnTo>
                <a:lnTo>
                  <a:pt x="91" y="1129"/>
                </a:lnTo>
                <a:lnTo>
                  <a:pt x="91" y="1129"/>
                </a:lnTo>
                <a:lnTo>
                  <a:pt x="86" y="1142"/>
                </a:lnTo>
                <a:lnTo>
                  <a:pt x="86" y="1148"/>
                </a:lnTo>
                <a:lnTo>
                  <a:pt x="88" y="1151"/>
                </a:lnTo>
                <a:lnTo>
                  <a:pt x="88" y="1151"/>
                </a:lnTo>
                <a:lnTo>
                  <a:pt x="89" y="1159"/>
                </a:lnTo>
                <a:lnTo>
                  <a:pt x="89" y="1168"/>
                </a:lnTo>
                <a:lnTo>
                  <a:pt x="91" y="1179"/>
                </a:lnTo>
                <a:lnTo>
                  <a:pt x="95" y="1183"/>
                </a:lnTo>
                <a:lnTo>
                  <a:pt x="99" y="1189"/>
                </a:lnTo>
                <a:lnTo>
                  <a:pt x="99" y="1189"/>
                </a:lnTo>
                <a:lnTo>
                  <a:pt x="108" y="1192"/>
                </a:lnTo>
                <a:lnTo>
                  <a:pt x="121" y="1196"/>
                </a:lnTo>
                <a:lnTo>
                  <a:pt x="136" y="1196"/>
                </a:lnTo>
                <a:lnTo>
                  <a:pt x="151" y="1196"/>
                </a:lnTo>
                <a:lnTo>
                  <a:pt x="177" y="1194"/>
                </a:lnTo>
                <a:lnTo>
                  <a:pt x="188" y="1194"/>
                </a:lnTo>
                <a:lnTo>
                  <a:pt x="188" y="1194"/>
                </a:lnTo>
                <a:lnTo>
                  <a:pt x="186" y="1194"/>
                </a:lnTo>
                <a:lnTo>
                  <a:pt x="185" y="1196"/>
                </a:lnTo>
                <a:lnTo>
                  <a:pt x="185" y="1204"/>
                </a:lnTo>
                <a:lnTo>
                  <a:pt x="188" y="1211"/>
                </a:lnTo>
                <a:lnTo>
                  <a:pt x="190" y="1215"/>
                </a:lnTo>
                <a:lnTo>
                  <a:pt x="194" y="1217"/>
                </a:lnTo>
                <a:lnTo>
                  <a:pt x="194" y="1217"/>
                </a:lnTo>
                <a:lnTo>
                  <a:pt x="213" y="1219"/>
                </a:lnTo>
                <a:lnTo>
                  <a:pt x="239" y="1219"/>
                </a:lnTo>
                <a:lnTo>
                  <a:pt x="252" y="1217"/>
                </a:lnTo>
                <a:lnTo>
                  <a:pt x="261" y="1215"/>
                </a:lnTo>
                <a:lnTo>
                  <a:pt x="269" y="1211"/>
                </a:lnTo>
                <a:lnTo>
                  <a:pt x="271" y="1209"/>
                </a:lnTo>
                <a:lnTo>
                  <a:pt x="271" y="1207"/>
                </a:lnTo>
                <a:lnTo>
                  <a:pt x="271" y="1207"/>
                </a:lnTo>
                <a:lnTo>
                  <a:pt x="267" y="1200"/>
                </a:lnTo>
                <a:lnTo>
                  <a:pt x="263" y="1194"/>
                </a:lnTo>
                <a:lnTo>
                  <a:pt x="257" y="1189"/>
                </a:lnTo>
                <a:lnTo>
                  <a:pt x="256" y="1187"/>
                </a:lnTo>
                <a:lnTo>
                  <a:pt x="256" y="1187"/>
                </a:lnTo>
                <a:lnTo>
                  <a:pt x="259" y="1179"/>
                </a:lnTo>
                <a:lnTo>
                  <a:pt x="261" y="1170"/>
                </a:lnTo>
                <a:lnTo>
                  <a:pt x="261" y="1157"/>
                </a:lnTo>
                <a:lnTo>
                  <a:pt x="261" y="1157"/>
                </a:lnTo>
                <a:lnTo>
                  <a:pt x="257" y="1123"/>
                </a:lnTo>
                <a:lnTo>
                  <a:pt x="250" y="1071"/>
                </a:lnTo>
                <a:lnTo>
                  <a:pt x="244" y="1021"/>
                </a:lnTo>
                <a:lnTo>
                  <a:pt x="241" y="991"/>
                </a:lnTo>
                <a:lnTo>
                  <a:pt x="241" y="991"/>
                </a:lnTo>
                <a:lnTo>
                  <a:pt x="252" y="935"/>
                </a:lnTo>
                <a:lnTo>
                  <a:pt x="272" y="826"/>
                </a:lnTo>
                <a:lnTo>
                  <a:pt x="295" y="720"/>
                </a:lnTo>
                <a:lnTo>
                  <a:pt x="304" y="666"/>
                </a:lnTo>
                <a:lnTo>
                  <a:pt x="304" y="617"/>
                </a:lnTo>
                <a:lnTo>
                  <a:pt x="304" y="617"/>
                </a:lnTo>
                <a:lnTo>
                  <a:pt x="308" y="613"/>
                </a:lnTo>
                <a:lnTo>
                  <a:pt x="310" y="608"/>
                </a:lnTo>
                <a:lnTo>
                  <a:pt x="310" y="606"/>
                </a:lnTo>
                <a:lnTo>
                  <a:pt x="310" y="606"/>
                </a:lnTo>
                <a:lnTo>
                  <a:pt x="314" y="525"/>
                </a:lnTo>
                <a:lnTo>
                  <a:pt x="317" y="449"/>
                </a:lnTo>
                <a:lnTo>
                  <a:pt x="317" y="449"/>
                </a:lnTo>
                <a:lnTo>
                  <a:pt x="325" y="447"/>
                </a:lnTo>
                <a:lnTo>
                  <a:pt x="340" y="439"/>
                </a:lnTo>
                <a:lnTo>
                  <a:pt x="349" y="432"/>
                </a:lnTo>
                <a:lnTo>
                  <a:pt x="358" y="425"/>
                </a:lnTo>
                <a:lnTo>
                  <a:pt x="366" y="415"/>
                </a:lnTo>
                <a:lnTo>
                  <a:pt x="371" y="402"/>
                </a:lnTo>
                <a:lnTo>
                  <a:pt x="371" y="402"/>
                </a:lnTo>
                <a:lnTo>
                  <a:pt x="373" y="389"/>
                </a:lnTo>
                <a:lnTo>
                  <a:pt x="373" y="380"/>
                </a:lnTo>
                <a:lnTo>
                  <a:pt x="370" y="372"/>
                </a:lnTo>
                <a:lnTo>
                  <a:pt x="366" y="365"/>
                </a:lnTo>
                <a:lnTo>
                  <a:pt x="358" y="357"/>
                </a:lnTo>
                <a:lnTo>
                  <a:pt x="355" y="354"/>
                </a:lnTo>
                <a:lnTo>
                  <a:pt x="355" y="354"/>
                </a:lnTo>
                <a:lnTo>
                  <a:pt x="355" y="346"/>
                </a:lnTo>
                <a:lnTo>
                  <a:pt x="355" y="339"/>
                </a:lnTo>
                <a:lnTo>
                  <a:pt x="353" y="333"/>
                </a:lnTo>
                <a:lnTo>
                  <a:pt x="353" y="333"/>
                </a:lnTo>
                <a:lnTo>
                  <a:pt x="345" y="318"/>
                </a:lnTo>
                <a:lnTo>
                  <a:pt x="336" y="299"/>
                </a:lnTo>
                <a:lnTo>
                  <a:pt x="336" y="299"/>
                </a:lnTo>
                <a:lnTo>
                  <a:pt x="332" y="290"/>
                </a:lnTo>
                <a:lnTo>
                  <a:pt x="328" y="281"/>
                </a:lnTo>
                <a:lnTo>
                  <a:pt x="325" y="260"/>
                </a:lnTo>
                <a:lnTo>
                  <a:pt x="325" y="260"/>
                </a:lnTo>
                <a:lnTo>
                  <a:pt x="317" y="226"/>
                </a:lnTo>
                <a:lnTo>
                  <a:pt x="317" y="226"/>
                </a:lnTo>
                <a:lnTo>
                  <a:pt x="302" y="204"/>
                </a:lnTo>
                <a:lnTo>
                  <a:pt x="293" y="189"/>
                </a:lnTo>
                <a:lnTo>
                  <a:pt x="287" y="183"/>
                </a:lnTo>
                <a:lnTo>
                  <a:pt x="285" y="182"/>
                </a:lnTo>
                <a:lnTo>
                  <a:pt x="285" y="182"/>
                </a:lnTo>
                <a:lnTo>
                  <a:pt x="265" y="178"/>
                </a:lnTo>
                <a:lnTo>
                  <a:pt x="248" y="172"/>
                </a:lnTo>
                <a:lnTo>
                  <a:pt x="248" y="172"/>
                </a:lnTo>
                <a:lnTo>
                  <a:pt x="252" y="170"/>
                </a:lnTo>
                <a:lnTo>
                  <a:pt x="259" y="163"/>
                </a:lnTo>
                <a:lnTo>
                  <a:pt x="265" y="152"/>
                </a:lnTo>
                <a:lnTo>
                  <a:pt x="269" y="144"/>
                </a:lnTo>
                <a:lnTo>
                  <a:pt x="269" y="139"/>
                </a:lnTo>
                <a:lnTo>
                  <a:pt x="269" y="139"/>
                </a:lnTo>
                <a:lnTo>
                  <a:pt x="267" y="114"/>
                </a:lnTo>
                <a:lnTo>
                  <a:pt x="267" y="105"/>
                </a:lnTo>
                <a:lnTo>
                  <a:pt x="267" y="9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F681847F-238D-4FA6-8DEF-9241472202C9}"/>
              </a:ext>
            </a:extLst>
          </p:cNvPr>
          <p:cNvSpPr>
            <a:spLocks noEditPoints="1"/>
          </p:cNvSpPr>
          <p:nvPr/>
        </p:nvSpPr>
        <p:spPr bwMode="auto">
          <a:xfrm>
            <a:off x="8386698" y="770983"/>
            <a:ext cx="633032" cy="1689766"/>
          </a:xfrm>
          <a:custGeom>
            <a:avLst/>
            <a:gdLst>
              <a:gd name="T0" fmla="*/ 197 w 502"/>
              <a:gd name="T1" fmla="*/ 85 h 1340"/>
              <a:gd name="T2" fmla="*/ 204 w 502"/>
              <a:gd name="T3" fmla="*/ 134 h 1340"/>
              <a:gd name="T4" fmla="*/ 218 w 502"/>
              <a:gd name="T5" fmla="*/ 143 h 1340"/>
              <a:gd name="T6" fmla="*/ 225 w 502"/>
              <a:gd name="T7" fmla="*/ 189 h 1340"/>
              <a:gd name="T8" fmla="*/ 120 w 502"/>
              <a:gd name="T9" fmla="*/ 231 h 1340"/>
              <a:gd name="T10" fmla="*/ 39 w 502"/>
              <a:gd name="T11" fmla="*/ 327 h 1340"/>
              <a:gd name="T12" fmla="*/ 16 w 502"/>
              <a:gd name="T13" fmla="*/ 388 h 1340"/>
              <a:gd name="T14" fmla="*/ 4 w 502"/>
              <a:gd name="T15" fmla="*/ 429 h 1340"/>
              <a:gd name="T16" fmla="*/ 26 w 502"/>
              <a:gd name="T17" fmla="*/ 445 h 1340"/>
              <a:gd name="T18" fmla="*/ 93 w 502"/>
              <a:gd name="T19" fmla="*/ 402 h 1340"/>
              <a:gd name="T20" fmla="*/ 78 w 502"/>
              <a:gd name="T21" fmla="*/ 492 h 1340"/>
              <a:gd name="T22" fmla="*/ 10 w 502"/>
              <a:gd name="T23" fmla="*/ 629 h 1340"/>
              <a:gd name="T24" fmla="*/ 1 w 502"/>
              <a:gd name="T25" fmla="*/ 676 h 1340"/>
              <a:gd name="T26" fmla="*/ 25 w 502"/>
              <a:gd name="T27" fmla="*/ 762 h 1340"/>
              <a:gd name="T28" fmla="*/ 35 w 502"/>
              <a:gd name="T29" fmla="*/ 890 h 1340"/>
              <a:gd name="T30" fmla="*/ 42 w 502"/>
              <a:gd name="T31" fmla="*/ 1089 h 1340"/>
              <a:gd name="T32" fmla="*/ 53 w 502"/>
              <a:gd name="T33" fmla="*/ 1239 h 1340"/>
              <a:gd name="T34" fmla="*/ 41 w 502"/>
              <a:gd name="T35" fmla="*/ 1256 h 1340"/>
              <a:gd name="T36" fmla="*/ 17 w 502"/>
              <a:gd name="T37" fmla="*/ 1279 h 1340"/>
              <a:gd name="T38" fmla="*/ 2 w 502"/>
              <a:gd name="T39" fmla="*/ 1309 h 1340"/>
              <a:gd name="T40" fmla="*/ 77 w 502"/>
              <a:gd name="T41" fmla="*/ 1334 h 1340"/>
              <a:gd name="T42" fmla="*/ 109 w 502"/>
              <a:gd name="T43" fmla="*/ 1318 h 1340"/>
              <a:gd name="T44" fmla="*/ 98 w 502"/>
              <a:gd name="T45" fmla="*/ 1265 h 1340"/>
              <a:gd name="T46" fmla="*/ 129 w 502"/>
              <a:gd name="T47" fmla="*/ 1036 h 1340"/>
              <a:gd name="T48" fmla="*/ 181 w 502"/>
              <a:gd name="T49" fmla="*/ 1015 h 1340"/>
              <a:gd name="T50" fmla="*/ 227 w 502"/>
              <a:gd name="T51" fmla="*/ 999 h 1340"/>
              <a:gd name="T52" fmla="*/ 337 w 502"/>
              <a:gd name="T53" fmla="*/ 1031 h 1340"/>
              <a:gd name="T54" fmla="*/ 352 w 502"/>
              <a:gd name="T55" fmla="*/ 1129 h 1340"/>
              <a:gd name="T56" fmla="*/ 391 w 502"/>
              <a:gd name="T57" fmla="*/ 1290 h 1340"/>
              <a:gd name="T58" fmla="*/ 397 w 502"/>
              <a:gd name="T59" fmla="*/ 1334 h 1340"/>
              <a:gd name="T60" fmla="*/ 482 w 502"/>
              <a:gd name="T61" fmla="*/ 1333 h 1340"/>
              <a:gd name="T62" fmla="*/ 500 w 502"/>
              <a:gd name="T63" fmla="*/ 1296 h 1340"/>
              <a:gd name="T64" fmla="*/ 463 w 502"/>
              <a:gd name="T65" fmla="*/ 1273 h 1340"/>
              <a:gd name="T66" fmla="*/ 427 w 502"/>
              <a:gd name="T67" fmla="*/ 1200 h 1340"/>
              <a:gd name="T68" fmla="*/ 415 w 502"/>
              <a:gd name="T69" fmla="*/ 1001 h 1340"/>
              <a:gd name="T70" fmla="*/ 399 w 502"/>
              <a:gd name="T71" fmla="*/ 944 h 1340"/>
              <a:gd name="T72" fmla="*/ 401 w 502"/>
              <a:gd name="T73" fmla="*/ 909 h 1340"/>
              <a:gd name="T74" fmla="*/ 385 w 502"/>
              <a:gd name="T75" fmla="*/ 851 h 1340"/>
              <a:gd name="T76" fmla="*/ 380 w 502"/>
              <a:gd name="T77" fmla="*/ 777 h 1340"/>
              <a:gd name="T78" fmla="*/ 403 w 502"/>
              <a:gd name="T79" fmla="*/ 753 h 1340"/>
              <a:gd name="T80" fmla="*/ 368 w 502"/>
              <a:gd name="T81" fmla="*/ 650 h 1340"/>
              <a:gd name="T82" fmla="*/ 460 w 502"/>
              <a:gd name="T83" fmla="*/ 528 h 1340"/>
              <a:gd name="T84" fmla="*/ 502 w 502"/>
              <a:gd name="T85" fmla="*/ 433 h 1340"/>
              <a:gd name="T86" fmla="*/ 476 w 502"/>
              <a:gd name="T87" fmla="*/ 363 h 1340"/>
              <a:gd name="T88" fmla="*/ 440 w 502"/>
              <a:gd name="T89" fmla="*/ 289 h 1340"/>
              <a:gd name="T90" fmla="*/ 390 w 502"/>
              <a:gd name="T91" fmla="*/ 253 h 1340"/>
              <a:gd name="T92" fmla="*/ 314 w 502"/>
              <a:gd name="T93" fmla="*/ 179 h 1340"/>
              <a:gd name="T94" fmla="*/ 340 w 502"/>
              <a:gd name="T95" fmla="*/ 148 h 1340"/>
              <a:gd name="T96" fmla="*/ 356 w 502"/>
              <a:gd name="T97" fmla="*/ 120 h 1340"/>
              <a:gd name="T98" fmla="*/ 360 w 502"/>
              <a:gd name="T99" fmla="*/ 96 h 1340"/>
              <a:gd name="T100" fmla="*/ 352 w 502"/>
              <a:gd name="T101" fmla="*/ 41 h 1340"/>
              <a:gd name="T102" fmla="*/ 287 w 502"/>
              <a:gd name="T103" fmla="*/ 0 h 1340"/>
              <a:gd name="T104" fmla="*/ 230 w 502"/>
              <a:gd name="T105" fmla="*/ 20 h 1340"/>
              <a:gd name="T106" fmla="*/ 213 w 502"/>
              <a:gd name="T107" fmla="*/ 82 h 1340"/>
              <a:gd name="T108" fmla="*/ 441 w 502"/>
              <a:gd name="T109" fmla="*/ 442 h 1340"/>
              <a:gd name="T110" fmla="*/ 384 w 502"/>
              <a:gd name="T111" fmla="*/ 551 h 1340"/>
              <a:gd name="T112" fmla="*/ 370 w 502"/>
              <a:gd name="T113" fmla="*/ 522 h 1340"/>
              <a:gd name="T114" fmla="*/ 387 w 502"/>
              <a:gd name="T115" fmla="*/ 406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02" h="1340">
                <a:moveTo>
                  <a:pt x="213" y="82"/>
                </a:moveTo>
                <a:lnTo>
                  <a:pt x="213" y="82"/>
                </a:lnTo>
                <a:lnTo>
                  <a:pt x="207" y="79"/>
                </a:lnTo>
                <a:lnTo>
                  <a:pt x="202" y="78"/>
                </a:lnTo>
                <a:lnTo>
                  <a:pt x="200" y="79"/>
                </a:lnTo>
                <a:lnTo>
                  <a:pt x="198" y="82"/>
                </a:lnTo>
                <a:lnTo>
                  <a:pt x="198" y="82"/>
                </a:lnTo>
                <a:lnTo>
                  <a:pt x="197" y="85"/>
                </a:lnTo>
                <a:lnTo>
                  <a:pt x="197" y="88"/>
                </a:lnTo>
                <a:lnTo>
                  <a:pt x="200" y="91"/>
                </a:lnTo>
                <a:lnTo>
                  <a:pt x="201" y="96"/>
                </a:lnTo>
                <a:lnTo>
                  <a:pt x="201" y="96"/>
                </a:lnTo>
                <a:lnTo>
                  <a:pt x="201" y="106"/>
                </a:lnTo>
                <a:lnTo>
                  <a:pt x="202" y="119"/>
                </a:lnTo>
                <a:lnTo>
                  <a:pt x="203" y="131"/>
                </a:lnTo>
                <a:lnTo>
                  <a:pt x="204" y="134"/>
                </a:lnTo>
                <a:lnTo>
                  <a:pt x="206" y="138"/>
                </a:lnTo>
                <a:lnTo>
                  <a:pt x="206" y="138"/>
                </a:lnTo>
                <a:lnTo>
                  <a:pt x="209" y="140"/>
                </a:lnTo>
                <a:lnTo>
                  <a:pt x="214" y="142"/>
                </a:lnTo>
                <a:lnTo>
                  <a:pt x="216" y="142"/>
                </a:lnTo>
                <a:lnTo>
                  <a:pt x="218" y="142"/>
                </a:lnTo>
                <a:lnTo>
                  <a:pt x="218" y="143"/>
                </a:lnTo>
                <a:lnTo>
                  <a:pt x="218" y="143"/>
                </a:lnTo>
                <a:lnTo>
                  <a:pt x="216" y="145"/>
                </a:lnTo>
                <a:lnTo>
                  <a:pt x="216" y="151"/>
                </a:lnTo>
                <a:lnTo>
                  <a:pt x="218" y="158"/>
                </a:lnTo>
                <a:lnTo>
                  <a:pt x="220" y="164"/>
                </a:lnTo>
                <a:lnTo>
                  <a:pt x="220" y="164"/>
                </a:lnTo>
                <a:lnTo>
                  <a:pt x="225" y="171"/>
                </a:lnTo>
                <a:lnTo>
                  <a:pt x="227" y="174"/>
                </a:lnTo>
                <a:lnTo>
                  <a:pt x="225" y="189"/>
                </a:lnTo>
                <a:lnTo>
                  <a:pt x="225" y="189"/>
                </a:lnTo>
                <a:lnTo>
                  <a:pt x="210" y="206"/>
                </a:lnTo>
                <a:lnTo>
                  <a:pt x="210" y="206"/>
                </a:lnTo>
                <a:lnTo>
                  <a:pt x="179" y="213"/>
                </a:lnTo>
                <a:lnTo>
                  <a:pt x="153" y="219"/>
                </a:lnTo>
                <a:lnTo>
                  <a:pt x="133" y="225"/>
                </a:lnTo>
                <a:lnTo>
                  <a:pt x="133" y="225"/>
                </a:lnTo>
                <a:lnTo>
                  <a:pt x="120" y="231"/>
                </a:lnTo>
                <a:lnTo>
                  <a:pt x="110" y="236"/>
                </a:lnTo>
                <a:lnTo>
                  <a:pt x="102" y="243"/>
                </a:lnTo>
                <a:lnTo>
                  <a:pt x="93" y="250"/>
                </a:lnTo>
                <a:lnTo>
                  <a:pt x="93" y="250"/>
                </a:lnTo>
                <a:lnTo>
                  <a:pt x="88" y="258"/>
                </a:lnTo>
                <a:lnTo>
                  <a:pt x="80" y="268"/>
                </a:lnTo>
                <a:lnTo>
                  <a:pt x="60" y="298"/>
                </a:lnTo>
                <a:lnTo>
                  <a:pt x="39" y="327"/>
                </a:lnTo>
                <a:lnTo>
                  <a:pt x="27" y="344"/>
                </a:lnTo>
                <a:lnTo>
                  <a:pt x="27" y="344"/>
                </a:lnTo>
                <a:lnTo>
                  <a:pt x="25" y="347"/>
                </a:lnTo>
                <a:lnTo>
                  <a:pt x="24" y="353"/>
                </a:lnTo>
                <a:lnTo>
                  <a:pt x="20" y="366"/>
                </a:lnTo>
                <a:lnTo>
                  <a:pt x="19" y="378"/>
                </a:lnTo>
                <a:lnTo>
                  <a:pt x="18" y="384"/>
                </a:lnTo>
                <a:lnTo>
                  <a:pt x="16" y="388"/>
                </a:lnTo>
                <a:lnTo>
                  <a:pt x="16" y="388"/>
                </a:lnTo>
                <a:lnTo>
                  <a:pt x="12" y="393"/>
                </a:lnTo>
                <a:lnTo>
                  <a:pt x="8" y="400"/>
                </a:lnTo>
                <a:lnTo>
                  <a:pt x="4" y="409"/>
                </a:lnTo>
                <a:lnTo>
                  <a:pt x="4" y="409"/>
                </a:lnTo>
                <a:lnTo>
                  <a:pt x="2" y="415"/>
                </a:lnTo>
                <a:lnTo>
                  <a:pt x="2" y="421"/>
                </a:lnTo>
                <a:lnTo>
                  <a:pt x="4" y="429"/>
                </a:lnTo>
                <a:lnTo>
                  <a:pt x="5" y="435"/>
                </a:lnTo>
                <a:lnTo>
                  <a:pt x="7" y="441"/>
                </a:lnTo>
                <a:lnTo>
                  <a:pt x="10" y="443"/>
                </a:lnTo>
                <a:lnTo>
                  <a:pt x="12" y="444"/>
                </a:lnTo>
                <a:lnTo>
                  <a:pt x="14" y="445"/>
                </a:lnTo>
                <a:lnTo>
                  <a:pt x="18" y="447"/>
                </a:lnTo>
                <a:lnTo>
                  <a:pt x="18" y="447"/>
                </a:lnTo>
                <a:lnTo>
                  <a:pt x="26" y="445"/>
                </a:lnTo>
                <a:lnTo>
                  <a:pt x="33" y="444"/>
                </a:lnTo>
                <a:lnTo>
                  <a:pt x="48" y="438"/>
                </a:lnTo>
                <a:lnTo>
                  <a:pt x="60" y="432"/>
                </a:lnTo>
                <a:lnTo>
                  <a:pt x="65" y="429"/>
                </a:lnTo>
                <a:lnTo>
                  <a:pt x="65" y="429"/>
                </a:lnTo>
                <a:lnTo>
                  <a:pt x="79" y="414"/>
                </a:lnTo>
                <a:lnTo>
                  <a:pt x="79" y="414"/>
                </a:lnTo>
                <a:lnTo>
                  <a:pt x="93" y="402"/>
                </a:lnTo>
                <a:lnTo>
                  <a:pt x="98" y="407"/>
                </a:lnTo>
                <a:lnTo>
                  <a:pt x="98" y="407"/>
                </a:lnTo>
                <a:lnTo>
                  <a:pt x="90" y="430"/>
                </a:lnTo>
                <a:lnTo>
                  <a:pt x="85" y="450"/>
                </a:lnTo>
                <a:lnTo>
                  <a:pt x="82" y="458"/>
                </a:lnTo>
                <a:lnTo>
                  <a:pt x="81" y="466"/>
                </a:lnTo>
                <a:lnTo>
                  <a:pt x="81" y="466"/>
                </a:lnTo>
                <a:lnTo>
                  <a:pt x="78" y="492"/>
                </a:lnTo>
                <a:lnTo>
                  <a:pt x="72" y="535"/>
                </a:lnTo>
                <a:lnTo>
                  <a:pt x="62" y="594"/>
                </a:lnTo>
                <a:lnTo>
                  <a:pt x="62" y="594"/>
                </a:lnTo>
                <a:lnTo>
                  <a:pt x="45" y="602"/>
                </a:lnTo>
                <a:lnTo>
                  <a:pt x="31" y="610"/>
                </a:lnTo>
                <a:lnTo>
                  <a:pt x="18" y="620"/>
                </a:lnTo>
                <a:lnTo>
                  <a:pt x="18" y="620"/>
                </a:lnTo>
                <a:lnTo>
                  <a:pt x="10" y="629"/>
                </a:lnTo>
                <a:lnTo>
                  <a:pt x="5" y="638"/>
                </a:lnTo>
                <a:lnTo>
                  <a:pt x="2" y="644"/>
                </a:lnTo>
                <a:lnTo>
                  <a:pt x="1" y="650"/>
                </a:lnTo>
                <a:lnTo>
                  <a:pt x="1" y="650"/>
                </a:lnTo>
                <a:lnTo>
                  <a:pt x="0" y="655"/>
                </a:lnTo>
                <a:lnTo>
                  <a:pt x="0" y="662"/>
                </a:lnTo>
                <a:lnTo>
                  <a:pt x="1" y="676"/>
                </a:lnTo>
                <a:lnTo>
                  <a:pt x="1" y="676"/>
                </a:lnTo>
                <a:lnTo>
                  <a:pt x="2" y="683"/>
                </a:lnTo>
                <a:lnTo>
                  <a:pt x="5" y="688"/>
                </a:lnTo>
                <a:lnTo>
                  <a:pt x="8" y="696"/>
                </a:lnTo>
                <a:lnTo>
                  <a:pt x="8" y="696"/>
                </a:lnTo>
                <a:lnTo>
                  <a:pt x="27" y="725"/>
                </a:lnTo>
                <a:lnTo>
                  <a:pt x="27" y="725"/>
                </a:lnTo>
                <a:lnTo>
                  <a:pt x="26" y="747"/>
                </a:lnTo>
                <a:lnTo>
                  <a:pt x="25" y="762"/>
                </a:lnTo>
                <a:lnTo>
                  <a:pt x="25" y="768"/>
                </a:lnTo>
                <a:lnTo>
                  <a:pt x="25" y="772"/>
                </a:lnTo>
                <a:lnTo>
                  <a:pt x="25" y="772"/>
                </a:lnTo>
                <a:lnTo>
                  <a:pt x="27" y="774"/>
                </a:lnTo>
                <a:lnTo>
                  <a:pt x="31" y="777"/>
                </a:lnTo>
                <a:lnTo>
                  <a:pt x="35" y="779"/>
                </a:lnTo>
                <a:lnTo>
                  <a:pt x="35" y="779"/>
                </a:lnTo>
                <a:lnTo>
                  <a:pt x="35" y="890"/>
                </a:lnTo>
                <a:lnTo>
                  <a:pt x="35" y="967"/>
                </a:lnTo>
                <a:lnTo>
                  <a:pt x="35" y="1001"/>
                </a:lnTo>
                <a:lnTo>
                  <a:pt x="35" y="1001"/>
                </a:lnTo>
                <a:lnTo>
                  <a:pt x="41" y="1006"/>
                </a:lnTo>
                <a:lnTo>
                  <a:pt x="45" y="1010"/>
                </a:lnTo>
                <a:lnTo>
                  <a:pt x="45" y="1010"/>
                </a:lnTo>
                <a:lnTo>
                  <a:pt x="43" y="1053"/>
                </a:lnTo>
                <a:lnTo>
                  <a:pt x="42" y="1089"/>
                </a:lnTo>
                <a:lnTo>
                  <a:pt x="42" y="1106"/>
                </a:lnTo>
                <a:lnTo>
                  <a:pt x="43" y="1120"/>
                </a:lnTo>
                <a:lnTo>
                  <a:pt x="43" y="1120"/>
                </a:lnTo>
                <a:lnTo>
                  <a:pt x="47" y="1149"/>
                </a:lnTo>
                <a:lnTo>
                  <a:pt x="50" y="1183"/>
                </a:lnTo>
                <a:lnTo>
                  <a:pt x="54" y="1217"/>
                </a:lnTo>
                <a:lnTo>
                  <a:pt x="54" y="1230"/>
                </a:lnTo>
                <a:lnTo>
                  <a:pt x="53" y="1239"/>
                </a:lnTo>
                <a:lnTo>
                  <a:pt x="53" y="1239"/>
                </a:lnTo>
                <a:lnTo>
                  <a:pt x="49" y="1250"/>
                </a:lnTo>
                <a:lnTo>
                  <a:pt x="47" y="1256"/>
                </a:lnTo>
                <a:lnTo>
                  <a:pt x="45" y="1257"/>
                </a:lnTo>
                <a:lnTo>
                  <a:pt x="45" y="1256"/>
                </a:lnTo>
                <a:lnTo>
                  <a:pt x="45" y="1256"/>
                </a:lnTo>
                <a:lnTo>
                  <a:pt x="44" y="1256"/>
                </a:lnTo>
                <a:lnTo>
                  <a:pt x="41" y="1256"/>
                </a:lnTo>
                <a:lnTo>
                  <a:pt x="37" y="1257"/>
                </a:lnTo>
                <a:lnTo>
                  <a:pt x="35" y="1259"/>
                </a:lnTo>
                <a:lnTo>
                  <a:pt x="32" y="1261"/>
                </a:lnTo>
                <a:lnTo>
                  <a:pt x="32" y="1261"/>
                </a:lnTo>
                <a:lnTo>
                  <a:pt x="27" y="1272"/>
                </a:lnTo>
                <a:lnTo>
                  <a:pt x="25" y="1277"/>
                </a:lnTo>
                <a:lnTo>
                  <a:pt x="25" y="1277"/>
                </a:lnTo>
                <a:lnTo>
                  <a:pt x="17" y="1279"/>
                </a:lnTo>
                <a:lnTo>
                  <a:pt x="11" y="1283"/>
                </a:lnTo>
                <a:lnTo>
                  <a:pt x="8" y="1285"/>
                </a:lnTo>
                <a:lnTo>
                  <a:pt x="6" y="1288"/>
                </a:lnTo>
                <a:lnTo>
                  <a:pt x="6" y="1288"/>
                </a:lnTo>
                <a:lnTo>
                  <a:pt x="5" y="1292"/>
                </a:lnTo>
                <a:lnTo>
                  <a:pt x="2" y="1298"/>
                </a:lnTo>
                <a:lnTo>
                  <a:pt x="2" y="1303"/>
                </a:lnTo>
                <a:lnTo>
                  <a:pt x="2" y="1309"/>
                </a:lnTo>
                <a:lnTo>
                  <a:pt x="4" y="1315"/>
                </a:lnTo>
                <a:lnTo>
                  <a:pt x="7" y="1320"/>
                </a:lnTo>
                <a:lnTo>
                  <a:pt x="13" y="1324"/>
                </a:lnTo>
                <a:lnTo>
                  <a:pt x="20" y="1328"/>
                </a:lnTo>
                <a:lnTo>
                  <a:pt x="20" y="1328"/>
                </a:lnTo>
                <a:lnTo>
                  <a:pt x="41" y="1332"/>
                </a:lnTo>
                <a:lnTo>
                  <a:pt x="60" y="1334"/>
                </a:lnTo>
                <a:lnTo>
                  <a:pt x="77" y="1334"/>
                </a:lnTo>
                <a:lnTo>
                  <a:pt x="86" y="1333"/>
                </a:lnTo>
                <a:lnTo>
                  <a:pt x="86" y="1333"/>
                </a:lnTo>
                <a:lnTo>
                  <a:pt x="92" y="1330"/>
                </a:lnTo>
                <a:lnTo>
                  <a:pt x="100" y="1327"/>
                </a:lnTo>
                <a:lnTo>
                  <a:pt x="106" y="1323"/>
                </a:lnTo>
                <a:lnTo>
                  <a:pt x="108" y="1321"/>
                </a:lnTo>
                <a:lnTo>
                  <a:pt x="109" y="1318"/>
                </a:lnTo>
                <a:lnTo>
                  <a:pt x="109" y="1318"/>
                </a:lnTo>
                <a:lnTo>
                  <a:pt x="106" y="1297"/>
                </a:lnTo>
                <a:lnTo>
                  <a:pt x="103" y="1277"/>
                </a:lnTo>
                <a:lnTo>
                  <a:pt x="103" y="1277"/>
                </a:lnTo>
                <a:lnTo>
                  <a:pt x="102" y="1274"/>
                </a:lnTo>
                <a:lnTo>
                  <a:pt x="100" y="1272"/>
                </a:lnTo>
                <a:lnTo>
                  <a:pt x="99" y="1269"/>
                </a:lnTo>
                <a:lnTo>
                  <a:pt x="98" y="1265"/>
                </a:lnTo>
                <a:lnTo>
                  <a:pt x="98" y="1265"/>
                </a:lnTo>
                <a:lnTo>
                  <a:pt x="104" y="1226"/>
                </a:lnTo>
                <a:lnTo>
                  <a:pt x="114" y="1174"/>
                </a:lnTo>
                <a:lnTo>
                  <a:pt x="114" y="1174"/>
                </a:lnTo>
                <a:lnTo>
                  <a:pt x="122" y="1115"/>
                </a:lnTo>
                <a:lnTo>
                  <a:pt x="127" y="1086"/>
                </a:lnTo>
                <a:lnTo>
                  <a:pt x="128" y="1068"/>
                </a:lnTo>
                <a:lnTo>
                  <a:pt x="128" y="1068"/>
                </a:lnTo>
                <a:lnTo>
                  <a:pt x="129" y="1036"/>
                </a:lnTo>
                <a:lnTo>
                  <a:pt x="130" y="1015"/>
                </a:lnTo>
                <a:lnTo>
                  <a:pt x="130" y="1015"/>
                </a:lnTo>
                <a:lnTo>
                  <a:pt x="151" y="1021"/>
                </a:lnTo>
                <a:lnTo>
                  <a:pt x="166" y="1025"/>
                </a:lnTo>
                <a:lnTo>
                  <a:pt x="173" y="1027"/>
                </a:lnTo>
                <a:lnTo>
                  <a:pt x="173" y="1027"/>
                </a:lnTo>
                <a:lnTo>
                  <a:pt x="176" y="1023"/>
                </a:lnTo>
                <a:lnTo>
                  <a:pt x="181" y="1015"/>
                </a:lnTo>
                <a:lnTo>
                  <a:pt x="193" y="991"/>
                </a:lnTo>
                <a:lnTo>
                  <a:pt x="208" y="956"/>
                </a:lnTo>
                <a:lnTo>
                  <a:pt x="208" y="956"/>
                </a:lnTo>
                <a:lnTo>
                  <a:pt x="218" y="975"/>
                </a:lnTo>
                <a:lnTo>
                  <a:pt x="225" y="991"/>
                </a:lnTo>
                <a:lnTo>
                  <a:pt x="227" y="997"/>
                </a:lnTo>
                <a:lnTo>
                  <a:pt x="227" y="999"/>
                </a:lnTo>
                <a:lnTo>
                  <a:pt x="227" y="999"/>
                </a:lnTo>
                <a:lnTo>
                  <a:pt x="228" y="1009"/>
                </a:lnTo>
                <a:lnTo>
                  <a:pt x="230" y="1024"/>
                </a:lnTo>
                <a:lnTo>
                  <a:pt x="233" y="1037"/>
                </a:lnTo>
                <a:lnTo>
                  <a:pt x="236" y="1042"/>
                </a:lnTo>
                <a:lnTo>
                  <a:pt x="236" y="1043"/>
                </a:lnTo>
                <a:lnTo>
                  <a:pt x="237" y="1043"/>
                </a:lnTo>
                <a:lnTo>
                  <a:pt x="237" y="1043"/>
                </a:lnTo>
                <a:lnTo>
                  <a:pt x="337" y="1031"/>
                </a:lnTo>
                <a:lnTo>
                  <a:pt x="337" y="1031"/>
                </a:lnTo>
                <a:lnTo>
                  <a:pt x="337" y="1042"/>
                </a:lnTo>
                <a:lnTo>
                  <a:pt x="337" y="1067"/>
                </a:lnTo>
                <a:lnTo>
                  <a:pt x="340" y="1084"/>
                </a:lnTo>
                <a:lnTo>
                  <a:pt x="342" y="1100"/>
                </a:lnTo>
                <a:lnTo>
                  <a:pt x="346" y="1115"/>
                </a:lnTo>
                <a:lnTo>
                  <a:pt x="352" y="1129"/>
                </a:lnTo>
                <a:lnTo>
                  <a:pt x="352" y="1129"/>
                </a:lnTo>
                <a:lnTo>
                  <a:pt x="358" y="1143"/>
                </a:lnTo>
                <a:lnTo>
                  <a:pt x="364" y="1157"/>
                </a:lnTo>
                <a:lnTo>
                  <a:pt x="374" y="1188"/>
                </a:lnTo>
                <a:lnTo>
                  <a:pt x="381" y="1216"/>
                </a:lnTo>
                <a:lnTo>
                  <a:pt x="385" y="1237"/>
                </a:lnTo>
                <a:lnTo>
                  <a:pt x="385" y="1237"/>
                </a:lnTo>
                <a:lnTo>
                  <a:pt x="390" y="1274"/>
                </a:lnTo>
                <a:lnTo>
                  <a:pt x="391" y="1290"/>
                </a:lnTo>
                <a:lnTo>
                  <a:pt x="390" y="1300"/>
                </a:lnTo>
                <a:lnTo>
                  <a:pt x="390" y="1300"/>
                </a:lnTo>
                <a:lnTo>
                  <a:pt x="390" y="1308"/>
                </a:lnTo>
                <a:lnTo>
                  <a:pt x="390" y="1316"/>
                </a:lnTo>
                <a:lnTo>
                  <a:pt x="391" y="1324"/>
                </a:lnTo>
                <a:lnTo>
                  <a:pt x="392" y="1330"/>
                </a:lnTo>
                <a:lnTo>
                  <a:pt x="392" y="1330"/>
                </a:lnTo>
                <a:lnTo>
                  <a:pt x="397" y="1334"/>
                </a:lnTo>
                <a:lnTo>
                  <a:pt x="402" y="1338"/>
                </a:lnTo>
                <a:lnTo>
                  <a:pt x="408" y="1340"/>
                </a:lnTo>
                <a:lnTo>
                  <a:pt x="408" y="1340"/>
                </a:lnTo>
                <a:lnTo>
                  <a:pt x="439" y="1339"/>
                </a:lnTo>
                <a:lnTo>
                  <a:pt x="463" y="1336"/>
                </a:lnTo>
                <a:lnTo>
                  <a:pt x="478" y="1335"/>
                </a:lnTo>
                <a:lnTo>
                  <a:pt x="478" y="1335"/>
                </a:lnTo>
                <a:lnTo>
                  <a:pt x="482" y="1333"/>
                </a:lnTo>
                <a:lnTo>
                  <a:pt x="486" y="1330"/>
                </a:lnTo>
                <a:lnTo>
                  <a:pt x="494" y="1322"/>
                </a:lnTo>
                <a:lnTo>
                  <a:pt x="500" y="1311"/>
                </a:lnTo>
                <a:lnTo>
                  <a:pt x="502" y="1308"/>
                </a:lnTo>
                <a:lnTo>
                  <a:pt x="502" y="1303"/>
                </a:lnTo>
                <a:lnTo>
                  <a:pt x="502" y="1303"/>
                </a:lnTo>
                <a:lnTo>
                  <a:pt x="501" y="1299"/>
                </a:lnTo>
                <a:lnTo>
                  <a:pt x="500" y="1296"/>
                </a:lnTo>
                <a:lnTo>
                  <a:pt x="494" y="1288"/>
                </a:lnTo>
                <a:lnTo>
                  <a:pt x="487" y="1281"/>
                </a:lnTo>
                <a:lnTo>
                  <a:pt x="483" y="1280"/>
                </a:lnTo>
                <a:lnTo>
                  <a:pt x="481" y="1279"/>
                </a:lnTo>
                <a:lnTo>
                  <a:pt x="481" y="1279"/>
                </a:lnTo>
                <a:lnTo>
                  <a:pt x="463" y="1277"/>
                </a:lnTo>
                <a:lnTo>
                  <a:pt x="463" y="1277"/>
                </a:lnTo>
                <a:lnTo>
                  <a:pt x="463" y="1273"/>
                </a:lnTo>
                <a:lnTo>
                  <a:pt x="463" y="1271"/>
                </a:lnTo>
                <a:lnTo>
                  <a:pt x="460" y="1269"/>
                </a:lnTo>
                <a:lnTo>
                  <a:pt x="460" y="1269"/>
                </a:lnTo>
                <a:lnTo>
                  <a:pt x="434" y="1261"/>
                </a:lnTo>
                <a:lnTo>
                  <a:pt x="434" y="1261"/>
                </a:lnTo>
                <a:lnTo>
                  <a:pt x="431" y="1243"/>
                </a:lnTo>
                <a:lnTo>
                  <a:pt x="428" y="1224"/>
                </a:lnTo>
                <a:lnTo>
                  <a:pt x="427" y="1200"/>
                </a:lnTo>
                <a:lnTo>
                  <a:pt x="427" y="1200"/>
                </a:lnTo>
                <a:lnTo>
                  <a:pt x="427" y="1170"/>
                </a:lnTo>
                <a:lnTo>
                  <a:pt x="428" y="1134"/>
                </a:lnTo>
                <a:lnTo>
                  <a:pt x="429" y="1101"/>
                </a:lnTo>
                <a:lnTo>
                  <a:pt x="429" y="1089"/>
                </a:lnTo>
                <a:lnTo>
                  <a:pt x="429" y="1080"/>
                </a:lnTo>
                <a:lnTo>
                  <a:pt x="429" y="1080"/>
                </a:lnTo>
                <a:lnTo>
                  <a:pt x="415" y="1001"/>
                </a:lnTo>
                <a:lnTo>
                  <a:pt x="415" y="1001"/>
                </a:lnTo>
                <a:lnTo>
                  <a:pt x="415" y="994"/>
                </a:lnTo>
                <a:lnTo>
                  <a:pt x="414" y="978"/>
                </a:lnTo>
                <a:lnTo>
                  <a:pt x="410" y="960"/>
                </a:lnTo>
                <a:lnTo>
                  <a:pt x="408" y="952"/>
                </a:lnTo>
                <a:lnTo>
                  <a:pt x="405" y="948"/>
                </a:lnTo>
                <a:lnTo>
                  <a:pt x="405" y="948"/>
                </a:lnTo>
                <a:lnTo>
                  <a:pt x="399" y="944"/>
                </a:lnTo>
                <a:lnTo>
                  <a:pt x="396" y="940"/>
                </a:lnTo>
                <a:lnTo>
                  <a:pt x="395" y="938"/>
                </a:lnTo>
                <a:lnTo>
                  <a:pt x="395" y="933"/>
                </a:lnTo>
                <a:lnTo>
                  <a:pt x="395" y="933"/>
                </a:lnTo>
                <a:lnTo>
                  <a:pt x="398" y="921"/>
                </a:lnTo>
                <a:lnTo>
                  <a:pt x="399" y="914"/>
                </a:lnTo>
                <a:lnTo>
                  <a:pt x="401" y="909"/>
                </a:lnTo>
                <a:lnTo>
                  <a:pt x="401" y="909"/>
                </a:lnTo>
                <a:lnTo>
                  <a:pt x="398" y="902"/>
                </a:lnTo>
                <a:lnTo>
                  <a:pt x="395" y="895"/>
                </a:lnTo>
                <a:lnTo>
                  <a:pt x="387" y="879"/>
                </a:lnTo>
                <a:lnTo>
                  <a:pt x="387" y="879"/>
                </a:lnTo>
                <a:lnTo>
                  <a:pt x="386" y="872"/>
                </a:lnTo>
                <a:lnTo>
                  <a:pt x="385" y="865"/>
                </a:lnTo>
                <a:lnTo>
                  <a:pt x="385" y="857"/>
                </a:lnTo>
                <a:lnTo>
                  <a:pt x="385" y="851"/>
                </a:lnTo>
                <a:lnTo>
                  <a:pt x="385" y="851"/>
                </a:lnTo>
                <a:lnTo>
                  <a:pt x="385" y="844"/>
                </a:lnTo>
                <a:lnTo>
                  <a:pt x="385" y="838"/>
                </a:lnTo>
                <a:lnTo>
                  <a:pt x="384" y="830"/>
                </a:lnTo>
                <a:lnTo>
                  <a:pt x="383" y="821"/>
                </a:lnTo>
                <a:lnTo>
                  <a:pt x="383" y="821"/>
                </a:lnTo>
                <a:lnTo>
                  <a:pt x="381" y="795"/>
                </a:lnTo>
                <a:lnTo>
                  <a:pt x="380" y="777"/>
                </a:lnTo>
                <a:lnTo>
                  <a:pt x="380" y="777"/>
                </a:lnTo>
                <a:lnTo>
                  <a:pt x="381" y="769"/>
                </a:lnTo>
                <a:lnTo>
                  <a:pt x="380" y="765"/>
                </a:lnTo>
                <a:lnTo>
                  <a:pt x="380" y="765"/>
                </a:lnTo>
                <a:lnTo>
                  <a:pt x="392" y="761"/>
                </a:lnTo>
                <a:lnTo>
                  <a:pt x="399" y="757"/>
                </a:lnTo>
                <a:lnTo>
                  <a:pt x="402" y="755"/>
                </a:lnTo>
                <a:lnTo>
                  <a:pt x="403" y="753"/>
                </a:lnTo>
                <a:lnTo>
                  <a:pt x="403" y="753"/>
                </a:lnTo>
                <a:lnTo>
                  <a:pt x="399" y="740"/>
                </a:lnTo>
                <a:lnTo>
                  <a:pt x="391" y="718"/>
                </a:lnTo>
                <a:lnTo>
                  <a:pt x="383" y="695"/>
                </a:lnTo>
                <a:lnTo>
                  <a:pt x="378" y="681"/>
                </a:lnTo>
                <a:lnTo>
                  <a:pt x="378" y="681"/>
                </a:lnTo>
                <a:lnTo>
                  <a:pt x="372" y="662"/>
                </a:lnTo>
                <a:lnTo>
                  <a:pt x="368" y="650"/>
                </a:lnTo>
                <a:lnTo>
                  <a:pt x="368" y="650"/>
                </a:lnTo>
                <a:lnTo>
                  <a:pt x="379" y="632"/>
                </a:lnTo>
                <a:lnTo>
                  <a:pt x="387" y="619"/>
                </a:lnTo>
                <a:lnTo>
                  <a:pt x="392" y="613"/>
                </a:lnTo>
                <a:lnTo>
                  <a:pt x="392" y="613"/>
                </a:lnTo>
                <a:lnTo>
                  <a:pt x="405" y="597"/>
                </a:lnTo>
                <a:lnTo>
                  <a:pt x="433" y="564"/>
                </a:lnTo>
                <a:lnTo>
                  <a:pt x="460" y="528"/>
                </a:lnTo>
                <a:lnTo>
                  <a:pt x="476" y="508"/>
                </a:lnTo>
                <a:lnTo>
                  <a:pt x="476" y="508"/>
                </a:lnTo>
                <a:lnTo>
                  <a:pt x="482" y="492"/>
                </a:lnTo>
                <a:lnTo>
                  <a:pt x="491" y="469"/>
                </a:lnTo>
                <a:lnTo>
                  <a:pt x="499" y="448"/>
                </a:lnTo>
                <a:lnTo>
                  <a:pt x="501" y="439"/>
                </a:lnTo>
                <a:lnTo>
                  <a:pt x="502" y="433"/>
                </a:lnTo>
                <a:lnTo>
                  <a:pt x="502" y="433"/>
                </a:lnTo>
                <a:lnTo>
                  <a:pt x="501" y="429"/>
                </a:lnTo>
                <a:lnTo>
                  <a:pt x="497" y="421"/>
                </a:lnTo>
                <a:lnTo>
                  <a:pt x="489" y="400"/>
                </a:lnTo>
                <a:lnTo>
                  <a:pt x="476" y="372"/>
                </a:lnTo>
                <a:lnTo>
                  <a:pt x="476" y="372"/>
                </a:lnTo>
                <a:lnTo>
                  <a:pt x="476" y="369"/>
                </a:lnTo>
                <a:lnTo>
                  <a:pt x="476" y="363"/>
                </a:lnTo>
                <a:lnTo>
                  <a:pt x="476" y="363"/>
                </a:lnTo>
                <a:lnTo>
                  <a:pt x="471" y="354"/>
                </a:lnTo>
                <a:lnTo>
                  <a:pt x="465" y="341"/>
                </a:lnTo>
                <a:lnTo>
                  <a:pt x="465" y="341"/>
                </a:lnTo>
                <a:lnTo>
                  <a:pt x="460" y="329"/>
                </a:lnTo>
                <a:lnTo>
                  <a:pt x="453" y="314"/>
                </a:lnTo>
                <a:lnTo>
                  <a:pt x="441" y="292"/>
                </a:lnTo>
                <a:lnTo>
                  <a:pt x="441" y="292"/>
                </a:lnTo>
                <a:lnTo>
                  <a:pt x="440" y="289"/>
                </a:lnTo>
                <a:lnTo>
                  <a:pt x="440" y="284"/>
                </a:lnTo>
                <a:lnTo>
                  <a:pt x="438" y="278"/>
                </a:lnTo>
                <a:lnTo>
                  <a:pt x="434" y="272"/>
                </a:lnTo>
                <a:lnTo>
                  <a:pt x="434" y="272"/>
                </a:lnTo>
                <a:lnTo>
                  <a:pt x="431" y="269"/>
                </a:lnTo>
                <a:lnTo>
                  <a:pt x="425" y="266"/>
                </a:lnTo>
                <a:lnTo>
                  <a:pt x="410" y="260"/>
                </a:lnTo>
                <a:lnTo>
                  <a:pt x="390" y="253"/>
                </a:lnTo>
                <a:lnTo>
                  <a:pt x="390" y="253"/>
                </a:lnTo>
                <a:lnTo>
                  <a:pt x="371" y="242"/>
                </a:lnTo>
                <a:lnTo>
                  <a:pt x="352" y="234"/>
                </a:lnTo>
                <a:lnTo>
                  <a:pt x="352" y="234"/>
                </a:lnTo>
                <a:lnTo>
                  <a:pt x="336" y="224"/>
                </a:lnTo>
                <a:lnTo>
                  <a:pt x="319" y="213"/>
                </a:lnTo>
                <a:lnTo>
                  <a:pt x="312" y="211"/>
                </a:lnTo>
                <a:lnTo>
                  <a:pt x="314" y="179"/>
                </a:lnTo>
                <a:lnTo>
                  <a:pt x="314" y="179"/>
                </a:lnTo>
                <a:lnTo>
                  <a:pt x="320" y="175"/>
                </a:lnTo>
                <a:lnTo>
                  <a:pt x="330" y="167"/>
                </a:lnTo>
                <a:lnTo>
                  <a:pt x="330" y="167"/>
                </a:lnTo>
                <a:lnTo>
                  <a:pt x="334" y="162"/>
                </a:lnTo>
                <a:lnTo>
                  <a:pt x="336" y="155"/>
                </a:lnTo>
                <a:lnTo>
                  <a:pt x="340" y="148"/>
                </a:lnTo>
                <a:lnTo>
                  <a:pt x="340" y="148"/>
                </a:lnTo>
                <a:lnTo>
                  <a:pt x="341" y="150"/>
                </a:lnTo>
                <a:lnTo>
                  <a:pt x="343" y="150"/>
                </a:lnTo>
                <a:lnTo>
                  <a:pt x="347" y="150"/>
                </a:lnTo>
                <a:lnTo>
                  <a:pt x="347" y="150"/>
                </a:lnTo>
                <a:lnTo>
                  <a:pt x="348" y="148"/>
                </a:lnTo>
                <a:lnTo>
                  <a:pt x="350" y="144"/>
                </a:lnTo>
                <a:lnTo>
                  <a:pt x="354" y="132"/>
                </a:lnTo>
                <a:lnTo>
                  <a:pt x="356" y="120"/>
                </a:lnTo>
                <a:lnTo>
                  <a:pt x="359" y="113"/>
                </a:lnTo>
                <a:lnTo>
                  <a:pt x="359" y="113"/>
                </a:lnTo>
                <a:lnTo>
                  <a:pt x="364" y="106"/>
                </a:lnTo>
                <a:lnTo>
                  <a:pt x="365" y="102"/>
                </a:lnTo>
                <a:lnTo>
                  <a:pt x="365" y="100"/>
                </a:lnTo>
                <a:lnTo>
                  <a:pt x="364" y="98"/>
                </a:lnTo>
                <a:lnTo>
                  <a:pt x="364" y="98"/>
                </a:lnTo>
                <a:lnTo>
                  <a:pt x="360" y="96"/>
                </a:lnTo>
                <a:lnTo>
                  <a:pt x="355" y="94"/>
                </a:lnTo>
                <a:lnTo>
                  <a:pt x="352" y="94"/>
                </a:lnTo>
                <a:lnTo>
                  <a:pt x="352" y="94"/>
                </a:lnTo>
                <a:lnTo>
                  <a:pt x="354" y="72"/>
                </a:lnTo>
                <a:lnTo>
                  <a:pt x="354" y="55"/>
                </a:lnTo>
                <a:lnTo>
                  <a:pt x="354" y="45"/>
                </a:lnTo>
                <a:lnTo>
                  <a:pt x="354" y="45"/>
                </a:lnTo>
                <a:lnTo>
                  <a:pt x="352" y="41"/>
                </a:lnTo>
                <a:lnTo>
                  <a:pt x="348" y="35"/>
                </a:lnTo>
                <a:lnTo>
                  <a:pt x="335" y="22"/>
                </a:lnTo>
                <a:lnTo>
                  <a:pt x="319" y="10"/>
                </a:lnTo>
                <a:lnTo>
                  <a:pt x="313" y="5"/>
                </a:lnTo>
                <a:lnTo>
                  <a:pt x="307" y="3"/>
                </a:lnTo>
                <a:lnTo>
                  <a:pt x="307" y="3"/>
                </a:lnTo>
                <a:lnTo>
                  <a:pt x="298" y="2"/>
                </a:lnTo>
                <a:lnTo>
                  <a:pt x="287" y="0"/>
                </a:lnTo>
                <a:lnTo>
                  <a:pt x="277" y="0"/>
                </a:lnTo>
                <a:lnTo>
                  <a:pt x="269" y="3"/>
                </a:lnTo>
                <a:lnTo>
                  <a:pt x="269" y="3"/>
                </a:lnTo>
                <a:lnTo>
                  <a:pt x="249" y="9"/>
                </a:lnTo>
                <a:lnTo>
                  <a:pt x="238" y="14"/>
                </a:lnTo>
                <a:lnTo>
                  <a:pt x="233" y="17"/>
                </a:lnTo>
                <a:lnTo>
                  <a:pt x="230" y="20"/>
                </a:lnTo>
                <a:lnTo>
                  <a:pt x="230" y="20"/>
                </a:lnTo>
                <a:lnTo>
                  <a:pt x="225" y="30"/>
                </a:lnTo>
                <a:lnTo>
                  <a:pt x="220" y="42"/>
                </a:lnTo>
                <a:lnTo>
                  <a:pt x="216" y="54"/>
                </a:lnTo>
                <a:lnTo>
                  <a:pt x="215" y="61"/>
                </a:lnTo>
                <a:lnTo>
                  <a:pt x="215" y="61"/>
                </a:lnTo>
                <a:lnTo>
                  <a:pt x="214" y="73"/>
                </a:lnTo>
                <a:lnTo>
                  <a:pt x="213" y="82"/>
                </a:lnTo>
                <a:lnTo>
                  <a:pt x="213" y="82"/>
                </a:lnTo>
                <a:close/>
                <a:moveTo>
                  <a:pt x="398" y="390"/>
                </a:moveTo>
                <a:lnTo>
                  <a:pt x="415" y="395"/>
                </a:lnTo>
                <a:lnTo>
                  <a:pt x="415" y="395"/>
                </a:lnTo>
                <a:lnTo>
                  <a:pt x="428" y="417"/>
                </a:lnTo>
                <a:lnTo>
                  <a:pt x="438" y="432"/>
                </a:lnTo>
                <a:lnTo>
                  <a:pt x="440" y="438"/>
                </a:lnTo>
                <a:lnTo>
                  <a:pt x="441" y="442"/>
                </a:lnTo>
                <a:lnTo>
                  <a:pt x="441" y="442"/>
                </a:lnTo>
                <a:lnTo>
                  <a:pt x="435" y="454"/>
                </a:lnTo>
                <a:lnTo>
                  <a:pt x="423" y="478"/>
                </a:lnTo>
                <a:lnTo>
                  <a:pt x="410" y="503"/>
                </a:lnTo>
                <a:lnTo>
                  <a:pt x="403" y="519"/>
                </a:lnTo>
                <a:lnTo>
                  <a:pt x="403" y="519"/>
                </a:lnTo>
                <a:lnTo>
                  <a:pt x="399" y="525"/>
                </a:lnTo>
                <a:lnTo>
                  <a:pt x="395" y="534"/>
                </a:lnTo>
                <a:lnTo>
                  <a:pt x="384" y="551"/>
                </a:lnTo>
                <a:lnTo>
                  <a:pt x="368" y="571"/>
                </a:lnTo>
                <a:lnTo>
                  <a:pt x="368" y="571"/>
                </a:lnTo>
                <a:lnTo>
                  <a:pt x="366" y="555"/>
                </a:lnTo>
                <a:lnTo>
                  <a:pt x="366" y="542"/>
                </a:lnTo>
                <a:lnTo>
                  <a:pt x="367" y="535"/>
                </a:lnTo>
                <a:lnTo>
                  <a:pt x="368" y="529"/>
                </a:lnTo>
                <a:lnTo>
                  <a:pt x="368" y="529"/>
                </a:lnTo>
                <a:lnTo>
                  <a:pt x="370" y="522"/>
                </a:lnTo>
                <a:lnTo>
                  <a:pt x="371" y="510"/>
                </a:lnTo>
                <a:lnTo>
                  <a:pt x="371" y="480"/>
                </a:lnTo>
                <a:lnTo>
                  <a:pt x="371" y="450"/>
                </a:lnTo>
                <a:lnTo>
                  <a:pt x="372" y="438"/>
                </a:lnTo>
                <a:lnTo>
                  <a:pt x="373" y="431"/>
                </a:lnTo>
                <a:lnTo>
                  <a:pt x="373" y="431"/>
                </a:lnTo>
                <a:lnTo>
                  <a:pt x="379" y="419"/>
                </a:lnTo>
                <a:lnTo>
                  <a:pt x="387" y="406"/>
                </a:lnTo>
                <a:lnTo>
                  <a:pt x="398" y="390"/>
                </a:lnTo>
                <a:lnTo>
                  <a:pt x="398" y="39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705A59C6-4D2B-4E50-BBDE-DD4A661B0A8F}"/>
              </a:ext>
            </a:extLst>
          </p:cNvPr>
          <p:cNvSpPr>
            <a:spLocks/>
          </p:cNvSpPr>
          <p:nvPr/>
        </p:nvSpPr>
        <p:spPr bwMode="auto">
          <a:xfrm>
            <a:off x="2865489" y="2759259"/>
            <a:ext cx="493103" cy="1583620"/>
          </a:xfrm>
          <a:custGeom>
            <a:avLst/>
            <a:gdLst>
              <a:gd name="T0" fmla="*/ 96 w 416"/>
              <a:gd name="T1" fmla="*/ 193 h 1336"/>
              <a:gd name="T2" fmla="*/ 36 w 416"/>
              <a:gd name="T3" fmla="*/ 302 h 1336"/>
              <a:gd name="T4" fmla="*/ 10 w 416"/>
              <a:gd name="T5" fmla="*/ 413 h 1336"/>
              <a:gd name="T6" fmla="*/ 23 w 416"/>
              <a:gd name="T7" fmla="*/ 419 h 1336"/>
              <a:gd name="T8" fmla="*/ 51 w 416"/>
              <a:gd name="T9" fmla="*/ 443 h 1336"/>
              <a:gd name="T10" fmla="*/ 61 w 416"/>
              <a:gd name="T11" fmla="*/ 543 h 1336"/>
              <a:gd name="T12" fmla="*/ 28 w 416"/>
              <a:gd name="T13" fmla="*/ 623 h 1336"/>
              <a:gd name="T14" fmla="*/ 42 w 416"/>
              <a:gd name="T15" fmla="*/ 675 h 1336"/>
              <a:gd name="T16" fmla="*/ 56 w 416"/>
              <a:gd name="T17" fmla="*/ 921 h 1336"/>
              <a:gd name="T18" fmla="*/ 28 w 416"/>
              <a:gd name="T19" fmla="*/ 1040 h 1336"/>
              <a:gd name="T20" fmla="*/ 35 w 416"/>
              <a:gd name="T21" fmla="*/ 1185 h 1336"/>
              <a:gd name="T22" fmla="*/ 39 w 416"/>
              <a:gd name="T23" fmla="*/ 1217 h 1336"/>
              <a:gd name="T24" fmla="*/ 12 w 416"/>
              <a:gd name="T25" fmla="*/ 1283 h 1336"/>
              <a:gd name="T26" fmla="*/ 0 w 416"/>
              <a:gd name="T27" fmla="*/ 1307 h 1336"/>
              <a:gd name="T28" fmla="*/ 30 w 416"/>
              <a:gd name="T29" fmla="*/ 1327 h 1336"/>
              <a:gd name="T30" fmla="*/ 82 w 416"/>
              <a:gd name="T31" fmla="*/ 1321 h 1336"/>
              <a:gd name="T32" fmla="*/ 95 w 416"/>
              <a:gd name="T33" fmla="*/ 1270 h 1336"/>
              <a:gd name="T34" fmla="*/ 92 w 416"/>
              <a:gd name="T35" fmla="*/ 1223 h 1336"/>
              <a:gd name="T36" fmla="*/ 85 w 416"/>
              <a:gd name="T37" fmla="*/ 1187 h 1336"/>
              <a:gd name="T38" fmla="*/ 110 w 416"/>
              <a:gd name="T39" fmla="*/ 1053 h 1336"/>
              <a:gd name="T40" fmla="*/ 170 w 416"/>
              <a:gd name="T41" fmla="*/ 928 h 1336"/>
              <a:gd name="T42" fmla="*/ 202 w 416"/>
              <a:gd name="T43" fmla="*/ 929 h 1336"/>
              <a:gd name="T44" fmla="*/ 202 w 416"/>
              <a:gd name="T45" fmla="*/ 1057 h 1336"/>
              <a:gd name="T46" fmla="*/ 204 w 416"/>
              <a:gd name="T47" fmla="*/ 1163 h 1336"/>
              <a:gd name="T48" fmla="*/ 188 w 416"/>
              <a:gd name="T49" fmla="*/ 1230 h 1336"/>
              <a:gd name="T50" fmla="*/ 176 w 416"/>
              <a:gd name="T51" fmla="*/ 1246 h 1336"/>
              <a:gd name="T52" fmla="*/ 174 w 416"/>
              <a:gd name="T53" fmla="*/ 1281 h 1336"/>
              <a:gd name="T54" fmla="*/ 172 w 416"/>
              <a:gd name="T55" fmla="*/ 1324 h 1336"/>
              <a:gd name="T56" fmla="*/ 308 w 416"/>
              <a:gd name="T57" fmla="*/ 1336 h 1336"/>
              <a:gd name="T58" fmla="*/ 306 w 416"/>
              <a:gd name="T59" fmla="*/ 1317 h 1336"/>
              <a:gd name="T60" fmla="*/ 265 w 416"/>
              <a:gd name="T61" fmla="*/ 1268 h 1336"/>
              <a:gd name="T62" fmla="*/ 265 w 416"/>
              <a:gd name="T63" fmla="*/ 1223 h 1336"/>
              <a:gd name="T64" fmla="*/ 283 w 416"/>
              <a:gd name="T65" fmla="*/ 1095 h 1336"/>
              <a:gd name="T66" fmla="*/ 300 w 416"/>
              <a:gd name="T67" fmla="*/ 1048 h 1336"/>
              <a:gd name="T68" fmla="*/ 316 w 416"/>
              <a:gd name="T69" fmla="*/ 941 h 1336"/>
              <a:gd name="T70" fmla="*/ 341 w 416"/>
              <a:gd name="T71" fmla="*/ 773 h 1336"/>
              <a:gd name="T72" fmla="*/ 358 w 416"/>
              <a:gd name="T73" fmla="*/ 626 h 1336"/>
              <a:gd name="T74" fmla="*/ 347 w 416"/>
              <a:gd name="T75" fmla="*/ 516 h 1336"/>
              <a:gd name="T76" fmla="*/ 357 w 416"/>
              <a:gd name="T77" fmla="*/ 510 h 1336"/>
              <a:gd name="T78" fmla="*/ 359 w 416"/>
              <a:gd name="T79" fmla="*/ 488 h 1336"/>
              <a:gd name="T80" fmla="*/ 389 w 416"/>
              <a:gd name="T81" fmla="*/ 486 h 1336"/>
              <a:gd name="T82" fmla="*/ 406 w 416"/>
              <a:gd name="T83" fmla="*/ 449 h 1336"/>
              <a:gd name="T84" fmla="*/ 415 w 416"/>
              <a:gd name="T85" fmla="*/ 366 h 1336"/>
              <a:gd name="T86" fmla="*/ 407 w 416"/>
              <a:gd name="T87" fmla="*/ 273 h 1336"/>
              <a:gd name="T88" fmla="*/ 371 w 416"/>
              <a:gd name="T89" fmla="*/ 209 h 1336"/>
              <a:gd name="T90" fmla="*/ 328 w 416"/>
              <a:gd name="T91" fmla="*/ 175 h 1336"/>
              <a:gd name="T92" fmla="*/ 367 w 416"/>
              <a:gd name="T93" fmla="*/ 159 h 1336"/>
              <a:gd name="T94" fmla="*/ 360 w 416"/>
              <a:gd name="T95" fmla="*/ 129 h 1336"/>
              <a:gd name="T96" fmla="*/ 363 w 416"/>
              <a:gd name="T97" fmla="*/ 50 h 1336"/>
              <a:gd name="T98" fmla="*/ 324 w 416"/>
              <a:gd name="T99" fmla="*/ 10 h 1336"/>
              <a:gd name="T100" fmla="*/ 283 w 416"/>
              <a:gd name="T101" fmla="*/ 1 h 1336"/>
              <a:gd name="T102" fmla="*/ 220 w 416"/>
              <a:gd name="T103" fmla="*/ 41 h 1336"/>
              <a:gd name="T104" fmla="*/ 213 w 416"/>
              <a:gd name="T105" fmla="*/ 66 h 1336"/>
              <a:gd name="T106" fmla="*/ 201 w 416"/>
              <a:gd name="T107" fmla="*/ 76 h 1336"/>
              <a:gd name="T108" fmla="*/ 199 w 416"/>
              <a:gd name="T109" fmla="*/ 139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6" h="1336">
                <a:moveTo>
                  <a:pt x="201" y="166"/>
                </a:moveTo>
                <a:lnTo>
                  <a:pt x="177" y="182"/>
                </a:lnTo>
                <a:lnTo>
                  <a:pt x="177" y="182"/>
                </a:lnTo>
                <a:lnTo>
                  <a:pt x="135" y="187"/>
                </a:lnTo>
                <a:lnTo>
                  <a:pt x="107" y="190"/>
                </a:lnTo>
                <a:lnTo>
                  <a:pt x="96" y="193"/>
                </a:lnTo>
                <a:lnTo>
                  <a:pt x="90" y="195"/>
                </a:lnTo>
                <a:lnTo>
                  <a:pt x="90" y="195"/>
                </a:lnTo>
                <a:lnTo>
                  <a:pt x="80" y="211"/>
                </a:lnTo>
                <a:lnTo>
                  <a:pt x="62" y="245"/>
                </a:lnTo>
                <a:lnTo>
                  <a:pt x="43" y="284"/>
                </a:lnTo>
                <a:lnTo>
                  <a:pt x="36" y="302"/>
                </a:lnTo>
                <a:lnTo>
                  <a:pt x="31" y="315"/>
                </a:lnTo>
                <a:lnTo>
                  <a:pt x="31" y="315"/>
                </a:lnTo>
                <a:lnTo>
                  <a:pt x="23" y="343"/>
                </a:lnTo>
                <a:lnTo>
                  <a:pt x="16" y="376"/>
                </a:lnTo>
                <a:lnTo>
                  <a:pt x="11" y="403"/>
                </a:lnTo>
                <a:lnTo>
                  <a:pt x="10" y="413"/>
                </a:lnTo>
                <a:lnTo>
                  <a:pt x="11" y="415"/>
                </a:lnTo>
                <a:lnTo>
                  <a:pt x="11" y="418"/>
                </a:lnTo>
                <a:lnTo>
                  <a:pt x="11" y="418"/>
                </a:lnTo>
                <a:lnTo>
                  <a:pt x="15" y="419"/>
                </a:lnTo>
                <a:lnTo>
                  <a:pt x="17" y="419"/>
                </a:lnTo>
                <a:lnTo>
                  <a:pt x="23" y="419"/>
                </a:lnTo>
                <a:lnTo>
                  <a:pt x="31" y="418"/>
                </a:lnTo>
                <a:lnTo>
                  <a:pt x="31" y="418"/>
                </a:lnTo>
                <a:lnTo>
                  <a:pt x="36" y="427"/>
                </a:lnTo>
                <a:lnTo>
                  <a:pt x="42" y="434"/>
                </a:lnTo>
                <a:lnTo>
                  <a:pt x="51" y="443"/>
                </a:lnTo>
                <a:lnTo>
                  <a:pt x="51" y="443"/>
                </a:lnTo>
                <a:lnTo>
                  <a:pt x="56" y="447"/>
                </a:lnTo>
                <a:lnTo>
                  <a:pt x="61" y="450"/>
                </a:lnTo>
                <a:lnTo>
                  <a:pt x="66" y="451"/>
                </a:lnTo>
                <a:lnTo>
                  <a:pt x="66" y="534"/>
                </a:lnTo>
                <a:lnTo>
                  <a:pt x="66" y="534"/>
                </a:lnTo>
                <a:lnTo>
                  <a:pt x="61" y="543"/>
                </a:lnTo>
                <a:lnTo>
                  <a:pt x="48" y="567"/>
                </a:lnTo>
                <a:lnTo>
                  <a:pt x="41" y="581"/>
                </a:lnTo>
                <a:lnTo>
                  <a:pt x="35" y="596"/>
                </a:lnTo>
                <a:lnTo>
                  <a:pt x="30" y="610"/>
                </a:lnTo>
                <a:lnTo>
                  <a:pt x="28" y="623"/>
                </a:lnTo>
                <a:lnTo>
                  <a:pt x="28" y="623"/>
                </a:lnTo>
                <a:lnTo>
                  <a:pt x="28" y="634"/>
                </a:lnTo>
                <a:lnTo>
                  <a:pt x="29" y="644"/>
                </a:lnTo>
                <a:lnTo>
                  <a:pt x="30" y="652"/>
                </a:lnTo>
                <a:lnTo>
                  <a:pt x="33" y="659"/>
                </a:lnTo>
                <a:lnTo>
                  <a:pt x="37" y="669"/>
                </a:lnTo>
                <a:lnTo>
                  <a:pt x="42" y="675"/>
                </a:lnTo>
                <a:lnTo>
                  <a:pt x="42" y="675"/>
                </a:lnTo>
                <a:lnTo>
                  <a:pt x="47" y="680"/>
                </a:lnTo>
                <a:lnTo>
                  <a:pt x="53" y="683"/>
                </a:lnTo>
                <a:lnTo>
                  <a:pt x="61" y="688"/>
                </a:lnTo>
                <a:lnTo>
                  <a:pt x="41" y="904"/>
                </a:lnTo>
                <a:lnTo>
                  <a:pt x="56" y="921"/>
                </a:lnTo>
                <a:lnTo>
                  <a:pt x="43" y="971"/>
                </a:lnTo>
                <a:lnTo>
                  <a:pt x="43" y="971"/>
                </a:lnTo>
                <a:lnTo>
                  <a:pt x="40" y="982"/>
                </a:lnTo>
                <a:lnTo>
                  <a:pt x="34" y="1007"/>
                </a:lnTo>
                <a:lnTo>
                  <a:pt x="30" y="1023"/>
                </a:lnTo>
                <a:lnTo>
                  <a:pt x="28" y="1040"/>
                </a:lnTo>
                <a:lnTo>
                  <a:pt x="27" y="1055"/>
                </a:lnTo>
                <a:lnTo>
                  <a:pt x="28" y="1071"/>
                </a:lnTo>
                <a:lnTo>
                  <a:pt x="28" y="1071"/>
                </a:lnTo>
                <a:lnTo>
                  <a:pt x="30" y="1099"/>
                </a:lnTo>
                <a:lnTo>
                  <a:pt x="33" y="1132"/>
                </a:lnTo>
                <a:lnTo>
                  <a:pt x="35" y="1185"/>
                </a:lnTo>
                <a:lnTo>
                  <a:pt x="35" y="1185"/>
                </a:lnTo>
                <a:lnTo>
                  <a:pt x="37" y="1200"/>
                </a:lnTo>
                <a:lnTo>
                  <a:pt x="39" y="1207"/>
                </a:lnTo>
                <a:lnTo>
                  <a:pt x="40" y="1213"/>
                </a:lnTo>
                <a:lnTo>
                  <a:pt x="40" y="1214"/>
                </a:lnTo>
                <a:lnTo>
                  <a:pt x="39" y="1217"/>
                </a:lnTo>
                <a:lnTo>
                  <a:pt x="39" y="1217"/>
                </a:lnTo>
                <a:lnTo>
                  <a:pt x="29" y="1231"/>
                </a:lnTo>
                <a:lnTo>
                  <a:pt x="24" y="1239"/>
                </a:lnTo>
                <a:lnTo>
                  <a:pt x="22" y="1248"/>
                </a:lnTo>
                <a:lnTo>
                  <a:pt x="22" y="1248"/>
                </a:lnTo>
                <a:lnTo>
                  <a:pt x="12" y="1283"/>
                </a:lnTo>
                <a:lnTo>
                  <a:pt x="12" y="1283"/>
                </a:lnTo>
                <a:lnTo>
                  <a:pt x="10" y="1286"/>
                </a:lnTo>
                <a:lnTo>
                  <a:pt x="4" y="1292"/>
                </a:lnTo>
                <a:lnTo>
                  <a:pt x="1" y="1297"/>
                </a:lnTo>
                <a:lnTo>
                  <a:pt x="0" y="1301"/>
                </a:lnTo>
                <a:lnTo>
                  <a:pt x="0" y="1307"/>
                </a:lnTo>
                <a:lnTo>
                  <a:pt x="3" y="1315"/>
                </a:lnTo>
                <a:lnTo>
                  <a:pt x="3" y="1315"/>
                </a:lnTo>
                <a:lnTo>
                  <a:pt x="5" y="1317"/>
                </a:lnTo>
                <a:lnTo>
                  <a:pt x="9" y="1321"/>
                </a:lnTo>
                <a:lnTo>
                  <a:pt x="18" y="1324"/>
                </a:lnTo>
                <a:lnTo>
                  <a:pt x="30" y="1327"/>
                </a:lnTo>
                <a:lnTo>
                  <a:pt x="43" y="1328"/>
                </a:lnTo>
                <a:lnTo>
                  <a:pt x="56" y="1328"/>
                </a:lnTo>
                <a:lnTo>
                  <a:pt x="68" y="1327"/>
                </a:lnTo>
                <a:lnTo>
                  <a:pt x="77" y="1324"/>
                </a:lnTo>
                <a:lnTo>
                  <a:pt x="79" y="1323"/>
                </a:lnTo>
                <a:lnTo>
                  <a:pt x="82" y="1321"/>
                </a:lnTo>
                <a:lnTo>
                  <a:pt x="82" y="1321"/>
                </a:lnTo>
                <a:lnTo>
                  <a:pt x="84" y="1317"/>
                </a:lnTo>
                <a:lnTo>
                  <a:pt x="86" y="1311"/>
                </a:lnTo>
                <a:lnTo>
                  <a:pt x="90" y="1295"/>
                </a:lnTo>
                <a:lnTo>
                  <a:pt x="92" y="1281"/>
                </a:lnTo>
                <a:lnTo>
                  <a:pt x="95" y="1270"/>
                </a:lnTo>
                <a:lnTo>
                  <a:pt x="95" y="1270"/>
                </a:lnTo>
                <a:lnTo>
                  <a:pt x="97" y="1261"/>
                </a:lnTo>
                <a:lnTo>
                  <a:pt x="97" y="1249"/>
                </a:lnTo>
                <a:lnTo>
                  <a:pt x="96" y="1234"/>
                </a:lnTo>
                <a:lnTo>
                  <a:pt x="96" y="1234"/>
                </a:lnTo>
                <a:lnTo>
                  <a:pt x="92" y="1223"/>
                </a:lnTo>
                <a:lnTo>
                  <a:pt x="88" y="1214"/>
                </a:lnTo>
                <a:lnTo>
                  <a:pt x="85" y="1211"/>
                </a:lnTo>
                <a:lnTo>
                  <a:pt x="85" y="1211"/>
                </a:lnTo>
                <a:lnTo>
                  <a:pt x="85" y="1208"/>
                </a:lnTo>
                <a:lnTo>
                  <a:pt x="85" y="1203"/>
                </a:lnTo>
                <a:lnTo>
                  <a:pt x="85" y="1187"/>
                </a:lnTo>
                <a:lnTo>
                  <a:pt x="88" y="1165"/>
                </a:lnTo>
                <a:lnTo>
                  <a:pt x="92" y="1144"/>
                </a:lnTo>
                <a:lnTo>
                  <a:pt x="92" y="1144"/>
                </a:lnTo>
                <a:lnTo>
                  <a:pt x="102" y="1101"/>
                </a:lnTo>
                <a:lnTo>
                  <a:pt x="107" y="1078"/>
                </a:lnTo>
                <a:lnTo>
                  <a:pt x="110" y="1053"/>
                </a:lnTo>
                <a:lnTo>
                  <a:pt x="110" y="1053"/>
                </a:lnTo>
                <a:lnTo>
                  <a:pt x="114" y="1029"/>
                </a:lnTo>
                <a:lnTo>
                  <a:pt x="116" y="1008"/>
                </a:lnTo>
                <a:lnTo>
                  <a:pt x="117" y="990"/>
                </a:lnTo>
                <a:lnTo>
                  <a:pt x="146" y="935"/>
                </a:lnTo>
                <a:lnTo>
                  <a:pt x="170" y="928"/>
                </a:lnTo>
                <a:lnTo>
                  <a:pt x="202" y="807"/>
                </a:lnTo>
                <a:lnTo>
                  <a:pt x="202" y="807"/>
                </a:lnTo>
                <a:lnTo>
                  <a:pt x="205" y="849"/>
                </a:lnTo>
                <a:lnTo>
                  <a:pt x="207" y="880"/>
                </a:lnTo>
                <a:lnTo>
                  <a:pt x="207" y="898"/>
                </a:lnTo>
                <a:lnTo>
                  <a:pt x="202" y="929"/>
                </a:lnTo>
                <a:lnTo>
                  <a:pt x="210" y="934"/>
                </a:lnTo>
                <a:lnTo>
                  <a:pt x="216" y="998"/>
                </a:lnTo>
                <a:lnTo>
                  <a:pt x="216" y="998"/>
                </a:lnTo>
                <a:lnTo>
                  <a:pt x="213" y="1006"/>
                </a:lnTo>
                <a:lnTo>
                  <a:pt x="207" y="1028"/>
                </a:lnTo>
                <a:lnTo>
                  <a:pt x="202" y="1057"/>
                </a:lnTo>
                <a:lnTo>
                  <a:pt x="201" y="1073"/>
                </a:lnTo>
                <a:lnTo>
                  <a:pt x="200" y="1089"/>
                </a:lnTo>
                <a:lnTo>
                  <a:pt x="200" y="1089"/>
                </a:lnTo>
                <a:lnTo>
                  <a:pt x="201" y="1118"/>
                </a:lnTo>
                <a:lnTo>
                  <a:pt x="204" y="1148"/>
                </a:lnTo>
                <a:lnTo>
                  <a:pt x="204" y="1163"/>
                </a:lnTo>
                <a:lnTo>
                  <a:pt x="204" y="1176"/>
                </a:lnTo>
                <a:lnTo>
                  <a:pt x="202" y="1188"/>
                </a:lnTo>
                <a:lnTo>
                  <a:pt x="200" y="1199"/>
                </a:lnTo>
                <a:lnTo>
                  <a:pt x="200" y="1199"/>
                </a:lnTo>
                <a:lnTo>
                  <a:pt x="194" y="1217"/>
                </a:lnTo>
                <a:lnTo>
                  <a:pt x="188" y="1230"/>
                </a:lnTo>
                <a:lnTo>
                  <a:pt x="183" y="1242"/>
                </a:lnTo>
                <a:lnTo>
                  <a:pt x="183" y="1242"/>
                </a:lnTo>
                <a:lnTo>
                  <a:pt x="182" y="1242"/>
                </a:lnTo>
                <a:lnTo>
                  <a:pt x="178" y="1243"/>
                </a:lnTo>
                <a:lnTo>
                  <a:pt x="177" y="1244"/>
                </a:lnTo>
                <a:lnTo>
                  <a:pt x="176" y="1246"/>
                </a:lnTo>
                <a:lnTo>
                  <a:pt x="175" y="1249"/>
                </a:lnTo>
                <a:lnTo>
                  <a:pt x="175" y="1254"/>
                </a:lnTo>
                <a:lnTo>
                  <a:pt x="175" y="1254"/>
                </a:lnTo>
                <a:lnTo>
                  <a:pt x="176" y="1266"/>
                </a:lnTo>
                <a:lnTo>
                  <a:pt x="176" y="1272"/>
                </a:lnTo>
                <a:lnTo>
                  <a:pt x="174" y="1281"/>
                </a:lnTo>
                <a:lnTo>
                  <a:pt x="174" y="1281"/>
                </a:lnTo>
                <a:lnTo>
                  <a:pt x="169" y="1300"/>
                </a:lnTo>
                <a:lnTo>
                  <a:pt x="168" y="1306"/>
                </a:lnTo>
                <a:lnTo>
                  <a:pt x="169" y="1312"/>
                </a:lnTo>
                <a:lnTo>
                  <a:pt x="169" y="1312"/>
                </a:lnTo>
                <a:lnTo>
                  <a:pt x="172" y="1324"/>
                </a:lnTo>
                <a:lnTo>
                  <a:pt x="172" y="1324"/>
                </a:lnTo>
                <a:lnTo>
                  <a:pt x="194" y="1327"/>
                </a:lnTo>
                <a:lnTo>
                  <a:pt x="242" y="1333"/>
                </a:lnTo>
                <a:lnTo>
                  <a:pt x="268" y="1335"/>
                </a:lnTo>
                <a:lnTo>
                  <a:pt x="291" y="1336"/>
                </a:lnTo>
                <a:lnTo>
                  <a:pt x="308" y="1336"/>
                </a:lnTo>
                <a:lnTo>
                  <a:pt x="311" y="1335"/>
                </a:lnTo>
                <a:lnTo>
                  <a:pt x="314" y="1334"/>
                </a:lnTo>
                <a:lnTo>
                  <a:pt x="314" y="1334"/>
                </a:lnTo>
                <a:lnTo>
                  <a:pt x="314" y="1329"/>
                </a:lnTo>
                <a:lnTo>
                  <a:pt x="312" y="1325"/>
                </a:lnTo>
                <a:lnTo>
                  <a:pt x="306" y="1317"/>
                </a:lnTo>
                <a:lnTo>
                  <a:pt x="291" y="1300"/>
                </a:lnTo>
                <a:lnTo>
                  <a:pt x="291" y="1300"/>
                </a:lnTo>
                <a:lnTo>
                  <a:pt x="275" y="1283"/>
                </a:lnTo>
                <a:lnTo>
                  <a:pt x="268" y="1275"/>
                </a:lnTo>
                <a:lnTo>
                  <a:pt x="265" y="1268"/>
                </a:lnTo>
                <a:lnTo>
                  <a:pt x="265" y="1268"/>
                </a:lnTo>
                <a:lnTo>
                  <a:pt x="263" y="1262"/>
                </a:lnTo>
                <a:lnTo>
                  <a:pt x="265" y="1252"/>
                </a:lnTo>
                <a:lnTo>
                  <a:pt x="266" y="1232"/>
                </a:lnTo>
                <a:lnTo>
                  <a:pt x="266" y="1232"/>
                </a:lnTo>
                <a:lnTo>
                  <a:pt x="266" y="1227"/>
                </a:lnTo>
                <a:lnTo>
                  <a:pt x="265" y="1223"/>
                </a:lnTo>
                <a:lnTo>
                  <a:pt x="259" y="1214"/>
                </a:lnTo>
                <a:lnTo>
                  <a:pt x="254" y="1207"/>
                </a:lnTo>
                <a:lnTo>
                  <a:pt x="251" y="1205"/>
                </a:lnTo>
                <a:lnTo>
                  <a:pt x="251" y="1205"/>
                </a:lnTo>
                <a:lnTo>
                  <a:pt x="265" y="1159"/>
                </a:lnTo>
                <a:lnTo>
                  <a:pt x="283" y="1095"/>
                </a:lnTo>
                <a:lnTo>
                  <a:pt x="283" y="1095"/>
                </a:lnTo>
                <a:lnTo>
                  <a:pt x="287" y="1080"/>
                </a:lnTo>
                <a:lnTo>
                  <a:pt x="292" y="1069"/>
                </a:lnTo>
                <a:lnTo>
                  <a:pt x="297" y="1061"/>
                </a:lnTo>
                <a:lnTo>
                  <a:pt x="300" y="1048"/>
                </a:lnTo>
                <a:lnTo>
                  <a:pt x="300" y="1048"/>
                </a:lnTo>
                <a:lnTo>
                  <a:pt x="302" y="1031"/>
                </a:lnTo>
                <a:lnTo>
                  <a:pt x="303" y="1014"/>
                </a:lnTo>
                <a:lnTo>
                  <a:pt x="302" y="996"/>
                </a:lnTo>
                <a:lnTo>
                  <a:pt x="298" y="993"/>
                </a:lnTo>
                <a:lnTo>
                  <a:pt x="308" y="941"/>
                </a:lnTo>
                <a:lnTo>
                  <a:pt x="316" y="941"/>
                </a:lnTo>
                <a:lnTo>
                  <a:pt x="316" y="941"/>
                </a:lnTo>
                <a:lnTo>
                  <a:pt x="324" y="888"/>
                </a:lnTo>
                <a:lnTo>
                  <a:pt x="332" y="841"/>
                </a:lnTo>
                <a:lnTo>
                  <a:pt x="336" y="804"/>
                </a:lnTo>
                <a:lnTo>
                  <a:pt x="336" y="804"/>
                </a:lnTo>
                <a:lnTo>
                  <a:pt x="341" y="773"/>
                </a:lnTo>
                <a:lnTo>
                  <a:pt x="348" y="735"/>
                </a:lnTo>
                <a:lnTo>
                  <a:pt x="354" y="691"/>
                </a:lnTo>
                <a:lnTo>
                  <a:pt x="357" y="669"/>
                </a:lnTo>
                <a:lnTo>
                  <a:pt x="358" y="647"/>
                </a:lnTo>
                <a:lnTo>
                  <a:pt x="358" y="647"/>
                </a:lnTo>
                <a:lnTo>
                  <a:pt x="358" y="626"/>
                </a:lnTo>
                <a:lnTo>
                  <a:pt x="357" y="605"/>
                </a:lnTo>
                <a:lnTo>
                  <a:pt x="353" y="589"/>
                </a:lnTo>
                <a:lnTo>
                  <a:pt x="351" y="574"/>
                </a:lnTo>
                <a:lnTo>
                  <a:pt x="345" y="554"/>
                </a:lnTo>
                <a:lnTo>
                  <a:pt x="341" y="548"/>
                </a:lnTo>
                <a:lnTo>
                  <a:pt x="347" y="516"/>
                </a:lnTo>
                <a:lnTo>
                  <a:pt x="347" y="516"/>
                </a:lnTo>
                <a:lnTo>
                  <a:pt x="348" y="517"/>
                </a:lnTo>
                <a:lnTo>
                  <a:pt x="351" y="516"/>
                </a:lnTo>
                <a:lnTo>
                  <a:pt x="353" y="514"/>
                </a:lnTo>
                <a:lnTo>
                  <a:pt x="355" y="513"/>
                </a:lnTo>
                <a:lnTo>
                  <a:pt x="357" y="510"/>
                </a:lnTo>
                <a:lnTo>
                  <a:pt x="359" y="505"/>
                </a:lnTo>
                <a:lnTo>
                  <a:pt x="359" y="505"/>
                </a:lnTo>
                <a:lnTo>
                  <a:pt x="361" y="495"/>
                </a:lnTo>
                <a:lnTo>
                  <a:pt x="361" y="491"/>
                </a:lnTo>
                <a:lnTo>
                  <a:pt x="360" y="489"/>
                </a:lnTo>
                <a:lnTo>
                  <a:pt x="359" y="488"/>
                </a:lnTo>
                <a:lnTo>
                  <a:pt x="359" y="488"/>
                </a:lnTo>
                <a:lnTo>
                  <a:pt x="365" y="489"/>
                </a:lnTo>
                <a:lnTo>
                  <a:pt x="370" y="491"/>
                </a:lnTo>
                <a:lnTo>
                  <a:pt x="376" y="489"/>
                </a:lnTo>
                <a:lnTo>
                  <a:pt x="383" y="488"/>
                </a:lnTo>
                <a:lnTo>
                  <a:pt x="389" y="486"/>
                </a:lnTo>
                <a:lnTo>
                  <a:pt x="395" y="481"/>
                </a:lnTo>
                <a:lnTo>
                  <a:pt x="397" y="479"/>
                </a:lnTo>
                <a:lnTo>
                  <a:pt x="400" y="474"/>
                </a:lnTo>
                <a:lnTo>
                  <a:pt x="400" y="474"/>
                </a:lnTo>
                <a:lnTo>
                  <a:pt x="405" y="459"/>
                </a:lnTo>
                <a:lnTo>
                  <a:pt x="406" y="449"/>
                </a:lnTo>
                <a:lnTo>
                  <a:pt x="405" y="442"/>
                </a:lnTo>
                <a:lnTo>
                  <a:pt x="405" y="439"/>
                </a:lnTo>
                <a:lnTo>
                  <a:pt x="416" y="439"/>
                </a:lnTo>
                <a:lnTo>
                  <a:pt x="416" y="439"/>
                </a:lnTo>
                <a:lnTo>
                  <a:pt x="416" y="416"/>
                </a:lnTo>
                <a:lnTo>
                  <a:pt x="415" y="366"/>
                </a:lnTo>
                <a:lnTo>
                  <a:pt x="414" y="337"/>
                </a:lnTo>
                <a:lnTo>
                  <a:pt x="413" y="310"/>
                </a:lnTo>
                <a:lnTo>
                  <a:pt x="410" y="287"/>
                </a:lnTo>
                <a:lnTo>
                  <a:pt x="408" y="279"/>
                </a:lnTo>
                <a:lnTo>
                  <a:pt x="407" y="273"/>
                </a:lnTo>
                <a:lnTo>
                  <a:pt x="407" y="273"/>
                </a:lnTo>
                <a:lnTo>
                  <a:pt x="399" y="254"/>
                </a:lnTo>
                <a:lnTo>
                  <a:pt x="389" y="236"/>
                </a:lnTo>
                <a:lnTo>
                  <a:pt x="379" y="221"/>
                </a:lnTo>
                <a:lnTo>
                  <a:pt x="373" y="212"/>
                </a:lnTo>
                <a:lnTo>
                  <a:pt x="373" y="212"/>
                </a:lnTo>
                <a:lnTo>
                  <a:pt x="371" y="209"/>
                </a:lnTo>
                <a:lnTo>
                  <a:pt x="366" y="207"/>
                </a:lnTo>
                <a:lnTo>
                  <a:pt x="358" y="203"/>
                </a:lnTo>
                <a:lnTo>
                  <a:pt x="346" y="200"/>
                </a:lnTo>
                <a:lnTo>
                  <a:pt x="315" y="199"/>
                </a:lnTo>
                <a:lnTo>
                  <a:pt x="328" y="175"/>
                </a:lnTo>
                <a:lnTo>
                  <a:pt x="328" y="175"/>
                </a:lnTo>
                <a:lnTo>
                  <a:pt x="334" y="175"/>
                </a:lnTo>
                <a:lnTo>
                  <a:pt x="347" y="172"/>
                </a:lnTo>
                <a:lnTo>
                  <a:pt x="355" y="170"/>
                </a:lnTo>
                <a:lnTo>
                  <a:pt x="361" y="166"/>
                </a:lnTo>
                <a:lnTo>
                  <a:pt x="366" y="163"/>
                </a:lnTo>
                <a:lnTo>
                  <a:pt x="367" y="159"/>
                </a:lnTo>
                <a:lnTo>
                  <a:pt x="367" y="157"/>
                </a:lnTo>
                <a:lnTo>
                  <a:pt x="367" y="157"/>
                </a:lnTo>
                <a:lnTo>
                  <a:pt x="366" y="145"/>
                </a:lnTo>
                <a:lnTo>
                  <a:pt x="364" y="137"/>
                </a:lnTo>
                <a:lnTo>
                  <a:pt x="360" y="129"/>
                </a:lnTo>
                <a:lnTo>
                  <a:pt x="360" y="129"/>
                </a:lnTo>
                <a:lnTo>
                  <a:pt x="363" y="119"/>
                </a:lnTo>
                <a:lnTo>
                  <a:pt x="366" y="96"/>
                </a:lnTo>
                <a:lnTo>
                  <a:pt x="366" y="82"/>
                </a:lnTo>
                <a:lnTo>
                  <a:pt x="366" y="68"/>
                </a:lnTo>
                <a:lnTo>
                  <a:pt x="364" y="56"/>
                </a:lnTo>
                <a:lnTo>
                  <a:pt x="363" y="50"/>
                </a:lnTo>
                <a:lnTo>
                  <a:pt x="360" y="46"/>
                </a:lnTo>
                <a:lnTo>
                  <a:pt x="360" y="46"/>
                </a:lnTo>
                <a:lnTo>
                  <a:pt x="347" y="30"/>
                </a:lnTo>
                <a:lnTo>
                  <a:pt x="340" y="22"/>
                </a:lnTo>
                <a:lnTo>
                  <a:pt x="333" y="15"/>
                </a:lnTo>
                <a:lnTo>
                  <a:pt x="324" y="10"/>
                </a:lnTo>
                <a:lnTo>
                  <a:pt x="315" y="5"/>
                </a:lnTo>
                <a:lnTo>
                  <a:pt x="305" y="1"/>
                </a:lnTo>
                <a:lnTo>
                  <a:pt x="294" y="0"/>
                </a:lnTo>
                <a:lnTo>
                  <a:pt x="294" y="0"/>
                </a:lnTo>
                <a:lnTo>
                  <a:pt x="289" y="0"/>
                </a:lnTo>
                <a:lnTo>
                  <a:pt x="283" y="1"/>
                </a:lnTo>
                <a:lnTo>
                  <a:pt x="271" y="6"/>
                </a:lnTo>
                <a:lnTo>
                  <a:pt x="257" y="12"/>
                </a:lnTo>
                <a:lnTo>
                  <a:pt x="245" y="19"/>
                </a:lnTo>
                <a:lnTo>
                  <a:pt x="236" y="28"/>
                </a:lnTo>
                <a:lnTo>
                  <a:pt x="228" y="35"/>
                </a:lnTo>
                <a:lnTo>
                  <a:pt x="220" y="41"/>
                </a:lnTo>
                <a:lnTo>
                  <a:pt x="218" y="44"/>
                </a:lnTo>
                <a:lnTo>
                  <a:pt x="218" y="44"/>
                </a:lnTo>
                <a:lnTo>
                  <a:pt x="214" y="55"/>
                </a:lnTo>
                <a:lnTo>
                  <a:pt x="213" y="60"/>
                </a:lnTo>
                <a:lnTo>
                  <a:pt x="213" y="60"/>
                </a:lnTo>
                <a:lnTo>
                  <a:pt x="213" y="66"/>
                </a:lnTo>
                <a:lnTo>
                  <a:pt x="212" y="71"/>
                </a:lnTo>
                <a:lnTo>
                  <a:pt x="211" y="72"/>
                </a:lnTo>
                <a:lnTo>
                  <a:pt x="210" y="72"/>
                </a:lnTo>
                <a:lnTo>
                  <a:pt x="210" y="72"/>
                </a:lnTo>
                <a:lnTo>
                  <a:pt x="206" y="73"/>
                </a:lnTo>
                <a:lnTo>
                  <a:pt x="201" y="76"/>
                </a:lnTo>
                <a:lnTo>
                  <a:pt x="196" y="79"/>
                </a:lnTo>
                <a:lnTo>
                  <a:pt x="200" y="92"/>
                </a:lnTo>
                <a:lnTo>
                  <a:pt x="193" y="99"/>
                </a:lnTo>
                <a:lnTo>
                  <a:pt x="200" y="111"/>
                </a:lnTo>
                <a:lnTo>
                  <a:pt x="199" y="139"/>
                </a:lnTo>
                <a:lnTo>
                  <a:pt x="199" y="139"/>
                </a:lnTo>
                <a:lnTo>
                  <a:pt x="199" y="138"/>
                </a:lnTo>
                <a:lnTo>
                  <a:pt x="200" y="138"/>
                </a:lnTo>
                <a:lnTo>
                  <a:pt x="202" y="138"/>
                </a:lnTo>
                <a:lnTo>
                  <a:pt x="207" y="139"/>
                </a:lnTo>
                <a:lnTo>
                  <a:pt x="201" y="1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0282AF20-957B-4783-A4F7-A6681DF89EC2}"/>
              </a:ext>
            </a:extLst>
          </p:cNvPr>
          <p:cNvSpPr>
            <a:spLocks/>
          </p:cNvSpPr>
          <p:nvPr/>
        </p:nvSpPr>
        <p:spPr bwMode="auto">
          <a:xfrm>
            <a:off x="1070532" y="2753925"/>
            <a:ext cx="425539" cy="1594288"/>
          </a:xfrm>
          <a:custGeom>
            <a:avLst/>
            <a:gdLst>
              <a:gd name="T0" fmla="*/ 24 w 359"/>
              <a:gd name="T1" fmla="*/ 30 h 1345"/>
              <a:gd name="T2" fmla="*/ 4 w 359"/>
              <a:gd name="T3" fmla="*/ 37 h 1345"/>
              <a:gd name="T4" fmla="*/ 23 w 359"/>
              <a:gd name="T5" fmla="*/ 59 h 1345"/>
              <a:gd name="T6" fmla="*/ 8 w 359"/>
              <a:gd name="T7" fmla="*/ 89 h 1345"/>
              <a:gd name="T8" fmla="*/ 4 w 359"/>
              <a:gd name="T9" fmla="*/ 147 h 1345"/>
              <a:gd name="T10" fmla="*/ 16 w 359"/>
              <a:gd name="T11" fmla="*/ 188 h 1345"/>
              <a:gd name="T12" fmla="*/ 42 w 359"/>
              <a:gd name="T13" fmla="*/ 267 h 1345"/>
              <a:gd name="T14" fmla="*/ 42 w 359"/>
              <a:gd name="T15" fmla="*/ 359 h 1345"/>
              <a:gd name="T16" fmla="*/ 33 w 359"/>
              <a:gd name="T17" fmla="*/ 406 h 1345"/>
              <a:gd name="T18" fmla="*/ 17 w 359"/>
              <a:gd name="T19" fmla="*/ 606 h 1345"/>
              <a:gd name="T20" fmla="*/ 6 w 359"/>
              <a:gd name="T21" fmla="*/ 649 h 1345"/>
              <a:gd name="T22" fmla="*/ 4 w 359"/>
              <a:gd name="T23" fmla="*/ 690 h 1345"/>
              <a:gd name="T24" fmla="*/ 30 w 359"/>
              <a:gd name="T25" fmla="*/ 801 h 1345"/>
              <a:gd name="T26" fmla="*/ 39 w 359"/>
              <a:gd name="T27" fmla="*/ 933 h 1345"/>
              <a:gd name="T28" fmla="*/ 46 w 359"/>
              <a:gd name="T29" fmla="*/ 1000 h 1345"/>
              <a:gd name="T30" fmla="*/ 81 w 359"/>
              <a:gd name="T31" fmla="*/ 1054 h 1345"/>
              <a:gd name="T32" fmla="*/ 107 w 359"/>
              <a:gd name="T33" fmla="*/ 1193 h 1345"/>
              <a:gd name="T34" fmla="*/ 116 w 359"/>
              <a:gd name="T35" fmla="*/ 1247 h 1345"/>
              <a:gd name="T36" fmla="*/ 85 w 359"/>
              <a:gd name="T37" fmla="*/ 1275 h 1345"/>
              <a:gd name="T38" fmla="*/ 34 w 359"/>
              <a:gd name="T39" fmla="*/ 1322 h 1345"/>
              <a:gd name="T40" fmla="*/ 46 w 359"/>
              <a:gd name="T41" fmla="*/ 1332 h 1345"/>
              <a:gd name="T42" fmla="*/ 60 w 359"/>
              <a:gd name="T43" fmla="*/ 1340 h 1345"/>
              <a:gd name="T44" fmla="*/ 142 w 359"/>
              <a:gd name="T45" fmla="*/ 1338 h 1345"/>
              <a:gd name="T46" fmla="*/ 243 w 359"/>
              <a:gd name="T47" fmla="*/ 1328 h 1345"/>
              <a:gd name="T48" fmla="*/ 252 w 359"/>
              <a:gd name="T49" fmla="*/ 1314 h 1345"/>
              <a:gd name="T50" fmla="*/ 246 w 359"/>
              <a:gd name="T51" fmla="*/ 1238 h 1345"/>
              <a:gd name="T52" fmla="*/ 241 w 359"/>
              <a:gd name="T53" fmla="*/ 1192 h 1345"/>
              <a:gd name="T54" fmla="*/ 207 w 359"/>
              <a:gd name="T55" fmla="*/ 1092 h 1345"/>
              <a:gd name="T56" fmla="*/ 171 w 359"/>
              <a:gd name="T57" fmla="*/ 967 h 1345"/>
              <a:gd name="T58" fmla="*/ 194 w 359"/>
              <a:gd name="T59" fmla="*/ 838 h 1345"/>
              <a:gd name="T60" fmla="*/ 216 w 359"/>
              <a:gd name="T61" fmla="*/ 828 h 1345"/>
              <a:gd name="T62" fmla="*/ 273 w 359"/>
              <a:gd name="T63" fmla="*/ 704 h 1345"/>
              <a:gd name="T64" fmla="*/ 327 w 359"/>
              <a:gd name="T65" fmla="*/ 692 h 1345"/>
              <a:gd name="T66" fmla="*/ 348 w 359"/>
              <a:gd name="T67" fmla="*/ 610 h 1345"/>
              <a:gd name="T68" fmla="*/ 334 w 359"/>
              <a:gd name="T69" fmla="*/ 559 h 1345"/>
              <a:gd name="T70" fmla="*/ 354 w 359"/>
              <a:gd name="T71" fmla="*/ 537 h 1345"/>
              <a:gd name="T72" fmla="*/ 358 w 359"/>
              <a:gd name="T73" fmla="*/ 487 h 1345"/>
              <a:gd name="T74" fmla="*/ 342 w 359"/>
              <a:gd name="T75" fmla="*/ 436 h 1345"/>
              <a:gd name="T76" fmla="*/ 333 w 359"/>
              <a:gd name="T77" fmla="*/ 390 h 1345"/>
              <a:gd name="T78" fmla="*/ 313 w 359"/>
              <a:gd name="T79" fmla="*/ 375 h 1345"/>
              <a:gd name="T80" fmla="*/ 261 w 359"/>
              <a:gd name="T81" fmla="*/ 309 h 1345"/>
              <a:gd name="T82" fmla="*/ 217 w 359"/>
              <a:gd name="T83" fmla="*/ 309 h 1345"/>
              <a:gd name="T84" fmla="*/ 165 w 359"/>
              <a:gd name="T85" fmla="*/ 229 h 1345"/>
              <a:gd name="T86" fmla="*/ 145 w 359"/>
              <a:gd name="T87" fmla="*/ 189 h 1345"/>
              <a:gd name="T88" fmla="*/ 130 w 359"/>
              <a:gd name="T89" fmla="*/ 168 h 1345"/>
              <a:gd name="T90" fmla="*/ 142 w 359"/>
              <a:gd name="T91" fmla="*/ 163 h 1345"/>
              <a:gd name="T92" fmla="*/ 143 w 359"/>
              <a:gd name="T93" fmla="*/ 140 h 1345"/>
              <a:gd name="T94" fmla="*/ 157 w 359"/>
              <a:gd name="T95" fmla="*/ 149 h 1345"/>
              <a:gd name="T96" fmla="*/ 150 w 359"/>
              <a:gd name="T97" fmla="*/ 126 h 1345"/>
              <a:gd name="T98" fmla="*/ 167 w 359"/>
              <a:gd name="T99" fmla="*/ 95 h 1345"/>
              <a:gd name="T100" fmla="*/ 158 w 359"/>
              <a:gd name="T101" fmla="*/ 42 h 1345"/>
              <a:gd name="T102" fmla="*/ 130 w 359"/>
              <a:gd name="T103" fmla="*/ 15 h 1345"/>
              <a:gd name="T104" fmla="*/ 84 w 359"/>
              <a:gd name="T105" fmla="*/ 0 h 1345"/>
              <a:gd name="T106" fmla="*/ 47 w 359"/>
              <a:gd name="T107" fmla="*/ 9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9" h="1345">
                <a:moveTo>
                  <a:pt x="47" y="9"/>
                </a:moveTo>
                <a:lnTo>
                  <a:pt x="18" y="23"/>
                </a:lnTo>
                <a:lnTo>
                  <a:pt x="18" y="23"/>
                </a:lnTo>
                <a:lnTo>
                  <a:pt x="21" y="28"/>
                </a:lnTo>
                <a:lnTo>
                  <a:pt x="23" y="30"/>
                </a:lnTo>
                <a:lnTo>
                  <a:pt x="24" y="30"/>
                </a:lnTo>
                <a:lnTo>
                  <a:pt x="26" y="30"/>
                </a:lnTo>
                <a:lnTo>
                  <a:pt x="26" y="30"/>
                </a:lnTo>
                <a:lnTo>
                  <a:pt x="26" y="30"/>
                </a:lnTo>
                <a:lnTo>
                  <a:pt x="23" y="30"/>
                </a:lnTo>
                <a:lnTo>
                  <a:pt x="16" y="33"/>
                </a:lnTo>
                <a:lnTo>
                  <a:pt x="4" y="37"/>
                </a:lnTo>
                <a:lnTo>
                  <a:pt x="22" y="43"/>
                </a:lnTo>
                <a:lnTo>
                  <a:pt x="22" y="43"/>
                </a:lnTo>
                <a:lnTo>
                  <a:pt x="22" y="46"/>
                </a:lnTo>
                <a:lnTo>
                  <a:pt x="23" y="51"/>
                </a:lnTo>
                <a:lnTo>
                  <a:pt x="23" y="54"/>
                </a:lnTo>
                <a:lnTo>
                  <a:pt x="23" y="59"/>
                </a:lnTo>
                <a:lnTo>
                  <a:pt x="21" y="63"/>
                </a:lnTo>
                <a:lnTo>
                  <a:pt x="18" y="67"/>
                </a:lnTo>
                <a:lnTo>
                  <a:pt x="18" y="67"/>
                </a:lnTo>
                <a:lnTo>
                  <a:pt x="15" y="71"/>
                </a:lnTo>
                <a:lnTo>
                  <a:pt x="12" y="77"/>
                </a:lnTo>
                <a:lnTo>
                  <a:pt x="8" y="89"/>
                </a:lnTo>
                <a:lnTo>
                  <a:pt x="4" y="110"/>
                </a:lnTo>
                <a:lnTo>
                  <a:pt x="4" y="110"/>
                </a:lnTo>
                <a:lnTo>
                  <a:pt x="3" y="121"/>
                </a:lnTo>
                <a:lnTo>
                  <a:pt x="3" y="133"/>
                </a:lnTo>
                <a:lnTo>
                  <a:pt x="4" y="147"/>
                </a:lnTo>
                <a:lnTo>
                  <a:pt x="4" y="147"/>
                </a:lnTo>
                <a:lnTo>
                  <a:pt x="5" y="164"/>
                </a:lnTo>
                <a:lnTo>
                  <a:pt x="8" y="176"/>
                </a:lnTo>
                <a:lnTo>
                  <a:pt x="9" y="181"/>
                </a:lnTo>
                <a:lnTo>
                  <a:pt x="11" y="185"/>
                </a:lnTo>
                <a:lnTo>
                  <a:pt x="11" y="185"/>
                </a:lnTo>
                <a:lnTo>
                  <a:pt x="16" y="188"/>
                </a:lnTo>
                <a:lnTo>
                  <a:pt x="24" y="189"/>
                </a:lnTo>
                <a:lnTo>
                  <a:pt x="33" y="192"/>
                </a:lnTo>
                <a:lnTo>
                  <a:pt x="55" y="222"/>
                </a:lnTo>
                <a:lnTo>
                  <a:pt x="55" y="222"/>
                </a:lnTo>
                <a:lnTo>
                  <a:pt x="47" y="247"/>
                </a:lnTo>
                <a:lnTo>
                  <a:pt x="42" y="267"/>
                </a:lnTo>
                <a:lnTo>
                  <a:pt x="41" y="274"/>
                </a:lnTo>
                <a:lnTo>
                  <a:pt x="40" y="280"/>
                </a:lnTo>
                <a:lnTo>
                  <a:pt x="40" y="280"/>
                </a:lnTo>
                <a:lnTo>
                  <a:pt x="41" y="298"/>
                </a:lnTo>
                <a:lnTo>
                  <a:pt x="42" y="328"/>
                </a:lnTo>
                <a:lnTo>
                  <a:pt x="42" y="359"/>
                </a:lnTo>
                <a:lnTo>
                  <a:pt x="41" y="370"/>
                </a:lnTo>
                <a:lnTo>
                  <a:pt x="40" y="375"/>
                </a:lnTo>
                <a:lnTo>
                  <a:pt x="40" y="375"/>
                </a:lnTo>
                <a:lnTo>
                  <a:pt x="37" y="383"/>
                </a:lnTo>
                <a:lnTo>
                  <a:pt x="34" y="393"/>
                </a:lnTo>
                <a:lnTo>
                  <a:pt x="33" y="406"/>
                </a:lnTo>
                <a:lnTo>
                  <a:pt x="33" y="419"/>
                </a:lnTo>
                <a:lnTo>
                  <a:pt x="33" y="419"/>
                </a:lnTo>
                <a:lnTo>
                  <a:pt x="33" y="433"/>
                </a:lnTo>
                <a:lnTo>
                  <a:pt x="31" y="461"/>
                </a:lnTo>
                <a:lnTo>
                  <a:pt x="24" y="535"/>
                </a:lnTo>
                <a:lnTo>
                  <a:pt x="17" y="606"/>
                </a:lnTo>
                <a:lnTo>
                  <a:pt x="14" y="629"/>
                </a:lnTo>
                <a:lnTo>
                  <a:pt x="12" y="637"/>
                </a:lnTo>
                <a:lnTo>
                  <a:pt x="11" y="639"/>
                </a:lnTo>
                <a:lnTo>
                  <a:pt x="11" y="639"/>
                </a:lnTo>
                <a:lnTo>
                  <a:pt x="9" y="643"/>
                </a:lnTo>
                <a:lnTo>
                  <a:pt x="6" y="649"/>
                </a:lnTo>
                <a:lnTo>
                  <a:pt x="2" y="665"/>
                </a:lnTo>
                <a:lnTo>
                  <a:pt x="0" y="674"/>
                </a:lnTo>
                <a:lnTo>
                  <a:pt x="0" y="682"/>
                </a:lnTo>
                <a:lnTo>
                  <a:pt x="2" y="688"/>
                </a:lnTo>
                <a:lnTo>
                  <a:pt x="2" y="689"/>
                </a:lnTo>
                <a:lnTo>
                  <a:pt x="4" y="690"/>
                </a:lnTo>
                <a:lnTo>
                  <a:pt x="4" y="690"/>
                </a:lnTo>
                <a:lnTo>
                  <a:pt x="10" y="693"/>
                </a:lnTo>
                <a:lnTo>
                  <a:pt x="14" y="693"/>
                </a:lnTo>
                <a:lnTo>
                  <a:pt x="18" y="690"/>
                </a:lnTo>
                <a:lnTo>
                  <a:pt x="18" y="690"/>
                </a:lnTo>
                <a:lnTo>
                  <a:pt x="30" y="801"/>
                </a:lnTo>
                <a:lnTo>
                  <a:pt x="39" y="878"/>
                </a:lnTo>
                <a:lnTo>
                  <a:pt x="40" y="906"/>
                </a:lnTo>
                <a:lnTo>
                  <a:pt x="40" y="919"/>
                </a:lnTo>
                <a:lnTo>
                  <a:pt x="40" y="919"/>
                </a:lnTo>
                <a:lnTo>
                  <a:pt x="39" y="924"/>
                </a:lnTo>
                <a:lnTo>
                  <a:pt x="39" y="933"/>
                </a:lnTo>
                <a:lnTo>
                  <a:pt x="39" y="956"/>
                </a:lnTo>
                <a:lnTo>
                  <a:pt x="39" y="979"/>
                </a:lnTo>
                <a:lnTo>
                  <a:pt x="40" y="992"/>
                </a:lnTo>
                <a:lnTo>
                  <a:pt x="40" y="992"/>
                </a:lnTo>
                <a:lnTo>
                  <a:pt x="42" y="995"/>
                </a:lnTo>
                <a:lnTo>
                  <a:pt x="46" y="1000"/>
                </a:lnTo>
                <a:lnTo>
                  <a:pt x="57" y="1015"/>
                </a:lnTo>
                <a:lnTo>
                  <a:pt x="69" y="1030"/>
                </a:lnTo>
                <a:lnTo>
                  <a:pt x="73" y="1037"/>
                </a:lnTo>
                <a:lnTo>
                  <a:pt x="77" y="1043"/>
                </a:lnTo>
                <a:lnTo>
                  <a:pt x="77" y="1043"/>
                </a:lnTo>
                <a:lnTo>
                  <a:pt x="81" y="1054"/>
                </a:lnTo>
                <a:lnTo>
                  <a:pt x="84" y="1072"/>
                </a:lnTo>
                <a:lnTo>
                  <a:pt x="94" y="1120"/>
                </a:lnTo>
                <a:lnTo>
                  <a:pt x="103" y="1166"/>
                </a:lnTo>
                <a:lnTo>
                  <a:pt x="107" y="1190"/>
                </a:lnTo>
                <a:lnTo>
                  <a:pt x="107" y="1190"/>
                </a:lnTo>
                <a:lnTo>
                  <a:pt x="107" y="1193"/>
                </a:lnTo>
                <a:lnTo>
                  <a:pt x="109" y="1196"/>
                </a:lnTo>
                <a:lnTo>
                  <a:pt x="114" y="1204"/>
                </a:lnTo>
                <a:lnTo>
                  <a:pt x="121" y="1212"/>
                </a:lnTo>
                <a:lnTo>
                  <a:pt x="121" y="1212"/>
                </a:lnTo>
                <a:lnTo>
                  <a:pt x="119" y="1231"/>
                </a:lnTo>
                <a:lnTo>
                  <a:pt x="116" y="1247"/>
                </a:lnTo>
                <a:lnTo>
                  <a:pt x="115" y="1253"/>
                </a:lnTo>
                <a:lnTo>
                  <a:pt x="114" y="1256"/>
                </a:lnTo>
                <a:lnTo>
                  <a:pt x="114" y="1256"/>
                </a:lnTo>
                <a:lnTo>
                  <a:pt x="110" y="1260"/>
                </a:lnTo>
                <a:lnTo>
                  <a:pt x="103" y="1265"/>
                </a:lnTo>
                <a:lnTo>
                  <a:pt x="85" y="1275"/>
                </a:lnTo>
                <a:lnTo>
                  <a:pt x="55" y="1293"/>
                </a:lnTo>
                <a:lnTo>
                  <a:pt x="55" y="1293"/>
                </a:lnTo>
                <a:lnTo>
                  <a:pt x="52" y="1296"/>
                </a:lnTo>
                <a:lnTo>
                  <a:pt x="47" y="1299"/>
                </a:lnTo>
                <a:lnTo>
                  <a:pt x="40" y="1311"/>
                </a:lnTo>
                <a:lnTo>
                  <a:pt x="34" y="1322"/>
                </a:lnTo>
                <a:lnTo>
                  <a:pt x="33" y="1327"/>
                </a:lnTo>
                <a:lnTo>
                  <a:pt x="33" y="1329"/>
                </a:lnTo>
                <a:lnTo>
                  <a:pt x="33" y="1329"/>
                </a:lnTo>
                <a:lnTo>
                  <a:pt x="35" y="1332"/>
                </a:lnTo>
                <a:lnTo>
                  <a:pt x="37" y="1333"/>
                </a:lnTo>
                <a:lnTo>
                  <a:pt x="46" y="1332"/>
                </a:lnTo>
                <a:lnTo>
                  <a:pt x="55" y="1329"/>
                </a:lnTo>
                <a:lnTo>
                  <a:pt x="55" y="1329"/>
                </a:lnTo>
                <a:lnTo>
                  <a:pt x="55" y="1332"/>
                </a:lnTo>
                <a:lnTo>
                  <a:pt x="57" y="1335"/>
                </a:lnTo>
                <a:lnTo>
                  <a:pt x="58" y="1338"/>
                </a:lnTo>
                <a:lnTo>
                  <a:pt x="60" y="1340"/>
                </a:lnTo>
                <a:lnTo>
                  <a:pt x="65" y="1342"/>
                </a:lnTo>
                <a:lnTo>
                  <a:pt x="70" y="1345"/>
                </a:lnTo>
                <a:lnTo>
                  <a:pt x="70" y="1345"/>
                </a:lnTo>
                <a:lnTo>
                  <a:pt x="79" y="1345"/>
                </a:lnTo>
                <a:lnTo>
                  <a:pt x="96" y="1343"/>
                </a:lnTo>
                <a:lnTo>
                  <a:pt x="142" y="1338"/>
                </a:lnTo>
                <a:lnTo>
                  <a:pt x="188" y="1332"/>
                </a:lnTo>
                <a:lnTo>
                  <a:pt x="205" y="1330"/>
                </a:lnTo>
                <a:lnTo>
                  <a:pt x="217" y="1329"/>
                </a:lnTo>
                <a:lnTo>
                  <a:pt x="217" y="1329"/>
                </a:lnTo>
                <a:lnTo>
                  <a:pt x="231" y="1329"/>
                </a:lnTo>
                <a:lnTo>
                  <a:pt x="243" y="1328"/>
                </a:lnTo>
                <a:lnTo>
                  <a:pt x="252" y="1326"/>
                </a:lnTo>
                <a:lnTo>
                  <a:pt x="254" y="1324"/>
                </a:lnTo>
                <a:lnTo>
                  <a:pt x="253" y="1322"/>
                </a:lnTo>
                <a:lnTo>
                  <a:pt x="253" y="1322"/>
                </a:lnTo>
                <a:lnTo>
                  <a:pt x="253" y="1320"/>
                </a:lnTo>
                <a:lnTo>
                  <a:pt x="252" y="1314"/>
                </a:lnTo>
                <a:lnTo>
                  <a:pt x="252" y="1297"/>
                </a:lnTo>
                <a:lnTo>
                  <a:pt x="253" y="1263"/>
                </a:lnTo>
                <a:lnTo>
                  <a:pt x="253" y="1263"/>
                </a:lnTo>
                <a:lnTo>
                  <a:pt x="253" y="1257"/>
                </a:lnTo>
                <a:lnTo>
                  <a:pt x="252" y="1250"/>
                </a:lnTo>
                <a:lnTo>
                  <a:pt x="246" y="1238"/>
                </a:lnTo>
                <a:lnTo>
                  <a:pt x="241" y="1230"/>
                </a:lnTo>
                <a:lnTo>
                  <a:pt x="238" y="1226"/>
                </a:lnTo>
                <a:lnTo>
                  <a:pt x="238" y="1226"/>
                </a:lnTo>
                <a:lnTo>
                  <a:pt x="240" y="1223"/>
                </a:lnTo>
                <a:lnTo>
                  <a:pt x="241" y="1211"/>
                </a:lnTo>
                <a:lnTo>
                  <a:pt x="241" y="1192"/>
                </a:lnTo>
                <a:lnTo>
                  <a:pt x="241" y="1181"/>
                </a:lnTo>
                <a:lnTo>
                  <a:pt x="238" y="1168"/>
                </a:lnTo>
                <a:lnTo>
                  <a:pt x="238" y="1168"/>
                </a:lnTo>
                <a:lnTo>
                  <a:pt x="235" y="1153"/>
                </a:lnTo>
                <a:lnTo>
                  <a:pt x="228" y="1134"/>
                </a:lnTo>
                <a:lnTo>
                  <a:pt x="207" y="1092"/>
                </a:lnTo>
                <a:lnTo>
                  <a:pt x="189" y="1050"/>
                </a:lnTo>
                <a:lnTo>
                  <a:pt x="183" y="1034"/>
                </a:lnTo>
                <a:lnTo>
                  <a:pt x="180" y="1022"/>
                </a:lnTo>
                <a:lnTo>
                  <a:pt x="180" y="1022"/>
                </a:lnTo>
                <a:lnTo>
                  <a:pt x="176" y="997"/>
                </a:lnTo>
                <a:lnTo>
                  <a:pt x="171" y="967"/>
                </a:lnTo>
                <a:lnTo>
                  <a:pt x="165" y="933"/>
                </a:lnTo>
                <a:lnTo>
                  <a:pt x="165" y="933"/>
                </a:lnTo>
                <a:lnTo>
                  <a:pt x="179" y="887"/>
                </a:lnTo>
                <a:lnTo>
                  <a:pt x="188" y="853"/>
                </a:lnTo>
                <a:lnTo>
                  <a:pt x="192" y="842"/>
                </a:lnTo>
                <a:lnTo>
                  <a:pt x="194" y="838"/>
                </a:lnTo>
                <a:lnTo>
                  <a:pt x="194" y="838"/>
                </a:lnTo>
                <a:lnTo>
                  <a:pt x="199" y="836"/>
                </a:lnTo>
                <a:lnTo>
                  <a:pt x="206" y="835"/>
                </a:lnTo>
                <a:lnTo>
                  <a:pt x="210" y="834"/>
                </a:lnTo>
                <a:lnTo>
                  <a:pt x="213" y="832"/>
                </a:lnTo>
                <a:lnTo>
                  <a:pt x="216" y="828"/>
                </a:lnTo>
                <a:lnTo>
                  <a:pt x="217" y="823"/>
                </a:lnTo>
                <a:lnTo>
                  <a:pt x="217" y="823"/>
                </a:lnTo>
                <a:lnTo>
                  <a:pt x="224" y="755"/>
                </a:lnTo>
                <a:lnTo>
                  <a:pt x="231" y="698"/>
                </a:lnTo>
                <a:lnTo>
                  <a:pt x="231" y="698"/>
                </a:lnTo>
                <a:lnTo>
                  <a:pt x="273" y="704"/>
                </a:lnTo>
                <a:lnTo>
                  <a:pt x="303" y="706"/>
                </a:lnTo>
                <a:lnTo>
                  <a:pt x="314" y="706"/>
                </a:lnTo>
                <a:lnTo>
                  <a:pt x="320" y="706"/>
                </a:lnTo>
                <a:lnTo>
                  <a:pt x="320" y="706"/>
                </a:lnTo>
                <a:lnTo>
                  <a:pt x="322" y="701"/>
                </a:lnTo>
                <a:lnTo>
                  <a:pt x="327" y="692"/>
                </a:lnTo>
                <a:lnTo>
                  <a:pt x="336" y="664"/>
                </a:lnTo>
                <a:lnTo>
                  <a:pt x="342" y="649"/>
                </a:lnTo>
                <a:lnTo>
                  <a:pt x="346" y="633"/>
                </a:lnTo>
                <a:lnTo>
                  <a:pt x="348" y="620"/>
                </a:lnTo>
                <a:lnTo>
                  <a:pt x="348" y="610"/>
                </a:lnTo>
                <a:lnTo>
                  <a:pt x="348" y="610"/>
                </a:lnTo>
                <a:lnTo>
                  <a:pt x="347" y="602"/>
                </a:lnTo>
                <a:lnTo>
                  <a:pt x="345" y="594"/>
                </a:lnTo>
                <a:lnTo>
                  <a:pt x="340" y="577"/>
                </a:lnTo>
                <a:lnTo>
                  <a:pt x="335" y="564"/>
                </a:lnTo>
                <a:lnTo>
                  <a:pt x="334" y="560"/>
                </a:lnTo>
                <a:lnTo>
                  <a:pt x="334" y="559"/>
                </a:lnTo>
                <a:lnTo>
                  <a:pt x="334" y="559"/>
                </a:lnTo>
                <a:lnTo>
                  <a:pt x="338" y="558"/>
                </a:lnTo>
                <a:lnTo>
                  <a:pt x="344" y="553"/>
                </a:lnTo>
                <a:lnTo>
                  <a:pt x="347" y="548"/>
                </a:lnTo>
                <a:lnTo>
                  <a:pt x="351" y="543"/>
                </a:lnTo>
                <a:lnTo>
                  <a:pt x="354" y="537"/>
                </a:lnTo>
                <a:lnTo>
                  <a:pt x="356" y="529"/>
                </a:lnTo>
                <a:lnTo>
                  <a:pt x="356" y="529"/>
                </a:lnTo>
                <a:lnTo>
                  <a:pt x="359" y="513"/>
                </a:lnTo>
                <a:lnTo>
                  <a:pt x="359" y="505"/>
                </a:lnTo>
                <a:lnTo>
                  <a:pt x="359" y="496"/>
                </a:lnTo>
                <a:lnTo>
                  <a:pt x="358" y="487"/>
                </a:lnTo>
                <a:lnTo>
                  <a:pt x="356" y="478"/>
                </a:lnTo>
                <a:lnTo>
                  <a:pt x="353" y="467"/>
                </a:lnTo>
                <a:lnTo>
                  <a:pt x="348" y="456"/>
                </a:lnTo>
                <a:lnTo>
                  <a:pt x="348" y="456"/>
                </a:lnTo>
                <a:lnTo>
                  <a:pt x="345" y="445"/>
                </a:lnTo>
                <a:lnTo>
                  <a:pt x="342" y="436"/>
                </a:lnTo>
                <a:lnTo>
                  <a:pt x="339" y="419"/>
                </a:lnTo>
                <a:lnTo>
                  <a:pt x="336" y="407"/>
                </a:lnTo>
                <a:lnTo>
                  <a:pt x="334" y="397"/>
                </a:lnTo>
                <a:lnTo>
                  <a:pt x="334" y="397"/>
                </a:lnTo>
                <a:lnTo>
                  <a:pt x="333" y="394"/>
                </a:lnTo>
                <a:lnTo>
                  <a:pt x="333" y="390"/>
                </a:lnTo>
                <a:lnTo>
                  <a:pt x="332" y="384"/>
                </a:lnTo>
                <a:lnTo>
                  <a:pt x="329" y="382"/>
                </a:lnTo>
                <a:lnTo>
                  <a:pt x="326" y="380"/>
                </a:lnTo>
                <a:lnTo>
                  <a:pt x="321" y="377"/>
                </a:lnTo>
                <a:lnTo>
                  <a:pt x="313" y="375"/>
                </a:lnTo>
                <a:lnTo>
                  <a:pt x="313" y="375"/>
                </a:lnTo>
                <a:lnTo>
                  <a:pt x="246" y="360"/>
                </a:lnTo>
                <a:lnTo>
                  <a:pt x="253" y="339"/>
                </a:lnTo>
                <a:lnTo>
                  <a:pt x="253" y="339"/>
                </a:lnTo>
                <a:lnTo>
                  <a:pt x="258" y="324"/>
                </a:lnTo>
                <a:lnTo>
                  <a:pt x="261" y="309"/>
                </a:lnTo>
                <a:lnTo>
                  <a:pt x="261" y="309"/>
                </a:lnTo>
                <a:lnTo>
                  <a:pt x="260" y="309"/>
                </a:lnTo>
                <a:lnTo>
                  <a:pt x="256" y="308"/>
                </a:lnTo>
                <a:lnTo>
                  <a:pt x="246" y="308"/>
                </a:lnTo>
                <a:lnTo>
                  <a:pt x="231" y="309"/>
                </a:lnTo>
                <a:lnTo>
                  <a:pt x="217" y="309"/>
                </a:lnTo>
                <a:lnTo>
                  <a:pt x="217" y="309"/>
                </a:lnTo>
                <a:lnTo>
                  <a:pt x="206" y="284"/>
                </a:lnTo>
                <a:lnTo>
                  <a:pt x="197" y="263"/>
                </a:lnTo>
                <a:lnTo>
                  <a:pt x="192" y="256"/>
                </a:lnTo>
                <a:lnTo>
                  <a:pt x="187" y="250"/>
                </a:lnTo>
                <a:lnTo>
                  <a:pt x="187" y="250"/>
                </a:lnTo>
                <a:lnTo>
                  <a:pt x="165" y="229"/>
                </a:lnTo>
                <a:lnTo>
                  <a:pt x="165" y="229"/>
                </a:lnTo>
                <a:lnTo>
                  <a:pt x="163" y="219"/>
                </a:lnTo>
                <a:lnTo>
                  <a:pt x="162" y="212"/>
                </a:lnTo>
                <a:lnTo>
                  <a:pt x="158" y="206"/>
                </a:lnTo>
                <a:lnTo>
                  <a:pt x="158" y="206"/>
                </a:lnTo>
                <a:lnTo>
                  <a:pt x="145" y="189"/>
                </a:lnTo>
                <a:lnTo>
                  <a:pt x="136" y="177"/>
                </a:lnTo>
                <a:lnTo>
                  <a:pt x="136" y="177"/>
                </a:lnTo>
                <a:lnTo>
                  <a:pt x="128" y="170"/>
                </a:lnTo>
                <a:lnTo>
                  <a:pt x="128" y="170"/>
                </a:lnTo>
                <a:lnTo>
                  <a:pt x="127" y="168"/>
                </a:lnTo>
                <a:lnTo>
                  <a:pt x="130" y="168"/>
                </a:lnTo>
                <a:lnTo>
                  <a:pt x="133" y="168"/>
                </a:lnTo>
                <a:lnTo>
                  <a:pt x="136" y="170"/>
                </a:lnTo>
                <a:lnTo>
                  <a:pt x="136" y="170"/>
                </a:lnTo>
                <a:lnTo>
                  <a:pt x="137" y="170"/>
                </a:lnTo>
                <a:lnTo>
                  <a:pt x="138" y="169"/>
                </a:lnTo>
                <a:lnTo>
                  <a:pt x="142" y="163"/>
                </a:lnTo>
                <a:lnTo>
                  <a:pt x="143" y="158"/>
                </a:lnTo>
                <a:lnTo>
                  <a:pt x="143" y="155"/>
                </a:lnTo>
                <a:lnTo>
                  <a:pt x="143" y="155"/>
                </a:lnTo>
                <a:lnTo>
                  <a:pt x="143" y="152"/>
                </a:lnTo>
                <a:lnTo>
                  <a:pt x="143" y="146"/>
                </a:lnTo>
                <a:lnTo>
                  <a:pt x="143" y="140"/>
                </a:lnTo>
                <a:lnTo>
                  <a:pt x="143" y="140"/>
                </a:lnTo>
                <a:lnTo>
                  <a:pt x="144" y="141"/>
                </a:lnTo>
                <a:lnTo>
                  <a:pt x="145" y="144"/>
                </a:lnTo>
                <a:lnTo>
                  <a:pt x="150" y="147"/>
                </a:lnTo>
                <a:lnTo>
                  <a:pt x="156" y="149"/>
                </a:lnTo>
                <a:lnTo>
                  <a:pt x="157" y="149"/>
                </a:lnTo>
                <a:lnTo>
                  <a:pt x="158" y="147"/>
                </a:lnTo>
                <a:lnTo>
                  <a:pt x="158" y="147"/>
                </a:lnTo>
                <a:lnTo>
                  <a:pt x="157" y="143"/>
                </a:lnTo>
                <a:lnTo>
                  <a:pt x="155" y="136"/>
                </a:lnTo>
                <a:lnTo>
                  <a:pt x="150" y="126"/>
                </a:lnTo>
                <a:lnTo>
                  <a:pt x="150" y="126"/>
                </a:lnTo>
                <a:lnTo>
                  <a:pt x="158" y="127"/>
                </a:lnTo>
                <a:lnTo>
                  <a:pt x="163" y="127"/>
                </a:lnTo>
                <a:lnTo>
                  <a:pt x="164" y="127"/>
                </a:lnTo>
                <a:lnTo>
                  <a:pt x="165" y="126"/>
                </a:lnTo>
                <a:lnTo>
                  <a:pt x="165" y="126"/>
                </a:lnTo>
                <a:lnTo>
                  <a:pt x="167" y="95"/>
                </a:lnTo>
                <a:lnTo>
                  <a:pt x="167" y="73"/>
                </a:lnTo>
                <a:lnTo>
                  <a:pt x="167" y="65"/>
                </a:lnTo>
                <a:lnTo>
                  <a:pt x="165" y="60"/>
                </a:lnTo>
                <a:lnTo>
                  <a:pt x="165" y="60"/>
                </a:lnTo>
                <a:lnTo>
                  <a:pt x="162" y="52"/>
                </a:lnTo>
                <a:lnTo>
                  <a:pt x="158" y="42"/>
                </a:lnTo>
                <a:lnTo>
                  <a:pt x="152" y="33"/>
                </a:lnTo>
                <a:lnTo>
                  <a:pt x="147" y="27"/>
                </a:lnTo>
                <a:lnTo>
                  <a:pt x="143" y="23"/>
                </a:lnTo>
                <a:lnTo>
                  <a:pt x="143" y="23"/>
                </a:lnTo>
                <a:lnTo>
                  <a:pt x="136" y="17"/>
                </a:lnTo>
                <a:lnTo>
                  <a:pt x="130" y="15"/>
                </a:lnTo>
                <a:lnTo>
                  <a:pt x="124" y="12"/>
                </a:lnTo>
                <a:lnTo>
                  <a:pt x="114" y="9"/>
                </a:lnTo>
                <a:lnTo>
                  <a:pt x="114" y="9"/>
                </a:lnTo>
                <a:lnTo>
                  <a:pt x="104" y="4"/>
                </a:lnTo>
                <a:lnTo>
                  <a:pt x="98" y="3"/>
                </a:lnTo>
                <a:lnTo>
                  <a:pt x="84" y="0"/>
                </a:lnTo>
                <a:lnTo>
                  <a:pt x="84" y="0"/>
                </a:lnTo>
                <a:lnTo>
                  <a:pt x="79" y="0"/>
                </a:lnTo>
                <a:lnTo>
                  <a:pt x="73" y="0"/>
                </a:lnTo>
                <a:lnTo>
                  <a:pt x="61" y="4"/>
                </a:lnTo>
                <a:lnTo>
                  <a:pt x="47" y="9"/>
                </a:lnTo>
                <a:lnTo>
                  <a:pt x="47" y="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1">
            <a:extLst>
              <a:ext uri="{FF2B5EF4-FFF2-40B4-BE49-F238E27FC236}">
                <a16:creationId xmlns:a16="http://schemas.microsoft.com/office/drawing/2014/main" id="{67ABB733-6908-4A45-A40D-526DCF53E0D7}"/>
              </a:ext>
            </a:extLst>
          </p:cNvPr>
          <p:cNvSpPr>
            <a:spLocks/>
          </p:cNvSpPr>
          <p:nvPr/>
        </p:nvSpPr>
        <p:spPr bwMode="auto">
          <a:xfrm>
            <a:off x="4626429" y="2777966"/>
            <a:ext cx="516723" cy="1585201"/>
          </a:xfrm>
          <a:custGeom>
            <a:avLst/>
            <a:gdLst>
              <a:gd name="T0" fmla="*/ 125 w 413"/>
              <a:gd name="T1" fmla="*/ 24 h 1267"/>
              <a:gd name="T2" fmla="*/ 157 w 413"/>
              <a:gd name="T3" fmla="*/ 6 h 1267"/>
              <a:gd name="T4" fmla="*/ 229 w 413"/>
              <a:gd name="T5" fmla="*/ 3 h 1267"/>
              <a:gd name="T6" fmla="*/ 253 w 413"/>
              <a:gd name="T7" fmla="*/ 20 h 1267"/>
              <a:gd name="T8" fmla="*/ 263 w 413"/>
              <a:gd name="T9" fmla="*/ 62 h 1267"/>
              <a:gd name="T10" fmla="*/ 258 w 413"/>
              <a:gd name="T11" fmla="*/ 100 h 1267"/>
              <a:gd name="T12" fmla="*/ 272 w 413"/>
              <a:gd name="T13" fmla="*/ 110 h 1267"/>
              <a:gd name="T14" fmla="*/ 263 w 413"/>
              <a:gd name="T15" fmla="*/ 138 h 1267"/>
              <a:gd name="T16" fmla="*/ 253 w 413"/>
              <a:gd name="T17" fmla="*/ 157 h 1267"/>
              <a:gd name="T18" fmla="*/ 267 w 413"/>
              <a:gd name="T19" fmla="*/ 181 h 1267"/>
              <a:gd name="T20" fmla="*/ 291 w 413"/>
              <a:gd name="T21" fmla="*/ 205 h 1267"/>
              <a:gd name="T22" fmla="*/ 339 w 413"/>
              <a:gd name="T23" fmla="*/ 222 h 1267"/>
              <a:gd name="T24" fmla="*/ 358 w 413"/>
              <a:gd name="T25" fmla="*/ 250 h 1267"/>
              <a:gd name="T26" fmla="*/ 405 w 413"/>
              <a:gd name="T27" fmla="*/ 381 h 1267"/>
              <a:gd name="T28" fmla="*/ 413 w 413"/>
              <a:gd name="T29" fmla="*/ 429 h 1267"/>
              <a:gd name="T30" fmla="*/ 401 w 413"/>
              <a:gd name="T31" fmla="*/ 466 h 1267"/>
              <a:gd name="T32" fmla="*/ 358 w 413"/>
              <a:gd name="T33" fmla="*/ 458 h 1267"/>
              <a:gd name="T34" fmla="*/ 377 w 413"/>
              <a:gd name="T35" fmla="*/ 548 h 1267"/>
              <a:gd name="T36" fmla="*/ 386 w 413"/>
              <a:gd name="T37" fmla="*/ 589 h 1267"/>
              <a:gd name="T38" fmla="*/ 366 w 413"/>
              <a:gd name="T39" fmla="*/ 620 h 1267"/>
              <a:gd name="T40" fmla="*/ 377 w 413"/>
              <a:gd name="T41" fmla="*/ 687 h 1267"/>
              <a:gd name="T42" fmla="*/ 371 w 413"/>
              <a:gd name="T43" fmla="*/ 714 h 1267"/>
              <a:gd name="T44" fmla="*/ 358 w 413"/>
              <a:gd name="T45" fmla="*/ 904 h 1267"/>
              <a:gd name="T46" fmla="*/ 353 w 413"/>
              <a:gd name="T47" fmla="*/ 947 h 1267"/>
              <a:gd name="T48" fmla="*/ 372 w 413"/>
              <a:gd name="T49" fmla="*/ 1100 h 1267"/>
              <a:gd name="T50" fmla="*/ 391 w 413"/>
              <a:gd name="T51" fmla="*/ 1166 h 1267"/>
              <a:gd name="T52" fmla="*/ 367 w 413"/>
              <a:gd name="T53" fmla="*/ 1209 h 1267"/>
              <a:gd name="T54" fmla="*/ 367 w 413"/>
              <a:gd name="T55" fmla="*/ 1247 h 1267"/>
              <a:gd name="T56" fmla="*/ 347 w 413"/>
              <a:gd name="T57" fmla="*/ 1265 h 1267"/>
              <a:gd name="T58" fmla="*/ 288 w 413"/>
              <a:gd name="T59" fmla="*/ 1265 h 1267"/>
              <a:gd name="T60" fmla="*/ 254 w 413"/>
              <a:gd name="T61" fmla="*/ 1207 h 1267"/>
              <a:gd name="T62" fmla="*/ 252 w 413"/>
              <a:gd name="T63" fmla="*/ 1159 h 1267"/>
              <a:gd name="T64" fmla="*/ 277 w 413"/>
              <a:gd name="T65" fmla="*/ 1120 h 1267"/>
              <a:gd name="T66" fmla="*/ 241 w 413"/>
              <a:gd name="T67" fmla="*/ 913 h 1267"/>
              <a:gd name="T68" fmla="*/ 222 w 413"/>
              <a:gd name="T69" fmla="*/ 818 h 1267"/>
              <a:gd name="T70" fmla="*/ 215 w 413"/>
              <a:gd name="T71" fmla="*/ 871 h 1267"/>
              <a:gd name="T72" fmla="*/ 195 w 413"/>
              <a:gd name="T73" fmla="*/ 1035 h 1267"/>
              <a:gd name="T74" fmla="*/ 196 w 413"/>
              <a:gd name="T75" fmla="*/ 1166 h 1267"/>
              <a:gd name="T76" fmla="*/ 210 w 413"/>
              <a:gd name="T77" fmla="*/ 1192 h 1267"/>
              <a:gd name="T78" fmla="*/ 209 w 413"/>
              <a:gd name="T79" fmla="*/ 1221 h 1267"/>
              <a:gd name="T80" fmla="*/ 201 w 413"/>
              <a:gd name="T81" fmla="*/ 1261 h 1267"/>
              <a:gd name="T82" fmla="*/ 149 w 413"/>
              <a:gd name="T83" fmla="*/ 1267 h 1267"/>
              <a:gd name="T84" fmla="*/ 103 w 413"/>
              <a:gd name="T85" fmla="*/ 1254 h 1267"/>
              <a:gd name="T86" fmla="*/ 96 w 413"/>
              <a:gd name="T87" fmla="*/ 1228 h 1267"/>
              <a:gd name="T88" fmla="*/ 106 w 413"/>
              <a:gd name="T89" fmla="*/ 1209 h 1267"/>
              <a:gd name="T90" fmla="*/ 78 w 413"/>
              <a:gd name="T91" fmla="*/ 1146 h 1267"/>
              <a:gd name="T92" fmla="*/ 84 w 413"/>
              <a:gd name="T93" fmla="*/ 1071 h 1267"/>
              <a:gd name="T94" fmla="*/ 91 w 413"/>
              <a:gd name="T95" fmla="*/ 885 h 1267"/>
              <a:gd name="T96" fmla="*/ 68 w 413"/>
              <a:gd name="T97" fmla="*/ 718 h 1267"/>
              <a:gd name="T98" fmla="*/ 68 w 413"/>
              <a:gd name="T99" fmla="*/ 615 h 1267"/>
              <a:gd name="T100" fmla="*/ 52 w 413"/>
              <a:gd name="T101" fmla="*/ 502 h 1267"/>
              <a:gd name="T102" fmla="*/ 44 w 413"/>
              <a:gd name="T103" fmla="*/ 473 h 1267"/>
              <a:gd name="T104" fmla="*/ 15 w 413"/>
              <a:gd name="T105" fmla="*/ 463 h 1267"/>
              <a:gd name="T106" fmla="*/ 1 w 413"/>
              <a:gd name="T107" fmla="*/ 424 h 1267"/>
              <a:gd name="T108" fmla="*/ 25 w 413"/>
              <a:gd name="T109" fmla="*/ 314 h 1267"/>
              <a:gd name="T110" fmla="*/ 44 w 413"/>
              <a:gd name="T111" fmla="*/ 229 h 1267"/>
              <a:gd name="T112" fmla="*/ 72 w 413"/>
              <a:gd name="T113" fmla="*/ 210 h 1267"/>
              <a:gd name="T114" fmla="*/ 125 w 413"/>
              <a:gd name="T115" fmla="*/ 200 h 1267"/>
              <a:gd name="T116" fmla="*/ 144 w 413"/>
              <a:gd name="T117" fmla="*/ 143 h 1267"/>
              <a:gd name="T118" fmla="*/ 137 w 413"/>
              <a:gd name="T119" fmla="*/ 127 h 1267"/>
              <a:gd name="T120" fmla="*/ 132 w 413"/>
              <a:gd name="T121" fmla="*/ 104 h 1267"/>
              <a:gd name="T122" fmla="*/ 134 w 413"/>
              <a:gd name="T123" fmla="*/ 91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13" h="1267">
                <a:moveTo>
                  <a:pt x="125" y="53"/>
                </a:moveTo>
                <a:lnTo>
                  <a:pt x="125" y="53"/>
                </a:lnTo>
                <a:lnTo>
                  <a:pt x="124" y="41"/>
                </a:lnTo>
                <a:lnTo>
                  <a:pt x="124" y="31"/>
                </a:lnTo>
                <a:lnTo>
                  <a:pt x="124" y="28"/>
                </a:lnTo>
                <a:lnTo>
                  <a:pt x="125" y="24"/>
                </a:lnTo>
                <a:lnTo>
                  <a:pt x="125" y="24"/>
                </a:lnTo>
                <a:lnTo>
                  <a:pt x="127" y="22"/>
                </a:lnTo>
                <a:lnTo>
                  <a:pt x="132" y="18"/>
                </a:lnTo>
                <a:lnTo>
                  <a:pt x="138" y="14"/>
                </a:lnTo>
                <a:lnTo>
                  <a:pt x="146" y="10"/>
                </a:lnTo>
                <a:lnTo>
                  <a:pt x="157" y="6"/>
                </a:lnTo>
                <a:lnTo>
                  <a:pt x="168" y="3"/>
                </a:lnTo>
                <a:lnTo>
                  <a:pt x="182" y="2"/>
                </a:lnTo>
                <a:lnTo>
                  <a:pt x="196" y="0"/>
                </a:lnTo>
                <a:lnTo>
                  <a:pt x="196" y="0"/>
                </a:lnTo>
                <a:lnTo>
                  <a:pt x="221" y="2"/>
                </a:lnTo>
                <a:lnTo>
                  <a:pt x="229" y="3"/>
                </a:lnTo>
                <a:lnTo>
                  <a:pt x="237" y="4"/>
                </a:lnTo>
                <a:lnTo>
                  <a:pt x="242" y="6"/>
                </a:lnTo>
                <a:lnTo>
                  <a:pt x="246" y="10"/>
                </a:lnTo>
                <a:lnTo>
                  <a:pt x="250" y="14"/>
                </a:lnTo>
                <a:lnTo>
                  <a:pt x="253" y="20"/>
                </a:lnTo>
                <a:lnTo>
                  <a:pt x="253" y="20"/>
                </a:lnTo>
                <a:lnTo>
                  <a:pt x="256" y="25"/>
                </a:lnTo>
                <a:lnTo>
                  <a:pt x="259" y="33"/>
                </a:lnTo>
                <a:lnTo>
                  <a:pt x="261" y="46"/>
                </a:lnTo>
                <a:lnTo>
                  <a:pt x="263" y="56"/>
                </a:lnTo>
                <a:lnTo>
                  <a:pt x="263" y="62"/>
                </a:lnTo>
                <a:lnTo>
                  <a:pt x="263" y="62"/>
                </a:lnTo>
                <a:lnTo>
                  <a:pt x="261" y="66"/>
                </a:lnTo>
                <a:lnTo>
                  <a:pt x="263" y="73"/>
                </a:lnTo>
                <a:lnTo>
                  <a:pt x="263" y="81"/>
                </a:lnTo>
                <a:lnTo>
                  <a:pt x="258" y="91"/>
                </a:lnTo>
                <a:lnTo>
                  <a:pt x="258" y="100"/>
                </a:lnTo>
                <a:lnTo>
                  <a:pt x="258" y="100"/>
                </a:lnTo>
                <a:lnTo>
                  <a:pt x="260" y="99"/>
                </a:lnTo>
                <a:lnTo>
                  <a:pt x="264" y="99"/>
                </a:lnTo>
                <a:lnTo>
                  <a:pt x="267" y="100"/>
                </a:lnTo>
                <a:lnTo>
                  <a:pt x="267" y="100"/>
                </a:lnTo>
                <a:lnTo>
                  <a:pt x="271" y="104"/>
                </a:lnTo>
                <a:lnTo>
                  <a:pt x="272" y="110"/>
                </a:lnTo>
                <a:lnTo>
                  <a:pt x="272" y="115"/>
                </a:lnTo>
                <a:lnTo>
                  <a:pt x="272" y="119"/>
                </a:lnTo>
                <a:lnTo>
                  <a:pt x="272" y="119"/>
                </a:lnTo>
                <a:lnTo>
                  <a:pt x="267" y="130"/>
                </a:lnTo>
                <a:lnTo>
                  <a:pt x="263" y="138"/>
                </a:lnTo>
                <a:lnTo>
                  <a:pt x="263" y="138"/>
                </a:lnTo>
                <a:lnTo>
                  <a:pt x="258" y="143"/>
                </a:lnTo>
                <a:lnTo>
                  <a:pt x="256" y="147"/>
                </a:lnTo>
                <a:lnTo>
                  <a:pt x="253" y="148"/>
                </a:lnTo>
                <a:lnTo>
                  <a:pt x="253" y="148"/>
                </a:lnTo>
                <a:lnTo>
                  <a:pt x="253" y="150"/>
                </a:lnTo>
                <a:lnTo>
                  <a:pt x="253" y="157"/>
                </a:lnTo>
                <a:lnTo>
                  <a:pt x="253" y="167"/>
                </a:lnTo>
                <a:lnTo>
                  <a:pt x="253" y="167"/>
                </a:lnTo>
                <a:lnTo>
                  <a:pt x="260" y="173"/>
                </a:lnTo>
                <a:lnTo>
                  <a:pt x="265" y="178"/>
                </a:lnTo>
                <a:lnTo>
                  <a:pt x="267" y="181"/>
                </a:lnTo>
                <a:lnTo>
                  <a:pt x="267" y="181"/>
                </a:lnTo>
                <a:lnTo>
                  <a:pt x="266" y="186"/>
                </a:lnTo>
                <a:lnTo>
                  <a:pt x="266" y="188"/>
                </a:lnTo>
                <a:lnTo>
                  <a:pt x="267" y="191"/>
                </a:lnTo>
                <a:lnTo>
                  <a:pt x="267" y="191"/>
                </a:lnTo>
                <a:lnTo>
                  <a:pt x="281" y="199"/>
                </a:lnTo>
                <a:lnTo>
                  <a:pt x="291" y="205"/>
                </a:lnTo>
                <a:lnTo>
                  <a:pt x="291" y="205"/>
                </a:lnTo>
                <a:lnTo>
                  <a:pt x="302" y="210"/>
                </a:lnTo>
                <a:lnTo>
                  <a:pt x="315" y="215"/>
                </a:lnTo>
                <a:lnTo>
                  <a:pt x="315" y="215"/>
                </a:lnTo>
                <a:lnTo>
                  <a:pt x="329" y="218"/>
                </a:lnTo>
                <a:lnTo>
                  <a:pt x="339" y="222"/>
                </a:lnTo>
                <a:lnTo>
                  <a:pt x="344" y="224"/>
                </a:lnTo>
                <a:lnTo>
                  <a:pt x="344" y="224"/>
                </a:lnTo>
                <a:lnTo>
                  <a:pt x="346" y="230"/>
                </a:lnTo>
                <a:lnTo>
                  <a:pt x="348" y="234"/>
                </a:lnTo>
                <a:lnTo>
                  <a:pt x="348" y="234"/>
                </a:lnTo>
                <a:lnTo>
                  <a:pt x="358" y="250"/>
                </a:lnTo>
                <a:lnTo>
                  <a:pt x="372" y="281"/>
                </a:lnTo>
                <a:lnTo>
                  <a:pt x="372" y="281"/>
                </a:lnTo>
                <a:lnTo>
                  <a:pt x="380" y="304"/>
                </a:lnTo>
                <a:lnTo>
                  <a:pt x="391" y="335"/>
                </a:lnTo>
                <a:lnTo>
                  <a:pt x="401" y="363"/>
                </a:lnTo>
                <a:lnTo>
                  <a:pt x="405" y="381"/>
                </a:lnTo>
                <a:lnTo>
                  <a:pt x="405" y="381"/>
                </a:lnTo>
                <a:lnTo>
                  <a:pt x="408" y="391"/>
                </a:lnTo>
                <a:lnTo>
                  <a:pt x="411" y="404"/>
                </a:lnTo>
                <a:lnTo>
                  <a:pt x="413" y="411"/>
                </a:lnTo>
                <a:lnTo>
                  <a:pt x="413" y="419"/>
                </a:lnTo>
                <a:lnTo>
                  <a:pt x="413" y="429"/>
                </a:lnTo>
                <a:lnTo>
                  <a:pt x="410" y="438"/>
                </a:lnTo>
                <a:lnTo>
                  <a:pt x="410" y="438"/>
                </a:lnTo>
                <a:lnTo>
                  <a:pt x="405" y="455"/>
                </a:lnTo>
                <a:lnTo>
                  <a:pt x="404" y="460"/>
                </a:lnTo>
                <a:lnTo>
                  <a:pt x="403" y="464"/>
                </a:lnTo>
                <a:lnTo>
                  <a:pt x="401" y="466"/>
                </a:lnTo>
                <a:lnTo>
                  <a:pt x="397" y="467"/>
                </a:lnTo>
                <a:lnTo>
                  <a:pt x="392" y="468"/>
                </a:lnTo>
                <a:lnTo>
                  <a:pt x="386" y="467"/>
                </a:lnTo>
                <a:lnTo>
                  <a:pt x="386" y="467"/>
                </a:lnTo>
                <a:lnTo>
                  <a:pt x="372" y="463"/>
                </a:lnTo>
                <a:lnTo>
                  <a:pt x="358" y="458"/>
                </a:lnTo>
                <a:lnTo>
                  <a:pt x="344" y="452"/>
                </a:lnTo>
                <a:lnTo>
                  <a:pt x="344" y="452"/>
                </a:lnTo>
                <a:lnTo>
                  <a:pt x="357" y="494"/>
                </a:lnTo>
                <a:lnTo>
                  <a:pt x="369" y="526"/>
                </a:lnTo>
                <a:lnTo>
                  <a:pt x="377" y="548"/>
                </a:lnTo>
                <a:lnTo>
                  <a:pt x="377" y="548"/>
                </a:lnTo>
                <a:lnTo>
                  <a:pt x="382" y="558"/>
                </a:lnTo>
                <a:lnTo>
                  <a:pt x="384" y="565"/>
                </a:lnTo>
                <a:lnTo>
                  <a:pt x="386" y="576"/>
                </a:lnTo>
                <a:lnTo>
                  <a:pt x="386" y="576"/>
                </a:lnTo>
                <a:lnTo>
                  <a:pt x="388" y="582"/>
                </a:lnTo>
                <a:lnTo>
                  <a:pt x="386" y="589"/>
                </a:lnTo>
                <a:lnTo>
                  <a:pt x="385" y="596"/>
                </a:lnTo>
                <a:lnTo>
                  <a:pt x="382" y="605"/>
                </a:lnTo>
                <a:lnTo>
                  <a:pt x="382" y="605"/>
                </a:lnTo>
                <a:lnTo>
                  <a:pt x="379" y="608"/>
                </a:lnTo>
                <a:lnTo>
                  <a:pt x="376" y="613"/>
                </a:lnTo>
                <a:lnTo>
                  <a:pt x="366" y="620"/>
                </a:lnTo>
                <a:lnTo>
                  <a:pt x="353" y="628"/>
                </a:lnTo>
                <a:lnTo>
                  <a:pt x="358" y="657"/>
                </a:lnTo>
                <a:lnTo>
                  <a:pt x="358" y="657"/>
                </a:lnTo>
                <a:lnTo>
                  <a:pt x="369" y="670"/>
                </a:lnTo>
                <a:lnTo>
                  <a:pt x="376" y="682"/>
                </a:lnTo>
                <a:lnTo>
                  <a:pt x="377" y="687"/>
                </a:lnTo>
                <a:lnTo>
                  <a:pt x="377" y="690"/>
                </a:lnTo>
                <a:lnTo>
                  <a:pt x="377" y="690"/>
                </a:lnTo>
                <a:lnTo>
                  <a:pt x="374" y="699"/>
                </a:lnTo>
                <a:lnTo>
                  <a:pt x="372" y="705"/>
                </a:lnTo>
                <a:lnTo>
                  <a:pt x="372" y="705"/>
                </a:lnTo>
                <a:lnTo>
                  <a:pt x="371" y="714"/>
                </a:lnTo>
                <a:lnTo>
                  <a:pt x="370" y="737"/>
                </a:lnTo>
                <a:lnTo>
                  <a:pt x="366" y="802"/>
                </a:lnTo>
                <a:lnTo>
                  <a:pt x="363" y="869"/>
                </a:lnTo>
                <a:lnTo>
                  <a:pt x="360" y="893"/>
                </a:lnTo>
                <a:lnTo>
                  <a:pt x="359" y="900"/>
                </a:lnTo>
                <a:lnTo>
                  <a:pt x="358" y="904"/>
                </a:lnTo>
                <a:lnTo>
                  <a:pt x="358" y="904"/>
                </a:lnTo>
                <a:lnTo>
                  <a:pt x="355" y="910"/>
                </a:lnTo>
                <a:lnTo>
                  <a:pt x="354" y="915"/>
                </a:lnTo>
                <a:lnTo>
                  <a:pt x="353" y="928"/>
                </a:lnTo>
                <a:lnTo>
                  <a:pt x="353" y="939"/>
                </a:lnTo>
                <a:lnTo>
                  <a:pt x="353" y="947"/>
                </a:lnTo>
                <a:lnTo>
                  <a:pt x="353" y="947"/>
                </a:lnTo>
                <a:lnTo>
                  <a:pt x="353" y="956"/>
                </a:lnTo>
                <a:lnTo>
                  <a:pt x="355" y="972"/>
                </a:lnTo>
                <a:lnTo>
                  <a:pt x="361" y="1020"/>
                </a:lnTo>
                <a:lnTo>
                  <a:pt x="372" y="1100"/>
                </a:lnTo>
                <a:lnTo>
                  <a:pt x="372" y="1100"/>
                </a:lnTo>
                <a:lnTo>
                  <a:pt x="373" y="1107"/>
                </a:lnTo>
                <a:lnTo>
                  <a:pt x="376" y="1116"/>
                </a:lnTo>
                <a:lnTo>
                  <a:pt x="383" y="1135"/>
                </a:lnTo>
                <a:lnTo>
                  <a:pt x="390" y="1153"/>
                </a:lnTo>
                <a:lnTo>
                  <a:pt x="391" y="1160"/>
                </a:lnTo>
                <a:lnTo>
                  <a:pt x="391" y="1166"/>
                </a:lnTo>
                <a:lnTo>
                  <a:pt x="391" y="1166"/>
                </a:lnTo>
                <a:lnTo>
                  <a:pt x="388" y="1177"/>
                </a:lnTo>
                <a:lnTo>
                  <a:pt x="383" y="1190"/>
                </a:lnTo>
                <a:lnTo>
                  <a:pt x="377" y="1204"/>
                </a:lnTo>
                <a:lnTo>
                  <a:pt x="377" y="1204"/>
                </a:lnTo>
                <a:lnTo>
                  <a:pt x="367" y="1209"/>
                </a:lnTo>
                <a:lnTo>
                  <a:pt x="367" y="1209"/>
                </a:lnTo>
                <a:lnTo>
                  <a:pt x="369" y="1224"/>
                </a:lnTo>
                <a:lnTo>
                  <a:pt x="369" y="1237"/>
                </a:lnTo>
                <a:lnTo>
                  <a:pt x="369" y="1242"/>
                </a:lnTo>
                <a:lnTo>
                  <a:pt x="367" y="1247"/>
                </a:lnTo>
                <a:lnTo>
                  <a:pt x="367" y="1247"/>
                </a:lnTo>
                <a:lnTo>
                  <a:pt x="365" y="1254"/>
                </a:lnTo>
                <a:lnTo>
                  <a:pt x="363" y="1257"/>
                </a:lnTo>
                <a:lnTo>
                  <a:pt x="360" y="1259"/>
                </a:lnTo>
                <a:lnTo>
                  <a:pt x="357" y="1261"/>
                </a:lnTo>
                <a:lnTo>
                  <a:pt x="353" y="1264"/>
                </a:lnTo>
                <a:lnTo>
                  <a:pt x="347" y="1265"/>
                </a:lnTo>
                <a:lnTo>
                  <a:pt x="339" y="1266"/>
                </a:lnTo>
                <a:lnTo>
                  <a:pt x="339" y="1266"/>
                </a:lnTo>
                <a:lnTo>
                  <a:pt x="320" y="1267"/>
                </a:lnTo>
                <a:lnTo>
                  <a:pt x="302" y="1267"/>
                </a:lnTo>
                <a:lnTo>
                  <a:pt x="295" y="1266"/>
                </a:lnTo>
                <a:lnTo>
                  <a:pt x="288" y="1265"/>
                </a:lnTo>
                <a:lnTo>
                  <a:pt x="284" y="1264"/>
                </a:lnTo>
                <a:lnTo>
                  <a:pt x="282" y="1261"/>
                </a:lnTo>
                <a:lnTo>
                  <a:pt x="282" y="1261"/>
                </a:lnTo>
                <a:lnTo>
                  <a:pt x="276" y="1249"/>
                </a:lnTo>
                <a:lnTo>
                  <a:pt x="265" y="1228"/>
                </a:lnTo>
                <a:lnTo>
                  <a:pt x="254" y="1207"/>
                </a:lnTo>
                <a:lnTo>
                  <a:pt x="250" y="1197"/>
                </a:lnTo>
                <a:lnTo>
                  <a:pt x="248" y="1190"/>
                </a:lnTo>
                <a:lnTo>
                  <a:pt x="248" y="1190"/>
                </a:lnTo>
                <a:lnTo>
                  <a:pt x="248" y="1179"/>
                </a:lnTo>
                <a:lnTo>
                  <a:pt x="248" y="1170"/>
                </a:lnTo>
                <a:lnTo>
                  <a:pt x="252" y="1159"/>
                </a:lnTo>
                <a:lnTo>
                  <a:pt x="258" y="1147"/>
                </a:lnTo>
                <a:lnTo>
                  <a:pt x="258" y="1147"/>
                </a:lnTo>
                <a:lnTo>
                  <a:pt x="266" y="1136"/>
                </a:lnTo>
                <a:lnTo>
                  <a:pt x="272" y="1128"/>
                </a:lnTo>
                <a:lnTo>
                  <a:pt x="275" y="1123"/>
                </a:lnTo>
                <a:lnTo>
                  <a:pt x="277" y="1120"/>
                </a:lnTo>
                <a:lnTo>
                  <a:pt x="277" y="1115"/>
                </a:lnTo>
                <a:lnTo>
                  <a:pt x="277" y="1109"/>
                </a:lnTo>
                <a:lnTo>
                  <a:pt x="277" y="1109"/>
                </a:lnTo>
                <a:lnTo>
                  <a:pt x="253" y="938"/>
                </a:lnTo>
                <a:lnTo>
                  <a:pt x="253" y="938"/>
                </a:lnTo>
                <a:lnTo>
                  <a:pt x="241" y="913"/>
                </a:lnTo>
                <a:lnTo>
                  <a:pt x="233" y="894"/>
                </a:lnTo>
                <a:lnTo>
                  <a:pt x="231" y="887"/>
                </a:lnTo>
                <a:lnTo>
                  <a:pt x="229" y="881"/>
                </a:lnTo>
                <a:lnTo>
                  <a:pt x="229" y="881"/>
                </a:lnTo>
                <a:lnTo>
                  <a:pt x="227" y="858"/>
                </a:lnTo>
                <a:lnTo>
                  <a:pt x="222" y="818"/>
                </a:lnTo>
                <a:lnTo>
                  <a:pt x="215" y="762"/>
                </a:lnTo>
                <a:lnTo>
                  <a:pt x="215" y="762"/>
                </a:lnTo>
                <a:lnTo>
                  <a:pt x="216" y="814"/>
                </a:lnTo>
                <a:lnTo>
                  <a:pt x="216" y="851"/>
                </a:lnTo>
                <a:lnTo>
                  <a:pt x="216" y="864"/>
                </a:lnTo>
                <a:lnTo>
                  <a:pt x="215" y="871"/>
                </a:lnTo>
                <a:lnTo>
                  <a:pt x="215" y="871"/>
                </a:lnTo>
                <a:lnTo>
                  <a:pt x="208" y="908"/>
                </a:lnTo>
                <a:lnTo>
                  <a:pt x="201" y="947"/>
                </a:lnTo>
                <a:lnTo>
                  <a:pt x="201" y="947"/>
                </a:lnTo>
                <a:lnTo>
                  <a:pt x="198" y="977"/>
                </a:lnTo>
                <a:lnTo>
                  <a:pt x="195" y="1035"/>
                </a:lnTo>
                <a:lnTo>
                  <a:pt x="191" y="1095"/>
                </a:lnTo>
                <a:lnTo>
                  <a:pt x="191" y="1119"/>
                </a:lnTo>
                <a:lnTo>
                  <a:pt x="191" y="1133"/>
                </a:lnTo>
                <a:lnTo>
                  <a:pt x="191" y="1133"/>
                </a:lnTo>
                <a:lnTo>
                  <a:pt x="196" y="1166"/>
                </a:lnTo>
                <a:lnTo>
                  <a:pt x="196" y="1166"/>
                </a:lnTo>
                <a:lnTo>
                  <a:pt x="203" y="1173"/>
                </a:lnTo>
                <a:lnTo>
                  <a:pt x="208" y="1180"/>
                </a:lnTo>
                <a:lnTo>
                  <a:pt x="210" y="1183"/>
                </a:lnTo>
                <a:lnTo>
                  <a:pt x="210" y="1185"/>
                </a:lnTo>
                <a:lnTo>
                  <a:pt x="210" y="1185"/>
                </a:lnTo>
                <a:lnTo>
                  <a:pt x="210" y="1192"/>
                </a:lnTo>
                <a:lnTo>
                  <a:pt x="212" y="1202"/>
                </a:lnTo>
                <a:lnTo>
                  <a:pt x="212" y="1213"/>
                </a:lnTo>
                <a:lnTo>
                  <a:pt x="212" y="1216"/>
                </a:lnTo>
                <a:lnTo>
                  <a:pt x="210" y="1218"/>
                </a:lnTo>
                <a:lnTo>
                  <a:pt x="210" y="1218"/>
                </a:lnTo>
                <a:lnTo>
                  <a:pt x="209" y="1221"/>
                </a:lnTo>
                <a:lnTo>
                  <a:pt x="208" y="1226"/>
                </a:lnTo>
                <a:lnTo>
                  <a:pt x="208" y="1237"/>
                </a:lnTo>
                <a:lnTo>
                  <a:pt x="207" y="1245"/>
                </a:lnTo>
                <a:lnTo>
                  <a:pt x="206" y="1252"/>
                </a:lnTo>
                <a:lnTo>
                  <a:pt x="204" y="1257"/>
                </a:lnTo>
                <a:lnTo>
                  <a:pt x="201" y="1261"/>
                </a:lnTo>
                <a:lnTo>
                  <a:pt x="201" y="1261"/>
                </a:lnTo>
                <a:lnTo>
                  <a:pt x="195" y="1264"/>
                </a:lnTo>
                <a:lnTo>
                  <a:pt x="185" y="1266"/>
                </a:lnTo>
                <a:lnTo>
                  <a:pt x="175" y="1267"/>
                </a:lnTo>
                <a:lnTo>
                  <a:pt x="162" y="1267"/>
                </a:lnTo>
                <a:lnTo>
                  <a:pt x="149" y="1267"/>
                </a:lnTo>
                <a:lnTo>
                  <a:pt x="135" y="1266"/>
                </a:lnTo>
                <a:lnTo>
                  <a:pt x="124" y="1264"/>
                </a:lnTo>
                <a:lnTo>
                  <a:pt x="115" y="1261"/>
                </a:lnTo>
                <a:lnTo>
                  <a:pt x="115" y="1261"/>
                </a:lnTo>
                <a:lnTo>
                  <a:pt x="108" y="1258"/>
                </a:lnTo>
                <a:lnTo>
                  <a:pt x="103" y="1254"/>
                </a:lnTo>
                <a:lnTo>
                  <a:pt x="99" y="1251"/>
                </a:lnTo>
                <a:lnTo>
                  <a:pt x="95" y="1246"/>
                </a:lnTo>
                <a:lnTo>
                  <a:pt x="94" y="1242"/>
                </a:lnTo>
                <a:lnTo>
                  <a:pt x="93" y="1237"/>
                </a:lnTo>
                <a:lnTo>
                  <a:pt x="94" y="1233"/>
                </a:lnTo>
                <a:lnTo>
                  <a:pt x="96" y="1228"/>
                </a:lnTo>
                <a:lnTo>
                  <a:pt x="96" y="1228"/>
                </a:lnTo>
                <a:lnTo>
                  <a:pt x="101" y="1221"/>
                </a:lnTo>
                <a:lnTo>
                  <a:pt x="104" y="1217"/>
                </a:lnTo>
                <a:lnTo>
                  <a:pt x="106" y="1214"/>
                </a:lnTo>
                <a:lnTo>
                  <a:pt x="106" y="1209"/>
                </a:lnTo>
                <a:lnTo>
                  <a:pt x="106" y="1209"/>
                </a:lnTo>
                <a:lnTo>
                  <a:pt x="102" y="1199"/>
                </a:lnTo>
                <a:lnTo>
                  <a:pt x="95" y="1186"/>
                </a:lnTo>
                <a:lnTo>
                  <a:pt x="82" y="1161"/>
                </a:lnTo>
                <a:lnTo>
                  <a:pt x="82" y="1161"/>
                </a:lnTo>
                <a:lnTo>
                  <a:pt x="80" y="1155"/>
                </a:lnTo>
                <a:lnTo>
                  <a:pt x="78" y="1146"/>
                </a:lnTo>
                <a:lnTo>
                  <a:pt x="78" y="1124"/>
                </a:lnTo>
                <a:lnTo>
                  <a:pt x="80" y="1103"/>
                </a:lnTo>
                <a:lnTo>
                  <a:pt x="82" y="1090"/>
                </a:lnTo>
                <a:lnTo>
                  <a:pt x="82" y="1090"/>
                </a:lnTo>
                <a:lnTo>
                  <a:pt x="83" y="1083"/>
                </a:lnTo>
                <a:lnTo>
                  <a:pt x="84" y="1071"/>
                </a:lnTo>
                <a:lnTo>
                  <a:pt x="87" y="1035"/>
                </a:lnTo>
                <a:lnTo>
                  <a:pt x="91" y="971"/>
                </a:lnTo>
                <a:lnTo>
                  <a:pt x="91" y="971"/>
                </a:lnTo>
                <a:lnTo>
                  <a:pt x="93" y="948"/>
                </a:lnTo>
                <a:lnTo>
                  <a:pt x="93" y="920"/>
                </a:lnTo>
                <a:lnTo>
                  <a:pt x="91" y="885"/>
                </a:lnTo>
                <a:lnTo>
                  <a:pt x="91" y="885"/>
                </a:lnTo>
                <a:lnTo>
                  <a:pt x="85" y="844"/>
                </a:lnTo>
                <a:lnTo>
                  <a:pt x="72" y="762"/>
                </a:lnTo>
                <a:lnTo>
                  <a:pt x="72" y="762"/>
                </a:lnTo>
                <a:lnTo>
                  <a:pt x="70" y="740"/>
                </a:lnTo>
                <a:lnTo>
                  <a:pt x="68" y="718"/>
                </a:lnTo>
                <a:lnTo>
                  <a:pt x="65" y="673"/>
                </a:lnTo>
                <a:lnTo>
                  <a:pt x="66" y="636"/>
                </a:lnTo>
                <a:lnTo>
                  <a:pt x="66" y="624"/>
                </a:lnTo>
                <a:lnTo>
                  <a:pt x="68" y="619"/>
                </a:lnTo>
                <a:lnTo>
                  <a:pt x="68" y="619"/>
                </a:lnTo>
                <a:lnTo>
                  <a:pt x="68" y="615"/>
                </a:lnTo>
                <a:lnTo>
                  <a:pt x="68" y="608"/>
                </a:lnTo>
                <a:lnTo>
                  <a:pt x="65" y="588"/>
                </a:lnTo>
                <a:lnTo>
                  <a:pt x="58" y="548"/>
                </a:lnTo>
                <a:lnTo>
                  <a:pt x="58" y="548"/>
                </a:lnTo>
                <a:lnTo>
                  <a:pt x="53" y="518"/>
                </a:lnTo>
                <a:lnTo>
                  <a:pt x="52" y="502"/>
                </a:lnTo>
                <a:lnTo>
                  <a:pt x="52" y="495"/>
                </a:lnTo>
                <a:lnTo>
                  <a:pt x="53" y="491"/>
                </a:lnTo>
                <a:lnTo>
                  <a:pt x="58" y="471"/>
                </a:lnTo>
                <a:lnTo>
                  <a:pt x="58" y="471"/>
                </a:lnTo>
                <a:lnTo>
                  <a:pt x="53" y="471"/>
                </a:lnTo>
                <a:lnTo>
                  <a:pt x="44" y="473"/>
                </a:lnTo>
                <a:lnTo>
                  <a:pt x="38" y="473"/>
                </a:lnTo>
                <a:lnTo>
                  <a:pt x="31" y="471"/>
                </a:lnTo>
                <a:lnTo>
                  <a:pt x="25" y="469"/>
                </a:lnTo>
                <a:lnTo>
                  <a:pt x="20" y="467"/>
                </a:lnTo>
                <a:lnTo>
                  <a:pt x="20" y="467"/>
                </a:lnTo>
                <a:lnTo>
                  <a:pt x="15" y="463"/>
                </a:lnTo>
                <a:lnTo>
                  <a:pt x="12" y="457"/>
                </a:lnTo>
                <a:lnTo>
                  <a:pt x="5" y="445"/>
                </a:lnTo>
                <a:lnTo>
                  <a:pt x="2" y="439"/>
                </a:lnTo>
                <a:lnTo>
                  <a:pt x="0" y="433"/>
                </a:lnTo>
                <a:lnTo>
                  <a:pt x="0" y="429"/>
                </a:lnTo>
                <a:lnTo>
                  <a:pt x="1" y="424"/>
                </a:lnTo>
                <a:lnTo>
                  <a:pt x="1" y="424"/>
                </a:lnTo>
                <a:lnTo>
                  <a:pt x="6" y="407"/>
                </a:lnTo>
                <a:lnTo>
                  <a:pt x="13" y="378"/>
                </a:lnTo>
                <a:lnTo>
                  <a:pt x="20" y="344"/>
                </a:lnTo>
                <a:lnTo>
                  <a:pt x="25" y="314"/>
                </a:lnTo>
                <a:lnTo>
                  <a:pt x="25" y="314"/>
                </a:lnTo>
                <a:lnTo>
                  <a:pt x="27" y="290"/>
                </a:lnTo>
                <a:lnTo>
                  <a:pt x="31" y="265"/>
                </a:lnTo>
                <a:lnTo>
                  <a:pt x="33" y="254"/>
                </a:lnTo>
                <a:lnTo>
                  <a:pt x="36" y="244"/>
                </a:lnTo>
                <a:lnTo>
                  <a:pt x="39" y="235"/>
                </a:lnTo>
                <a:lnTo>
                  <a:pt x="44" y="229"/>
                </a:lnTo>
                <a:lnTo>
                  <a:pt x="44" y="229"/>
                </a:lnTo>
                <a:lnTo>
                  <a:pt x="53" y="221"/>
                </a:lnTo>
                <a:lnTo>
                  <a:pt x="59" y="215"/>
                </a:lnTo>
                <a:lnTo>
                  <a:pt x="65" y="211"/>
                </a:lnTo>
                <a:lnTo>
                  <a:pt x="72" y="210"/>
                </a:lnTo>
                <a:lnTo>
                  <a:pt x="72" y="210"/>
                </a:lnTo>
                <a:lnTo>
                  <a:pt x="84" y="209"/>
                </a:lnTo>
                <a:lnTo>
                  <a:pt x="100" y="207"/>
                </a:lnTo>
                <a:lnTo>
                  <a:pt x="108" y="207"/>
                </a:lnTo>
                <a:lnTo>
                  <a:pt x="115" y="205"/>
                </a:lnTo>
                <a:lnTo>
                  <a:pt x="121" y="204"/>
                </a:lnTo>
                <a:lnTo>
                  <a:pt x="125" y="200"/>
                </a:lnTo>
                <a:lnTo>
                  <a:pt x="125" y="200"/>
                </a:lnTo>
                <a:lnTo>
                  <a:pt x="131" y="193"/>
                </a:lnTo>
                <a:lnTo>
                  <a:pt x="137" y="187"/>
                </a:lnTo>
                <a:lnTo>
                  <a:pt x="144" y="181"/>
                </a:lnTo>
                <a:lnTo>
                  <a:pt x="149" y="157"/>
                </a:lnTo>
                <a:lnTo>
                  <a:pt x="144" y="143"/>
                </a:lnTo>
                <a:lnTo>
                  <a:pt x="144" y="143"/>
                </a:lnTo>
                <a:lnTo>
                  <a:pt x="141" y="141"/>
                </a:lnTo>
                <a:lnTo>
                  <a:pt x="140" y="138"/>
                </a:lnTo>
                <a:lnTo>
                  <a:pt x="139" y="134"/>
                </a:lnTo>
                <a:lnTo>
                  <a:pt x="139" y="134"/>
                </a:lnTo>
                <a:lnTo>
                  <a:pt x="137" y="127"/>
                </a:lnTo>
                <a:lnTo>
                  <a:pt x="133" y="117"/>
                </a:lnTo>
                <a:lnTo>
                  <a:pt x="129" y="110"/>
                </a:lnTo>
                <a:lnTo>
                  <a:pt x="129" y="106"/>
                </a:lnTo>
                <a:lnTo>
                  <a:pt x="129" y="105"/>
                </a:lnTo>
                <a:lnTo>
                  <a:pt x="129" y="105"/>
                </a:lnTo>
                <a:lnTo>
                  <a:pt x="132" y="104"/>
                </a:lnTo>
                <a:lnTo>
                  <a:pt x="133" y="104"/>
                </a:lnTo>
                <a:lnTo>
                  <a:pt x="134" y="105"/>
                </a:lnTo>
                <a:lnTo>
                  <a:pt x="134" y="105"/>
                </a:lnTo>
                <a:lnTo>
                  <a:pt x="135" y="99"/>
                </a:lnTo>
                <a:lnTo>
                  <a:pt x="135" y="94"/>
                </a:lnTo>
                <a:lnTo>
                  <a:pt x="134" y="91"/>
                </a:lnTo>
                <a:lnTo>
                  <a:pt x="134" y="91"/>
                </a:lnTo>
                <a:lnTo>
                  <a:pt x="125" y="81"/>
                </a:lnTo>
                <a:lnTo>
                  <a:pt x="125" y="5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F3DD6EE4-59DE-461C-AB9D-354D6976C3DD}"/>
              </a:ext>
            </a:extLst>
          </p:cNvPr>
          <p:cNvSpPr>
            <a:spLocks/>
          </p:cNvSpPr>
          <p:nvPr/>
        </p:nvSpPr>
        <p:spPr bwMode="auto">
          <a:xfrm>
            <a:off x="6654323" y="2777966"/>
            <a:ext cx="446659" cy="1625238"/>
          </a:xfrm>
          <a:custGeom>
            <a:avLst/>
            <a:gdLst>
              <a:gd name="T0" fmla="*/ 65 w 357"/>
              <a:gd name="T1" fmla="*/ 206 h 1299"/>
              <a:gd name="T2" fmla="*/ 24 w 357"/>
              <a:gd name="T3" fmla="*/ 228 h 1299"/>
              <a:gd name="T4" fmla="*/ 10 w 357"/>
              <a:gd name="T5" fmla="*/ 282 h 1299"/>
              <a:gd name="T6" fmla="*/ 18 w 357"/>
              <a:gd name="T7" fmla="*/ 390 h 1299"/>
              <a:gd name="T8" fmla="*/ 62 w 357"/>
              <a:gd name="T9" fmla="*/ 591 h 1299"/>
              <a:gd name="T10" fmla="*/ 0 w 357"/>
              <a:gd name="T11" fmla="*/ 730 h 1299"/>
              <a:gd name="T12" fmla="*/ 16 w 357"/>
              <a:gd name="T13" fmla="*/ 761 h 1299"/>
              <a:gd name="T14" fmla="*/ 46 w 357"/>
              <a:gd name="T15" fmla="*/ 812 h 1299"/>
              <a:gd name="T16" fmla="*/ 53 w 357"/>
              <a:gd name="T17" fmla="*/ 952 h 1299"/>
              <a:gd name="T18" fmla="*/ 88 w 357"/>
              <a:gd name="T19" fmla="*/ 924 h 1299"/>
              <a:gd name="T20" fmla="*/ 77 w 357"/>
              <a:gd name="T21" fmla="*/ 973 h 1299"/>
              <a:gd name="T22" fmla="*/ 56 w 357"/>
              <a:gd name="T23" fmla="*/ 1120 h 1299"/>
              <a:gd name="T24" fmla="*/ 40 w 357"/>
              <a:gd name="T25" fmla="*/ 1163 h 1299"/>
              <a:gd name="T26" fmla="*/ 31 w 357"/>
              <a:gd name="T27" fmla="*/ 1233 h 1299"/>
              <a:gd name="T28" fmla="*/ 38 w 357"/>
              <a:gd name="T29" fmla="*/ 1283 h 1299"/>
              <a:gd name="T30" fmla="*/ 96 w 357"/>
              <a:gd name="T31" fmla="*/ 1275 h 1299"/>
              <a:gd name="T32" fmla="*/ 115 w 357"/>
              <a:gd name="T33" fmla="*/ 1268 h 1299"/>
              <a:gd name="T34" fmla="*/ 107 w 357"/>
              <a:gd name="T35" fmla="*/ 1237 h 1299"/>
              <a:gd name="T36" fmla="*/ 107 w 357"/>
              <a:gd name="T37" fmla="*/ 1176 h 1299"/>
              <a:gd name="T38" fmla="*/ 108 w 357"/>
              <a:gd name="T39" fmla="*/ 1136 h 1299"/>
              <a:gd name="T40" fmla="*/ 176 w 357"/>
              <a:gd name="T41" fmla="*/ 959 h 1299"/>
              <a:gd name="T42" fmla="*/ 169 w 357"/>
              <a:gd name="T43" fmla="*/ 1160 h 1299"/>
              <a:gd name="T44" fmla="*/ 141 w 357"/>
              <a:gd name="T45" fmla="*/ 1222 h 1299"/>
              <a:gd name="T46" fmla="*/ 142 w 357"/>
              <a:gd name="T47" fmla="*/ 1255 h 1299"/>
              <a:gd name="T48" fmla="*/ 150 w 357"/>
              <a:gd name="T49" fmla="*/ 1297 h 1299"/>
              <a:gd name="T50" fmla="*/ 226 w 357"/>
              <a:gd name="T51" fmla="*/ 1283 h 1299"/>
              <a:gd name="T52" fmla="*/ 302 w 357"/>
              <a:gd name="T53" fmla="*/ 1276 h 1299"/>
              <a:gd name="T54" fmla="*/ 299 w 357"/>
              <a:gd name="T55" fmla="*/ 1252 h 1299"/>
              <a:gd name="T56" fmla="*/ 265 w 357"/>
              <a:gd name="T57" fmla="*/ 1241 h 1299"/>
              <a:gd name="T58" fmla="*/ 230 w 357"/>
              <a:gd name="T59" fmla="*/ 1184 h 1299"/>
              <a:gd name="T60" fmla="*/ 235 w 357"/>
              <a:gd name="T61" fmla="*/ 1147 h 1299"/>
              <a:gd name="T62" fmla="*/ 279 w 357"/>
              <a:gd name="T63" fmla="*/ 1015 h 1299"/>
              <a:gd name="T64" fmla="*/ 303 w 357"/>
              <a:gd name="T65" fmla="*/ 974 h 1299"/>
              <a:gd name="T66" fmla="*/ 328 w 357"/>
              <a:gd name="T67" fmla="*/ 956 h 1299"/>
              <a:gd name="T68" fmla="*/ 357 w 357"/>
              <a:gd name="T69" fmla="*/ 792 h 1299"/>
              <a:gd name="T70" fmla="*/ 338 w 357"/>
              <a:gd name="T71" fmla="*/ 758 h 1299"/>
              <a:gd name="T72" fmla="*/ 353 w 357"/>
              <a:gd name="T73" fmla="*/ 708 h 1299"/>
              <a:gd name="T74" fmla="*/ 319 w 357"/>
              <a:gd name="T75" fmla="*/ 603 h 1299"/>
              <a:gd name="T76" fmla="*/ 327 w 357"/>
              <a:gd name="T77" fmla="*/ 496 h 1299"/>
              <a:gd name="T78" fmla="*/ 343 w 357"/>
              <a:gd name="T79" fmla="*/ 478 h 1299"/>
              <a:gd name="T80" fmla="*/ 338 w 357"/>
              <a:gd name="T81" fmla="*/ 395 h 1299"/>
              <a:gd name="T82" fmla="*/ 301 w 357"/>
              <a:gd name="T83" fmla="*/ 285 h 1299"/>
              <a:gd name="T84" fmla="*/ 230 w 357"/>
              <a:gd name="T85" fmla="*/ 252 h 1299"/>
              <a:gd name="T86" fmla="*/ 235 w 357"/>
              <a:gd name="T87" fmla="*/ 207 h 1299"/>
              <a:gd name="T88" fmla="*/ 260 w 357"/>
              <a:gd name="T89" fmla="*/ 155 h 1299"/>
              <a:gd name="T90" fmla="*/ 279 w 357"/>
              <a:gd name="T91" fmla="*/ 87 h 1299"/>
              <a:gd name="T92" fmla="*/ 272 w 357"/>
              <a:gd name="T93" fmla="*/ 50 h 1299"/>
              <a:gd name="T94" fmla="*/ 250 w 357"/>
              <a:gd name="T95" fmla="*/ 15 h 1299"/>
              <a:gd name="T96" fmla="*/ 192 w 357"/>
              <a:gd name="T97" fmla="*/ 0 h 1299"/>
              <a:gd name="T98" fmla="*/ 138 w 357"/>
              <a:gd name="T99" fmla="*/ 8 h 1299"/>
              <a:gd name="T100" fmla="*/ 132 w 357"/>
              <a:gd name="T101" fmla="*/ 17 h 1299"/>
              <a:gd name="T102" fmla="*/ 115 w 357"/>
              <a:gd name="T103" fmla="*/ 62 h 1299"/>
              <a:gd name="T104" fmla="*/ 115 w 357"/>
              <a:gd name="T105" fmla="*/ 98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7" h="1299">
                <a:moveTo>
                  <a:pt x="122" y="167"/>
                </a:moveTo>
                <a:lnTo>
                  <a:pt x="115" y="190"/>
                </a:lnTo>
                <a:lnTo>
                  <a:pt x="115" y="190"/>
                </a:lnTo>
                <a:lnTo>
                  <a:pt x="97" y="196"/>
                </a:lnTo>
                <a:lnTo>
                  <a:pt x="65" y="206"/>
                </a:lnTo>
                <a:lnTo>
                  <a:pt x="65" y="206"/>
                </a:lnTo>
                <a:lnTo>
                  <a:pt x="51" y="209"/>
                </a:lnTo>
                <a:lnTo>
                  <a:pt x="45" y="212"/>
                </a:lnTo>
                <a:lnTo>
                  <a:pt x="39" y="214"/>
                </a:lnTo>
                <a:lnTo>
                  <a:pt x="34" y="219"/>
                </a:lnTo>
                <a:lnTo>
                  <a:pt x="28" y="224"/>
                </a:lnTo>
                <a:lnTo>
                  <a:pt x="24" y="228"/>
                </a:lnTo>
                <a:lnTo>
                  <a:pt x="19" y="237"/>
                </a:lnTo>
                <a:lnTo>
                  <a:pt x="19" y="237"/>
                </a:lnTo>
                <a:lnTo>
                  <a:pt x="16" y="241"/>
                </a:lnTo>
                <a:lnTo>
                  <a:pt x="15" y="247"/>
                </a:lnTo>
                <a:lnTo>
                  <a:pt x="13" y="263"/>
                </a:lnTo>
                <a:lnTo>
                  <a:pt x="10" y="282"/>
                </a:lnTo>
                <a:lnTo>
                  <a:pt x="10" y="302"/>
                </a:lnTo>
                <a:lnTo>
                  <a:pt x="10" y="339"/>
                </a:lnTo>
                <a:lnTo>
                  <a:pt x="12" y="360"/>
                </a:lnTo>
                <a:lnTo>
                  <a:pt x="12" y="360"/>
                </a:lnTo>
                <a:lnTo>
                  <a:pt x="13" y="370"/>
                </a:lnTo>
                <a:lnTo>
                  <a:pt x="18" y="390"/>
                </a:lnTo>
                <a:lnTo>
                  <a:pt x="31" y="447"/>
                </a:lnTo>
                <a:lnTo>
                  <a:pt x="50" y="526"/>
                </a:lnTo>
                <a:lnTo>
                  <a:pt x="50" y="526"/>
                </a:lnTo>
                <a:lnTo>
                  <a:pt x="56" y="557"/>
                </a:lnTo>
                <a:lnTo>
                  <a:pt x="59" y="579"/>
                </a:lnTo>
                <a:lnTo>
                  <a:pt x="62" y="591"/>
                </a:lnTo>
                <a:lnTo>
                  <a:pt x="62" y="591"/>
                </a:lnTo>
                <a:lnTo>
                  <a:pt x="51" y="615"/>
                </a:lnTo>
                <a:lnTo>
                  <a:pt x="29" y="661"/>
                </a:lnTo>
                <a:lnTo>
                  <a:pt x="9" y="708"/>
                </a:lnTo>
                <a:lnTo>
                  <a:pt x="2" y="723"/>
                </a:lnTo>
                <a:lnTo>
                  <a:pt x="0" y="730"/>
                </a:lnTo>
                <a:lnTo>
                  <a:pt x="0" y="730"/>
                </a:lnTo>
                <a:lnTo>
                  <a:pt x="0" y="734"/>
                </a:lnTo>
                <a:lnTo>
                  <a:pt x="1" y="737"/>
                </a:lnTo>
                <a:lnTo>
                  <a:pt x="12" y="754"/>
                </a:lnTo>
                <a:lnTo>
                  <a:pt x="12" y="754"/>
                </a:lnTo>
                <a:lnTo>
                  <a:pt x="16" y="761"/>
                </a:lnTo>
                <a:lnTo>
                  <a:pt x="22" y="767"/>
                </a:lnTo>
                <a:lnTo>
                  <a:pt x="34" y="778"/>
                </a:lnTo>
                <a:lnTo>
                  <a:pt x="45" y="785"/>
                </a:lnTo>
                <a:lnTo>
                  <a:pt x="50" y="789"/>
                </a:lnTo>
                <a:lnTo>
                  <a:pt x="50" y="789"/>
                </a:lnTo>
                <a:lnTo>
                  <a:pt x="46" y="812"/>
                </a:lnTo>
                <a:lnTo>
                  <a:pt x="38" y="861"/>
                </a:lnTo>
                <a:lnTo>
                  <a:pt x="29" y="909"/>
                </a:lnTo>
                <a:lnTo>
                  <a:pt x="27" y="925"/>
                </a:lnTo>
                <a:lnTo>
                  <a:pt x="27" y="931"/>
                </a:lnTo>
                <a:lnTo>
                  <a:pt x="27" y="931"/>
                </a:lnTo>
                <a:lnTo>
                  <a:pt x="53" y="952"/>
                </a:lnTo>
                <a:lnTo>
                  <a:pt x="96" y="900"/>
                </a:lnTo>
                <a:lnTo>
                  <a:pt x="96" y="900"/>
                </a:lnTo>
                <a:lnTo>
                  <a:pt x="91" y="910"/>
                </a:lnTo>
                <a:lnTo>
                  <a:pt x="89" y="917"/>
                </a:lnTo>
                <a:lnTo>
                  <a:pt x="88" y="924"/>
                </a:lnTo>
                <a:lnTo>
                  <a:pt x="88" y="924"/>
                </a:lnTo>
                <a:lnTo>
                  <a:pt x="89" y="933"/>
                </a:lnTo>
                <a:lnTo>
                  <a:pt x="88" y="937"/>
                </a:lnTo>
                <a:lnTo>
                  <a:pt x="84" y="947"/>
                </a:lnTo>
                <a:lnTo>
                  <a:pt x="84" y="947"/>
                </a:lnTo>
                <a:lnTo>
                  <a:pt x="81" y="958"/>
                </a:lnTo>
                <a:lnTo>
                  <a:pt x="77" y="973"/>
                </a:lnTo>
                <a:lnTo>
                  <a:pt x="69" y="1017"/>
                </a:lnTo>
                <a:lnTo>
                  <a:pt x="60" y="1065"/>
                </a:lnTo>
                <a:lnTo>
                  <a:pt x="58" y="1084"/>
                </a:lnTo>
                <a:lnTo>
                  <a:pt x="57" y="1098"/>
                </a:lnTo>
                <a:lnTo>
                  <a:pt x="57" y="1098"/>
                </a:lnTo>
                <a:lnTo>
                  <a:pt x="56" y="1120"/>
                </a:lnTo>
                <a:lnTo>
                  <a:pt x="53" y="1142"/>
                </a:lnTo>
                <a:lnTo>
                  <a:pt x="50" y="1163"/>
                </a:lnTo>
                <a:lnTo>
                  <a:pt x="50" y="1163"/>
                </a:lnTo>
                <a:lnTo>
                  <a:pt x="47" y="1163"/>
                </a:lnTo>
                <a:lnTo>
                  <a:pt x="43" y="1162"/>
                </a:lnTo>
                <a:lnTo>
                  <a:pt x="40" y="1163"/>
                </a:lnTo>
                <a:lnTo>
                  <a:pt x="38" y="1166"/>
                </a:lnTo>
                <a:lnTo>
                  <a:pt x="35" y="1169"/>
                </a:lnTo>
                <a:lnTo>
                  <a:pt x="34" y="1175"/>
                </a:lnTo>
                <a:lnTo>
                  <a:pt x="34" y="1175"/>
                </a:lnTo>
                <a:lnTo>
                  <a:pt x="32" y="1199"/>
                </a:lnTo>
                <a:lnTo>
                  <a:pt x="31" y="1233"/>
                </a:lnTo>
                <a:lnTo>
                  <a:pt x="31" y="1250"/>
                </a:lnTo>
                <a:lnTo>
                  <a:pt x="32" y="1266"/>
                </a:lnTo>
                <a:lnTo>
                  <a:pt x="34" y="1277"/>
                </a:lnTo>
                <a:lnTo>
                  <a:pt x="35" y="1281"/>
                </a:lnTo>
                <a:lnTo>
                  <a:pt x="38" y="1283"/>
                </a:lnTo>
                <a:lnTo>
                  <a:pt x="38" y="1283"/>
                </a:lnTo>
                <a:lnTo>
                  <a:pt x="44" y="1286"/>
                </a:lnTo>
                <a:lnTo>
                  <a:pt x="52" y="1286"/>
                </a:lnTo>
                <a:lnTo>
                  <a:pt x="60" y="1286"/>
                </a:lnTo>
                <a:lnTo>
                  <a:pt x="69" y="1283"/>
                </a:lnTo>
                <a:lnTo>
                  <a:pt x="85" y="1280"/>
                </a:lnTo>
                <a:lnTo>
                  <a:pt x="96" y="1275"/>
                </a:lnTo>
                <a:lnTo>
                  <a:pt x="96" y="1275"/>
                </a:lnTo>
                <a:lnTo>
                  <a:pt x="102" y="1274"/>
                </a:lnTo>
                <a:lnTo>
                  <a:pt x="108" y="1273"/>
                </a:lnTo>
                <a:lnTo>
                  <a:pt x="112" y="1272"/>
                </a:lnTo>
                <a:lnTo>
                  <a:pt x="113" y="1270"/>
                </a:lnTo>
                <a:lnTo>
                  <a:pt x="115" y="1268"/>
                </a:lnTo>
                <a:lnTo>
                  <a:pt x="115" y="1264"/>
                </a:lnTo>
                <a:lnTo>
                  <a:pt x="115" y="1264"/>
                </a:lnTo>
                <a:lnTo>
                  <a:pt x="114" y="1257"/>
                </a:lnTo>
                <a:lnTo>
                  <a:pt x="112" y="1251"/>
                </a:lnTo>
                <a:lnTo>
                  <a:pt x="109" y="1245"/>
                </a:lnTo>
                <a:lnTo>
                  <a:pt x="107" y="1237"/>
                </a:lnTo>
                <a:lnTo>
                  <a:pt x="107" y="1237"/>
                </a:lnTo>
                <a:lnTo>
                  <a:pt x="107" y="1216"/>
                </a:lnTo>
                <a:lnTo>
                  <a:pt x="107" y="1198"/>
                </a:lnTo>
                <a:lnTo>
                  <a:pt x="107" y="1198"/>
                </a:lnTo>
                <a:lnTo>
                  <a:pt x="107" y="1189"/>
                </a:lnTo>
                <a:lnTo>
                  <a:pt x="107" y="1176"/>
                </a:lnTo>
                <a:lnTo>
                  <a:pt x="104" y="1166"/>
                </a:lnTo>
                <a:lnTo>
                  <a:pt x="103" y="1160"/>
                </a:lnTo>
                <a:lnTo>
                  <a:pt x="103" y="1160"/>
                </a:lnTo>
                <a:lnTo>
                  <a:pt x="103" y="1157"/>
                </a:lnTo>
                <a:lnTo>
                  <a:pt x="104" y="1153"/>
                </a:lnTo>
                <a:lnTo>
                  <a:pt x="108" y="1136"/>
                </a:lnTo>
                <a:lnTo>
                  <a:pt x="112" y="1120"/>
                </a:lnTo>
                <a:lnTo>
                  <a:pt x="115" y="1113"/>
                </a:lnTo>
                <a:lnTo>
                  <a:pt x="134" y="1113"/>
                </a:lnTo>
                <a:lnTo>
                  <a:pt x="169" y="990"/>
                </a:lnTo>
                <a:lnTo>
                  <a:pt x="176" y="959"/>
                </a:lnTo>
                <a:lnTo>
                  <a:pt x="176" y="959"/>
                </a:lnTo>
                <a:lnTo>
                  <a:pt x="172" y="1004"/>
                </a:lnTo>
                <a:lnTo>
                  <a:pt x="170" y="1038"/>
                </a:lnTo>
                <a:lnTo>
                  <a:pt x="169" y="1060"/>
                </a:lnTo>
                <a:lnTo>
                  <a:pt x="169" y="1060"/>
                </a:lnTo>
                <a:lnTo>
                  <a:pt x="169" y="1115"/>
                </a:lnTo>
                <a:lnTo>
                  <a:pt x="169" y="1160"/>
                </a:lnTo>
                <a:lnTo>
                  <a:pt x="169" y="1160"/>
                </a:lnTo>
                <a:lnTo>
                  <a:pt x="167" y="1166"/>
                </a:lnTo>
                <a:lnTo>
                  <a:pt x="165" y="1175"/>
                </a:lnTo>
                <a:lnTo>
                  <a:pt x="157" y="1194"/>
                </a:lnTo>
                <a:lnTo>
                  <a:pt x="141" y="1222"/>
                </a:lnTo>
                <a:lnTo>
                  <a:pt x="141" y="1222"/>
                </a:lnTo>
                <a:lnTo>
                  <a:pt x="145" y="1233"/>
                </a:lnTo>
                <a:lnTo>
                  <a:pt x="146" y="1243"/>
                </a:lnTo>
                <a:lnTo>
                  <a:pt x="146" y="1249"/>
                </a:lnTo>
                <a:lnTo>
                  <a:pt x="146" y="1249"/>
                </a:lnTo>
                <a:lnTo>
                  <a:pt x="144" y="1251"/>
                </a:lnTo>
                <a:lnTo>
                  <a:pt x="142" y="1255"/>
                </a:lnTo>
                <a:lnTo>
                  <a:pt x="141" y="1261"/>
                </a:lnTo>
                <a:lnTo>
                  <a:pt x="141" y="1272"/>
                </a:lnTo>
                <a:lnTo>
                  <a:pt x="141" y="1272"/>
                </a:lnTo>
                <a:lnTo>
                  <a:pt x="144" y="1283"/>
                </a:lnTo>
                <a:lnTo>
                  <a:pt x="146" y="1292"/>
                </a:lnTo>
                <a:lnTo>
                  <a:pt x="150" y="1297"/>
                </a:lnTo>
                <a:lnTo>
                  <a:pt x="153" y="1299"/>
                </a:lnTo>
                <a:lnTo>
                  <a:pt x="153" y="1299"/>
                </a:lnTo>
                <a:lnTo>
                  <a:pt x="166" y="1297"/>
                </a:lnTo>
                <a:lnTo>
                  <a:pt x="191" y="1292"/>
                </a:lnTo>
                <a:lnTo>
                  <a:pt x="226" y="1283"/>
                </a:lnTo>
                <a:lnTo>
                  <a:pt x="226" y="1283"/>
                </a:lnTo>
                <a:lnTo>
                  <a:pt x="260" y="1283"/>
                </a:lnTo>
                <a:lnTo>
                  <a:pt x="284" y="1283"/>
                </a:lnTo>
                <a:lnTo>
                  <a:pt x="294" y="1281"/>
                </a:lnTo>
                <a:lnTo>
                  <a:pt x="299" y="1280"/>
                </a:lnTo>
                <a:lnTo>
                  <a:pt x="299" y="1280"/>
                </a:lnTo>
                <a:lnTo>
                  <a:pt x="302" y="1276"/>
                </a:lnTo>
                <a:lnTo>
                  <a:pt x="303" y="1274"/>
                </a:lnTo>
                <a:lnTo>
                  <a:pt x="304" y="1270"/>
                </a:lnTo>
                <a:lnTo>
                  <a:pt x="304" y="1268"/>
                </a:lnTo>
                <a:lnTo>
                  <a:pt x="303" y="1260"/>
                </a:lnTo>
                <a:lnTo>
                  <a:pt x="299" y="1252"/>
                </a:lnTo>
                <a:lnTo>
                  <a:pt x="299" y="1252"/>
                </a:lnTo>
                <a:lnTo>
                  <a:pt x="296" y="1249"/>
                </a:lnTo>
                <a:lnTo>
                  <a:pt x="291" y="1247"/>
                </a:lnTo>
                <a:lnTo>
                  <a:pt x="286" y="1244"/>
                </a:lnTo>
                <a:lnTo>
                  <a:pt x="280" y="1243"/>
                </a:lnTo>
                <a:lnTo>
                  <a:pt x="271" y="1242"/>
                </a:lnTo>
                <a:lnTo>
                  <a:pt x="265" y="1241"/>
                </a:lnTo>
                <a:lnTo>
                  <a:pt x="265" y="1241"/>
                </a:lnTo>
                <a:lnTo>
                  <a:pt x="258" y="1237"/>
                </a:lnTo>
                <a:lnTo>
                  <a:pt x="247" y="1229"/>
                </a:lnTo>
                <a:lnTo>
                  <a:pt x="234" y="1218"/>
                </a:lnTo>
                <a:lnTo>
                  <a:pt x="238" y="1187"/>
                </a:lnTo>
                <a:lnTo>
                  <a:pt x="230" y="1184"/>
                </a:lnTo>
                <a:lnTo>
                  <a:pt x="230" y="1184"/>
                </a:lnTo>
                <a:lnTo>
                  <a:pt x="229" y="1166"/>
                </a:lnTo>
                <a:lnTo>
                  <a:pt x="229" y="1155"/>
                </a:lnTo>
                <a:lnTo>
                  <a:pt x="230" y="1148"/>
                </a:lnTo>
                <a:lnTo>
                  <a:pt x="230" y="1148"/>
                </a:lnTo>
                <a:lnTo>
                  <a:pt x="235" y="1147"/>
                </a:lnTo>
                <a:lnTo>
                  <a:pt x="246" y="1145"/>
                </a:lnTo>
                <a:lnTo>
                  <a:pt x="260" y="1144"/>
                </a:lnTo>
                <a:lnTo>
                  <a:pt x="260" y="1144"/>
                </a:lnTo>
                <a:lnTo>
                  <a:pt x="279" y="1024"/>
                </a:lnTo>
                <a:lnTo>
                  <a:pt x="279" y="1024"/>
                </a:lnTo>
                <a:lnTo>
                  <a:pt x="279" y="1015"/>
                </a:lnTo>
                <a:lnTo>
                  <a:pt x="278" y="997"/>
                </a:lnTo>
                <a:lnTo>
                  <a:pt x="276" y="974"/>
                </a:lnTo>
                <a:lnTo>
                  <a:pt x="288" y="921"/>
                </a:lnTo>
                <a:lnTo>
                  <a:pt x="299" y="928"/>
                </a:lnTo>
                <a:lnTo>
                  <a:pt x="303" y="974"/>
                </a:lnTo>
                <a:lnTo>
                  <a:pt x="303" y="974"/>
                </a:lnTo>
                <a:lnTo>
                  <a:pt x="313" y="967"/>
                </a:lnTo>
                <a:lnTo>
                  <a:pt x="319" y="962"/>
                </a:lnTo>
                <a:lnTo>
                  <a:pt x="322" y="959"/>
                </a:lnTo>
                <a:lnTo>
                  <a:pt x="322" y="959"/>
                </a:lnTo>
                <a:lnTo>
                  <a:pt x="323" y="958"/>
                </a:lnTo>
                <a:lnTo>
                  <a:pt x="328" y="956"/>
                </a:lnTo>
                <a:lnTo>
                  <a:pt x="334" y="955"/>
                </a:lnTo>
                <a:lnTo>
                  <a:pt x="338" y="843"/>
                </a:lnTo>
                <a:lnTo>
                  <a:pt x="338" y="843"/>
                </a:lnTo>
                <a:lnTo>
                  <a:pt x="347" y="820"/>
                </a:lnTo>
                <a:lnTo>
                  <a:pt x="353" y="803"/>
                </a:lnTo>
                <a:lnTo>
                  <a:pt x="357" y="792"/>
                </a:lnTo>
                <a:lnTo>
                  <a:pt x="357" y="792"/>
                </a:lnTo>
                <a:lnTo>
                  <a:pt x="355" y="790"/>
                </a:lnTo>
                <a:lnTo>
                  <a:pt x="354" y="785"/>
                </a:lnTo>
                <a:lnTo>
                  <a:pt x="347" y="773"/>
                </a:lnTo>
                <a:lnTo>
                  <a:pt x="338" y="758"/>
                </a:lnTo>
                <a:lnTo>
                  <a:pt x="338" y="758"/>
                </a:lnTo>
                <a:lnTo>
                  <a:pt x="334" y="711"/>
                </a:lnTo>
                <a:lnTo>
                  <a:pt x="334" y="711"/>
                </a:lnTo>
                <a:lnTo>
                  <a:pt x="336" y="710"/>
                </a:lnTo>
                <a:lnTo>
                  <a:pt x="343" y="709"/>
                </a:lnTo>
                <a:lnTo>
                  <a:pt x="353" y="708"/>
                </a:lnTo>
                <a:lnTo>
                  <a:pt x="353" y="708"/>
                </a:lnTo>
                <a:lnTo>
                  <a:pt x="351" y="697"/>
                </a:lnTo>
                <a:lnTo>
                  <a:pt x="343" y="672"/>
                </a:lnTo>
                <a:lnTo>
                  <a:pt x="332" y="638"/>
                </a:lnTo>
                <a:lnTo>
                  <a:pt x="326" y="620"/>
                </a:lnTo>
                <a:lnTo>
                  <a:pt x="319" y="603"/>
                </a:lnTo>
                <a:lnTo>
                  <a:pt x="319" y="603"/>
                </a:lnTo>
                <a:lnTo>
                  <a:pt x="291" y="548"/>
                </a:lnTo>
                <a:lnTo>
                  <a:pt x="279" y="526"/>
                </a:lnTo>
                <a:lnTo>
                  <a:pt x="272" y="488"/>
                </a:lnTo>
                <a:lnTo>
                  <a:pt x="272" y="488"/>
                </a:lnTo>
                <a:lnTo>
                  <a:pt x="304" y="494"/>
                </a:lnTo>
                <a:lnTo>
                  <a:pt x="327" y="496"/>
                </a:lnTo>
                <a:lnTo>
                  <a:pt x="336" y="496"/>
                </a:lnTo>
                <a:lnTo>
                  <a:pt x="341" y="495"/>
                </a:lnTo>
                <a:lnTo>
                  <a:pt x="341" y="495"/>
                </a:lnTo>
                <a:lnTo>
                  <a:pt x="342" y="494"/>
                </a:lnTo>
                <a:lnTo>
                  <a:pt x="343" y="490"/>
                </a:lnTo>
                <a:lnTo>
                  <a:pt x="343" y="478"/>
                </a:lnTo>
                <a:lnTo>
                  <a:pt x="342" y="464"/>
                </a:lnTo>
                <a:lnTo>
                  <a:pt x="340" y="448"/>
                </a:lnTo>
                <a:lnTo>
                  <a:pt x="336" y="419"/>
                </a:lnTo>
                <a:lnTo>
                  <a:pt x="334" y="406"/>
                </a:lnTo>
                <a:lnTo>
                  <a:pt x="338" y="395"/>
                </a:lnTo>
                <a:lnTo>
                  <a:pt x="338" y="395"/>
                </a:lnTo>
                <a:lnTo>
                  <a:pt x="327" y="359"/>
                </a:lnTo>
                <a:lnTo>
                  <a:pt x="320" y="333"/>
                </a:lnTo>
                <a:lnTo>
                  <a:pt x="314" y="318"/>
                </a:lnTo>
                <a:lnTo>
                  <a:pt x="314" y="318"/>
                </a:lnTo>
                <a:lnTo>
                  <a:pt x="304" y="293"/>
                </a:lnTo>
                <a:lnTo>
                  <a:pt x="301" y="285"/>
                </a:lnTo>
                <a:lnTo>
                  <a:pt x="296" y="280"/>
                </a:lnTo>
                <a:lnTo>
                  <a:pt x="292" y="274"/>
                </a:lnTo>
                <a:lnTo>
                  <a:pt x="288" y="271"/>
                </a:lnTo>
                <a:lnTo>
                  <a:pt x="288" y="271"/>
                </a:lnTo>
                <a:lnTo>
                  <a:pt x="254" y="259"/>
                </a:lnTo>
                <a:lnTo>
                  <a:pt x="230" y="252"/>
                </a:lnTo>
                <a:lnTo>
                  <a:pt x="215" y="240"/>
                </a:lnTo>
                <a:lnTo>
                  <a:pt x="215" y="213"/>
                </a:lnTo>
                <a:lnTo>
                  <a:pt x="215" y="213"/>
                </a:lnTo>
                <a:lnTo>
                  <a:pt x="225" y="211"/>
                </a:lnTo>
                <a:lnTo>
                  <a:pt x="233" y="208"/>
                </a:lnTo>
                <a:lnTo>
                  <a:pt x="235" y="207"/>
                </a:lnTo>
                <a:lnTo>
                  <a:pt x="238" y="206"/>
                </a:lnTo>
                <a:lnTo>
                  <a:pt x="238" y="206"/>
                </a:lnTo>
                <a:lnTo>
                  <a:pt x="242" y="196"/>
                </a:lnTo>
                <a:lnTo>
                  <a:pt x="251" y="180"/>
                </a:lnTo>
                <a:lnTo>
                  <a:pt x="258" y="163"/>
                </a:lnTo>
                <a:lnTo>
                  <a:pt x="260" y="155"/>
                </a:lnTo>
                <a:lnTo>
                  <a:pt x="260" y="155"/>
                </a:lnTo>
                <a:lnTo>
                  <a:pt x="265" y="108"/>
                </a:lnTo>
                <a:lnTo>
                  <a:pt x="265" y="108"/>
                </a:lnTo>
                <a:lnTo>
                  <a:pt x="269" y="104"/>
                </a:lnTo>
                <a:lnTo>
                  <a:pt x="276" y="93"/>
                </a:lnTo>
                <a:lnTo>
                  <a:pt x="279" y="87"/>
                </a:lnTo>
                <a:lnTo>
                  <a:pt x="283" y="81"/>
                </a:lnTo>
                <a:lnTo>
                  <a:pt x="284" y="75"/>
                </a:lnTo>
                <a:lnTo>
                  <a:pt x="284" y="70"/>
                </a:lnTo>
                <a:lnTo>
                  <a:pt x="284" y="70"/>
                </a:lnTo>
                <a:lnTo>
                  <a:pt x="279" y="61"/>
                </a:lnTo>
                <a:lnTo>
                  <a:pt x="272" y="50"/>
                </a:lnTo>
                <a:lnTo>
                  <a:pt x="265" y="39"/>
                </a:lnTo>
                <a:lnTo>
                  <a:pt x="265" y="39"/>
                </a:lnTo>
                <a:lnTo>
                  <a:pt x="259" y="30"/>
                </a:lnTo>
                <a:lnTo>
                  <a:pt x="254" y="23"/>
                </a:lnTo>
                <a:lnTo>
                  <a:pt x="250" y="15"/>
                </a:lnTo>
                <a:lnTo>
                  <a:pt x="250" y="15"/>
                </a:lnTo>
                <a:lnTo>
                  <a:pt x="242" y="11"/>
                </a:lnTo>
                <a:lnTo>
                  <a:pt x="232" y="6"/>
                </a:lnTo>
                <a:lnTo>
                  <a:pt x="221" y="2"/>
                </a:lnTo>
                <a:lnTo>
                  <a:pt x="210" y="0"/>
                </a:lnTo>
                <a:lnTo>
                  <a:pt x="210" y="0"/>
                </a:lnTo>
                <a:lnTo>
                  <a:pt x="192" y="0"/>
                </a:lnTo>
                <a:lnTo>
                  <a:pt x="185" y="1"/>
                </a:lnTo>
                <a:lnTo>
                  <a:pt x="181" y="0"/>
                </a:lnTo>
                <a:lnTo>
                  <a:pt x="181" y="0"/>
                </a:lnTo>
                <a:lnTo>
                  <a:pt x="165" y="0"/>
                </a:lnTo>
                <a:lnTo>
                  <a:pt x="153" y="0"/>
                </a:lnTo>
                <a:lnTo>
                  <a:pt x="138" y="8"/>
                </a:lnTo>
                <a:lnTo>
                  <a:pt x="138" y="8"/>
                </a:lnTo>
                <a:lnTo>
                  <a:pt x="138" y="12"/>
                </a:lnTo>
                <a:lnTo>
                  <a:pt x="137" y="14"/>
                </a:lnTo>
                <a:lnTo>
                  <a:pt x="134" y="15"/>
                </a:lnTo>
                <a:lnTo>
                  <a:pt x="134" y="15"/>
                </a:lnTo>
                <a:lnTo>
                  <a:pt x="132" y="17"/>
                </a:lnTo>
                <a:lnTo>
                  <a:pt x="131" y="18"/>
                </a:lnTo>
                <a:lnTo>
                  <a:pt x="125" y="24"/>
                </a:lnTo>
                <a:lnTo>
                  <a:pt x="119" y="31"/>
                </a:lnTo>
                <a:lnTo>
                  <a:pt x="119" y="39"/>
                </a:lnTo>
                <a:lnTo>
                  <a:pt x="115" y="51"/>
                </a:lnTo>
                <a:lnTo>
                  <a:pt x="115" y="62"/>
                </a:lnTo>
                <a:lnTo>
                  <a:pt x="107" y="70"/>
                </a:lnTo>
                <a:lnTo>
                  <a:pt x="115" y="86"/>
                </a:lnTo>
                <a:lnTo>
                  <a:pt x="115" y="86"/>
                </a:lnTo>
                <a:lnTo>
                  <a:pt x="115" y="90"/>
                </a:lnTo>
                <a:lnTo>
                  <a:pt x="115" y="98"/>
                </a:lnTo>
                <a:lnTo>
                  <a:pt x="115" y="98"/>
                </a:lnTo>
                <a:lnTo>
                  <a:pt x="113" y="107"/>
                </a:lnTo>
                <a:lnTo>
                  <a:pt x="112" y="117"/>
                </a:lnTo>
                <a:lnTo>
                  <a:pt x="122" y="139"/>
                </a:lnTo>
                <a:lnTo>
                  <a:pt x="119" y="155"/>
                </a:lnTo>
                <a:lnTo>
                  <a:pt x="122" y="16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3">
            <a:extLst>
              <a:ext uri="{FF2B5EF4-FFF2-40B4-BE49-F238E27FC236}">
                <a16:creationId xmlns:a16="http://schemas.microsoft.com/office/drawing/2014/main" id="{436A5923-A33E-4E1B-90E0-E7F7821A1A2F}"/>
              </a:ext>
            </a:extLst>
          </p:cNvPr>
          <p:cNvSpPr>
            <a:spLocks/>
          </p:cNvSpPr>
          <p:nvPr/>
        </p:nvSpPr>
        <p:spPr bwMode="auto">
          <a:xfrm>
            <a:off x="8289416" y="2753925"/>
            <a:ext cx="689381" cy="1588954"/>
          </a:xfrm>
          <a:custGeom>
            <a:avLst/>
            <a:gdLst>
              <a:gd name="T0" fmla="*/ 261 w 551"/>
              <a:gd name="T1" fmla="*/ 16 h 1270"/>
              <a:gd name="T2" fmla="*/ 240 w 551"/>
              <a:gd name="T3" fmla="*/ 35 h 1270"/>
              <a:gd name="T4" fmla="*/ 227 w 551"/>
              <a:gd name="T5" fmla="*/ 76 h 1270"/>
              <a:gd name="T6" fmla="*/ 223 w 551"/>
              <a:gd name="T7" fmla="*/ 140 h 1270"/>
              <a:gd name="T8" fmla="*/ 173 w 551"/>
              <a:gd name="T9" fmla="*/ 201 h 1270"/>
              <a:gd name="T10" fmla="*/ 130 w 551"/>
              <a:gd name="T11" fmla="*/ 210 h 1270"/>
              <a:gd name="T12" fmla="*/ 97 w 551"/>
              <a:gd name="T13" fmla="*/ 248 h 1270"/>
              <a:gd name="T14" fmla="*/ 40 w 551"/>
              <a:gd name="T15" fmla="*/ 388 h 1270"/>
              <a:gd name="T16" fmla="*/ 22 w 551"/>
              <a:gd name="T17" fmla="*/ 453 h 1270"/>
              <a:gd name="T18" fmla="*/ 14 w 551"/>
              <a:gd name="T19" fmla="*/ 465 h 1270"/>
              <a:gd name="T20" fmla="*/ 3 w 551"/>
              <a:gd name="T21" fmla="*/ 541 h 1270"/>
              <a:gd name="T22" fmla="*/ 6 w 551"/>
              <a:gd name="T23" fmla="*/ 613 h 1270"/>
              <a:gd name="T24" fmla="*/ 46 w 551"/>
              <a:gd name="T25" fmla="*/ 664 h 1270"/>
              <a:gd name="T26" fmla="*/ 102 w 551"/>
              <a:gd name="T27" fmla="*/ 708 h 1270"/>
              <a:gd name="T28" fmla="*/ 145 w 551"/>
              <a:gd name="T29" fmla="*/ 705 h 1270"/>
              <a:gd name="T30" fmla="*/ 153 w 551"/>
              <a:gd name="T31" fmla="*/ 839 h 1270"/>
              <a:gd name="T32" fmla="*/ 177 w 551"/>
              <a:gd name="T33" fmla="*/ 975 h 1270"/>
              <a:gd name="T34" fmla="*/ 170 w 551"/>
              <a:gd name="T35" fmla="*/ 1129 h 1270"/>
              <a:gd name="T36" fmla="*/ 179 w 551"/>
              <a:gd name="T37" fmla="*/ 1181 h 1270"/>
              <a:gd name="T38" fmla="*/ 188 w 551"/>
              <a:gd name="T39" fmla="*/ 1210 h 1270"/>
              <a:gd name="T40" fmla="*/ 185 w 551"/>
              <a:gd name="T41" fmla="*/ 1239 h 1270"/>
              <a:gd name="T42" fmla="*/ 193 w 551"/>
              <a:gd name="T43" fmla="*/ 1261 h 1270"/>
              <a:gd name="T44" fmla="*/ 247 w 551"/>
              <a:gd name="T45" fmla="*/ 1269 h 1270"/>
              <a:gd name="T46" fmla="*/ 262 w 551"/>
              <a:gd name="T47" fmla="*/ 1260 h 1270"/>
              <a:gd name="T48" fmla="*/ 267 w 551"/>
              <a:gd name="T49" fmla="*/ 1227 h 1270"/>
              <a:gd name="T50" fmla="*/ 291 w 551"/>
              <a:gd name="T51" fmla="*/ 1179 h 1270"/>
              <a:gd name="T52" fmla="*/ 292 w 551"/>
              <a:gd name="T53" fmla="*/ 1050 h 1270"/>
              <a:gd name="T54" fmla="*/ 310 w 551"/>
              <a:gd name="T55" fmla="*/ 946 h 1270"/>
              <a:gd name="T56" fmla="*/ 341 w 551"/>
              <a:gd name="T57" fmla="*/ 902 h 1270"/>
              <a:gd name="T58" fmla="*/ 358 w 551"/>
              <a:gd name="T59" fmla="*/ 965 h 1270"/>
              <a:gd name="T60" fmla="*/ 390 w 551"/>
              <a:gd name="T61" fmla="*/ 1140 h 1270"/>
              <a:gd name="T62" fmla="*/ 404 w 551"/>
              <a:gd name="T63" fmla="*/ 1231 h 1270"/>
              <a:gd name="T64" fmla="*/ 408 w 551"/>
              <a:gd name="T65" fmla="*/ 1259 h 1270"/>
              <a:gd name="T66" fmla="*/ 452 w 551"/>
              <a:gd name="T67" fmla="*/ 1270 h 1270"/>
              <a:gd name="T68" fmla="*/ 494 w 551"/>
              <a:gd name="T69" fmla="*/ 1261 h 1270"/>
              <a:gd name="T70" fmla="*/ 540 w 551"/>
              <a:gd name="T71" fmla="*/ 1242 h 1270"/>
              <a:gd name="T72" fmla="*/ 550 w 551"/>
              <a:gd name="T73" fmla="*/ 1227 h 1270"/>
              <a:gd name="T74" fmla="*/ 523 w 551"/>
              <a:gd name="T75" fmla="*/ 1209 h 1270"/>
              <a:gd name="T76" fmla="*/ 516 w 551"/>
              <a:gd name="T77" fmla="*/ 1118 h 1270"/>
              <a:gd name="T78" fmla="*/ 512 w 551"/>
              <a:gd name="T79" fmla="*/ 978 h 1270"/>
              <a:gd name="T80" fmla="*/ 486 w 551"/>
              <a:gd name="T81" fmla="*/ 730 h 1270"/>
              <a:gd name="T82" fmla="*/ 475 w 551"/>
              <a:gd name="T83" fmla="*/ 673 h 1270"/>
              <a:gd name="T84" fmla="*/ 474 w 551"/>
              <a:gd name="T85" fmla="*/ 592 h 1270"/>
              <a:gd name="T86" fmla="*/ 465 w 551"/>
              <a:gd name="T87" fmla="*/ 460 h 1270"/>
              <a:gd name="T88" fmla="*/ 523 w 551"/>
              <a:gd name="T89" fmla="*/ 442 h 1270"/>
              <a:gd name="T90" fmla="*/ 541 w 551"/>
              <a:gd name="T91" fmla="*/ 399 h 1270"/>
              <a:gd name="T92" fmla="*/ 498 w 551"/>
              <a:gd name="T93" fmla="*/ 294 h 1270"/>
              <a:gd name="T94" fmla="*/ 459 w 551"/>
              <a:gd name="T95" fmla="*/ 256 h 1270"/>
              <a:gd name="T96" fmla="*/ 412 w 551"/>
              <a:gd name="T97" fmla="*/ 222 h 1270"/>
              <a:gd name="T98" fmla="*/ 367 w 551"/>
              <a:gd name="T99" fmla="*/ 176 h 1270"/>
              <a:gd name="T100" fmla="*/ 383 w 551"/>
              <a:gd name="T101" fmla="*/ 137 h 1270"/>
              <a:gd name="T102" fmla="*/ 384 w 551"/>
              <a:gd name="T103" fmla="*/ 76 h 1270"/>
              <a:gd name="T104" fmla="*/ 375 w 551"/>
              <a:gd name="T105" fmla="*/ 33 h 1270"/>
              <a:gd name="T106" fmla="*/ 333 w 551"/>
              <a:gd name="T107" fmla="*/ 2 h 1270"/>
              <a:gd name="T108" fmla="*/ 303 w 551"/>
              <a:gd name="T109" fmla="*/ 3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1" h="1270">
                <a:moveTo>
                  <a:pt x="289" y="7"/>
                </a:moveTo>
                <a:lnTo>
                  <a:pt x="289" y="7"/>
                </a:lnTo>
                <a:lnTo>
                  <a:pt x="284" y="8"/>
                </a:lnTo>
                <a:lnTo>
                  <a:pt x="274" y="10"/>
                </a:lnTo>
                <a:lnTo>
                  <a:pt x="261" y="16"/>
                </a:lnTo>
                <a:lnTo>
                  <a:pt x="255" y="20"/>
                </a:lnTo>
                <a:lnTo>
                  <a:pt x="249" y="24"/>
                </a:lnTo>
                <a:lnTo>
                  <a:pt x="249" y="24"/>
                </a:lnTo>
                <a:lnTo>
                  <a:pt x="245" y="30"/>
                </a:lnTo>
                <a:lnTo>
                  <a:pt x="240" y="35"/>
                </a:lnTo>
                <a:lnTo>
                  <a:pt x="236" y="41"/>
                </a:lnTo>
                <a:lnTo>
                  <a:pt x="234" y="48"/>
                </a:lnTo>
                <a:lnTo>
                  <a:pt x="230" y="61"/>
                </a:lnTo>
                <a:lnTo>
                  <a:pt x="227" y="76"/>
                </a:lnTo>
                <a:lnTo>
                  <a:pt x="227" y="76"/>
                </a:lnTo>
                <a:lnTo>
                  <a:pt x="226" y="91"/>
                </a:lnTo>
                <a:lnTo>
                  <a:pt x="226" y="107"/>
                </a:lnTo>
                <a:lnTo>
                  <a:pt x="227" y="126"/>
                </a:lnTo>
                <a:lnTo>
                  <a:pt x="227" y="126"/>
                </a:lnTo>
                <a:lnTo>
                  <a:pt x="223" y="140"/>
                </a:lnTo>
                <a:lnTo>
                  <a:pt x="232" y="140"/>
                </a:lnTo>
                <a:lnTo>
                  <a:pt x="227" y="154"/>
                </a:lnTo>
                <a:lnTo>
                  <a:pt x="209" y="183"/>
                </a:lnTo>
                <a:lnTo>
                  <a:pt x="173" y="201"/>
                </a:lnTo>
                <a:lnTo>
                  <a:pt x="173" y="201"/>
                </a:lnTo>
                <a:lnTo>
                  <a:pt x="158" y="201"/>
                </a:lnTo>
                <a:lnTo>
                  <a:pt x="141" y="201"/>
                </a:lnTo>
                <a:lnTo>
                  <a:pt x="141" y="201"/>
                </a:lnTo>
                <a:lnTo>
                  <a:pt x="136" y="204"/>
                </a:lnTo>
                <a:lnTo>
                  <a:pt x="130" y="210"/>
                </a:lnTo>
                <a:lnTo>
                  <a:pt x="120" y="220"/>
                </a:lnTo>
                <a:lnTo>
                  <a:pt x="120" y="220"/>
                </a:lnTo>
                <a:lnTo>
                  <a:pt x="116" y="223"/>
                </a:lnTo>
                <a:lnTo>
                  <a:pt x="110" y="230"/>
                </a:lnTo>
                <a:lnTo>
                  <a:pt x="97" y="248"/>
                </a:lnTo>
                <a:lnTo>
                  <a:pt x="97" y="248"/>
                </a:lnTo>
                <a:lnTo>
                  <a:pt x="94" y="255"/>
                </a:lnTo>
                <a:lnTo>
                  <a:pt x="86" y="271"/>
                </a:lnTo>
                <a:lnTo>
                  <a:pt x="70" y="314"/>
                </a:lnTo>
                <a:lnTo>
                  <a:pt x="40" y="388"/>
                </a:lnTo>
                <a:lnTo>
                  <a:pt x="40" y="388"/>
                </a:lnTo>
                <a:lnTo>
                  <a:pt x="34" y="406"/>
                </a:lnTo>
                <a:lnTo>
                  <a:pt x="28" y="427"/>
                </a:lnTo>
                <a:lnTo>
                  <a:pt x="22" y="453"/>
                </a:lnTo>
                <a:lnTo>
                  <a:pt x="22" y="453"/>
                </a:lnTo>
                <a:lnTo>
                  <a:pt x="21" y="454"/>
                </a:lnTo>
                <a:lnTo>
                  <a:pt x="20" y="455"/>
                </a:lnTo>
                <a:lnTo>
                  <a:pt x="19" y="456"/>
                </a:lnTo>
                <a:lnTo>
                  <a:pt x="16" y="460"/>
                </a:lnTo>
                <a:lnTo>
                  <a:pt x="14" y="465"/>
                </a:lnTo>
                <a:lnTo>
                  <a:pt x="11" y="473"/>
                </a:lnTo>
                <a:lnTo>
                  <a:pt x="10" y="486"/>
                </a:lnTo>
                <a:lnTo>
                  <a:pt x="8" y="504"/>
                </a:lnTo>
                <a:lnTo>
                  <a:pt x="8" y="504"/>
                </a:lnTo>
                <a:lnTo>
                  <a:pt x="3" y="541"/>
                </a:lnTo>
                <a:lnTo>
                  <a:pt x="1" y="557"/>
                </a:lnTo>
                <a:lnTo>
                  <a:pt x="0" y="573"/>
                </a:lnTo>
                <a:lnTo>
                  <a:pt x="0" y="587"/>
                </a:lnTo>
                <a:lnTo>
                  <a:pt x="1" y="600"/>
                </a:lnTo>
                <a:lnTo>
                  <a:pt x="6" y="613"/>
                </a:lnTo>
                <a:lnTo>
                  <a:pt x="11" y="625"/>
                </a:lnTo>
                <a:lnTo>
                  <a:pt x="11" y="625"/>
                </a:lnTo>
                <a:lnTo>
                  <a:pt x="21" y="638"/>
                </a:lnTo>
                <a:lnTo>
                  <a:pt x="33" y="651"/>
                </a:lnTo>
                <a:lnTo>
                  <a:pt x="46" y="664"/>
                </a:lnTo>
                <a:lnTo>
                  <a:pt x="60" y="677"/>
                </a:lnTo>
                <a:lnTo>
                  <a:pt x="85" y="698"/>
                </a:lnTo>
                <a:lnTo>
                  <a:pt x="95" y="705"/>
                </a:lnTo>
                <a:lnTo>
                  <a:pt x="102" y="708"/>
                </a:lnTo>
                <a:lnTo>
                  <a:pt x="102" y="708"/>
                </a:lnTo>
                <a:lnTo>
                  <a:pt x="107" y="710"/>
                </a:lnTo>
                <a:lnTo>
                  <a:pt x="113" y="710"/>
                </a:lnTo>
                <a:lnTo>
                  <a:pt x="127" y="708"/>
                </a:lnTo>
                <a:lnTo>
                  <a:pt x="145" y="705"/>
                </a:lnTo>
                <a:lnTo>
                  <a:pt x="145" y="705"/>
                </a:lnTo>
                <a:lnTo>
                  <a:pt x="148" y="745"/>
                </a:lnTo>
                <a:lnTo>
                  <a:pt x="151" y="782"/>
                </a:lnTo>
                <a:lnTo>
                  <a:pt x="152" y="820"/>
                </a:lnTo>
                <a:lnTo>
                  <a:pt x="152" y="820"/>
                </a:lnTo>
                <a:lnTo>
                  <a:pt x="153" y="839"/>
                </a:lnTo>
                <a:lnTo>
                  <a:pt x="155" y="859"/>
                </a:lnTo>
                <a:lnTo>
                  <a:pt x="164" y="905"/>
                </a:lnTo>
                <a:lnTo>
                  <a:pt x="172" y="946"/>
                </a:lnTo>
                <a:lnTo>
                  <a:pt x="177" y="975"/>
                </a:lnTo>
                <a:lnTo>
                  <a:pt x="177" y="975"/>
                </a:lnTo>
                <a:lnTo>
                  <a:pt x="177" y="988"/>
                </a:lnTo>
                <a:lnTo>
                  <a:pt x="177" y="1006"/>
                </a:lnTo>
                <a:lnTo>
                  <a:pt x="174" y="1052"/>
                </a:lnTo>
                <a:lnTo>
                  <a:pt x="171" y="1099"/>
                </a:lnTo>
                <a:lnTo>
                  <a:pt x="170" y="1129"/>
                </a:lnTo>
                <a:lnTo>
                  <a:pt x="170" y="1129"/>
                </a:lnTo>
                <a:lnTo>
                  <a:pt x="171" y="1139"/>
                </a:lnTo>
                <a:lnTo>
                  <a:pt x="172" y="1148"/>
                </a:lnTo>
                <a:lnTo>
                  <a:pt x="176" y="1166"/>
                </a:lnTo>
                <a:lnTo>
                  <a:pt x="179" y="1181"/>
                </a:lnTo>
                <a:lnTo>
                  <a:pt x="180" y="1187"/>
                </a:lnTo>
                <a:lnTo>
                  <a:pt x="180" y="1187"/>
                </a:lnTo>
                <a:lnTo>
                  <a:pt x="182" y="1193"/>
                </a:lnTo>
                <a:lnTo>
                  <a:pt x="185" y="1201"/>
                </a:lnTo>
                <a:lnTo>
                  <a:pt x="188" y="1210"/>
                </a:lnTo>
                <a:lnTo>
                  <a:pt x="189" y="1215"/>
                </a:lnTo>
                <a:lnTo>
                  <a:pt x="188" y="1220"/>
                </a:lnTo>
                <a:lnTo>
                  <a:pt x="188" y="1220"/>
                </a:lnTo>
                <a:lnTo>
                  <a:pt x="186" y="1228"/>
                </a:lnTo>
                <a:lnTo>
                  <a:pt x="185" y="1239"/>
                </a:lnTo>
                <a:lnTo>
                  <a:pt x="188" y="1250"/>
                </a:lnTo>
                <a:lnTo>
                  <a:pt x="189" y="1254"/>
                </a:lnTo>
                <a:lnTo>
                  <a:pt x="191" y="1259"/>
                </a:lnTo>
                <a:lnTo>
                  <a:pt x="191" y="1259"/>
                </a:lnTo>
                <a:lnTo>
                  <a:pt x="193" y="1261"/>
                </a:lnTo>
                <a:lnTo>
                  <a:pt x="196" y="1263"/>
                </a:lnTo>
                <a:lnTo>
                  <a:pt x="204" y="1265"/>
                </a:lnTo>
                <a:lnTo>
                  <a:pt x="215" y="1267"/>
                </a:lnTo>
                <a:lnTo>
                  <a:pt x="227" y="1267"/>
                </a:lnTo>
                <a:lnTo>
                  <a:pt x="247" y="1269"/>
                </a:lnTo>
                <a:lnTo>
                  <a:pt x="255" y="1267"/>
                </a:lnTo>
                <a:lnTo>
                  <a:pt x="260" y="1266"/>
                </a:lnTo>
                <a:lnTo>
                  <a:pt x="260" y="1266"/>
                </a:lnTo>
                <a:lnTo>
                  <a:pt x="261" y="1264"/>
                </a:lnTo>
                <a:lnTo>
                  <a:pt x="262" y="1260"/>
                </a:lnTo>
                <a:lnTo>
                  <a:pt x="262" y="1250"/>
                </a:lnTo>
                <a:lnTo>
                  <a:pt x="264" y="1237"/>
                </a:lnTo>
                <a:lnTo>
                  <a:pt x="265" y="1232"/>
                </a:lnTo>
                <a:lnTo>
                  <a:pt x="267" y="1227"/>
                </a:lnTo>
                <a:lnTo>
                  <a:pt x="267" y="1227"/>
                </a:lnTo>
                <a:lnTo>
                  <a:pt x="278" y="1212"/>
                </a:lnTo>
                <a:lnTo>
                  <a:pt x="283" y="1203"/>
                </a:lnTo>
                <a:lnTo>
                  <a:pt x="289" y="1190"/>
                </a:lnTo>
                <a:lnTo>
                  <a:pt x="289" y="1190"/>
                </a:lnTo>
                <a:lnTo>
                  <a:pt x="291" y="1179"/>
                </a:lnTo>
                <a:lnTo>
                  <a:pt x="292" y="1163"/>
                </a:lnTo>
                <a:lnTo>
                  <a:pt x="293" y="1118"/>
                </a:lnTo>
                <a:lnTo>
                  <a:pt x="293" y="1075"/>
                </a:lnTo>
                <a:lnTo>
                  <a:pt x="292" y="1050"/>
                </a:lnTo>
                <a:lnTo>
                  <a:pt x="292" y="1050"/>
                </a:lnTo>
                <a:lnTo>
                  <a:pt x="292" y="1043"/>
                </a:lnTo>
                <a:lnTo>
                  <a:pt x="295" y="1030"/>
                </a:lnTo>
                <a:lnTo>
                  <a:pt x="300" y="996"/>
                </a:lnTo>
                <a:lnTo>
                  <a:pt x="310" y="946"/>
                </a:lnTo>
                <a:lnTo>
                  <a:pt x="310" y="946"/>
                </a:lnTo>
                <a:lnTo>
                  <a:pt x="318" y="896"/>
                </a:lnTo>
                <a:lnTo>
                  <a:pt x="324" y="852"/>
                </a:lnTo>
                <a:lnTo>
                  <a:pt x="324" y="852"/>
                </a:lnTo>
                <a:lnTo>
                  <a:pt x="329" y="869"/>
                </a:lnTo>
                <a:lnTo>
                  <a:pt x="341" y="902"/>
                </a:lnTo>
                <a:lnTo>
                  <a:pt x="353" y="938"/>
                </a:lnTo>
                <a:lnTo>
                  <a:pt x="356" y="950"/>
                </a:lnTo>
                <a:lnTo>
                  <a:pt x="356" y="957"/>
                </a:lnTo>
                <a:lnTo>
                  <a:pt x="356" y="957"/>
                </a:lnTo>
                <a:lnTo>
                  <a:pt x="358" y="965"/>
                </a:lnTo>
                <a:lnTo>
                  <a:pt x="361" y="984"/>
                </a:lnTo>
                <a:lnTo>
                  <a:pt x="372" y="1040"/>
                </a:lnTo>
                <a:lnTo>
                  <a:pt x="383" y="1101"/>
                </a:lnTo>
                <a:lnTo>
                  <a:pt x="387" y="1125"/>
                </a:lnTo>
                <a:lnTo>
                  <a:pt x="390" y="1140"/>
                </a:lnTo>
                <a:lnTo>
                  <a:pt x="390" y="1140"/>
                </a:lnTo>
                <a:lnTo>
                  <a:pt x="393" y="1166"/>
                </a:lnTo>
                <a:lnTo>
                  <a:pt x="398" y="1196"/>
                </a:lnTo>
                <a:lnTo>
                  <a:pt x="404" y="1231"/>
                </a:lnTo>
                <a:lnTo>
                  <a:pt x="404" y="1231"/>
                </a:lnTo>
                <a:lnTo>
                  <a:pt x="403" y="1241"/>
                </a:lnTo>
                <a:lnTo>
                  <a:pt x="404" y="1251"/>
                </a:lnTo>
                <a:lnTo>
                  <a:pt x="405" y="1254"/>
                </a:lnTo>
                <a:lnTo>
                  <a:pt x="408" y="1259"/>
                </a:lnTo>
                <a:lnTo>
                  <a:pt x="408" y="1259"/>
                </a:lnTo>
                <a:lnTo>
                  <a:pt x="411" y="1263"/>
                </a:lnTo>
                <a:lnTo>
                  <a:pt x="417" y="1265"/>
                </a:lnTo>
                <a:lnTo>
                  <a:pt x="425" y="1266"/>
                </a:lnTo>
                <a:lnTo>
                  <a:pt x="434" y="1269"/>
                </a:lnTo>
                <a:lnTo>
                  <a:pt x="452" y="1270"/>
                </a:lnTo>
                <a:lnTo>
                  <a:pt x="465" y="1270"/>
                </a:lnTo>
                <a:lnTo>
                  <a:pt x="465" y="1270"/>
                </a:lnTo>
                <a:lnTo>
                  <a:pt x="475" y="1269"/>
                </a:lnTo>
                <a:lnTo>
                  <a:pt x="485" y="1265"/>
                </a:lnTo>
                <a:lnTo>
                  <a:pt x="494" y="1261"/>
                </a:lnTo>
                <a:lnTo>
                  <a:pt x="505" y="1259"/>
                </a:lnTo>
                <a:lnTo>
                  <a:pt x="505" y="1259"/>
                </a:lnTo>
                <a:lnTo>
                  <a:pt x="517" y="1254"/>
                </a:lnTo>
                <a:lnTo>
                  <a:pt x="532" y="1247"/>
                </a:lnTo>
                <a:lnTo>
                  <a:pt x="540" y="1242"/>
                </a:lnTo>
                <a:lnTo>
                  <a:pt x="546" y="1238"/>
                </a:lnTo>
                <a:lnTo>
                  <a:pt x="550" y="1234"/>
                </a:lnTo>
                <a:lnTo>
                  <a:pt x="551" y="1231"/>
                </a:lnTo>
                <a:lnTo>
                  <a:pt x="551" y="1231"/>
                </a:lnTo>
                <a:lnTo>
                  <a:pt x="550" y="1227"/>
                </a:lnTo>
                <a:lnTo>
                  <a:pt x="547" y="1223"/>
                </a:lnTo>
                <a:lnTo>
                  <a:pt x="537" y="1216"/>
                </a:lnTo>
                <a:lnTo>
                  <a:pt x="528" y="1210"/>
                </a:lnTo>
                <a:lnTo>
                  <a:pt x="523" y="1209"/>
                </a:lnTo>
                <a:lnTo>
                  <a:pt x="523" y="1209"/>
                </a:lnTo>
                <a:lnTo>
                  <a:pt x="523" y="1194"/>
                </a:lnTo>
                <a:lnTo>
                  <a:pt x="523" y="1181"/>
                </a:lnTo>
                <a:lnTo>
                  <a:pt x="523" y="1169"/>
                </a:lnTo>
                <a:lnTo>
                  <a:pt x="523" y="1169"/>
                </a:lnTo>
                <a:lnTo>
                  <a:pt x="516" y="1118"/>
                </a:lnTo>
                <a:lnTo>
                  <a:pt x="513" y="1084"/>
                </a:lnTo>
                <a:lnTo>
                  <a:pt x="512" y="1065"/>
                </a:lnTo>
                <a:lnTo>
                  <a:pt x="512" y="1065"/>
                </a:lnTo>
                <a:lnTo>
                  <a:pt x="513" y="1011"/>
                </a:lnTo>
                <a:lnTo>
                  <a:pt x="512" y="978"/>
                </a:lnTo>
                <a:lnTo>
                  <a:pt x="512" y="961"/>
                </a:lnTo>
                <a:lnTo>
                  <a:pt x="512" y="961"/>
                </a:lnTo>
                <a:lnTo>
                  <a:pt x="499" y="844"/>
                </a:lnTo>
                <a:lnTo>
                  <a:pt x="492" y="768"/>
                </a:lnTo>
                <a:lnTo>
                  <a:pt x="486" y="730"/>
                </a:lnTo>
                <a:lnTo>
                  <a:pt x="486" y="730"/>
                </a:lnTo>
                <a:lnTo>
                  <a:pt x="484" y="718"/>
                </a:lnTo>
                <a:lnTo>
                  <a:pt x="480" y="699"/>
                </a:lnTo>
                <a:lnTo>
                  <a:pt x="475" y="673"/>
                </a:lnTo>
                <a:lnTo>
                  <a:pt x="475" y="673"/>
                </a:lnTo>
                <a:lnTo>
                  <a:pt x="479" y="669"/>
                </a:lnTo>
                <a:lnTo>
                  <a:pt x="482" y="666"/>
                </a:lnTo>
                <a:lnTo>
                  <a:pt x="482" y="666"/>
                </a:lnTo>
                <a:lnTo>
                  <a:pt x="481" y="642"/>
                </a:lnTo>
                <a:lnTo>
                  <a:pt x="474" y="592"/>
                </a:lnTo>
                <a:lnTo>
                  <a:pt x="465" y="515"/>
                </a:lnTo>
                <a:lnTo>
                  <a:pt x="465" y="515"/>
                </a:lnTo>
                <a:lnTo>
                  <a:pt x="465" y="485"/>
                </a:lnTo>
                <a:lnTo>
                  <a:pt x="465" y="460"/>
                </a:lnTo>
                <a:lnTo>
                  <a:pt x="465" y="460"/>
                </a:lnTo>
                <a:lnTo>
                  <a:pt x="492" y="454"/>
                </a:lnTo>
                <a:lnTo>
                  <a:pt x="512" y="448"/>
                </a:lnTo>
                <a:lnTo>
                  <a:pt x="519" y="446"/>
                </a:lnTo>
                <a:lnTo>
                  <a:pt x="523" y="442"/>
                </a:lnTo>
                <a:lnTo>
                  <a:pt x="523" y="442"/>
                </a:lnTo>
                <a:lnTo>
                  <a:pt x="534" y="423"/>
                </a:lnTo>
                <a:lnTo>
                  <a:pt x="537" y="417"/>
                </a:lnTo>
                <a:lnTo>
                  <a:pt x="540" y="410"/>
                </a:lnTo>
                <a:lnTo>
                  <a:pt x="541" y="404"/>
                </a:lnTo>
                <a:lnTo>
                  <a:pt x="541" y="399"/>
                </a:lnTo>
                <a:lnTo>
                  <a:pt x="541" y="399"/>
                </a:lnTo>
                <a:lnTo>
                  <a:pt x="534" y="378"/>
                </a:lnTo>
                <a:lnTo>
                  <a:pt x="519" y="342"/>
                </a:lnTo>
                <a:lnTo>
                  <a:pt x="505" y="308"/>
                </a:lnTo>
                <a:lnTo>
                  <a:pt x="498" y="294"/>
                </a:lnTo>
                <a:lnTo>
                  <a:pt x="494" y="287"/>
                </a:lnTo>
                <a:lnTo>
                  <a:pt x="494" y="287"/>
                </a:lnTo>
                <a:lnTo>
                  <a:pt x="488" y="281"/>
                </a:lnTo>
                <a:lnTo>
                  <a:pt x="480" y="274"/>
                </a:lnTo>
                <a:lnTo>
                  <a:pt x="459" y="256"/>
                </a:lnTo>
                <a:lnTo>
                  <a:pt x="437" y="240"/>
                </a:lnTo>
                <a:lnTo>
                  <a:pt x="425" y="230"/>
                </a:lnTo>
                <a:lnTo>
                  <a:pt x="425" y="230"/>
                </a:lnTo>
                <a:lnTo>
                  <a:pt x="421" y="227"/>
                </a:lnTo>
                <a:lnTo>
                  <a:pt x="412" y="222"/>
                </a:lnTo>
                <a:lnTo>
                  <a:pt x="389" y="211"/>
                </a:lnTo>
                <a:lnTo>
                  <a:pt x="356" y="197"/>
                </a:lnTo>
                <a:lnTo>
                  <a:pt x="361" y="179"/>
                </a:lnTo>
                <a:lnTo>
                  <a:pt x="361" y="179"/>
                </a:lnTo>
                <a:lnTo>
                  <a:pt x="367" y="176"/>
                </a:lnTo>
                <a:lnTo>
                  <a:pt x="372" y="171"/>
                </a:lnTo>
                <a:lnTo>
                  <a:pt x="375" y="165"/>
                </a:lnTo>
                <a:lnTo>
                  <a:pt x="375" y="165"/>
                </a:lnTo>
                <a:lnTo>
                  <a:pt x="380" y="147"/>
                </a:lnTo>
                <a:lnTo>
                  <a:pt x="383" y="137"/>
                </a:lnTo>
                <a:lnTo>
                  <a:pt x="383" y="133"/>
                </a:lnTo>
                <a:lnTo>
                  <a:pt x="383" y="133"/>
                </a:lnTo>
                <a:lnTo>
                  <a:pt x="383" y="122"/>
                </a:lnTo>
                <a:lnTo>
                  <a:pt x="384" y="101"/>
                </a:lnTo>
                <a:lnTo>
                  <a:pt x="384" y="76"/>
                </a:lnTo>
                <a:lnTo>
                  <a:pt x="384" y="65"/>
                </a:lnTo>
                <a:lnTo>
                  <a:pt x="383" y="57"/>
                </a:lnTo>
                <a:lnTo>
                  <a:pt x="383" y="57"/>
                </a:lnTo>
                <a:lnTo>
                  <a:pt x="378" y="39"/>
                </a:lnTo>
                <a:lnTo>
                  <a:pt x="375" y="33"/>
                </a:lnTo>
                <a:lnTo>
                  <a:pt x="368" y="24"/>
                </a:lnTo>
                <a:lnTo>
                  <a:pt x="368" y="24"/>
                </a:lnTo>
                <a:lnTo>
                  <a:pt x="356" y="15"/>
                </a:lnTo>
                <a:lnTo>
                  <a:pt x="345" y="8"/>
                </a:lnTo>
                <a:lnTo>
                  <a:pt x="333" y="2"/>
                </a:lnTo>
                <a:lnTo>
                  <a:pt x="327" y="0"/>
                </a:lnTo>
                <a:lnTo>
                  <a:pt x="321" y="0"/>
                </a:lnTo>
                <a:lnTo>
                  <a:pt x="321" y="0"/>
                </a:lnTo>
                <a:lnTo>
                  <a:pt x="310" y="1"/>
                </a:lnTo>
                <a:lnTo>
                  <a:pt x="303" y="3"/>
                </a:lnTo>
                <a:lnTo>
                  <a:pt x="296" y="7"/>
                </a:lnTo>
                <a:lnTo>
                  <a:pt x="289" y="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8">
            <a:extLst>
              <a:ext uri="{FF2B5EF4-FFF2-40B4-BE49-F238E27FC236}">
                <a16:creationId xmlns:a16="http://schemas.microsoft.com/office/drawing/2014/main" id="{733FB993-5334-4098-8572-34B9E73B7242}"/>
              </a:ext>
            </a:extLst>
          </p:cNvPr>
          <p:cNvSpPr>
            <a:spLocks noEditPoints="1"/>
          </p:cNvSpPr>
          <p:nvPr/>
        </p:nvSpPr>
        <p:spPr bwMode="auto">
          <a:xfrm>
            <a:off x="947555" y="4682040"/>
            <a:ext cx="661261" cy="1672202"/>
          </a:xfrm>
          <a:custGeom>
            <a:avLst/>
            <a:gdLst>
              <a:gd name="T0" fmla="*/ 248 w 486"/>
              <a:gd name="T1" fmla="*/ 4 h 1229"/>
              <a:gd name="T2" fmla="*/ 216 w 486"/>
              <a:gd name="T3" fmla="*/ 0 h 1229"/>
              <a:gd name="T4" fmla="*/ 196 w 486"/>
              <a:gd name="T5" fmla="*/ 1 h 1229"/>
              <a:gd name="T6" fmla="*/ 166 w 486"/>
              <a:gd name="T7" fmla="*/ 14 h 1229"/>
              <a:gd name="T8" fmla="*/ 129 w 486"/>
              <a:gd name="T9" fmla="*/ 77 h 1229"/>
              <a:gd name="T10" fmla="*/ 125 w 486"/>
              <a:gd name="T11" fmla="*/ 124 h 1229"/>
              <a:gd name="T12" fmla="*/ 129 w 486"/>
              <a:gd name="T13" fmla="*/ 131 h 1229"/>
              <a:gd name="T14" fmla="*/ 140 w 486"/>
              <a:gd name="T15" fmla="*/ 149 h 1229"/>
              <a:gd name="T16" fmla="*/ 138 w 486"/>
              <a:gd name="T17" fmla="*/ 170 h 1229"/>
              <a:gd name="T18" fmla="*/ 106 w 486"/>
              <a:gd name="T19" fmla="*/ 181 h 1229"/>
              <a:gd name="T20" fmla="*/ 61 w 486"/>
              <a:gd name="T21" fmla="*/ 206 h 1229"/>
              <a:gd name="T22" fmla="*/ 32 w 486"/>
              <a:gd name="T23" fmla="*/ 271 h 1229"/>
              <a:gd name="T24" fmla="*/ 0 w 486"/>
              <a:gd name="T25" fmla="*/ 388 h 1229"/>
              <a:gd name="T26" fmla="*/ 13 w 486"/>
              <a:gd name="T27" fmla="*/ 464 h 1229"/>
              <a:gd name="T28" fmla="*/ 13 w 486"/>
              <a:gd name="T29" fmla="*/ 495 h 1229"/>
              <a:gd name="T30" fmla="*/ 37 w 486"/>
              <a:gd name="T31" fmla="*/ 531 h 1229"/>
              <a:gd name="T32" fmla="*/ 47 w 486"/>
              <a:gd name="T33" fmla="*/ 595 h 1229"/>
              <a:gd name="T34" fmla="*/ 60 w 486"/>
              <a:gd name="T35" fmla="*/ 606 h 1229"/>
              <a:gd name="T36" fmla="*/ 86 w 486"/>
              <a:gd name="T37" fmla="*/ 742 h 1229"/>
              <a:gd name="T38" fmla="*/ 81 w 486"/>
              <a:gd name="T39" fmla="*/ 862 h 1229"/>
              <a:gd name="T40" fmla="*/ 66 w 486"/>
              <a:gd name="T41" fmla="*/ 947 h 1229"/>
              <a:gd name="T42" fmla="*/ 47 w 486"/>
              <a:gd name="T43" fmla="*/ 1114 h 1229"/>
              <a:gd name="T44" fmla="*/ 37 w 486"/>
              <a:gd name="T45" fmla="*/ 1159 h 1229"/>
              <a:gd name="T46" fmla="*/ 31 w 486"/>
              <a:gd name="T47" fmla="*/ 1168 h 1229"/>
              <a:gd name="T48" fmla="*/ 37 w 486"/>
              <a:gd name="T49" fmla="*/ 1218 h 1229"/>
              <a:gd name="T50" fmla="*/ 56 w 486"/>
              <a:gd name="T51" fmla="*/ 1224 h 1229"/>
              <a:gd name="T52" fmla="*/ 99 w 486"/>
              <a:gd name="T53" fmla="*/ 1221 h 1229"/>
              <a:gd name="T54" fmla="*/ 149 w 486"/>
              <a:gd name="T55" fmla="*/ 1225 h 1229"/>
              <a:gd name="T56" fmla="*/ 217 w 486"/>
              <a:gd name="T57" fmla="*/ 1225 h 1229"/>
              <a:gd name="T58" fmla="*/ 298 w 486"/>
              <a:gd name="T59" fmla="*/ 1221 h 1229"/>
              <a:gd name="T60" fmla="*/ 329 w 486"/>
              <a:gd name="T61" fmla="*/ 1212 h 1229"/>
              <a:gd name="T62" fmla="*/ 325 w 486"/>
              <a:gd name="T63" fmla="*/ 1196 h 1229"/>
              <a:gd name="T64" fmla="*/ 290 w 486"/>
              <a:gd name="T65" fmla="*/ 1182 h 1229"/>
              <a:gd name="T66" fmla="*/ 283 w 486"/>
              <a:gd name="T67" fmla="*/ 1168 h 1229"/>
              <a:gd name="T68" fmla="*/ 283 w 486"/>
              <a:gd name="T69" fmla="*/ 1042 h 1229"/>
              <a:gd name="T70" fmla="*/ 283 w 486"/>
              <a:gd name="T71" fmla="*/ 981 h 1229"/>
              <a:gd name="T72" fmla="*/ 316 w 486"/>
              <a:gd name="T73" fmla="*/ 677 h 1229"/>
              <a:gd name="T74" fmla="*/ 334 w 486"/>
              <a:gd name="T75" fmla="*/ 618 h 1229"/>
              <a:gd name="T76" fmla="*/ 349 w 486"/>
              <a:gd name="T77" fmla="*/ 537 h 1229"/>
              <a:gd name="T78" fmla="*/ 348 w 486"/>
              <a:gd name="T79" fmla="*/ 344 h 1229"/>
              <a:gd name="T80" fmla="*/ 389 w 486"/>
              <a:gd name="T81" fmla="*/ 291 h 1229"/>
              <a:gd name="T82" fmla="*/ 459 w 486"/>
              <a:gd name="T83" fmla="*/ 231 h 1229"/>
              <a:gd name="T84" fmla="*/ 480 w 486"/>
              <a:gd name="T85" fmla="*/ 188 h 1229"/>
              <a:gd name="T86" fmla="*/ 486 w 486"/>
              <a:gd name="T87" fmla="*/ 170 h 1229"/>
              <a:gd name="T88" fmla="*/ 468 w 486"/>
              <a:gd name="T89" fmla="*/ 140 h 1229"/>
              <a:gd name="T90" fmla="*/ 421 w 486"/>
              <a:gd name="T91" fmla="*/ 122 h 1229"/>
              <a:gd name="T92" fmla="*/ 366 w 486"/>
              <a:gd name="T93" fmla="*/ 56 h 1229"/>
              <a:gd name="T94" fmla="*/ 312 w 486"/>
              <a:gd name="T95" fmla="*/ 32 h 1229"/>
              <a:gd name="T96" fmla="*/ 288 w 486"/>
              <a:gd name="T97" fmla="*/ 56 h 1229"/>
              <a:gd name="T98" fmla="*/ 299 w 486"/>
              <a:gd name="T99" fmla="*/ 72 h 1229"/>
              <a:gd name="T100" fmla="*/ 325 w 486"/>
              <a:gd name="T101" fmla="*/ 75 h 1229"/>
              <a:gd name="T102" fmla="*/ 354 w 486"/>
              <a:gd name="T103" fmla="*/ 84 h 1229"/>
              <a:gd name="T104" fmla="*/ 386 w 486"/>
              <a:gd name="T105" fmla="*/ 131 h 1229"/>
              <a:gd name="T106" fmla="*/ 390 w 486"/>
              <a:gd name="T107" fmla="*/ 144 h 1229"/>
              <a:gd name="T108" fmla="*/ 375 w 486"/>
              <a:gd name="T109" fmla="*/ 165 h 1229"/>
              <a:gd name="T110" fmla="*/ 271 w 486"/>
              <a:gd name="T111" fmla="*/ 170 h 1229"/>
              <a:gd name="T112" fmla="*/ 288 w 486"/>
              <a:gd name="T113" fmla="*/ 152 h 1229"/>
              <a:gd name="T114" fmla="*/ 292 w 486"/>
              <a:gd name="T115" fmla="*/ 113 h 1229"/>
              <a:gd name="T116" fmla="*/ 293 w 486"/>
              <a:gd name="T117" fmla="*/ 97 h 1229"/>
              <a:gd name="T118" fmla="*/ 292 w 486"/>
              <a:gd name="T119" fmla="*/ 76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6" h="1229">
                <a:moveTo>
                  <a:pt x="288" y="26"/>
                </a:moveTo>
                <a:lnTo>
                  <a:pt x="288" y="26"/>
                </a:lnTo>
                <a:lnTo>
                  <a:pt x="272" y="16"/>
                </a:lnTo>
                <a:lnTo>
                  <a:pt x="256" y="8"/>
                </a:lnTo>
                <a:lnTo>
                  <a:pt x="248" y="4"/>
                </a:lnTo>
                <a:lnTo>
                  <a:pt x="241" y="2"/>
                </a:lnTo>
                <a:lnTo>
                  <a:pt x="241" y="2"/>
                </a:lnTo>
                <a:lnTo>
                  <a:pt x="234" y="1"/>
                </a:lnTo>
                <a:lnTo>
                  <a:pt x="227" y="0"/>
                </a:lnTo>
                <a:lnTo>
                  <a:pt x="216" y="0"/>
                </a:lnTo>
                <a:lnTo>
                  <a:pt x="207" y="1"/>
                </a:lnTo>
                <a:lnTo>
                  <a:pt x="204" y="2"/>
                </a:lnTo>
                <a:lnTo>
                  <a:pt x="204" y="2"/>
                </a:lnTo>
                <a:lnTo>
                  <a:pt x="202" y="1"/>
                </a:lnTo>
                <a:lnTo>
                  <a:pt x="196" y="1"/>
                </a:lnTo>
                <a:lnTo>
                  <a:pt x="186" y="3"/>
                </a:lnTo>
                <a:lnTo>
                  <a:pt x="180" y="4"/>
                </a:lnTo>
                <a:lnTo>
                  <a:pt x="174" y="8"/>
                </a:lnTo>
                <a:lnTo>
                  <a:pt x="174" y="8"/>
                </a:lnTo>
                <a:lnTo>
                  <a:pt x="166" y="14"/>
                </a:lnTo>
                <a:lnTo>
                  <a:pt x="162" y="19"/>
                </a:lnTo>
                <a:lnTo>
                  <a:pt x="150" y="38"/>
                </a:lnTo>
                <a:lnTo>
                  <a:pt x="150" y="38"/>
                </a:lnTo>
                <a:lnTo>
                  <a:pt x="134" y="65"/>
                </a:lnTo>
                <a:lnTo>
                  <a:pt x="129" y="77"/>
                </a:lnTo>
                <a:lnTo>
                  <a:pt x="128" y="82"/>
                </a:lnTo>
                <a:lnTo>
                  <a:pt x="126" y="87"/>
                </a:lnTo>
                <a:lnTo>
                  <a:pt x="126" y="87"/>
                </a:lnTo>
                <a:lnTo>
                  <a:pt x="125" y="112"/>
                </a:lnTo>
                <a:lnTo>
                  <a:pt x="125" y="124"/>
                </a:lnTo>
                <a:lnTo>
                  <a:pt x="126" y="127"/>
                </a:lnTo>
                <a:lnTo>
                  <a:pt x="126" y="128"/>
                </a:lnTo>
                <a:lnTo>
                  <a:pt x="126" y="128"/>
                </a:lnTo>
                <a:lnTo>
                  <a:pt x="128" y="128"/>
                </a:lnTo>
                <a:lnTo>
                  <a:pt x="129" y="131"/>
                </a:lnTo>
                <a:lnTo>
                  <a:pt x="134" y="137"/>
                </a:lnTo>
                <a:lnTo>
                  <a:pt x="137" y="143"/>
                </a:lnTo>
                <a:lnTo>
                  <a:pt x="138" y="146"/>
                </a:lnTo>
                <a:lnTo>
                  <a:pt x="138" y="146"/>
                </a:lnTo>
                <a:lnTo>
                  <a:pt x="140" y="149"/>
                </a:lnTo>
                <a:lnTo>
                  <a:pt x="141" y="152"/>
                </a:lnTo>
                <a:lnTo>
                  <a:pt x="144" y="158"/>
                </a:lnTo>
                <a:lnTo>
                  <a:pt x="138" y="170"/>
                </a:lnTo>
                <a:lnTo>
                  <a:pt x="138" y="170"/>
                </a:lnTo>
                <a:lnTo>
                  <a:pt x="138" y="170"/>
                </a:lnTo>
                <a:lnTo>
                  <a:pt x="137" y="170"/>
                </a:lnTo>
                <a:lnTo>
                  <a:pt x="121" y="176"/>
                </a:lnTo>
                <a:lnTo>
                  <a:pt x="121" y="176"/>
                </a:lnTo>
                <a:lnTo>
                  <a:pt x="113" y="178"/>
                </a:lnTo>
                <a:lnTo>
                  <a:pt x="106" y="181"/>
                </a:lnTo>
                <a:lnTo>
                  <a:pt x="93" y="183"/>
                </a:lnTo>
                <a:lnTo>
                  <a:pt x="86" y="185"/>
                </a:lnTo>
                <a:lnTo>
                  <a:pt x="78" y="190"/>
                </a:lnTo>
                <a:lnTo>
                  <a:pt x="69" y="197"/>
                </a:lnTo>
                <a:lnTo>
                  <a:pt x="61" y="206"/>
                </a:lnTo>
                <a:lnTo>
                  <a:pt x="61" y="206"/>
                </a:lnTo>
                <a:lnTo>
                  <a:pt x="56" y="213"/>
                </a:lnTo>
                <a:lnTo>
                  <a:pt x="51" y="221"/>
                </a:lnTo>
                <a:lnTo>
                  <a:pt x="42" y="244"/>
                </a:lnTo>
                <a:lnTo>
                  <a:pt x="32" y="271"/>
                </a:lnTo>
                <a:lnTo>
                  <a:pt x="23" y="300"/>
                </a:lnTo>
                <a:lnTo>
                  <a:pt x="9" y="352"/>
                </a:lnTo>
                <a:lnTo>
                  <a:pt x="0" y="381"/>
                </a:lnTo>
                <a:lnTo>
                  <a:pt x="0" y="381"/>
                </a:lnTo>
                <a:lnTo>
                  <a:pt x="0" y="388"/>
                </a:lnTo>
                <a:lnTo>
                  <a:pt x="1" y="399"/>
                </a:lnTo>
                <a:lnTo>
                  <a:pt x="6" y="425"/>
                </a:lnTo>
                <a:lnTo>
                  <a:pt x="12" y="450"/>
                </a:lnTo>
                <a:lnTo>
                  <a:pt x="13" y="459"/>
                </a:lnTo>
                <a:lnTo>
                  <a:pt x="13" y="464"/>
                </a:lnTo>
                <a:lnTo>
                  <a:pt x="13" y="464"/>
                </a:lnTo>
                <a:lnTo>
                  <a:pt x="11" y="472"/>
                </a:lnTo>
                <a:lnTo>
                  <a:pt x="11" y="482"/>
                </a:lnTo>
                <a:lnTo>
                  <a:pt x="12" y="491"/>
                </a:lnTo>
                <a:lnTo>
                  <a:pt x="13" y="495"/>
                </a:lnTo>
                <a:lnTo>
                  <a:pt x="13" y="495"/>
                </a:lnTo>
                <a:lnTo>
                  <a:pt x="19" y="494"/>
                </a:lnTo>
                <a:lnTo>
                  <a:pt x="25" y="495"/>
                </a:lnTo>
                <a:lnTo>
                  <a:pt x="37" y="531"/>
                </a:lnTo>
                <a:lnTo>
                  <a:pt x="37" y="531"/>
                </a:lnTo>
                <a:lnTo>
                  <a:pt x="43" y="545"/>
                </a:lnTo>
                <a:lnTo>
                  <a:pt x="49" y="555"/>
                </a:lnTo>
                <a:lnTo>
                  <a:pt x="49" y="555"/>
                </a:lnTo>
                <a:lnTo>
                  <a:pt x="47" y="578"/>
                </a:lnTo>
                <a:lnTo>
                  <a:pt x="47" y="595"/>
                </a:lnTo>
                <a:lnTo>
                  <a:pt x="48" y="601"/>
                </a:lnTo>
                <a:lnTo>
                  <a:pt x="49" y="602"/>
                </a:lnTo>
                <a:lnTo>
                  <a:pt x="49" y="602"/>
                </a:lnTo>
                <a:lnTo>
                  <a:pt x="53" y="603"/>
                </a:lnTo>
                <a:lnTo>
                  <a:pt x="60" y="606"/>
                </a:lnTo>
                <a:lnTo>
                  <a:pt x="67" y="608"/>
                </a:lnTo>
                <a:lnTo>
                  <a:pt x="67" y="608"/>
                </a:lnTo>
                <a:lnTo>
                  <a:pt x="85" y="728"/>
                </a:lnTo>
                <a:lnTo>
                  <a:pt x="85" y="728"/>
                </a:lnTo>
                <a:lnTo>
                  <a:pt x="86" y="742"/>
                </a:lnTo>
                <a:lnTo>
                  <a:pt x="86" y="759"/>
                </a:lnTo>
                <a:lnTo>
                  <a:pt x="86" y="802"/>
                </a:lnTo>
                <a:lnTo>
                  <a:pt x="85" y="825"/>
                </a:lnTo>
                <a:lnTo>
                  <a:pt x="84" y="845"/>
                </a:lnTo>
                <a:lnTo>
                  <a:pt x="81" y="862"/>
                </a:lnTo>
                <a:lnTo>
                  <a:pt x="79" y="872"/>
                </a:lnTo>
                <a:lnTo>
                  <a:pt x="79" y="872"/>
                </a:lnTo>
                <a:lnTo>
                  <a:pt x="75" y="884"/>
                </a:lnTo>
                <a:lnTo>
                  <a:pt x="73" y="902"/>
                </a:lnTo>
                <a:lnTo>
                  <a:pt x="66" y="947"/>
                </a:lnTo>
                <a:lnTo>
                  <a:pt x="60" y="996"/>
                </a:lnTo>
                <a:lnTo>
                  <a:pt x="55" y="1036"/>
                </a:lnTo>
                <a:lnTo>
                  <a:pt x="55" y="1036"/>
                </a:lnTo>
                <a:lnTo>
                  <a:pt x="50" y="1071"/>
                </a:lnTo>
                <a:lnTo>
                  <a:pt x="47" y="1114"/>
                </a:lnTo>
                <a:lnTo>
                  <a:pt x="43" y="1162"/>
                </a:lnTo>
                <a:lnTo>
                  <a:pt x="43" y="1162"/>
                </a:lnTo>
                <a:lnTo>
                  <a:pt x="42" y="1161"/>
                </a:lnTo>
                <a:lnTo>
                  <a:pt x="41" y="1159"/>
                </a:lnTo>
                <a:lnTo>
                  <a:pt x="37" y="1159"/>
                </a:lnTo>
                <a:lnTo>
                  <a:pt x="35" y="1159"/>
                </a:lnTo>
                <a:lnTo>
                  <a:pt x="34" y="1162"/>
                </a:lnTo>
                <a:lnTo>
                  <a:pt x="31" y="1164"/>
                </a:lnTo>
                <a:lnTo>
                  <a:pt x="31" y="1168"/>
                </a:lnTo>
                <a:lnTo>
                  <a:pt x="31" y="1168"/>
                </a:lnTo>
                <a:lnTo>
                  <a:pt x="30" y="1180"/>
                </a:lnTo>
                <a:lnTo>
                  <a:pt x="30" y="1196"/>
                </a:lnTo>
                <a:lnTo>
                  <a:pt x="31" y="1205"/>
                </a:lnTo>
                <a:lnTo>
                  <a:pt x="34" y="1212"/>
                </a:lnTo>
                <a:lnTo>
                  <a:pt x="37" y="1218"/>
                </a:lnTo>
                <a:lnTo>
                  <a:pt x="40" y="1220"/>
                </a:lnTo>
                <a:lnTo>
                  <a:pt x="43" y="1221"/>
                </a:lnTo>
                <a:lnTo>
                  <a:pt x="43" y="1221"/>
                </a:lnTo>
                <a:lnTo>
                  <a:pt x="49" y="1223"/>
                </a:lnTo>
                <a:lnTo>
                  <a:pt x="56" y="1224"/>
                </a:lnTo>
                <a:lnTo>
                  <a:pt x="72" y="1224"/>
                </a:lnTo>
                <a:lnTo>
                  <a:pt x="84" y="1223"/>
                </a:lnTo>
                <a:lnTo>
                  <a:pt x="91" y="1221"/>
                </a:lnTo>
                <a:lnTo>
                  <a:pt x="91" y="1221"/>
                </a:lnTo>
                <a:lnTo>
                  <a:pt x="99" y="1221"/>
                </a:lnTo>
                <a:lnTo>
                  <a:pt x="116" y="1221"/>
                </a:lnTo>
                <a:lnTo>
                  <a:pt x="138" y="1221"/>
                </a:lnTo>
                <a:lnTo>
                  <a:pt x="138" y="1221"/>
                </a:lnTo>
                <a:lnTo>
                  <a:pt x="144" y="1223"/>
                </a:lnTo>
                <a:lnTo>
                  <a:pt x="149" y="1225"/>
                </a:lnTo>
                <a:lnTo>
                  <a:pt x="156" y="1227"/>
                </a:lnTo>
                <a:lnTo>
                  <a:pt x="156" y="1227"/>
                </a:lnTo>
                <a:lnTo>
                  <a:pt x="165" y="1229"/>
                </a:lnTo>
                <a:lnTo>
                  <a:pt x="178" y="1229"/>
                </a:lnTo>
                <a:lnTo>
                  <a:pt x="217" y="1225"/>
                </a:lnTo>
                <a:lnTo>
                  <a:pt x="259" y="1221"/>
                </a:lnTo>
                <a:lnTo>
                  <a:pt x="275" y="1221"/>
                </a:lnTo>
                <a:lnTo>
                  <a:pt x="288" y="1221"/>
                </a:lnTo>
                <a:lnTo>
                  <a:pt x="288" y="1221"/>
                </a:lnTo>
                <a:lnTo>
                  <a:pt x="298" y="1221"/>
                </a:lnTo>
                <a:lnTo>
                  <a:pt x="306" y="1221"/>
                </a:lnTo>
                <a:lnTo>
                  <a:pt x="315" y="1220"/>
                </a:lnTo>
                <a:lnTo>
                  <a:pt x="321" y="1218"/>
                </a:lnTo>
                <a:lnTo>
                  <a:pt x="325" y="1214"/>
                </a:lnTo>
                <a:lnTo>
                  <a:pt x="329" y="1212"/>
                </a:lnTo>
                <a:lnTo>
                  <a:pt x="330" y="1207"/>
                </a:lnTo>
                <a:lnTo>
                  <a:pt x="330" y="1204"/>
                </a:lnTo>
                <a:lnTo>
                  <a:pt x="330" y="1204"/>
                </a:lnTo>
                <a:lnTo>
                  <a:pt x="329" y="1200"/>
                </a:lnTo>
                <a:lnTo>
                  <a:pt x="325" y="1196"/>
                </a:lnTo>
                <a:lnTo>
                  <a:pt x="319" y="1192"/>
                </a:lnTo>
                <a:lnTo>
                  <a:pt x="310" y="1188"/>
                </a:lnTo>
                <a:lnTo>
                  <a:pt x="300" y="1186"/>
                </a:lnTo>
                <a:lnTo>
                  <a:pt x="300" y="1186"/>
                </a:lnTo>
                <a:lnTo>
                  <a:pt x="290" y="1182"/>
                </a:lnTo>
                <a:lnTo>
                  <a:pt x="280" y="1177"/>
                </a:lnTo>
                <a:lnTo>
                  <a:pt x="271" y="1174"/>
                </a:lnTo>
                <a:lnTo>
                  <a:pt x="271" y="1168"/>
                </a:lnTo>
                <a:lnTo>
                  <a:pt x="283" y="1168"/>
                </a:lnTo>
                <a:lnTo>
                  <a:pt x="283" y="1168"/>
                </a:lnTo>
                <a:lnTo>
                  <a:pt x="284" y="1111"/>
                </a:lnTo>
                <a:lnTo>
                  <a:pt x="284" y="1068"/>
                </a:lnTo>
                <a:lnTo>
                  <a:pt x="284" y="1051"/>
                </a:lnTo>
                <a:lnTo>
                  <a:pt x="283" y="1042"/>
                </a:lnTo>
                <a:lnTo>
                  <a:pt x="283" y="1042"/>
                </a:lnTo>
                <a:lnTo>
                  <a:pt x="280" y="1027"/>
                </a:lnTo>
                <a:lnTo>
                  <a:pt x="280" y="1011"/>
                </a:lnTo>
                <a:lnTo>
                  <a:pt x="281" y="995"/>
                </a:lnTo>
                <a:lnTo>
                  <a:pt x="283" y="981"/>
                </a:lnTo>
                <a:lnTo>
                  <a:pt x="283" y="981"/>
                </a:lnTo>
                <a:lnTo>
                  <a:pt x="297" y="870"/>
                </a:lnTo>
                <a:lnTo>
                  <a:pt x="308" y="796"/>
                </a:lnTo>
                <a:lnTo>
                  <a:pt x="312" y="753"/>
                </a:lnTo>
                <a:lnTo>
                  <a:pt x="312" y="753"/>
                </a:lnTo>
                <a:lnTo>
                  <a:pt x="316" y="677"/>
                </a:lnTo>
                <a:lnTo>
                  <a:pt x="318" y="621"/>
                </a:lnTo>
                <a:lnTo>
                  <a:pt x="318" y="621"/>
                </a:lnTo>
                <a:lnTo>
                  <a:pt x="322" y="620"/>
                </a:lnTo>
                <a:lnTo>
                  <a:pt x="330" y="619"/>
                </a:lnTo>
                <a:lnTo>
                  <a:pt x="334" y="618"/>
                </a:lnTo>
                <a:lnTo>
                  <a:pt x="337" y="615"/>
                </a:lnTo>
                <a:lnTo>
                  <a:pt x="341" y="613"/>
                </a:lnTo>
                <a:lnTo>
                  <a:pt x="342" y="608"/>
                </a:lnTo>
                <a:lnTo>
                  <a:pt x="342" y="608"/>
                </a:lnTo>
                <a:lnTo>
                  <a:pt x="349" y="537"/>
                </a:lnTo>
                <a:lnTo>
                  <a:pt x="354" y="470"/>
                </a:lnTo>
                <a:lnTo>
                  <a:pt x="354" y="470"/>
                </a:lnTo>
                <a:lnTo>
                  <a:pt x="350" y="410"/>
                </a:lnTo>
                <a:lnTo>
                  <a:pt x="349" y="369"/>
                </a:lnTo>
                <a:lnTo>
                  <a:pt x="348" y="344"/>
                </a:lnTo>
                <a:lnTo>
                  <a:pt x="348" y="344"/>
                </a:lnTo>
                <a:lnTo>
                  <a:pt x="349" y="327"/>
                </a:lnTo>
                <a:lnTo>
                  <a:pt x="348" y="320"/>
                </a:lnTo>
                <a:lnTo>
                  <a:pt x="348" y="320"/>
                </a:lnTo>
                <a:lnTo>
                  <a:pt x="389" y="291"/>
                </a:lnTo>
                <a:lnTo>
                  <a:pt x="419" y="268"/>
                </a:lnTo>
                <a:lnTo>
                  <a:pt x="444" y="249"/>
                </a:lnTo>
                <a:lnTo>
                  <a:pt x="444" y="249"/>
                </a:lnTo>
                <a:lnTo>
                  <a:pt x="452" y="240"/>
                </a:lnTo>
                <a:lnTo>
                  <a:pt x="459" y="231"/>
                </a:lnTo>
                <a:lnTo>
                  <a:pt x="465" y="220"/>
                </a:lnTo>
                <a:lnTo>
                  <a:pt x="471" y="210"/>
                </a:lnTo>
                <a:lnTo>
                  <a:pt x="478" y="195"/>
                </a:lnTo>
                <a:lnTo>
                  <a:pt x="480" y="188"/>
                </a:lnTo>
                <a:lnTo>
                  <a:pt x="480" y="188"/>
                </a:lnTo>
                <a:lnTo>
                  <a:pt x="481" y="187"/>
                </a:lnTo>
                <a:lnTo>
                  <a:pt x="484" y="184"/>
                </a:lnTo>
                <a:lnTo>
                  <a:pt x="485" y="178"/>
                </a:lnTo>
                <a:lnTo>
                  <a:pt x="486" y="170"/>
                </a:lnTo>
                <a:lnTo>
                  <a:pt x="486" y="170"/>
                </a:lnTo>
                <a:lnTo>
                  <a:pt x="485" y="162"/>
                </a:lnTo>
                <a:lnTo>
                  <a:pt x="481" y="154"/>
                </a:lnTo>
                <a:lnTo>
                  <a:pt x="477" y="147"/>
                </a:lnTo>
                <a:lnTo>
                  <a:pt x="468" y="140"/>
                </a:lnTo>
                <a:lnTo>
                  <a:pt x="468" y="140"/>
                </a:lnTo>
                <a:lnTo>
                  <a:pt x="462" y="137"/>
                </a:lnTo>
                <a:lnTo>
                  <a:pt x="455" y="133"/>
                </a:lnTo>
                <a:lnTo>
                  <a:pt x="439" y="127"/>
                </a:lnTo>
                <a:lnTo>
                  <a:pt x="421" y="122"/>
                </a:lnTo>
                <a:lnTo>
                  <a:pt x="421" y="122"/>
                </a:lnTo>
                <a:lnTo>
                  <a:pt x="398" y="93"/>
                </a:lnTo>
                <a:lnTo>
                  <a:pt x="380" y="70"/>
                </a:lnTo>
                <a:lnTo>
                  <a:pt x="372" y="62"/>
                </a:lnTo>
                <a:lnTo>
                  <a:pt x="366" y="56"/>
                </a:lnTo>
                <a:lnTo>
                  <a:pt x="366" y="56"/>
                </a:lnTo>
                <a:lnTo>
                  <a:pt x="355" y="50"/>
                </a:lnTo>
                <a:lnTo>
                  <a:pt x="340" y="44"/>
                </a:lnTo>
                <a:lnTo>
                  <a:pt x="324" y="38"/>
                </a:lnTo>
                <a:lnTo>
                  <a:pt x="312" y="32"/>
                </a:lnTo>
                <a:lnTo>
                  <a:pt x="312" y="32"/>
                </a:lnTo>
                <a:lnTo>
                  <a:pt x="303" y="28"/>
                </a:lnTo>
                <a:lnTo>
                  <a:pt x="296" y="26"/>
                </a:lnTo>
                <a:lnTo>
                  <a:pt x="288" y="26"/>
                </a:lnTo>
                <a:lnTo>
                  <a:pt x="288" y="26"/>
                </a:lnTo>
                <a:close/>
                <a:moveTo>
                  <a:pt x="288" y="56"/>
                </a:moveTo>
                <a:lnTo>
                  <a:pt x="312" y="62"/>
                </a:lnTo>
                <a:lnTo>
                  <a:pt x="312" y="62"/>
                </a:lnTo>
                <a:lnTo>
                  <a:pt x="305" y="66"/>
                </a:lnTo>
                <a:lnTo>
                  <a:pt x="300" y="70"/>
                </a:lnTo>
                <a:lnTo>
                  <a:pt x="299" y="72"/>
                </a:lnTo>
                <a:lnTo>
                  <a:pt x="300" y="73"/>
                </a:lnTo>
                <a:lnTo>
                  <a:pt x="300" y="73"/>
                </a:lnTo>
                <a:lnTo>
                  <a:pt x="304" y="75"/>
                </a:lnTo>
                <a:lnTo>
                  <a:pt x="310" y="76"/>
                </a:lnTo>
                <a:lnTo>
                  <a:pt x="325" y="75"/>
                </a:lnTo>
                <a:lnTo>
                  <a:pt x="341" y="73"/>
                </a:lnTo>
                <a:lnTo>
                  <a:pt x="346" y="73"/>
                </a:lnTo>
                <a:lnTo>
                  <a:pt x="348" y="73"/>
                </a:lnTo>
                <a:lnTo>
                  <a:pt x="348" y="73"/>
                </a:lnTo>
                <a:lnTo>
                  <a:pt x="354" y="84"/>
                </a:lnTo>
                <a:lnTo>
                  <a:pt x="365" y="102"/>
                </a:lnTo>
                <a:lnTo>
                  <a:pt x="377" y="119"/>
                </a:lnTo>
                <a:lnTo>
                  <a:pt x="384" y="128"/>
                </a:lnTo>
                <a:lnTo>
                  <a:pt x="384" y="128"/>
                </a:lnTo>
                <a:lnTo>
                  <a:pt x="386" y="131"/>
                </a:lnTo>
                <a:lnTo>
                  <a:pt x="389" y="133"/>
                </a:lnTo>
                <a:lnTo>
                  <a:pt x="390" y="140"/>
                </a:lnTo>
                <a:lnTo>
                  <a:pt x="390" y="140"/>
                </a:lnTo>
                <a:lnTo>
                  <a:pt x="390" y="141"/>
                </a:lnTo>
                <a:lnTo>
                  <a:pt x="390" y="144"/>
                </a:lnTo>
                <a:lnTo>
                  <a:pt x="386" y="147"/>
                </a:lnTo>
                <a:lnTo>
                  <a:pt x="381" y="152"/>
                </a:lnTo>
                <a:lnTo>
                  <a:pt x="378" y="158"/>
                </a:lnTo>
                <a:lnTo>
                  <a:pt x="378" y="158"/>
                </a:lnTo>
                <a:lnTo>
                  <a:pt x="375" y="165"/>
                </a:lnTo>
                <a:lnTo>
                  <a:pt x="372" y="170"/>
                </a:lnTo>
                <a:lnTo>
                  <a:pt x="372" y="170"/>
                </a:lnTo>
                <a:lnTo>
                  <a:pt x="366" y="188"/>
                </a:lnTo>
                <a:lnTo>
                  <a:pt x="259" y="182"/>
                </a:lnTo>
                <a:lnTo>
                  <a:pt x="271" y="170"/>
                </a:lnTo>
                <a:lnTo>
                  <a:pt x="271" y="170"/>
                </a:lnTo>
                <a:lnTo>
                  <a:pt x="278" y="164"/>
                </a:lnTo>
                <a:lnTo>
                  <a:pt x="285" y="158"/>
                </a:lnTo>
                <a:lnTo>
                  <a:pt x="288" y="152"/>
                </a:lnTo>
                <a:lnTo>
                  <a:pt x="288" y="152"/>
                </a:lnTo>
                <a:lnTo>
                  <a:pt x="290" y="143"/>
                </a:lnTo>
                <a:lnTo>
                  <a:pt x="290" y="131"/>
                </a:lnTo>
                <a:lnTo>
                  <a:pt x="288" y="116"/>
                </a:lnTo>
                <a:lnTo>
                  <a:pt x="288" y="116"/>
                </a:lnTo>
                <a:lnTo>
                  <a:pt x="292" y="113"/>
                </a:lnTo>
                <a:lnTo>
                  <a:pt x="294" y="109"/>
                </a:lnTo>
                <a:lnTo>
                  <a:pt x="294" y="107"/>
                </a:lnTo>
                <a:lnTo>
                  <a:pt x="294" y="104"/>
                </a:lnTo>
                <a:lnTo>
                  <a:pt x="294" y="104"/>
                </a:lnTo>
                <a:lnTo>
                  <a:pt x="293" y="97"/>
                </a:lnTo>
                <a:lnTo>
                  <a:pt x="294" y="90"/>
                </a:lnTo>
                <a:lnTo>
                  <a:pt x="294" y="83"/>
                </a:lnTo>
                <a:lnTo>
                  <a:pt x="294" y="79"/>
                </a:lnTo>
                <a:lnTo>
                  <a:pt x="294" y="79"/>
                </a:lnTo>
                <a:lnTo>
                  <a:pt x="292" y="76"/>
                </a:lnTo>
                <a:lnTo>
                  <a:pt x="291" y="68"/>
                </a:lnTo>
                <a:lnTo>
                  <a:pt x="288" y="56"/>
                </a:lnTo>
                <a:lnTo>
                  <a:pt x="288" y="5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52E80A5D-EA1B-4C9A-B175-4F1DF9FBB09E}"/>
              </a:ext>
            </a:extLst>
          </p:cNvPr>
          <p:cNvSpPr>
            <a:spLocks noEditPoints="1"/>
          </p:cNvSpPr>
          <p:nvPr/>
        </p:nvSpPr>
        <p:spPr bwMode="auto">
          <a:xfrm>
            <a:off x="2744531" y="4684632"/>
            <a:ext cx="623480" cy="1641153"/>
          </a:xfrm>
          <a:custGeom>
            <a:avLst/>
            <a:gdLst>
              <a:gd name="T0" fmla="*/ 238 w 552"/>
              <a:gd name="T1" fmla="*/ 5 h 1453"/>
              <a:gd name="T2" fmla="*/ 182 w 552"/>
              <a:gd name="T3" fmla="*/ 18 h 1453"/>
              <a:gd name="T4" fmla="*/ 149 w 552"/>
              <a:gd name="T5" fmla="*/ 42 h 1453"/>
              <a:gd name="T6" fmla="*/ 37 w 552"/>
              <a:gd name="T7" fmla="*/ 187 h 1453"/>
              <a:gd name="T8" fmla="*/ 1 w 552"/>
              <a:gd name="T9" fmla="*/ 257 h 1453"/>
              <a:gd name="T10" fmla="*/ 96 w 552"/>
              <a:gd name="T11" fmla="*/ 333 h 1453"/>
              <a:gd name="T12" fmla="*/ 187 w 552"/>
              <a:gd name="T13" fmla="*/ 563 h 1453"/>
              <a:gd name="T14" fmla="*/ 158 w 552"/>
              <a:gd name="T15" fmla="*/ 688 h 1453"/>
              <a:gd name="T16" fmla="*/ 151 w 552"/>
              <a:gd name="T17" fmla="*/ 826 h 1453"/>
              <a:gd name="T18" fmla="*/ 184 w 552"/>
              <a:gd name="T19" fmla="*/ 1019 h 1453"/>
              <a:gd name="T20" fmla="*/ 187 w 552"/>
              <a:gd name="T21" fmla="*/ 1098 h 1453"/>
              <a:gd name="T22" fmla="*/ 197 w 552"/>
              <a:gd name="T23" fmla="*/ 1345 h 1453"/>
              <a:gd name="T24" fmla="*/ 154 w 552"/>
              <a:gd name="T25" fmla="*/ 1350 h 1453"/>
              <a:gd name="T26" fmla="*/ 153 w 552"/>
              <a:gd name="T27" fmla="*/ 1395 h 1453"/>
              <a:gd name="T28" fmla="*/ 208 w 552"/>
              <a:gd name="T29" fmla="*/ 1434 h 1453"/>
              <a:gd name="T30" fmla="*/ 270 w 552"/>
              <a:gd name="T31" fmla="*/ 1451 h 1453"/>
              <a:gd name="T32" fmla="*/ 286 w 552"/>
              <a:gd name="T33" fmla="*/ 1418 h 1453"/>
              <a:gd name="T34" fmla="*/ 278 w 552"/>
              <a:gd name="T35" fmla="*/ 1394 h 1453"/>
              <a:gd name="T36" fmla="*/ 287 w 552"/>
              <a:gd name="T37" fmla="*/ 1367 h 1453"/>
              <a:gd name="T38" fmla="*/ 286 w 552"/>
              <a:gd name="T39" fmla="*/ 1298 h 1453"/>
              <a:gd name="T40" fmla="*/ 288 w 552"/>
              <a:gd name="T41" fmla="*/ 1214 h 1453"/>
              <a:gd name="T42" fmla="*/ 295 w 552"/>
              <a:gd name="T43" fmla="*/ 1030 h 1453"/>
              <a:gd name="T44" fmla="*/ 326 w 552"/>
              <a:gd name="T45" fmla="*/ 1219 h 1453"/>
              <a:gd name="T46" fmla="*/ 315 w 552"/>
              <a:gd name="T47" fmla="*/ 1312 h 1453"/>
              <a:gd name="T48" fmla="*/ 307 w 552"/>
              <a:gd name="T49" fmla="*/ 1351 h 1453"/>
              <a:gd name="T50" fmla="*/ 300 w 552"/>
              <a:gd name="T51" fmla="*/ 1370 h 1453"/>
              <a:gd name="T52" fmla="*/ 325 w 552"/>
              <a:gd name="T53" fmla="*/ 1413 h 1453"/>
              <a:gd name="T54" fmla="*/ 344 w 552"/>
              <a:gd name="T55" fmla="*/ 1450 h 1453"/>
              <a:gd name="T56" fmla="*/ 393 w 552"/>
              <a:gd name="T57" fmla="*/ 1440 h 1453"/>
              <a:gd name="T58" fmla="*/ 392 w 552"/>
              <a:gd name="T59" fmla="*/ 1413 h 1453"/>
              <a:gd name="T60" fmla="*/ 406 w 552"/>
              <a:gd name="T61" fmla="*/ 1339 h 1453"/>
              <a:gd name="T62" fmla="*/ 401 w 552"/>
              <a:gd name="T63" fmla="*/ 1260 h 1453"/>
              <a:gd name="T64" fmla="*/ 419 w 552"/>
              <a:gd name="T65" fmla="*/ 1095 h 1453"/>
              <a:gd name="T66" fmla="*/ 428 w 552"/>
              <a:gd name="T67" fmla="*/ 891 h 1453"/>
              <a:gd name="T68" fmla="*/ 464 w 552"/>
              <a:gd name="T69" fmla="*/ 827 h 1453"/>
              <a:gd name="T70" fmla="*/ 467 w 552"/>
              <a:gd name="T71" fmla="*/ 836 h 1453"/>
              <a:gd name="T72" fmla="*/ 487 w 552"/>
              <a:gd name="T73" fmla="*/ 773 h 1453"/>
              <a:gd name="T74" fmla="*/ 495 w 552"/>
              <a:gd name="T75" fmla="*/ 724 h 1453"/>
              <a:gd name="T76" fmla="*/ 530 w 552"/>
              <a:gd name="T77" fmla="*/ 614 h 1453"/>
              <a:gd name="T78" fmla="*/ 552 w 552"/>
              <a:gd name="T79" fmla="*/ 424 h 1453"/>
              <a:gd name="T80" fmla="*/ 513 w 552"/>
              <a:gd name="T81" fmla="*/ 306 h 1453"/>
              <a:gd name="T82" fmla="*/ 406 w 552"/>
              <a:gd name="T83" fmla="*/ 199 h 1453"/>
              <a:gd name="T84" fmla="*/ 424 w 552"/>
              <a:gd name="T85" fmla="*/ 121 h 1453"/>
              <a:gd name="T86" fmla="*/ 399 w 552"/>
              <a:gd name="T87" fmla="*/ 40 h 1453"/>
              <a:gd name="T88" fmla="*/ 465 w 552"/>
              <a:gd name="T89" fmla="*/ 25 h 1453"/>
              <a:gd name="T90" fmla="*/ 432 w 552"/>
              <a:gd name="T91" fmla="*/ 13 h 1453"/>
              <a:gd name="T92" fmla="*/ 336 w 552"/>
              <a:gd name="T93" fmla="*/ 0 h 1453"/>
              <a:gd name="T94" fmla="*/ 250 w 552"/>
              <a:gd name="T95" fmla="*/ 83 h 1453"/>
              <a:gd name="T96" fmla="*/ 253 w 552"/>
              <a:gd name="T97" fmla="*/ 105 h 1453"/>
              <a:gd name="T98" fmla="*/ 258 w 552"/>
              <a:gd name="T99" fmla="*/ 124 h 1453"/>
              <a:gd name="T100" fmla="*/ 269 w 552"/>
              <a:gd name="T101" fmla="*/ 168 h 1453"/>
              <a:gd name="T102" fmla="*/ 297 w 552"/>
              <a:gd name="T103" fmla="*/ 238 h 1453"/>
              <a:gd name="T104" fmla="*/ 272 w 552"/>
              <a:gd name="T105" fmla="*/ 275 h 1453"/>
              <a:gd name="T106" fmla="*/ 187 w 552"/>
              <a:gd name="T107" fmla="*/ 263 h 1453"/>
              <a:gd name="T108" fmla="*/ 108 w 552"/>
              <a:gd name="T109" fmla="*/ 214 h 1453"/>
              <a:gd name="T110" fmla="*/ 176 w 552"/>
              <a:gd name="T111" fmla="*/ 125 h 1453"/>
              <a:gd name="T112" fmla="*/ 219 w 552"/>
              <a:gd name="T113" fmla="*/ 88 h 1453"/>
              <a:gd name="T114" fmla="*/ 238 w 552"/>
              <a:gd name="T115" fmla="*/ 45 h 1453"/>
              <a:gd name="T116" fmla="*/ 226 w 552"/>
              <a:gd name="T117" fmla="*/ 48 h 1453"/>
              <a:gd name="T118" fmla="*/ 209 w 552"/>
              <a:gd name="T119" fmla="*/ 68 h 1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2" h="1453">
                <a:moveTo>
                  <a:pt x="243" y="15"/>
                </a:moveTo>
                <a:lnTo>
                  <a:pt x="235" y="18"/>
                </a:lnTo>
                <a:lnTo>
                  <a:pt x="235" y="18"/>
                </a:lnTo>
                <a:lnTo>
                  <a:pt x="238" y="12"/>
                </a:lnTo>
                <a:lnTo>
                  <a:pt x="239" y="8"/>
                </a:lnTo>
                <a:lnTo>
                  <a:pt x="239" y="6"/>
                </a:lnTo>
                <a:lnTo>
                  <a:pt x="238" y="5"/>
                </a:lnTo>
                <a:lnTo>
                  <a:pt x="238" y="5"/>
                </a:lnTo>
                <a:lnTo>
                  <a:pt x="234" y="5"/>
                </a:lnTo>
                <a:lnTo>
                  <a:pt x="230" y="5"/>
                </a:lnTo>
                <a:lnTo>
                  <a:pt x="216" y="6"/>
                </a:lnTo>
                <a:lnTo>
                  <a:pt x="201" y="8"/>
                </a:lnTo>
                <a:lnTo>
                  <a:pt x="195" y="11"/>
                </a:lnTo>
                <a:lnTo>
                  <a:pt x="190" y="13"/>
                </a:lnTo>
                <a:lnTo>
                  <a:pt x="190" y="13"/>
                </a:lnTo>
                <a:lnTo>
                  <a:pt x="182" y="18"/>
                </a:lnTo>
                <a:lnTo>
                  <a:pt x="175" y="23"/>
                </a:lnTo>
                <a:lnTo>
                  <a:pt x="170" y="27"/>
                </a:lnTo>
                <a:lnTo>
                  <a:pt x="170" y="27"/>
                </a:lnTo>
                <a:lnTo>
                  <a:pt x="163" y="30"/>
                </a:lnTo>
                <a:lnTo>
                  <a:pt x="152" y="33"/>
                </a:lnTo>
                <a:lnTo>
                  <a:pt x="152" y="33"/>
                </a:lnTo>
                <a:lnTo>
                  <a:pt x="150" y="36"/>
                </a:lnTo>
                <a:lnTo>
                  <a:pt x="149" y="42"/>
                </a:lnTo>
                <a:lnTo>
                  <a:pt x="147" y="59"/>
                </a:lnTo>
                <a:lnTo>
                  <a:pt x="147" y="86"/>
                </a:lnTo>
                <a:lnTo>
                  <a:pt x="129" y="101"/>
                </a:lnTo>
                <a:lnTo>
                  <a:pt x="129" y="101"/>
                </a:lnTo>
                <a:lnTo>
                  <a:pt x="93" y="133"/>
                </a:lnTo>
                <a:lnTo>
                  <a:pt x="62" y="161"/>
                </a:lnTo>
                <a:lnTo>
                  <a:pt x="47" y="175"/>
                </a:lnTo>
                <a:lnTo>
                  <a:pt x="37" y="187"/>
                </a:lnTo>
                <a:lnTo>
                  <a:pt x="37" y="187"/>
                </a:lnTo>
                <a:lnTo>
                  <a:pt x="19" y="207"/>
                </a:lnTo>
                <a:lnTo>
                  <a:pt x="13" y="218"/>
                </a:lnTo>
                <a:lnTo>
                  <a:pt x="7" y="226"/>
                </a:lnTo>
                <a:lnTo>
                  <a:pt x="3" y="236"/>
                </a:lnTo>
                <a:lnTo>
                  <a:pt x="1" y="243"/>
                </a:lnTo>
                <a:lnTo>
                  <a:pt x="0" y="251"/>
                </a:lnTo>
                <a:lnTo>
                  <a:pt x="1" y="257"/>
                </a:lnTo>
                <a:lnTo>
                  <a:pt x="1" y="257"/>
                </a:lnTo>
                <a:lnTo>
                  <a:pt x="6" y="264"/>
                </a:lnTo>
                <a:lnTo>
                  <a:pt x="14" y="274"/>
                </a:lnTo>
                <a:lnTo>
                  <a:pt x="25" y="283"/>
                </a:lnTo>
                <a:lnTo>
                  <a:pt x="38" y="294"/>
                </a:lnTo>
                <a:lnTo>
                  <a:pt x="68" y="315"/>
                </a:lnTo>
                <a:lnTo>
                  <a:pt x="96" y="333"/>
                </a:lnTo>
                <a:lnTo>
                  <a:pt x="96" y="333"/>
                </a:lnTo>
                <a:lnTo>
                  <a:pt x="157" y="367"/>
                </a:lnTo>
                <a:lnTo>
                  <a:pt x="193" y="386"/>
                </a:lnTo>
                <a:lnTo>
                  <a:pt x="193" y="386"/>
                </a:lnTo>
                <a:lnTo>
                  <a:pt x="193" y="412"/>
                </a:lnTo>
                <a:lnTo>
                  <a:pt x="191" y="470"/>
                </a:lnTo>
                <a:lnTo>
                  <a:pt x="189" y="531"/>
                </a:lnTo>
                <a:lnTo>
                  <a:pt x="188" y="555"/>
                </a:lnTo>
                <a:lnTo>
                  <a:pt x="187" y="563"/>
                </a:lnTo>
                <a:lnTo>
                  <a:pt x="184" y="568"/>
                </a:lnTo>
                <a:lnTo>
                  <a:pt x="184" y="568"/>
                </a:lnTo>
                <a:lnTo>
                  <a:pt x="176" y="592"/>
                </a:lnTo>
                <a:lnTo>
                  <a:pt x="165" y="627"/>
                </a:lnTo>
                <a:lnTo>
                  <a:pt x="152" y="671"/>
                </a:lnTo>
                <a:lnTo>
                  <a:pt x="162" y="681"/>
                </a:lnTo>
                <a:lnTo>
                  <a:pt x="162" y="681"/>
                </a:lnTo>
                <a:lnTo>
                  <a:pt x="158" y="688"/>
                </a:lnTo>
                <a:lnTo>
                  <a:pt x="151" y="706"/>
                </a:lnTo>
                <a:lnTo>
                  <a:pt x="147" y="718"/>
                </a:lnTo>
                <a:lnTo>
                  <a:pt x="144" y="731"/>
                </a:lnTo>
                <a:lnTo>
                  <a:pt x="141" y="744"/>
                </a:lnTo>
                <a:lnTo>
                  <a:pt x="141" y="757"/>
                </a:lnTo>
                <a:lnTo>
                  <a:pt x="141" y="757"/>
                </a:lnTo>
                <a:lnTo>
                  <a:pt x="145" y="788"/>
                </a:lnTo>
                <a:lnTo>
                  <a:pt x="151" y="826"/>
                </a:lnTo>
                <a:lnTo>
                  <a:pt x="157" y="864"/>
                </a:lnTo>
                <a:lnTo>
                  <a:pt x="158" y="881"/>
                </a:lnTo>
                <a:lnTo>
                  <a:pt x="159" y="897"/>
                </a:lnTo>
                <a:lnTo>
                  <a:pt x="159" y="897"/>
                </a:lnTo>
                <a:lnTo>
                  <a:pt x="160" y="912"/>
                </a:lnTo>
                <a:lnTo>
                  <a:pt x="164" y="932"/>
                </a:lnTo>
                <a:lnTo>
                  <a:pt x="174" y="976"/>
                </a:lnTo>
                <a:lnTo>
                  <a:pt x="184" y="1019"/>
                </a:lnTo>
                <a:lnTo>
                  <a:pt x="190" y="1045"/>
                </a:lnTo>
                <a:lnTo>
                  <a:pt x="190" y="1045"/>
                </a:lnTo>
                <a:lnTo>
                  <a:pt x="190" y="1055"/>
                </a:lnTo>
                <a:lnTo>
                  <a:pt x="190" y="1061"/>
                </a:lnTo>
                <a:lnTo>
                  <a:pt x="188" y="1066"/>
                </a:lnTo>
                <a:lnTo>
                  <a:pt x="187" y="1075"/>
                </a:lnTo>
                <a:lnTo>
                  <a:pt x="187" y="1075"/>
                </a:lnTo>
                <a:lnTo>
                  <a:pt x="187" y="1098"/>
                </a:lnTo>
                <a:lnTo>
                  <a:pt x="190" y="1116"/>
                </a:lnTo>
                <a:lnTo>
                  <a:pt x="190" y="1116"/>
                </a:lnTo>
                <a:lnTo>
                  <a:pt x="191" y="1129"/>
                </a:lnTo>
                <a:lnTo>
                  <a:pt x="191" y="1147"/>
                </a:lnTo>
                <a:lnTo>
                  <a:pt x="193" y="1179"/>
                </a:lnTo>
                <a:lnTo>
                  <a:pt x="193" y="1179"/>
                </a:lnTo>
                <a:lnTo>
                  <a:pt x="195" y="1280"/>
                </a:lnTo>
                <a:lnTo>
                  <a:pt x="197" y="1345"/>
                </a:lnTo>
                <a:lnTo>
                  <a:pt x="184" y="1343"/>
                </a:lnTo>
                <a:lnTo>
                  <a:pt x="184" y="1343"/>
                </a:lnTo>
                <a:lnTo>
                  <a:pt x="181" y="1342"/>
                </a:lnTo>
                <a:lnTo>
                  <a:pt x="174" y="1342"/>
                </a:lnTo>
                <a:lnTo>
                  <a:pt x="165" y="1344"/>
                </a:lnTo>
                <a:lnTo>
                  <a:pt x="160" y="1347"/>
                </a:lnTo>
                <a:lnTo>
                  <a:pt x="154" y="1350"/>
                </a:lnTo>
                <a:lnTo>
                  <a:pt x="154" y="1350"/>
                </a:lnTo>
                <a:lnTo>
                  <a:pt x="150" y="1355"/>
                </a:lnTo>
                <a:lnTo>
                  <a:pt x="147" y="1361"/>
                </a:lnTo>
                <a:lnTo>
                  <a:pt x="146" y="1367"/>
                </a:lnTo>
                <a:lnTo>
                  <a:pt x="147" y="1374"/>
                </a:lnTo>
                <a:lnTo>
                  <a:pt x="150" y="1386"/>
                </a:lnTo>
                <a:lnTo>
                  <a:pt x="152" y="1393"/>
                </a:lnTo>
                <a:lnTo>
                  <a:pt x="152" y="1393"/>
                </a:lnTo>
                <a:lnTo>
                  <a:pt x="153" y="1395"/>
                </a:lnTo>
                <a:lnTo>
                  <a:pt x="157" y="1399"/>
                </a:lnTo>
                <a:lnTo>
                  <a:pt x="166" y="1406"/>
                </a:lnTo>
                <a:lnTo>
                  <a:pt x="178" y="1413"/>
                </a:lnTo>
                <a:lnTo>
                  <a:pt x="190" y="1418"/>
                </a:lnTo>
                <a:lnTo>
                  <a:pt x="190" y="1418"/>
                </a:lnTo>
                <a:lnTo>
                  <a:pt x="194" y="1422"/>
                </a:lnTo>
                <a:lnTo>
                  <a:pt x="199" y="1424"/>
                </a:lnTo>
                <a:lnTo>
                  <a:pt x="208" y="1434"/>
                </a:lnTo>
                <a:lnTo>
                  <a:pt x="216" y="1442"/>
                </a:lnTo>
                <a:lnTo>
                  <a:pt x="225" y="1449"/>
                </a:lnTo>
                <a:lnTo>
                  <a:pt x="225" y="1449"/>
                </a:lnTo>
                <a:lnTo>
                  <a:pt x="230" y="1450"/>
                </a:lnTo>
                <a:lnTo>
                  <a:pt x="235" y="1451"/>
                </a:lnTo>
                <a:lnTo>
                  <a:pt x="249" y="1453"/>
                </a:lnTo>
                <a:lnTo>
                  <a:pt x="260" y="1453"/>
                </a:lnTo>
                <a:lnTo>
                  <a:pt x="270" y="1451"/>
                </a:lnTo>
                <a:lnTo>
                  <a:pt x="270" y="1451"/>
                </a:lnTo>
                <a:lnTo>
                  <a:pt x="275" y="1450"/>
                </a:lnTo>
                <a:lnTo>
                  <a:pt x="278" y="1448"/>
                </a:lnTo>
                <a:lnTo>
                  <a:pt x="283" y="1441"/>
                </a:lnTo>
                <a:lnTo>
                  <a:pt x="283" y="1441"/>
                </a:lnTo>
                <a:lnTo>
                  <a:pt x="284" y="1437"/>
                </a:lnTo>
                <a:lnTo>
                  <a:pt x="284" y="1431"/>
                </a:lnTo>
                <a:lnTo>
                  <a:pt x="286" y="1418"/>
                </a:lnTo>
                <a:lnTo>
                  <a:pt x="286" y="1418"/>
                </a:lnTo>
                <a:lnTo>
                  <a:pt x="286" y="1416"/>
                </a:lnTo>
                <a:lnTo>
                  <a:pt x="284" y="1411"/>
                </a:lnTo>
                <a:lnTo>
                  <a:pt x="281" y="1404"/>
                </a:lnTo>
                <a:lnTo>
                  <a:pt x="275" y="1395"/>
                </a:lnTo>
                <a:lnTo>
                  <a:pt x="275" y="1395"/>
                </a:lnTo>
                <a:lnTo>
                  <a:pt x="276" y="1394"/>
                </a:lnTo>
                <a:lnTo>
                  <a:pt x="278" y="1394"/>
                </a:lnTo>
                <a:lnTo>
                  <a:pt x="281" y="1393"/>
                </a:lnTo>
                <a:lnTo>
                  <a:pt x="281" y="1393"/>
                </a:lnTo>
                <a:lnTo>
                  <a:pt x="281" y="1393"/>
                </a:lnTo>
                <a:lnTo>
                  <a:pt x="282" y="1392"/>
                </a:lnTo>
                <a:lnTo>
                  <a:pt x="283" y="1387"/>
                </a:lnTo>
                <a:lnTo>
                  <a:pt x="286" y="1373"/>
                </a:lnTo>
                <a:lnTo>
                  <a:pt x="286" y="1373"/>
                </a:lnTo>
                <a:lnTo>
                  <a:pt x="287" y="1367"/>
                </a:lnTo>
                <a:lnTo>
                  <a:pt x="287" y="1363"/>
                </a:lnTo>
                <a:lnTo>
                  <a:pt x="286" y="1361"/>
                </a:lnTo>
                <a:lnTo>
                  <a:pt x="286" y="1361"/>
                </a:lnTo>
                <a:lnTo>
                  <a:pt x="288" y="1325"/>
                </a:lnTo>
                <a:lnTo>
                  <a:pt x="288" y="1325"/>
                </a:lnTo>
                <a:lnTo>
                  <a:pt x="287" y="1313"/>
                </a:lnTo>
                <a:lnTo>
                  <a:pt x="286" y="1298"/>
                </a:lnTo>
                <a:lnTo>
                  <a:pt x="286" y="1298"/>
                </a:lnTo>
                <a:lnTo>
                  <a:pt x="286" y="1285"/>
                </a:lnTo>
                <a:lnTo>
                  <a:pt x="283" y="1269"/>
                </a:lnTo>
                <a:lnTo>
                  <a:pt x="283" y="1269"/>
                </a:lnTo>
                <a:lnTo>
                  <a:pt x="282" y="1261"/>
                </a:lnTo>
                <a:lnTo>
                  <a:pt x="281" y="1254"/>
                </a:lnTo>
                <a:lnTo>
                  <a:pt x="283" y="1242"/>
                </a:lnTo>
                <a:lnTo>
                  <a:pt x="283" y="1242"/>
                </a:lnTo>
                <a:lnTo>
                  <a:pt x="288" y="1214"/>
                </a:lnTo>
                <a:lnTo>
                  <a:pt x="290" y="1195"/>
                </a:lnTo>
                <a:lnTo>
                  <a:pt x="290" y="1174"/>
                </a:lnTo>
                <a:lnTo>
                  <a:pt x="290" y="1174"/>
                </a:lnTo>
                <a:lnTo>
                  <a:pt x="290" y="1143"/>
                </a:lnTo>
                <a:lnTo>
                  <a:pt x="290" y="1125"/>
                </a:lnTo>
                <a:lnTo>
                  <a:pt x="290" y="1125"/>
                </a:lnTo>
                <a:lnTo>
                  <a:pt x="293" y="1074"/>
                </a:lnTo>
                <a:lnTo>
                  <a:pt x="295" y="1030"/>
                </a:lnTo>
                <a:lnTo>
                  <a:pt x="295" y="1030"/>
                </a:lnTo>
                <a:lnTo>
                  <a:pt x="306" y="1066"/>
                </a:lnTo>
                <a:lnTo>
                  <a:pt x="313" y="1092"/>
                </a:lnTo>
                <a:lnTo>
                  <a:pt x="315" y="1108"/>
                </a:lnTo>
                <a:lnTo>
                  <a:pt x="315" y="1108"/>
                </a:lnTo>
                <a:lnTo>
                  <a:pt x="320" y="1158"/>
                </a:lnTo>
                <a:lnTo>
                  <a:pt x="326" y="1219"/>
                </a:lnTo>
                <a:lnTo>
                  <a:pt x="326" y="1219"/>
                </a:lnTo>
                <a:lnTo>
                  <a:pt x="326" y="1228"/>
                </a:lnTo>
                <a:lnTo>
                  <a:pt x="325" y="1235"/>
                </a:lnTo>
                <a:lnTo>
                  <a:pt x="321" y="1249"/>
                </a:lnTo>
                <a:lnTo>
                  <a:pt x="318" y="1260"/>
                </a:lnTo>
                <a:lnTo>
                  <a:pt x="315" y="1267"/>
                </a:lnTo>
                <a:lnTo>
                  <a:pt x="315" y="1267"/>
                </a:lnTo>
                <a:lnTo>
                  <a:pt x="315" y="1293"/>
                </a:lnTo>
                <a:lnTo>
                  <a:pt x="315" y="1312"/>
                </a:lnTo>
                <a:lnTo>
                  <a:pt x="313" y="1328"/>
                </a:lnTo>
                <a:lnTo>
                  <a:pt x="313" y="1328"/>
                </a:lnTo>
                <a:lnTo>
                  <a:pt x="311" y="1338"/>
                </a:lnTo>
                <a:lnTo>
                  <a:pt x="311" y="1343"/>
                </a:lnTo>
                <a:lnTo>
                  <a:pt x="311" y="1348"/>
                </a:lnTo>
                <a:lnTo>
                  <a:pt x="311" y="1348"/>
                </a:lnTo>
                <a:lnTo>
                  <a:pt x="309" y="1350"/>
                </a:lnTo>
                <a:lnTo>
                  <a:pt x="307" y="1351"/>
                </a:lnTo>
                <a:lnTo>
                  <a:pt x="297" y="1353"/>
                </a:lnTo>
                <a:lnTo>
                  <a:pt x="297" y="1353"/>
                </a:lnTo>
                <a:lnTo>
                  <a:pt x="296" y="1354"/>
                </a:lnTo>
                <a:lnTo>
                  <a:pt x="295" y="1356"/>
                </a:lnTo>
                <a:lnTo>
                  <a:pt x="296" y="1361"/>
                </a:lnTo>
                <a:lnTo>
                  <a:pt x="299" y="1366"/>
                </a:lnTo>
                <a:lnTo>
                  <a:pt x="300" y="1370"/>
                </a:lnTo>
                <a:lnTo>
                  <a:pt x="300" y="1370"/>
                </a:lnTo>
                <a:lnTo>
                  <a:pt x="302" y="1380"/>
                </a:lnTo>
                <a:lnTo>
                  <a:pt x="306" y="1391"/>
                </a:lnTo>
                <a:lnTo>
                  <a:pt x="306" y="1391"/>
                </a:lnTo>
                <a:lnTo>
                  <a:pt x="307" y="1394"/>
                </a:lnTo>
                <a:lnTo>
                  <a:pt x="311" y="1399"/>
                </a:lnTo>
                <a:lnTo>
                  <a:pt x="320" y="1409"/>
                </a:lnTo>
                <a:lnTo>
                  <a:pt x="320" y="1409"/>
                </a:lnTo>
                <a:lnTo>
                  <a:pt x="325" y="1413"/>
                </a:lnTo>
                <a:lnTo>
                  <a:pt x="327" y="1418"/>
                </a:lnTo>
                <a:lnTo>
                  <a:pt x="331" y="1429"/>
                </a:lnTo>
                <a:lnTo>
                  <a:pt x="331" y="1429"/>
                </a:lnTo>
                <a:lnTo>
                  <a:pt x="336" y="1444"/>
                </a:lnTo>
                <a:lnTo>
                  <a:pt x="336" y="1444"/>
                </a:lnTo>
                <a:lnTo>
                  <a:pt x="338" y="1447"/>
                </a:lnTo>
                <a:lnTo>
                  <a:pt x="340" y="1449"/>
                </a:lnTo>
                <a:lnTo>
                  <a:pt x="344" y="1450"/>
                </a:lnTo>
                <a:lnTo>
                  <a:pt x="349" y="1450"/>
                </a:lnTo>
                <a:lnTo>
                  <a:pt x="362" y="1449"/>
                </a:lnTo>
                <a:lnTo>
                  <a:pt x="378" y="1447"/>
                </a:lnTo>
                <a:lnTo>
                  <a:pt x="378" y="1447"/>
                </a:lnTo>
                <a:lnTo>
                  <a:pt x="386" y="1444"/>
                </a:lnTo>
                <a:lnTo>
                  <a:pt x="390" y="1443"/>
                </a:lnTo>
                <a:lnTo>
                  <a:pt x="393" y="1441"/>
                </a:lnTo>
                <a:lnTo>
                  <a:pt x="393" y="1440"/>
                </a:lnTo>
                <a:lnTo>
                  <a:pt x="392" y="1435"/>
                </a:lnTo>
                <a:lnTo>
                  <a:pt x="390" y="1431"/>
                </a:lnTo>
                <a:lnTo>
                  <a:pt x="392" y="1429"/>
                </a:lnTo>
                <a:lnTo>
                  <a:pt x="392" y="1429"/>
                </a:lnTo>
                <a:lnTo>
                  <a:pt x="392" y="1423"/>
                </a:lnTo>
                <a:lnTo>
                  <a:pt x="392" y="1418"/>
                </a:lnTo>
                <a:lnTo>
                  <a:pt x="392" y="1413"/>
                </a:lnTo>
                <a:lnTo>
                  <a:pt x="392" y="1413"/>
                </a:lnTo>
                <a:lnTo>
                  <a:pt x="392" y="1392"/>
                </a:lnTo>
                <a:lnTo>
                  <a:pt x="393" y="1378"/>
                </a:lnTo>
                <a:lnTo>
                  <a:pt x="394" y="1370"/>
                </a:lnTo>
                <a:lnTo>
                  <a:pt x="399" y="1368"/>
                </a:lnTo>
                <a:lnTo>
                  <a:pt x="399" y="1368"/>
                </a:lnTo>
                <a:lnTo>
                  <a:pt x="400" y="1364"/>
                </a:lnTo>
                <a:lnTo>
                  <a:pt x="403" y="1354"/>
                </a:lnTo>
                <a:lnTo>
                  <a:pt x="406" y="1339"/>
                </a:lnTo>
                <a:lnTo>
                  <a:pt x="406" y="1331"/>
                </a:lnTo>
                <a:lnTo>
                  <a:pt x="406" y="1323"/>
                </a:lnTo>
                <a:lnTo>
                  <a:pt x="406" y="1323"/>
                </a:lnTo>
                <a:lnTo>
                  <a:pt x="403" y="1305"/>
                </a:lnTo>
                <a:lnTo>
                  <a:pt x="401" y="1288"/>
                </a:lnTo>
                <a:lnTo>
                  <a:pt x="400" y="1273"/>
                </a:lnTo>
                <a:lnTo>
                  <a:pt x="400" y="1266"/>
                </a:lnTo>
                <a:lnTo>
                  <a:pt x="401" y="1260"/>
                </a:lnTo>
                <a:lnTo>
                  <a:pt x="401" y="1260"/>
                </a:lnTo>
                <a:lnTo>
                  <a:pt x="411" y="1222"/>
                </a:lnTo>
                <a:lnTo>
                  <a:pt x="417" y="1194"/>
                </a:lnTo>
                <a:lnTo>
                  <a:pt x="421" y="1166"/>
                </a:lnTo>
                <a:lnTo>
                  <a:pt x="421" y="1166"/>
                </a:lnTo>
                <a:lnTo>
                  <a:pt x="422" y="1151"/>
                </a:lnTo>
                <a:lnTo>
                  <a:pt x="421" y="1133"/>
                </a:lnTo>
                <a:lnTo>
                  <a:pt x="419" y="1095"/>
                </a:lnTo>
                <a:lnTo>
                  <a:pt x="415" y="1058"/>
                </a:lnTo>
                <a:lnTo>
                  <a:pt x="415" y="1044"/>
                </a:lnTo>
                <a:lnTo>
                  <a:pt x="417" y="1032"/>
                </a:lnTo>
                <a:lnTo>
                  <a:pt x="417" y="1032"/>
                </a:lnTo>
                <a:lnTo>
                  <a:pt x="420" y="1000"/>
                </a:lnTo>
                <a:lnTo>
                  <a:pt x="424" y="954"/>
                </a:lnTo>
                <a:lnTo>
                  <a:pt x="428" y="891"/>
                </a:lnTo>
                <a:lnTo>
                  <a:pt x="428" y="891"/>
                </a:lnTo>
                <a:lnTo>
                  <a:pt x="433" y="876"/>
                </a:lnTo>
                <a:lnTo>
                  <a:pt x="442" y="856"/>
                </a:lnTo>
                <a:lnTo>
                  <a:pt x="442" y="856"/>
                </a:lnTo>
                <a:lnTo>
                  <a:pt x="445" y="848"/>
                </a:lnTo>
                <a:lnTo>
                  <a:pt x="448" y="841"/>
                </a:lnTo>
                <a:lnTo>
                  <a:pt x="449" y="833"/>
                </a:lnTo>
                <a:lnTo>
                  <a:pt x="464" y="827"/>
                </a:lnTo>
                <a:lnTo>
                  <a:pt x="464" y="827"/>
                </a:lnTo>
                <a:lnTo>
                  <a:pt x="457" y="836"/>
                </a:lnTo>
                <a:lnTo>
                  <a:pt x="453" y="842"/>
                </a:lnTo>
                <a:lnTo>
                  <a:pt x="451" y="845"/>
                </a:lnTo>
                <a:lnTo>
                  <a:pt x="451" y="845"/>
                </a:lnTo>
                <a:lnTo>
                  <a:pt x="452" y="847"/>
                </a:lnTo>
                <a:lnTo>
                  <a:pt x="455" y="845"/>
                </a:lnTo>
                <a:lnTo>
                  <a:pt x="459" y="842"/>
                </a:lnTo>
                <a:lnTo>
                  <a:pt x="467" y="836"/>
                </a:lnTo>
                <a:lnTo>
                  <a:pt x="471" y="827"/>
                </a:lnTo>
                <a:lnTo>
                  <a:pt x="471" y="827"/>
                </a:lnTo>
                <a:lnTo>
                  <a:pt x="480" y="813"/>
                </a:lnTo>
                <a:lnTo>
                  <a:pt x="480" y="813"/>
                </a:lnTo>
                <a:lnTo>
                  <a:pt x="489" y="800"/>
                </a:lnTo>
                <a:lnTo>
                  <a:pt x="489" y="800"/>
                </a:lnTo>
                <a:lnTo>
                  <a:pt x="488" y="786"/>
                </a:lnTo>
                <a:lnTo>
                  <a:pt x="487" y="773"/>
                </a:lnTo>
                <a:lnTo>
                  <a:pt x="487" y="773"/>
                </a:lnTo>
                <a:lnTo>
                  <a:pt x="488" y="764"/>
                </a:lnTo>
                <a:lnTo>
                  <a:pt x="489" y="756"/>
                </a:lnTo>
                <a:lnTo>
                  <a:pt x="489" y="748"/>
                </a:lnTo>
                <a:lnTo>
                  <a:pt x="489" y="748"/>
                </a:lnTo>
                <a:lnTo>
                  <a:pt x="489" y="743"/>
                </a:lnTo>
                <a:lnTo>
                  <a:pt x="490" y="737"/>
                </a:lnTo>
                <a:lnTo>
                  <a:pt x="495" y="724"/>
                </a:lnTo>
                <a:lnTo>
                  <a:pt x="505" y="699"/>
                </a:lnTo>
                <a:lnTo>
                  <a:pt x="505" y="699"/>
                </a:lnTo>
                <a:lnTo>
                  <a:pt x="511" y="675"/>
                </a:lnTo>
                <a:lnTo>
                  <a:pt x="513" y="662"/>
                </a:lnTo>
                <a:lnTo>
                  <a:pt x="517" y="651"/>
                </a:lnTo>
                <a:lnTo>
                  <a:pt x="517" y="651"/>
                </a:lnTo>
                <a:lnTo>
                  <a:pt x="526" y="627"/>
                </a:lnTo>
                <a:lnTo>
                  <a:pt x="530" y="614"/>
                </a:lnTo>
                <a:lnTo>
                  <a:pt x="532" y="604"/>
                </a:lnTo>
                <a:lnTo>
                  <a:pt x="532" y="604"/>
                </a:lnTo>
                <a:lnTo>
                  <a:pt x="536" y="576"/>
                </a:lnTo>
                <a:lnTo>
                  <a:pt x="544" y="525"/>
                </a:lnTo>
                <a:lnTo>
                  <a:pt x="550" y="468"/>
                </a:lnTo>
                <a:lnTo>
                  <a:pt x="552" y="444"/>
                </a:lnTo>
                <a:lnTo>
                  <a:pt x="552" y="424"/>
                </a:lnTo>
                <a:lnTo>
                  <a:pt x="552" y="424"/>
                </a:lnTo>
                <a:lnTo>
                  <a:pt x="551" y="407"/>
                </a:lnTo>
                <a:lnTo>
                  <a:pt x="548" y="389"/>
                </a:lnTo>
                <a:lnTo>
                  <a:pt x="540" y="356"/>
                </a:lnTo>
                <a:lnTo>
                  <a:pt x="533" y="329"/>
                </a:lnTo>
                <a:lnTo>
                  <a:pt x="530" y="320"/>
                </a:lnTo>
                <a:lnTo>
                  <a:pt x="527" y="315"/>
                </a:lnTo>
                <a:lnTo>
                  <a:pt x="527" y="315"/>
                </a:lnTo>
                <a:lnTo>
                  <a:pt x="513" y="306"/>
                </a:lnTo>
                <a:lnTo>
                  <a:pt x="488" y="292"/>
                </a:lnTo>
                <a:lnTo>
                  <a:pt x="453" y="273"/>
                </a:lnTo>
                <a:lnTo>
                  <a:pt x="411" y="245"/>
                </a:lnTo>
                <a:lnTo>
                  <a:pt x="411" y="245"/>
                </a:lnTo>
                <a:lnTo>
                  <a:pt x="408" y="224"/>
                </a:lnTo>
                <a:lnTo>
                  <a:pt x="406" y="208"/>
                </a:lnTo>
                <a:lnTo>
                  <a:pt x="406" y="199"/>
                </a:lnTo>
                <a:lnTo>
                  <a:pt x="406" y="199"/>
                </a:lnTo>
                <a:lnTo>
                  <a:pt x="409" y="189"/>
                </a:lnTo>
                <a:lnTo>
                  <a:pt x="414" y="176"/>
                </a:lnTo>
                <a:lnTo>
                  <a:pt x="414" y="176"/>
                </a:lnTo>
                <a:lnTo>
                  <a:pt x="417" y="165"/>
                </a:lnTo>
                <a:lnTo>
                  <a:pt x="420" y="149"/>
                </a:lnTo>
                <a:lnTo>
                  <a:pt x="422" y="132"/>
                </a:lnTo>
                <a:lnTo>
                  <a:pt x="424" y="121"/>
                </a:lnTo>
                <a:lnTo>
                  <a:pt x="424" y="121"/>
                </a:lnTo>
                <a:lnTo>
                  <a:pt x="422" y="90"/>
                </a:lnTo>
                <a:lnTo>
                  <a:pt x="421" y="71"/>
                </a:lnTo>
                <a:lnTo>
                  <a:pt x="419" y="64"/>
                </a:lnTo>
                <a:lnTo>
                  <a:pt x="417" y="58"/>
                </a:lnTo>
                <a:lnTo>
                  <a:pt x="417" y="58"/>
                </a:lnTo>
                <a:lnTo>
                  <a:pt x="409" y="50"/>
                </a:lnTo>
                <a:lnTo>
                  <a:pt x="405" y="45"/>
                </a:lnTo>
                <a:lnTo>
                  <a:pt x="399" y="40"/>
                </a:lnTo>
                <a:lnTo>
                  <a:pt x="399" y="40"/>
                </a:lnTo>
                <a:lnTo>
                  <a:pt x="426" y="37"/>
                </a:lnTo>
                <a:lnTo>
                  <a:pt x="448" y="32"/>
                </a:lnTo>
                <a:lnTo>
                  <a:pt x="456" y="30"/>
                </a:lnTo>
                <a:lnTo>
                  <a:pt x="462" y="27"/>
                </a:lnTo>
                <a:lnTo>
                  <a:pt x="462" y="27"/>
                </a:lnTo>
                <a:lnTo>
                  <a:pt x="464" y="26"/>
                </a:lnTo>
                <a:lnTo>
                  <a:pt x="465" y="25"/>
                </a:lnTo>
                <a:lnTo>
                  <a:pt x="464" y="24"/>
                </a:lnTo>
                <a:lnTo>
                  <a:pt x="463" y="24"/>
                </a:lnTo>
                <a:lnTo>
                  <a:pt x="457" y="25"/>
                </a:lnTo>
                <a:lnTo>
                  <a:pt x="457" y="25"/>
                </a:lnTo>
                <a:lnTo>
                  <a:pt x="459" y="20"/>
                </a:lnTo>
                <a:lnTo>
                  <a:pt x="464" y="15"/>
                </a:lnTo>
                <a:lnTo>
                  <a:pt x="464" y="15"/>
                </a:lnTo>
                <a:lnTo>
                  <a:pt x="432" y="13"/>
                </a:lnTo>
                <a:lnTo>
                  <a:pt x="403" y="12"/>
                </a:lnTo>
                <a:lnTo>
                  <a:pt x="378" y="11"/>
                </a:lnTo>
                <a:lnTo>
                  <a:pt x="378" y="11"/>
                </a:lnTo>
                <a:lnTo>
                  <a:pt x="361" y="7"/>
                </a:lnTo>
                <a:lnTo>
                  <a:pt x="349" y="3"/>
                </a:lnTo>
                <a:lnTo>
                  <a:pt x="341" y="1"/>
                </a:lnTo>
                <a:lnTo>
                  <a:pt x="336" y="0"/>
                </a:lnTo>
                <a:lnTo>
                  <a:pt x="336" y="0"/>
                </a:lnTo>
                <a:lnTo>
                  <a:pt x="319" y="2"/>
                </a:lnTo>
                <a:lnTo>
                  <a:pt x="287" y="7"/>
                </a:lnTo>
                <a:lnTo>
                  <a:pt x="243" y="15"/>
                </a:lnTo>
                <a:lnTo>
                  <a:pt x="243" y="15"/>
                </a:lnTo>
                <a:close/>
                <a:moveTo>
                  <a:pt x="260" y="56"/>
                </a:moveTo>
                <a:lnTo>
                  <a:pt x="260" y="56"/>
                </a:lnTo>
                <a:lnTo>
                  <a:pt x="250" y="83"/>
                </a:lnTo>
                <a:lnTo>
                  <a:pt x="250" y="83"/>
                </a:lnTo>
                <a:lnTo>
                  <a:pt x="247" y="90"/>
                </a:lnTo>
                <a:lnTo>
                  <a:pt x="247" y="95"/>
                </a:lnTo>
                <a:lnTo>
                  <a:pt x="247" y="99"/>
                </a:lnTo>
                <a:lnTo>
                  <a:pt x="247" y="101"/>
                </a:lnTo>
                <a:lnTo>
                  <a:pt x="247" y="101"/>
                </a:lnTo>
                <a:lnTo>
                  <a:pt x="249" y="102"/>
                </a:lnTo>
                <a:lnTo>
                  <a:pt x="251" y="104"/>
                </a:lnTo>
                <a:lnTo>
                  <a:pt x="253" y="105"/>
                </a:lnTo>
                <a:lnTo>
                  <a:pt x="252" y="108"/>
                </a:lnTo>
                <a:lnTo>
                  <a:pt x="252" y="108"/>
                </a:lnTo>
                <a:lnTo>
                  <a:pt x="252" y="115"/>
                </a:lnTo>
                <a:lnTo>
                  <a:pt x="252" y="119"/>
                </a:lnTo>
                <a:lnTo>
                  <a:pt x="252" y="119"/>
                </a:lnTo>
                <a:lnTo>
                  <a:pt x="253" y="120"/>
                </a:lnTo>
                <a:lnTo>
                  <a:pt x="256" y="121"/>
                </a:lnTo>
                <a:lnTo>
                  <a:pt x="258" y="124"/>
                </a:lnTo>
                <a:lnTo>
                  <a:pt x="260" y="126"/>
                </a:lnTo>
                <a:lnTo>
                  <a:pt x="260" y="126"/>
                </a:lnTo>
                <a:lnTo>
                  <a:pt x="264" y="131"/>
                </a:lnTo>
                <a:lnTo>
                  <a:pt x="266" y="133"/>
                </a:lnTo>
                <a:lnTo>
                  <a:pt x="268" y="139"/>
                </a:lnTo>
                <a:lnTo>
                  <a:pt x="268" y="139"/>
                </a:lnTo>
                <a:lnTo>
                  <a:pt x="269" y="157"/>
                </a:lnTo>
                <a:lnTo>
                  <a:pt x="269" y="168"/>
                </a:lnTo>
                <a:lnTo>
                  <a:pt x="270" y="176"/>
                </a:lnTo>
                <a:lnTo>
                  <a:pt x="270" y="176"/>
                </a:lnTo>
                <a:lnTo>
                  <a:pt x="276" y="202"/>
                </a:lnTo>
                <a:lnTo>
                  <a:pt x="281" y="217"/>
                </a:lnTo>
                <a:lnTo>
                  <a:pt x="286" y="227"/>
                </a:lnTo>
                <a:lnTo>
                  <a:pt x="286" y="227"/>
                </a:lnTo>
                <a:lnTo>
                  <a:pt x="291" y="233"/>
                </a:lnTo>
                <a:lnTo>
                  <a:pt x="297" y="238"/>
                </a:lnTo>
                <a:lnTo>
                  <a:pt x="306" y="243"/>
                </a:lnTo>
                <a:lnTo>
                  <a:pt x="308" y="259"/>
                </a:lnTo>
                <a:lnTo>
                  <a:pt x="308" y="259"/>
                </a:lnTo>
                <a:lnTo>
                  <a:pt x="290" y="273"/>
                </a:lnTo>
                <a:lnTo>
                  <a:pt x="290" y="273"/>
                </a:lnTo>
                <a:lnTo>
                  <a:pt x="283" y="274"/>
                </a:lnTo>
                <a:lnTo>
                  <a:pt x="272" y="275"/>
                </a:lnTo>
                <a:lnTo>
                  <a:pt x="272" y="275"/>
                </a:lnTo>
                <a:lnTo>
                  <a:pt x="269" y="274"/>
                </a:lnTo>
                <a:lnTo>
                  <a:pt x="263" y="273"/>
                </a:lnTo>
                <a:lnTo>
                  <a:pt x="257" y="270"/>
                </a:lnTo>
                <a:lnTo>
                  <a:pt x="247" y="268"/>
                </a:lnTo>
                <a:lnTo>
                  <a:pt x="247" y="268"/>
                </a:lnTo>
                <a:lnTo>
                  <a:pt x="231" y="265"/>
                </a:lnTo>
                <a:lnTo>
                  <a:pt x="208" y="264"/>
                </a:lnTo>
                <a:lnTo>
                  <a:pt x="187" y="263"/>
                </a:lnTo>
                <a:lnTo>
                  <a:pt x="177" y="262"/>
                </a:lnTo>
                <a:lnTo>
                  <a:pt x="177" y="262"/>
                </a:lnTo>
                <a:lnTo>
                  <a:pt x="171" y="261"/>
                </a:lnTo>
                <a:lnTo>
                  <a:pt x="160" y="259"/>
                </a:lnTo>
                <a:lnTo>
                  <a:pt x="144" y="257"/>
                </a:lnTo>
                <a:lnTo>
                  <a:pt x="96" y="237"/>
                </a:lnTo>
                <a:lnTo>
                  <a:pt x="96" y="237"/>
                </a:lnTo>
                <a:lnTo>
                  <a:pt x="108" y="214"/>
                </a:lnTo>
                <a:lnTo>
                  <a:pt x="119" y="195"/>
                </a:lnTo>
                <a:lnTo>
                  <a:pt x="129" y="180"/>
                </a:lnTo>
                <a:lnTo>
                  <a:pt x="129" y="180"/>
                </a:lnTo>
                <a:lnTo>
                  <a:pt x="140" y="164"/>
                </a:lnTo>
                <a:lnTo>
                  <a:pt x="152" y="149"/>
                </a:lnTo>
                <a:lnTo>
                  <a:pt x="166" y="131"/>
                </a:lnTo>
                <a:lnTo>
                  <a:pt x="166" y="131"/>
                </a:lnTo>
                <a:lnTo>
                  <a:pt x="176" y="125"/>
                </a:lnTo>
                <a:lnTo>
                  <a:pt x="182" y="121"/>
                </a:lnTo>
                <a:lnTo>
                  <a:pt x="184" y="119"/>
                </a:lnTo>
                <a:lnTo>
                  <a:pt x="184" y="119"/>
                </a:lnTo>
                <a:lnTo>
                  <a:pt x="194" y="107"/>
                </a:lnTo>
                <a:lnTo>
                  <a:pt x="202" y="96"/>
                </a:lnTo>
                <a:lnTo>
                  <a:pt x="202" y="96"/>
                </a:lnTo>
                <a:lnTo>
                  <a:pt x="212" y="93"/>
                </a:lnTo>
                <a:lnTo>
                  <a:pt x="219" y="88"/>
                </a:lnTo>
                <a:lnTo>
                  <a:pt x="222" y="86"/>
                </a:lnTo>
                <a:lnTo>
                  <a:pt x="225" y="83"/>
                </a:lnTo>
                <a:lnTo>
                  <a:pt x="225" y="83"/>
                </a:lnTo>
                <a:lnTo>
                  <a:pt x="243" y="56"/>
                </a:lnTo>
                <a:lnTo>
                  <a:pt x="243" y="56"/>
                </a:lnTo>
                <a:lnTo>
                  <a:pt x="243" y="52"/>
                </a:lnTo>
                <a:lnTo>
                  <a:pt x="240" y="49"/>
                </a:lnTo>
                <a:lnTo>
                  <a:pt x="238" y="45"/>
                </a:lnTo>
                <a:lnTo>
                  <a:pt x="260" y="56"/>
                </a:lnTo>
                <a:close/>
                <a:moveTo>
                  <a:pt x="215" y="43"/>
                </a:moveTo>
                <a:lnTo>
                  <a:pt x="222" y="40"/>
                </a:lnTo>
                <a:lnTo>
                  <a:pt x="222" y="40"/>
                </a:lnTo>
                <a:lnTo>
                  <a:pt x="227" y="40"/>
                </a:lnTo>
                <a:lnTo>
                  <a:pt x="230" y="40"/>
                </a:lnTo>
                <a:lnTo>
                  <a:pt x="230" y="40"/>
                </a:lnTo>
                <a:lnTo>
                  <a:pt x="226" y="48"/>
                </a:lnTo>
                <a:lnTo>
                  <a:pt x="220" y="58"/>
                </a:lnTo>
                <a:lnTo>
                  <a:pt x="220" y="58"/>
                </a:lnTo>
                <a:lnTo>
                  <a:pt x="218" y="62"/>
                </a:lnTo>
                <a:lnTo>
                  <a:pt x="215" y="67"/>
                </a:lnTo>
                <a:lnTo>
                  <a:pt x="213" y="69"/>
                </a:lnTo>
                <a:lnTo>
                  <a:pt x="212" y="69"/>
                </a:lnTo>
                <a:lnTo>
                  <a:pt x="209" y="68"/>
                </a:lnTo>
                <a:lnTo>
                  <a:pt x="209" y="68"/>
                </a:lnTo>
                <a:lnTo>
                  <a:pt x="208" y="65"/>
                </a:lnTo>
                <a:lnTo>
                  <a:pt x="208" y="62"/>
                </a:lnTo>
                <a:lnTo>
                  <a:pt x="210" y="53"/>
                </a:lnTo>
                <a:lnTo>
                  <a:pt x="215" y="43"/>
                </a:lnTo>
                <a:lnTo>
                  <a:pt x="215" y="4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1">
            <a:extLst>
              <a:ext uri="{FF2B5EF4-FFF2-40B4-BE49-F238E27FC236}">
                <a16:creationId xmlns:a16="http://schemas.microsoft.com/office/drawing/2014/main" id="{9FA2C0AF-35B7-4DD1-9DD9-A230DFEA70BB}"/>
              </a:ext>
            </a:extLst>
          </p:cNvPr>
          <p:cNvSpPr>
            <a:spLocks noEditPoints="1"/>
          </p:cNvSpPr>
          <p:nvPr/>
        </p:nvSpPr>
        <p:spPr bwMode="auto">
          <a:xfrm>
            <a:off x="4626429" y="4682040"/>
            <a:ext cx="517308" cy="1673908"/>
          </a:xfrm>
          <a:custGeom>
            <a:avLst/>
            <a:gdLst>
              <a:gd name="T0" fmla="*/ 44 w 458"/>
              <a:gd name="T1" fmla="*/ 493 h 1482"/>
              <a:gd name="T2" fmla="*/ 56 w 458"/>
              <a:gd name="T3" fmla="*/ 525 h 1482"/>
              <a:gd name="T4" fmla="*/ 88 w 458"/>
              <a:gd name="T5" fmla="*/ 534 h 1482"/>
              <a:gd name="T6" fmla="*/ 132 w 458"/>
              <a:gd name="T7" fmla="*/ 490 h 1482"/>
              <a:gd name="T8" fmla="*/ 143 w 458"/>
              <a:gd name="T9" fmla="*/ 602 h 1482"/>
              <a:gd name="T10" fmla="*/ 115 w 458"/>
              <a:gd name="T11" fmla="*/ 709 h 1482"/>
              <a:gd name="T12" fmla="*/ 80 w 458"/>
              <a:gd name="T13" fmla="*/ 902 h 1482"/>
              <a:gd name="T14" fmla="*/ 70 w 458"/>
              <a:gd name="T15" fmla="*/ 1041 h 1482"/>
              <a:gd name="T16" fmla="*/ 197 w 458"/>
              <a:gd name="T17" fmla="*/ 1238 h 1482"/>
              <a:gd name="T18" fmla="*/ 237 w 458"/>
              <a:gd name="T19" fmla="*/ 1267 h 1482"/>
              <a:gd name="T20" fmla="*/ 241 w 458"/>
              <a:gd name="T21" fmla="*/ 1305 h 1482"/>
              <a:gd name="T22" fmla="*/ 241 w 458"/>
              <a:gd name="T23" fmla="*/ 1361 h 1482"/>
              <a:gd name="T24" fmla="*/ 211 w 458"/>
              <a:gd name="T25" fmla="*/ 1405 h 1482"/>
              <a:gd name="T26" fmla="*/ 161 w 458"/>
              <a:gd name="T27" fmla="*/ 1444 h 1482"/>
              <a:gd name="T28" fmla="*/ 192 w 458"/>
              <a:gd name="T29" fmla="*/ 1471 h 1482"/>
              <a:gd name="T30" fmla="*/ 285 w 458"/>
              <a:gd name="T31" fmla="*/ 1479 h 1482"/>
              <a:gd name="T32" fmla="*/ 334 w 458"/>
              <a:gd name="T33" fmla="*/ 1470 h 1482"/>
              <a:gd name="T34" fmla="*/ 341 w 458"/>
              <a:gd name="T35" fmla="*/ 1373 h 1482"/>
              <a:gd name="T36" fmla="*/ 358 w 458"/>
              <a:gd name="T37" fmla="*/ 1258 h 1482"/>
              <a:gd name="T38" fmla="*/ 375 w 458"/>
              <a:gd name="T39" fmla="*/ 1154 h 1482"/>
              <a:gd name="T40" fmla="*/ 425 w 458"/>
              <a:gd name="T41" fmla="*/ 822 h 1482"/>
              <a:gd name="T42" fmla="*/ 455 w 458"/>
              <a:gd name="T43" fmla="*/ 766 h 1482"/>
              <a:gd name="T44" fmla="*/ 447 w 458"/>
              <a:gd name="T45" fmla="*/ 724 h 1482"/>
              <a:gd name="T46" fmla="*/ 446 w 458"/>
              <a:gd name="T47" fmla="*/ 693 h 1482"/>
              <a:gd name="T48" fmla="*/ 453 w 458"/>
              <a:gd name="T49" fmla="*/ 622 h 1482"/>
              <a:gd name="T50" fmla="*/ 449 w 458"/>
              <a:gd name="T51" fmla="*/ 461 h 1482"/>
              <a:gd name="T52" fmla="*/ 409 w 458"/>
              <a:gd name="T53" fmla="*/ 286 h 1482"/>
              <a:gd name="T54" fmla="*/ 361 w 458"/>
              <a:gd name="T55" fmla="*/ 253 h 1482"/>
              <a:gd name="T56" fmla="*/ 262 w 458"/>
              <a:gd name="T57" fmla="*/ 180 h 1482"/>
              <a:gd name="T58" fmla="*/ 262 w 458"/>
              <a:gd name="T59" fmla="*/ 114 h 1482"/>
              <a:gd name="T60" fmla="*/ 244 w 458"/>
              <a:gd name="T61" fmla="*/ 43 h 1482"/>
              <a:gd name="T62" fmla="*/ 181 w 458"/>
              <a:gd name="T63" fmla="*/ 2 h 1482"/>
              <a:gd name="T64" fmla="*/ 144 w 458"/>
              <a:gd name="T65" fmla="*/ 2 h 1482"/>
              <a:gd name="T66" fmla="*/ 125 w 458"/>
              <a:gd name="T67" fmla="*/ 22 h 1482"/>
              <a:gd name="T68" fmla="*/ 105 w 458"/>
              <a:gd name="T69" fmla="*/ 41 h 1482"/>
              <a:gd name="T70" fmla="*/ 92 w 458"/>
              <a:gd name="T71" fmla="*/ 66 h 1482"/>
              <a:gd name="T72" fmla="*/ 100 w 458"/>
              <a:gd name="T73" fmla="*/ 119 h 1482"/>
              <a:gd name="T74" fmla="*/ 115 w 458"/>
              <a:gd name="T75" fmla="*/ 154 h 1482"/>
              <a:gd name="T76" fmla="*/ 120 w 458"/>
              <a:gd name="T77" fmla="*/ 185 h 1482"/>
              <a:gd name="T78" fmla="*/ 143 w 458"/>
              <a:gd name="T79" fmla="*/ 225 h 1482"/>
              <a:gd name="T80" fmla="*/ 176 w 458"/>
              <a:gd name="T81" fmla="*/ 241 h 1482"/>
              <a:gd name="T82" fmla="*/ 117 w 458"/>
              <a:gd name="T83" fmla="*/ 261 h 1482"/>
              <a:gd name="T84" fmla="*/ 94 w 458"/>
              <a:gd name="T85" fmla="*/ 339 h 1482"/>
              <a:gd name="T86" fmla="*/ 76 w 458"/>
              <a:gd name="T87" fmla="*/ 354 h 1482"/>
              <a:gd name="T88" fmla="*/ 50 w 458"/>
              <a:gd name="T89" fmla="*/ 364 h 1482"/>
              <a:gd name="T90" fmla="*/ 24 w 458"/>
              <a:gd name="T91" fmla="*/ 374 h 1482"/>
              <a:gd name="T92" fmla="*/ 18 w 458"/>
              <a:gd name="T93" fmla="*/ 422 h 1482"/>
              <a:gd name="T94" fmla="*/ 32 w 458"/>
              <a:gd name="T95" fmla="*/ 446 h 1482"/>
              <a:gd name="T96" fmla="*/ 36 w 458"/>
              <a:gd name="T97" fmla="*/ 462 h 1482"/>
              <a:gd name="T98" fmla="*/ 36 w 458"/>
              <a:gd name="T99" fmla="*/ 485 h 1482"/>
              <a:gd name="T100" fmla="*/ 257 w 458"/>
              <a:gd name="T101" fmla="*/ 1046 h 1482"/>
              <a:gd name="T102" fmla="*/ 280 w 458"/>
              <a:gd name="T103" fmla="*/ 1166 h 1482"/>
              <a:gd name="T104" fmla="*/ 232 w 458"/>
              <a:gd name="T105" fmla="*/ 1142 h 1482"/>
              <a:gd name="T106" fmla="*/ 217 w 458"/>
              <a:gd name="T107" fmla="*/ 990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58" h="1482">
                <a:moveTo>
                  <a:pt x="36" y="485"/>
                </a:moveTo>
                <a:lnTo>
                  <a:pt x="36" y="485"/>
                </a:lnTo>
                <a:lnTo>
                  <a:pt x="43" y="495"/>
                </a:lnTo>
                <a:lnTo>
                  <a:pt x="44" y="496"/>
                </a:lnTo>
                <a:lnTo>
                  <a:pt x="44" y="496"/>
                </a:lnTo>
                <a:lnTo>
                  <a:pt x="44" y="496"/>
                </a:lnTo>
                <a:lnTo>
                  <a:pt x="44" y="493"/>
                </a:lnTo>
                <a:lnTo>
                  <a:pt x="44" y="493"/>
                </a:lnTo>
                <a:lnTo>
                  <a:pt x="44" y="496"/>
                </a:lnTo>
                <a:lnTo>
                  <a:pt x="44" y="496"/>
                </a:lnTo>
                <a:lnTo>
                  <a:pt x="45" y="502"/>
                </a:lnTo>
                <a:lnTo>
                  <a:pt x="48" y="510"/>
                </a:lnTo>
                <a:lnTo>
                  <a:pt x="51" y="518"/>
                </a:lnTo>
                <a:lnTo>
                  <a:pt x="56" y="525"/>
                </a:lnTo>
                <a:lnTo>
                  <a:pt x="56" y="525"/>
                </a:lnTo>
                <a:lnTo>
                  <a:pt x="60" y="529"/>
                </a:lnTo>
                <a:lnTo>
                  <a:pt x="65" y="531"/>
                </a:lnTo>
                <a:lnTo>
                  <a:pt x="69" y="534"/>
                </a:lnTo>
                <a:lnTo>
                  <a:pt x="73" y="534"/>
                </a:lnTo>
                <a:lnTo>
                  <a:pt x="81" y="535"/>
                </a:lnTo>
                <a:lnTo>
                  <a:pt x="88" y="534"/>
                </a:lnTo>
                <a:lnTo>
                  <a:pt x="88" y="534"/>
                </a:lnTo>
                <a:lnTo>
                  <a:pt x="93" y="531"/>
                </a:lnTo>
                <a:lnTo>
                  <a:pt x="99" y="525"/>
                </a:lnTo>
                <a:lnTo>
                  <a:pt x="113" y="510"/>
                </a:lnTo>
                <a:lnTo>
                  <a:pt x="126" y="495"/>
                </a:lnTo>
                <a:lnTo>
                  <a:pt x="131" y="491"/>
                </a:lnTo>
                <a:lnTo>
                  <a:pt x="132" y="490"/>
                </a:lnTo>
                <a:lnTo>
                  <a:pt x="132" y="490"/>
                </a:lnTo>
                <a:lnTo>
                  <a:pt x="142" y="527"/>
                </a:lnTo>
                <a:lnTo>
                  <a:pt x="148" y="555"/>
                </a:lnTo>
                <a:lnTo>
                  <a:pt x="149" y="568"/>
                </a:lnTo>
                <a:lnTo>
                  <a:pt x="149" y="578"/>
                </a:lnTo>
                <a:lnTo>
                  <a:pt x="149" y="578"/>
                </a:lnTo>
                <a:lnTo>
                  <a:pt x="143" y="602"/>
                </a:lnTo>
                <a:lnTo>
                  <a:pt x="134" y="637"/>
                </a:lnTo>
                <a:lnTo>
                  <a:pt x="124" y="672"/>
                </a:lnTo>
                <a:lnTo>
                  <a:pt x="117" y="693"/>
                </a:lnTo>
                <a:lnTo>
                  <a:pt x="117" y="693"/>
                </a:lnTo>
                <a:lnTo>
                  <a:pt x="115" y="698"/>
                </a:lnTo>
                <a:lnTo>
                  <a:pt x="115" y="703"/>
                </a:lnTo>
                <a:lnTo>
                  <a:pt x="115" y="709"/>
                </a:lnTo>
                <a:lnTo>
                  <a:pt x="116" y="712"/>
                </a:lnTo>
                <a:lnTo>
                  <a:pt x="117" y="714"/>
                </a:lnTo>
                <a:lnTo>
                  <a:pt x="117" y="714"/>
                </a:lnTo>
                <a:lnTo>
                  <a:pt x="99" y="792"/>
                </a:lnTo>
                <a:lnTo>
                  <a:pt x="87" y="855"/>
                </a:lnTo>
                <a:lnTo>
                  <a:pt x="82" y="882"/>
                </a:lnTo>
                <a:lnTo>
                  <a:pt x="80" y="902"/>
                </a:lnTo>
                <a:lnTo>
                  <a:pt x="80" y="902"/>
                </a:lnTo>
                <a:lnTo>
                  <a:pt x="78" y="937"/>
                </a:lnTo>
                <a:lnTo>
                  <a:pt x="73" y="980"/>
                </a:lnTo>
                <a:lnTo>
                  <a:pt x="70" y="1001"/>
                </a:lnTo>
                <a:lnTo>
                  <a:pt x="69" y="1020"/>
                </a:lnTo>
                <a:lnTo>
                  <a:pt x="70" y="1035"/>
                </a:lnTo>
                <a:lnTo>
                  <a:pt x="70" y="1041"/>
                </a:lnTo>
                <a:lnTo>
                  <a:pt x="73" y="1046"/>
                </a:lnTo>
                <a:lnTo>
                  <a:pt x="73" y="1046"/>
                </a:lnTo>
                <a:lnTo>
                  <a:pt x="80" y="1060"/>
                </a:lnTo>
                <a:lnTo>
                  <a:pt x="94" y="1084"/>
                </a:lnTo>
                <a:lnTo>
                  <a:pt x="135" y="1145"/>
                </a:lnTo>
                <a:lnTo>
                  <a:pt x="175" y="1205"/>
                </a:lnTo>
                <a:lnTo>
                  <a:pt x="197" y="1238"/>
                </a:lnTo>
                <a:lnTo>
                  <a:pt x="197" y="1238"/>
                </a:lnTo>
                <a:lnTo>
                  <a:pt x="203" y="1247"/>
                </a:lnTo>
                <a:lnTo>
                  <a:pt x="210" y="1255"/>
                </a:lnTo>
                <a:lnTo>
                  <a:pt x="217" y="1261"/>
                </a:lnTo>
                <a:lnTo>
                  <a:pt x="217" y="1261"/>
                </a:lnTo>
                <a:lnTo>
                  <a:pt x="229" y="1265"/>
                </a:lnTo>
                <a:lnTo>
                  <a:pt x="237" y="1267"/>
                </a:lnTo>
                <a:lnTo>
                  <a:pt x="241" y="1270"/>
                </a:lnTo>
                <a:lnTo>
                  <a:pt x="241" y="1270"/>
                </a:lnTo>
                <a:lnTo>
                  <a:pt x="242" y="1272"/>
                </a:lnTo>
                <a:lnTo>
                  <a:pt x="244" y="1279"/>
                </a:lnTo>
                <a:lnTo>
                  <a:pt x="244" y="1290"/>
                </a:lnTo>
                <a:lnTo>
                  <a:pt x="243" y="1297"/>
                </a:lnTo>
                <a:lnTo>
                  <a:pt x="241" y="1305"/>
                </a:lnTo>
                <a:lnTo>
                  <a:pt x="241" y="1305"/>
                </a:lnTo>
                <a:lnTo>
                  <a:pt x="238" y="1316"/>
                </a:lnTo>
                <a:lnTo>
                  <a:pt x="238" y="1326"/>
                </a:lnTo>
                <a:lnTo>
                  <a:pt x="238" y="1344"/>
                </a:lnTo>
                <a:lnTo>
                  <a:pt x="240" y="1357"/>
                </a:lnTo>
                <a:lnTo>
                  <a:pt x="241" y="1361"/>
                </a:lnTo>
                <a:lnTo>
                  <a:pt x="241" y="1361"/>
                </a:lnTo>
                <a:lnTo>
                  <a:pt x="238" y="1365"/>
                </a:lnTo>
                <a:lnTo>
                  <a:pt x="230" y="1373"/>
                </a:lnTo>
                <a:lnTo>
                  <a:pt x="221" y="1386"/>
                </a:lnTo>
                <a:lnTo>
                  <a:pt x="217" y="1394"/>
                </a:lnTo>
                <a:lnTo>
                  <a:pt x="213" y="1402"/>
                </a:lnTo>
                <a:lnTo>
                  <a:pt x="213" y="1402"/>
                </a:lnTo>
                <a:lnTo>
                  <a:pt x="211" y="1405"/>
                </a:lnTo>
                <a:lnTo>
                  <a:pt x="209" y="1410"/>
                </a:lnTo>
                <a:lnTo>
                  <a:pt x="201" y="1417"/>
                </a:lnTo>
                <a:lnTo>
                  <a:pt x="193" y="1423"/>
                </a:lnTo>
                <a:lnTo>
                  <a:pt x="184" y="1428"/>
                </a:lnTo>
                <a:lnTo>
                  <a:pt x="168" y="1438"/>
                </a:lnTo>
                <a:lnTo>
                  <a:pt x="163" y="1441"/>
                </a:lnTo>
                <a:lnTo>
                  <a:pt x="161" y="1444"/>
                </a:lnTo>
                <a:lnTo>
                  <a:pt x="161" y="1446"/>
                </a:lnTo>
                <a:lnTo>
                  <a:pt x="161" y="1446"/>
                </a:lnTo>
                <a:lnTo>
                  <a:pt x="162" y="1450"/>
                </a:lnTo>
                <a:lnTo>
                  <a:pt x="165" y="1454"/>
                </a:lnTo>
                <a:lnTo>
                  <a:pt x="171" y="1459"/>
                </a:lnTo>
                <a:lnTo>
                  <a:pt x="178" y="1463"/>
                </a:lnTo>
                <a:lnTo>
                  <a:pt x="192" y="1471"/>
                </a:lnTo>
                <a:lnTo>
                  <a:pt x="205" y="1478"/>
                </a:lnTo>
                <a:lnTo>
                  <a:pt x="205" y="1478"/>
                </a:lnTo>
                <a:lnTo>
                  <a:pt x="212" y="1480"/>
                </a:lnTo>
                <a:lnTo>
                  <a:pt x="224" y="1482"/>
                </a:lnTo>
                <a:lnTo>
                  <a:pt x="238" y="1482"/>
                </a:lnTo>
                <a:lnTo>
                  <a:pt x="254" y="1482"/>
                </a:lnTo>
                <a:lnTo>
                  <a:pt x="285" y="1479"/>
                </a:lnTo>
                <a:lnTo>
                  <a:pt x="305" y="1478"/>
                </a:lnTo>
                <a:lnTo>
                  <a:pt x="305" y="1478"/>
                </a:lnTo>
                <a:lnTo>
                  <a:pt x="316" y="1477"/>
                </a:lnTo>
                <a:lnTo>
                  <a:pt x="325" y="1475"/>
                </a:lnTo>
                <a:lnTo>
                  <a:pt x="331" y="1472"/>
                </a:lnTo>
                <a:lnTo>
                  <a:pt x="333" y="1471"/>
                </a:lnTo>
                <a:lnTo>
                  <a:pt x="334" y="1470"/>
                </a:lnTo>
                <a:lnTo>
                  <a:pt x="334" y="1470"/>
                </a:lnTo>
                <a:lnTo>
                  <a:pt x="334" y="1455"/>
                </a:lnTo>
                <a:lnTo>
                  <a:pt x="335" y="1427"/>
                </a:lnTo>
                <a:lnTo>
                  <a:pt x="337" y="1386"/>
                </a:lnTo>
                <a:lnTo>
                  <a:pt x="337" y="1386"/>
                </a:lnTo>
                <a:lnTo>
                  <a:pt x="337" y="1385"/>
                </a:lnTo>
                <a:lnTo>
                  <a:pt x="341" y="1373"/>
                </a:lnTo>
                <a:lnTo>
                  <a:pt x="341" y="1373"/>
                </a:lnTo>
                <a:lnTo>
                  <a:pt x="347" y="1358"/>
                </a:lnTo>
                <a:lnTo>
                  <a:pt x="349" y="1352"/>
                </a:lnTo>
                <a:lnTo>
                  <a:pt x="349" y="1346"/>
                </a:lnTo>
                <a:lnTo>
                  <a:pt x="349" y="1346"/>
                </a:lnTo>
                <a:lnTo>
                  <a:pt x="353" y="1298"/>
                </a:lnTo>
                <a:lnTo>
                  <a:pt x="358" y="1258"/>
                </a:lnTo>
                <a:lnTo>
                  <a:pt x="358" y="1258"/>
                </a:lnTo>
                <a:lnTo>
                  <a:pt x="366" y="1235"/>
                </a:lnTo>
                <a:lnTo>
                  <a:pt x="371" y="1215"/>
                </a:lnTo>
                <a:lnTo>
                  <a:pt x="373" y="1205"/>
                </a:lnTo>
                <a:lnTo>
                  <a:pt x="373" y="1198"/>
                </a:lnTo>
                <a:lnTo>
                  <a:pt x="373" y="1198"/>
                </a:lnTo>
                <a:lnTo>
                  <a:pt x="375" y="1154"/>
                </a:lnTo>
                <a:lnTo>
                  <a:pt x="379" y="1078"/>
                </a:lnTo>
                <a:lnTo>
                  <a:pt x="385" y="973"/>
                </a:lnTo>
                <a:lnTo>
                  <a:pt x="390" y="841"/>
                </a:lnTo>
                <a:lnTo>
                  <a:pt x="390" y="841"/>
                </a:lnTo>
                <a:lnTo>
                  <a:pt x="417" y="829"/>
                </a:lnTo>
                <a:lnTo>
                  <a:pt x="417" y="829"/>
                </a:lnTo>
                <a:lnTo>
                  <a:pt x="425" y="822"/>
                </a:lnTo>
                <a:lnTo>
                  <a:pt x="440" y="808"/>
                </a:lnTo>
                <a:lnTo>
                  <a:pt x="452" y="791"/>
                </a:lnTo>
                <a:lnTo>
                  <a:pt x="456" y="783"/>
                </a:lnTo>
                <a:lnTo>
                  <a:pt x="458" y="778"/>
                </a:lnTo>
                <a:lnTo>
                  <a:pt x="458" y="778"/>
                </a:lnTo>
                <a:lnTo>
                  <a:pt x="456" y="772"/>
                </a:lnTo>
                <a:lnTo>
                  <a:pt x="455" y="766"/>
                </a:lnTo>
                <a:lnTo>
                  <a:pt x="450" y="752"/>
                </a:lnTo>
                <a:lnTo>
                  <a:pt x="445" y="740"/>
                </a:lnTo>
                <a:lnTo>
                  <a:pt x="442" y="734"/>
                </a:lnTo>
                <a:lnTo>
                  <a:pt x="442" y="734"/>
                </a:lnTo>
                <a:lnTo>
                  <a:pt x="441" y="731"/>
                </a:lnTo>
                <a:lnTo>
                  <a:pt x="442" y="730"/>
                </a:lnTo>
                <a:lnTo>
                  <a:pt x="447" y="724"/>
                </a:lnTo>
                <a:lnTo>
                  <a:pt x="452" y="718"/>
                </a:lnTo>
                <a:lnTo>
                  <a:pt x="454" y="714"/>
                </a:lnTo>
                <a:lnTo>
                  <a:pt x="454" y="714"/>
                </a:lnTo>
                <a:lnTo>
                  <a:pt x="453" y="709"/>
                </a:lnTo>
                <a:lnTo>
                  <a:pt x="449" y="702"/>
                </a:lnTo>
                <a:lnTo>
                  <a:pt x="446" y="693"/>
                </a:lnTo>
                <a:lnTo>
                  <a:pt x="446" y="693"/>
                </a:lnTo>
                <a:lnTo>
                  <a:pt x="450" y="662"/>
                </a:lnTo>
                <a:lnTo>
                  <a:pt x="453" y="641"/>
                </a:lnTo>
                <a:lnTo>
                  <a:pt x="454" y="633"/>
                </a:lnTo>
                <a:lnTo>
                  <a:pt x="454" y="629"/>
                </a:lnTo>
                <a:lnTo>
                  <a:pt x="454" y="629"/>
                </a:lnTo>
                <a:lnTo>
                  <a:pt x="453" y="627"/>
                </a:lnTo>
                <a:lnTo>
                  <a:pt x="453" y="622"/>
                </a:lnTo>
                <a:lnTo>
                  <a:pt x="454" y="617"/>
                </a:lnTo>
                <a:lnTo>
                  <a:pt x="454" y="617"/>
                </a:lnTo>
                <a:lnTo>
                  <a:pt x="452" y="554"/>
                </a:lnTo>
                <a:lnTo>
                  <a:pt x="449" y="506"/>
                </a:lnTo>
                <a:lnTo>
                  <a:pt x="449" y="473"/>
                </a:lnTo>
                <a:lnTo>
                  <a:pt x="449" y="473"/>
                </a:lnTo>
                <a:lnTo>
                  <a:pt x="449" y="461"/>
                </a:lnTo>
                <a:lnTo>
                  <a:pt x="447" y="443"/>
                </a:lnTo>
                <a:lnTo>
                  <a:pt x="440" y="398"/>
                </a:lnTo>
                <a:lnTo>
                  <a:pt x="430" y="352"/>
                </a:lnTo>
                <a:lnTo>
                  <a:pt x="422" y="317"/>
                </a:lnTo>
                <a:lnTo>
                  <a:pt x="422" y="317"/>
                </a:lnTo>
                <a:lnTo>
                  <a:pt x="415" y="298"/>
                </a:lnTo>
                <a:lnTo>
                  <a:pt x="409" y="286"/>
                </a:lnTo>
                <a:lnTo>
                  <a:pt x="402" y="277"/>
                </a:lnTo>
                <a:lnTo>
                  <a:pt x="393" y="269"/>
                </a:lnTo>
                <a:lnTo>
                  <a:pt x="393" y="269"/>
                </a:lnTo>
                <a:lnTo>
                  <a:pt x="385" y="264"/>
                </a:lnTo>
                <a:lnTo>
                  <a:pt x="377" y="260"/>
                </a:lnTo>
                <a:lnTo>
                  <a:pt x="368" y="256"/>
                </a:lnTo>
                <a:lnTo>
                  <a:pt x="361" y="253"/>
                </a:lnTo>
                <a:lnTo>
                  <a:pt x="361" y="253"/>
                </a:lnTo>
                <a:lnTo>
                  <a:pt x="330" y="240"/>
                </a:lnTo>
                <a:lnTo>
                  <a:pt x="305" y="229"/>
                </a:lnTo>
                <a:lnTo>
                  <a:pt x="285" y="214"/>
                </a:lnTo>
                <a:lnTo>
                  <a:pt x="285" y="214"/>
                </a:lnTo>
                <a:lnTo>
                  <a:pt x="272" y="193"/>
                </a:lnTo>
                <a:lnTo>
                  <a:pt x="262" y="180"/>
                </a:lnTo>
                <a:lnTo>
                  <a:pt x="257" y="173"/>
                </a:lnTo>
                <a:lnTo>
                  <a:pt x="257" y="173"/>
                </a:lnTo>
                <a:lnTo>
                  <a:pt x="256" y="168"/>
                </a:lnTo>
                <a:lnTo>
                  <a:pt x="257" y="156"/>
                </a:lnTo>
                <a:lnTo>
                  <a:pt x="261" y="129"/>
                </a:lnTo>
                <a:lnTo>
                  <a:pt x="261" y="129"/>
                </a:lnTo>
                <a:lnTo>
                  <a:pt x="262" y="114"/>
                </a:lnTo>
                <a:lnTo>
                  <a:pt x="261" y="91"/>
                </a:lnTo>
                <a:lnTo>
                  <a:pt x="260" y="79"/>
                </a:lnTo>
                <a:lnTo>
                  <a:pt x="259" y="68"/>
                </a:lnTo>
                <a:lnTo>
                  <a:pt x="256" y="60"/>
                </a:lnTo>
                <a:lnTo>
                  <a:pt x="253" y="53"/>
                </a:lnTo>
                <a:lnTo>
                  <a:pt x="253" y="53"/>
                </a:lnTo>
                <a:lnTo>
                  <a:pt x="244" y="43"/>
                </a:lnTo>
                <a:lnTo>
                  <a:pt x="234" y="33"/>
                </a:lnTo>
                <a:lnTo>
                  <a:pt x="222" y="22"/>
                </a:lnTo>
                <a:lnTo>
                  <a:pt x="209" y="13"/>
                </a:lnTo>
                <a:lnTo>
                  <a:pt x="209" y="13"/>
                </a:lnTo>
                <a:lnTo>
                  <a:pt x="198" y="8"/>
                </a:lnTo>
                <a:lnTo>
                  <a:pt x="190" y="4"/>
                </a:lnTo>
                <a:lnTo>
                  <a:pt x="181" y="2"/>
                </a:lnTo>
                <a:lnTo>
                  <a:pt x="181" y="2"/>
                </a:lnTo>
                <a:lnTo>
                  <a:pt x="173" y="0"/>
                </a:lnTo>
                <a:lnTo>
                  <a:pt x="165" y="2"/>
                </a:lnTo>
                <a:lnTo>
                  <a:pt x="165" y="2"/>
                </a:lnTo>
                <a:lnTo>
                  <a:pt x="155" y="0"/>
                </a:lnTo>
                <a:lnTo>
                  <a:pt x="149" y="0"/>
                </a:lnTo>
                <a:lnTo>
                  <a:pt x="144" y="2"/>
                </a:lnTo>
                <a:lnTo>
                  <a:pt x="144" y="2"/>
                </a:lnTo>
                <a:lnTo>
                  <a:pt x="142" y="5"/>
                </a:lnTo>
                <a:lnTo>
                  <a:pt x="140" y="12"/>
                </a:lnTo>
                <a:lnTo>
                  <a:pt x="137" y="22"/>
                </a:lnTo>
                <a:lnTo>
                  <a:pt x="137" y="22"/>
                </a:lnTo>
                <a:lnTo>
                  <a:pt x="134" y="22"/>
                </a:lnTo>
                <a:lnTo>
                  <a:pt x="125" y="22"/>
                </a:lnTo>
                <a:lnTo>
                  <a:pt x="118" y="24"/>
                </a:lnTo>
                <a:lnTo>
                  <a:pt x="115" y="27"/>
                </a:lnTo>
                <a:lnTo>
                  <a:pt x="112" y="29"/>
                </a:lnTo>
                <a:lnTo>
                  <a:pt x="112" y="29"/>
                </a:lnTo>
                <a:lnTo>
                  <a:pt x="111" y="36"/>
                </a:lnTo>
                <a:lnTo>
                  <a:pt x="109" y="38"/>
                </a:lnTo>
                <a:lnTo>
                  <a:pt x="105" y="41"/>
                </a:lnTo>
                <a:lnTo>
                  <a:pt x="105" y="41"/>
                </a:lnTo>
                <a:lnTo>
                  <a:pt x="99" y="46"/>
                </a:lnTo>
                <a:lnTo>
                  <a:pt x="95" y="49"/>
                </a:lnTo>
                <a:lnTo>
                  <a:pt x="92" y="53"/>
                </a:lnTo>
                <a:lnTo>
                  <a:pt x="92" y="53"/>
                </a:lnTo>
                <a:lnTo>
                  <a:pt x="93" y="59"/>
                </a:lnTo>
                <a:lnTo>
                  <a:pt x="92" y="66"/>
                </a:lnTo>
                <a:lnTo>
                  <a:pt x="92" y="66"/>
                </a:lnTo>
                <a:lnTo>
                  <a:pt x="90" y="77"/>
                </a:lnTo>
                <a:lnTo>
                  <a:pt x="88" y="85"/>
                </a:lnTo>
                <a:lnTo>
                  <a:pt x="88" y="97"/>
                </a:lnTo>
                <a:lnTo>
                  <a:pt x="100" y="93"/>
                </a:lnTo>
                <a:lnTo>
                  <a:pt x="100" y="93"/>
                </a:lnTo>
                <a:lnTo>
                  <a:pt x="100" y="119"/>
                </a:lnTo>
                <a:lnTo>
                  <a:pt x="101" y="139"/>
                </a:lnTo>
                <a:lnTo>
                  <a:pt x="103" y="146"/>
                </a:lnTo>
                <a:lnTo>
                  <a:pt x="105" y="149"/>
                </a:lnTo>
                <a:lnTo>
                  <a:pt x="105" y="149"/>
                </a:lnTo>
                <a:lnTo>
                  <a:pt x="109" y="152"/>
                </a:lnTo>
                <a:lnTo>
                  <a:pt x="113" y="154"/>
                </a:lnTo>
                <a:lnTo>
                  <a:pt x="115" y="154"/>
                </a:lnTo>
                <a:lnTo>
                  <a:pt x="116" y="155"/>
                </a:lnTo>
                <a:lnTo>
                  <a:pt x="117" y="158"/>
                </a:lnTo>
                <a:lnTo>
                  <a:pt x="117" y="161"/>
                </a:lnTo>
                <a:lnTo>
                  <a:pt x="117" y="161"/>
                </a:lnTo>
                <a:lnTo>
                  <a:pt x="117" y="168"/>
                </a:lnTo>
                <a:lnTo>
                  <a:pt x="117" y="175"/>
                </a:lnTo>
                <a:lnTo>
                  <a:pt x="120" y="185"/>
                </a:lnTo>
                <a:lnTo>
                  <a:pt x="120" y="185"/>
                </a:lnTo>
                <a:lnTo>
                  <a:pt x="124" y="193"/>
                </a:lnTo>
                <a:lnTo>
                  <a:pt x="131" y="204"/>
                </a:lnTo>
                <a:lnTo>
                  <a:pt x="137" y="215"/>
                </a:lnTo>
                <a:lnTo>
                  <a:pt x="141" y="222"/>
                </a:lnTo>
                <a:lnTo>
                  <a:pt x="141" y="222"/>
                </a:lnTo>
                <a:lnTo>
                  <a:pt x="143" y="225"/>
                </a:lnTo>
                <a:lnTo>
                  <a:pt x="147" y="230"/>
                </a:lnTo>
                <a:lnTo>
                  <a:pt x="151" y="234"/>
                </a:lnTo>
                <a:lnTo>
                  <a:pt x="156" y="237"/>
                </a:lnTo>
                <a:lnTo>
                  <a:pt x="156" y="237"/>
                </a:lnTo>
                <a:lnTo>
                  <a:pt x="163" y="240"/>
                </a:lnTo>
                <a:lnTo>
                  <a:pt x="171" y="240"/>
                </a:lnTo>
                <a:lnTo>
                  <a:pt x="176" y="241"/>
                </a:lnTo>
                <a:lnTo>
                  <a:pt x="178" y="241"/>
                </a:lnTo>
                <a:lnTo>
                  <a:pt x="176" y="241"/>
                </a:lnTo>
                <a:lnTo>
                  <a:pt x="176" y="241"/>
                </a:lnTo>
                <a:lnTo>
                  <a:pt x="147" y="249"/>
                </a:lnTo>
                <a:lnTo>
                  <a:pt x="128" y="256"/>
                </a:lnTo>
                <a:lnTo>
                  <a:pt x="120" y="259"/>
                </a:lnTo>
                <a:lnTo>
                  <a:pt x="117" y="261"/>
                </a:lnTo>
                <a:lnTo>
                  <a:pt x="117" y="261"/>
                </a:lnTo>
                <a:lnTo>
                  <a:pt x="112" y="268"/>
                </a:lnTo>
                <a:lnTo>
                  <a:pt x="109" y="278"/>
                </a:lnTo>
                <a:lnTo>
                  <a:pt x="100" y="302"/>
                </a:lnTo>
                <a:lnTo>
                  <a:pt x="100" y="302"/>
                </a:lnTo>
                <a:lnTo>
                  <a:pt x="97" y="317"/>
                </a:lnTo>
                <a:lnTo>
                  <a:pt x="94" y="339"/>
                </a:lnTo>
                <a:lnTo>
                  <a:pt x="91" y="358"/>
                </a:lnTo>
                <a:lnTo>
                  <a:pt x="90" y="364"/>
                </a:lnTo>
                <a:lnTo>
                  <a:pt x="88" y="366"/>
                </a:lnTo>
                <a:lnTo>
                  <a:pt x="88" y="366"/>
                </a:lnTo>
                <a:lnTo>
                  <a:pt x="82" y="359"/>
                </a:lnTo>
                <a:lnTo>
                  <a:pt x="80" y="356"/>
                </a:lnTo>
                <a:lnTo>
                  <a:pt x="76" y="354"/>
                </a:lnTo>
                <a:lnTo>
                  <a:pt x="73" y="353"/>
                </a:lnTo>
                <a:lnTo>
                  <a:pt x="68" y="353"/>
                </a:lnTo>
                <a:lnTo>
                  <a:pt x="68" y="353"/>
                </a:lnTo>
                <a:lnTo>
                  <a:pt x="63" y="354"/>
                </a:lnTo>
                <a:lnTo>
                  <a:pt x="60" y="356"/>
                </a:lnTo>
                <a:lnTo>
                  <a:pt x="54" y="360"/>
                </a:lnTo>
                <a:lnTo>
                  <a:pt x="50" y="364"/>
                </a:lnTo>
                <a:lnTo>
                  <a:pt x="48" y="366"/>
                </a:lnTo>
                <a:lnTo>
                  <a:pt x="48" y="366"/>
                </a:lnTo>
                <a:lnTo>
                  <a:pt x="45" y="370"/>
                </a:lnTo>
                <a:lnTo>
                  <a:pt x="41" y="373"/>
                </a:lnTo>
                <a:lnTo>
                  <a:pt x="41" y="373"/>
                </a:lnTo>
                <a:lnTo>
                  <a:pt x="35" y="374"/>
                </a:lnTo>
                <a:lnTo>
                  <a:pt x="24" y="374"/>
                </a:lnTo>
                <a:lnTo>
                  <a:pt x="9" y="373"/>
                </a:lnTo>
                <a:lnTo>
                  <a:pt x="0" y="378"/>
                </a:lnTo>
                <a:lnTo>
                  <a:pt x="16" y="402"/>
                </a:lnTo>
                <a:lnTo>
                  <a:pt x="16" y="402"/>
                </a:lnTo>
                <a:lnTo>
                  <a:pt x="16" y="410"/>
                </a:lnTo>
                <a:lnTo>
                  <a:pt x="17" y="418"/>
                </a:lnTo>
                <a:lnTo>
                  <a:pt x="18" y="422"/>
                </a:lnTo>
                <a:lnTo>
                  <a:pt x="20" y="425"/>
                </a:lnTo>
                <a:lnTo>
                  <a:pt x="20" y="425"/>
                </a:lnTo>
                <a:lnTo>
                  <a:pt x="24" y="433"/>
                </a:lnTo>
                <a:lnTo>
                  <a:pt x="28" y="439"/>
                </a:lnTo>
                <a:lnTo>
                  <a:pt x="30" y="443"/>
                </a:lnTo>
                <a:lnTo>
                  <a:pt x="31" y="446"/>
                </a:lnTo>
                <a:lnTo>
                  <a:pt x="32" y="446"/>
                </a:lnTo>
                <a:lnTo>
                  <a:pt x="32" y="446"/>
                </a:lnTo>
                <a:lnTo>
                  <a:pt x="34" y="445"/>
                </a:lnTo>
                <a:lnTo>
                  <a:pt x="35" y="446"/>
                </a:lnTo>
                <a:lnTo>
                  <a:pt x="36" y="449"/>
                </a:lnTo>
                <a:lnTo>
                  <a:pt x="36" y="458"/>
                </a:lnTo>
                <a:lnTo>
                  <a:pt x="36" y="458"/>
                </a:lnTo>
                <a:lnTo>
                  <a:pt x="36" y="462"/>
                </a:lnTo>
                <a:lnTo>
                  <a:pt x="35" y="465"/>
                </a:lnTo>
                <a:lnTo>
                  <a:pt x="32" y="470"/>
                </a:lnTo>
                <a:lnTo>
                  <a:pt x="31" y="472"/>
                </a:lnTo>
                <a:lnTo>
                  <a:pt x="31" y="475"/>
                </a:lnTo>
                <a:lnTo>
                  <a:pt x="34" y="480"/>
                </a:lnTo>
                <a:lnTo>
                  <a:pt x="36" y="485"/>
                </a:lnTo>
                <a:lnTo>
                  <a:pt x="36" y="485"/>
                </a:lnTo>
                <a:close/>
                <a:moveTo>
                  <a:pt x="241" y="958"/>
                </a:moveTo>
                <a:lnTo>
                  <a:pt x="241" y="958"/>
                </a:lnTo>
                <a:lnTo>
                  <a:pt x="247" y="995"/>
                </a:lnTo>
                <a:lnTo>
                  <a:pt x="252" y="1024"/>
                </a:lnTo>
                <a:lnTo>
                  <a:pt x="254" y="1036"/>
                </a:lnTo>
                <a:lnTo>
                  <a:pt x="257" y="1046"/>
                </a:lnTo>
                <a:lnTo>
                  <a:pt x="257" y="1046"/>
                </a:lnTo>
                <a:lnTo>
                  <a:pt x="272" y="1089"/>
                </a:lnTo>
                <a:lnTo>
                  <a:pt x="279" y="1110"/>
                </a:lnTo>
                <a:lnTo>
                  <a:pt x="280" y="1117"/>
                </a:lnTo>
                <a:lnTo>
                  <a:pt x="281" y="1122"/>
                </a:lnTo>
                <a:lnTo>
                  <a:pt x="281" y="1122"/>
                </a:lnTo>
                <a:lnTo>
                  <a:pt x="280" y="1138"/>
                </a:lnTo>
                <a:lnTo>
                  <a:pt x="280" y="1166"/>
                </a:lnTo>
                <a:lnTo>
                  <a:pt x="281" y="1205"/>
                </a:lnTo>
                <a:lnTo>
                  <a:pt x="281" y="1205"/>
                </a:lnTo>
                <a:lnTo>
                  <a:pt x="259" y="1179"/>
                </a:lnTo>
                <a:lnTo>
                  <a:pt x="242" y="1158"/>
                </a:lnTo>
                <a:lnTo>
                  <a:pt x="236" y="1148"/>
                </a:lnTo>
                <a:lnTo>
                  <a:pt x="232" y="1142"/>
                </a:lnTo>
                <a:lnTo>
                  <a:pt x="232" y="1142"/>
                </a:lnTo>
                <a:lnTo>
                  <a:pt x="227" y="1122"/>
                </a:lnTo>
                <a:lnTo>
                  <a:pt x="219" y="1092"/>
                </a:lnTo>
                <a:lnTo>
                  <a:pt x="209" y="1054"/>
                </a:lnTo>
                <a:lnTo>
                  <a:pt x="209" y="1054"/>
                </a:lnTo>
                <a:lnTo>
                  <a:pt x="213" y="1026"/>
                </a:lnTo>
                <a:lnTo>
                  <a:pt x="216" y="1004"/>
                </a:lnTo>
                <a:lnTo>
                  <a:pt x="217" y="990"/>
                </a:lnTo>
                <a:lnTo>
                  <a:pt x="217" y="990"/>
                </a:lnTo>
                <a:lnTo>
                  <a:pt x="217" y="982"/>
                </a:lnTo>
                <a:lnTo>
                  <a:pt x="219" y="970"/>
                </a:lnTo>
                <a:lnTo>
                  <a:pt x="227" y="937"/>
                </a:lnTo>
                <a:lnTo>
                  <a:pt x="237" y="893"/>
                </a:lnTo>
                <a:lnTo>
                  <a:pt x="241" y="95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33">
            <a:extLst>
              <a:ext uri="{FF2B5EF4-FFF2-40B4-BE49-F238E27FC236}">
                <a16:creationId xmlns:a16="http://schemas.microsoft.com/office/drawing/2014/main" id="{E6EB1B2A-7C52-4305-A6A8-558720A2531F}"/>
              </a:ext>
            </a:extLst>
          </p:cNvPr>
          <p:cNvSpPr>
            <a:spLocks/>
          </p:cNvSpPr>
          <p:nvPr/>
        </p:nvSpPr>
        <p:spPr bwMode="auto">
          <a:xfrm>
            <a:off x="6465292" y="4670951"/>
            <a:ext cx="640522" cy="1683292"/>
          </a:xfrm>
          <a:custGeom>
            <a:avLst/>
            <a:gdLst>
              <a:gd name="T0" fmla="*/ 130 w 500"/>
              <a:gd name="T1" fmla="*/ 208 h 1314"/>
              <a:gd name="T2" fmla="*/ 72 w 500"/>
              <a:gd name="T3" fmla="*/ 246 h 1314"/>
              <a:gd name="T4" fmla="*/ 37 w 500"/>
              <a:gd name="T5" fmla="*/ 268 h 1314"/>
              <a:gd name="T6" fmla="*/ 31 w 500"/>
              <a:gd name="T7" fmla="*/ 333 h 1314"/>
              <a:gd name="T8" fmla="*/ 0 w 500"/>
              <a:gd name="T9" fmla="*/ 482 h 1314"/>
              <a:gd name="T10" fmla="*/ 19 w 500"/>
              <a:gd name="T11" fmla="*/ 577 h 1314"/>
              <a:gd name="T12" fmla="*/ 51 w 500"/>
              <a:gd name="T13" fmla="*/ 682 h 1314"/>
              <a:gd name="T14" fmla="*/ 45 w 500"/>
              <a:gd name="T15" fmla="*/ 767 h 1314"/>
              <a:gd name="T16" fmla="*/ 96 w 500"/>
              <a:gd name="T17" fmla="*/ 800 h 1314"/>
              <a:gd name="T18" fmla="*/ 107 w 500"/>
              <a:gd name="T19" fmla="*/ 948 h 1314"/>
              <a:gd name="T20" fmla="*/ 103 w 500"/>
              <a:gd name="T21" fmla="*/ 1173 h 1314"/>
              <a:gd name="T22" fmla="*/ 130 w 500"/>
              <a:gd name="T23" fmla="*/ 1233 h 1314"/>
              <a:gd name="T24" fmla="*/ 111 w 500"/>
              <a:gd name="T25" fmla="*/ 1285 h 1314"/>
              <a:gd name="T26" fmla="*/ 120 w 500"/>
              <a:gd name="T27" fmla="*/ 1310 h 1314"/>
              <a:gd name="T28" fmla="*/ 187 w 500"/>
              <a:gd name="T29" fmla="*/ 1310 h 1314"/>
              <a:gd name="T30" fmla="*/ 200 w 500"/>
              <a:gd name="T31" fmla="*/ 1296 h 1314"/>
              <a:gd name="T32" fmla="*/ 199 w 500"/>
              <a:gd name="T33" fmla="*/ 1263 h 1314"/>
              <a:gd name="T34" fmla="*/ 209 w 500"/>
              <a:gd name="T35" fmla="*/ 1261 h 1314"/>
              <a:gd name="T36" fmla="*/ 213 w 500"/>
              <a:gd name="T37" fmla="*/ 1219 h 1314"/>
              <a:gd name="T38" fmla="*/ 222 w 500"/>
              <a:gd name="T39" fmla="*/ 1161 h 1314"/>
              <a:gd name="T40" fmla="*/ 219 w 500"/>
              <a:gd name="T41" fmla="*/ 1059 h 1314"/>
              <a:gd name="T42" fmla="*/ 242 w 500"/>
              <a:gd name="T43" fmla="*/ 824 h 1314"/>
              <a:gd name="T44" fmla="*/ 266 w 500"/>
              <a:gd name="T45" fmla="*/ 862 h 1314"/>
              <a:gd name="T46" fmla="*/ 278 w 500"/>
              <a:gd name="T47" fmla="*/ 990 h 1314"/>
              <a:gd name="T48" fmla="*/ 286 w 500"/>
              <a:gd name="T49" fmla="*/ 1042 h 1314"/>
              <a:gd name="T50" fmla="*/ 284 w 500"/>
              <a:gd name="T51" fmla="*/ 1167 h 1314"/>
              <a:gd name="T52" fmla="*/ 286 w 500"/>
              <a:gd name="T53" fmla="*/ 1198 h 1314"/>
              <a:gd name="T54" fmla="*/ 299 w 500"/>
              <a:gd name="T55" fmla="*/ 1262 h 1314"/>
              <a:gd name="T56" fmla="*/ 294 w 500"/>
              <a:gd name="T57" fmla="*/ 1304 h 1314"/>
              <a:gd name="T58" fmla="*/ 313 w 500"/>
              <a:gd name="T59" fmla="*/ 1310 h 1314"/>
              <a:gd name="T60" fmla="*/ 383 w 500"/>
              <a:gd name="T61" fmla="*/ 1304 h 1314"/>
              <a:gd name="T62" fmla="*/ 418 w 500"/>
              <a:gd name="T63" fmla="*/ 1292 h 1314"/>
              <a:gd name="T64" fmla="*/ 413 w 500"/>
              <a:gd name="T65" fmla="*/ 1264 h 1314"/>
              <a:gd name="T66" fmla="*/ 392 w 500"/>
              <a:gd name="T67" fmla="*/ 1105 h 1314"/>
              <a:gd name="T68" fmla="*/ 380 w 500"/>
              <a:gd name="T69" fmla="*/ 882 h 1314"/>
              <a:gd name="T70" fmla="*/ 384 w 500"/>
              <a:gd name="T71" fmla="*/ 748 h 1314"/>
              <a:gd name="T72" fmla="*/ 435 w 500"/>
              <a:gd name="T73" fmla="*/ 751 h 1314"/>
              <a:gd name="T74" fmla="*/ 488 w 500"/>
              <a:gd name="T75" fmla="*/ 663 h 1314"/>
              <a:gd name="T76" fmla="*/ 494 w 500"/>
              <a:gd name="T77" fmla="*/ 600 h 1314"/>
              <a:gd name="T78" fmla="*/ 461 w 500"/>
              <a:gd name="T79" fmla="*/ 453 h 1314"/>
              <a:gd name="T80" fmla="*/ 423 w 500"/>
              <a:gd name="T81" fmla="*/ 385 h 1314"/>
              <a:gd name="T82" fmla="*/ 390 w 500"/>
              <a:gd name="T83" fmla="*/ 235 h 1314"/>
              <a:gd name="T84" fmla="*/ 346 w 500"/>
              <a:gd name="T85" fmla="*/ 210 h 1314"/>
              <a:gd name="T86" fmla="*/ 251 w 500"/>
              <a:gd name="T87" fmla="*/ 164 h 1314"/>
              <a:gd name="T88" fmla="*/ 268 w 500"/>
              <a:gd name="T89" fmla="*/ 116 h 1314"/>
              <a:gd name="T90" fmla="*/ 264 w 500"/>
              <a:gd name="T91" fmla="*/ 33 h 1314"/>
              <a:gd name="T92" fmla="*/ 233 w 500"/>
              <a:gd name="T93" fmla="*/ 8 h 1314"/>
              <a:gd name="T94" fmla="*/ 185 w 500"/>
              <a:gd name="T95" fmla="*/ 0 h 1314"/>
              <a:gd name="T96" fmla="*/ 143 w 500"/>
              <a:gd name="T97" fmla="*/ 7 h 1314"/>
              <a:gd name="T98" fmla="*/ 114 w 500"/>
              <a:gd name="T99" fmla="*/ 51 h 1314"/>
              <a:gd name="T100" fmla="*/ 111 w 500"/>
              <a:gd name="T101" fmla="*/ 111 h 1314"/>
              <a:gd name="T102" fmla="*/ 122 w 500"/>
              <a:gd name="T103" fmla="*/ 137 h 1314"/>
              <a:gd name="T104" fmla="*/ 142 w 500"/>
              <a:gd name="T105" fmla="*/ 165 h 1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0" h="1314">
                <a:moveTo>
                  <a:pt x="152" y="170"/>
                </a:moveTo>
                <a:lnTo>
                  <a:pt x="149" y="197"/>
                </a:lnTo>
                <a:lnTo>
                  <a:pt x="149" y="197"/>
                </a:lnTo>
                <a:lnTo>
                  <a:pt x="142" y="199"/>
                </a:lnTo>
                <a:lnTo>
                  <a:pt x="136" y="203"/>
                </a:lnTo>
                <a:lnTo>
                  <a:pt x="130" y="208"/>
                </a:lnTo>
                <a:lnTo>
                  <a:pt x="130" y="208"/>
                </a:lnTo>
                <a:lnTo>
                  <a:pt x="121" y="215"/>
                </a:lnTo>
                <a:lnTo>
                  <a:pt x="108" y="225"/>
                </a:lnTo>
                <a:lnTo>
                  <a:pt x="90" y="236"/>
                </a:lnTo>
                <a:lnTo>
                  <a:pt x="72" y="246"/>
                </a:lnTo>
                <a:lnTo>
                  <a:pt x="72" y="246"/>
                </a:lnTo>
                <a:lnTo>
                  <a:pt x="48" y="256"/>
                </a:lnTo>
                <a:lnTo>
                  <a:pt x="44" y="259"/>
                </a:lnTo>
                <a:lnTo>
                  <a:pt x="42" y="261"/>
                </a:lnTo>
                <a:lnTo>
                  <a:pt x="39" y="264"/>
                </a:lnTo>
                <a:lnTo>
                  <a:pt x="37" y="268"/>
                </a:lnTo>
                <a:lnTo>
                  <a:pt x="37" y="268"/>
                </a:lnTo>
                <a:lnTo>
                  <a:pt x="36" y="273"/>
                </a:lnTo>
                <a:lnTo>
                  <a:pt x="35" y="280"/>
                </a:lnTo>
                <a:lnTo>
                  <a:pt x="33" y="295"/>
                </a:lnTo>
                <a:lnTo>
                  <a:pt x="33" y="313"/>
                </a:lnTo>
                <a:lnTo>
                  <a:pt x="31" y="333"/>
                </a:lnTo>
                <a:lnTo>
                  <a:pt x="31" y="333"/>
                </a:lnTo>
                <a:lnTo>
                  <a:pt x="26" y="360"/>
                </a:lnTo>
                <a:lnTo>
                  <a:pt x="19" y="392"/>
                </a:lnTo>
                <a:lnTo>
                  <a:pt x="6" y="451"/>
                </a:lnTo>
                <a:lnTo>
                  <a:pt x="6" y="451"/>
                </a:lnTo>
                <a:lnTo>
                  <a:pt x="3" y="467"/>
                </a:lnTo>
                <a:lnTo>
                  <a:pt x="0" y="482"/>
                </a:lnTo>
                <a:lnTo>
                  <a:pt x="0" y="495"/>
                </a:lnTo>
                <a:lnTo>
                  <a:pt x="2" y="511"/>
                </a:lnTo>
                <a:lnTo>
                  <a:pt x="2" y="511"/>
                </a:lnTo>
                <a:lnTo>
                  <a:pt x="4" y="523"/>
                </a:lnTo>
                <a:lnTo>
                  <a:pt x="8" y="539"/>
                </a:lnTo>
                <a:lnTo>
                  <a:pt x="19" y="577"/>
                </a:lnTo>
                <a:lnTo>
                  <a:pt x="35" y="628"/>
                </a:lnTo>
                <a:lnTo>
                  <a:pt x="35" y="628"/>
                </a:lnTo>
                <a:lnTo>
                  <a:pt x="36" y="633"/>
                </a:lnTo>
                <a:lnTo>
                  <a:pt x="41" y="641"/>
                </a:lnTo>
                <a:lnTo>
                  <a:pt x="48" y="653"/>
                </a:lnTo>
                <a:lnTo>
                  <a:pt x="51" y="682"/>
                </a:lnTo>
                <a:lnTo>
                  <a:pt x="51" y="682"/>
                </a:lnTo>
                <a:lnTo>
                  <a:pt x="46" y="724"/>
                </a:lnTo>
                <a:lnTo>
                  <a:pt x="44" y="753"/>
                </a:lnTo>
                <a:lnTo>
                  <a:pt x="44" y="763"/>
                </a:lnTo>
                <a:lnTo>
                  <a:pt x="45" y="767"/>
                </a:lnTo>
                <a:lnTo>
                  <a:pt x="45" y="767"/>
                </a:lnTo>
                <a:lnTo>
                  <a:pt x="55" y="771"/>
                </a:lnTo>
                <a:lnTo>
                  <a:pt x="72" y="777"/>
                </a:lnTo>
                <a:lnTo>
                  <a:pt x="95" y="784"/>
                </a:lnTo>
                <a:lnTo>
                  <a:pt x="95" y="784"/>
                </a:lnTo>
                <a:lnTo>
                  <a:pt x="95" y="787"/>
                </a:lnTo>
                <a:lnTo>
                  <a:pt x="96" y="800"/>
                </a:lnTo>
                <a:lnTo>
                  <a:pt x="101" y="842"/>
                </a:lnTo>
                <a:lnTo>
                  <a:pt x="107" y="886"/>
                </a:lnTo>
                <a:lnTo>
                  <a:pt x="108" y="903"/>
                </a:lnTo>
                <a:lnTo>
                  <a:pt x="108" y="915"/>
                </a:lnTo>
                <a:lnTo>
                  <a:pt x="108" y="915"/>
                </a:lnTo>
                <a:lnTo>
                  <a:pt x="107" y="948"/>
                </a:lnTo>
                <a:lnTo>
                  <a:pt x="105" y="1008"/>
                </a:lnTo>
                <a:lnTo>
                  <a:pt x="104" y="1073"/>
                </a:lnTo>
                <a:lnTo>
                  <a:pt x="103" y="1119"/>
                </a:lnTo>
                <a:lnTo>
                  <a:pt x="103" y="1119"/>
                </a:lnTo>
                <a:lnTo>
                  <a:pt x="102" y="1147"/>
                </a:lnTo>
                <a:lnTo>
                  <a:pt x="103" y="1173"/>
                </a:lnTo>
                <a:lnTo>
                  <a:pt x="105" y="1192"/>
                </a:lnTo>
                <a:lnTo>
                  <a:pt x="107" y="1198"/>
                </a:lnTo>
                <a:lnTo>
                  <a:pt x="108" y="1200"/>
                </a:lnTo>
                <a:lnTo>
                  <a:pt x="108" y="1200"/>
                </a:lnTo>
                <a:lnTo>
                  <a:pt x="120" y="1218"/>
                </a:lnTo>
                <a:lnTo>
                  <a:pt x="130" y="1233"/>
                </a:lnTo>
                <a:lnTo>
                  <a:pt x="130" y="1233"/>
                </a:lnTo>
                <a:lnTo>
                  <a:pt x="127" y="1245"/>
                </a:lnTo>
                <a:lnTo>
                  <a:pt x="118" y="1267"/>
                </a:lnTo>
                <a:lnTo>
                  <a:pt x="118" y="1267"/>
                </a:lnTo>
                <a:lnTo>
                  <a:pt x="114" y="1278"/>
                </a:lnTo>
                <a:lnTo>
                  <a:pt x="111" y="1285"/>
                </a:lnTo>
                <a:lnTo>
                  <a:pt x="110" y="1292"/>
                </a:lnTo>
                <a:lnTo>
                  <a:pt x="111" y="1300"/>
                </a:lnTo>
                <a:lnTo>
                  <a:pt x="111" y="1303"/>
                </a:lnTo>
                <a:lnTo>
                  <a:pt x="114" y="1305"/>
                </a:lnTo>
                <a:lnTo>
                  <a:pt x="116" y="1308"/>
                </a:lnTo>
                <a:lnTo>
                  <a:pt x="120" y="1310"/>
                </a:lnTo>
                <a:lnTo>
                  <a:pt x="124" y="1311"/>
                </a:lnTo>
                <a:lnTo>
                  <a:pt x="130" y="1313"/>
                </a:lnTo>
                <a:lnTo>
                  <a:pt x="130" y="1313"/>
                </a:lnTo>
                <a:lnTo>
                  <a:pt x="153" y="1314"/>
                </a:lnTo>
                <a:lnTo>
                  <a:pt x="172" y="1313"/>
                </a:lnTo>
                <a:lnTo>
                  <a:pt x="187" y="1310"/>
                </a:lnTo>
                <a:lnTo>
                  <a:pt x="192" y="1309"/>
                </a:lnTo>
                <a:lnTo>
                  <a:pt x="195" y="1307"/>
                </a:lnTo>
                <a:lnTo>
                  <a:pt x="195" y="1307"/>
                </a:lnTo>
                <a:lnTo>
                  <a:pt x="198" y="1304"/>
                </a:lnTo>
                <a:lnTo>
                  <a:pt x="200" y="1302"/>
                </a:lnTo>
                <a:lnTo>
                  <a:pt x="200" y="1296"/>
                </a:lnTo>
                <a:lnTo>
                  <a:pt x="199" y="1289"/>
                </a:lnTo>
                <a:lnTo>
                  <a:pt x="199" y="1282"/>
                </a:lnTo>
                <a:lnTo>
                  <a:pt x="199" y="1282"/>
                </a:lnTo>
                <a:lnTo>
                  <a:pt x="199" y="1270"/>
                </a:lnTo>
                <a:lnTo>
                  <a:pt x="199" y="1263"/>
                </a:lnTo>
                <a:lnTo>
                  <a:pt x="199" y="1263"/>
                </a:lnTo>
                <a:lnTo>
                  <a:pt x="200" y="1264"/>
                </a:lnTo>
                <a:lnTo>
                  <a:pt x="203" y="1265"/>
                </a:lnTo>
                <a:lnTo>
                  <a:pt x="206" y="1265"/>
                </a:lnTo>
                <a:lnTo>
                  <a:pt x="208" y="1265"/>
                </a:lnTo>
                <a:lnTo>
                  <a:pt x="209" y="1264"/>
                </a:lnTo>
                <a:lnTo>
                  <a:pt x="209" y="1261"/>
                </a:lnTo>
                <a:lnTo>
                  <a:pt x="209" y="1261"/>
                </a:lnTo>
                <a:lnTo>
                  <a:pt x="211" y="1239"/>
                </a:lnTo>
                <a:lnTo>
                  <a:pt x="212" y="1230"/>
                </a:lnTo>
                <a:lnTo>
                  <a:pt x="212" y="1225"/>
                </a:lnTo>
                <a:lnTo>
                  <a:pt x="212" y="1225"/>
                </a:lnTo>
                <a:lnTo>
                  <a:pt x="213" y="1219"/>
                </a:lnTo>
                <a:lnTo>
                  <a:pt x="218" y="1206"/>
                </a:lnTo>
                <a:lnTo>
                  <a:pt x="221" y="1191"/>
                </a:lnTo>
                <a:lnTo>
                  <a:pt x="222" y="1183"/>
                </a:lnTo>
                <a:lnTo>
                  <a:pt x="223" y="1176"/>
                </a:lnTo>
                <a:lnTo>
                  <a:pt x="223" y="1176"/>
                </a:lnTo>
                <a:lnTo>
                  <a:pt x="222" y="1161"/>
                </a:lnTo>
                <a:lnTo>
                  <a:pt x="219" y="1145"/>
                </a:lnTo>
                <a:lnTo>
                  <a:pt x="216" y="1128"/>
                </a:lnTo>
                <a:lnTo>
                  <a:pt x="215" y="1113"/>
                </a:lnTo>
                <a:lnTo>
                  <a:pt x="215" y="1113"/>
                </a:lnTo>
                <a:lnTo>
                  <a:pt x="216" y="1091"/>
                </a:lnTo>
                <a:lnTo>
                  <a:pt x="219" y="1059"/>
                </a:lnTo>
                <a:lnTo>
                  <a:pt x="222" y="1029"/>
                </a:lnTo>
                <a:lnTo>
                  <a:pt x="223" y="1015"/>
                </a:lnTo>
                <a:lnTo>
                  <a:pt x="223" y="1015"/>
                </a:lnTo>
                <a:lnTo>
                  <a:pt x="226" y="984"/>
                </a:lnTo>
                <a:lnTo>
                  <a:pt x="232" y="919"/>
                </a:lnTo>
                <a:lnTo>
                  <a:pt x="242" y="824"/>
                </a:lnTo>
                <a:lnTo>
                  <a:pt x="242" y="824"/>
                </a:lnTo>
                <a:lnTo>
                  <a:pt x="246" y="829"/>
                </a:lnTo>
                <a:lnTo>
                  <a:pt x="255" y="840"/>
                </a:lnTo>
                <a:lnTo>
                  <a:pt x="259" y="846"/>
                </a:lnTo>
                <a:lnTo>
                  <a:pt x="264" y="855"/>
                </a:lnTo>
                <a:lnTo>
                  <a:pt x="266" y="862"/>
                </a:lnTo>
                <a:lnTo>
                  <a:pt x="267" y="868"/>
                </a:lnTo>
                <a:lnTo>
                  <a:pt x="267" y="868"/>
                </a:lnTo>
                <a:lnTo>
                  <a:pt x="268" y="890"/>
                </a:lnTo>
                <a:lnTo>
                  <a:pt x="272" y="925"/>
                </a:lnTo>
                <a:lnTo>
                  <a:pt x="275" y="963"/>
                </a:lnTo>
                <a:lnTo>
                  <a:pt x="278" y="990"/>
                </a:lnTo>
                <a:lnTo>
                  <a:pt x="278" y="990"/>
                </a:lnTo>
                <a:lnTo>
                  <a:pt x="279" y="1008"/>
                </a:lnTo>
                <a:lnTo>
                  <a:pt x="281" y="1023"/>
                </a:lnTo>
                <a:lnTo>
                  <a:pt x="285" y="1034"/>
                </a:lnTo>
                <a:lnTo>
                  <a:pt x="286" y="1042"/>
                </a:lnTo>
                <a:lnTo>
                  <a:pt x="286" y="1042"/>
                </a:lnTo>
                <a:lnTo>
                  <a:pt x="286" y="1060"/>
                </a:lnTo>
                <a:lnTo>
                  <a:pt x="286" y="1100"/>
                </a:lnTo>
                <a:lnTo>
                  <a:pt x="286" y="1100"/>
                </a:lnTo>
                <a:lnTo>
                  <a:pt x="285" y="1146"/>
                </a:lnTo>
                <a:lnTo>
                  <a:pt x="284" y="1167"/>
                </a:lnTo>
                <a:lnTo>
                  <a:pt x="284" y="1167"/>
                </a:lnTo>
                <a:lnTo>
                  <a:pt x="284" y="1172"/>
                </a:lnTo>
                <a:lnTo>
                  <a:pt x="285" y="1177"/>
                </a:lnTo>
                <a:lnTo>
                  <a:pt x="286" y="1183"/>
                </a:lnTo>
                <a:lnTo>
                  <a:pt x="286" y="1187"/>
                </a:lnTo>
                <a:lnTo>
                  <a:pt x="286" y="1187"/>
                </a:lnTo>
                <a:lnTo>
                  <a:pt x="286" y="1198"/>
                </a:lnTo>
                <a:lnTo>
                  <a:pt x="290" y="1215"/>
                </a:lnTo>
                <a:lnTo>
                  <a:pt x="292" y="1232"/>
                </a:lnTo>
                <a:lnTo>
                  <a:pt x="294" y="1242"/>
                </a:lnTo>
                <a:lnTo>
                  <a:pt x="294" y="1242"/>
                </a:lnTo>
                <a:lnTo>
                  <a:pt x="298" y="1254"/>
                </a:lnTo>
                <a:lnTo>
                  <a:pt x="299" y="1262"/>
                </a:lnTo>
                <a:lnTo>
                  <a:pt x="300" y="1269"/>
                </a:lnTo>
                <a:lnTo>
                  <a:pt x="300" y="1269"/>
                </a:lnTo>
                <a:lnTo>
                  <a:pt x="299" y="1277"/>
                </a:lnTo>
                <a:lnTo>
                  <a:pt x="297" y="1288"/>
                </a:lnTo>
                <a:lnTo>
                  <a:pt x="294" y="1297"/>
                </a:lnTo>
                <a:lnTo>
                  <a:pt x="294" y="1304"/>
                </a:lnTo>
                <a:lnTo>
                  <a:pt x="294" y="1304"/>
                </a:lnTo>
                <a:lnTo>
                  <a:pt x="295" y="1307"/>
                </a:lnTo>
                <a:lnTo>
                  <a:pt x="297" y="1308"/>
                </a:lnTo>
                <a:lnTo>
                  <a:pt x="301" y="1309"/>
                </a:lnTo>
                <a:lnTo>
                  <a:pt x="313" y="1310"/>
                </a:lnTo>
                <a:lnTo>
                  <a:pt x="313" y="1310"/>
                </a:lnTo>
                <a:lnTo>
                  <a:pt x="323" y="1309"/>
                </a:lnTo>
                <a:lnTo>
                  <a:pt x="337" y="1307"/>
                </a:lnTo>
                <a:lnTo>
                  <a:pt x="353" y="1304"/>
                </a:lnTo>
                <a:lnTo>
                  <a:pt x="367" y="1304"/>
                </a:lnTo>
                <a:lnTo>
                  <a:pt x="367" y="1304"/>
                </a:lnTo>
                <a:lnTo>
                  <a:pt x="383" y="1304"/>
                </a:lnTo>
                <a:lnTo>
                  <a:pt x="392" y="1304"/>
                </a:lnTo>
                <a:lnTo>
                  <a:pt x="401" y="1303"/>
                </a:lnTo>
                <a:lnTo>
                  <a:pt x="408" y="1301"/>
                </a:lnTo>
                <a:lnTo>
                  <a:pt x="413" y="1297"/>
                </a:lnTo>
                <a:lnTo>
                  <a:pt x="416" y="1295"/>
                </a:lnTo>
                <a:lnTo>
                  <a:pt x="418" y="1292"/>
                </a:lnTo>
                <a:lnTo>
                  <a:pt x="419" y="1289"/>
                </a:lnTo>
                <a:lnTo>
                  <a:pt x="421" y="1285"/>
                </a:lnTo>
                <a:lnTo>
                  <a:pt x="421" y="1285"/>
                </a:lnTo>
                <a:lnTo>
                  <a:pt x="419" y="1277"/>
                </a:lnTo>
                <a:lnTo>
                  <a:pt x="417" y="1271"/>
                </a:lnTo>
                <a:lnTo>
                  <a:pt x="413" y="1264"/>
                </a:lnTo>
                <a:lnTo>
                  <a:pt x="410" y="1259"/>
                </a:lnTo>
                <a:lnTo>
                  <a:pt x="402" y="1252"/>
                </a:lnTo>
                <a:lnTo>
                  <a:pt x="398" y="1250"/>
                </a:lnTo>
                <a:lnTo>
                  <a:pt x="406" y="1246"/>
                </a:lnTo>
                <a:lnTo>
                  <a:pt x="406" y="1246"/>
                </a:lnTo>
                <a:lnTo>
                  <a:pt x="392" y="1105"/>
                </a:lnTo>
                <a:lnTo>
                  <a:pt x="392" y="1105"/>
                </a:lnTo>
                <a:lnTo>
                  <a:pt x="389" y="1061"/>
                </a:lnTo>
                <a:lnTo>
                  <a:pt x="386" y="1023"/>
                </a:lnTo>
                <a:lnTo>
                  <a:pt x="384" y="969"/>
                </a:lnTo>
                <a:lnTo>
                  <a:pt x="384" y="969"/>
                </a:lnTo>
                <a:lnTo>
                  <a:pt x="380" y="882"/>
                </a:lnTo>
                <a:lnTo>
                  <a:pt x="378" y="830"/>
                </a:lnTo>
                <a:lnTo>
                  <a:pt x="378" y="810"/>
                </a:lnTo>
                <a:lnTo>
                  <a:pt x="379" y="797"/>
                </a:lnTo>
                <a:lnTo>
                  <a:pt x="379" y="797"/>
                </a:lnTo>
                <a:lnTo>
                  <a:pt x="384" y="748"/>
                </a:lnTo>
                <a:lnTo>
                  <a:pt x="384" y="748"/>
                </a:lnTo>
                <a:lnTo>
                  <a:pt x="391" y="750"/>
                </a:lnTo>
                <a:lnTo>
                  <a:pt x="408" y="753"/>
                </a:lnTo>
                <a:lnTo>
                  <a:pt x="416" y="754"/>
                </a:lnTo>
                <a:lnTo>
                  <a:pt x="425" y="754"/>
                </a:lnTo>
                <a:lnTo>
                  <a:pt x="432" y="752"/>
                </a:lnTo>
                <a:lnTo>
                  <a:pt x="435" y="751"/>
                </a:lnTo>
                <a:lnTo>
                  <a:pt x="436" y="748"/>
                </a:lnTo>
                <a:lnTo>
                  <a:pt x="436" y="748"/>
                </a:lnTo>
                <a:lnTo>
                  <a:pt x="460" y="701"/>
                </a:lnTo>
                <a:lnTo>
                  <a:pt x="477" y="666"/>
                </a:lnTo>
                <a:lnTo>
                  <a:pt x="477" y="666"/>
                </a:lnTo>
                <a:lnTo>
                  <a:pt x="488" y="663"/>
                </a:lnTo>
                <a:lnTo>
                  <a:pt x="495" y="660"/>
                </a:lnTo>
                <a:lnTo>
                  <a:pt x="500" y="657"/>
                </a:lnTo>
                <a:lnTo>
                  <a:pt x="500" y="657"/>
                </a:lnTo>
                <a:lnTo>
                  <a:pt x="500" y="649"/>
                </a:lnTo>
                <a:lnTo>
                  <a:pt x="497" y="629"/>
                </a:lnTo>
                <a:lnTo>
                  <a:pt x="494" y="600"/>
                </a:lnTo>
                <a:lnTo>
                  <a:pt x="489" y="565"/>
                </a:lnTo>
                <a:lnTo>
                  <a:pt x="483" y="530"/>
                </a:lnTo>
                <a:lnTo>
                  <a:pt x="476" y="498"/>
                </a:lnTo>
                <a:lnTo>
                  <a:pt x="469" y="471"/>
                </a:lnTo>
                <a:lnTo>
                  <a:pt x="465" y="460"/>
                </a:lnTo>
                <a:lnTo>
                  <a:pt x="461" y="453"/>
                </a:lnTo>
                <a:lnTo>
                  <a:pt x="461" y="453"/>
                </a:lnTo>
                <a:lnTo>
                  <a:pt x="448" y="431"/>
                </a:lnTo>
                <a:lnTo>
                  <a:pt x="436" y="411"/>
                </a:lnTo>
                <a:lnTo>
                  <a:pt x="428" y="395"/>
                </a:lnTo>
                <a:lnTo>
                  <a:pt x="423" y="385"/>
                </a:lnTo>
                <a:lnTo>
                  <a:pt x="423" y="385"/>
                </a:lnTo>
                <a:lnTo>
                  <a:pt x="418" y="360"/>
                </a:lnTo>
                <a:lnTo>
                  <a:pt x="409" y="312"/>
                </a:lnTo>
                <a:lnTo>
                  <a:pt x="399" y="262"/>
                </a:lnTo>
                <a:lnTo>
                  <a:pt x="395" y="244"/>
                </a:lnTo>
                <a:lnTo>
                  <a:pt x="392" y="238"/>
                </a:lnTo>
                <a:lnTo>
                  <a:pt x="390" y="235"/>
                </a:lnTo>
                <a:lnTo>
                  <a:pt x="390" y="235"/>
                </a:lnTo>
                <a:lnTo>
                  <a:pt x="382" y="227"/>
                </a:lnTo>
                <a:lnTo>
                  <a:pt x="371" y="220"/>
                </a:lnTo>
                <a:lnTo>
                  <a:pt x="359" y="215"/>
                </a:lnTo>
                <a:lnTo>
                  <a:pt x="346" y="210"/>
                </a:lnTo>
                <a:lnTo>
                  <a:pt x="346" y="210"/>
                </a:lnTo>
                <a:lnTo>
                  <a:pt x="288" y="197"/>
                </a:lnTo>
                <a:lnTo>
                  <a:pt x="288" y="197"/>
                </a:lnTo>
                <a:lnTo>
                  <a:pt x="267" y="191"/>
                </a:lnTo>
                <a:lnTo>
                  <a:pt x="253" y="183"/>
                </a:lnTo>
                <a:lnTo>
                  <a:pt x="251" y="164"/>
                </a:lnTo>
                <a:lnTo>
                  <a:pt x="251" y="164"/>
                </a:lnTo>
                <a:lnTo>
                  <a:pt x="255" y="157"/>
                </a:lnTo>
                <a:lnTo>
                  <a:pt x="259" y="148"/>
                </a:lnTo>
                <a:lnTo>
                  <a:pt x="264" y="137"/>
                </a:lnTo>
                <a:lnTo>
                  <a:pt x="264" y="137"/>
                </a:lnTo>
                <a:lnTo>
                  <a:pt x="266" y="129"/>
                </a:lnTo>
                <a:lnTo>
                  <a:pt x="268" y="116"/>
                </a:lnTo>
                <a:lnTo>
                  <a:pt x="270" y="102"/>
                </a:lnTo>
                <a:lnTo>
                  <a:pt x="271" y="85"/>
                </a:lnTo>
                <a:lnTo>
                  <a:pt x="271" y="68"/>
                </a:lnTo>
                <a:lnTo>
                  <a:pt x="270" y="52"/>
                </a:lnTo>
                <a:lnTo>
                  <a:pt x="266" y="38"/>
                </a:lnTo>
                <a:lnTo>
                  <a:pt x="264" y="33"/>
                </a:lnTo>
                <a:lnTo>
                  <a:pt x="261" y="28"/>
                </a:lnTo>
                <a:lnTo>
                  <a:pt x="261" y="28"/>
                </a:lnTo>
                <a:lnTo>
                  <a:pt x="258" y="24"/>
                </a:lnTo>
                <a:lnTo>
                  <a:pt x="254" y="20"/>
                </a:lnTo>
                <a:lnTo>
                  <a:pt x="245" y="14"/>
                </a:lnTo>
                <a:lnTo>
                  <a:pt x="233" y="8"/>
                </a:lnTo>
                <a:lnTo>
                  <a:pt x="221" y="5"/>
                </a:lnTo>
                <a:lnTo>
                  <a:pt x="211" y="2"/>
                </a:lnTo>
                <a:lnTo>
                  <a:pt x="200" y="0"/>
                </a:lnTo>
                <a:lnTo>
                  <a:pt x="190" y="0"/>
                </a:lnTo>
                <a:lnTo>
                  <a:pt x="185" y="0"/>
                </a:lnTo>
                <a:lnTo>
                  <a:pt x="185" y="0"/>
                </a:lnTo>
                <a:lnTo>
                  <a:pt x="163" y="5"/>
                </a:lnTo>
                <a:lnTo>
                  <a:pt x="152" y="6"/>
                </a:lnTo>
                <a:lnTo>
                  <a:pt x="152" y="6"/>
                </a:lnTo>
                <a:lnTo>
                  <a:pt x="152" y="6"/>
                </a:lnTo>
                <a:lnTo>
                  <a:pt x="148" y="6"/>
                </a:lnTo>
                <a:lnTo>
                  <a:pt x="143" y="7"/>
                </a:lnTo>
                <a:lnTo>
                  <a:pt x="135" y="14"/>
                </a:lnTo>
                <a:lnTo>
                  <a:pt x="135" y="14"/>
                </a:lnTo>
                <a:lnTo>
                  <a:pt x="130" y="20"/>
                </a:lnTo>
                <a:lnTo>
                  <a:pt x="127" y="26"/>
                </a:lnTo>
                <a:lnTo>
                  <a:pt x="118" y="39"/>
                </a:lnTo>
                <a:lnTo>
                  <a:pt x="114" y="51"/>
                </a:lnTo>
                <a:lnTo>
                  <a:pt x="111" y="58"/>
                </a:lnTo>
                <a:lnTo>
                  <a:pt x="111" y="58"/>
                </a:lnTo>
                <a:lnTo>
                  <a:pt x="110" y="79"/>
                </a:lnTo>
                <a:lnTo>
                  <a:pt x="111" y="102"/>
                </a:lnTo>
                <a:lnTo>
                  <a:pt x="111" y="102"/>
                </a:lnTo>
                <a:lnTo>
                  <a:pt x="111" y="111"/>
                </a:lnTo>
                <a:lnTo>
                  <a:pt x="111" y="116"/>
                </a:lnTo>
                <a:lnTo>
                  <a:pt x="114" y="120"/>
                </a:lnTo>
                <a:lnTo>
                  <a:pt x="114" y="120"/>
                </a:lnTo>
                <a:lnTo>
                  <a:pt x="116" y="125"/>
                </a:lnTo>
                <a:lnTo>
                  <a:pt x="118" y="130"/>
                </a:lnTo>
                <a:lnTo>
                  <a:pt x="122" y="137"/>
                </a:lnTo>
                <a:lnTo>
                  <a:pt x="127" y="145"/>
                </a:lnTo>
                <a:lnTo>
                  <a:pt x="127" y="145"/>
                </a:lnTo>
                <a:lnTo>
                  <a:pt x="135" y="157"/>
                </a:lnTo>
                <a:lnTo>
                  <a:pt x="139" y="162"/>
                </a:lnTo>
                <a:lnTo>
                  <a:pt x="139" y="162"/>
                </a:lnTo>
                <a:lnTo>
                  <a:pt x="142" y="165"/>
                </a:lnTo>
                <a:lnTo>
                  <a:pt x="147" y="168"/>
                </a:lnTo>
                <a:lnTo>
                  <a:pt x="152" y="170"/>
                </a:lnTo>
                <a:lnTo>
                  <a:pt x="152" y="17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9">
            <a:extLst>
              <a:ext uri="{FF2B5EF4-FFF2-40B4-BE49-F238E27FC236}">
                <a16:creationId xmlns:a16="http://schemas.microsoft.com/office/drawing/2014/main" id="{CF74C7C0-93FF-42AF-8059-38CDBE5A3C35}"/>
              </a:ext>
            </a:extLst>
          </p:cNvPr>
          <p:cNvSpPr>
            <a:spLocks/>
          </p:cNvSpPr>
          <p:nvPr/>
        </p:nvSpPr>
        <p:spPr bwMode="auto">
          <a:xfrm>
            <a:off x="8427369" y="4682040"/>
            <a:ext cx="426676" cy="1672202"/>
          </a:xfrm>
          <a:custGeom>
            <a:avLst/>
            <a:gdLst>
              <a:gd name="T0" fmla="*/ 186 w 371"/>
              <a:gd name="T1" fmla="*/ 234 h 1454"/>
              <a:gd name="T2" fmla="*/ 174 w 371"/>
              <a:gd name="T3" fmla="*/ 262 h 1454"/>
              <a:gd name="T4" fmla="*/ 174 w 371"/>
              <a:gd name="T5" fmla="*/ 311 h 1454"/>
              <a:gd name="T6" fmla="*/ 92 w 371"/>
              <a:gd name="T7" fmla="*/ 353 h 1454"/>
              <a:gd name="T8" fmla="*/ 61 w 371"/>
              <a:gd name="T9" fmla="*/ 285 h 1454"/>
              <a:gd name="T10" fmla="*/ 121 w 371"/>
              <a:gd name="T11" fmla="*/ 211 h 1454"/>
              <a:gd name="T12" fmla="*/ 124 w 371"/>
              <a:gd name="T13" fmla="*/ 178 h 1454"/>
              <a:gd name="T14" fmla="*/ 98 w 371"/>
              <a:gd name="T15" fmla="*/ 178 h 1454"/>
              <a:gd name="T16" fmla="*/ 45 w 371"/>
              <a:gd name="T17" fmla="*/ 272 h 1454"/>
              <a:gd name="T18" fmla="*/ 26 w 371"/>
              <a:gd name="T19" fmla="*/ 277 h 1454"/>
              <a:gd name="T20" fmla="*/ 13 w 371"/>
              <a:gd name="T21" fmla="*/ 285 h 1454"/>
              <a:gd name="T22" fmla="*/ 1 w 371"/>
              <a:gd name="T23" fmla="*/ 306 h 1454"/>
              <a:gd name="T24" fmla="*/ 5 w 371"/>
              <a:gd name="T25" fmla="*/ 326 h 1454"/>
              <a:gd name="T26" fmla="*/ 8 w 371"/>
              <a:gd name="T27" fmla="*/ 348 h 1454"/>
              <a:gd name="T28" fmla="*/ 35 w 371"/>
              <a:gd name="T29" fmla="*/ 401 h 1454"/>
              <a:gd name="T30" fmla="*/ 44 w 371"/>
              <a:gd name="T31" fmla="*/ 438 h 1454"/>
              <a:gd name="T32" fmla="*/ 65 w 371"/>
              <a:gd name="T33" fmla="*/ 489 h 1454"/>
              <a:gd name="T34" fmla="*/ 86 w 371"/>
              <a:gd name="T35" fmla="*/ 566 h 1454"/>
              <a:gd name="T36" fmla="*/ 56 w 371"/>
              <a:gd name="T37" fmla="*/ 730 h 1454"/>
              <a:gd name="T38" fmla="*/ 44 w 371"/>
              <a:gd name="T39" fmla="*/ 833 h 1454"/>
              <a:gd name="T40" fmla="*/ 94 w 371"/>
              <a:gd name="T41" fmla="*/ 843 h 1454"/>
              <a:gd name="T42" fmla="*/ 144 w 371"/>
              <a:gd name="T43" fmla="*/ 1233 h 1454"/>
              <a:gd name="T44" fmla="*/ 159 w 371"/>
              <a:gd name="T45" fmla="*/ 1305 h 1454"/>
              <a:gd name="T46" fmla="*/ 130 w 371"/>
              <a:gd name="T47" fmla="*/ 1330 h 1454"/>
              <a:gd name="T48" fmla="*/ 72 w 371"/>
              <a:gd name="T49" fmla="*/ 1334 h 1454"/>
              <a:gd name="T50" fmla="*/ 66 w 371"/>
              <a:gd name="T51" fmla="*/ 1348 h 1454"/>
              <a:gd name="T52" fmla="*/ 86 w 371"/>
              <a:gd name="T53" fmla="*/ 1370 h 1454"/>
              <a:gd name="T54" fmla="*/ 101 w 371"/>
              <a:gd name="T55" fmla="*/ 1392 h 1454"/>
              <a:gd name="T56" fmla="*/ 60 w 371"/>
              <a:gd name="T57" fmla="*/ 1393 h 1454"/>
              <a:gd name="T58" fmla="*/ 54 w 371"/>
              <a:gd name="T59" fmla="*/ 1404 h 1454"/>
              <a:gd name="T60" fmla="*/ 58 w 371"/>
              <a:gd name="T61" fmla="*/ 1427 h 1454"/>
              <a:gd name="T62" fmla="*/ 135 w 371"/>
              <a:gd name="T63" fmla="*/ 1451 h 1454"/>
              <a:gd name="T64" fmla="*/ 231 w 371"/>
              <a:gd name="T65" fmla="*/ 1454 h 1454"/>
              <a:gd name="T66" fmla="*/ 274 w 371"/>
              <a:gd name="T67" fmla="*/ 1436 h 1454"/>
              <a:gd name="T68" fmla="*/ 286 w 371"/>
              <a:gd name="T69" fmla="*/ 1391 h 1454"/>
              <a:gd name="T70" fmla="*/ 288 w 371"/>
              <a:gd name="T71" fmla="*/ 1330 h 1454"/>
              <a:gd name="T72" fmla="*/ 280 w 371"/>
              <a:gd name="T73" fmla="*/ 1246 h 1454"/>
              <a:gd name="T74" fmla="*/ 286 w 371"/>
              <a:gd name="T75" fmla="*/ 1045 h 1454"/>
              <a:gd name="T76" fmla="*/ 314 w 371"/>
              <a:gd name="T77" fmla="*/ 874 h 1454"/>
              <a:gd name="T78" fmla="*/ 344 w 371"/>
              <a:gd name="T79" fmla="*/ 815 h 1454"/>
              <a:gd name="T80" fmla="*/ 354 w 371"/>
              <a:gd name="T81" fmla="*/ 532 h 1454"/>
              <a:gd name="T82" fmla="*/ 371 w 371"/>
              <a:gd name="T83" fmla="*/ 407 h 1454"/>
              <a:gd name="T84" fmla="*/ 356 w 371"/>
              <a:gd name="T85" fmla="*/ 283 h 1454"/>
              <a:gd name="T86" fmla="*/ 319 w 371"/>
              <a:gd name="T87" fmla="*/ 226 h 1454"/>
              <a:gd name="T88" fmla="*/ 313 w 371"/>
              <a:gd name="T89" fmla="*/ 191 h 1454"/>
              <a:gd name="T90" fmla="*/ 344 w 371"/>
              <a:gd name="T91" fmla="*/ 120 h 1454"/>
              <a:gd name="T92" fmla="*/ 328 w 371"/>
              <a:gd name="T93" fmla="*/ 52 h 1454"/>
              <a:gd name="T94" fmla="*/ 265 w 371"/>
              <a:gd name="T95" fmla="*/ 4 h 1454"/>
              <a:gd name="T96" fmla="*/ 172 w 371"/>
              <a:gd name="T97" fmla="*/ 5 h 1454"/>
              <a:gd name="T98" fmla="*/ 156 w 371"/>
              <a:gd name="T99" fmla="*/ 29 h 1454"/>
              <a:gd name="T100" fmla="*/ 160 w 371"/>
              <a:gd name="T101" fmla="*/ 53 h 1454"/>
              <a:gd name="T102" fmla="*/ 144 w 371"/>
              <a:gd name="T103" fmla="*/ 110 h 1454"/>
              <a:gd name="T104" fmla="*/ 139 w 371"/>
              <a:gd name="T105" fmla="*/ 138 h 1454"/>
              <a:gd name="T106" fmla="*/ 138 w 371"/>
              <a:gd name="T107" fmla="*/ 161 h 1454"/>
              <a:gd name="T108" fmla="*/ 142 w 371"/>
              <a:gd name="T109" fmla="*/ 183 h 1454"/>
              <a:gd name="T110" fmla="*/ 142 w 371"/>
              <a:gd name="T111" fmla="*/ 195 h 1454"/>
              <a:gd name="T112" fmla="*/ 154 w 371"/>
              <a:gd name="T113" fmla="*/ 217 h 1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1" h="1454">
                <a:moveTo>
                  <a:pt x="162" y="226"/>
                </a:moveTo>
                <a:lnTo>
                  <a:pt x="162" y="226"/>
                </a:lnTo>
                <a:lnTo>
                  <a:pt x="171" y="228"/>
                </a:lnTo>
                <a:lnTo>
                  <a:pt x="178" y="229"/>
                </a:lnTo>
                <a:lnTo>
                  <a:pt x="183" y="231"/>
                </a:lnTo>
                <a:lnTo>
                  <a:pt x="183" y="231"/>
                </a:lnTo>
                <a:lnTo>
                  <a:pt x="186" y="234"/>
                </a:lnTo>
                <a:lnTo>
                  <a:pt x="190" y="238"/>
                </a:lnTo>
                <a:lnTo>
                  <a:pt x="192" y="244"/>
                </a:lnTo>
                <a:lnTo>
                  <a:pt x="192" y="244"/>
                </a:lnTo>
                <a:lnTo>
                  <a:pt x="184" y="252"/>
                </a:lnTo>
                <a:lnTo>
                  <a:pt x="178" y="259"/>
                </a:lnTo>
                <a:lnTo>
                  <a:pt x="174" y="262"/>
                </a:lnTo>
                <a:lnTo>
                  <a:pt x="174" y="262"/>
                </a:lnTo>
                <a:lnTo>
                  <a:pt x="176" y="267"/>
                </a:lnTo>
                <a:lnTo>
                  <a:pt x="178" y="274"/>
                </a:lnTo>
                <a:lnTo>
                  <a:pt x="183" y="283"/>
                </a:lnTo>
                <a:lnTo>
                  <a:pt x="183" y="283"/>
                </a:lnTo>
                <a:lnTo>
                  <a:pt x="180" y="294"/>
                </a:lnTo>
                <a:lnTo>
                  <a:pt x="174" y="311"/>
                </a:lnTo>
                <a:lnTo>
                  <a:pt x="174" y="311"/>
                </a:lnTo>
                <a:lnTo>
                  <a:pt x="160" y="338"/>
                </a:lnTo>
                <a:lnTo>
                  <a:pt x="144" y="367"/>
                </a:lnTo>
                <a:lnTo>
                  <a:pt x="124" y="408"/>
                </a:lnTo>
                <a:lnTo>
                  <a:pt x="98" y="367"/>
                </a:lnTo>
                <a:lnTo>
                  <a:pt x="91" y="364"/>
                </a:lnTo>
                <a:lnTo>
                  <a:pt x="91" y="364"/>
                </a:lnTo>
                <a:lnTo>
                  <a:pt x="92" y="353"/>
                </a:lnTo>
                <a:lnTo>
                  <a:pt x="92" y="343"/>
                </a:lnTo>
                <a:lnTo>
                  <a:pt x="91" y="333"/>
                </a:lnTo>
                <a:lnTo>
                  <a:pt x="91" y="333"/>
                </a:lnTo>
                <a:lnTo>
                  <a:pt x="89" y="327"/>
                </a:lnTo>
                <a:lnTo>
                  <a:pt x="85" y="321"/>
                </a:lnTo>
                <a:lnTo>
                  <a:pt x="74" y="305"/>
                </a:lnTo>
                <a:lnTo>
                  <a:pt x="61" y="285"/>
                </a:lnTo>
                <a:lnTo>
                  <a:pt x="112" y="219"/>
                </a:lnTo>
                <a:lnTo>
                  <a:pt x="112" y="219"/>
                </a:lnTo>
                <a:lnTo>
                  <a:pt x="112" y="220"/>
                </a:lnTo>
                <a:lnTo>
                  <a:pt x="113" y="223"/>
                </a:lnTo>
                <a:lnTo>
                  <a:pt x="114" y="222"/>
                </a:lnTo>
                <a:lnTo>
                  <a:pt x="115" y="220"/>
                </a:lnTo>
                <a:lnTo>
                  <a:pt x="121" y="211"/>
                </a:lnTo>
                <a:lnTo>
                  <a:pt x="121" y="211"/>
                </a:lnTo>
                <a:lnTo>
                  <a:pt x="126" y="197"/>
                </a:lnTo>
                <a:lnTo>
                  <a:pt x="127" y="189"/>
                </a:lnTo>
                <a:lnTo>
                  <a:pt x="127" y="187"/>
                </a:lnTo>
                <a:lnTo>
                  <a:pt x="126" y="184"/>
                </a:lnTo>
                <a:lnTo>
                  <a:pt x="124" y="178"/>
                </a:lnTo>
                <a:lnTo>
                  <a:pt x="124" y="178"/>
                </a:lnTo>
                <a:lnTo>
                  <a:pt x="121" y="176"/>
                </a:lnTo>
                <a:lnTo>
                  <a:pt x="118" y="175"/>
                </a:lnTo>
                <a:lnTo>
                  <a:pt x="114" y="173"/>
                </a:lnTo>
                <a:lnTo>
                  <a:pt x="110" y="173"/>
                </a:lnTo>
                <a:lnTo>
                  <a:pt x="104" y="175"/>
                </a:lnTo>
                <a:lnTo>
                  <a:pt x="98" y="178"/>
                </a:lnTo>
                <a:lnTo>
                  <a:pt x="98" y="178"/>
                </a:lnTo>
                <a:lnTo>
                  <a:pt x="95" y="181"/>
                </a:lnTo>
                <a:lnTo>
                  <a:pt x="92" y="185"/>
                </a:lnTo>
                <a:lnTo>
                  <a:pt x="89" y="194"/>
                </a:lnTo>
                <a:lnTo>
                  <a:pt x="84" y="206"/>
                </a:lnTo>
                <a:lnTo>
                  <a:pt x="74" y="217"/>
                </a:lnTo>
                <a:lnTo>
                  <a:pt x="45" y="272"/>
                </a:lnTo>
                <a:lnTo>
                  <a:pt x="45" y="272"/>
                </a:lnTo>
                <a:lnTo>
                  <a:pt x="41" y="270"/>
                </a:lnTo>
                <a:lnTo>
                  <a:pt x="36" y="268"/>
                </a:lnTo>
                <a:lnTo>
                  <a:pt x="33" y="268"/>
                </a:lnTo>
                <a:lnTo>
                  <a:pt x="31" y="270"/>
                </a:lnTo>
                <a:lnTo>
                  <a:pt x="31" y="270"/>
                </a:lnTo>
                <a:lnTo>
                  <a:pt x="27" y="273"/>
                </a:lnTo>
                <a:lnTo>
                  <a:pt x="26" y="277"/>
                </a:lnTo>
                <a:lnTo>
                  <a:pt x="26" y="281"/>
                </a:lnTo>
                <a:lnTo>
                  <a:pt x="26" y="281"/>
                </a:lnTo>
                <a:lnTo>
                  <a:pt x="21" y="281"/>
                </a:lnTo>
                <a:lnTo>
                  <a:pt x="17" y="282"/>
                </a:lnTo>
                <a:lnTo>
                  <a:pt x="14" y="283"/>
                </a:lnTo>
                <a:lnTo>
                  <a:pt x="13" y="285"/>
                </a:lnTo>
                <a:lnTo>
                  <a:pt x="13" y="285"/>
                </a:lnTo>
                <a:lnTo>
                  <a:pt x="11" y="290"/>
                </a:lnTo>
                <a:lnTo>
                  <a:pt x="11" y="294"/>
                </a:lnTo>
                <a:lnTo>
                  <a:pt x="11" y="297"/>
                </a:lnTo>
                <a:lnTo>
                  <a:pt x="11" y="297"/>
                </a:lnTo>
                <a:lnTo>
                  <a:pt x="7" y="300"/>
                </a:lnTo>
                <a:lnTo>
                  <a:pt x="3" y="302"/>
                </a:lnTo>
                <a:lnTo>
                  <a:pt x="1" y="306"/>
                </a:lnTo>
                <a:lnTo>
                  <a:pt x="1" y="306"/>
                </a:lnTo>
                <a:lnTo>
                  <a:pt x="1" y="308"/>
                </a:lnTo>
                <a:lnTo>
                  <a:pt x="1" y="312"/>
                </a:lnTo>
                <a:lnTo>
                  <a:pt x="2" y="318"/>
                </a:lnTo>
                <a:lnTo>
                  <a:pt x="6" y="326"/>
                </a:lnTo>
                <a:lnTo>
                  <a:pt x="6" y="326"/>
                </a:lnTo>
                <a:lnTo>
                  <a:pt x="5" y="326"/>
                </a:lnTo>
                <a:lnTo>
                  <a:pt x="2" y="326"/>
                </a:lnTo>
                <a:lnTo>
                  <a:pt x="1" y="327"/>
                </a:lnTo>
                <a:lnTo>
                  <a:pt x="0" y="330"/>
                </a:lnTo>
                <a:lnTo>
                  <a:pt x="0" y="332"/>
                </a:lnTo>
                <a:lnTo>
                  <a:pt x="1" y="336"/>
                </a:lnTo>
                <a:lnTo>
                  <a:pt x="1" y="336"/>
                </a:lnTo>
                <a:lnTo>
                  <a:pt x="8" y="348"/>
                </a:lnTo>
                <a:lnTo>
                  <a:pt x="18" y="362"/>
                </a:lnTo>
                <a:lnTo>
                  <a:pt x="31" y="382"/>
                </a:lnTo>
                <a:lnTo>
                  <a:pt x="31" y="382"/>
                </a:lnTo>
                <a:lnTo>
                  <a:pt x="38" y="388"/>
                </a:lnTo>
                <a:lnTo>
                  <a:pt x="38" y="388"/>
                </a:lnTo>
                <a:lnTo>
                  <a:pt x="37" y="392"/>
                </a:lnTo>
                <a:lnTo>
                  <a:pt x="35" y="401"/>
                </a:lnTo>
                <a:lnTo>
                  <a:pt x="33" y="407"/>
                </a:lnTo>
                <a:lnTo>
                  <a:pt x="33" y="413"/>
                </a:lnTo>
                <a:lnTo>
                  <a:pt x="33" y="419"/>
                </a:lnTo>
                <a:lnTo>
                  <a:pt x="36" y="425"/>
                </a:lnTo>
                <a:lnTo>
                  <a:pt x="36" y="425"/>
                </a:lnTo>
                <a:lnTo>
                  <a:pt x="41" y="433"/>
                </a:lnTo>
                <a:lnTo>
                  <a:pt x="44" y="438"/>
                </a:lnTo>
                <a:lnTo>
                  <a:pt x="49" y="445"/>
                </a:lnTo>
                <a:lnTo>
                  <a:pt x="49" y="445"/>
                </a:lnTo>
                <a:lnTo>
                  <a:pt x="53" y="458"/>
                </a:lnTo>
                <a:lnTo>
                  <a:pt x="55" y="468"/>
                </a:lnTo>
                <a:lnTo>
                  <a:pt x="61" y="482"/>
                </a:lnTo>
                <a:lnTo>
                  <a:pt x="61" y="482"/>
                </a:lnTo>
                <a:lnTo>
                  <a:pt x="65" y="489"/>
                </a:lnTo>
                <a:lnTo>
                  <a:pt x="70" y="495"/>
                </a:lnTo>
                <a:lnTo>
                  <a:pt x="78" y="504"/>
                </a:lnTo>
                <a:lnTo>
                  <a:pt x="89" y="514"/>
                </a:lnTo>
                <a:lnTo>
                  <a:pt x="89" y="514"/>
                </a:lnTo>
                <a:lnTo>
                  <a:pt x="89" y="524"/>
                </a:lnTo>
                <a:lnTo>
                  <a:pt x="88" y="550"/>
                </a:lnTo>
                <a:lnTo>
                  <a:pt x="86" y="566"/>
                </a:lnTo>
                <a:lnTo>
                  <a:pt x="85" y="584"/>
                </a:lnTo>
                <a:lnTo>
                  <a:pt x="82" y="602"/>
                </a:lnTo>
                <a:lnTo>
                  <a:pt x="77" y="619"/>
                </a:lnTo>
                <a:lnTo>
                  <a:pt x="77" y="619"/>
                </a:lnTo>
                <a:lnTo>
                  <a:pt x="72" y="639"/>
                </a:lnTo>
                <a:lnTo>
                  <a:pt x="66" y="666"/>
                </a:lnTo>
                <a:lnTo>
                  <a:pt x="56" y="730"/>
                </a:lnTo>
                <a:lnTo>
                  <a:pt x="48" y="786"/>
                </a:lnTo>
                <a:lnTo>
                  <a:pt x="45" y="807"/>
                </a:lnTo>
                <a:lnTo>
                  <a:pt x="45" y="818"/>
                </a:lnTo>
                <a:lnTo>
                  <a:pt x="45" y="818"/>
                </a:lnTo>
                <a:lnTo>
                  <a:pt x="44" y="826"/>
                </a:lnTo>
                <a:lnTo>
                  <a:pt x="44" y="831"/>
                </a:lnTo>
                <a:lnTo>
                  <a:pt x="44" y="833"/>
                </a:lnTo>
                <a:lnTo>
                  <a:pt x="47" y="834"/>
                </a:lnTo>
                <a:lnTo>
                  <a:pt x="54" y="838"/>
                </a:lnTo>
                <a:lnTo>
                  <a:pt x="54" y="838"/>
                </a:lnTo>
                <a:lnTo>
                  <a:pt x="67" y="840"/>
                </a:lnTo>
                <a:lnTo>
                  <a:pt x="79" y="842"/>
                </a:lnTo>
                <a:lnTo>
                  <a:pt x="94" y="843"/>
                </a:lnTo>
                <a:lnTo>
                  <a:pt x="94" y="843"/>
                </a:lnTo>
                <a:lnTo>
                  <a:pt x="100" y="915"/>
                </a:lnTo>
                <a:lnTo>
                  <a:pt x="109" y="1011"/>
                </a:lnTo>
                <a:lnTo>
                  <a:pt x="109" y="1011"/>
                </a:lnTo>
                <a:lnTo>
                  <a:pt x="125" y="1122"/>
                </a:lnTo>
                <a:lnTo>
                  <a:pt x="136" y="1190"/>
                </a:lnTo>
                <a:lnTo>
                  <a:pt x="141" y="1215"/>
                </a:lnTo>
                <a:lnTo>
                  <a:pt x="144" y="1233"/>
                </a:lnTo>
                <a:lnTo>
                  <a:pt x="144" y="1233"/>
                </a:lnTo>
                <a:lnTo>
                  <a:pt x="151" y="1255"/>
                </a:lnTo>
                <a:lnTo>
                  <a:pt x="159" y="1271"/>
                </a:lnTo>
                <a:lnTo>
                  <a:pt x="163" y="1283"/>
                </a:lnTo>
                <a:lnTo>
                  <a:pt x="165" y="1287"/>
                </a:lnTo>
                <a:lnTo>
                  <a:pt x="165" y="1287"/>
                </a:lnTo>
                <a:lnTo>
                  <a:pt x="159" y="1305"/>
                </a:lnTo>
                <a:lnTo>
                  <a:pt x="154" y="1316"/>
                </a:lnTo>
                <a:lnTo>
                  <a:pt x="153" y="1321"/>
                </a:lnTo>
                <a:lnTo>
                  <a:pt x="151" y="1322"/>
                </a:lnTo>
                <a:lnTo>
                  <a:pt x="151" y="1322"/>
                </a:lnTo>
                <a:lnTo>
                  <a:pt x="148" y="1322"/>
                </a:lnTo>
                <a:lnTo>
                  <a:pt x="144" y="1324"/>
                </a:lnTo>
                <a:lnTo>
                  <a:pt x="130" y="1330"/>
                </a:lnTo>
                <a:lnTo>
                  <a:pt x="130" y="1330"/>
                </a:lnTo>
                <a:lnTo>
                  <a:pt x="112" y="1338"/>
                </a:lnTo>
                <a:lnTo>
                  <a:pt x="112" y="1338"/>
                </a:lnTo>
                <a:lnTo>
                  <a:pt x="106" y="1336"/>
                </a:lnTo>
                <a:lnTo>
                  <a:pt x="92" y="1334"/>
                </a:lnTo>
                <a:lnTo>
                  <a:pt x="78" y="1333"/>
                </a:lnTo>
                <a:lnTo>
                  <a:pt x="72" y="1334"/>
                </a:lnTo>
                <a:lnTo>
                  <a:pt x="68" y="1335"/>
                </a:lnTo>
                <a:lnTo>
                  <a:pt x="68" y="1335"/>
                </a:lnTo>
                <a:lnTo>
                  <a:pt x="66" y="1338"/>
                </a:lnTo>
                <a:lnTo>
                  <a:pt x="65" y="1340"/>
                </a:lnTo>
                <a:lnTo>
                  <a:pt x="65" y="1345"/>
                </a:lnTo>
                <a:lnTo>
                  <a:pt x="65" y="1347"/>
                </a:lnTo>
                <a:lnTo>
                  <a:pt x="66" y="1348"/>
                </a:lnTo>
                <a:lnTo>
                  <a:pt x="66" y="1348"/>
                </a:lnTo>
                <a:lnTo>
                  <a:pt x="65" y="1351"/>
                </a:lnTo>
                <a:lnTo>
                  <a:pt x="64" y="1353"/>
                </a:lnTo>
                <a:lnTo>
                  <a:pt x="66" y="1356"/>
                </a:lnTo>
                <a:lnTo>
                  <a:pt x="66" y="1356"/>
                </a:lnTo>
                <a:lnTo>
                  <a:pt x="74" y="1362"/>
                </a:lnTo>
                <a:lnTo>
                  <a:pt x="86" y="1370"/>
                </a:lnTo>
                <a:lnTo>
                  <a:pt x="86" y="1370"/>
                </a:lnTo>
                <a:lnTo>
                  <a:pt x="102" y="1377"/>
                </a:lnTo>
                <a:lnTo>
                  <a:pt x="112" y="1381"/>
                </a:lnTo>
                <a:lnTo>
                  <a:pt x="121" y="1386"/>
                </a:lnTo>
                <a:lnTo>
                  <a:pt x="121" y="1386"/>
                </a:lnTo>
                <a:lnTo>
                  <a:pt x="101" y="1392"/>
                </a:lnTo>
                <a:lnTo>
                  <a:pt x="101" y="1392"/>
                </a:lnTo>
                <a:lnTo>
                  <a:pt x="95" y="1393"/>
                </a:lnTo>
                <a:lnTo>
                  <a:pt x="90" y="1394"/>
                </a:lnTo>
                <a:lnTo>
                  <a:pt x="82" y="1393"/>
                </a:lnTo>
                <a:lnTo>
                  <a:pt x="72" y="1392"/>
                </a:lnTo>
                <a:lnTo>
                  <a:pt x="64" y="1392"/>
                </a:lnTo>
                <a:lnTo>
                  <a:pt x="64" y="1392"/>
                </a:lnTo>
                <a:lnTo>
                  <a:pt x="60" y="1393"/>
                </a:lnTo>
                <a:lnTo>
                  <a:pt x="58" y="1395"/>
                </a:lnTo>
                <a:lnTo>
                  <a:pt x="55" y="1397"/>
                </a:lnTo>
                <a:lnTo>
                  <a:pt x="54" y="1399"/>
                </a:lnTo>
                <a:lnTo>
                  <a:pt x="54" y="1403"/>
                </a:lnTo>
                <a:lnTo>
                  <a:pt x="54" y="1404"/>
                </a:lnTo>
                <a:lnTo>
                  <a:pt x="54" y="1404"/>
                </a:lnTo>
                <a:lnTo>
                  <a:pt x="54" y="1404"/>
                </a:lnTo>
                <a:lnTo>
                  <a:pt x="51" y="1406"/>
                </a:lnTo>
                <a:lnTo>
                  <a:pt x="50" y="1410"/>
                </a:lnTo>
                <a:lnTo>
                  <a:pt x="49" y="1415"/>
                </a:lnTo>
                <a:lnTo>
                  <a:pt x="49" y="1415"/>
                </a:lnTo>
                <a:lnTo>
                  <a:pt x="50" y="1418"/>
                </a:lnTo>
                <a:lnTo>
                  <a:pt x="51" y="1422"/>
                </a:lnTo>
                <a:lnTo>
                  <a:pt x="58" y="1427"/>
                </a:lnTo>
                <a:lnTo>
                  <a:pt x="66" y="1433"/>
                </a:lnTo>
                <a:lnTo>
                  <a:pt x="77" y="1438"/>
                </a:lnTo>
                <a:lnTo>
                  <a:pt x="77" y="1438"/>
                </a:lnTo>
                <a:lnTo>
                  <a:pt x="85" y="1441"/>
                </a:lnTo>
                <a:lnTo>
                  <a:pt x="94" y="1444"/>
                </a:lnTo>
                <a:lnTo>
                  <a:pt x="114" y="1448"/>
                </a:lnTo>
                <a:lnTo>
                  <a:pt x="135" y="1451"/>
                </a:lnTo>
                <a:lnTo>
                  <a:pt x="151" y="1452"/>
                </a:lnTo>
                <a:lnTo>
                  <a:pt x="151" y="1452"/>
                </a:lnTo>
                <a:lnTo>
                  <a:pt x="176" y="1453"/>
                </a:lnTo>
                <a:lnTo>
                  <a:pt x="186" y="1454"/>
                </a:lnTo>
                <a:lnTo>
                  <a:pt x="195" y="1454"/>
                </a:lnTo>
                <a:lnTo>
                  <a:pt x="195" y="1454"/>
                </a:lnTo>
                <a:lnTo>
                  <a:pt x="231" y="1454"/>
                </a:lnTo>
                <a:lnTo>
                  <a:pt x="253" y="1454"/>
                </a:lnTo>
                <a:lnTo>
                  <a:pt x="266" y="1454"/>
                </a:lnTo>
                <a:lnTo>
                  <a:pt x="266" y="1454"/>
                </a:lnTo>
                <a:lnTo>
                  <a:pt x="269" y="1453"/>
                </a:lnTo>
                <a:lnTo>
                  <a:pt x="272" y="1451"/>
                </a:lnTo>
                <a:lnTo>
                  <a:pt x="274" y="1444"/>
                </a:lnTo>
                <a:lnTo>
                  <a:pt x="274" y="1436"/>
                </a:lnTo>
                <a:lnTo>
                  <a:pt x="275" y="1434"/>
                </a:lnTo>
                <a:lnTo>
                  <a:pt x="275" y="1434"/>
                </a:lnTo>
                <a:lnTo>
                  <a:pt x="279" y="1433"/>
                </a:lnTo>
                <a:lnTo>
                  <a:pt x="283" y="1434"/>
                </a:lnTo>
                <a:lnTo>
                  <a:pt x="283" y="1434"/>
                </a:lnTo>
                <a:lnTo>
                  <a:pt x="284" y="1418"/>
                </a:lnTo>
                <a:lnTo>
                  <a:pt x="286" y="1391"/>
                </a:lnTo>
                <a:lnTo>
                  <a:pt x="286" y="1391"/>
                </a:lnTo>
                <a:lnTo>
                  <a:pt x="292" y="1364"/>
                </a:lnTo>
                <a:lnTo>
                  <a:pt x="294" y="1351"/>
                </a:lnTo>
                <a:lnTo>
                  <a:pt x="292" y="1345"/>
                </a:lnTo>
                <a:lnTo>
                  <a:pt x="291" y="1340"/>
                </a:lnTo>
                <a:lnTo>
                  <a:pt x="291" y="1340"/>
                </a:lnTo>
                <a:lnTo>
                  <a:pt x="288" y="1330"/>
                </a:lnTo>
                <a:lnTo>
                  <a:pt x="284" y="1322"/>
                </a:lnTo>
                <a:lnTo>
                  <a:pt x="281" y="1315"/>
                </a:lnTo>
                <a:lnTo>
                  <a:pt x="280" y="1308"/>
                </a:lnTo>
                <a:lnTo>
                  <a:pt x="280" y="1308"/>
                </a:lnTo>
                <a:lnTo>
                  <a:pt x="279" y="1275"/>
                </a:lnTo>
                <a:lnTo>
                  <a:pt x="280" y="1255"/>
                </a:lnTo>
                <a:lnTo>
                  <a:pt x="280" y="1246"/>
                </a:lnTo>
                <a:lnTo>
                  <a:pt x="283" y="1239"/>
                </a:lnTo>
                <a:lnTo>
                  <a:pt x="283" y="1239"/>
                </a:lnTo>
                <a:lnTo>
                  <a:pt x="284" y="1227"/>
                </a:lnTo>
                <a:lnTo>
                  <a:pt x="285" y="1204"/>
                </a:lnTo>
                <a:lnTo>
                  <a:pt x="286" y="1138"/>
                </a:lnTo>
                <a:lnTo>
                  <a:pt x="288" y="1074"/>
                </a:lnTo>
                <a:lnTo>
                  <a:pt x="286" y="1045"/>
                </a:lnTo>
                <a:lnTo>
                  <a:pt x="286" y="1045"/>
                </a:lnTo>
                <a:lnTo>
                  <a:pt x="291" y="976"/>
                </a:lnTo>
                <a:lnTo>
                  <a:pt x="295" y="927"/>
                </a:lnTo>
                <a:lnTo>
                  <a:pt x="297" y="910"/>
                </a:lnTo>
                <a:lnTo>
                  <a:pt x="298" y="902"/>
                </a:lnTo>
                <a:lnTo>
                  <a:pt x="298" y="902"/>
                </a:lnTo>
                <a:lnTo>
                  <a:pt x="314" y="874"/>
                </a:lnTo>
                <a:lnTo>
                  <a:pt x="322" y="857"/>
                </a:lnTo>
                <a:lnTo>
                  <a:pt x="328" y="845"/>
                </a:lnTo>
                <a:lnTo>
                  <a:pt x="328" y="845"/>
                </a:lnTo>
                <a:lnTo>
                  <a:pt x="334" y="828"/>
                </a:lnTo>
                <a:lnTo>
                  <a:pt x="338" y="820"/>
                </a:lnTo>
                <a:lnTo>
                  <a:pt x="344" y="815"/>
                </a:lnTo>
                <a:lnTo>
                  <a:pt x="344" y="815"/>
                </a:lnTo>
                <a:lnTo>
                  <a:pt x="342" y="698"/>
                </a:lnTo>
                <a:lnTo>
                  <a:pt x="339" y="616"/>
                </a:lnTo>
                <a:lnTo>
                  <a:pt x="339" y="578"/>
                </a:lnTo>
                <a:lnTo>
                  <a:pt x="339" y="578"/>
                </a:lnTo>
                <a:lnTo>
                  <a:pt x="347" y="559"/>
                </a:lnTo>
                <a:lnTo>
                  <a:pt x="354" y="532"/>
                </a:lnTo>
                <a:lnTo>
                  <a:pt x="354" y="532"/>
                </a:lnTo>
                <a:lnTo>
                  <a:pt x="357" y="520"/>
                </a:lnTo>
                <a:lnTo>
                  <a:pt x="361" y="508"/>
                </a:lnTo>
                <a:lnTo>
                  <a:pt x="366" y="497"/>
                </a:lnTo>
                <a:lnTo>
                  <a:pt x="367" y="489"/>
                </a:lnTo>
                <a:lnTo>
                  <a:pt x="367" y="489"/>
                </a:lnTo>
                <a:lnTo>
                  <a:pt x="369" y="461"/>
                </a:lnTo>
                <a:lnTo>
                  <a:pt x="371" y="407"/>
                </a:lnTo>
                <a:lnTo>
                  <a:pt x="371" y="377"/>
                </a:lnTo>
                <a:lnTo>
                  <a:pt x="369" y="349"/>
                </a:lnTo>
                <a:lnTo>
                  <a:pt x="368" y="325"/>
                </a:lnTo>
                <a:lnTo>
                  <a:pt x="367" y="315"/>
                </a:lnTo>
                <a:lnTo>
                  <a:pt x="366" y="308"/>
                </a:lnTo>
                <a:lnTo>
                  <a:pt x="366" y="308"/>
                </a:lnTo>
                <a:lnTo>
                  <a:pt x="356" y="283"/>
                </a:lnTo>
                <a:lnTo>
                  <a:pt x="347" y="260"/>
                </a:lnTo>
                <a:lnTo>
                  <a:pt x="338" y="242"/>
                </a:lnTo>
                <a:lnTo>
                  <a:pt x="336" y="237"/>
                </a:lnTo>
                <a:lnTo>
                  <a:pt x="333" y="235"/>
                </a:lnTo>
                <a:lnTo>
                  <a:pt x="333" y="235"/>
                </a:lnTo>
                <a:lnTo>
                  <a:pt x="325" y="231"/>
                </a:lnTo>
                <a:lnTo>
                  <a:pt x="319" y="226"/>
                </a:lnTo>
                <a:lnTo>
                  <a:pt x="319" y="226"/>
                </a:lnTo>
                <a:lnTo>
                  <a:pt x="315" y="213"/>
                </a:lnTo>
                <a:lnTo>
                  <a:pt x="313" y="201"/>
                </a:lnTo>
                <a:lnTo>
                  <a:pt x="310" y="199"/>
                </a:lnTo>
                <a:lnTo>
                  <a:pt x="306" y="194"/>
                </a:lnTo>
                <a:lnTo>
                  <a:pt x="306" y="188"/>
                </a:lnTo>
                <a:lnTo>
                  <a:pt x="313" y="191"/>
                </a:lnTo>
                <a:lnTo>
                  <a:pt x="324" y="171"/>
                </a:lnTo>
                <a:lnTo>
                  <a:pt x="328" y="173"/>
                </a:lnTo>
                <a:lnTo>
                  <a:pt x="336" y="155"/>
                </a:lnTo>
                <a:lnTo>
                  <a:pt x="336" y="155"/>
                </a:lnTo>
                <a:lnTo>
                  <a:pt x="338" y="148"/>
                </a:lnTo>
                <a:lnTo>
                  <a:pt x="342" y="131"/>
                </a:lnTo>
                <a:lnTo>
                  <a:pt x="344" y="120"/>
                </a:lnTo>
                <a:lnTo>
                  <a:pt x="345" y="110"/>
                </a:lnTo>
                <a:lnTo>
                  <a:pt x="344" y="99"/>
                </a:lnTo>
                <a:lnTo>
                  <a:pt x="342" y="89"/>
                </a:lnTo>
                <a:lnTo>
                  <a:pt x="342" y="89"/>
                </a:lnTo>
                <a:lnTo>
                  <a:pt x="336" y="71"/>
                </a:lnTo>
                <a:lnTo>
                  <a:pt x="333" y="61"/>
                </a:lnTo>
                <a:lnTo>
                  <a:pt x="328" y="52"/>
                </a:lnTo>
                <a:lnTo>
                  <a:pt x="324" y="43"/>
                </a:lnTo>
                <a:lnTo>
                  <a:pt x="316" y="35"/>
                </a:lnTo>
                <a:lnTo>
                  <a:pt x="308" y="28"/>
                </a:lnTo>
                <a:lnTo>
                  <a:pt x="296" y="20"/>
                </a:lnTo>
                <a:lnTo>
                  <a:pt x="296" y="20"/>
                </a:lnTo>
                <a:lnTo>
                  <a:pt x="277" y="10"/>
                </a:lnTo>
                <a:lnTo>
                  <a:pt x="265" y="4"/>
                </a:lnTo>
                <a:lnTo>
                  <a:pt x="260" y="1"/>
                </a:lnTo>
                <a:lnTo>
                  <a:pt x="254" y="0"/>
                </a:lnTo>
                <a:lnTo>
                  <a:pt x="236" y="0"/>
                </a:lnTo>
                <a:lnTo>
                  <a:pt x="236" y="0"/>
                </a:lnTo>
                <a:lnTo>
                  <a:pt x="194" y="1"/>
                </a:lnTo>
                <a:lnTo>
                  <a:pt x="178" y="2"/>
                </a:lnTo>
                <a:lnTo>
                  <a:pt x="172" y="5"/>
                </a:lnTo>
                <a:lnTo>
                  <a:pt x="169" y="7"/>
                </a:lnTo>
                <a:lnTo>
                  <a:pt x="169" y="7"/>
                </a:lnTo>
                <a:lnTo>
                  <a:pt x="167" y="13"/>
                </a:lnTo>
                <a:lnTo>
                  <a:pt x="167" y="19"/>
                </a:lnTo>
                <a:lnTo>
                  <a:pt x="167" y="25"/>
                </a:lnTo>
                <a:lnTo>
                  <a:pt x="167" y="25"/>
                </a:lnTo>
                <a:lnTo>
                  <a:pt x="156" y="29"/>
                </a:lnTo>
                <a:lnTo>
                  <a:pt x="150" y="32"/>
                </a:lnTo>
                <a:lnTo>
                  <a:pt x="149" y="35"/>
                </a:lnTo>
                <a:lnTo>
                  <a:pt x="149" y="36"/>
                </a:lnTo>
                <a:lnTo>
                  <a:pt x="149" y="36"/>
                </a:lnTo>
                <a:lnTo>
                  <a:pt x="156" y="47"/>
                </a:lnTo>
                <a:lnTo>
                  <a:pt x="160" y="53"/>
                </a:lnTo>
                <a:lnTo>
                  <a:pt x="160" y="53"/>
                </a:lnTo>
                <a:lnTo>
                  <a:pt x="151" y="72"/>
                </a:lnTo>
                <a:lnTo>
                  <a:pt x="144" y="87"/>
                </a:lnTo>
                <a:lnTo>
                  <a:pt x="143" y="93"/>
                </a:lnTo>
                <a:lnTo>
                  <a:pt x="142" y="96"/>
                </a:lnTo>
                <a:lnTo>
                  <a:pt x="142" y="96"/>
                </a:lnTo>
                <a:lnTo>
                  <a:pt x="143" y="102"/>
                </a:lnTo>
                <a:lnTo>
                  <a:pt x="144" y="110"/>
                </a:lnTo>
                <a:lnTo>
                  <a:pt x="147" y="119"/>
                </a:lnTo>
                <a:lnTo>
                  <a:pt x="147" y="119"/>
                </a:lnTo>
                <a:lnTo>
                  <a:pt x="147" y="125"/>
                </a:lnTo>
                <a:lnTo>
                  <a:pt x="145" y="130"/>
                </a:lnTo>
                <a:lnTo>
                  <a:pt x="144" y="135"/>
                </a:lnTo>
                <a:lnTo>
                  <a:pt x="144" y="135"/>
                </a:lnTo>
                <a:lnTo>
                  <a:pt x="139" y="138"/>
                </a:lnTo>
                <a:lnTo>
                  <a:pt x="135" y="143"/>
                </a:lnTo>
                <a:lnTo>
                  <a:pt x="130" y="148"/>
                </a:lnTo>
                <a:lnTo>
                  <a:pt x="130" y="150"/>
                </a:lnTo>
                <a:lnTo>
                  <a:pt x="130" y="153"/>
                </a:lnTo>
                <a:lnTo>
                  <a:pt x="130" y="153"/>
                </a:lnTo>
                <a:lnTo>
                  <a:pt x="135" y="158"/>
                </a:lnTo>
                <a:lnTo>
                  <a:pt x="138" y="161"/>
                </a:lnTo>
                <a:lnTo>
                  <a:pt x="144" y="165"/>
                </a:lnTo>
                <a:lnTo>
                  <a:pt x="144" y="165"/>
                </a:lnTo>
                <a:lnTo>
                  <a:pt x="142" y="173"/>
                </a:lnTo>
                <a:lnTo>
                  <a:pt x="141" y="179"/>
                </a:lnTo>
                <a:lnTo>
                  <a:pt x="141" y="182"/>
                </a:lnTo>
                <a:lnTo>
                  <a:pt x="142" y="183"/>
                </a:lnTo>
                <a:lnTo>
                  <a:pt x="142" y="183"/>
                </a:lnTo>
                <a:lnTo>
                  <a:pt x="145" y="185"/>
                </a:lnTo>
                <a:lnTo>
                  <a:pt x="149" y="188"/>
                </a:lnTo>
                <a:lnTo>
                  <a:pt x="149" y="188"/>
                </a:lnTo>
                <a:lnTo>
                  <a:pt x="148" y="189"/>
                </a:lnTo>
                <a:lnTo>
                  <a:pt x="144" y="191"/>
                </a:lnTo>
                <a:lnTo>
                  <a:pt x="142" y="194"/>
                </a:lnTo>
                <a:lnTo>
                  <a:pt x="142" y="195"/>
                </a:lnTo>
                <a:lnTo>
                  <a:pt x="142" y="196"/>
                </a:lnTo>
                <a:lnTo>
                  <a:pt x="142" y="196"/>
                </a:lnTo>
                <a:lnTo>
                  <a:pt x="154" y="206"/>
                </a:lnTo>
                <a:lnTo>
                  <a:pt x="154" y="206"/>
                </a:lnTo>
                <a:lnTo>
                  <a:pt x="154" y="209"/>
                </a:lnTo>
                <a:lnTo>
                  <a:pt x="154" y="217"/>
                </a:lnTo>
                <a:lnTo>
                  <a:pt x="154" y="217"/>
                </a:lnTo>
                <a:lnTo>
                  <a:pt x="154" y="219"/>
                </a:lnTo>
                <a:lnTo>
                  <a:pt x="155" y="220"/>
                </a:lnTo>
                <a:lnTo>
                  <a:pt x="157" y="223"/>
                </a:lnTo>
                <a:lnTo>
                  <a:pt x="162" y="226"/>
                </a:lnTo>
                <a:lnTo>
                  <a:pt x="162" y="2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pptx669_立っている男性のシルエット（７）</dc:title>
  <dc:subject>pptx669_立っている男性のシルエット（７）</dc:subject>
  <dc:creator>http://www.digipot.net</dc:creator>
  <cp:lastModifiedBy/>
  <cp:revision>1</cp:revision>
  <dcterms:created xsi:type="dcterms:W3CDTF">2014-01-30T05:12:09Z</dcterms:created>
  <dcterms:modified xsi:type="dcterms:W3CDTF">2017-10-24T06:23:17Z</dcterms:modified>
  <cp:category/>
  <cp:version>1</cp:version>
</cp:coreProperties>
</file>