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468" y="54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CE34E23-D6BA-40F5-9942-52A45649A434}"/>
              </a:ext>
            </a:extLst>
          </p:cNvPr>
          <p:cNvGrpSpPr>
            <a:grpSpLocks noChangeAspect="1"/>
          </p:cNvGrpSpPr>
          <p:nvPr/>
        </p:nvGrpSpPr>
        <p:grpSpPr>
          <a:xfrm>
            <a:off x="648155" y="4644135"/>
            <a:ext cx="1245562" cy="1677193"/>
            <a:chOff x="2541531" y="2733407"/>
            <a:chExt cx="3558749" cy="479198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C4E09B1-0F37-468B-9C56-C4362DAC5BCC}"/>
                </a:ext>
              </a:extLst>
            </p:cNvPr>
            <p:cNvGrpSpPr/>
            <p:nvPr/>
          </p:nvGrpSpPr>
          <p:grpSpPr>
            <a:xfrm rot="19800000">
              <a:off x="4507494" y="6562131"/>
              <a:ext cx="279088" cy="895660"/>
              <a:chOff x="3492813" y="5366619"/>
              <a:chExt cx="279088" cy="895660"/>
            </a:xfrm>
          </p:grpSpPr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2058E310-CB9A-4CFE-A326-9805E83CCBD3}"/>
                  </a:ext>
                </a:extLst>
              </p:cNvPr>
              <p:cNvSpPr/>
              <p:nvPr/>
            </p:nvSpPr>
            <p:spPr bwMode="auto">
              <a:xfrm>
                <a:off x="3492813" y="5757863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6A512EFF-0B9E-4F4F-9394-B46CF5863185}"/>
                  </a:ext>
                </a:extLst>
              </p:cNvPr>
              <p:cNvSpPr/>
              <p:nvPr/>
            </p:nvSpPr>
            <p:spPr bwMode="auto">
              <a:xfrm>
                <a:off x="3523992" y="5520145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C74352F8-F877-4665-B3A1-1EA911903B89}"/>
                  </a:ext>
                </a:extLst>
              </p:cNvPr>
              <p:cNvSpPr/>
              <p:nvPr/>
            </p:nvSpPr>
            <p:spPr bwMode="auto">
              <a:xfrm>
                <a:off x="3523243" y="5366619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1DF62625-9FE0-498B-A1EB-6F1C561C5D80}"/>
                </a:ext>
              </a:extLst>
            </p:cNvPr>
            <p:cNvSpPr/>
            <p:nvPr/>
          </p:nvSpPr>
          <p:spPr bwMode="auto">
            <a:xfrm rot="12936839">
              <a:off x="3652210" y="5673087"/>
              <a:ext cx="202799" cy="344490"/>
            </a:xfrm>
            <a:prstGeom prst="trapezoid">
              <a:avLst>
                <a:gd name="adj" fmla="val 29284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92D65C16-3C22-4150-A6BC-F4AE1E778C00}"/>
                </a:ext>
              </a:extLst>
            </p:cNvPr>
            <p:cNvSpPr/>
            <p:nvPr/>
          </p:nvSpPr>
          <p:spPr bwMode="auto">
            <a:xfrm flipH="1">
              <a:off x="2541531" y="3973189"/>
              <a:ext cx="1859663" cy="1755863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C2C1A60-492D-4308-B939-7FF10D3CF2CC}"/>
                </a:ext>
              </a:extLst>
            </p:cNvPr>
            <p:cNvSpPr/>
            <p:nvPr/>
          </p:nvSpPr>
          <p:spPr bwMode="auto">
            <a:xfrm>
              <a:off x="4240617" y="3973189"/>
              <a:ext cx="1859663" cy="1755863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EB0AB362-BCB8-46C7-B04D-10C7E85615AB}"/>
                </a:ext>
              </a:extLst>
            </p:cNvPr>
            <p:cNvSpPr/>
            <p:nvPr/>
          </p:nvSpPr>
          <p:spPr bwMode="auto">
            <a:xfrm>
              <a:off x="3044009" y="2733407"/>
              <a:ext cx="2130271" cy="213027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A9D8875B-E8E4-4E08-9419-0C08161580B7}"/>
                </a:ext>
              </a:extLst>
            </p:cNvPr>
            <p:cNvSpPr/>
            <p:nvPr/>
          </p:nvSpPr>
          <p:spPr bwMode="auto">
            <a:xfrm>
              <a:off x="3397497" y="2733407"/>
              <a:ext cx="2130271" cy="2130271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DD7C675B-C694-4734-98C3-BC58E2D53637}"/>
                </a:ext>
              </a:extLst>
            </p:cNvPr>
            <p:cNvSpPr/>
            <p:nvPr/>
          </p:nvSpPr>
          <p:spPr bwMode="auto">
            <a:xfrm rot="20700000">
              <a:off x="2977128" y="3990956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C662FC23-122C-4FBB-9504-24ED601326CC}"/>
                </a:ext>
              </a:extLst>
            </p:cNvPr>
            <p:cNvSpPr/>
            <p:nvPr/>
          </p:nvSpPr>
          <p:spPr bwMode="auto">
            <a:xfrm>
              <a:off x="4027325" y="6726925"/>
              <a:ext cx="180208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18858A2C-E60C-479B-8701-429E20C4F7B6}"/>
                </a:ext>
              </a:extLst>
            </p:cNvPr>
            <p:cNvSpPr/>
            <p:nvPr/>
          </p:nvSpPr>
          <p:spPr bwMode="auto">
            <a:xfrm>
              <a:off x="3723583" y="7345367"/>
              <a:ext cx="493256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392129EF-DCF5-40F6-A6C0-F2E99D11D734}"/>
                </a:ext>
              </a:extLst>
            </p:cNvPr>
            <p:cNvSpPr/>
            <p:nvPr/>
          </p:nvSpPr>
          <p:spPr bwMode="auto">
            <a:xfrm rot="10800000" flipV="1">
              <a:off x="3805403" y="6198088"/>
              <a:ext cx="967464" cy="632159"/>
            </a:xfrm>
            <a:prstGeom prst="trapezoid">
              <a:avLst>
                <a:gd name="adj" fmla="val 12183"/>
              </a:avLst>
            </a:prstGeom>
            <a:pattFill prst="dkVert">
              <a:fgClr>
                <a:schemeClr val="accent6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CE2AAEC9-89C9-4FEF-B972-6E61E8EE3552}"/>
                </a:ext>
              </a:extLst>
            </p:cNvPr>
            <p:cNvSpPr/>
            <p:nvPr/>
          </p:nvSpPr>
          <p:spPr bwMode="auto">
            <a:xfrm>
              <a:off x="3827889" y="5324857"/>
              <a:ext cx="922490" cy="981625"/>
            </a:xfrm>
            <a:prstGeom prst="round2SameRect">
              <a:avLst>
                <a:gd name="adj1" fmla="val 31731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0DAD6859-6FAE-4589-A9B6-351CEA1F9089}"/>
                </a:ext>
              </a:extLst>
            </p:cNvPr>
            <p:cNvSpPr/>
            <p:nvPr/>
          </p:nvSpPr>
          <p:spPr bwMode="auto">
            <a:xfrm>
              <a:off x="3978384" y="5344823"/>
              <a:ext cx="621500" cy="444178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A7070606-D927-41F8-9386-3734712B042A}"/>
                </a:ext>
              </a:extLst>
            </p:cNvPr>
            <p:cNvSpPr/>
            <p:nvPr/>
          </p:nvSpPr>
          <p:spPr bwMode="auto">
            <a:xfrm>
              <a:off x="4064109" y="5405857"/>
              <a:ext cx="450050" cy="359548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6" name="台形 15">
              <a:extLst>
                <a:ext uri="{FF2B5EF4-FFF2-40B4-BE49-F238E27FC236}">
                  <a16:creationId xmlns:a16="http://schemas.microsoft.com/office/drawing/2014/main" id="{A30B2D91-72B9-42A1-8AA7-2A0E0B1F0FF8}"/>
                </a:ext>
              </a:extLst>
            </p:cNvPr>
            <p:cNvSpPr/>
            <p:nvPr/>
          </p:nvSpPr>
          <p:spPr bwMode="auto">
            <a:xfrm rot="10800000">
              <a:off x="3867504" y="5324857"/>
              <a:ext cx="843261" cy="499495"/>
            </a:xfrm>
            <a:prstGeom prst="trapezoid">
              <a:avLst>
                <a:gd name="adj" fmla="val 106653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A8D8AA28-F239-48BB-9CBE-5954BA272C69}"/>
                </a:ext>
              </a:extLst>
            </p:cNvPr>
            <p:cNvSpPr/>
            <p:nvPr/>
          </p:nvSpPr>
          <p:spPr bwMode="auto">
            <a:xfrm>
              <a:off x="4109145" y="4969257"/>
              <a:ext cx="359980" cy="855095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8" name="台形 17">
              <a:extLst>
                <a:ext uri="{FF2B5EF4-FFF2-40B4-BE49-F238E27FC236}">
                  <a16:creationId xmlns:a16="http://schemas.microsoft.com/office/drawing/2014/main" id="{8E6A3242-FF70-4ECB-8906-28758DB462C9}"/>
                </a:ext>
              </a:extLst>
            </p:cNvPr>
            <p:cNvSpPr/>
            <p:nvPr/>
          </p:nvSpPr>
          <p:spPr bwMode="auto">
            <a:xfrm rot="10800000">
              <a:off x="4194809" y="5560103"/>
              <a:ext cx="188653" cy="264250"/>
            </a:xfrm>
            <a:prstGeom prst="trapezoid">
              <a:avLst>
                <a:gd name="adj" fmla="val 68335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1D490EDA-0705-491B-B5E0-882E8998094B}"/>
                </a:ext>
              </a:extLst>
            </p:cNvPr>
            <p:cNvGrpSpPr/>
            <p:nvPr/>
          </p:nvGrpSpPr>
          <p:grpSpPr>
            <a:xfrm rot="900000">
              <a:off x="4140806" y="5725201"/>
              <a:ext cx="159760" cy="561829"/>
              <a:chOff x="4690509" y="3679682"/>
              <a:chExt cx="159760" cy="280494"/>
            </a:xfrm>
            <a:solidFill>
              <a:srgbClr val="FF0000"/>
            </a:solidFill>
          </p:grpSpPr>
          <p:sp>
            <p:nvSpPr>
              <p:cNvPr id="62" name="楕円 50">
                <a:extLst>
                  <a:ext uri="{FF2B5EF4-FFF2-40B4-BE49-F238E27FC236}">
                    <a16:creationId xmlns:a16="http://schemas.microsoft.com/office/drawing/2014/main" id="{707203B9-34A9-4543-9C5B-711F164FCC38}"/>
                  </a:ext>
                </a:extLst>
              </p:cNvPr>
              <p:cNvSpPr/>
              <p:nvPr/>
            </p:nvSpPr>
            <p:spPr bwMode="auto">
              <a:xfrm rot="16200000">
                <a:off x="4630142" y="3740049"/>
                <a:ext cx="280494" cy="15976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3" name="楕円 50">
                <a:extLst>
                  <a:ext uri="{FF2B5EF4-FFF2-40B4-BE49-F238E27FC236}">
                    <a16:creationId xmlns:a16="http://schemas.microsoft.com/office/drawing/2014/main" id="{F92D14C4-E795-4D88-9BED-09326ADBF899}"/>
                  </a:ext>
                </a:extLst>
              </p:cNvPr>
              <p:cNvSpPr/>
              <p:nvPr/>
            </p:nvSpPr>
            <p:spPr bwMode="auto">
              <a:xfrm rot="16200000">
                <a:off x="4719983" y="3725649"/>
                <a:ext cx="100814" cy="7964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38717D37-8367-48F1-85E4-65DA595824CA}"/>
                </a:ext>
              </a:extLst>
            </p:cNvPr>
            <p:cNvSpPr/>
            <p:nvPr/>
          </p:nvSpPr>
          <p:spPr bwMode="auto">
            <a:xfrm rot="900000" flipH="1">
              <a:off x="5091483" y="3990955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C9BEF55E-25D0-4206-AB34-1E444613CDB3}"/>
                </a:ext>
              </a:extLst>
            </p:cNvPr>
            <p:cNvSpPr/>
            <p:nvPr/>
          </p:nvSpPr>
          <p:spPr bwMode="auto">
            <a:xfrm>
              <a:off x="4027325" y="7034277"/>
              <a:ext cx="180208" cy="313408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4B8C4F47-CF68-48AF-8B0B-2FA65F64297C}"/>
                </a:ext>
              </a:extLst>
            </p:cNvPr>
            <p:cNvGrpSpPr/>
            <p:nvPr/>
          </p:nvGrpSpPr>
          <p:grpSpPr>
            <a:xfrm rot="20700000">
              <a:off x="4279443" y="5725200"/>
              <a:ext cx="159760" cy="561829"/>
              <a:chOff x="4690509" y="3679682"/>
              <a:chExt cx="159760" cy="280494"/>
            </a:xfrm>
            <a:solidFill>
              <a:srgbClr val="FF0000"/>
            </a:solidFill>
          </p:grpSpPr>
          <p:sp>
            <p:nvSpPr>
              <p:cNvPr id="60" name="楕円 50">
                <a:extLst>
                  <a:ext uri="{FF2B5EF4-FFF2-40B4-BE49-F238E27FC236}">
                    <a16:creationId xmlns:a16="http://schemas.microsoft.com/office/drawing/2014/main" id="{117BE2C4-214D-4146-902C-3E8D789FE289}"/>
                  </a:ext>
                </a:extLst>
              </p:cNvPr>
              <p:cNvSpPr/>
              <p:nvPr/>
            </p:nvSpPr>
            <p:spPr bwMode="auto">
              <a:xfrm rot="16200000">
                <a:off x="4630142" y="3740049"/>
                <a:ext cx="280494" cy="15976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1" name="楕円 50">
                <a:extLst>
                  <a:ext uri="{FF2B5EF4-FFF2-40B4-BE49-F238E27FC236}">
                    <a16:creationId xmlns:a16="http://schemas.microsoft.com/office/drawing/2014/main" id="{A4D8781C-7EAD-4A23-A8EC-1F5590AC72EC}"/>
                  </a:ext>
                </a:extLst>
              </p:cNvPr>
              <p:cNvSpPr/>
              <p:nvPr/>
            </p:nvSpPr>
            <p:spPr bwMode="auto">
              <a:xfrm rot="16200000">
                <a:off x="4719983" y="3725649"/>
                <a:ext cx="100814" cy="7964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344784BF-4ED5-46F7-AD32-661B3B69BE98}"/>
                </a:ext>
              </a:extLst>
            </p:cNvPr>
            <p:cNvSpPr/>
            <p:nvPr/>
          </p:nvSpPr>
          <p:spPr bwMode="auto">
            <a:xfrm>
              <a:off x="4191301" y="5708185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4" name="台形 23">
              <a:extLst>
                <a:ext uri="{FF2B5EF4-FFF2-40B4-BE49-F238E27FC236}">
                  <a16:creationId xmlns:a16="http://schemas.microsoft.com/office/drawing/2014/main" id="{AC641454-3487-4DCC-87FC-8433AD5386D7}"/>
                </a:ext>
              </a:extLst>
            </p:cNvPr>
            <p:cNvSpPr/>
            <p:nvPr/>
          </p:nvSpPr>
          <p:spPr bwMode="auto">
            <a:xfrm rot="19800000" flipH="1">
              <a:off x="4650525" y="5454098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5" name="四角形: 角を丸くする 311">
              <a:extLst>
                <a:ext uri="{FF2B5EF4-FFF2-40B4-BE49-F238E27FC236}">
                  <a16:creationId xmlns:a16="http://schemas.microsoft.com/office/drawing/2014/main" id="{CC86FF31-913D-43AE-8018-95867882585B}"/>
                </a:ext>
              </a:extLst>
            </p:cNvPr>
            <p:cNvSpPr/>
            <p:nvPr/>
          </p:nvSpPr>
          <p:spPr bwMode="auto">
            <a:xfrm>
              <a:off x="4013427" y="5492577"/>
              <a:ext cx="456769" cy="343118"/>
            </a:xfrm>
            <a:custGeom>
              <a:avLst/>
              <a:gdLst>
                <a:gd name="connsiteX0" fmla="*/ 0 w 558292"/>
                <a:gd name="connsiteY0" fmla="*/ 42937 h 483801"/>
                <a:gd name="connsiteX1" fmla="*/ 42937 w 558292"/>
                <a:gd name="connsiteY1" fmla="*/ 0 h 483801"/>
                <a:gd name="connsiteX2" fmla="*/ 515355 w 558292"/>
                <a:gd name="connsiteY2" fmla="*/ 0 h 483801"/>
                <a:gd name="connsiteX3" fmla="*/ 558292 w 558292"/>
                <a:gd name="connsiteY3" fmla="*/ 42937 h 483801"/>
                <a:gd name="connsiteX4" fmla="*/ 558292 w 558292"/>
                <a:gd name="connsiteY4" fmla="*/ 440864 h 483801"/>
                <a:gd name="connsiteX5" fmla="*/ 515355 w 558292"/>
                <a:gd name="connsiteY5" fmla="*/ 483801 h 483801"/>
                <a:gd name="connsiteX6" fmla="*/ 42937 w 558292"/>
                <a:gd name="connsiteY6" fmla="*/ 483801 h 483801"/>
                <a:gd name="connsiteX7" fmla="*/ 0 w 558292"/>
                <a:gd name="connsiteY7" fmla="*/ 440864 h 483801"/>
                <a:gd name="connsiteX8" fmla="*/ 0 w 558292"/>
                <a:gd name="connsiteY8" fmla="*/ 42937 h 483801"/>
                <a:gd name="connsiteX0" fmla="*/ 0 w 558292"/>
                <a:gd name="connsiteY0" fmla="*/ 42937 h 483801"/>
                <a:gd name="connsiteX1" fmla="*/ 42937 w 558292"/>
                <a:gd name="connsiteY1" fmla="*/ 0 h 483801"/>
                <a:gd name="connsiteX2" fmla="*/ 515355 w 558292"/>
                <a:gd name="connsiteY2" fmla="*/ 0 h 483801"/>
                <a:gd name="connsiteX3" fmla="*/ 558292 w 558292"/>
                <a:gd name="connsiteY3" fmla="*/ 42937 h 483801"/>
                <a:gd name="connsiteX4" fmla="*/ 558292 w 558292"/>
                <a:gd name="connsiteY4" fmla="*/ 440864 h 483801"/>
                <a:gd name="connsiteX5" fmla="*/ 515355 w 558292"/>
                <a:gd name="connsiteY5" fmla="*/ 483801 h 483801"/>
                <a:gd name="connsiteX6" fmla="*/ 97706 w 558292"/>
                <a:gd name="connsiteY6" fmla="*/ 483801 h 483801"/>
                <a:gd name="connsiteX7" fmla="*/ 0 w 558292"/>
                <a:gd name="connsiteY7" fmla="*/ 440864 h 483801"/>
                <a:gd name="connsiteX8" fmla="*/ 0 w 558292"/>
                <a:gd name="connsiteY8" fmla="*/ 42937 h 483801"/>
                <a:gd name="connsiteX0" fmla="*/ 0 w 558292"/>
                <a:gd name="connsiteY0" fmla="*/ 42937 h 483801"/>
                <a:gd name="connsiteX1" fmla="*/ 42937 w 558292"/>
                <a:gd name="connsiteY1" fmla="*/ 0 h 483801"/>
                <a:gd name="connsiteX2" fmla="*/ 515355 w 558292"/>
                <a:gd name="connsiteY2" fmla="*/ 0 h 483801"/>
                <a:gd name="connsiteX3" fmla="*/ 558292 w 558292"/>
                <a:gd name="connsiteY3" fmla="*/ 42937 h 483801"/>
                <a:gd name="connsiteX4" fmla="*/ 558292 w 558292"/>
                <a:gd name="connsiteY4" fmla="*/ 440864 h 483801"/>
                <a:gd name="connsiteX5" fmla="*/ 515355 w 558292"/>
                <a:gd name="connsiteY5" fmla="*/ 483801 h 483801"/>
                <a:gd name="connsiteX6" fmla="*/ 97706 w 558292"/>
                <a:gd name="connsiteY6" fmla="*/ 483801 h 483801"/>
                <a:gd name="connsiteX7" fmla="*/ 66675 w 558292"/>
                <a:gd name="connsiteY7" fmla="*/ 440864 h 483801"/>
                <a:gd name="connsiteX8" fmla="*/ 0 w 558292"/>
                <a:gd name="connsiteY8" fmla="*/ 42937 h 483801"/>
                <a:gd name="connsiteX0" fmla="*/ 0 w 558292"/>
                <a:gd name="connsiteY0" fmla="*/ 42937 h 483801"/>
                <a:gd name="connsiteX1" fmla="*/ 42937 w 558292"/>
                <a:gd name="connsiteY1" fmla="*/ 0 h 483801"/>
                <a:gd name="connsiteX2" fmla="*/ 515355 w 558292"/>
                <a:gd name="connsiteY2" fmla="*/ 0 h 483801"/>
                <a:gd name="connsiteX3" fmla="*/ 558292 w 558292"/>
                <a:gd name="connsiteY3" fmla="*/ 42937 h 483801"/>
                <a:gd name="connsiteX4" fmla="*/ 558292 w 558292"/>
                <a:gd name="connsiteY4" fmla="*/ 440864 h 483801"/>
                <a:gd name="connsiteX5" fmla="*/ 434392 w 558292"/>
                <a:gd name="connsiteY5" fmla="*/ 483801 h 483801"/>
                <a:gd name="connsiteX6" fmla="*/ 97706 w 558292"/>
                <a:gd name="connsiteY6" fmla="*/ 483801 h 483801"/>
                <a:gd name="connsiteX7" fmla="*/ 66675 w 558292"/>
                <a:gd name="connsiteY7" fmla="*/ 440864 h 483801"/>
                <a:gd name="connsiteX8" fmla="*/ 0 w 558292"/>
                <a:gd name="connsiteY8" fmla="*/ 42937 h 483801"/>
                <a:gd name="connsiteX0" fmla="*/ 0 w 558292"/>
                <a:gd name="connsiteY0" fmla="*/ 42937 h 483801"/>
                <a:gd name="connsiteX1" fmla="*/ 42937 w 558292"/>
                <a:gd name="connsiteY1" fmla="*/ 0 h 483801"/>
                <a:gd name="connsiteX2" fmla="*/ 515355 w 558292"/>
                <a:gd name="connsiteY2" fmla="*/ 0 h 483801"/>
                <a:gd name="connsiteX3" fmla="*/ 558292 w 558292"/>
                <a:gd name="connsiteY3" fmla="*/ 42937 h 483801"/>
                <a:gd name="connsiteX4" fmla="*/ 489236 w 558292"/>
                <a:gd name="connsiteY4" fmla="*/ 440864 h 483801"/>
                <a:gd name="connsiteX5" fmla="*/ 434392 w 558292"/>
                <a:gd name="connsiteY5" fmla="*/ 483801 h 483801"/>
                <a:gd name="connsiteX6" fmla="*/ 97706 w 558292"/>
                <a:gd name="connsiteY6" fmla="*/ 483801 h 483801"/>
                <a:gd name="connsiteX7" fmla="*/ 66675 w 558292"/>
                <a:gd name="connsiteY7" fmla="*/ 440864 h 483801"/>
                <a:gd name="connsiteX8" fmla="*/ 0 w 558292"/>
                <a:gd name="connsiteY8" fmla="*/ 42937 h 483801"/>
                <a:gd name="connsiteX0" fmla="*/ 0 w 558292"/>
                <a:gd name="connsiteY0" fmla="*/ 42937 h 483801"/>
                <a:gd name="connsiteX1" fmla="*/ 42937 w 558292"/>
                <a:gd name="connsiteY1" fmla="*/ 0 h 483801"/>
                <a:gd name="connsiteX2" fmla="*/ 515355 w 558292"/>
                <a:gd name="connsiteY2" fmla="*/ 0 h 483801"/>
                <a:gd name="connsiteX3" fmla="*/ 558292 w 558292"/>
                <a:gd name="connsiteY3" fmla="*/ 42937 h 483801"/>
                <a:gd name="connsiteX4" fmla="*/ 484474 w 558292"/>
                <a:gd name="connsiteY4" fmla="*/ 440864 h 483801"/>
                <a:gd name="connsiteX5" fmla="*/ 434392 w 558292"/>
                <a:gd name="connsiteY5" fmla="*/ 483801 h 483801"/>
                <a:gd name="connsiteX6" fmla="*/ 97706 w 558292"/>
                <a:gd name="connsiteY6" fmla="*/ 483801 h 483801"/>
                <a:gd name="connsiteX7" fmla="*/ 66675 w 558292"/>
                <a:gd name="connsiteY7" fmla="*/ 440864 h 483801"/>
                <a:gd name="connsiteX8" fmla="*/ 0 w 558292"/>
                <a:gd name="connsiteY8" fmla="*/ 42937 h 483801"/>
                <a:gd name="connsiteX0" fmla="*/ 0 w 558292"/>
                <a:gd name="connsiteY0" fmla="*/ 42937 h 483801"/>
                <a:gd name="connsiteX1" fmla="*/ 42937 w 558292"/>
                <a:gd name="connsiteY1" fmla="*/ 0 h 483801"/>
                <a:gd name="connsiteX2" fmla="*/ 515355 w 558292"/>
                <a:gd name="connsiteY2" fmla="*/ 0 h 483801"/>
                <a:gd name="connsiteX3" fmla="*/ 558292 w 558292"/>
                <a:gd name="connsiteY3" fmla="*/ 42937 h 483801"/>
                <a:gd name="connsiteX4" fmla="*/ 484474 w 558292"/>
                <a:gd name="connsiteY4" fmla="*/ 440864 h 483801"/>
                <a:gd name="connsiteX5" fmla="*/ 443917 w 558292"/>
                <a:gd name="connsiteY5" fmla="*/ 483801 h 483801"/>
                <a:gd name="connsiteX6" fmla="*/ 97706 w 558292"/>
                <a:gd name="connsiteY6" fmla="*/ 483801 h 483801"/>
                <a:gd name="connsiteX7" fmla="*/ 66675 w 558292"/>
                <a:gd name="connsiteY7" fmla="*/ 440864 h 483801"/>
                <a:gd name="connsiteX8" fmla="*/ 0 w 558292"/>
                <a:gd name="connsiteY8" fmla="*/ 42937 h 483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292" h="483801">
                  <a:moveTo>
                    <a:pt x="0" y="42937"/>
                  </a:moveTo>
                  <a:cubicBezTo>
                    <a:pt x="0" y="19224"/>
                    <a:pt x="19224" y="0"/>
                    <a:pt x="42937" y="0"/>
                  </a:cubicBezTo>
                  <a:lnTo>
                    <a:pt x="515355" y="0"/>
                  </a:lnTo>
                  <a:cubicBezTo>
                    <a:pt x="539068" y="0"/>
                    <a:pt x="558292" y="19224"/>
                    <a:pt x="558292" y="42937"/>
                  </a:cubicBezTo>
                  <a:lnTo>
                    <a:pt x="484474" y="440864"/>
                  </a:lnTo>
                  <a:cubicBezTo>
                    <a:pt x="484474" y="464577"/>
                    <a:pt x="467630" y="483801"/>
                    <a:pt x="443917" y="483801"/>
                  </a:cubicBezTo>
                  <a:lnTo>
                    <a:pt x="97706" y="483801"/>
                  </a:lnTo>
                  <a:cubicBezTo>
                    <a:pt x="73993" y="483801"/>
                    <a:pt x="66675" y="464577"/>
                    <a:pt x="66675" y="440864"/>
                  </a:cubicBezTo>
                  <a:lnTo>
                    <a:pt x="0" y="4293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A4304DF7-6AD0-4ACB-BD82-B2DDB8AC6540}"/>
                </a:ext>
              </a:extLst>
            </p:cNvPr>
            <p:cNvSpPr/>
            <p:nvPr/>
          </p:nvSpPr>
          <p:spPr bwMode="auto">
            <a:xfrm>
              <a:off x="4013425" y="5467909"/>
              <a:ext cx="456769" cy="54957"/>
            </a:xfrm>
            <a:prstGeom prst="roundRect">
              <a:avLst>
                <a:gd name="adj" fmla="val 34389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DF9F49EE-7AF6-44E3-B909-155B7223340B}"/>
                </a:ext>
              </a:extLst>
            </p:cNvPr>
            <p:cNvSpPr/>
            <p:nvPr/>
          </p:nvSpPr>
          <p:spPr bwMode="auto">
            <a:xfrm rot="5400000" flipV="1">
              <a:off x="4136271" y="5564210"/>
              <a:ext cx="351136" cy="573468"/>
            </a:xfrm>
            <a:custGeom>
              <a:avLst/>
              <a:gdLst>
                <a:gd name="connsiteX0" fmla="*/ 0 w 351136"/>
                <a:gd name="connsiteY0" fmla="*/ 119121 h 653441"/>
                <a:gd name="connsiteX1" fmla="*/ 0 w 351136"/>
                <a:gd name="connsiteY1" fmla="*/ 312485 h 653441"/>
                <a:gd name="connsiteX2" fmla="*/ 0 w 351136"/>
                <a:gd name="connsiteY2" fmla="*/ 449883 h 653441"/>
                <a:gd name="connsiteX3" fmla="*/ 0 w 351136"/>
                <a:gd name="connsiteY3" fmla="*/ 482962 h 653441"/>
                <a:gd name="connsiteX4" fmla="*/ 170478 w 351136"/>
                <a:gd name="connsiteY4" fmla="*/ 653440 h 653441"/>
                <a:gd name="connsiteX5" fmla="*/ 180657 w 351136"/>
                <a:gd name="connsiteY5" fmla="*/ 653441 h 653441"/>
                <a:gd name="connsiteX6" fmla="*/ 351135 w 351136"/>
                <a:gd name="connsiteY6" fmla="*/ 482963 h 653441"/>
                <a:gd name="connsiteX7" fmla="*/ 351135 w 351136"/>
                <a:gd name="connsiteY7" fmla="*/ 354078 h 653441"/>
                <a:gd name="connsiteX8" fmla="*/ 351136 w 351136"/>
                <a:gd name="connsiteY8" fmla="*/ 150602 h 653441"/>
                <a:gd name="connsiteX9" fmla="*/ 316477 w 351136"/>
                <a:gd name="connsiteY9" fmla="*/ 115943 h 653441"/>
                <a:gd name="connsiteX10" fmla="*/ 281818 w 351136"/>
                <a:gd name="connsiteY10" fmla="*/ 150602 h 653441"/>
                <a:gd name="connsiteX11" fmla="*/ 281818 w 351136"/>
                <a:gd name="connsiteY11" fmla="*/ 312485 h 653441"/>
                <a:gd name="connsiteX12" fmla="*/ 275346 w 351136"/>
                <a:gd name="connsiteY12" fmla="*/ 312485 h 653441"/>
                <a:gd name="connsiteX13" fmla="*/ 275346 w 351136"/>
                <a:gd name="connsiteY13" fmla="*/ 112400 h 653441"/>
                <a:gd name="connsiteX14" fmla="*/ 232518 w 351136"/>
                <a:gd name="connsiteY14" fmla="*/ 69572 h 653441"/>
                <a:gd name="connsiteX15" fmla="*/ 189690 w 351136"/>
                <a:gd name="connsiteY15" fmla="*/ 112400 h 653441"/>
                <a:gd name="connsiteX16" fmla="*/ 189690 w 351136"/>
                <a:gd name="connsiteY16" fmla="*/ 312485 h 653441"/>
                <a:gd name="connsiteX17" fmla="*/ 180501 w 351136"/>
                <a:gd name="connsiteY17" fmla="*/ 312485 h 653441"/>
                <a:gd name="connsiteX18" fmla="*/ 180501 w 351136"/>
                <a:gd name="connsiteY18" fmla="*/ 42828 h 653441"/>
                <a:gd name="connsiteX19" fmla="*/ 137673 w 351136"/>
                <a:gd name="connsiteY19" fmla="*/ 0 h 653441"/>
                <a:gd name="connsiteX20" fmla="*/ 94845 w 351136"/>
                <a:gd name="connsiteY20" fmla="*/ 42828 h 653441"/>
                <a:gd name="connsiteX21" fmla="*/ 94845 w 351136"/>
                <a:gd name="connsiteY21" fmla="*/ 312485 h 653441"/>
                <a:gd name="connsiteX22" fmla="*/ 85656 w 351136"/>
                <a:gd name="connsiteY22" fmla="*/ 312485 h 653441"/>
                <a:gd name="connsiteX23" fmla="*/ 85656 w 351136"/>
                <a:gd name="connsiteY23" fmla="*/ 119121 h 653441"/>
                <a:gd name="connsiteX24" fmla="*/ 42828 w 351136"/>
                <a:gd name="connsiteY24" fmla="*/ 76293 h 653441"/>
                <a:gd name="connsiteX25" fmla="*/ 0 w 351136"/>
                <a:gd name="connsiteY25" fmla="*/ 119121 h 653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1136" h="653441">
                  <a:moveTo>
                    <a:pt x="0" y="119121"/>
                  </a:moveTo>
                  <a:lnTo>
                    <a:pt x="0" y="312485"/>
                  </a:lnTo>
                  <a:lnTo>
                    <a:pt x="0" y="449883"/>
                  </a:lnTo>
                  <a:lnTo>
                    <a:pt x="0" y="482962"/>
                  </a:lnTo>
                  <a:cubicBezTo>
                    <a:pt x="0" y="577114"/>
                    <a:pt x="76326" y="653440"/>
                    <a:pt x="170478" y="653440"/>
                  </a:cubicBezTo>
                  <a:lnTo>
                    <a:pt x="180657" y="653441"/>
                  </a:lnTo>
                  <a:cubicBezTo>
                    <a:pt x="274809" y="653441"/>
                    <a:pt x="351135" y="577115"/>
                    <a:pt x="351135" y="482963"/>
                  </a:cubicBezTo>
                  <a:lnTo>
                    <a:pt x="351135" y="354078"/>
                  </a:lnTo>
                  <a:cubicBezTo>
                    <a:pt x="351135" y="286253"/>
                    <a:pt x="351136" y="218427"/>
                    <a:pt x="351136" y="150602"/>
                  </a:cubicBezTo>
                  <a:cubicBezTo>
                    <a:pt x="351136" y="131460"/>
                    <a:pt x="335619" y="115943"/>
                    <a:pt x="316477" y="115943"/>
                  </a:cubicBezTo>
                  <a:cubicBezTo>
                    <a:pt x="297335" y="115943"/>
                    <a:pt x="281818" y="131460"/>
                    <a:pt x="281818" y="150602"/>
                  </a:cubicBezTo>
                  <a:lnTo>
                    <a:pt x="281818" y="312485"/>
                  </a:lnTo>
                  <a:lnTo>
                    <a:pt x="275346" y="312485"/>
                  </a:lnTo>
                  <a:lnTo>
                    <a:pt x="275346" y="112400"/>
                  </a:lnTo>
                  <a:cubicBezTo>
                    <a:pt x="275346" y="88747"/>
                    <a:pt x="256171" y="69572"/>
                    <a:pt x="232518" y="69572"/>
                  </a:cubicBezTo>
                  <a:cubicBezTo>
                    <a:pt x="208865" y="69572"/>
                    <a:pt x="189690" y="88747"/>
                    <a:pt x="189690" y="112400"/>
                  </a:cubicBezTo>
                  <a:lnTo>
                    <a:pt x="189690" y="312485"/>
                  </a:lnTo>
                  <a:lnTo>
                    <a:pt x="180501" y="312485"/>
                  </a:lnTo>
                  <a:lnTo>
                    <a:pt x="180501" y="42828"/>
                  </a:lnTo>
                  <a:cubicBezTo>
                    <a:pt x="180501" y="19175"/>
                    <a:pt x="161326" y="0"/>
                    <a:pt x="137673" y="0"/>
                  </a:cubicBezTo>
                  <a:cubicBezTo>
                    <a:pt x="114020" y="0"/>
                    <a:pt x="94845" y="19175"/>
                    <a:pt x="94845" y="42828"/>
                  </a:cubicBezTo>
                  <a:lnTo>
                    <a:pt x="94845" y="312485"/>
                  </a:lnTo>
                  <a:lnTo>
                    <a:pt x="85656" y="312485"/>
                  </a:lnTo>
                  <a:lnTo>
                    <a:pt x="85656" y="119121"/>
                  </a:lnTo>
                  <a:cubicBezTo>
                    <a:pt x="85656" y="95468"/>
                    <a:pt x="66481" y="76293"/>
                    <a:pt x="42828" y="76293"/>
                  </a:cubicBezTo>
                  <a:cubicBezTo>
                    <a:pt x="19175" y="76293"/>
                    <a:pt x="0" y="95468"/>
                    <a:pt x="0" y="119121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" name="台形 27">
              <a:extLst>
                <a:ext uri="{FF2B5EF4-FFF2-40B4-BE49-F238E27FC236}">
                  <a16:creationId xmlns:a16="http://schemas.microsoft.com/office/drawing/2014/main" id="{E038169B-9C84-420F-B411-1E5CE36A8F44}"/>
                </a:ext>
              </a:extLst>
            </p:cNvPr>
            <p:cNvSpPr/>
            <p:nvPr/>
          </p:nvSpPr>
          <p:spPr bwMode="auto">
            <a:xfrm rot="6248521" flipH="1">
              <a:off x="4604783" y="5709739"/>
              <a:ext cx="370433" cy="435150"/>
            </a:xfrm>
            <a:prstGeom prst="trapezoid">
              <a:avLst>
                <a:gd name="adj" fmla="val 27299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9" name="台形 28">
              <a:extLst>
                <a:ext uri="{FF2B5EF4-FFF2-40B4-BE49-F238E27FC236}">
                  <a16:creationId xmlns:a16="http://schemas.microsoft.com/office/drawing/2014/main" id="{EA995830-D998-47F8-BA18-D043A9115295}"/>
                </a:ext>
              </a:extLst>
            </p:cNvPr>
            <p:cNvSpPr/>
            <p:nvPr/>
          </p:nvSpPr>
          <p:spPr bwMode="auto">
            <a:xfrm rot="6248521" flipH="1">
              <a:off x="4399582" y="5789279"/>
              <a:ext cx="435322" cy="194358"/>
            </a:xfrm>
            <a:prstGeom prst="trapezoid">
              <a:avLst>
                <a:gd name="adj" fmla="val 20612"/>
              </a:avLst>
            </a:prstGeom>
            <a:solidFill>
              <a:srgbClr val="00206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E60103B0-A62B-49A1-94D2-3E0128762D68}"/>
                </a:ext>
              </a:extLst>
            </p:cNvPr>
            <p:cNvGrpSpPr/>
            <p:nvPr/>
          </p:nvGrpSpPr>
          <p:grpSpPr>
            <a:xfrm>
              <a:off x="3186100" y="4502727"/>
              <a:ext cx="2249447" cy="1036299"/>
              <a:chOff x="3186100" y="-615702"/>
              <a:chExt cx="2249447" cy="1036299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2601B8D3-9450-4C4F-B1B5-20DF26C2655A}"/>
                  </a:ext>
                </a:extLst>
              </p:cNvPr>
              <p:cNvSpPr/>
              <p:nvPr/>
            </p:nvSpPr>
            <p:spPr bwMode="auto">
              <a:xfrm>
                <a:off x="3186100" y="-615702"/>
                <a:ext cx="2249447" cy="999063"/>
              </a:xfrm>
              <a:custGeom>
                <a:avLst/>
                <a:gdLst>
                  <a:gd name="connsiteX0" fmla="*/ 31249 w 2249447"/>
                  <a:gd name="connsiteY0" fmla="*/ 0 h 999063"/>
                  <a:gd name="connsiteX1" fmla="*/ 1120118 w 2249447"/>
                  <a:gd name="connsiteY1" fmla="*/ 967064 h 999063"/>
                  <a:gd name="connsiteX2" fmla="*/ 2218262 w 2249447"/>
                  <a:gd name="connsiteY2" fmla="*/ 10255 h 999063"/>
                  <a:gd name="connsiteX3" fmla="*/ 2249447 w 2249447"/>
                  <a:gd name="connsiteY3" fmla="*/ 17410 h 999063"/>
                  <a:gd name="connsiteX4" fmla="*/ 1119969 w 2249447"/>
                  <a:gd name="connsiteY4" fmla="*/ 999048 h 999063"/>
                  <a:gd name="connsiteX5" fmla="*/ 0 w 2249447"/>
                  <a:gd name="connsiteY5" fmla="*/ 6864 h 99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9447" h="999063">
                    <a:moveTo>
                      <a:pt x="31249" y="0"/>
                    </a:moveTo>
                    <a:cubicBezTo>
                      <a:pt x="136558" y="560469"/>
                      <a:pt x="591123" y="964185"/>
                      <a:pt x="1120118" y="967064"/>
                    </a:cubicBezTo>
                    <a:cubicBezTo>
                      <a:pt x="1649698" y="969947"/>
                      <a:pt x="2108339" y="570334"/>
                      <a:pt x="2218262" y="10255"/>
                    </a:cubicBezTo>
                    <a:lnTo>
                      <a:pt x="2249447" y="17410"/>
                    </a:lnTo>
                    <a:cubicBezTo>
                      <a:pt x="2136188" y="592074"/>
                      <a:pt x="1664526" y="1001999"/>
                      <a:pt x="1119969" y="999048"/>
                    </a:cubicBezTo>
                    <a:cubicBezTo>
                      <a:pt x="575996" y="996099"/>
                      <a:pt x="108508" y="581950"/>
                      <a:pt x="0" y="68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C22FB23E-9DFA-42A4-A2DF-A324850364AE}"/>
                  </a:ext>
                </a:extLst>
              </p:cNvPr>
              <p:cNvSpPr/>
              <p:nvPr/>
            </p:nvSpPr>
            <p:spPr bwMode="auto">
              <a:xfrm>
                <a:off x="4266496" y="309135"/>
                <a:ext cx="96443" cy="111462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620BAE78-202E-46EC-B86F-30F686420A01}"/>
                </a:ext>
              </a:extLst>
            </p:cNvPr>
            <p:cNvGrpSpPr/>
            <p:nvPr/>
          </p:nvGrpSpPr>
          <p:grpSpPr>
            <a:xfrm rot="20902343">
              <a:off x="3047403" y="4179378"/>
              <a:ext cx="248540" cy="406332"/>
              <a:chOff x="3056592" y="-882826"/>
              <a:chExt cx="216439" cy="353851"/>
            </a:xfrm>
          </p:grpSpPr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350E8E1B-B1B7-4146-A303-418AF2967412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91016CFC-3E98-4EA5-B2F9-A9AC9730D0A6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6F7D3B07-DD85-4139-AD97-9A0505F48CC6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C28417DD-031E-4783-9637-F3355756DD1C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94339EB4-92E6-45DA-A85A-09CA86A06B18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C4D6581B-480D-487C-97FE-21C13C00460D}"/>
                </a:ext>
              </a:extLst>
            </p:cNvPr>
            <p:cNvGrpSpPr/>
            <p:nvPr/>
          </p:nvGrpSpPr>
          <p:grpSpPr>
            <a:xfrm rot="697657" flipH="1">
              <a:off x="5327166" y="4179379"/>
              <a:ext cx="248540" cy="406332"/>
              <a:chOff x="3056592" y="-882826"/>
              <a:chExt cx="216439" cy="353851"/>
            </a:xfrm>
          </p:grpSpPr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45D77EE5-4CDA-4EB8-8C4D-9DB23A454F53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F6978EBE-691F-41A2-AFA7-05AE37E0AFE9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59611405-91DE-4408-B784-46B2370796C0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8A45FEAE-C8CF-41D5-93D0-3ADDAC83FE3D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B69218F3-FACB-4BB7-9F52-9D596284135B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C82A56FB-D108-4A98-BF9C-126EB59B2C75}"/>
                </a:ext>
              </a:extLst>
            </p:cNvPr>
            <p:cNvGrpSpPr/>
            <p:nvPr/>
          </p:nvGrpSpPr>
          <p:grpSpPr>
            <a:xfrm>
              <a:off x="3143359" y="2939359"/>
              <a:ext cx="2291550" cy="2291550"/>
              <a:chOff x="3143359" y="2939359"/>
              <a:chExt cx="2291550" cy="2291550"/>
            </a:xfrm>
          </p:grpSpPr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83687A8E-EE97-4F7C-A6DA-A9DBAD8834F4}"/>
                  </a:ext>
                </a:extLst>
              </p:cNvPr>
              <p:cNvSpPr/>
              <p:nvPr/>
            </p:nvSpPr>
            <p:spPr bwMode="auto">
              <a:xfrm>
                <a:off x="3143359" y="2939359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0" name="月 39">
                <a:extLst>
                  <a:ext uri="{FF2B5EF4-FFF2-40B4-BE49-F238E27FC236}">
                    <a16:creationId xmlns:a16="http://schemas.microsoft.com/office/drawing/2014/main" id="{F74C809B-028F-4A19-93A8-E14F94F53844}"/>
                  </a:ext>
                </a:extLst>
              </p:cNvPr>
              <p:cNvSpPr/>
              <p:nvPr/>
            </p:nvSpPr>
            <p:spPr bwMode="auto">
              <a:xfrm rot="5400000">
                <a:off x="3557632" y="3356849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1" name="月 40">
                <a:extLst>
                  <a:ext uri="{FF2B5EF4-FFF2-40B4-BE49-F238E27FC236}">
                    <a16:creationId xmlns:a16="http://schemas.microsoft.com/office/drawing/2014/main" id="{1C9D5C92-3329-49D5-A505-FDAD09645BFC}"/>
                  </a:ext>
                </a:extLst>
              </p:cNvPr>
              <p:cNvSpPr/>
              <p:nvPr/>
            </p:nvSpPr>
            <p:spPr bwMode="auto">
              <a:xfrm rot="16200000" flipH="1">
                <a:off x="4833701" y="3356849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132B59F7-655F-40EB-9278-5D0CDB275B05}"/>
                  </a:ext>
                </a:extLst>
              </p:cNvPr>
              <p:cNvSpPr/>
              <p:nvPr/>
            </p:nvSpPr>
            <p:spPr bwMode="auto">
              <a:xfrm>
                <a:off x="4175211" y="4496843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2B0F1FAC-B71A-439F-B915-1226BCA22499}"/>
                  </a:ext>
                </a:extLst>
              </p:cNvPr>
              <p:cNvSpPr/>
              <p:nvPr/>
            </p:nvSpPr>
            <p:spPr bwMode="auto">
              <a:xfrm>
                <a:off x="3355215" y="4303528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D2585656-06C7-48C2-9E3E-18DB0F295225}"/>
                  </a:ext>
                </a:extLst>
              </p:cNvPr>
              <p:cNvSpPr/>
              <p:nvPr/>
            </p:nvSpPr>
            <p:spPr bwMode="auto">
              <a:xfrm>
                <a:off x="4853815" y="4303528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7B638B02-C63C-4E27-AF75-869278D3EB1F}"/>
                  </a:ext>
                </a:extLst>
              </p:cNvPr>
              <p:cNvSpPr/>
              <p:nvPr/>
            </p:nvSpPr>
            <p:spPr bwMode="auto">
              <a:xfrm rot="5400000">
                <a:off x="4839209" y="3581841"/>
                <a:ext cx="160792" cy="709818"/>
              </a:xfrm>
              <a:custGeom>
                <a:avLst/>
                <a:gdLst>
                  <a:gd name="connsiteX0" fmla="*/ 163873 w 163873"/>
                  <a:gd name="connsiteY0" fmla="*/ 591598 h 591598"/>
                  <a:gd name="connsiteX1" fmla="*/ 163873 w 163873"/>
                  <a:gd name="connsiteY1" fmla="*/ 591596 h 591598"/>
                  <a:gd name="connsiteX2" fmla="*/ 91008 w 163873"/>
                  <a:gd name="connsiteY2" fmla="*/ 308172 h 591598"/>
                  <a:gd name="connsiteX3" fmla="*/ 163873 w 163873"/>
                  <a:gd name="connsiteY3" fmla="*/ 24748 h 591598"/>
                  <a:gd name="connsiteX4" fmla="*/ 100401 w 163873"/>
                  <a:gd name="connsiteY4" fmla="*/ 47021 h 591598"/>
                  <a:gd name="connsiteX5" fmla="*/ 92986 w 163873"/>
                  <a:gd name="connsiteY5" fmla="*/ 55711 h 591598"/>
                  <a:gd name="connsiteX6" fmla="*/ 0 w 163873"/>
                  <a:gd name="connsiteY6" fmla="*/ 0 h 591598"/>
                  <a:gd name="connsiteX7" fmla="*/ 42163 w 163873"/>
                  <a:gd name="connsiteY7" fmla="*/ 124274 h 591598"/>
                  <a:gd name="connsiteX8" fmla="*/ 13623 w 163873"/>
                  <a:gd name="connsiteY8" fmla="*/ 197852 h 591598"/>
                  <a:gd name="connsiteX9" fmla="*/ 808 w 163873"/>
                  <a:gd name="connsiteY9" fmla="*/ 308173 h 591598"/>
                  <a:gd name="connsiteX10" fmla="*/ 163873 w 163873"/>
                  <a:gd name="connsiteY10" fmla="*/ 591598 h 5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3873" h="591598">
                    <a:moveTo>
                      <a:pt x="163873" y="591598"/>
                    </a:moveTo>
                    <a:lnTo>
                      <a:pt x="163873" y="591596"/>
                    </a:lnTo>
                    <a:cubicBezTo>
                      <a:pt x="117506" y="519425"/>
                      <a:pt x="91008" y="416356"/>
                      <a:pt x="91008" y="308172"/>
                    </a:cubicBezTo>
                    <a:cubicBezTo>
                      <a:pt x="91008" y="199988"/>
                      <a:pt x="117505" y="96920"/>
                      <a:pt x="163873" y="24748"/>
                    </a:cubicBezTo>
                    <a:cubicBezTo>
                      <a:pt x="141359" y="24748"/>
                      <a:pt x="119910" y="32679"/>
                      <a:pt x="100401" y="47021"/>
                    </a:cubicBezTo>
                    <a:lnTo>
                      <a:pt x="92986" y="55711"/>
                    </a:lnTo>
                    <a:lnTo>
                      <a:pt x="0" y="0"/>
                    </a:lnTo>
                    <a:lnTo>
                      <a:pt x="42163" y="124274"/>
                    </a:lnTo>
                    <a:lnTo>
                      <a:pt x="13623" y="197852"/>
                    </a:lnTo>
                    <a:cubicBezTo>
                      <a:pt x="5371" y="231760"/>
                      <a:pt x="808" y="269040"/>
                      <a:pt x="808" y="308173"/>
                    </a:cubicBezTo>
                    <a:cubicBezTo>
                      <a:pt x="808" y="464704"/>
                      <a:pt x="73815" y="591598"/>
                      <a:pt x="163873" y="59159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CC6AFA40-C54A-4C86-ABF4-CA8034602569}"/>
                  </a:ext>
                </a:extLst>
              </p:cNvPr>
              <p:cNvSpPr/>
              <p:nvPr/>
            </p:nvSpPr>
            <p:spPr bwMode="auto">
              <a:xfrm rot="16200000" flipH="1">
                <a:off x="3521116" y="3581838"/>
                <a:ext cx="160790" cy="709816"/>
              </a:xfrm>
              <a:custGeom>
                <a:avLst/>
                <a:gdLst>
                  <a:gd name="connsiteX0" fmla="*/ 163873 w 163873"/>
                  <a:gd name="connsiteY0" fmla="*/ 591598 h 591598"/>
                  <a:gd name="connsiteX1" fmla="*/ 163873 w 163873"/>
                  <a:gd name="connsiteY1" fmla="*/ 591596 h 591598"/>
                  <a:gd name="connsiteX2" fmla="*/ 91008 w 163873"/>
                  <a:gd name="connsiteY2" fmla="*/ 308172 h 591598"/>
                  <a:gd name="connsiteX3" fmla="*/ 163873 w 163873"/>
                  <a:gd name="connsiteY3" fmla="*/ 24748 h 591598"/>
                  <a:gd name="connsiteX4" fmla="*/ 100401 w 163873"/>
                  <a:gd name="connsiteY4" fmla="*/ 47021 h 591598"/>
                  <a:gd name="connsiteX5" fmla="*/ 92986 w 163873"/>
                  <a:gd name="connsiteY5" fmla="*/ 55711 h 591598"/>
                  <a:gd name="connsiteX6" fmla="*/ 0 w 163873"/>
                  <a:gd name="connsiteY6" fmla="*/ 0 h 591598"/>
                  <a:gd name="connsiteX7" fmla="*/ 42163 w 163873"/>
                  <a:gd name="connsiteY7" fmla="*/ 124274 h 591598"/>
                  <a:gd name="connsiteX8" fmla="*/ 13623 w 163873"/>
                  <a:gd name="connsiteY8" fmla="*/ 197852 h 591598"/>
                  <a:gd name="connsiteX9" fmla="*/ 808 w 163873"/>
                  <a:gd name="connsiteY9" fmla="*/ 308173 h 591598"/>
                  <a:gd name="connsiteX10" fmla="*/ 163873 w 163873"/>
                  <a:gd name="connsiteY10" fmla="*/ 591598 h 5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3873" h="591598">
                    <a:moveTo>
                      <a:pt x="163873" y="591598"/>
                    </a:moveTo>
                    <a:lnTo>
                      <a:pt x="163873" y="591596"/>
                    </a:lnTo>
                    <a:cubicBezTo>
                      <a:pt x="117506" y="519425"/>
                      <a:pt x="91008" y="416356"/>
                      <a:pt x="91008" y="308172"/>
                    </a:cubicBezTo>
                    <a:cubicBezTo>
                      <a:pt x="91008" y="199988"/>
                      <a:pt x="117505" y="96920"/>
                      <a:pt x="163873" y="24748"/>
                    </a:cubicBezTo>
                    <a:cubicBezTo>
                      <a:pt x="141359" y="24748"/>
                      <a:pt x="119910" y="32679"/>
                      <a:pt x="100401" y="47021"/>
                    </a:cubicBezTo>
                    <a:lnTo>
                      <a:pt x="92986" y="55711"/>
                    </a:lnTo>
                    <a:lnTo>
                      <a:pt x="0" y="0"/>
                    </a:lnTo>
                    <a:lnTo>
                      <a:pt x="42163" y="124274"/>
                    </a:lnTo>
                    <a:lnTo>
                      <a:pt x="13623" y="197852"/>
                    </a:lnTo>
                    <a:cubicBezTo>
                      <a:pt x="5371" y="231760"/>
                      <a:pt x="808" y="269040"/>
                      <a:pt x="808" y="308173"/>
                    </a:cubicBezTo>
                    <a:cubicBezTo>
                      <a:pt x="808" y="464704"/>
                      <a:pt x="73815" y="591598"/>
                      <a:pt x="163873" y="59159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D3405FE4-CDA1-4C35-A62D-AA88300F2E1A}"/>
                  </a:ext>
                </a:extLst>
              </p:cNvPr>
              <p:cNvSpPr/>
              <p:nvPr/>
            </p:nvSpPr>
            <p:spPr bwMode="auto">
              <a:xfrm>
                <a:off x="4038138" y="4764231"/>
                <a:ext cx="494528" cy="172796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ACE2034E-E503-48D4-A58B-DD649FB6D60D}"/>
                </a:ext>
              </a:extLst>
            </p:cNvPr>
            <p:cNvSpPr/>
            <p:nvPr/>
          </p:nvSpPr>
          <p:spPr bwMode="auto">
            <a:xfrm rot="861718">
              <a:off x="3599251" y="4804737"/>
              <a:ext cx="630661" cy="502118"/>
            </a:xfrm>
            <a:custGeom>
              <a:avLst/>
              <a:gdLst>
                <a:gd name="connsiteX0" fmla="*/ 303529 w 630661"/>
                <a:gd name="connsiteY0" fmla="*/ 0 h 525460"/>
                <a:gd name="connsiteX1" fmla="*/ 373171 w 630661"/>
                <a:gd name="connsiteY1" fmla="*/ 46164 h 525460"/>
                <a:gd name="connsiteX2" fmla="*/ 373907 w 630661"/>
                <a:gd name="connsiteY2" fmla="*/ 49805 h 525460"/>
                <a:gd name="connsiteX3" fmla="*/ 374643 w 630661"/>
                <a:gd name="connsiteY3" fmla="*/ 46163 h 525460"/>
                <a:gd name="connsiteX4" fmla="*/ 444286 w 630661"/>
                <a:gd name="connsiteY4" fmla="*/ 0 h 525460"/>
                <a:gd name="connsiteX5" fmla="*/ 513929 w 630661"/>
                <a:gd name="connsiteY5" fmla="*/ 46163 h 525460"/>
                <a:gd name="connsiteX6" fmla="*/ 516704 w 630661"/>
                <a:gd name="connsiteY6" fmla="*/ 59908 h 525460"/>
                <a:gd name="connsiteX7" fmla="*/ 526273 w 630661"/>
                <a:gd name="connsiteY7" fmla="*/ 45715 h 525460"/>
                <a:gd name="connsiteX8" fmla="*/ 569512 w 630661"/>
                <a:gd name="connsiteY8" fmla="*/ 27804 h 525460"/>
                <a:gd name="connsiteX9" fmla="*/ 630661 w 630661"/>
                <a:gd name="connsiteY9" fmla="*/ 88953 h 525460"/>
                <a:gd name="connsiteX10" fmla="*/ 630661 w 630661"/>
                <a:gd name="connsiteY10" fmla="*/ 288627 h 525460"/>
                <a:gd name="connsiteX11" fmla="*/ 630661 w 630661"/>
                <a:gd name="connsiteY11" fmla="*/ 328187 h 525460"/>
                <a:gd name="connsiteX12" fmla="*/ 433388 w 630661"/>
                <a:gd name="connsiteY12" fmla="*/ 525460 h 525460"/>
                <a:gd name="connsiteX13" fmla="*/ 287873 w 630661"/>
                <a:gd name="connsiteY13" fmla="*/ 525459 h 525460"/>
                <a:gd name="connsiteX14" fmla="*/ 148380 w 630661"/>
                <a:gd name="connsiteY14" fmla="*/ 467679 h 525460"/>
                <a:gd name="connsiteX15" fmla="*/ 122538 w 630661"/>
                <a:gd name="connsiteY15" fmla="*/ 429349 h 525460"/>
                <a:gd name="connsiteX16" fmla="*/ 117463 w 630661"/>
                <a:gd name="connsiteY16" fmla="*/ 428362 h 525460"/>
                <a:gd name="connsiteX17" fmla="*/ 93767 w 630661"/>
                <a:gd name="connsiteY17" fmla="*/ 412626 h 525460"/>
                <a:gd name="connsiteX18" fmla="*/ 36249 w 630661"/>
                <a:gd name="connsiteY18" fmla="*/ 355108 h 525460"/>
                <a:gd name="connsiteX19" fmla="*/ 30808 w 630661"/>
                <a:gd name="connsiteY19" fmla="*/ 346914 h 525460"/>
                <a:gd name="connsiteX20" fmla="*/ 20980 w 630661"/>
                <a:gd name="connsiteY20" fmla="*/ 340388 h 525460"/>
                <a:gd name="connsiteX21" fmla="*/ 20980 w 630661"/>
                <a:gd name="connsiteY21" fmla="*/ 239083 h 525460"/>
                <a:gd name="connsiteX22" fmla="*/ 78498 w 630661"/>
                <a:gd name="connsiteY22" fmla="*/ 181565 h 525460"/>
                <a:gd name="connsiteX23" fmla="*/ 87189 w 630661"/>
                <a:gd name="connsiteY23" fmla="*/ 175795 h 525460"/>
                <a:gd name="connsiteX24" fmla="*/ 87189 w 630661"/>
                <a:gd name="connsiteY24" fmla="*/ 75583 h 525460"/>
                <a:gd name="connsiteX25" fmla="*/ 162771 w 630661"/>
                <a:gd name="connsiteY25" fmla="*/ 1 h 525460"/>
                <a:gd name="connsiteX26" fmla="*/ 232415 w 630661"/>
                <a:gd name="connsiteY26" fmla="*/ 46163 h 525460"/>
                <a:gd name="connsiteX27" fmla="*/ 233150 w 630661"/>
                <a:gd name="connsiteY27" fmla="*/ 49805 h 525460"/>
                <a:gd name="connsiteX28" fmla="*/ 233885 w 630661"/>
                <a:gd name="connsiteY28" fmla="*/ 46164 h 525460"/>
                <a:gd name="connsiteX29" fmla="*/ 303529 w 630661"/>
                <a:gd name="connsiteY29" fmla="*/ 0 h 525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30661" h="525460">
                  <a:moveTo>
                    <a:pt x="303529" y="0"/>
                  </a:moveTo>
                  <a:cubicBezTo>
                    <a:pt x="334835" y="0"/>
                    <a:pt x="361698" y="19035"/>
                    <a:pt x="373171" y="46164"/>
                  </a:cubicBezTo>
                  <a:lnTo>
                    <a:pt x="373907" y="49805"/>
                  </a:lnTo>
                  <a:lnTo>
                    <a:pt x="374643" y="46163"/>
                  </a:lnTo>
                  <a:cubicBezTo>
                    <a:pt x="386116" y="19035"/>
                    <a:pt x="412978" y="1"/>
                    <a:pt x="444286" y="0"/>
                  </a:cubicBezTo>
                  <a:cubicBezTo>
                    <a:pt x="475592" y="0"/>
                    <a:pt x="502455" y="19035"/>
                    <a:pt x="513929" y="46163"/>
                  </a:cubicBezTo>
                  <a:lnTo>
                    <a:pt x="516704" y="59908"/>
                  </a:lnTo>
                  <a:lnTo>
                    <a:pt x="526273" y="45715"/>
                  </a:lnTo>
                  <a:cubicBezTo>
                    <a:pt x="537339" y="34648"/>
                    <a:pt x="552626" y="27804"/>
                    <a:pt x="569512" y="27804"/>
                  </a:cubicBezTo>
                  <a:cubicBezTo>
                    <a:pt x="603285" y="27804"/>
                    <a:pt x="630662" y="55181"/>
                    <a:pt x="630661" y="88953"/>
                  </a:cubicBezTo>
                  <a:cubicBezTo>
                    <a:pt x="630662" y="155511"/>
                    <a:pt x="630661" y="222070"/>
                    <a:pt x="630661" y="288627"/>
                  </a:cubicBezTo>
                  <a:lnTo>
                    <a:pt x="630661" y="328187"/>
                  </a:lnTo>
                  <a:cubicBezTo>
                    <a:pt x="630661" y="437138"/>
                    <a:pt x="542339" y="525460"/>
                    <a:pt x="433388" y="525460"/>
                  </a:cubicBezTo>
                  <a:lnTo>
                    <a:pt x="287873" y="525459"/>
                  </a:lnTo>
                  <a:cubicBezTo>
                    <a:pt x="233398" y="525459"/>
                    <a:pt x="184080" y="503379"/>
                    <a:pt x="148380" y="467679"/>
                  </a:cubicBezTo>
                  <a:lnTo>
                    <a:pt x="122538" y="429349"/>
                  </a:lnTo>
                  <a:lnTo>
                    <a:pt x="117463" y="428362"/>
                  </a:lnTo>
                  <a:cubicBezTo>
                    <a:pt x="108840" y="424865"/>
                    <a:pt x="100760" y="419619"/>
                    <a:pt x="93767" y="412626"/>
                  </a:cubicBezTo>
                  <a:lnTo>
                    <a:pt x="36249" y="355108"/>
                  </a:lnTo>
                  <a:lnTo>
                    <a:pt x="30808" y="346914"/>
                  </a:lnTo>
                  <a:lnTo>
                    <a:pt x="20980" y="340388"/>
                  </a:lnTo>
                  <a:cubicBezTo>
                    <a:pt x="-6994" y="312413"/>
                    <a:pt x="-6994" y="267058"/>
                    <a:pt x="20980" y="239083"/>
                  </a:cubicBezTo>
                  <a:lnTo>
                    <a:pt x="78498" y="181565"/>
                  </a:lnTo>
                  <a:lnTo>
                    <a:pt x="87189" y="175795"/>
                  </a:lnTo>
                  <a:lnTo>
                    <a:pt x="87189" y="75583"/>
                  </a:lnTo>
                  <a:cubicBezTo>
                    <a:pt x="87189" y="33840"/>
                    <a:pt x="121029" y="0"/>
                    <a:pt x="162771" y="1"/>
                  </a:cubicBezTo>
                  <a:cubicBezTo>
                    <a:pt x="194078" y="0"/>
                    <a:pt x="220940" y="19035"/>
                    <a:pt x="232415" y="46163"/>
                  </a:cubicBezTo>
                  <a:lnTo>
                    <a:pt x="233150" y="49805"/>
                  </a:lnTo>
                  <a:lnTo>
                    <a:pt x="233885" y="46164"/>
                  </a:lnTo>
                  <a:cubicBezTo>
                    <a:pt x="245359" y="19035"/>
                    <a:pt x="272221" y="0"/>
                    <a:pt x="303529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26E2F462-E5D7-46AE-92DB-B988A55D745D}"/>
                </a:ext>
              </a:extLst>
            </p:cNvPr>
            <p:cNvGrpSpPr/>
            <p:nvPr/>
          </p:nvGrpSpPr>
          <p:grpSpPr>
            <a:xfrm>
              <a:off x="3529904" y="4761282"/>
              <a:ext cx="650302" cy="1298599"/>
              <a:chOff x="3529904" y="4761282"/>
              <a:chExt cx="650302" cy="1298599"/>
            </a:xfrm>
          </p:grpSpPr>
          <p:sp>
            <p:nvSpPr>
              <p:cNvPr id="36" name="台形 35">
                <a:extLst>
                  <a:ext uri="{FF2B5EF4-FFF2-40B4-BE49-F238E27FC236}">
                    <a16:creationId xmlns:a16="http://schemas.microsoft.com/office/drawing/2014/main" id="{5B857615-B5B7-419B-AA54-8A9BC5D75F04}"/>
                  </a:ext>
                </a:extLst>
              </p:cNvPr>
              <p:cNvSpPr/>
              <p:nvPr/>
            </p:nvSpPr>
            <p:spPr bwMode="auto">
              <a:xfrm rot="11700000">
                <a:off x="3529904" y="5271084"/>
                <a:ext cx="370433" cy="788797"/>
              </a:xfrm>
              <a:prstGeom prst="trapezoid">
                <a:avLst>
                  <a:gd name="adj" fmla="val 29284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4B370C1E-FCE8-4B57-A8A8-BC02EEC6E7B4}"/>
                  </a:ext>
                </a:extLst>
              </p:cNvPr>
              <p:cNvSpPr/>
              <p:nvPr/>
            </p:nvSpPr>
            <p:spPr bwMode="auto">
              <a:xfrm rot="849385">
                <a:off x="3549545" y="4761282"/>
                <a:ext cx="630661" cy="525460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8" name="台形 37">
                <a:extLst>
                  <a:ext uri="{FF2B5EF4-FFF2-40B4-BE49-F238E27FC236}">
                    <a16:creationId xmlns:a16="http://schemas.microsoft.com/office/drawing/2014/main" id="{FFFB7940-EAEA-413E-ADB3-3CFD6B4B4C40}"/>
                  </a:ext>
                </a:extLst>
              </p:cNvPr>
              <p:cNvSpPr/>
              <p:nvPr/>
            </p:nvSpPr>
            <p:spPr bwMode="auto">
              <a:xfrm rot="11700000">
                <a:off x="3591669" y="5226720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5A1E4EE5-77B2-4D0C-A738-CBE3D3DF4E0B}"/>
              </a:ext>
            </a:extLst>
          </p:cNvPr>
          <p:cNvGrpSpPr>
            <a:grpSpLocks noChangeAspect="1"/>
          </p:cNvGrpSpPr>
          <p:nvPr/>
        </p:nvGrpSpPr>
        <p:grpSpPr>
          <a:xfrm>
            <a:off x="767535" y="683695"/>
            <a:ext cx="1153089" cy="1739046"/>
            <a:chOff x="-909513" y="-2620959"/>
            <a:chExt cx="3294541" cy="4968703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A5021624-6ECA-43FA-B196-AEAC9D0969EF}"/>
                </a:ext>
              </a:extLst>
            </p:cNvPr>
            <p:cNvGrpSpPr/>
            <p:nvPr/>
          </p:nvGrpSpPr>
          <p:grpSpPr>
            <a:xfrm>
              <a:off x="-783201" y="-2553604"/>
              <a:ext cx="3168229" cy="4901348"/>
              <a:chOff x="-783201" y="-2553604"/>
              <a:chExt cx="3168229" cy="4901348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E8C56B04-F7C7-4B99-8644-DCD25132B81F}"/>
                  </a:ext>
                </a:extLst>
              </p:cNvPr>
              <p:cNvSpPr/>
              <p:nvPr/>
            </p:nvSpPr>
            <p:spPr bwMode="auto">
              <a:xfrm>
                <a:off x="102117" y="-725221"/>
                <a:ext cx="245142" cy="1066681"/>
              </a:xfrm>
              <a:custGeom>
                <a:avLst/>
                <a:gdLst>
                  <a:gd name="connsiteX0" fmla="*/ 207696 w 245142"/>
                  <a:gd name="connsiteY0" fmla="*/ 0 h 1066681"/>
                  <a:gd name="connsiteX1" fmla="*/ 29147 w 245142"/>
                  <a:gd name="connsiteY1" fmla="*/ 1066681 h 1066681"/>
                  <a:gd name="connsiteX2" fmla="*/ 0 w 245142"/>
                  <a:gd name="connsiteY2" fmla="*/ 1048248 h 1066681"/>
                  <a:gd name="connsiteX3" fmla="*/ 174136 w 245142"/>
                  <a:gd name="connsiteY3" fmla="*/ 7935 h 1066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5142" h="1066681">
                    <a:moveTo>
                      <a:pt x="207696" y="0"/>
                    </a:moveTo>
                    <a:cubicBezTo>
                      <a:pt x="294032" y="365103"/>
                      <a:pt x="229674" y="749594"/>
                      <a:pt x="29147" y="1066681"/>
                    </a:cubicBezTo>
                    <a:lnTo>
                      <a:pt x="0" y="1048248"/>
                    </a:lnTo>
                    <a:cubicBezTo>
                      <a:pt x="195571" y="738999"/>
                      <a:pt x="258338" y="364014"/>
                      <a:pt x="174136" y="793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4D6D671E-560B-44C4-9BAB-87AA52F93E2F}"/>
                  </a:ext>
                </a:extLst>
              </p:cNvPr>
              <p:cNvGrpSpPr/>
              <p:nvPr/>
            </p:nvGrpSpPr>
            <p:grpSpPr>
              <a:xfrm rot="1417933">
                <a:off x="-159362" y="1440874"/>
                <a:ext cx="493256" cy="798462"/>
                <a:chOff x="-2874932" y="1597528"/>
                <a:chExt cx="493256" cy="798462"/>
              </a:xfrm>
            </p:grpSpPr>
            <p:sp>
              <p:nvSpPr>
                <p:cNvPr id="128" name="四角形: 角を丸くする 127">
                  <a:extLst>
                    <a:ext uri="{FF2B5EF4-FFF2-40B4-BE49-F238E27FC236}">
                      <a16:creationId xmlns:a16="http://schemas.microsoft.com/office/drawing/2014/main" id="{994F5B23-07C8-4909-B305-3F1601BFA67B}"/>
                    </a:ext>
                  </a:extLst>
                </p:cNvPr>
                <p:cNvSpPr/>
                <p:nvPr/>
              </p:nvSpPr>
              <p:spPr bwMode="auto">
                <a:xfrm>
                  <a:off x="-2571190" y="159752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9FD84707-A54E-479D-9BA0-21AB9EE4DB04}"/>
                    </a:ext>
                  </a:extLst>
                </p:cNvPr>
                <p:cNvSpPr/>
                <p:nvPr/>
              </p:nvSpPr>
              <p:spPr bwMode="auto">
                <a:xfrm>
                  <a:off x="-2874932" y="2215970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BD3F661D-8EEA-4A48-9C14-8C7E70D4B94B}"/>
                    </a:ext>
                  </a:extLst>
                </p:cNvPr>
                <p:cNvSpPr/>
                <p:nvPr/>
              </p:nvSpPr>
              <p:spPr bwMode="auto">
                <a:xfrm>
                  <a:off x="-2571190" y="1904880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B05B9882-BC32-4DDB-85FA-93604BC70230}"/>
                  </a:ext>
                </a:extLst>
              </p:cNvPr>
              <p:cNvGrpSpPr/>
              <p:nvPr/>
            </p:nvGrpSpPr>
            <p:grpSpPr>
              <a:xfrm rot="4391116" flipH="1">
                <a:off x="-427062" y="205525"/>
                <a:ext cx="800201" cy="1512480"/>
                <a:chOff x="3174989" y="265206"/>
                <a:chExt cx="800201" cy="1512480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5F746B36-C299-476E-90F7-A641B86E78D0}"/>
                    </a:ext>
                  </a:extLst>
                </p:cNvPr>
                <p:cNvSpPr/>
                <p:nvPr/>
              </p:nvSpPr>
              <p:spPr bwMode="auto">
                <a:xfrm rot="882343" flipH="1">
                  <a:off x="3174989" y="862658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26" name="台形 125">
                  <a:extLst>
                    <a:ext uri="{FF2B5EF4-FFF2-40B4-BE49-F238E27FC236}">
                      <a16:creationId xmlns:a16="http://schemas.microsoft.com/office/drawing/2014/main" id="{BD76C666-F0F4-4846-B65E-40CBEB5F2564}"/>
                    </a:ext>
                  </a:extLst>
                </p:cNvPr>
                <p:cNvSpPr/>
                <p:nvPr/>
              </p:nvSpPr>
              <p:spPr bwMode="auto">
                <a:xfrm rot="1800000">
                  <a:off x="3604757" y="265206"/>
                  <a:ext cx="370433" cy="788797"/>
                </a:xfrm>
                <a:prstGeom prst="trapezoid">
                  <a:avLst>
                    <a:gd name="adj" fmla="val 38021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27" name="台形 126">
                  <a:extLst>
                    <a:ext uri="{FF2B5EF4-FFF2-40B4-BE49-F238E27FC236}">
                      <a16:creationId xmlns:a16="http://schemas.microsoft.com/office/drawing/2014/main" id="{FE255C82-E01F-4D4B-8545-D2FFB5692F9C}"/>
                    </a:ext>
                  </a:extLst>
                </p:cNvPr>
                <p:cNvSpPr/>
                <p:nvPr/>
              </p:nvSpPr>
              <p:spPr bwMode="auto">
                <a:xfrm rot="1800000">
                  <a:off x="3392905" y="867987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D3CBDE80-AC1F-4A92-99B7-6C279C5067BD}"/>
                  </a:ext>
                </a:extLst>
              </p:cNvPr>
              <p:cNvGrpSpPr/>
              <p:nvPr/>
            </p:nvGrpSpPr>
            <p:grpSpPr>
              <a:xfrm>
                <a:off x="-634430" y="-2553604"/>
                <a:ext cx="3019458" cy="4901348"/>
                <a:chOff x="-411846" y="1059522"/>
                <a:chExt cx="3019458" cy="4901348"/>
              </a:xfrm>
            </p:grpSpPr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3FE179AA-4D89-49C3-8285-B7D4E7F504D5}"/>
                    </a:ext>
                  </a:extLst>
                </p:cNvPr>
                <p:cNvSpPr/>
                <p:nvPr/>
              </p:nvSpPr>
              <p:spPr bwMode="auto">
                <a:xfrm rot="10800000">
                  <a:off x="368896" y="3953662"/>
                  <a:ext cx="262637" cy="274233"/>
                </a:xfrm>
                <a:custGeom>
                  <a:avLst/>
                  <a:gdLst>
                    <a:gd name="connsiteX0" fmla="*/ 171002 w 262637"/>
                    <a:gd name="connsiteY0" fmla="*/ 356389 h 356389"/>
                    <a:gd name="connsiteX1" fmla="*/ 0 w 262637"/>
                    <a:gd name="connsiteY1" fmla="*/ 356389 h 356389"/>
                    <a:gd name="connsiteX2" fmla="*/ 262637 w 262637"/>
                    <a:gd name="connsiteY2" fmla="*/ 0 h 356389"/>
                    <a:gd name="connsiteX0" fmla="*/ 230533 w 262637"/>
                    <a:gd name="connsiteY0" fmla="*/ 362578 h 362578"/>
                    <a:gd name="connsiteX1" fmla="*/ 0 w 262637"/>
                    <a:gd name="connsiteY1" fmla="*/ 356389 h 362578"/>
                    <a:gd name="connsiteX2" fmla="*/ 262637 w 262637"/>
                    <a:gd name="connsiteY2" fmla="*/ 0 h 362578"/>
                    <a:gd name="connsiteX3" fmla="*/ 230533 w 262637"/>
                    <a:gd name="connsiteY3" fmla="*/ 362578 h 362578"/>
                    <a:gd name="connsiteX0" fmla="*/ 230533 w 262637"/>
                    <a:gd name="connsiteY0" fmla="*/ 362578 h 362578"/>
                    <a:gd name="connsiteX1" fmla="*/ 0 w 262637"/>
                    <a:gd name="connsiteY1" fmla="*/ 356389 h 362578"/>
                    <a:gd name="connsiteX2" fmla="*/ 262637 w 262637"/>
                    <a:gd name="connsiteY2" fmla="*/ 0 h 362578"/>
                    <a:gd name="connsiteX3" fmla="*/ 230533 w 262637"/>
                    <a:gd name="connsiteY3" fmla="*/ 362578 h 362578"/>
                    <a:gd name="connsiteX0" fmla="*/ 232914 w 262637"/>
                    <a:gd name="connsiteY0" fmla="*/ 353294 h 356389"/>
                    <a:gd name="connsiteX1" fmla="*/ 0 w 262637"/>
                    <a:gd name="connsiteY1" fmla="*/ 356389 h 356389"/>
                    <a:gd name="connsiteX2" fmla="*/ 262637 w 262637"/>
                    <a:gd name="connsiteY2" fmla="*/ 0 h 356389"/>
                    <a:gd name="connsiteX3" fmla="*/ 232914 w 262637"/>
                    <a:gd name="connsiteY3" fmla="*/ 353294 h 356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2637" h="356389">
                      <a:moveTo>
                        <a:pt x="232914" y="353294"/>
                      </a:moveTo>
                      <a:lnTo>
                        <a:pt x="0" y="356389"/>
                      </a:lnTo>
                      <a:lnTo>
                        <a:pt x="262637" y="0"/>
                      </a:lnTo>
                      <a:lnTo>
                        <a:pt x="232914" y="353294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3C4DDDE3-30B0-4995-AF4B-261892A79AF6}"/>
                    </a:ext>
                  </a:extLst>
                </p:cNvPr>
                <p:cNvSpPr/>
                <p:nvPr/>
              </p:nvSpPr>
              <p:spPr bwMode="auto">
                <a:xfrm>
                  <a:off x="609670" y="3484103"/>
                  <a:ext cx="248520" cy="346708"/>
                </a:xfrm>
                <a:custGeom>
                  <a:avLst/>
                  <a:gdLst>
                    <a:gd name="connsiteX0" fmla="*/ 54072 w 248520"/>
                    <a:gd name="connsiteY0" fmla="*/ 0 h 346708"/>
                    <a:gd name="connsiteX1" fmla="*/ 194449 w 248520"/>
                    <a:gd name="connsiteY1" fmla="*/ 0 h 346708"/>
                    <a:gd name="connsiteX2" fmla="*/ 248520 w 248520"/>
                    <a:gd name="connsiteY2" fmla="*/ 346708 h 346708"/>
                    <a:gd name="connsiteX3" fmla="*/ 0 w 248520"/>
                    <a:gd name="connsiteY3" fmla="*/ 346708 h 346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520" h="346708">
                      <a:moveTo>
                        <a:pt x="54072" y="0"/>
                      </a:moveTo>
                      <a:lnTo>
                        <a:pt x="194449" y="0"/>
                      </a:lnTo>
                      <a:lnTo>
                        <a:pt x="248520" y="346708"/>
                      </a:lnTo>
                      <a:lnTo>
                        <a:pt x="0" y="34670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04" name="楕円 13">
                  <a:extLst>
                    <a:ext uri="{FF2B5EF4-FFF2-40B4-BE49-F238E27FC236}">
                      <a16:creationId xmlns:a16="http://schemas.microsoft.com/office/drawing/2014/main" id="{4DEC539D-ED2B-42F1-ACFA-196FC1F11423}"/>
                    </a:ext>
                  </a:extLst>
                </p:cNvPr>
                <p:cNvSpPr/>
                <p:nvPr/>
              </p:nvSpPr>
              <p:spPr bwMode="auto">
                <a:xfrm>
                  <a:off x="-407975" y="2807681"/>
                  <a:ext cx="306029" cy="357185"/>
                </a:xfrm>
                <a:custGeom>
                  <a:avLst/>
                  <a:gdLst>
                    <a:gd name="connsiteX0" fmla="*/ 0 w 305072"/>
                    <a:gd name="connsiteY0" fmla="*/ 90010 h 180020"/>
                    <a:gd name="connsiteX1" fmla="*/ 152536 w 305072"/>
                    <a:gd name="connsiteY1" fmla="*/ 0 h 180020"/>
                    <a:gd name="connsiteX2" fmla="*/ 305072 w 305072"/>
                    <a:gd name="connsiteY2" fmla="*/ 90010 h 180020"/>
                    <a:gd name="connsiteX3" fmla="*/ 152536 w 305072"/>
                    <a:gd name="connsiteY3" fmla="*/ 180020 h 180020"/>
                    <a:gd name="connsiteX4" fmla="*/ 0 w 305072"/>
                    <a:gd name="connsiteY4" fmla="*/ 90010 h 180020"/>
                    <a:gd name="connsiteX0" fmla="*/ 957 w 306029"/>
                    <a:gd name="connsiteY0" fmla="*/ 166210 h 256220"/>
                    <a:gd name="connsiteX1" fmla="*/ 216993 w 306029"/>
                    <a:gd name="connsiteY1" fmla="*/ 0 h 256220"/>
                    <a:gd name="connsiteX2" fmla="*/ 306029 w 306029"/>
                    <a:gd name="connsiteY2" fmla="*/ 166210 h 256220"/>
                    <a:gd name="connsiteX3" fmla="*/ 153493 w 306029"/>
                    <a:gd name="connsiteY3" fmla="*/ 256220 h 256220"/>
                    <a:gd name="connsiteX4" fmla="*/ 957 w 306029"/>
                    <a:gd name="connsiteY4" fmla="*/ 1662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6029" h="256220">
                      <a:moveTo>
                        <a:pt x="957" y="166210"/>
                      </a:moveTo>
                      <a:cubicBezTo>
                        <a:pt x="11540" y="123507"/>
                        <a:pt x="132750" y="0"/>
                        <a:pt x="216993" y="0"/>
                      </a:cubicBezTo>
                      <a:cubicBezTo>
                        <a:pt x="301236" y="0"/>
                        <a:pt x="306029" y="116499"/>
                        <a:pt x="306029" y="166210"/>
                      </a:cubicBezTo>
                      <a:cubicBezTo>
                        <a:pt x="306029" y="215921"/>
                        <a:pt x="237736" y="256220"/>
                        <a:pt x="153493" y="256220"/>
                      </a:cubicBezTo>
                      <a:cubicBezTo>
                        <a:pt x="69250" y="256220"/>
                        <a:pt x="-9626" y="208913"/>
                        <a:pt x="957" y="16621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BC02C59D-A67A-477C-8432-BF15BF3F4BD9}"/>
                    </a:ext>
                  </a:extLst>
                </p:cNvPr>
                <p:cNvSpPr/>
                <p:nvPr/>
              </p:nvSpPr>
              <p:spPr bwMode="auto">
                <a:xfrm>
                  <a:off x="-333441" y="1217136"/>
                  <a:ext cx="2130271" cy="213027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27FA0A99-4497-4FE1-A4BA-72BCEDCF4F95}"/>
                    </a:ext>
                  </a:extLst>
                </p:cNvPr>
                <p:cNvSpPr/>
                <p:nvPr/>
              </p:nvSpPr>
              <p:spPr bwMode="auto">
                <a:xfrm>
                  <a:off x="-19922" y="1217136"/>
                  <a:ext cx="2130271" cy="213027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6DA6235C-7CA8-438E-BA7E-57BA7E5A9E6F}"/>
                    </a:ext>
                  </a:extLst>
                </p:cNvPr>
                <p:cNvGrpSpPr/>
                <p:nvPr/>
              </p:nvGrpSpPr>
              <p:grpSpPr>
                <a:xfrm rot="20739458">
                  <a:off x="518673" y="5162408"/>
                  <a:ext cx="493256" cy="798462"/>
                  <a:chOff x="1033815" y="5210654"/>
                  <a:chExt cx="493256" cy="798462"/>
                </a:xfrm>
              </p:grpSpPr>
              <p:sp>
                <p:nvSpPr>
                  <p:cNvPr id="122" name="四角形: 角を丸くする 121">
                    <a:extLst>
                      <a:ext uri="{FF2B5EF4-FFF2-40B4-BE49-F238E27FC236}">
                        <a16:creationId xmlns:a16="http://schemas.microsoft.com/office/drawing/2014/main" id="{D2466F3F-AD7C-4F78-887C-629198C1618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37557" y="5210654"/>
                    <a:ext cx="180208" cy="577897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1A9FE48D-6E62-4E97-A433-9E42950935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3815" y="5829096"/>
                    <a:ext cx="493256" cy="18002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rgbClr val="8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124" name="四角形: 角を丸くする 123">
                    <a:extLst>
                      <a:ext uri="{FF2B5EF4-FFF2-40B4-BE49-F238E27FC236}">
                        <a16:creationId xmlns:a16="http://schemas.microsoft.com/office/drawing/2014/main" id="{855A8038-B20A-41D6-A218-B6F052E579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37557" y="5518006"/>
                    <a:ext cx="180208" cy="313408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31BB0A98-60BE-461C-A916-B6A5D317B6E0}"/>
                    </a:ext>
                  </a:extLst>
                </p:cNvPr>
                <p:cNvSpPr/>
                <p:nvPr/>
              </p:nvSpPr>
              <p:spPr bwMode="auto">
                <a:xfrm>
                  <a:off x="-411846" y="142308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09" name="台形 108">
                  <a:extLst>
                    <a:ext uri="{FF2B5EF4-FFF2-40B4-BE49-F238E27FC236}">
                      <a16:creationId xmlns:a16="http://schemas.microsoft.com/office/drawing/2014/main" id="{CB03AC44-CA49-4713-8870-D99623FE9B22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38188" y="4681817"/>
                  <a:ext cx="811629" cy="632159"/>
                </a:xfrm>
                <a:prstGeom prst="trapezoid">
                  <a:avLst>
                    <a:gd name="adj" fmla="val 12183"/>
                  </a:avLst>
                </a:prstGeom>
                <a:pattFill prst="dkVert">
                  <a:fgClr>
                    <a:schemeClr val="accent6">
                      <a:lumMod val="5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0" name="楕円 50">
                  <a:extLst>
                    <a:ext uri="{FF2B5EF4-FFF2-40B4-BE49-F238E27FC236}">
                      <a16:creationId xmlns:a16="http://schemas.microsoft.com/office/drawing/2014/main" id="{7DE03D18-A9A3-421E-A1C0-2BFF32D894F9}"/>
                    </a:ext>
                  </a:extLst>
                </p:cNvPr>
                <p:cNvSpPr/>
                <p:nvPr/>
              </p:nvSpPr>
              <p:spPr bwMode="auto">
                <a:xfrm rot="17100000">
                  <a:off x="60529" y="4400525"/>
                  <a:ext cx="504580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C0015F32-FFC2-4898-AE63-4CCEDB87C052}"/>
                    </a:ext>
                  </a:extLst>
                </p:cNvPr>
                <p:cNvSpPr/>
                <p:nvPr/>
              </p:nvSpPr>
              <p:spPr bwMode="auto">
                <a:xfrm>
                  <a:off x="274146" y="4191914"/>
                  <a:ext cx="192712" cy="135015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2" name="月 111">
                  <a:extLst>
                    <a:ext uri="{FF2B5EF4-FFF2-40B4-BE49-F238E27FC236}">
                      <a16:creationId xmlns:a16="http://schemas.microsoft.com/office/drawing/2014/main" id="{D97CA722-28F1-4A99-9707-5ECDD472A9A5}"/>
                    </a:ext>
                  </a:extLst>
                </p:cNvPr>
                <p:cNvSpPr/>
                <p:nvPr/>
              </p:nvSpPr>
              <p:spPr bwMode="auto">
                <a:xfrm rot="9000000">
                  <a:off x="762148" y="1059522"/>
                  <a:ext cx="1105517" cy="221103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78E34F35-DDA4-4997-9AFA-DE3C5AA7F17A}"/>
                    </a:ext>
                  </a:extLst>
                </p:cNvPr>
                <p:cNvSpPr/>
                <p:nvPr/>
              </p:nvSpPr>
              <p:spPr bwMode="auto">
                <a:xfrm>
                  <a:off x="46697" y="2946739"/>
                  <a:ext cx="349919" cy="123548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77B1DD9F-B859-4938-99CE-3DB9F37C6F8C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-140402" y="1907904"/>
                  <a:ext cx="170662" cy="469653"/>
                </a:xfrm>
                <a:prstGeom prst="moon">
                  <a:avLst>
                    <a:gd name="adj" fmla="val 56377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EFFCCCD1-9132-453E-BA4A-C25816E5B5FD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-136604" y="2230541"/>
                  <a:ext cx="163065" cy="566849"/>
                </a:xfrm>
                <a:prstGeom prst="moon">
                  <a:avLst>
                    <a:gd name="adj" fmla="val 55315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6" name="二等辺三角形 115">
                  <a:extLst>
                    <a:ext uri="{FF2B5EF4-FFF2-40B4-BE49-F238E27FC236}">
                      <a16:creationId xmlns:a16="http://schemas.microsoft.com/office/drawing/2014/main" id="{63F7218D-3AA2-46F8-90AE-9E3269C99044}"/>
                    </a:ext>
                  </a:extLst>
                </p:cNvPr>
                <p:cNvSpPr/>
                <p:nvPr/>
              </p:nvSpPr>
              <p:spPr bwMode="auto">
                <a:xfrm rot="7734441" flipH="1">
                  <a:off x="154315" y="2489985"/>
                  <a:ext cx="95936" cy="130611"/>
                </a:xfrm>
                <a:prstGeom prst="triangl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3EA9B5F1-BD75-404A-A806-6F8DF288A3D1}"/>
                    </a:ext>
                  </a:extLst>
                </p:cNvPr>
                <p:cNvSpPr/>
                <p:nvPr/>
              </p:nvSpPr>
              <p:spPr bwMode="auto">
                <a:xfrm>
                  <a:off x="360674" y="3808586"/>
                  <a:ext cx="773899" cy="981625"/>
                </a:xfrm>
                <a:custGeom>
                  <a:avLst/>
                  <a:gdLst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385169 h 981625"/>
                    <a:gd name="connsiteX6" fmla="*/ 220944 w 773899"/>
                    <a:gd name="connsiteY6" fmla="*/ 2482 h 98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73899" h="981625">
                      <a:moveTo>
                        <a:pt x="245566" y="0"/>
                      </a:moveTo>
                      <a:lnTo>
                        <a:pt x="528333" y="0"/>
                      </a:lnTo>
                      <a:cubicBezTo>
                        <a:pt x="663955" y="0"/>
                        <a:pt x="773899" y="109944"/>
                        <a:pt x="773899" y="245566"/>
                      </a:cubicBezTo>
                      <a:lnTo>
                        <a:pt x="773899" y="981625"/>
                      </a:lnTo>
                      <a:lnTo>
                        <a:pt x="0" y="981625"/>
                      </a:lnTo>
                      <a:lnTo>
                        <a:pt x="0" y="385169"/>
                      </a:lnTo>
                      <a:lnTo>
                        <a:pt x="220944" y="24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94DF4A1B-4812-4A22-9B7B-653EFE8D959E}"/>
                    </a:ext>
                  </a:extLst>
                </p:cNvPr>
                <p:cNvSpPr/>
                <p:nvPr/>
              </p:nvSpPr>
              <p:spPr bwMode="auto">
                <a:xfrm rot="10800000">
                  <a:off x="337204" y="3808586"/>
                  <a:ext cx="414156" cy="454819"/>
                </a:xfrm>
                <a:custGeom>
                  <a:avLst/>
                  <a:gdLst>
                    <a:gd name="connsiteX0" fmla="*/ 218330 w 414156"/>
                    <a:gd name="connsiteY0" fmla="*/ 454819 h 454819"/>
                    <a:gd name="connsiteX1" fmla="*/ 0 w 414156"/>
                    <a:gd name="connsiteY1" fmla="*/ 454819 h 454819"/>
                    <a:gd name="connsiteX2" fmla="*/ 383919 w 414156"/>
                    <a:gd name="connsiteY2" fmla="*/ 0 h 454819"/>
                    <a:gd name="connsiteX3" fmla="*/ 414156 w 414156"/>
                    <a:gd name="connsiteY3" fmla="*/ 0 h 454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4156" h="454819">
                      <a:moveTo>
                        <a:pt x="218330" y="454819"/>
                      </a:moveTo>
                      <a:lnTo>
                        <a:pt x="0" y="454819"/>
                      </a:lnTo>
                      <a:lnTo>
                        <a:pt x="383919" y="0"/>
                      </a:lnTo>
                      <a:lnTo>
                        <a:pt x="41415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B08CB0A6-8028-471C-87D4-E6FD3B13C5C0}"/>
                    </a:ext>
                  </a:extLst>
                </p:cNvPr>
                <p:cNvSpPr/>
                <p:nvPr/>
              </p:nvSpPr>
              <p:spPr bwMode="auto">
                <a:xfrm>
                  <a:off x="747949" y="2456918"/>
                  <a:ext cx="1859663" cy="1755863"/>
                </a:xfrm>
                <a:custGeom>
                  <a:avLst/>
                  <a:gdLst>
                    <a:gd name="connsiteX0" fmla="*/ 1029870 w 1859663"/>
                    <a:gd name="connsiteY0" fmla="*/ 0 h 1755863"/>
                    <a:gd name="connsiteX1" fmla="*/ 1859663 w 1859663"/>
                    <a:gd name="connsiteY1" fmla="*/ 1437244 h 1755863"/>
                    <a:gd name="connsiteX2" fmla="*/ 1307811 w 1859663"/>
                    <a:gd name="connsiteY2" fmla="*/ 1537058 h 1755863"/>
                    <a:gd name="connsiteX3" fmla="*/ 1257485 w 1859663"/>
                    <a:gd name="connsiteY3" fmla="*/ 1526116 h 1755863"/>
                    <a:gd name="connsiteX4" fmla="*/ 1319981 w 1859663"/>
                    <a:gd name="connsiteY4" fmla="*/ 1620205 h 1755863"/>
                    <a:gd name="connsiteX5" fmla="*/ 835166 w 1859663"/>
                    <a:gd name="connsiteY5" fmla="*/ 1603397 h 1755863"/>
                    <a:gd name="connsiteX6" fmla="*/ 768230 w 1859663"/>
                    <a:gd name="connsiteY6" fmla="*/ 1572856 h 1755863"/>
                    <a:gd name="connsiteX7" fmla="*/ 829793 w 1859663"/>
                    <a:gd name="connsiteY7" fmla="*/ 1755863 h 1755863"/>
                    <a:gd name="connsiteX8" fmla="*/ 0 w 1859663"/>
                    <a:gd name="connsiteY8" fmla="*/ 926070 h 1755863"/>
                    <a:gd name="connsiteX9" fmla="*/ 662561 w 1859663"/>
                    <a:gd name="connsiteY9" fmla="*/ 113136 h 1755863"/>
                    <a:gd name="connsiteX10" fmla="*/ 678052 w 1859663"/>
                    <a:gd name="connsiteY10" fmla="*/ 111574 h 1755863"/>
                    <a:gd name="connsiteX11" fmla="*/ 733278 w 1859663"/>
                    <a:gd name="connsiteY11" fmla="*/ 76735 h 1755863"/>
                    <a:gd name="connsiteX12" fmla="*/ 890449 w 1859663"/>
                    <a:gd name="connsiteY12" fmla="*/ 17168 h 1755863"/>
                    <a:gd name="connsiteX13" fmla="*/ 884769 w 1859663"/>
                    <a:gd name="connsiteY13" fmla="*/ 107630 h 1755863"/>
                    <a:gd name="connsiteX14" fmla="*/ 893472 w 1859663"/>
                    <a:gd name="connsiteY14" fmla="*/ 98216 h 1755863"/>
                    <a:gd name="connsiteX15" fmla="*/ 1029870 w 1859663"/>
                    <a:gd name="connsiteY15" fmla="*/ 0 h 175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859663" h="1755863">
                      <a:moveTo>
                        <a:pt x="1029870" y="0"/>
                      </a:moveTo>
                      <a:cubicBezTo>
                        <a:pt x="1116791" y="566067"/>
                        <a:pt x="1412895" y="1078934"/>
                        <a:pt x="1859663" y="1437244"/>
                      </a:cubicBezTo>
                      <a:cubicBezTo>
                        <a:pt x="1686026" y="1537493"/>
                        <a:pt x="1491218" y="1567855"/>
                        <a:pt x="1307811" y="1537058"/>
                      </a:cubicBezTo>
                      <a:lnTo>
                        <a:pt x="1257485" y="1526116"/>
                      </a:lnTo>
                      <a:lnTo>
                        <a:pt x="1319981" y="1620205"/>
                      </a:lnTo>
                      <a:cubicBezTo>
                        <a:pt x="1153981" y="1664685"/>
                        <a:pt x="986246" y="1655543"/>
                        <a:pt x="835166" y="1603397"/>
                      </a:cubicBezTo>
                      <a:lnTo>
                        <a:pt x="768230" y="1572856"/>
                      </a:lnTo>
                      <a:lnTo>
                        <a:pt x="829793" y="1755863"/>
                      </a:lnTo>
                      <a:cubicBezTo>
                        <a:pt x="371511" y="1755863"/>
                        <a:pt x="0" y="1384352"/>
                        <a:pt x="0" y="926070"/>
                      </a:cubicBezTo>
                      <a:cubicBezTo>
                        <a:pt x="0" y="525073"/>
                        <a:pt x="284438" y="190511"/>
                        <a:pt x="662561" y="113136"/>
                      </a:cubicBezTo>
                      <a:lnTo>
                        <a:pt x="678052" y="111574"/>
                      </a:lnTo>
                      <a:lnTo>
                        <a:pt x="733278" y="76735"/>
                      </a:lnTo>
                      <a:cubicBezTo>
                        <a:pt x="782594" y="52078"/>
                        <a:pt x="835115" y="31995"/>
                        <a:pt x="890449" y="17168"/>
                      </a:cubicBezTo>
                      <a:lnTo>
                        <a:pt x="884769" y="107630"/>
                      </a:lnTo>
                      <a:lnTo>
                        <a:pt x="893472" y="98216"/>
                      </a:lnTo>
                      <a:cubicBezTo>
                        <a:pt x="934726" y="61634"/>
                        <a:pt x="980260" y="28642"/>
                        <a:pt x="10298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669E8AA6-D57D-47BC-A43F-F9E9BC35FCEB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760326" y="2480549"/>
                  <a:ext cx="464334" cy="70282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391DE9A3-C7AF-44E9-80DF-E93757879B2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27255" y="2627589"/>
                  <a:ext cx="270044" cy="40874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1A804121-EE1C-428F-8EDC-B472BB4FBC41}"/>
                  </a:ext>
                </a:extLst>
              </p:cNvPr>
              <p:cNvSpPr/>
              <p:nvPr/>
            </p:nvSpPr>
            <p:spPr bwMode="auto">
              <a:xfrm>
                <a:off x="114146" y="-562997"/>
                <a:ext cx="611125" cy="911427"/>
              </a:xfrm>
              <a:custGeom>
                <a:avLst/>
                <a:gdLst>
                  <a:gd name="connsiteX0" fmla="*/ 577203 w 611125"/>
                  <a:gd name="connsiteY0" fmla="*/ 0 h 911427"/>
                  <a:gd name="connsiteX1" fmla="*/ 611125 w 611125"/>
                  <a:gd name="connsiteY1" fmla="*/ 6208 h 911427"/>
                  <a:gd name="connsiteX2" fmla="*/ 19292 w 611125"/>
                  <a:gd name="connsiteY2" fmla="*/ 911427 h 911427"/>
                  <a:gd name="connsiteX3" fmla="*/ 0 w 611125"/>
                  <a:gd name="connsiteY3" fmla="*/ 882842 h 911427"/>
                  <a:gd name="connsiteX4" fmla="*/ 577203 w 611125"/>
                  <a:gd name="connsiteY4" fmla="*/ 0 h 91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1125" h="911427">
                    <a:moveTo>
                      <a:pt x="577203" y="0"/>
                    </a:moveTo>
                    <a:lnTo>
                      <a:pt x="611125" y="6208"/>
                    </a:lnTo>
                    <a:cubicBezTo>
                      <a:pt x="543594" y="375253"/>
                      <a:pt x="330265" y="701544"/>
                      <a:pt x="19292" y="911427"/>
                    </a:cubicBezTo>
                    <a:lnTo>
                      <a:pt x="0" y="882842"/>
                    </a:lnTo>
                    <a:cubicBezTo>
                      <a:pt x="303286" y="678147"/>
                      <a:pt x="511341" y="359923"/>
                      <a:pt x="57720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1151514F-787B-42D7-ACAA-DC6F8025649C}"/>
                  </a:ext>
                </a:extLst>
              </p:cNvPr>
              <p:cNvSpPr/>
              <p:nvPr/>
            </p:nvSpPr>
            <p:spPr bwMode="auto">
              <a:xfrm>
                <a:off x="-88800" y="328191"/>
                <a:ext cx="684038" cy="1546099"/>
              </a:xfrm>
              <a:custGeom>
                <a:avLst/>
                <a:gdLst>
                  <a:gd name="connsiteX0" fmla="*/ 193143 w 684038"/>
                  <a:gd name="connsiteY0" fmla="*/ 0 h 1546099"/>
                  <a:gd name="connsiteX1" fmla="*/ 223353 w 684038"/>
                  <a:gd name="connsiteY1" fmla="*/ 21960 h 1546099"/>
                  <a:gd name="connsiteX2" fmla="*/ 80839 w 684038"/>
                  <a:gd name="connsiteY2" fmla="*/ 881799 h 1546099"/>
                  <a:gd name="connsiteX3" fmla="*/ 684038 w 684038"/>
                  <a:gd name="connsiteY3" fmla="*/ 1510915 h 1546099"/>
                  <a:gd name="connsiteX4" fmla="*/ 671507 w 684038"/>
                  <a:gd name="connsiteY4" fmla="*/ 1546099 h 1546099"/>
                  <a:gd name="connsiteX5" fmla="*/ 45159 w 684038"/>
                  <a:gd name="connsiteY5" fmla="*/ 892839 h 1546099"/>
                  <a:gd name="connsiteX6" fmla="*/ 193143 w 684038"/>
                  <a:gd name="connsiteY6" fmla="*/ 0 h 1546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4038" h="1546099">
                    <a:moveTo>
                      <a:pt x="193143" y="0"/>
                    </a:moveTo>
                    <a:lnTo>
                      <a:pt x="223353" y="21960"/>
                    </a:lnTo>
                    <a:cubicBezTo>
                      <a:pt x="42982" y="270092"/>
                      <a:pt x="-9832" y="588744"/>
                      <a:pt x="80839" y="881799"/>
                    </a:cubicBezTo>
                    <a:cubicBezTo>
                      <a:pt x="171511" y="1174855"/>
                      <a:pt x="395053" y="1408002"/>
                      <a:pt x="684038" y="1510915"/>
                    </a:cubicBezTo>
                    <a:lnTo>
                      <a:pt x="671507" y="1546099"/>
                    </a:lnTo>
                    <a:cubicBezTo>
                      <a:pt x="371432" y="1439237"/>
                      <a:pt x="139310" y="1197141"/>
                      <a:pt x="45159" y="892839"/>
                    </a:cubicBezTo>
                    <a:cubicBezTo>
                      <a:pt x="-48993" y="588536"/>
                      <a:pt x="5850" y="257654"/>
                      <a:pt x="19314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4AEDC8B7-AD4F-40C8-84F4-E40D7C66727D}"/>
                  </a:ext>
                </a:extLst>
              </p:cNvPr>
              <p:cNvSpPr/>
              <p:nvPr/>
            </p:nvSpPr>
            <p:spPr bwMode="auto">
              <a:xfrm rot="1563612">
                <a:off x="67962" y="251957"/>
                <a:ext cx="105585" cy="161044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F755729E-197A-43DF-9401-FFB72E7CD954}"/>
                  </a:ext>
                </a:extLst>
              </p:cNvPr>
              <p:cNvGrpSpPr/>
              <p:nvPr/>
            </p:nvGrpSpPr>
            <p:grpSpPr>
              <a:xfrm rot="1020387">
                <a:off x="618727" y="-853089"/>
                <a:ext cx="260392" cy="381600"/>
                <a:chOff x="618727" y="-853089"/>
                <a:chExt cx="260392" cy="381600"/>
              </a:xfrm>
            </p:grpSpPr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442B978A-8681-4613-A4B9-E1A43F47A7F4}"/>
                    </a:ext>
                  </a:extLst>
                </p:cNvPr>
                <p:cNvSpPr/>
                <p:nvPr/>
              </p:nvSpPr>
              <p:spPr bwMode="auto">
                <a:xfrm>
                  <a:off x="712988" y="-542926"/>
                  <a:ext cx="75206" cy="7143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50337F0D-1458-4E09-B57A-6860124CBA52}"/>
                    </a:ext>
                  </a:extLst>
                </p:cNvPr>
                <p:cNvSpPr/>
                <p:nvPr/>
              </p:nvSpPr>
              <p:spPr bwMode="auto">
                <a:xfrm>
                  <a:off x="687508" y="-690214"/>
                  <a:ext cx="126166" cy="182988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F66B747C-26D7-4ADF-9B28-0575E35E625B}"/>
                    </a:ext>
                  </a:extLst>
                </p:cNvPr>
                <p:cNvSpPr/>
                <p:nvPr/>
              </p:nvSpPr>
              <p:spPr bwMode="auto">
                <a:xfrm>
                  <a:off x="618727" y="-853089"/>
                  <a:ext cx="260392" cy="26039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95991FC0-8DAE-49A6-B2AE-5BF5363A1F0B}"/>
                    </a:ext>
                  </a:extLst>
                </p:cNvPr>
                <p:cNvSpPr/>
                <p:nvPr/>
              </p:nvSpPr>
              <p:spPr bwMode="auto">
                <a:xfrm>
                  <a:off x="692615" y="-816307"/>
                  <a:ext cx="159176" cy="15917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74C2483F-4BE0-4074-84F0-A6FB43A2D5A6}"/>
                  </a:ext>
                </a:extLst>
              </p:cNvPr>
              <p:cNvGrpSpPr/>
              <p:nvPr/>
            </p:nvGrpSpPr>
            <p:grpSpPr>
              <a:xfrm>
                <a:off x="426968" y="356861"/>
                <a:ext cx="1265844" cy="1816444"/>
                <a:chOff x="426968" y="356861"/>
                <a:chExt cx="1265844" cy="1816444"/>
              </a:xfrm>
            </p:grpSpPr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E0F265C3-EB42-4E03-AB1B-BFC52A8677EC}"/>
                    </a:ext>
                  </a:extLst>
                </p:cNvPr>
                <p:cNvGrpSpPr/>
                <p:nvPr/>
              </p:nvGrpSpPr>
              <p:grpSpPr>
                <a:xfrm rot="19800000">
                  <a:off x="445918" y="1150909"/>
                  <a:ext cx="1246894" cy="1022396"/>
                  <a:chOff x="6009908" y="5035762"/>
                  <a:chExt cx="1278767" cy="1048533"/>
                </a:xfrm>
              </p:grpSpPr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E0461A4D-BDE6-4F53-9F83-7BB8CE1179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83434" y="5060575"/>
                    <a:ext cx="531716" cy="300294"/>
                  </a:xfrm>
                  <a:custGeom>
                    <a:avLst/>
                    <a:gdLst>
                      <a:gd name="connsiteX0" fmla="*/ 56556 w 474566"/>
                      <a:gd name="connsiteY0" fmla="*/ 35719 h 300294"/>
                      <a:gd name="connsiteX1" fmla="*/ 35719 w 474566"/>
                      <a:gd name="connsiteY1" fmla="*/ 56556 h 300294"/>
                      <a:gd name="connsiteX2" fmla="*/ 35719 w 474566"/>
                      <a:gd name="connsiteY2" fmla="*/ 243738 h 300294"/>
                      <a:gd name="connsiteX3" fmla="*/ 56556 w 474566"/>
                      <a:gd name="connsiteY3" fmla="*/ 264575 h 300294"/>
                      <a:gd name="connsiteX4" fmla="*/ 418010 w 474566"/>
                      <a:gd name="connsiteY4" fmla="*/ 264575 h 300294"/>
                      <a:gd name="connsiteX5" fmla="*/ 438847 w 474566"/>
                      <a:gd name="connsiteY5" fmla="*/ 243738 h 300294"/>
                      <a:gd name="connsiteX6" fmla="*/ 438847 w 474566"/>
                      <a:gd name="connsiteY6" fmla="*/ 56556 h 300294"/>
                      <a:gd name="connsiteX7" fmla="*/ 418010 w 474566"/>
                      <a:gd name="connsiteY7" fmla="*/ 35719 h 300294"/>
                      <a:gd name="connsiteX8" fmla="*/ 27342 w 474566"/>
                      <a:gd name="connsiteY8" fmla="*/ 0 h 300294"/>
                      <a:gd name="connsiteX9" fmla="*/ 447224 w 474566"/>
                      <a:gd name="connsiteY9" fmla="*/ 0 h 300294"/>
                      <a:gd name="connsiteX10" fmla="*/ 474566 w 474566"/>
                      <a:gd name="connsiteY10" fmla="*/ 27342 h 300294"/>
                      <a:gd name="connsiteX11" fmla="*/ 474566 w 474566"/>
                      <a:gd name="connsiteY11" fmla="*/ 272952 h 300294"/>
                      <a:gd name="connsiteX12" fmla="*/ 447224 w 474566"/>
                      <a:gd name="connsiteY12" fmla="*/ 300294 h 300294"/>
                      <a:gd name="connsiteX13" fmla="*/ 27342 w 474566"/>
                      <a:gd name="connsiteY13" fmla="*/ 300294 h 300294"/>
                      <a:gd name="connsiteX14" fmla="*/ 0 w 474566"/>
                      <a:gd name="connsiteY14" fmla="*/ 272952 h 300294"/>
                      <a:gd name="connsiteX15" fmla="*/ 0 w 474566"/>
                      <a:gd name="connsiteY15" fmla="*/ 27342 h 300294"/>
                      <a:gd name="connsiteX16" fmla="*/ 27342 w 474566"/>
                      <a:gd name="connsiteY16" fmla="*/ 0 h 3002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74566" h="300294">
                        <a:moveTo>
                          <a:pt x="56556" y="35719"/>
                        </a:moveTo>
                        <a:cubicBezTo>
                          <a:pt x="45048" y="35719"/>
                          <a:pt x="35719" y="45048"/>
                          <a:pt x="35719" y="56556"/>
                        </a:cubicBezTo>
                        <a:lnTo>
                          <a:pt x="35719" y="243738"/>
                        </a:lnTo>
                        <a:cubicBezTo>
                          <a:pt x="35719" y="255246"/>
                          <a:pt x="45048" y="264575"/>
                          <a:pt x="56556" y="264575"/>
                        </a:cubicBezTo>
                        <a:lnTo>
                          <a:pt x="418010" y="264575"/>
                        </a:lnTo>
                        <a:cubicBezTo>
                          <a:pt x="429518" y="264575"/>
                          <a:pt x="438847" y="255246"/>
                          <a:pt x="438847" y="243738"/>
                        </a:cubicBezTo>
                        <a:lnTo>
                          <a:pt x="438847" y="56556"/>
                        </a:lnTo>
                        <a:cubicBezTo>
                          <a:pt x="438847" y="45048"/>
                          <a:pt x="429518" y="35719"/>
                          <a:pt x="418010" y="35719"/>
                        </a:cubicBezTo>
                        <a:close/>
                        <a:moveTo>
                          <a:pt x="27342" y="0"/>
                        </a:moveTo>
                        <a:lnTo>
                          <a:pt x="447224" y="0"/>
                        </a:lnTo>
                        <a:cubicBezTo>
                          <a:pt x="462325" y="0"/>
                          <a:pt x="474566" y="12241"/>
                          <a:pt x="474566" y="27342"/>
                        </a:cubicBezTo>
                        <a:lnTo>
                          <a:pt x="474566" y="272952"/>
                        </a:lnTo>
                        <a:cubicBezTo>
                          <a:pt x="474566" y="288053"/>
                          <a:pt x="462325" y="300294"/>
                          <a:pt x="447224" y="300294"/>
                        </a:cubicBezTo>
                        <a:lnTo>
                          <a:pt x="27342" y="300294"/>
                        </a:lnTo>
                        <a:cubicBezTo>
                          <a:pt x="12241" y="300294"/>
                          <a:pt x="0" y="288053"/>
                          <a:pt x="0" y="272952"/>
                        </a:cubicBezTo>
                        <a:lnTo>
                          <a:pt x="0" y="27342"/>
                        </a:lnTo>
                        <a:cubicBezTo>
                          <a:pt x="0" y="12241"/>
                          <a:pt x="12241" y="0"/>
                          <a:pt x="2734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88" name="四角形: 角を丸くする 87">
                    <a:extLst>
                      <a:ext uri="{FF2B5EF4-FFF2-40B4-BE49-F238E27FC236}">
                        <a16:creationId xmlns:a16="http://schemas.microsoft.com/office/drawing/2014/main" id="{EDF80922-540E-48FB-9B8D-15F7C1F00C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9908" y="5292847"/>
                    <a:ext cx="1278767" cy="791448"/>
                  </a:xfrm>
                  <a:prstGeom prst="roundRect">
                    <a:avLst>
                      <a:gd name="adj" fmla="val 5528"/>
                    </a:avLst>
                  </a:prstGeom>
                  <a:solidFill>
                    <a:srgbClr val="8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89" name="四角形: 角を丸くする 88">
                    <a:extLst>
                      <a:ext uri="{FF2B5EF4-FFF2-40B4-BE49-F238E27FC236}">
                        <a16:creationId xmlns:a16="http://schemas.microsoft.com/office/drawing/2014/main" id="{28F89AAF-A5C3-46FC-BD7C-8C7BAED297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54871" y="5035762"/>
                    <a:ext cx="388842" cy="83032"/>
                  </a:xfrm>
                  <a:prstGeom prst="roundRect">
                    <a:avLst>
                      <a:gd name="adj" fmla="val 24189"/>
                    </a:avLst>
                  </a:prstGeom>
                  <a:solidFill>
                    <a:srgbClr val="8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90" name="四角形: 角を丸くする 89">
                    <a:extLst>
                      <a:ext uri="{FF2B5EF4-FFF2-40B4-BE49-F238E27FC236}">
                        <a16:creationId xmlns:a16="http://schemas.microsoft.com/office/drawing/2014/main" id="{607282EC-CD95-453C-8A10-06408C5005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9908" y="5260697"/>
                    <a:ext cx="1278767" cy="510570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>
                      <a:alpha val="4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91" name="四角形: 角を丸くする 90">
                    <a:extLst>
                      <a:ext uri="{FF2B5EF4-FFF2-40B4-BE49-F238E27FC236}">
                        <a16:creationId xmlns:a16="http://schemas.microsoft.com/office/drawing/2014/main" id="{0F15808E-0AE4-46E4-9338-DEAE7F499E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9908" y="5213686"/>
                    <a:ext cx="1278767" cy="510570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rgbClr val="8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92" name="台形 91">
                    <a:extLst>
                      <a:ext uri="{FF2B5EF4-FFF2-40B4-BE49-F238E27FC236}">
                        <a16:creationId xmlns:a16="http://schemas.microsoft.com/office/drawing/2014/main" id="{0878E231-060E-4136-8471-12C8867EFD2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266015" y="5788830"/>
                    <a:ext cx="113222" cy="109479"/>
                  </a:xfrm>
                  <a:prstGeom prst="trapezoid">
                    <a:avLst>
                      <a:gd name="adj" fmla="val 29206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93" name="台形 92">
                    <a:extLst>
                      <a:ext uri="{FF2B5EF4-FFF2-40B4-BE49-F238E27FC236}">
                        <a16:creationId xmlns:a16="http://schemas.microsoft.com/office/drawing/2014/main" id="{087E5A14-4B48-4817-9F37-ED339FDEDC5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913728" y="5788830"/>
                    <a:ext cx="113222" cy="109479"/>
                  </a:xfrm>
                  <a:prstGeom prst="trapezoid">
                    <a:avLst>
                      <a:gd name="adj" fmla="val 29206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94" name="四角形: 角を丸くする 93">
                    <a:extLst>
                      <a:ext uri="{FF2B5EF4-FFF2-40B4-BE49-F238E27FC236}">
                        <a16:creationId xmlns:a16="http://schemas.microsoft.com/office/drawing/2014/main" id="{E6B65ABF-70BF-4816-BE63-E8541620A8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66015" y="5581917"/>
                    <a:ext cx="113222" cy="189785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rgbClr val="8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95" name="四角形: 角を丸くする 94">
                    <a:extLst>
                      <a:ext uri="{FF2B5EF4-FFF2-40B4-BE49-F238E27FC236}">
                        <a16:creationId xmlns:a16="http://schemas.microsoft.com/office/drawing/2014/main" id="{576E1803-2569-4AED-9646-F421B6C75A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13728" y="5581917"/>
                    <a:ext cx="113222" cy="189785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rgbClr val="8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96" name="四角形: 角を丸くする 95">
                    <a:extLst>
                      <a:ext uri="{FF2B5EF4-FFF2-40B4-BE49-F238E27FC236}">
                        <a16:creationId xmlns:a16="http://schemas.microsoft.com/office/drawing/2014/main" id="{5F79A658-192F-4E72-B95B-4C70E59BD8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46846" y="5741384"/>
                    <a:ext cx="151560" cy="77764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rgbClr val="CC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97" name="四角形: 角を丸くする 96">
                    <a:extLst>
                      <a:ext uri="{FF2B5EF4-FFF2-40B4-BE49-F238E27FC236}">
                        <a16:creationId xmlns:a16="http://schemas.microsoft.com/office/drawing/2014/main" id="{77A44EE0-3338-4CEE-97B4-3181736F07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94559" y="5741384"/>
                    <a:ext cx="151560" cy="77764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rgbClr val="CC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65BE1BFF-BF5A-468E-A3DB-0FBD217C7A82}"/>
                    </a:ext>
                  </a:extLst>
                </p:cNvPr>
                <p:cNvGrpSpPr/>
                <p:nvPr/>
              </p:nvGrpSpPr>
              <p:grpSpPr>
                <a:xfrm>
                  <a:off x="426968" y="356861"/>
                  <a:ext cx="593818" cy="1048244"/>
                  <a:chOff x="426968" y="356861"/>
                  <a:chExt cx="593818" cy="1048244"/>
                </a:xfrm>
              </p:grpSpPr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7BE8A989-1A6B-45EF-B2E4-B5534DCBB9D3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631484" y="1080743"/>
                    <a:ext cx="389302" cy="324362"/>
                  </a:xfrm>
                  <a:custGeom>
                    <a:avLst/>
                    <a:gdLst>
                      <a:gd name="connsiteX0" fmla="*/ 303529 w 630661"/>
                      <a:gd name="connsiteY0" fmla="*/ 0 h 525460"/>
                      <a:gd name="connsiteX1" fmla="*/ 373171 w 630661"/>
                      <a:gd name="connsiteY1" fmla="*/ 46164 h 525460"/>
                      <a:gd name="connsiteX2" fmla="*/ 373907 w 630661"/>
                      <a:gd name="connsiteY2" fmla="*/ 49805 h 525460"/>
                      <a:gd name="connsiteX3" fmla="*/ 374643 w 630661"/>
                      <a:gd name="connsiteY3" fmla="*/ 46163 h 525460"/>
                      <a:gd name="connsiteX4" fmla="*/ 444286 w 630661"/>
                      <a:gd name="connsiteY4" fmla="*/ 0 h 525460"/>
                      <a:gd name="connsiteX5" fmla="*/ 513929 w 630661"/>
                      <a:gd name="connsiteY5" fmla="*/ 46163 h 525460"/>
                      <a:gd name="connsiteX6" fmla="*/ 516704 w 630661"/>
                      <a:gd name="connsiteY6" fmla="*/ 59908 h 525460"/>
                      <a:gd name="connsiteX7" fmla="*/ 526273 w 630661"/>
                      <a:gd name="connsiteY7" fmla="*/ 45715 h 525460"/>
                      <a:gd name="connsiteX8" fmla="*/ 569512 w 630661"/>
                      <a:gd name="connsiteY8" fmla="*/ 27804 h 525460"/>
                      <a:gd name="connsiteX9" fmla="*/ 630661 w 630661"/>
                      <a:gd name="connsiteY9" fmla="*/ 88953 h 525460"/>
                      <a:gd name="connsiteX10" fmla="*/ 630661 w 630661"/>
                      <a:gd name="connsiteY10" fmla="*/ 288627 h 525460"/>
                      <a:gd name="connsiteX11" fmla="*/ 630661 w 630661"/>
                      <a:gd name="connsiteY11" fmla="*/ 328187 h 525460"/>
                      <a:gd name="connsiteX12" fmla="*/ 433388 w 630661"/>
                      <a:gd name="connsiteY12" fmla="*/ 525460 h 525460"/>
                      <a:gd name="connsiteX13" fmla="*/ 287873 w 630661"/>
                      <a:gd name="connsiteY13" fmla="*/ 525459 h 525460"/>
                      <a:gd name="connsiteX14" fmla="*/ 148380 w 630661"/>
                      <a:gd name="connsiteY14" fmla="*/ 467679 h 525460"/>
                      <a:gd name="connsiteX15" fmla="*/ 122538 w 630661"/>
                      <a:gd name="connsiteY15" fmla="*/ 429349 h 525460"/>
                      <a:gd name="connsiteX16" fmla="*/ 117463 w 630661"/>
                      <a:gd name="connsiteY16" fmla="*/ 428362 h 525460"/>
                      <a:gd name="connsiteX17" fmla="*/ 93767 w 630661"/>
                      <a:gd name="connsiteY17" fmla="*/ 412626 h 525460"/>
                      <a:gd name="connsiteX18" fmla="*/ 36249 w 630661"/>
                      <a:gd name="connsiteY18" fmla="*/ 355108 h 525460"/>
                      <a:gd name="connsiteX19" fmla="*/ 30808 w 630661"/>
                      <a:gd name="connsiteY19" fmla="*/ 346914 h 525460"/>
                      <a:gd name="connsiteX20" fmla="*/ 20980 w 630661"/>
                      <a:gd name="connsiteY20" fmla="*/ 340388 h 525460"/>
                      <a:gd name="connsiteX21" fmla="*/ 20980 w 630661"/>
                      <a:gd name="connsiteY21" fmla="*/ 239083 h 525460"/>
                      <a:gd name="connsiteX22" fmla="*/ 78498 w 630661"/>
                      <a:gd name="connsiteY22" fmla="*/ 181565 h 525460"/>
                      <a:gd name="connsiteX23" fmla="*/ 87189 w 630661"/>
                      <a:gd name="connsiteY23" fmla="*/ 175795 h 525460"/>
                      <a:gd name="connsiteX24" fmla="*/ 87189 w 630661"/>
                      <a:gd name="connsiteY24" fmla="*/ 75583 h 525460"/>
                      <a:gd name="connsiteX25" fmla="*/ 162771 w 630661"/>
                      <a:gd name="connsiteY25" fmla="*/ 1 h 525460"/>
                      <a:gd name="connsiteX26" fmla="*/ 232415 w 630661"/>
                      <a:gd name="connsiteY26" fmla="*/ 46163 h 525460"/>
                      <a:gd name="connsiteX27" fmla="*/ 233150 w 630661"/>
                      <a:gd name="connsiteY27" fmla="*/ 49805 h 525460"/>
                      <a:gd name="connsiteX28" fmla="*/ 233885 w 630661"/>
                      <a:gd name="connsiteY28" fmla="*/ 46164 h 525460"/>
                      <a:gd name="connsiteX29" fmla="*/ 303529 w 630661"/>
                      <a:gd name="connsiteY29" fmla="*/ 0 h 525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630661" h="525460">
                        <a:moveTo>
                          <a:pt x="303529" y="0"/>
                        </a:moveTo>
                        <a:cubicBezTo>
                          <a:pt x="334835" y="0"/>
                          <a:pt x="361698" y="19035"/>
                          <a:pt x="373171" y="46164"/>
                        </a:cubicBezTo>
                        <a:lnTo>
                          <a:pt x="373907" y="49805"/>
                        </a:lnTo>
                        <a:lnTo>
                          <a:pt x="374643" y="46163"/>
                        </a:lnTo>
                        <a:cubicBezTo>
                          <a:pt x="386116" y="19035"/>
                          <a:pt x="412978" y="1"/>
                          <a:pt x="444286" y="0"/>
                        </a:cubicBezTo>
                        <a:cubicBezTo>
                          <a:pt x="475592" y="0"/>
                          <a:pt x="502455" y="19035"/>
                          <a:pt x="513929" y="46163"/>
                        </a:cubicBezTo>
                        <a:lnTo>
                          <a:pt x="516704" y="59908"/>
                        </a:lnTo>
                        <a:lnTo>
                          <a:pt x="526273" y="45715"/>
                        </a:lnTo>
                        <a:cubicBezTo>
                          <a:pt x="537339" y="34648"/>
                          <a:pt x="552626" y="27804"/>
                          <a:pt x="569512" y="27804"/>
                        </a:cubicBezTo>
                        <a:cubicBezTo>
                          <a:pt x="603285" y="27804"/>
                          <a:pt x="630662" y="55181"/>
                          <a:pt x="630661" y="88953"/>
                        </a:cubicBezTo>
                        <a:cubicBezTo>
                          <a:pt x="630662" y="155511"/>
                          <a:pt x="630661" y="222070"/>
                          <a:pt x="630661" y="288627"/>
                        </a:cubicBezTo>
                        <a:lnTo>
                          <a:pt x="630661" y="328187"/>
                        </a:lnTo>
                        <a:cubicBezTo>
                          <a:pt x="630661" y="437138"/>
                          <a:pt x="542339" y="525460"/>
                          <a:pt x="433388" y="525460"/>
                        </a:cubicBezTo>
                        <a:lnTo>
                          <a:pt x="287873" y="525459"/>
                        </a:lnTo>
                        <a:cubicBezTo>
                          <a:pt x="233398" y="525459"/>
                          <a:pt x="184080" y="503379"/>
                          <a:pt x="148380" y="467679"/>
                        </a:cubicBezTo>
                        <a:lnTo>
                          <a:pt x="122538" y="429349"/>
                        </a:lnTo>
                        <a:lnTo>
                          <a:pt x="117463" y="428362"/>
                        </a:lnTo>
                        <a:cubicBezTo>
                          <a:pt x="108840" y="424865"/>
                          <a:pt x="100760" y="419619"/>
                          <a:pt x="93767" y="412626"/>
                        </a:cubicBezTo>
                        <a:lnTo>
                          <a:pt x="36249" y="355108"/>
                        </a:lnTo>
                        <a:lnTo>
                          <a:pt x="30808" y="346914"/>
                        </a:lnTo>
                        <a:lnTo>
                          <a:pt x="20980" y="340388"/>
                        </a:lnTo>
                        <a:cubicBezTo>
                          <a:pt x="-6994" y="312413"/>
                          <a:pt x="-6994" y="267058"/>
                          <a:pt x="20980" y="239083"/>
                        </a:cubicBezTo>
                        <a:lnTo>
                          <a:pt x="78498" y="181565"/>
                        </a:lnTo>
                        <a:lnTo>
                          <a:pt x="87189" y="175795"/>
                        </a:lnTo>
                        <a:lnTo>
                          <a:pt x="87189" y="75583"/>
                        </a:lnTo>
                        <a:cubicBezTo>
                          <a:pt x="87189" y="33840"/>
                          <a:pt x="121029" y="0"/>
                          <a:pt x="162771" y="1"/>
                        </a:cubicBezTo>
                        <a:cubicBezTo>
                          <a:pt x="194078" y="0"/>
                          <a:pt x="220940" y="19035"/>
                          <a:pt x="232415" y="46163"/>
                        </a:cubicBezTo>
                        <a:lnTo>
                          <a:pt x="233150" y="49805"/>
                        </a:lnTo>
                        <a:lnTo>
                          <a:pt x="233885" y="46164"/>
                        </a:lnTo>
                        <a:cubicBezTo>
                          <a:pt x="245359" y="19035"/>
                          <a:pt x="272221" y="0"/>
                          <a:pt x="303529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85" name="台形 229">
                    <a:extLst>
                      <a:ext uri="{FF2B5EF4-FFF2-40B4-BE49-F238E27FC236}">
                        <a16:creationId xmlns:a16="http://schemas.microsoft.com/office/drawing/2014/main" id="{BBAC895E-5131-4103-B183-D202F5478DD2}"/>
                      </a:ext>
                    </a:extLst>
                  </p:cNvPr>
                  <p:cNvSpPr/>
                  <p:nvPr/>
                </p:nvSpPr>
                <p:spPr bwMode="auto">
                  <a:xfrm rot="20478966" flipH="1">
                    <a:off x="426968" y="356861"/>
                    <a:ext cx="370433" cy="788797"/>
                  </a:xfrm>
                  <a:custGeom>
                    <a:avLst/>
                    <a:gdLst>
                      <a:gd name="connsiteX0" fmla="*/ 0 w 370433"/>
                      <a:gd name="connsiteY0" fmla="*/ 788797 h 788797"/>
                      <a:gd name="connsiteX1" fmla="*/ 140842 w 370433"/>
                      <a:gd name="connsiteY1" fmla="*/ 0 h 788797"/>
                      <a:gd name="connsiteX2" fmla="*/ 229591 w 370433"/>
                      <a:gd name="connsiteY2" fmla="*/ 0 h 788797"/>
                      <a:gd name="connsiteX3" fmla="*/ 370433 w 370433"/>
                      <a:gd name="connsiteY3" fmla="*/ 788797 h 788797"/>
                      <a:gd name="connsiteX4" fmla="*/ 0 w 370433"/>
                      <a:gd name="connsiteY4" fmla="*/ 788797 h 788797"/>
                      <a:gd name="connsiteX0" fmla="*/ 0 w 370433"/>
                      <a:gd name="connsiteY0" fmla="*/ 791696 h 791696"/>
                      <a:gd name="connsiteX1" fmla="*/ 140842 w 370433"/>
                      <a:gd name="connsiteY1" fmla="*/ 2899 h 791696"/>
                      <a:gd name="connsiteX2" fmla="*/ 174602 w 370433"/>
                      <a:gd name="connsiteY2" fmla="*/ 0 h 791696"/>
                      <a:gd name="connsiteX3" fmla="*/ 229591 w 370433"/>
                      <a:gd name="connsiteY3" fmla="*/ 2899 h 791696"/>
                      <a:gd name="connsiteX4" fmla="*/ 370433 w 370433"/>
                      <a:gd name="connsiteY4" fmla="*/ 791696 h 791696"/>
                      <a:gd name="connsiteX5" fmla="*/ 0 w 370433"/>
                      <a:gd name="connsiteY5" fmla="*/ 791696 h 791696"/>
                      <a:gd name="connsiteX0" fmla="*/ 174602 w 370433"/>
                      <a:gd name="connsiteY0" fmla="*/ 0 h 791696"/>
                      <a:gd name="connsiteX1" fmla="*/ 229591 w 370433"/>
                      <a:gd name="connsiteY1" fmla="*/ 2899 h 791696"/>
                      <a:gd name="connsiteX2" fmla="*/ 370433 w 370433"/>
                      <a:gd name="connsiteY2" fmla="*/ 791696 h 791696"/>
                      <a:gd name="connsiteX3" fmla="*/ 0 w 370433"/>
                      <a:gd name="connsiteY3" fmla="*/ 791696 h 791696"/>
                      <a:gd name="connsiteX4" fmla="*/ 140842 w 370433"/>
                      <a:gd name="connsiteY4" fmla="*/ 2899 h 791696"/>
                      <a:gd name="connsiteX5" fmla="*/ 266042 w 370433"/>
                      <a:gd name="connsiteY5" fmla="*/ 91440 h 791696"/>
                      <a:gd name="connsiteX0" fmla="*/ 174602 w 370433"/>
                      <a:gd name="connsiteY0" fmla="*/ 0 h 791696"/>
                      <a:gd name="connsiteX1" fmla="*/ 229591 w 370433"/>
                      <a:gd name="connsiteY1" fmla="*/ 2899 h 791696"/>
                      <a:gd name="connsiteX2" fmla="*/ 370433 w 370433"/>
                      <a:gd name="connsiteY2" fmla="*/ 791696 h 791696"/>
                      <a:gd name="connsiteX3" fmla="*/ 0 w 370433"/>
                      <a:gd name="connsiteY3" fmla="*/ 791696 h 791696"/>
                      <a:gd name="connsiteX4" fmla="*/ 140842 w 370433"/>
                      <a:gd name="connsiteY4" fmla="*/ 2899 h 791696"/>
                      <a:gd name="connsiteX0" fmla="*/ 229591 w 370433"/>
                      <a:gd name="connsiteY0" fmla="*/ 0 h 788797"/>
                      <a:gd name="connsiteX1" fmla="*/ 370433 w 370433"/>
                      <a:gd name="connsiteY1" fmla="*/ 788797 h 788797"/>
                      <a:gd name="connsiteX2" fmla="*/ 0 w 370433"/>
                      <a:gd name="connsiteY2" fmla="*/ 788797 h 788797"/>
                      <a:gd name="connsiteX3" fmla="*/ 140842 w 370433"/>
                      <a:gd name="connsiteY3" fmla="*/ 0 h 788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70433" h="788797">
                        <a:moveTo>
                          <a:pt x="229591" y="0"/>
                        </a:moveTo>
                        <a:lnTo>
                          <a:pt x="370433" y="788797"/>
                        </a:lnTo>
                        <a:lnTo>
                          <a:pt x="0" y="788797"/>
                        </a:lnTo>
                        <a:lnTo>
                          <a:pt x="140842" y="0"/>
                        </a:lnTo>
                      </a:path>
                    </a:pathLst>
                  </a:custGeom>
                  <a:solidFill>
                    <a:schemeClr val="bg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86" name="台形 85">
                    <a:extLst>
                      <a:ext uri="{FF2B5EF4-FFF2-40B4-BE49-F238E27FC236}">
                        <a16:creationId xmlns:a16="http://schemas.microsoft.com/office/drawing/2014/main" id="{D64D90A6-A08D-4ED9-B7F1-57758FFB5EFB}"/>
                      </a:ext>
                    </a:extLst>
                  </p:cNvPr>
                  <p:cNvSpPr/>
                  <p:nvPr/>
                </p:nvSpPr>
                <p:spPr bwMode="auto">
                  <a:xfrm rot="20478966" flipH="1">
                    <a:off x="510484" y="988905"/>
                    <a:ext cx="435322" cy="194358"/>
                  </a:xfrm>
                  <a:prstGeom prst="trapezoid">
                    <a:avLst>
                      <a:gd name="adj" fmla="val 20612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</p:grp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297B93BE-08C9-4063-896A-5FC73929DBDE}"/>
                </a:ext>
              </a:extLst>
            </p:cNvPr>
            <p:cNvGrpSpPr/>
            <p:nvPr/>
          </p:nvGrpSpPr>
          <p:grpSpPr>
            <a:xfrm>
              <a:off x="-909513" y="-2620959"/>
              <a:ext cx="1236942" cy="962964"/>
              <a:chOff x="-155367" y="-2624437"/>
              <a:chExt cx="1236942" cy="962964"/>
            </a:xfrm>
          </p:grpSpPr>
          <p:sp>
            <p:nvSpPr>
              <p:cNvPr id="70" name="テキスト ボックス 69">
                <a:extLst>
                  <a:ext uri="{FF2B5EF4-FFF2-40B4-BE49-F238E27FC236}">
                    <a16:creationId xmlns:a16="http://schemas.microsoft.com/office/drawing/2014/main" id="{6025AF68-04DD-41E4-A6B4-970ED052E6FC}"/>
                  </a:ext>
                </a:extLst>
              </p:cNvPr>
              <p:cNvSpPr txBox="1"/>
              <p:nvPr/>
            </p:nvSpPr>
            <p:spPr>
              <a:xfrm rot="1137213">
                <a:off x="-155367" y="-2005925"/>
                <a:ext cx="302691" cy="34445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71" name="テキスト ボックス 70">
                <a:extLst>
                  <a:ext uri="{FF2B5EF4-FFF2-40B4-BE49-F238E27FC236}">
                    <a16:creationId xmlns:a16="http://schemas.microsoft.com/office/drawing/2014/main" id="{DCECAE96-E7EB-4DC1-8865-DB5101EC6904}"/>
                  </a:ext>
                </a:extLst>
              </p:cNvPr>
              <p:cNvSpPr txBox="1"/>
              <p:nvPr/>
            </p:nvSpPr>
            <p:spPr>
              <a:xfrm rot="20700000">
                <a:off x="326800" y="-2487087"/>
                <a:ext cx="258890" cy="2946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8DCB95CC-3C18-4ED0-9891-D785B0D0FC8B}"/>
                  </a:ext>
                </a:extLst>
              </p:cNvPr>
              <p:cNvSpPr txBox="1"/>
              <p:nvPr/>
            </p:nvSpPr>
            <p:spPr>
              <a:xfrm rot="1427601">
                <a:off x="935791" y="-2624437"/>
                <a:ext cx="145784" cy="16589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</p:grp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C4ABEB09-0262-4C42-BB1E-FB7F5814B012}"/>
              </a:ext>
            </a:extLst>
          </p:cNvPr>
          <p:cNvGrpSpPr>
            <a:grpSpLocks noChangeAspect="1"/>
          </p:cNvGrpSpPr>
          <p:nvPr/>
        </p:nvGrpSpPr>
        <p:grpSpPr>
          <a:xfrm>
            <a:off x="629111" y="2723337"/>
            <a:ext cx="1245562" cy="1677193"/>
            <a:chOff x="2571576" y="-2395990"/>
            <a:chExt cx="3558749" cy="4791980"/>
          </a:xfrm>
        </p:grpSpPr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AA4BD308-5035-4195-A648-28FD5BEDB5F0}"/>
                </a:ext>
              </a:extLst>
            </p:cNvPr>
            <p:cNvGrpSpPr/>
            <p:nvPr/>
          </p:nvGrpSpPr>
          <p:grpSpPr>
            <a:xfrm>
              <a:off x="2571576" y="-2395990"/>
              <a:ext cx="3558749" cy="4791980"/>
              <a:chOff x="2571576" y="-2395990"/>
              <a:chExt cx="3558749" cy="4791980"/>
            </a:xfrm>
          </p:grpSpPr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EB1DC88F-42FC-4C74-9FFC-90A4D714D9D5}"/>
                  </a:ext>
                </a:extLst>
              </p:cNvPr>
              <p:cNvSpPr/>
              <p:nvPr/>
            </p:nvSpPr>
            <p:spPr bwMode="auto">
              <a:xfrm>
                <a:off x="4270662" y="-115620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2D26DBCA-6327-4D42-AEE5-3B48EE04DDCE}"/>
                  </a:ext>
                </a:extLst>
              </p:cNvPr>
              <p:cNvSpPr/>
              <p:nvPr/>
            </p:nvSpPr>
            <p:spPr bwMode="auto">
              <a:xfrm flipH="1">
                <a:off x="2571576" y="-115620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197F4A87-C5FC-4907-B460-0628542DC6DC}"/>
                  </a:ext>
                </a:extLst>
              </p:cNvPr>
              <p:cNvGrpSpPr/>
              <p:nvPr/>
            </p:nvGrpSpPr>
            <p:grpSpPr>
              <a:xfrm>
                <a:off x="3036832" y="303988"/>
                <a:ext cx="900611" cy="1476627"/>
                <a:chOff x="-3729755" y="5343579"/>
                <a:chExt cx="900611" cy="1476627"/>
              </a:xfrm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A933E7E7-7AAA-4746-B935-E4D1B28592B3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-3729755" y="5905178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96" name="台形 195">
                  <a:extLst>
                    <a:ext uri="{FF2B5EF4-FFF2-40B4-BE49-F238E27FC236}">
                      <a16:creationId xmlns:a16="http://schemas.microsoft.com/office/drawing/2014/main" id="{53343050-D694-4814-AC15-515B5B468AE1}"/>
                    </a:ext>
                  </a:extLst>
                </p:cNvPr>
                <p:cNvSpPr/>
                <p:nvPr/>
              </p:nvSpPr>
              <p:spPr bwMode="auto">
                <a:xfrm rot="1800000">
                  <a:off x="-3199577" y="5343579"/>
                  <a:ext cx="370433" cy="788797"/>
                </a:xfrm>
                <a:prstGeom prst="trapezoid">
                  <a:avLst>
                    <a:gd name="adj" fmla="val 38021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97" name="台形 196">
                  <a:extLst>
                    <a:ext uri="{FF2B5EF4-FFF2-40B4-BE49-F238E27FC236}">
                      <a16:creationId xmlns:a16="http://schemas.microsoft.com/office/drawing/2014/main" id="{3089C113-38A3-48AF-A712-08F4B669B701}"/>
                    </a:ext>
                  </a:extLst>
                </p:cNvPr>
                <p:cNvSpPr/>
                <p:nvPr/>
              </p:nvSpPr>
              <p:spPr bwMode="auto">
                <a:xfrm rot="1800000">
                  <a:off x="-3411429" y="5946360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139" name="台形 138">
                <a:extLst>
                  <a:ext uri="{FF2B5EF4-FFF2-40B4-BE49-F238E27FC236}">
                    <a16:creationId xmlns:a16="http://schemas.microsoft.com/office/drawing/2014/main" id="{E3D0EC0F-A228-406B-9723-E9A46DAD72FD}"/>
                  </a:ext>
                </a:extLst>
              </p:cNvPr>
              <p:cNvSpPr/>
              <p:nvPr/>
            </p:nvSpPr>
            <p:spPr bwMode="auto">
              <a:xfrm rot="19800000" flipH="1">
                <a:off x="4696447" y="336323"/>
                <a:ext cx="253038" cy="538484"/>
              </a:xfrm>
              <a:prstGeom prst="trapezoid">
                <a:avLst>
                  <a:gd name="adj" fmla="val 2510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9B1DA2E9-187F-450E-88B1-CB8C3B9E00C5}"/>
                  </a:ext>
                </a:extLst>
              </p:cNvPr>
              <p:cNvSpPr/>
              <p:nvPr/>
            </p:nvSpPr>
            <p:spPr bwMode="auto">
              <a:xfrm>
                <a:off x="3074054" y="-2395990"/>
                <a:ext cx="2130271" cy="213027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F71FF9CF-F1FC-499B-8792-84E62FF8AA43}"/>
                  </a:ext>
                </a:extLst>
              </p:cNvPr>
              <p:cNvSpPr/>
              <p:nvPr/>
            </p:nvSpPr>
            <p:spPr bwMode="auto">
              <a:xfrm>
                <a:off x="3427542" y="-2395990"/>
                <a:ext cx="2130271" cy="213027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4D63103E-1FBF-4E42-816E-44529C65C8BE}"/>
                  </a:ext>
                </a:extLst>
              </p:cNvPr>
              <p:cNvSpPr/>
              <p:nvPr/>
            </p:nvSpPr>
            <p:spPr bwMode="auto">
              <a:xfrm rot="20700000">
                <a:off x="3007173" y="-1138441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3" name="四角形: 角を丸くする 142">
                <a:extLst>
                  <a:ext uri="{FF2B5EF4-FFF2-40B4-BE49-F238E27FC236}">
                    <a16:creationId xmlns:a16="http://schemas.microsoft.com/office/drawing/2014/main" id="{5E00602A-445D-44C7-9FB6-1D03F7437342}"/>
                  </a:ext>
                </a:extLst>
              </p:cNvPr>
              <p:cNvSpPr/>
              <p:nvPr/>
            </p:nvSpPr>
            <p:spPr bwMode="auto">
              <a:xfrm flipH="1">
                <a:off x="4436007" y="1597528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3DB91B09-F6DA-4277-A2AA-FD00BD5B922F}"/>
                  </a:ext>
                </a:extLst>
              </p:cNvPr>
              <p:cNvSpPr/>
              <p:nvPr/>
            </p:nvSpPr>
            <p:spPr bwMode="auto">
              <a:xfrm flipH="1">
                <a:off x="4426701" y="2215970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C9FAD5DC-9487-421C-9AF6-3A4C1B0D21C4}"/>
                  </a:ext>
                </a:extLst>
              </p:cNvPr>
              <p:cNvSpPr/>
              <p:nvPr/>
            </p:nvSpPr>
            <p:spPr bwMode="auto">
              <a:xfrm>
                <a:off x="4057370" y="1597528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0DFAAD69-FEA0-403F-8A49-63C6CFD0A8C5}"/>
                  </a:ext>
                </a:extLst>
              </p:cNvPr>
              <p:cNvSpPr/>
              <p:nvPr/>
            </p:nvSpPr>
            <p:spPr bwMode="auto">
              <a:xfrm>
                <a:off x="3753628" y="2215970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7" name="台形 146">
                <a:extLst>
                  <a:ext uri="{FF2B5EF4-FFF2-40B4-BE49-F238E27FC236}">
                    <a16:creationId xmlns:a16="http://schemas.microsoft.com/office/drawing/2014/main" id="{8DCBF08A-BAD3-4735-879E-9EC4AA7455E1}"/>
                  </a:ext>
                </a:extLst>
              </p:cNvPr>
              <p:cNvSpPr/>
              <p:nvPr/>
            </p:nvSpPr>
            <p:spPr bwMode="auto">
              <a:xfrm rot="10800000" flipV="1">
                <a:off x="3835448" y="1068691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kVert">
                <a:fgClr>
                  <a:schemeClr val="accent6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0D4FE108-75AE-4556-9BBD-018609A12B19}"/>
                  </a:ext>
                </a:extLst>
              </p:cNvPr>
              <p:cNvSpPr/>
              <p:nvPr/>
            </p:nvSpPr>
            <p:spPr bwMode="auto">
              <a:xfrm>
                <a:off x="3857934" y="195460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D232DF61-C373-4497-97CD-A7B9C6CAAA40}"/>
                  </a:ext>
                </a:extLst>
              </p:cNvPr>
              <p:cNvSpPr/>
              <p:nvPr/>
            </p:nvSpPr>
            <p:spPr bwMode="auto">
              <a:xfrm>
                <a:off x="4008429" y="215426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41DCAC2B-2679-4A96-A978-7AF5CD6A1B43}"/>
                  </a:ext>
                </a:extLst>
              </p:cNvPr>
              <p:cNvSpPr/>
              <p:nvPr/>
            </p:nvSpPr>
            <p:spPr bwMode="auto">
              <a:xfrm>
                <a:off x="4094154" y="276460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51" name="台形 150">
                <a:extLst>
                  <a:ext uri="{FF2B5EF4-FFF2-40B4-BE49-F238E27FC236}">
                    <a16:creationId xmlns:a16="http://schemas.microsoft.com/office/drawing/2014/main" id="{E47DDFD9-B0E3-4314-B2C4-EF4DA5FE2566}"/>
                  </a:ext>
                </a:extLst>
              </p:cNvPr>
              <p:cNvSpPr/>
              <p:nvPr/>
            </p:nvSpPr>
            <p:spPr bwMode="auto">
              <a:xfrm rot="10800000">
                <a:off x="3897549" y="195460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C34130C8-B428-45F9-A095-5AFCD1F706F2}"/>
                  </a:ext>
                </a:extLst>
              </p:cNvPr>
              <p:cNvSpPr/>
              <p:nvPr/>
            </p:nvSpPr>
            <p:spPr bwMode="auto">
              <a:xfrm>
                <a:off x="4139190" y="-160140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53" name="台形 152">
                <a:extLst>
                  <a:ext uri="{FF2B5EF4-FFF2-40B4-BE49-F238E27FC236}">
                    <a16:creationId xmlns:a16="http://schemas.microsoft.com/office/drawing/2014/main" id="{4BF200C4-EFC3-4CFF-9BE5-EB0A6433EC31}"/>
                  </a:ext>
                </a:extLst>
              </p:cNvPr>
              <p:cNvSpPr/>
              <p:nvPr/>
            </p:nvSpPr>
            <p:spPr bwMode="auto">
              <a:xfrm rot="10800000">
                <a:off x="4224854" y="430706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BDE6B4F4-5886-4770-B1CD-95D89DB9B806}"/>
                  </a:ext>
                </a:extLst>
              </p:cNvPr>
              <p:cNvGrpSpPr/>
              <p:nvPr/>
            </p:nvGrpSpPr>
            <p:grpSpPr>
              <a:xfrm rot="900000">
                <a:off x="4170851" y="595804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93" name="楕円 50">
                  <a:extLst>
                    <a:ext uri="{FF2B5EF4-FFF2-40B4-BE49-F238E27FC236}">
                      <a16:creationId xmlns:a16="http://schemas.microsoft.com/office/drawing/2014/main" id="{8571B5CC-5C5E-419F-B3C1-395462A1DC64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94" name="楕円 50">
                  <a:extLst>
                    <a:ext uri="{FF2B5EF4-FFF2-40B4-BE49-F238E27FC236}">
                      <a16:creationId xmlns:a16="http://schemas.microsoft.com/office/drawing/2014/main" id="{2468F042-08FA-415D-82EE-8600ADFB7BC8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7E89CD21-D46C-4BA2-B69C-8FC178AAD143}"/>
                  </a:ext>
                </a:extLst>
              </p:cNvPr>
              <p:cNvSpPr/>
              <p:nvPr/>
            </p:nvSpPr>
            <p:spPr bwMode="auto">
              <a:xfrm rot="900000" flipH="1">
                <a:off x="5121528" y="-1138442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56" name="四角形: 角を丸くする 155">
                <a:extLst>
                  <a:ext uri="{FF2B5EF4-FFF2-40B4-BE49-F238E27FC236}">
                    <a16:creationId xmlns:a16="http://schemas.microsoft.com/office/drawing/2014/main" id="{D95877D0-1437-44FF-AD2F-130055C3C8A0}"/>
                  </a:ext>
                </a:extLst>
              </p:cNvPr>
              <p:cNvSpPr/>
              <p:nvPr/>
            </p:nvSpPr>
            <p:spPr bwMode="auto">
              <a:xfrm flipH="1">
                <a:off x="4436006" y="1904880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86549B5A-E1B1-45BF-BFA4-D110F3E4DBA3}"/>
                  </a:ext>
                </a:extLst>
              </p:cNvPr>
              <p:cNvSpPr/>
              <p:nvPr/>
            </p:nvSpPr>
            <p:spPr bwMode="auto">
              <a:xfrm>
                <a:off x="4057370" y="1904880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0F100DC0-292C-486B-99AD-AE6FF3A9D4BE}"/>
                  </a:ext>
                </a:extLst>
              </p:cNvPr>
              <p:cNvGrpSpPr/>
              <p:nvPr/>
            </p:nvGrpSpPr>
            <p:grpSpPr>
              <a:xfrm rot="20700000">
                <a:off x="4309488" y="595803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91" name="楕円 50">
                  <a:extLst>
                    <a:ext uri="{FF2B5EF4-FFF2-40B4-BE49-F238E27FC236}">
                      <a16:creationId xmlns:a16="http://schemas.microsoft.com/office/drawing/2014/main" id="{EB149D89-D375-418F-9FE4-07F98A09EFB2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92" name="楕円 50">
                  <a:extLst>
                    <a:ext uri="{FF2B5EF4-FFF2-40B4-BE49-F238E27FC236}">
                      <a16:creationId xmlns:a16="http://schemas.microsoft.com/office/drawing/2014/main" id="{A8E3F510-53AF-4558-BD61-23C6640D7074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7457B080-066B-4608-A74C-A3D7E828957F}"/>
                  </a:ext>
                </a:extLst>
              </p:cNvPr>
              <p:cNvSpPr/>
              <p:nvPr/>
            </p:nvSpPr>
            <p:spPr bwMode="auto">
              <a:xfrm>
                <a:off x="4221346" y="578788"/>
                <a:ext cx="192712" cy="13501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7CD06D67-5C8F-4AA9-B367-0D8BB8ED6624}"/>
                  </a:ext>
                </a:extLst>
              </p:cNvPr>
              <p:cNvGrpSpPr/>
              <p:nvPr/>
            </p:nvGrpSpPr>
            <p:grpSpPr>
              <a:xfrm>
                <a:off x="3186100" y="-615702"/>
                <a:ext cx="2249447" cy="1036299"/>
                <a:chOff x="3186100" y="-615702"/>
                <a:chExt cx="2249447" cy="1036299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9A05623B-9A2A-4EE5-AFFA-2CF7EA6F50F7}"/>
                    </a:ext>
                  </a:extLst>
                </p:cNvPr>
                <p:cNvSpPr/>
                <p:nvPr/>
              </p:nvSpPr>
              <p:spPr bwMode="auto">
                <a:xfrm>
                  <a:off x="3186100" y="-615702"/>
                  <a:ext cx="2249447" cy="999063"/>
                </a:xfrm>
                <a:custGeom>
                  <a:avLst/>
                  <a:gdLst>
                    <a:gd name="connsiteX0" fmla="*/ 31249 w 2249447"/>
                    <a:gd name="connsiteY0" fmla="*/ 0 h 999063"/>
                    <a:gd name="connsiteX1" fmla="*/ 1120118 w 2249447"/>
                    <a:gd name="connsiteY1" fmla="*/ 967064 h 999063"/>
                    <a:gd name="connsiteX2" fmla="*/ 2218262 w 2249447"/>
                    <a:gd name="connsiteY2" fmla="*/ 10255 h 999063"/>
                    <a:gd name="connsiteX3" fmla="*/ 2249447 w 2249447"/>
                    <a:gd name="connsiteY3" fmla="*/ 17410 h 999063"/>
                    <a:gd name="connsiteX4" fmla="*/ 1119969 w 2249447"/>
                    <a:gd name="connsiteY4" fmla="*/ 999048 h 999063"/>
                    <a:gd name="connsiteX5" fmla="*/ 0 w 2249447"/>
                    <a:gd name="connsiteY5" fmla="*/ 6864 h 99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49447" h="999063">
                      <a:moveTo>
                        <a:pt x="31249" y="0"/>
                      </a:moveTo>
                      <a:cubicBezTo>
                        <a:pt x="136558" y="560469"/>
                        <a:pt x="591123" y="964185"/>
                        <a:pt x="1120118" y="967064"/>
                      </a:cubicBezTo>
                      <a:cubicBezTo>
                        <a:pt x="1649698" y="969947"/>
                        <a:pt x="2108339" y="570334"/>
                        <a:pt x="2218262" y="10255"/>
                      </a:cubicBezTo>
                      <a:lnTo>
                        <a:pt x="2249447" y="17410"/>
                      </a:lnTo>
                      <a:cubicBezTo>
                        <a:pt x="2136188" y="592074"/>
                        <a:pt x="1664526" y="1001999"/>
                        <a:pt x="1119969" y="999048"/>
                      </a:cubicBezTo>
                      <a:cubicBezTo>
                        <a:pt x="575996" y="996099"/>
                        <a:pt x="108508" y="581950"/>
                        <a:pt x="0" y="686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07DAB23B-9B49-48D1-91D1-D96565D38169}"/>
                    </a:ext>
                  </a:extLst>
                </p:cNvPr>
                <p:cNvSpPr/>
                <p:nvPr/>
              </p:nvSpPr>
              <p:spPr bwMode="auto">
                <a:xfrm>
                  <a:off x="4266496" y="309135"/>
                  <a:ext cx="96443" cy="11146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8659408B-51F3-4EF1-859B-985A50423DB2}"/>
                  </a:ext>
                </a:extLst>
              </p:cNvPr>
              <p:cNvGrpSpPr/>
              <p:nvPr/>
            </p:nvGrpSpPr>
            <p:grpSpPr>
              <a:xfrm rot="20902343">
                <a:off x="3047403" y="-939051"/>
                <a:ext cx="248540" cy="406332"/>
                <a:chOff x="3056592" y="-882826"/>
                <a:chExt cx="216439" cy="353851"/>
              </a:xfrm>
            </p:grpSpPr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B90CA963-9A9C-49E8-B2B4-6918D5011AC9}"/>
                    </a:ext>
                  </a:extLst>
                </p:cNvPr>
                <p:cNvSpPr/>
                <p:nvPr/>
              </p:nvSpPr>
              <p:spPr bwMode="auto">
                <a:xfrm>
                  <a:off x="3141753" y="-591055"/>
                  <a:ext cx="49122" cy="6208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85" name="楕円 184">
                  <a:extLst>
                    <a:ext uri="{FF2B5EF4-FFF2-40B4-BE49-F238E27FC236}">
                      <a16:creationId xmlns:a16="http://schemas.microsoft.com/office/drawing/2014/main" id="{D90B5760-404C-4794-B8DB-6206B2D8AA30}"/>
                    </a:ext>
                  </a:extLst>
                </p:cNvPr>
                <p:cNvSpPr/>
                <p:nvPr/>
              </p:nvSpPr>
              <p:spPr bwMode="auto">
                <a:xfrm>
                  <a:off x="3117940" y="-702469"/>
                  <a:ext cx="96748" cy="143044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186" name="グループ化 185">
                  <a:extLst>
                    <a:ext uri="{FF2B5EF4-FFF2-40B4-BE49-F238E27FC236}">
                      <a16:creationId xmlns:a16="http://schemas.microsoft.com/office/drawing/2014/main" id="{D96C6F24-A9C4-4BA7-AE67-175BBF1AEB9F}"/>
                    </a:ext>
                  </a:extLst>
                </p:cNvPr>
                <p:cNvGrpSpPr/>
                <p:nvPr/>
              </p:nvGrpSpPr>
              <p:grpSpPr>
                <a:xfrm>
                  <a:off x="3056592" y="-882826"/>
                  <a:ext cx="216439" cy="255557"/>
                  <a:chOff x="3056592" y="-882826"/>
                  <a:chExt cx="216439" cy="255557"/>
                </a:xfrm>
              </p:grpSpPr>
              <p:sp>
                <p:nvSpPr>
                  <p:cNvPr id="187" name="楕円 186">
                    <a:extLst>
                      <a:ext uri="{FF2B5EF4-FFF2-40B4-BE49-F238E27FC236}">
                        <a16:creationId xmlns:a16="http://schemas.microsoft.com/office/drawing/2014/main" id="{AA512BCB-AAA3-4C28-B8DC-E1B1039E45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56592" y="-882826"/>
                    <a:ext cx="216439" cy="25555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188" name="楕円 187">
                    <a:extLst>
                      <a:ext uri="{FF2B5EF4-FFF2-40B4-BE49-F238E27FC236}">
                        <a16:creationId xmlns:a16="http://schemas.microsoft.com/office/drawing/2014/main" id="{6CB79343-702F-4BC6-BCC4-761356D0AA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64656" y="-825499"/>
                    <a:ext cx="77528" cy="140904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A2FA9C51-9C77-4594-BDF5-1E9FD3107172}"/>
                  </a:ext>
                </a:extLst>
              </p:cNvPr>
              <p:cNvGrpSpPr/>
              <p:nvPr/>
            </p:nvGrpSpPr>
            <p:grpSpPr>
              <a:xfrm>
                <a:off x="4059347" y="350134"/>
                <a:ext cx="994150" cy="644621"/>
                <a:chOff x="4059347" y="350134"/>
                <a:chExt cx="994150" cy="644621"/>
              </a:xfrm>
            </p:grpSpPr>
            <p:sp>
              <p:nvSpPr>
                <p:cNvPr id="179" name="四角形: 角を丸くする 311">
                  <a:extLst>
                    <a:ext uri="{FF2B5EF4-FFF2-40B4-BE49-F238E27FC236}">
                      <a16:creationId xmlns:a16="http://schemas.microsoft.com/office/drawing/2014/main" id="{B112FF96-C946-4677-B3E9-6771629A1469}"/>
                    </a:ext>
                  </a:extLst>
                </p:cNvPr>
                <p:cNvSpPr/>
                <p:nvPr/>
              </p:nvSpPr>
              <p:spPr bwMode="auto">
                <a:xfrm>
                  <a:off x="4059349" y="374802"/>
                  <a:ext cx="456769" cy="343118"/>
                </a:xfrm>
                <a:custGeom>
                  <a:avLst/>
                  <a:gdLst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42937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9236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43917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292" h="483801">
                      <a:moveTo>
                        <a:pt x="0" y="42937"/>
                      </a:moveTo>
                      <a:cubicBezTo>
                        <a:pt x="0" y="19224"/>
                        <a:pt x="19224" y="0"/>
                        <a:pt x="42937" y="0"/>
                      </a:cubicBezTo>
                      <a:lnTo>
                        <a:pt x="515355" y="0"/>
                      </a:lnTo>
                      <a:cubicBezTo>
                        <a:pt x="539068" y="0"/>
                        <a:pt x="558292" y="19224"/>
                        <a:pt x="558292" y="42937"/>
                      </a:cubicBezTo>
                      <a:lnTo>
                        <a:pt x="484474" y="440864"/>
                      </a:lnTo>
                      <a:cubicBezTo>
                        <a:pt x="484474" y="464577"/>
                        <a:pt x="467630" y="483801"/>
                        <a:pt x="443917" y="483801"/>
                      </a:cubicBezTo>
                      <a:lnTo>
                        <a:pt x="97706" y="483801"/>
                      </a:lnTo>
                      <a:cubicBezTo>
                        <a:pt x="73993" y="483801"/>
                        <a:pt x="66675" y="464577"/>
                        <a:pt x="66675" y="440864"/>
                      </a:cubicBezTo>
                      <a:lnTo>
                        <a:pt x="0" y="42937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80" name="四角形: 角を丸くする 179">
                  <a:extLst>
                    <a:ext uri="{FF2B5EF4-FFF2-40B4-BE49-F238E27FC236}">
                      <a16:creationId xmlns:a16="http://schemas.microsoft.com/office/drawing/2014/main" id="{C664259D-35B9-425E-BF2E-D96EC828FC67}"/>
                    </a:ext>
                  </a:extLst>
                </p:cNvPr>
                <p:cNvSpPr/>
                <p:nvPr/>
              </p:nvSpPr>
              <p:spPr bwMode="auto">
                <a:xfrm>
                  <a:off x="4059347" y="350134"/>
                  <a:ext cx="456769" cy="54957"/>
                </a:xfrm>
                <a:prstGeom prst="roundRect">
                  <a:avLst>
                    <a:gd name="adj" fmla="val 34389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C3F837D4-5C28-4416-9CCC-07BE7B44E728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4182193" y="446435"/>
                  <a:ext cx="351136" cy="573468"/>
                </a:xfrm>
                <a:custGeom>
                  <a:avLst/>
                  <a:gdLst>
                    <a:gd name="connsiteX0" fmla="*/ 0 w 351136"/>
                    <a:gd name="connsiteY0" fmla="*/ 119121 h 653441"/>
                    <a:gd name="connsiteX1" fmla="*/ 0 w 351136"/>
                    <a:gd name="connsiteY1" fmla="*/ 312485 h 653441"/>
                    <a:gd name="connsiteX2" fmla="*/ 0 w 351136"/>
                    <a:gd name="connsiteY2" fmla="*/ 449883 h 653441"/>
                    <a:gd name="connsiteX3" fmla="*/ 0 w 351136"/>
                    <a:gd name="connsiteY3" fmla="*/ 482962 h 653441"/>
                    <a:gd name="connsiteX4" fmla="*/ 170478 w 351136"/>
                    <a:gd name="connsiteY4" fmla="*/ 653440 h 653441"/>
                    <a:gd name="connsiteX5" fmla="*/ 180657 w 351136"/>
                    <a:gd name="connsiteY5" fmla="*/ 653441 h 653441"/>
                    <a:gd name="connsiteX6" fmla="*/ 351135 w 351136"/>
                    <a:gd name="connsiteY6" fmla="*/ 482963 h 653441"/>
                    <a:gd name="connsiteX7" fmla="*/ 351135 w 351136"/>
                    <a:gd name="connsiteY7" fmla="*/ 354078 h 653441"/>
                    <a:gd name="connsiteX8" fmla="*/ 351136 w 351136"/>
                    <a:gd name="connsiteY8" fmla="*/ 150602 h 653441"/>
                    <a:gd name="connsiteX9" fmla="*/ 316477 w 351136"/>
                    <a:gd name="connsiteY9" fmla="*/ 115943 h 653441"/>
                    <a:gd name="connsiteX10" fmla="*/ 281818 w 351136"/>
                    <a:gd name="connsiteY10" fmla="*/ 150602 h 653441"/>
                    <a:gd name="connsiteX11" fmla="*/ 281818 w 351136"/>
                    <a:gd name="connsiteY11" fmla="*/ 312485 h 653441"/>
                    <a:gd name="connsiteX12" fmla="*/ 275346 w 351136"/>
                    <a:gd name="connsiteY12" fmla="*/ 312485 h 653441"/>
                    <a:gd name="connsiteX13" fmla="*/ 275346 w 351136"/>
                    <a:gd name="connsiteY13" fmla="*/ 112400 h 653441"/>
                    <a:gd name="connsiteX14" fmla="*/ 232518 w 351136"/>
                    <a:gd name="connsiteY14" fmla="*/ 69572 h 653441"/>
                    <a:gd name="connsiteX15" fmla="*/ 189690 w 351136"/>
                    <a:gd name="connsiteY15" fmla="*/ 112400 h 653441"/>
                    <a:gd name="connsiteX16" fmla="*/ 189690 w 351136"/>
                    <a:gd name="connsiteY16" fmla="*/ 312485 h 653441"/>
                    <a:gd name="connsiteX17" fmla="*/ 180501 w 351136"/>
                    <a:gd name="connsiteY17" fmla="*/ 312485 h 653441"/>
                    <a:gd name="connsiteX18" fmla="*/ 180501 w 351136"/>
                    <a:gd name="connsiteY18" fmla="*/ 42828 h 653441"/>
                    <a:gd name="connsiteX19" fmla="*/ 137673 w 351136"/>
                    <a:gd name="connsiteY19" fmla="*/ 0 h 653441"/>
                    <a:gd name="connsiteX20" fmla="*/ 94845 w 351136"/>
                    <a:gd name="connsiteY20" fmla="*/ 42828 h 653441"/>
                    <a:gd name="connsiteX21" fmla="*/ 94845 w 351136"/>
                    <a:gd name="connsiteY21" fmla="*/ 312485 h 653441"/>
                    <a:gd name="connsiteX22" fmla="*/ 85656 w 351136"/>
                    <a:gd name="connsiteY22" fmla="*/ 312485 h 653441"/>
                    <a:gd name="connsiteX23" fmla="*/ 85656 w 351136"/>
                    <a:gd name="connsiteY23" fmla="*/ 119121 h 653441"/>
                    <a:gd name="connsiteX24" fmla="*/ 42828 w 351136"/>
                    <a:gd name="connsiteY24" fmla="*/ 76293 h 653441"/>
                    <a:gd name="connsiteX25" fmla="*/ 0 w 351136"/>
                    <a:gd name="connsiteY25" fmla="*/ 119121 h 653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51136" h="653441">
                      <a:moveTo>
                        <a:pt x="0" y="119121"/>
                      </a:moveTo>
                      <a:lnTo>
                        <a:pt x="0" y="312485"/>
                      </a:lnTo>
                      <a:lnTo>
                        <a:pt x="0" y="449883"/>
                      </a:lnTo>
                      <a:lnTo>
                        <a:pt x="0" y="482962"/>
                      </a:lnTo>
                      <a:cubicBezTo>
                        <a:pt x="0" y="577114"/>
                        <a:pt x="76326" y="653440"/>
                        <a:pt x="170478" y="653440"/>
                      </a:cubicBezTo>
                      <a:lnTo>
                        <a:pt x="180657" y="653441"/>
                      </a:lnTo>
                      <a:cubicBezTo>
                        <a:pt x="274809" y="653441"/>
                        <a:pt x="351135" y="577115"/>
                        <a:pt x="351135" y="482963"/>
                      </a:cubicBezTo>
                      <a:lnTo>
                        <a:pt x="351135" y="354078"/>
                      </a:lnTo>
                      <a:cubicBezTo>
                        <a:pt x="351135" y="286253"/>
                        <a:pt x="351136" y="218427"/>
                        <a:pt x="351136" y="150602"/>
                      </a:cubicBezTo>
                      <a:cubicBezTo>
                        <a:pt x="351136" y="131460"/>
                        <a:pt x="335619" y="115943"/>
                        <a:pt x="316477" y="115943"/>
                      </a:cubicBezTo>
                      <a:cubicBezTo>
                        <a:pt x="297335" y="115943"/>
                        <a:pt x="281818" y="131460"/>
                        <a:pt x="281818" y="150602"/>
                      </a:cubicBezTo>
                      <a:lnTo>
                        <a:pt x="281818" y="312485"/>
                      </a:lnTo>
                      <a:lnTo>
                        <a:pt x="275346" y="312485"/>
                      </a:lnTo>
                      <a:lnTo>
                        <a:pt x="275346" y="112400"/>
                      </a:lnTo>
                      <a:cubicBezTo>
                        <a:pt x="275346" y="88747"/>
                        <a:pt x="256171" y="69572"/>
                        <a:pt x="232518" y="69572"/>
                      </a:cubicBezTo>
                      <a:cubicBezTo>
                        <a:pt x="208865" y="69572"/>
                        <a:pt x="189690" y="88747"/>
                        <a:pt x="189690" y="112400"/>
                      </a:cubicBezTo>
                      <a:lnTo>
                        <a:pt x="189690" y="312485"/>
                      </a:lnTo>
                      <a:lnTo>
                        <a:pt x="180501" y="312485"/>
                      </a:lnTo>
                      <a:lnTo>
                        <a:pt x="180501" y="42828"/>
                      </a:lnTo>
                      <a:cubicBezTo>
                        <a:pt x="180501" y="19175"/>
                        <a:pt x="161326" y="0"/>
                        <a:pt x="137673" y="0"/>
                      </a:cubicBezTo>
                      <a:cubicBezTo>
                        <a:pt x="114020" y="0"/>
                        <a:pt x="94845" y="19175"/>
                        <a:pt x="94845" y="42828"/>
                      </a:cubicBezTo>
                      <a:lnTo>
                        <a:pt x="94845" y="312485"/>
                      </a:lnTo>
                      <a:lnTo>
                        <a:pt x="85656" y="312485"/>
                      </a:lnTo>
                      <a:lnTo>
                        <a:pt x="85656" y="119121"/>
                      </a:lnTo>
                      <a:cubicBezTo>
                        <a:pt x="85656" y="95468"/>
                        <a:pt x="66481" y="76293"/>
                        <a:pt x="42828" y="76293"/>
                      </a:cubicBezTo>
                      <a:cubicBezTo>
                        <a:pt x="19175" y="76293"/>
                        <a:pt x="0" y="95468"/>
                        <a:pt x="0" y="1191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82" name="台形 181">
                  <a:extLst>
                    <a:ext uri="{FF2B5EF4-FFF2-40B4-BE49-F238E27FC236}">
                      <a16:creationId xmlns:a16="http://schemas.microsoft.com/office/drawing/2014/main" id="{4AB8C16C-A18D-4B64-BDE3-5A0C1B44DFA9}"/>
                    </a:ext>
                  </a:extLst>
                </p:cNvPr>
                <p:cNvSpPr/>
                <p:nvPr/>
              </p:nvSpPr>
              <p:spPr bwMode="auto">
                <a:xfrm rot="6248521" flipH="1">
                  <a:off x="4650705" y="591964"/>
                  <a:ext cx="370433" cy="435150"/>
                </a:xfrm>
                <a:prstGeom prst="trapezoid">
                  <a:avLst>
                    <a:gd name="adj" fmla="val 27299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83" name="台形 182">
                  <a:extLst>
                    <a:ext uri="{FF2B5EF4-FFF2-40B4-BE49-F238E27FC236}">
                      <a16:creationId xmlns:a16="http://schemas.microsoft.com/office/drawing/2014/main" id="{A9956B3F-7205-4959-A520-8E09A621136C}"/>
                    </a:ext>
                  </a:extLst>
                </p:cNvPr>
                <p:cNvSpPr/>
                <p:nvPr/>
              </p:nvSpPr>
              <p:spPr bwMode="auto">
                <a:xfrm rot="6248521" flipH="1">
                  <a:off x="4445504" y="671504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5E7D97B9-4E16-41D0-8379-58BAD8C0F5BD}"/>
                  </a:ext>
                </a:extLst>
              </p:cNvPr>
              <p:cNvGrpSpPr/>
              <p:nvPr/>
            </p:nvGrpSpPr>
            <p:grpSpPr>
              <a:xfrm rot="697657" flipH="1">
                <a:off x="5327166" y="-939050"/>
                <a:ext cx="248540" cy="406332"/>
                <a:chOff x="3056592" y="-882826"/>
                <a:chExt cx="216439" cy="353851"/>
              </a:xfrm>
            </p:grpSpPr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9F30FBD3-C79F-4DE3-B87F-7FFFE0F7A005}"/>
                    </a:ext>
                  </a:extLst>
                </p:cNvPr>
                <p:cNvSpPr/>
                <p:nvPr/>
              </p:nvSpPr>
              <p:spPr bwMode="auto">
                <a:xfrm>
                  <a:off x="3141753" y="-591055"/>
                  <a:ext cx="49122" cy="6208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A10066E6-7858-4D66-AD16-1A987CA40C61}"/>
                    </a:ext>
                  </a:extLst>
                </p:cNvPr>
                <p:cNvSpPr/>
                <p:nvPr/>
              </p:nvSpPr>
              <p:spPr bwMode="auto">
                <a:xfrm>
                  <a:off x="3117940" y="-702469"/>
                  <a:ext cx="96748" cy="143044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4881E640-0931-4902-8FD0-CCE0BF2B4434}"/>
                    </a:ext>
                  </a:extLst>
                </p:cNvPr>
                <p:cNvGrpSpPr/>
                <p:nvPr/>
              </p:nvGrpSpPr>
              <p:grpSpPr>
                <a:xfrm>
                  <a:off x="3056592" y="-882826"/>
                  <a:ext cx="216439" cy="255557"/>
                  <a:chOff x="3056592" y="-882826"/>
                  <a:chExt cx="216439" cy="255557"/>
                </a:xfrm>
              </p:grpSpPr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6C1FE1A5-77BE-4044-8E7C-1AFD7C82A9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56592" y="-882826"/>
                    <a:ext cx="216439" cy="25555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29210C85-8DC8-48F6-9E45-518066990F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64656" y="-825499"/>
                    <a:ext cx="77528" cy="140904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318FE6B3-F655-435B-8C07-990E22F7C2BF}"/>
                  </a:ext>
                </a:extLst>
              </p:cNvPr>
              <p:cNvGrpSpPr/>
              <p:nvPr/>
            </p:nvGrpSpPr>
            <p:grpSpPr>
              <a:xfrm>
                <a:off x="3173404" y="-2190038"/>
                <a:ext cx="2291550" cy="2291550"/>
                <a:chOff x="3173404" y="-2190038"/>
                <a:chExt cx="2291550" cy="2291550"/>
              </a:xfrm>
            </p:grpSpPr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99625B0C-6C34-4FAA-B53C-B3E77E3748AD}"/>
                    </a:ext>
                  </a:extLst>
                </p:cNvPr>
                <p:cNvSpPr/>
                <p:nvPr/>
              </p:nvSpPr>
              <p:spPr bwMode="auto">
                <a:xfrm>
                  <a:off x="3173404" y="-219003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D3DED0B7-F442-4A84-B658-BD211364F38D}"/>
                    </a:ext>
                  </a:extLst>
                </p:cNvPr>
                <p:cNvSpPr/>
                <p:nvPr/>
              </p:nvSpPr>
              <p:spPr bwMode="auto">
                <a:xfrm rot="5400000">
                  <a:off x="3587677" y="-1772548"/>
                  <a:ext cx="170662" cy="604306"/>
                </a:xfrm>
                <a:prstGeom prst="moon">
                  <a:avLst>
                    <a:gd name="adj" fmla="val 56377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67" name="月 166">
                  <a:extLst>
                    <a:ext uri="{FF2B5EF4-FFF2-40B4-BE49-F238E27FC236}">
                      <a16:creationId xmlns:a16="http://schemas.microsoft.com/office/drawing/2014/main" id="{1F786E42-CC09-4C6B-A02A-CF8E7B480342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4863746" y="-1772548"/>
                  <a:ext cx="170662" cy="604306"/>
                </a:xfrm>
                <a:prstGeom prst="moon">
                  <a:avLst>
                    <a:gd name="adj" fmla="val 56377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FDC3F6DB-C1A8-4E98-8ACC-4DD98A68B800}"/>
                    </a:ext>
                  </a:extLst>
                </p:cNvPr>
                <p:cNvSpPr/>
                <p:nvPr/>
              </p:nvSpPr>
              <p:spPr bwMode="auto">
                <a:xfrm>
                  <a:off x="3900336" y="-371352"/>
                  <a:ext cx="813014" cy="265772"/>
                </a:xfrm>
                <a:custGeom>
                  <a:avLst/>
                  <a:gdLst>
                    <a:gd name="connsiteX0" fmla="*/ 337851 w 675703"/>
                    <a:gd name="connsiteY0" fmla="*/ 0 h 265772"/>
                    <a:gd name="connsiteX1" fmla="*/ 605456 w 675703"/>
                    <a:gd name="connsiteY1" fmla="*/ 18490 h 265772"/>
                    <a:gd name="connsiteX2" fmla="*/ 675703 w 675703"/>
                    <a:gd name="connsiteY2" fmla="*/ 31538 h 265772"/>
                    <a:gd name="connsiteX3" fmla="*/ 649432 w 675703"/>
                    <a:gd name="connsiteY3" fmla="*/ 122074 h 265772"/>
                    <a:gd name="connsiteX4" fmla="*/ 337851 w 675703"/>
                    <a:gd name="connsiteY4" fmla="*/ 265772 h 265772"/>
                    <a:gd name="connsiteX5" fmla="*/ 26270 w 675703"/>
                    <a:gd name="connsiteY5" fmla="*/ 122074 h 265772"/>
                    <a:gd name="connsiteX6" fmla="*/ 0 w 675703"/>
                    <a:gd name="connsiteY6" fmla="*/ 31538 h 265772"/>
                    <a:gd name="connsiteX7" fmla="*/ 70246 w 675703"/>
                    <a:gd name="connsiteY7" fmla="*/ 18490 h 265772"/>
                    <a:gd name="connsiteX8" fmla="*/ 337851 w 675703"/>
                    <a:gd name="connsiteY8" fmla="*/ 0 h 265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75703" h="265772">
                      <a:moveTo>
                        <a:pt x="337851" y="0"/>
                      </a:moveTo>
                      <a:cubicBezTo>
                        <a:pt x="432775" y="0"/>
                        <a:pt x="523205" y="6584"/>
                        <a:pt x="605456" y="18490"/>
                      </a:cubicBezTo>
                      <a:lnTo>
                        <a:pt x="675703" y="31538"/>
                      </a:lnTo>
                      <a:lnTo>
                        <a:pt x="649432" y="122074"/>
                      </a:lnTo>
                      <a:cubicBezTo>
                        <a:pt x="598098" y="206520"/>
                        <a:pt x="477920" y="265772"/>
                        <a:pt x="337851" y="265772"/>
                      </a:cubicBezTo>
                      <a:cubicBezTo>
                        <a:pt x="197783" y="265772"/>
                        <a:pt x="77605" y="206520"/>
                        <a:pt x="26270" y="122074"/>
                      </a:cubicBezTo>
                      <a:lnTo>
                        <a:pt x="0" y="31538"/>
                      </a:lnTo>
                      <a:lnTo>
                        <a:pt x="70246" y="18490"/>
                      </a:lnTo>
                      <a:cubicBezTo>
                        <a:pt x="152497" y="6584"/>
                        <a:pt x="242928" y="0"/>
                        <a:pt x="33785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74D0DA96-A92D-49A6-89FF-CA7368D64075}"/>
                    </a:ext>
                  </a:extLst>
                </p:cNvPr>
                <p:cNvSpPr/>
                <p:nvPr/>
              </p:nvSpPr>
              <p:spPr bwMode="auto">
                <a:xfrm>
                  <a:off x="4205256" y="-541267"/>
                  <a:ext cx="227847" cy="90100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8982FE19-1C8C-4E95-A588-FBF7AD9C499F}"/>
                    </a:ext>
                  </a:extLst>
                </p:cNvPr>
                <p:cNvSpPr/>
                <p:nvPr/>
              </p:nvSpPr>
              <p:spPr bwMode="auto">
                <a:xfrm>
                  <a:off x="3385260" y="-666387"/>
                  <a:ext cx="349919" cy="123548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C62F33CF-2A5D-45CD-B2BD-A02C6DD43992}"/>
                    </a:ext>
                  </a:extLst>
                </p:cNvPr>
                <p:cNvSpPr/>
                <p:nvPr/>
              </p:nvSpPr>
              <p:spPr bwMode="auto">
                <a:xfrm>
                  <a:off x="4883860" y="-666387"/>
                  <a:ext cx="349919" cy="123548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22D98D3D-214C-4127-95C5-B7B9B24E4027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4893799" y="-1453668"/>
                  <a:ext cx="170590" cy="709818"/>
                </a:xfrm>
                <a:custGeom>
                  <a:avLst/>
                  <a:gdLst>
                    <a:gd name="connsiteX0" fmla="*/ 163873 w 163873"/>
                    <a:gd name="connsiteY0" fmla="*/ 591598 h 591598"/>
                    <a:gd name="connsiteX1" fmla="*/ 163873 w 163873"/>
                    <a:gd name="connsiteY1" fmla="*/ 591596 h 591598"/>
                    <a:gd name="connsiteX2" fmla="*/ 91008 w 163873"/>
                    <a:gd name="connsiteY2" fmla="*/ 308172 h 591598"/>
                    <a:gd name="connsiteX3" fmla="*/ 163873 w 163873"/>
                    <a:gd name="connsiteY3" fmla="*/ 24748 h 591598"/>
                    <a:gd name="connsiteX4" fmla="*/ 100401 w 163873"/>
                    <a:gd name="connsiteY4" fmla="*/ 47021 h 591598"/>
                    <a:gd name="connsiteX5" fmla="*/ 92986 w 163873"/>
                    <a:gd name="connsiteY5" fmla="*/ 55711 h 591598"/>
                    <a:gd name="connsiteX6" fmla="*/ 0 w 163873"/>
                    <a:gd name="connsiteY6" fmla="*/ 0 h 591598"/>
                    <a:gd name="connsiteX7" fmla="*/ 42163 w 163873"/>
                    <a:gd name="connsiteY7" fmla="*/ 124274 h 591598"/>
                    <a:gd name="connsiteX8" fmla="*/ 13623 w 163873"/>
                    <a:gd name="connsiteY8" fmla="*/ 197852 h 591598"/>
                    <a:gd name="connsiteX9" fmla="*/ 808 w 163873"/>
                    <a:gd name="connsiteY9" fmla="*/ 308173 h 591598"/>
                    <a:gd name="connsiteX10" fmla="*/ 163873 w 163873"/>
                    <a:gd name="connsiteY10" fmla="*/ 591598 h 591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3873" h="591598">
                      <a:moveTo>
                        <a:pt x="163873" y="591598"/>
                      </a:moveTo>
                      <a:lnTo>
                        <a:pt x="163873" y="591596"/>
                      </a:lnTo>
                      <a:cubicBezTo>
                        <a:pt x="117506" y="519425"/>
                        <a:pt x="91008" y="416356"/>
                        <a:pt x="91008" y="308172"/>
                      </a:cubicBezTo>
                      <a:cubicBezTo>
                        <a:pt x="91008" y="199988"/>
                        <a:pt x="117505" y="96920"/>
                        <a:pt x="163873" y="24748"/>
                      </a:cubicBezTo>
                      <a:cubicBezTo>
                        <a:pt x="141359" y="24748"/>
                        <a:pt x="119910" y="32679"/>
                        <a:pt x="100401" y="47021"/>
                      </a:cubicBezTo>
                      <a:lnTo>
                        <a:pt x="92986" y="55711"/>
                      </a:lnTo>
                      <a:lnTo>
                        <a:pt x="0" y="0"/>
                      </a:lnTo>
                      <a:lnTo>
                        <a:pt x="42163" y="124274"/>
                      </a:lnTo>
                      <a:lnTo>
                        <a:pt x="13623" y="197852"/>
                      </a:lnTo>
                      <a:cubicBezTo>
                        <a:pt x="5371" y="231760"/>
                        <a:pt x="808" y="269040"/>
                        <a:pt x="808" y="308173"/>
                      </a:cubicBezTo>
                      <a:cubicBezTo>
                        <a:pt x="808" y="464704"/>
                        <a:pt x="73815" y="591598"/>
                        <a:pt x="163873" y="5915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8A46F105-7E11-4198-8672-1F6B921E3738}"/>
                    </a:ext>
                  </a:extLst>
                </p:cNvPr>
                <p:cNvSpPr/>
                <p:nvPr/>
              </p:nvSpPr>
              <p:spPr bwMode="auto">
                <a:xfrm rot="16200000">
                  <a:off x="3575706" y="-1453669"/>
                  <a:ext cx="170588" cy="709816"/>
                </a:xfrm>
                <a:custGeom>
                  <a:avLst/>
                  <a:gdLst>
                    <a:gd name="connsiteX0" fmla="*/ 163873 w 163873"/>
                    <a:gd name="connsiteY0" fmla="*/ 591598 h 591598"/>
                    <a:gd name="connsiteX1" fmla="*/ 163873 w 163873"/>
                    <a:gd name="connsiteY1" fmla="*/ 591596 h 591598"/>
                    <a:gd name="connsiteX2" fmla="*/ 91008 w 163873"/>
                    <a:gd name="connsiteY2" fmla="*/ 308172 h 591598"/>
                    <a:gd name="connsiteX3" fmla="*/ 163873 w 163873"/>
                    <a:gd name="connsiteY3" fmla="*/ 24748 h 591598"/>
                    <a:gd name="connsiteX4" fmla="*/ 100401 w 163873"/>
                    <a:gd name="connsiteY4" fmla="*/ 47021 h 591598"/>
                    <a:gd name="connsiteX5" fmla="*/ 92986 w 163873"/>
                    <a:gd name="connsiteY5" fmla="*/ 55711 h 591598"/>
                    <a:gd name="connsiteX6" fmla="*/ 0 w 163873"/>
                    <a:gd name="connsiteY6" fmla="*/ 0 h 591598"/>
                    <a:gd name="connsiteX7" fmla="*/ 42163 w 163873"/>
                    <a:gd name="connsiteY7" fmla="*/ 124274 h 591598"/>
                    <a:gd name="connsiteX8" fmla="*/ 13623 w 163873"/>
                    <a:gd name="connsiteY8" fmla="*/ 197852 h 591598"/>
                    <a:gd name="connsiteX9" fmla="*/ 808 w 163873"/>
                    <a:gd name="connsiteY9" fmla="*/ 308173 h 591598"/>
                    <a:gd name="connsiteX10" fmla="*/ 163873 w 163873"/>
                    <a:gd name="connsiteY10" fmla="*/ 591598 h 591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3873" h="591598">
                      <a:moveTo>
                        <a:pt x="163873" y="591598"/>
                      </a:moveTo>
                      <a:lnTo>
                        <a:pt x="163873" y="591596"/>
                      </a:lnTo>
                      <a:cubicBezTo>
                        <a:pt x="117506" y="519425"/>
                        <a:pt x="91008" y="416356"/>
                        <a:pt x="91008" y="308172"/>
                      </a:cubicBezTo>
                      <a:cubicBezTo>
                        <a:pt x="91008" y="199988"/>
                        <a:pt x="117505" y="96920"/>
                        <a:pt x="163873" y="24748"/>
                      </a:cubicBezTo>
                      <a:cubicBezTo>
                        <a:pt x="141359" y="24748"/>
                        <a:pt x="119910" y="32679"/>
                        <a:pt x="100401" y="47021"/>
                      </a:cubicBezTo>
                      <a:lnTo>
                        <a:pt x="92986" y="55711"/>
                      </a:lnTo>
                      <a:lnTo>
                        <a:pt x="0" y="0"/>
                      </a:lnTo>
                      <a:lnTo>
                        <a:pt x="42163" y="124274"/>
                      </a:lnTo>
                      <a:lnTo>
                        <a:pt x="13623" y="197852"/>
                      </a:lnTo>
                      <a:cubicBezTo>
                        <a:pt x="5371" y="231760"/>
                        <a:pt x="808" y="269040"/>
                        <a:pt x="808" y="308173"/>
                      </a:cubicBezTo>
                      <a:cubicBezTo>
                        <a:pt x="808" y="464704"/>
                        <a:pt x="73815" y="591598"/>
                        <a:pt x="163873" y="5915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sp>
          <p:nvSpPr>
            <p:cNvPr id="133" name="テキスト ボックス 132">
              <a:extLst>
                <a:ext uri="{FF2B5EF4-FFF2-40B4-BE49-F238E27FC236}">
                  <a16:creationId xmlns:a16="http://schemas.microsoft.com/office/drawing/2014/main" id="{C19715F4-3756-4052-925B-56D4C99B8461}"/>
                </a:ext>
              </a:extLst>
            </p:cNvPr>
            <p:cNvSpPr txBox="1"/>
            <p:nvPr/>
          </p:nvSpPr>
          <p:spPr>
            <a:xfrm rot="20700000">
              <a:off x="4890636" y="1208431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34" name="テキスト ボックス 133">
              <a:extLst>
                <a:ext uri="{FF2B5EF4-FFF2-40B4-BE49-F238E27FC236}">
                  <a16:creationId xmlns:a16="http://schemas.microsoft.com/office/drawing/2014/main" id="{EEBF2759-FB10-4138-AB6A-A4069080EEE0}"/>
                </a:ext>
              </a:extLst>
            </p:cNvPr>
            <p:cNvSpPr txBox="1"/>
            <p:nvPr/>
          </p:nvSpPr>
          <p:spPr>
            <a:xfrm rot="900000">
              <a:off x="3420135" y="1834787"/>
              <a:ext cx="317794" cy="3086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35" name="テキスト ボックス 134">
              <a:extLst>
                <a:ext uri="{FF2B5EF4-FFF2-40B4-BE49-F238E27FC236}">
                  <a16:creationId xmlns:a16="http://schemas.microsoft.com/office/drawing/2014/main" id="{7E5B961D-F83E-4811-8C54-4EA5A996451F}"/>
                </a:ext>
              </a:extLst>
            </p:cNvPr>
            <p:cNvSpPr txBox="1"/>
            <p:nvPr/>
          </p:nvSpPr>
          <p:spPr>
            <a:xfrm rot="20711779">
              <a:off x="3109969" y="596459"/>
              <a:ext cx="243496" cy="2770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9AAD7370-5BF7-47AC-B390-4EEE60FEE6F7}"/>
              </a:ext>
            </a:extLst>
          </p:cNvPr>
          <p:cNvGrpSpPr>
            <a:grpSpLocks noChangeAspect="1"/>
          </p:cNvGrpSpPr>
          <p:nvPr/>
        </p:nvGrpSpPr>
        <p:grpSpPr>
          <a:xfrm>
            <a:off x="2539821" y="696188"/>
            <a:ext cx="978917" cy="1739046"/>
            <a:chOff x="-800288" y="-2503064"/>
            <a:chExt cx="2792447" cy="4960782"/>
          </a:xfrm>
        </p:grpSpPr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B70C6087-6511-474D-8F72-E049E3D484CF}"/>
                </a:ext>
              </a:extLst>
            </p:cNvPr>
            <p:cNvSpPr/>
            <p:nvPr/>
          </p:nvSpPr>
          <p:spPr bwMode="auto">
            <a:xfrm>
              <a:off x="158694" y="-687654"/>
              <a:ext cx="245142" cy="1066681"/>
            </a:xfrm>
            <a:custGeom>
              <a:avLst/>
              <a:gdLst>
                <a:gd name="connsiteX0" fmla="*/ 207696 w 245142"/>
                <a:gd name="connsiteY0" fmla="*/ 0 h 1066681"/>
                <a:gd name="connsiteX1" fmla="*/ 29147 w 245142"/>
                <a:gd name="connsiteY1" fmla="*/ 1066681 h 1066681"/>
                <a:gd name="connsiteX2" fmla="*/ 0 w 245142"/>
                <a:gd name="connsiteY2" fmla="*/ 1048248 h 1066681"/>
                <a:gd name="connsiteX3" fmla="*/ 174136 w 245142"/>
                <a:gd name="connsiteY3" fmla="*/ 7935 h 106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5142" h="1066681">
                  <a:moveTo>
                    <a:pt x="207696" y="0"/>
                  </a:moveTo>
                  <a:cubicBezTo>
                    <a:pt x="294032" y="365103"/>
                    <a:pt x="229674" y="749594"/>
                    <a:pt x="29147" y="1066681"/>
                  </a:cubicBezTo>
                  <a:lnTo>
                    <a:pt x="0" y="1048248"/>
                  </a:lnTo>
                  <a:cubicBezTo>
                    <a:pt x="195571" y="738999"/>
                    <a:pt x="258338" y="364014"/>
                    <a:pt x="174136" y="7935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71A64B4C-77C0-4173-9536-46B5CA472B68}"/>
                </a:ext>
              </a:extLst>
            </p:cNvPr>
            <p:cNvGrpSpPr/>
            <p:nvPr/>
          </p:nvGrpSpPr>
          <p:grpSpPr>
            <a:xfrm rot="4103680">
              <a:off x="-332453" y="274149"/>
              <a:ext cx="731634" cy="1547429"/>
              <a:chOff x="1621007" y="463933"/>
              <a:chExt cx="731634" cy="1547429"/>
            </a:xfrm>
          </p:grpSpPr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1129A468-B539-4859-B180-75BE3AC11D51}"/>
                  </a:ext>
                </a:extLst>
              </p:cNvPr>
              <p:cNvSpPr/>
              <p:nvPr/>
            </p:nvSpPr>
            <p:spPr bwMode="auto">
              <a:xfrm rot="20897499">
                <a:off x="1671677" y="1096334"/>
                <a:ext cx="680964" cy="915028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" name="台形 229">
                <a:extLst>
                  <a:ext uri="{FF2B5EF4-FFF2-40B4-BE49-F238E27FC236}">
                    <a16:creationId xmlns:a16="http://schemas.microsoft.com/office/drawing/2014/main" id="{A096651F-9317-46F9-A44F-BAA03FE5135D}"/>
                  </a:ext>
                </a:extLst>
              </p:cNvPr>
              <p:cNvSpPr/>
              <p:nvPr/>
            </p:nvSpPr>
            <p:spPr bwMode="auto">
              <a:xfrm rot="20478966" flipH="1">
                <a:off x="1621007" y="463933"/>
                <a:ext cx="370433" cy="788797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台形 249">
                <a:extLst>
                  <a:ext uri="{FF2B5EF4-FFF2-40B4-BE49-F238E27FC236}">
                    <a16:creationId xmlns:a16="http://schemas.microsoft.com/office/drawing/2014/main" id="{86671442-6516-4BF4-88EA-DB2A232991EB}"/>
                  </a:ext>
                </a:extLst>
              </p:cNvPr>
              <p:cNvSpPr/>
              <p:nvPr/>
            </p:nvSpPr>
            <p:spPr bwMode="auto">
              <a:xfrm rot="20478966" flipH="1">
                <a:off x="1704523" y="1095977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ED3B1B24-143A-42F0-BA3A-D1B3FF0B8CBA}"/>
                </a:ext>
              </a:extLst>
            </p:cNvPr>
            <p:cNvGrpSpPr/>
            <p:nvPr/>
          </p:nvGrpSpPr>
          <p:grpSpPr>
            <a:xfrm rot="1800000">
              <a:off x="-58653" y="1584267"/>
              <a:ext cx="493256" cy="798462"/>
              <a:chOff x="1033815" y="5210654"/>
              <a:chExt cx="493256" cy="798462"/>
            </a:xfrm>
          </p:grpSpPr>
          <p:sp>
            <p:nvSpPr>
              <p:cNvPr id="245" name="四角形: 角を丸くする 244">
                <a:extLst>
                  <a:ext uri="{FF2B5EF4-FFF2-40B4-BE49-F238E27FC236}">
                    <a16:creationId xmlns:a16="http://schemas.microsoft.com/office/drawing/2014/main" id="{BF1F7CD4-53CA-4A48-B28D-04C14597A273}"/>
                  </a:ext>
                </a:extLst>
              </p:cNvPr>
              <p:cNvSpPr/>
              <p:nvPr/>
            </p:nvSpPr>
            <p:spPr bwMode="auto">
              <a:xfrm>
                <a:off x="13375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3074F84E-D447-43FB-ADAD-F4049C63105D}"/>
                  </a:ext>
                </a:extLst>
              </p:cNvPr>
              <p:cNvSpPr/>
              <p:nvPr/>
            </p:nvSpPr>
            <p:spPr bwMode="auto">
              <a:xfrm>
                <a:off x="10338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四角形: 角を丸くする 246">
                <a:extLst>
                  <a:ext uri="{FF2B5EF4-FFF2-40B4-BE49-F238E27FC236}">
                    <a16:creationId xmlns:a16="http://schemas.microsoft.com/office/drawing/2014/main" id="{506E37F4-469F-447F-86A1-0F149564EF9F}"/>
                  </a:ext>
                </a:extLst>
              </p:cNvPr>
              <p:cNvSpPr/>
              <p:nvPr/>
            </p:nvSpPr>
            <p:spPr bwMode="auto">
              <a:xfrm>
                <a:off x="13375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FFABA0F7-F66D-4010-B554-EDE02263793F}"/>
                </a:ext>
              </a:extLst>
            </p:cNvPr>
            <p:cNvGrpSpPr/>
            <p:nvPr/>
          </p:nvGrpSpPr>
          <p:grpSpPr>
            <a:xfrm rot="20700000">
              <a:off x="637040" y="1659256"/>
              <a:ext cx="493256" cy="798462"/>
              <a:chOff x="1033815" y="5210654"/>
              <a:chExt cx="493256" cy="798462"/>
            </a:xfrm>
          </p:grpSpPr>
          <p:sp>
            <p:nvSpPr>
              <p:cNvPr id="242" name="四角形: 角を丸くする 241">
                <a:extLst>
                  <a:ext uri="{FF2B5EF4-FFF2-40B4-BE49-F238E27FC236}">
                    <a16:creationId xmlns:a16="http://schemas.microsoft.com/office/drawing/2014/main" id="{6892F0A8-9BE4-4C39-914E-19397ED3605B}"/>
                  </a:ext>
                </a:extLst>
              </p:cNvPr>
              <p:cNvSpPr/>
              <p:nvPr/>
            </p:nvSpPr>
            <p:spPr bwMode="auto">
              <a:xfrm>
                <a:off x="13375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AEAA556B-42B3-4160-B220-0FD06F7A4C6F}"/>
                  </a:ext>
                </a:extLst>
              </p:cNvPr>
              <p:cNvSpPr/>
              <p:nvPr/>
            </p:nvSpPr>
            <p:spPr bwMode="auto">
              <a:xfrm>
                <a:off x="10338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四角形: 角を丸くする 243">
                <a:extLst>
                  <a:ext uri="{FF2B5EF4-FFF2-40B4-BE49-F238E27FC236}">
                    <a16:creationId xmlns:a16="http://schemas.microsoft.com/office/drawing/2014/main" id="{D1532880-FB8F-419B-90F2-2BF2A8AB4A0D}"/>
                  </a:ext>
                </a:extLst>
              </p:cNvPr>
              <p:cNvSpPr/>
              <p:nvPr/>
            </p:nvSpPr>
            <p:spPr bwMode="auto">
              <a:xfrm>
                <a:off x="13375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9A4B3F76-0921-43A7-80CB-247921A50097}"/>
                </a:ext>
              </a:extLst>
            </p:cNvPr>
            <p:cNvSpPr/>
            <p:nvPr/>
          </p:nvSpPr>
          <p:spPr bwMode="auto">
            <a:xfrm rot="10800000">
              <a:off x="295296" y="447609"/>
              <a:ext cx="262637" cy="274233"/>
            </a:xfrm>
            <a:custGeom>
              <a:avLst/>
              <a:gdLst>
                <a:gd name="connsiteX0" fmla="*/ 171002 w 262637"/>
                <a:gd name="connsiteY0" fmla="*/ 356389 h 356389"/>
                <a:gd name="connsiteX1" fmla="*/ 0 w 262637"/>
                <a:gd name="connsiteY1" fmla="*/ 356389 h 356389"/>
                <a:gd name="connsiteX2" fmla="*/ 262637 w 262637"/>
                <a:gd name="connsiteY2" fmla="*/ 0 h 356389"/>
                <a:gd name="connsiteX0" fmla="*/ 230533 w 262637"/>
                <a:gd name="connsiteY0" fmla="*/ 362578 h 362578"/>
                <a:gd name="connsiteX1" fmla="*/ 0 w 262637"/>
                <a:gd name="connsiteY1" fmla="*/ 356389 h 362578"/>
                <a:gd name="connsiteX2" fmla="*/ 262637 w 262637"/>
                <a:gd name="connsiteY2" fmla="*/ 0 h 362578"/>
                <a:gd name="connsiteX3" fmla="*/ 230533 w 262637"/>
                <a:gd name="connsiteY3" fmla="*/ 362578 h 362578"/>
                <a:gd name="connsiteX0" fmla="*/ 230533 w 262637"/>
                <a:gd name="connsiteY0" fmla="*/ 362578 h 362578"/>
                <a:gd name="connsiteX1" fmla="*/ 0 w 262637"/>
                <a:gd name="connsiteY1" fmla="*/ 356389 h 362578"/>
                <a:gd name="connsiteX2" fmla="*/ 262637 w 262637"/>
                <a:gd name="connsiteY2" fmla="*/ 0 h 362578"/>
                <a:gd name="connsiteX3" fmla="*/ 230533 w 262637"/>
                <a:gd name="connsiteY3" fmla="*/ 362578 h 362578"/>
                <a:gd name="connsiteX0" fmla="*/ 232914 w 262637"/>
                <a:gd name="connsiteY0" fmla="*/ 353294 h 356389"/>
                <a:gd name="connsiteX1" fmla="*/ 0 w 262637"/>
                <a:gd name="connsiteY1" fmla="*/ 356389 h 356389"/>
                <a:gd name="connsiteX2" fmla="*/ 262637 w 262637"/>
                <a:gd name="connsiteY2" fmla="*/ 0 h 356389"/>
                <a:gd name="connsiteX3" fmla="*/ 232914 w 262637"/>
                <a:gd name="connsiteY3" fmla="*/ 353294 h 356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637" h="356389">
                  <a:moveTo>
                    <a:pt x="232914" y="353294"/>
                  </a:moveTo>
                  <a:lnTo>
                    <a:pt x="0" y="356389"/>
                  </a:lnTo>
                  <a:lnTo>
                    <a:pt x="262637" y="0"/>
                  </a:lnTo>
                  <a:lnTo>
                    <a:pt x="232914" y="353294"/>
                  </a:lnTo>
                  <a:close/>
                </a:path>
              </a:pathLst>
            </a:cu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6E0B3D61-A193-4365-AAF6-9FD802C16E97}"/>
                </a:ext>
              </a:extLst>
            </p:cNvPr>
            <p:cNvSpPr/>
            <p:nvPr/>
          </p:nvSpPr>
          <p:spPr bwMode="auto">
            <a:xfrm>
              <a:off x="536070" y="-21950"/>
              <a:ext cx="248520" cy="346708"/>
            </a:xfrm>
            <a:custGeom>
              <a:avLst/>
              <a:gdLst>
                <a:gd name="connsiteX0" fmla="*/ 54072 w 248520"/>
                <a:gd name="connsiteY0" fmla="*/ 0 h 346708"/>
                <a:gd name="connsiteX1" fmla="*/ 194449 w 248520"/>
                <a:gd name="connsiteY1" fmla="*/ 0 h 346708"/>
                <a:gd name="connsiteX2" fmla="*/ 248520 w 248520"/>
                <a:gd name="connsiteY2" fmla="*/ 346708 h 346708"/>
                <a:gd name="connsiteX3" fmla="*/ 0 w 248520"/>
                <a:gd name="connsiteY3" fmla="*/ 346708 h 34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520" h="346708">
                  <a:moveTo>
                    <a:pt x="54072" y="0"/>
                  </a:moveTo>
                  <a:lnTo>
                    <a:pt x="194449" y="0"/>
                  </a:lnTo>
                  <a:lnTo>
                    <a:pt x="248520" y="346708"/>
                  </a:lnTo>
                  <a:lnTo>
                    <a:pt x="0" y="346708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13">
              <a:extLst>
                <a:ext uri="{FF2B5EF4-FFF2-40B4-BE49-F238E27FC236}">
                  <a16:creationId xmlns:a16="http://schemas.microsoft.com/office/drawing/2014/main" id="{BA505B5F-4558-41A2-A330-56C8456AEBF5}"/>
                </a:ext>
              </a:extLst>
            </p:cNvPr>
            <p:cNvSpPr/>
            <p:nvPr/>
          </p:nvSpPr>
          <p:spPr bwMode="auto">
            <a:xfrm>
              <a:off x="-457389" y="-787668"/>
              <a:ext cx="306029" cy="357185"/>
            </a:xfrm>
            <a:custGeom>
              <a:avLst/>
              <a:gdLst>
                <a:gd name="connsiteX0" fmla="*/ 0 w 305072"/>
                <a:gd name="connsiteY0" fmla="*/ 90010 h 180020"/>
                <a:gd name="connsiteX1" fmla="*/ 152536 w 305072"/>
                <a:gd name="connsiteY1" fmla="*/ 0 h 180020"/>
                <a:gd name="connsiteX2" fmla="*/ 305072 w 305072"/>
                <a:gd name="connsiteY2" fmla="*/ 90010 h 180020"/>
                <a:gd name="connsiteX3" fmla="*/ 152536 w 305072"/>
                <a:gd name="connsiteY3" fmla="*/ 180020 h 180020"/>
                <a:gd name="connsiteX4" fmla="*/ 0 w 305072"/>
                <a:gd name="connsiteY4" fmla="*/ 90010 h 180020"/>
                <a:gd name="connsiteX0" fmla="*/ 957 w 306029"/>
                <a:gd name="connsiteY0" fmla="*/ 166210 h 256220"/>
                <a:gd name="connsiteX1" fmla="*/ 216993 w 306029"/>
                <a:gd name="connsiteY1" fmla="*/ 0 h 256220"/>
                <a:gd name="connsiteX2" fmla="*/ 306029 w 306029"/>
                <a:gd name="connsiteY2" fmla="*/ 166210 h 256220"/>
                <a:gd name="connsiteX3" fmla="*/ 153493 w 306029"/>
                <a:gd name="connsiteY3" fmla="*/ 256220 h 256220"/>
                <a:gd name="connsiteX4" fmla="*/ 957 w 306029"/>
                <a:gd name="connsiteY4" fmla="*/ 166210 h 256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029" h="256220">
                  <a:moveTo>
                    <a:pt x="957" y="166210"/>
                  </a:moveTo>
                  <a:cubicBezTo>
                    <a:pt x="11540" y="123507"/>
                    <a:pt x="132750" y="0"/>
                    <a:pt x="216993" y="0"/>
                  </a:cubicBezTo>
                  <a:cubicBezTo>
                    <a:pt x="301236" y="0"/>
                    <a:pt x="306029" y="116499"/>
                    <a:pt x="306029" y="166210"/>
                  </a:cubicBezTo>
                  <a:cubicBezTo>
                    <a:pt x="306029" y="215921"/>
                    <a:pt x="237736" y="256220"/>
                    <a:pt x="153493" y="256220"/>
                  </a:cubicBezTo>
                  <a:cubicBezTo>
                    <a:pt x="69250" y="256220"/>
                    <a:pt x="-9626" y="208913"/>
                    <a:pt x="957" y="166210"/>
                  </a:cubicBezTo>
                  <a:close/>
                </a:path>
              </a:pathLst>
            </a:cu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CE701EF0-561C-4387-88B0-B3E15DE3A2B4}"/>
                </a:ext>
              </a:extLst>
            </p:cNvPr>
            <p:cNvSpPr/>
            <p:nvPr/>
          </p:nvSpPr>
          <p:spPr bwMode="auto">
            <a:xfrm>
              <a:off x="-387376" y="-2288918"/>
              <a:ext cx="2379535" cy="2158522"/>
            </a:xfrm>
            <a:custGeom>
              <a:avLst/>
              <a:gdLst>
                <a:gd name="connsiteX0" fmla="*/ 1065136 w 2379535"/>
                <a:gd name="connsiteY0" fmla="*/ 0 h 2158522"/>
                <a:gd name="connsiteX1" fmla="*/ 1279798 w 2379535"/>
                <a:gd name="connsiteY1" fmla="*/ 21640 h 2158522"/>
                <a:gd name="connsiteX2" fmla="*/ 1306966 w 2379535"/>
                <a:gd name="connsiteY2" fmla="*/ 28625 h 2158522"/>
                <a:gd name="connsiteX3" fmla="*/ 1314399 w 2379535"/>
                <a:gd name="connsiteY3" fmla="*/ 28250 h 2158522"/>
                <a:gd name="connsiteX4" fmla="*/ 2379535 w 2379535"/>
                <a:gd name="connsiteY4" fmla="*/ 1093386 h 2158522"/>
                <a:gd name="connsiteX5" fmla="*/ 1314399 w 2379535"/>
                <a:gd name="connsiteY5" fmla="*/ 2158522 h 2158522"/>
                <a:gd name="connsiteX6" fmla="*/ 1099737 w 2379535"/>
                <a:gd name="connsiteY6" fmla="*/ 2136882 h 2158522"/>
                <a:gd name="connsiteX7" fmla="*/ 1072569 w 2379535"/>
                <a:gd name="connsiteY7" fmla="*/ 2129897 h 2158522"/>
                <a:gd name="connsiteX8" fmla="*/ 1065136 w 2379535"/>
                <a:gd name="connsiteY8" fmla="*/ 2130272 h 2158522"/>
                <a:gd name="connsiteX9" fmla="*/ 0 w 2379535"/>
                <a:gd name="connsiteY9" fmla="*/ 1065136 h 2158522"/>
                <a:gd name="connsiteX10" fmla="*/ 1065136 w 2379535"/>
                <a:gd name="connsiteY10" fmla="*/ 0 h 2158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79535" h="2158522">
                  <a:moveTo>
                    <a:pt x="1065136" y="0"/>
                  </a:moveTo>
                  <a:cubicBezTo>
                    <a:pt x="1138668" y="0"/>
                    <a:pt x="1210460" y="7451"/>
                    <a:pt x="1279798" y="21640"/>
                  </a:cubicBezTo>
                  <a:lnTo>
                    <a:pt x="1306966" y="28625"/>
                  </a:lnTo>
                  <a:lnTo>
                    <a:pt x="1314399" y="28250"/>
                  </a:lnTo>
                  <a:cubicBezTo>
                    <a:pt x="1902657" y="28250"/>
                    <a:pt x="2379535" y="505128"/>
                    <a:pt x="2379535" y="1093386"/>
                  </a:cubicBezTo>
                  <a:cubicBezTo>
                    <a:pt x="2379535" y="1681644"/>
                    <a:pt x="1902657" y="2158522"/>
                    <a:pt x="1314399" y="2158522"/>
                  </a:cubicBezTo>
                  <a:cubicBezTo>
                    <a:pt x="1240867" y="2158522"/>
                    <a:pt x="1169075" y="2151071"/>
                    <a:pt x="1099737" y="2136882"/>
                  </a:cubicBezTo>
                  <a:lnTo>
                    <a:pt x="1072569" y="2129897"/>
                  </a:lnTo>
                  <a:lnTo>
                    <a:pt x="1065136" y="2130272"/>
                  </a:lnTo>
                  <a:cubicBezTo>
                    <a:pt x="476878" y="2130272"/>
                    <a:pt x="0" y="1653394"/>
                    <a:pt x="0" y="1065136"/>
                  </a:cubicBezTo>
                  <a:cubicBezTo>
                    <a:pt x="0" y="476878"/>
                    <a:pt x="476878" y="0"/>
                    <a:pt x="106513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C03C4991-2516-4BA7-8308-0974082DD7D8}"/>
                </a:ext>
              </a:extLst>
            </p:cNvPr>
            <p:cNvSpPr/>
            <p:nvPr/>
          </p:nvSpPr>
          <p:spPr bwMode="auto">
            <a:xfrm>
              <a:off x="-407042" y="-2082965"/>
              <a:ext cx="2213145" cy="229155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台形 207">
              <a:extLst>
                <a:ext uri="{FF2B5EF4-FFF2-40B4-BE49-F238E27FC236}">
                  <a16:creationId xmlns:a16="http://schemas.microsoft.com/office/drawing/2014/main" id="{28E3217E-CC98-4833-8C76-4257F0FA1A40}"/>
                </a:ext>
              </a:extLst>
            </p:cNvPr>
            <p:cNvSpPr/>
            <p:nvPr/>
          </p:nvSpPr>
          <p:spPr bwMode="auto">
            <a:xfrm rot="10800000" flipV="1">
              <a:off x="264588" y="1175764"/>
              <a:ext cx="811629" cy="632159"/>
            </a:xfrm>
            <a:prstGeom prst="trapezoid">
              <a:avLst>
                <a:gd name="adj" fmla="val 12183"/>
              </a:avLst>
            </a:prstGeom>
            <a:pattFill prst="dotGrid">
              <a:fgClr>
                <a:schemeClr val="bg2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楕円 50">
              <a:extLst>
                <a:ext uri="{FF2B5EF4-FFF2-40B4-BE49-F238E27FC236}">
                  <a16:creationId xmlns:a16="http://schemas.microsoft.com/office/drawing/2014/main" id="{C919C60C-D8EC-43CF-AE5F-0456B05BC45C}"/>
                </a:ext>
              </a:extLst>
            </p:cNvPr>
            <p:cNvSpPr/>
            <p:nvPr/>
          </p:nvSpPr>
          <p:spPr bwMode="auto">
            <a:xfrm rot="17100000">
              <a:off x="-13071" y="894472"/>
              <a:ext cx="504580" cy="159760"/>
            </a:xfrm>
            <a:custGeom>
              <a:avLst/>
              <a:gdLst>
                <a:gd name="connsiteX0" fmla="*/ 0 w 408583"/>
                <a:gd name="connsiteY0" fmla="*/ 116358 h 232716"/>
                <a:gd name="connsiteX1" fmla="*/ 204292 w 408583"/>
                <a:gd name="connsiteY1" fmla="*/ 0 h 232716"/>
                <a:gd name="connsiteX2" fmla="*/ 408584 w 408583"/>
                <a:gd name="connsiteY2" fmla="*/ 116358 h 232716"/>
                <a:gd name="connsiteX3" fmla="*/ 204292 w 408583"/>
                <a:gd name="connsiteY3" fmla="*/ 232716 h 232716"/>
                <a:gd name="connsiteX4" fmla="*/ 0 w 408583"/>
                <a:gd name="connsiteY4" fmla="*/ 116358 h 232716"/>
                <a:gd name="connsiteX0" fmla="*/ 0 w 408584"/>
                <a:gd name="connsiteY0" fmla="*/ 116358 h 232716"/>
                <a:gd name="connsiteX1" fmla="*/ 204292 w 408584"/>
                <a:gd name="connsiteY1" fmla="*/ 0 h 232716"/>
                <a:gd name="connsiteX2" fmla="*/ 408584 w 408584"/>
                <a:gd name="connsiteY2" fmla="*/ 116358 h 232716"/>
                <a:gd name="connsiteX3" fmla="*/ 204292 w 408584"/>
                <a:gd name="connsiteY3" fmla="*/ 232716 h 232716"/>
                <a:gd name="connsiteX4" fmla="*/ 0 w 408584"/>
                <a:gd name="connsiteY4" fmla="*/ 116358 h 232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584" h="232716">
                  <a:moveTo>
                    <a:pt x="0" y="116358"/>
                  </a:moveTo>
                  <a:cubicBezTo>
                    <a:pt x="0" y="94958"/>
                    <a:pt x="91465" y="0"/>
                    <a:pt x="204292" y="0"/>
                  </a:cubicBezTo>
                  <a:cubicBezTo>
                    <a:pt x="317119" y="0"/>
                    <a:pt x="408584" y="52095"/>
                    <a:pt x="408584" y="116358"/>
                  </a:cubicBezTo>
                  <a:cubicBezTo>
                    <a:pt x="408584" y="180621"/>
                    <a:pt x="317119" y="232716"/>
                    <a:pt x="204292" y="232716"/>
                  </a:cubicBezTo>
                  <a:cubicBezTo>
                    <a:pt x="91465" y="232716"/>
                    <a:pt x="0" y="137758"/>
                    <a:pt x="0" y="1163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楕円 209">
              <a:extLst>
                <a:ext uri="{FF2B5EF4-FFF2-40B4-BE49-F238E27FC236}">
                  <a16:creationId xmlns:a16="http://schemas.microsoft.com/office/drawing/2014/main" id="{2661119F-0441-4471-9E17-0D915D90B419}"/>
                </a:ext>
              </a:extLst>
            </p:cNvPr>
            <p:cNvSpPr/>
            <p:nvPr/>
          </p:nvSpPr>
          <p:spPr bwMode="auto">
            <a:xfrm>
              <a:off x="200546" y="685861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月 210">
              <a:extLst>
                <a:ext uri="{FF2B5EF4-FFF2-40B4-BE49-F238E27FC236}">
                  <a16:creationId xmlns:a16="http://schemas.microsoft.com/office/drawing/2014/main" id="{A534C3C9-54BE-498B-A81E-B260D29F0D4C}"/>
                </a:ext>
              </a:extLst>
            </p:cNvPr>
            <p:cNvSpPr/>
            <p:nvPr/>
          </p:nvSpPr>
          <p:spPr bwMode="auto">
            <a:xfrm rot="8368140">
              <a:off x="519437" y="-2503064"/>
              <a:ext cx="1156751" cy="2365904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F6D4D596-9AC2-41D6-8D11-C83A62196D27}"/>
                </a:ext>
              </a:extLst>
            </p:cNvPr>
            <p:cNvSpPr/>
            <p:nvPr/>
          </p:nvSpPr>
          <p:spPr bwMode="auto">
            <a:xfrm>
              <a:off x="287074" y="302533"/>
              <a:ext cx="773899" cy="981625"/>
            </a:xfrm>
            <a:custGeom>
              <a:avLst/>
              <a:gdLst>
                <a:gd name="connsiteX0" fmla="*/ 245566 w 773899"/>
                <a:gd name="connsiteY0" fmla="*/ 0 h 981625"/>
                <a:gd name="connsiteX1" fmla="*/ 528333 w 773899"/>
                <a:gd name="connsiteY1" fmla="*/ 0 h 981625"/>
                <a:gd name="connsiteX2" fmla="*/ 773899 w 773899"/>
                <a:gd name="connsiteY2" fmla="*/ 245566 h 981625"/>
                <a:gd name="connsiteX3" fmla="*/ 773899 w 773899"/>
                <a:gd name="connsiteY3" fmla="*/ 981625 h 981625"/>
                <a:gd name="connsiteX4" fmla="*/ 0 w 773899"/>
                <a:gd name="connsiteY4" fmla="*/ 981625 h 981625"/>
                <a:gd name="connsiteX5" fmla="*/ 0 w 773899"/>
                <a:gd name="connsiteY5" fmla="*/ 385169 h 981625"/>
                <a:gd name="connsiteX6" fmla="*/ 220944 w 773899"/>
                <a:gd name="connsiteY6" fmla="*/ 2482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3899" h="981625">
                  <a:moveTo>
                    <a:pt x="245566" y="0"/>
                  </a:moveTo>
                  <a:lnTo>
                    <a:pt x="528333" y="0"/>
                  </a:lnTo>
                  <a:cubicBezTo>
                    <a:pt x="663955" y="0"/>
                    <a:pt x="773899" y="109944"/>
                    <a:pt x="773899" y="245566"/>
                  </a:cubicBezTo>
                  <a:lnTo>
                    <a:pt x="773899" y="981625"/>
                  </a:lnTo>
                  <a:lnTo>
                    <a:pt x="0" y="981625"/>
                  </a:lnTo>
                  <a:lnTo>
                    <a:pt x="0" y="385169"/>
                  </a:lnTo>
                  <a:lnTo>
                    <a:pt x="220944" y="2482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D0E3456C-0A61-4124-A9A3-2CFC2483F15E}"/>
                </a:ext>
              </a:extLst>
            </p:cNvPr>
            <p:cNvSpPr/>
            <p:nvPr/>
          </p:nvSpPr>
          <p:spPr bwMode="auto">
            <a:xfrm rot="10800000">
              <a:off x="263604" y="302533"/>
              <a:ext cx="414156" cy="454819"/>
            </a:xfrm>
            <a:custGeom>
              <a:avLst/>
              <a:gdLst>
                <a:gd name="connsiteX0" fmla="*/ 218330 w 414156"/>
                <a:gd name="connsiteY0" fmla="*/ 454819 h 454819"/>
                <a:gd name="connsiteX1" fmla="*/ 0 w 414156"/>
                <a:gd name="connsiteY1" fmla="*/ 454819 h 454819"/>
                <a:gd name="connsiteX2" fmla="*/ 383919 w 414156"/>
                <a:gd name="connsiteY2" fmla="*/ 0 h 454819"/>
                <a:gd name="connsiteX3" fmla="*/ 414156 w 414156"/>
                <a:gd name="connsiteY3" fmla="*/ 0 h 45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4156" h="454819">
                  <a:moveTo>
                    <a:pt x="218330" y="454819"/>
                  </a:moveTo>
                  <a:lnTo>
                    <a:pt x="0" y="454819"/>
                  </a:lnTo>
                  <a:lnTo>
                    <a:pt x="383919" y="0"/>
                  </a:lnTo>
                  <a:lnTo>
                    <a:pt x="414156" y="0"/>
                  </a:lnTo>
                  <a:close/>
                </a:path>
              </a:pathLst>
            </a:cu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0E92B836-E1BC-4228-9DCE-802B134FB7B2}"/>
                </a:ext>
              </a:extLst>
            </p:cNvPr>
            <p:cNvSpPr/>
            <p:nvPr/>
          </p:nvSpPr>
          <p:spPr bwMode="auto">
            <a:xfrm rot="900000" flipH="1">
              <a:off x="686726" y="-1025504"/>
              <a:ext cx="464334" cy="702820"/>
            </a:xfrm>
            <a:custGeom>
              <a:avLst/>
              <a:gdLst>
                <a:gd name="connsiteX0" fmla="*/ 306185 w 464334"/>
                <a:gd name="connsiteY0" fmla="*/ 7139 h 702820"/>
                <a:gd name="connsiteX1" fmla="*/ 254828 w 464334"/>
                <a:gd name="connsiteY1" fmla="*/ 0 h 702820"/>
                <a:gd name="connsiteX2" fmla="*/ 0 w 464334"/>
                <a:gd name="connsiteY2" fmla="*/ 351410 h 702820"/>
                <a:gd name="connsiteX3" fmla="*/ 254828 w 464334"/>
                <a:gd name="connsiteY3" fmla="*/ 702820 h 702820"/>
                <a:gd name="connsiteX4" fmla="*/ 354019 w 464334"/>
                <a:gd name="connsiteY4" fmla="*/ 675204 h 702820"/>
                <a:gd name="connsiteX5" fmla="*/ 394939 w 464334"/>
                <a:gd name="connsiteY5" fmla="*/ 644575 h 702820"/>
                <a:gd name="connsiteX6" fmla="*/ 393138 w 464334"/>
                <a:gd name="connsiteY6" fmla="*/ 641565 h 702820"/>
                <a:gd name="connsiteX7" fmla="*/ 349617 w 464334"/>
                <a:gd name="connsiteY7" fmla="*/ 445088 h 702820"/>
                <a:gd name="connsiteX8" fmla="*/ 461968 w 464334"/>
                <a:gd name="connsiteY8" fmla="*/ 153694 h 702820"/>
                <a:gd name="connsiteX9" fmla="*/ 464334 w 464334"/>
                <a:gd name="connsiteY9" fmla="*/ 151923 h 702820"/>
                <a:gd name="connsiteX10" fmla="*/ 435019 w 464334"/>
                <a:gd name="connsiteY10" fmla="*/ 102926 h 702820"/>
                <a:gd name="connsiteX11" fmla="*/ 306185 w 464334"/>
                <a:gd name="connsiteY11" fmla="*/ 7139 h 702820"/>
                <a:gd name="connsiteX0" fmla="*/ 349617 w 464334"/>
                <a:gd name="connsiteY0" fmla="*/ 445088 h 702820"/>
                <a:gd name="connsiteX1" fmla="*/ 461968 w 464334"/>
                <a:gd name="connsiteY1" fmla="*/ 153694 h 702820"/>
                <a:gd name="connsiteX2" fmla="*/ 464334 w 464334"/>
                <a:gd name="connsiteY2" fmla="*/ 151923 h 702820"/>
                <a:gd name="connsiteX3" fmla="*/ 435019 w 464334"/>
                <a:gd name="connsiteY3" fmla="*/ 102926 h 702820"/>
                <a:gd name="connsiteX4" fmla="*/ 306185 w 464334"/>
                <a:gd name="connsiteY4" fmla="*/ 7139 h 702820"/>
                <a:gd name="connsiteX5" fmla="*/ 254828 w 464334"/>
                <a:gd name="connsiteY5" fmla="*/ 0 h 702820"/>
                <a:gd name="connsiteX6" fmla="*/ 0 w 464334"/>
                <a:gd name="connsiteY6" fmla="*/ 351410 h 702820"/>
                <a:gd name="connsiteX7" fmla="*/ 254828 w 464334"/>
                <a:gd name="connsiteY7" fmla="*/ 702820 h 702820"/>
                <a:gd name="connsiteX8" fmla="*/ 354019 w 464334"/>
                <a:gd name="connsiteY8" fmla="*/ 675204 h 702820"/>
                <a:gd name="connsiteX9" fmla="*/ 394939 w 464334"/>
                <a:gd name="connsiteY9" fmla="*/ 644575 h 702820"/>
                <a:gd name="connsiteX10" fmla="*/ 393138 w 464334"/>
                <a:gd name="connsiteY10" fmla="*/ 641565 h 702820"/>
                <a:gd name="connsiteX11" fmla="*/ 441057 w 464334"/>
                <a:gd name="connsiteY11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  <a:gd name="connsiteX10" fmla="*/ 441057 w 464334"/>
                <a:gd name="connsiteY10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334" h="702820">
                  <a:moveTo>
                    <a:pt x="461968" y="153694"/>
                  </a:moveTo>
                  <a:lnTo>
                    <a:pt x="464334" y="151923"/>
                  </a:lnTo>
                  <a:lnTo>
                    <a:pt x="435019" y="102926"/>
                  </a:lnTo>
                  <a:cubicBezTo>
                    <a:pt x="400433" y="55231"/>
                    <a:pt x="355951" y="21183"/>
                    <a:pt x="306185" y="7139"/>
                  </a:cubicBezTo>
                  <a:cubicBezTo>
                    <a:pt x="289596" y="2458"/>
                    <a:pt x="272420" y="0"/>
                    <a:pt x="254828" y="0"/>
                  </a:cubicBezTo>
                  <a:cubicBezTo>
                    <a:pt x="114090" y="0"/>
                    <a:pt x="0" y="157332"/>
                    <a:pt x="0" y="351410"/>
                  </a:cubicBezTo>
                  <a:cubicBezTo>
                    <a:pt x="0" y="545488"/>
                    <a:pt x="114090" y="702820"/>
                    <a:pt x="254828" y="702820"/>
                  </a:cubicBezTo>
                  <a:cubicBezTo>
                    <a:pt x="290013" y="702820"/>
                    <a:pt x="323532" y="692987"/>
                    <a:pt x="354019" y="675204"/>
                  </a:cubicBezTo>
                  <a:lnTo>
                    <a:pt x="394939" y="644575"/>
                  </a:lnTo>
                  <a:lnTo>
                    <a:pt x="393138" y="641565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8F72DC4E-1E7C-4EA7-86E5-9AFA48CA5367}"/>
                </a:ext>
              </a:extLst>
            </p:cNvPr>
            <p:cNvSpPr/>
            <p:nvPr/>
          </p:nvSpPr>
          <p:spPr bwMode="auto">
            <a:xfrm rot="900000" flipH="1">
              <a:off x="753655" y="-878464"/>
              <a:ext cx="270044" cy="408740"/>
            </a:xfrm>
            <a:custGeom>
              <a:avLst/>
              <a:gdLst>
                <a:gd name="connsiteX0" fmla="*/ 306185 w 464334"/>
                <a:gd name="connsiteY0" fmla="*/ 7139 h 702820"/>
                <a:gd name="connsiteX1" fmla="*/ 254828 w 464334"/>
                <a:gd name="connsiteY1" fmla="*/ 0 h 702820"/>
                <a:gd name="connsiteX2" fmla="*/ 0 w 464334"/>
                <a:gd name="connsiteY2" fmla="*/ 351410 h 702820"/>
                <a:gd name="connsiteX3" fmla="*/ 254828 w 464334"/>
                <a:gd name="connsiteY3" fmla="*/ 702820 h 702820"/>
                <a:gd name="connsiteX4" fmla="*/ 354019 w 464334"/>
                <a:gd name="connsiteY4" fmla="*/ 675204 h 702820"/>
                <a:gd name="connsiteX5" fmla="*/ 394939 w 464334"/>
                <a:gd name="connsiteY5" fmla="*/ 644575 h 702820"/>
                <a:gd name="connsiteX6" fmla="*/ 393138 w 464334"/>
                <a:gd name="connsiteY6" fmla="*/ 641565 h 702820"/>
                <a:gd name="connsiteX7" fmla="*/ 349617 w 464334"/>
                <a:gd name="connsiteY7" fmla="*/ 445088 h 702820"/>
                <a:gd name="connsiteX8" fmla="*/ 461968 w 464334"/>
                <a:gd name="connsiteY8" fmla="*/ 153694 h 702820"/>
                <a:gd name="connsiteX9" fmla="*/ 464334 w 464334"/>
                <a:gd name="connsiteY9" fmla="*/ 151923 h 702820"/>
                <a:gd name="connsiteX10" fmla="*/ 435019 w 464334"/>
                <a:gd name="connsiteY10" fmla="*/ 102926 h 702820"/>
                <a:gd name="connsiteX11" fmla="*/ 306185 w 464334"/>
                <a:gd name="connsiteY11" fmla="*/ 7139 h 702820"/>
                <a:gd name="connsiteX0" fmla="*/ 349617 w 464334"/>
                <a:gd name="connsiteY0" fmla="*/ 445088 h 702820"/>
                <a:gd name="connsiteX1" fmla="*/ 461968 w 464334"/>
                <a:gd name="connsiteY1" fmla="*/ 153694 h 702820"/>
                <a:gd name="connsiteX2" fmla="*/ 464334 w 464334"/>
                <a:gd name="connsiteY2" fmla="*/ 151923 h 702820"/>
                <a:gd name="connsiteX3" fmla="*/ 435019 w 464334"/>
                <a:gd name="connsiteY3" fmla="*/ 102926 h 702820"/>
                <a:gd name="connsiteX4" fmla="*/ 306185 w 464334"/>
                <a:gd name="connsiteY4" fmla="*/ 7139 h 702820"/>
                <a:gd name="connsiteX5" fmla="*/ 254828 w 464334"/>
                <a:gd name="connsiteY5" fmla="*/ 0 h 702820"/>
                <a:gd name="connsiteX6" fmla="*/ 0 w 464334"/>
                <a:gd name="connsiteY6" fmla="*/ 351410 h 702820"/>
                <a:gd name="connsiteX7" fmla="*/ 254828 w 464334"/>
                <a:gd name="connsiteY7" fmla="*/ 702820 h 702820"/>
                <a:gd name="connsiteX8" fmla="*/ 354019 w 464334"/>
                <a:gd name="connsiteY8" fmla="*/ 675204 h 702820"/>
                <a:gd name="connsiteX9" fmla="*/ 394939 w 464334"/>
                <a:gd name="connsiteY9" fmla="*/ 644575 h 702820"/>
                <a:gd name="connsiteX10" fmla="*/ 393138 w 464334"/>
                <a:gd name="connsiteY10" fmla="*/ 641565 h 702820"/>
                <a:gd name="connsiteX11" fmla="*/ 441057 w 464334"/>
                <a:gd name="connsiteY11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  <a:gd name="connsiteX10" fmla="*/ 441057 w 464334"/>
                <a:gd name="connsiteY10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334" h="702820">
                  <a:moveTo>
                    <a:pt x="461968" y="153694"/>
                  </a:moveTo>
                  <a:lnTo>
                    <a:pt x="464334" y="151923"/>
                  </a:lnTo>
                  <a:lnTo>
                    <a:pt x="435019" y="102926"/>
                  </a:lnTo>
                  <a:cubicBezTo>
                    <a:pt x="400433" y="55231"/>
                    <a:pt x="355951" y="21183"/>
                    <a:pt x="306185" y="7139"/>
                  </a:cubicBezTo>
                  <a:cubicBezTo>
                    <a:pt x="289596" y="2458"/>
                    <a:pt x="272420" y="0"/>
                    <a:pt x="254828" y="0"/>
                  </a:cubicBezTo>
                  <a:cubicBezTo>
                    <a:pt x="114090" y="0"/>
                    <a:pt x="0" y="157332"/>
                    <a:pt x="0" y="351410"/>
                  </a:cubicBezTo>
                  <a:cubicBezTo>
                    <a:pt x="0" y="545488"/>
                    <a:pt x="114090" y="702820"/>
                    <a:pt x="254828" y="702820"/>
                  </a:cubicBezTo>
                  <a:cubicBezTo>
                    <a:pt x="290013" y="702820"/>
                    <a:pt x="323532" y="692987"/>
                    <a:pt x="354019" y="675204"/>
                  </a:cubicBezTo>
                  <a:lnTo>
                    <a:pt x="394939" y="644575"/>
                  </a:lnTo>
                  <a:lnTo>
                    <a:pt x="393138" y="641565"/>
                  </a:lnTo>
                </a:path>
              </a:pathLst>
            </a:cu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4A2516AC-979C-4243-982B-9E67325E06B1}"/>
                </a:ext>
              </a:extLst>
            </p:cNvPr>
            <p:cNvSpPr/>
            <p:nvPr/>
          </p:nvSpPr>
          <p:spPr bwMode="auto">
            <a:xfrm>
              <a:off x="-241739" y="-1157173"/>
              <a:ext cx="442286" cy="71823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95B928D8-A85D-40E0-ADB0-48C9EA7E25C8}"/>
                </a:ext>
              </a:extLst>
            </p:cNvPr>
            <p:cNvSpPr/>
            <p:nvPr/>
          </p:nvSpPr>
          <p:spPr bwMode="auto">
            <a:xfrm flipH="1">
              <a:off x="99907" y="-2075448"/>
              <a:ext cx="1094231" cy="1298724"/>
            </a:xfrm>
            <a:custGeom>
              <a:avLst/>
              <a:gdLst>
                <a:gd name="connsiteX0" fmla="*/ 1094231 w 1094231"/>
                <a:gd name="connsiteY0" fmla="*/ 0 h 1298724"/>
                <a:gd name="connsiteX1" fmla="*/ 923364 w 1094231"/>
                <a:gd name="connsiteY1" fmla="*/ 113034 h 1298724"/>
                <a:gd name="connsiteX2" fmla="*/ 916723 w 1094231"/>
                <a:gd name="connsiteY2" fmla="*/ 125888 h 1298724"/>
                <a:gd name="connsiteX3" fmla="*/ 923715 w 1094231"/>
                <a:gd name="connsiteY3" fmla="*/ 92176 h 1298724"/>
                <a:gd name="connsiteX4" fmla="*/ 752847 w 1094231"/>
                <a:gd name="connsiteY4" fmla="*/ 205210 h 1298724"/>
                <a:gd name="connsiteX5" fmla="*/ 746204 w 1094231"/>
                <a:gd name="connsiteY5" fmla="*/ 218071 h 1298724"/>
                <a:gd name="connsiteX6" fmla="*/ 753197 w 1094231"/>
                <a:gd name="connsiteY6" fmla="*/ 184352 h 1298724"/>
                <a:gd name="connsiteX7" fmla="*/ 582329 w 1094231"/>
                <a:gd name="connsiteY7" fmla="*/ 297386 h 1298724"/>
                <a:gd name="connsiteX8" fmla="*/ 575686 w 1094231"/>
                <a:gd name="connsiteY8" fmla="*/ 310247 h 1298724"/>
                <a:gd name="connsiteX9" fmla="*/ 582679 w 1094231"/>
                <a:gd name="connsiteY9" fmla="*/ 276528 h 1298724"/>
                <a:gd name="connsiteX10" fmla="*/ 411811 w 1094231"/>
                <a:gd name="connsiteY10" fmla="*/ 389562 h 1298724"/>
                <a:gd name="connsiteX11" fmla="*/ 405168 w 1094231"/>
                <a:gd name="connsiteY11" fmla="*/ 402423 h 1298724"/>
                <a:gd name="connsiteX12" fmla="*/ 412161 w 1094231"/>
                <a:gd name="connsiteY12" fmla="*/ 368705 h 1298724"/>
                <a:gd name="connsiteX13" fmla="*/ 241293 w 1094231"/>
                <a:gd name="connsiteY13" fmla="*/ 481739 h 1298724"/>
                <a:gd name="connsiteX14" fmla="*/ 234649 w 1094231"/>
                <a:gd name="connsiteY14" fmla="*/ 494600 h 1298724"/>
                <a:gd name="connsiteX15" fmla="*/ 241643 w 1094231"/>
                <a:gd name="connsiteY15" fmla="*/ 460880 h 1298724"/>
                <a:gd name="connsiteX16" fmla="*/ 0 w 1094231"/>
                <a:gd name="connsiteY16" fmla="*/ 846803 h 1298724"/>
                <a:gd name="connsiteX17" fmla="*/ 241643 w 1094231"/>
                <a:gd name="connsiteY17" fmla="*/ 1232725 h 1298724"/>
                <a:gd name="connsiteX18" fmla="*/ 241643 w 1094231"/>
                <a:gd name="connsiteY18" fmla="*/ 1232724 h 1298724"/>
                <a:gd name="connsiteX19" fmla="*/ 222996 w 1094231"/>
                <a:gd name="connsiteY19" fmla="*/ 1142819 h 1298724"/>
                <a:gd name="connsiteX20" fmla="*/ 254519 w 1094231"/>
                <a:gd name="connsiteY20" fmla="*/ 1180089 h 1298724"/>
                <a:gd name="connsiteX21" fmla="*/ 548119 w 1094231"/>
                <a:gd name="connsiteY21" fmla="*/ 1298724 h 1298724"/>
                <a:gd name="connsiteX22" fmla="*/ 423115 w 1094231"/>
                <a:gd name="connsiteY22" fmla="*/ 999835 h 1298724"/>
                <a:gd name="connsiteX23" fmla="*/ 418860 w 1094231"/>
                <a:gd name="connsiteY23" fmla="*/ 945640 h 1298724"/>
                <a:gd name="connsiteX24" fmla="*/ 420204 w 1094231"/>
                <a:gd name="connsiteY24" fmla="*/ 948118 h 1298724"/>
                <a:gd name="connsiteX25" fmla="*/ 582679 w 1094231"/>
                <a:gd name="connsiteY25" fmla="*/ 1048374 h 1298724"/>
                <a:gd name="connsiteX26" fmla="*/ 582679 w 1094231"/>
                <a:gd name="connsiteY26" fmla="*/ 1048373 h 1298724"/>
                <a:gd name="connsiteX27" fmla="*/ 543364 w 1094231"/>
                <a:gd name="connsiteY27" fmla="*/ 858817 h 1298724"/>
                <a:gd name="connsiteX28" fmla="*/ 535010 w 1094231"/>
                <a:gd name="connsiteY28" fmla="*/ 733636 h 1298724"/>
                <a:gd name="connsiteX29" fmla="*/ 552823 w 1094231"/>
                <a:gd name="connsiteY29" fmla="*/ 786048 h 1298724"/>
                <a:gd name="connsiteX30" fmla="*/ 753197 w 1094231"/>
                <a:gd name="connsiteY30" fmla="*/ 956197 h 1298724"/>
                <a:gd name="connsiteX31" fmla="*/ 753197 w 1094231"/>
                <a:gd name="connsiteY31" fmla="*/ 956197 h 1298724"/>
                <a:gd name="connsiteX32" fmla="*/ 713882 w 1094231"/>
                <a:gd name="connsiteY32" fmla="*/ 766641 h 1298724"/>
                <a:gd name="connsiteX33" fmla="*/ 705528 w 1094231"/>
                <a:gd name="connsiteY33" fmla="*/ 641459 h 1298724"/>
                <a:gd name="connsiteX34" fmla="*/ 723341 w 1094231"/>
                <a:gd name="connsiteY34" fmla="*/ 693872 h 1298724"/>
                <a:gd name="connsiteX35" fmla="*/ 923715 w 1094231"/>
                <a:gd name="connsiteY35" fmla="*/ 864021 h 1298724"/>
                <a:gd name="connsiteX36" fmla="*/ 923715 w 1094231"/>
                <a:gd name="connsiteY36" fmla="*/ 864020 h 1298724"/>
                <a:gd name="connsiteX37" fmla="*/ 884400 w 1094231"/>
                <a:gd name="connsiteY37" fmla="*/ 674465 h 1298724"/>
                <a:gd name="connsiteX38" fmla="*/ 876047 w 1094231"/>
                <a:gd name="connsiteY38" fmla="*/ 549290 h 1298724"/>
                <a:gd name="connsiteX39" fmla="*/ 893857 w 1094231"/>
                <a:gd name="connsiteY39" fmla="*/ 601696 h 1298724"/>
                <a:gd name="connsiteX40" fmla="*/ 1094231 w 1094231"/>
                <a:gd name="connsiteY40" fmla="*/ 771845 h 1298724"/>
                <a:gd name="connsiteX41" fmla="*/ 1094231 w 1094231"/>
                <a:gd name="connsiteY41" fmla="*/ 771844 h 1298724"/>
                <a:gd name="connsiteX42" fmla="*/ 1094231 w 1094231"/>
                <a:gd name="connsiteY42" fmla="*/ 0 h 1298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094231" h="1298724">
                  <a:moveTo>
                    <a:pt x="1094231" y="0"/>
                  </a:moveTo>
                  <a:cubicBezTo>
                    <a:pt x="1027503" y="0"/>
                    <a:pt x="967093" y="43196"/>
                    <a:pt x="923364" y="113034"/>
                  </a:cubicBezTo>
                  <a:lnTo>
                    <a:pt x="916723" y="125888"/>
                  </a:lnTo>
                  <a:lnTo>
                    <a:pt x="923715" y="92176"/>
                  </a:lnTo>
                  <a:cubicBezTo>
                    <a:pt x="856987" y="92176"/>
                    <a:pt x="796576" y="135372"/>
                    <a:pt x="752847" y="205210"/>
                  </a:cubicBezTo>
                  <a:lnTo>
                    <a:pt x="746204" y="218071"/>
                  </a:lnTo>
                  <a:lnTo>
                    <a:pt x="753197" y="184352"/>
                  </a:lnTo>
                  <a:cubicBezTo>
                    <a:pt x="686469" y="184352"/>
                    <a:pt x="626058" y="227548"/>
                    <a:pt x="582329" y="297386"/>
                  </a:cubicBezTo>
                  <a:lnTo>
                    <a:pt x="575686" y="310247"/>
                  </a:lnTo>
                  <a:lnTo>
                    <a:pt x="582679" y="276528"/>
                  </a:lnTo>
                  <a:cubicBezTo>
                    <a:pt x="515951" y="276528"/>
                    <a:pt x="455540" y="319724"/>
                    <a:pt x="411811" y="389562"/>
                  </a:cubicBezTo>
                  <a:lnTo>
                    <a:pt x="405168" y="402423"/>
                  </a:lnTo>
                  <a:lnTo>
                    <a:pt x="412161" y="368705"/>
                  </a:lnTo>
                  <a:cubicBezTo>
                    <a:pt x="345433" y="368705"/>
                    <a:pt x="285022" y="411901"/>
                    <a:pt x="241293" y="481739"/>
                  </a:cubicBezTo>
                  <a:lnTo>
                    <a:pt x="234649" y="494600"/>
                  </a:lnTo>
                  <a:lnTo>
                    <a:pt x="241643" y="460880"/>
                  </a:lnTo>
                  <a:cubicBezTo>
                    <a:pt x="108187" y="460880"/>
                    <a:pt x="0" y="633664"/>
                    <a:pt x="0" y="846803"/>
                  </a:cubicBezTo>
                  <a:cubicBezTo>
                    <a:pt x="0" y="1059942"/>
                    <a:pt x="108187" y="1232725"/>
                    <a:pt x="241643" y="1232725"/>
                  </a:cubicBezTo>
                  <a:lnTo>
                    <a:pt x="241643" y="1232724"/>
                  </a:lnTo>
                  <a:lnTo>
                    <a:pt x="222996" y="1142819"/>
                  </a:lnTo>
                  <a:lnTo>
                    <a:pt x="254519" y="1180089"/>
                  </a:lnTo>
                  <a:cubicBezTo>
                    <a:pt x="329658" y="1253388"/>
                    <a:pt x="433461" y="1298724"/>
                    <a:pt x="548119" y="1298724"/>
                  </a:cubicBezTo>
                  <a:cubicBezTo>
                    <a:pt x="481450" y="1207906"/>
                    <a:pt x="439782" y="1105339"/>
                    <a:pt x="423115" y="999835"/>
                  </a:cubicBezTo>
                  <a:lnTo>
                    <a:pt x="418860" y="945640"/>
                  </a:lnTo>
                  <a:lnTo>
                    <a:pt x="420204" y="948118"/>
                  </a:lnTo>
                  <a:cubicBezTo>
                    <a:pt x="463117" y="1010409"/>
                    <a:pt x="520122" y="1048374"/>
                    <a:pt x="582679" y="1048374"/>
                  </a:cubicBezTo>
                  <a:lnTo>
                    <a:pt x="582679" y="1048373"/>
                  </a:lnTo>
                  <a:cubicBezTo>
                    <a:pt x="565206" y="987079"/>
                    <a:pt x="552101" y="923516"/>
                    <a:pt x="543364" y="858817"/>
                  </a:cubicBezTo>
                  <a:lnTo>
                    <a:pt x="535010" y="733636"/>
                  </a:lnTo>
                  <a:lnTo>
                    <a:pt x="552823" y="786048"/>
                  </a:lnTo>
                  <a:cubicBezTo>
                    <a:pt x="596248" y="888704"/>
                    <a:pt x="669787" y="956197"/>
                    <a:pt x="753197" y="956197"/>
                  </a:cubicBezTo>
                  <a:lnTo>
                    <a:pt x="753197" y="956197"/>
                  </a:lnTo>
                  <a:cubicBezTo>
                    <a:pt x="735724" y="894903"/>
                    <a:pt x="722619" y="831340"/>
                    <a:pt x="713882" y="766641"/>
                  </a:cubicBezTo>
                  <a:lnTo>
                    <a:pt x="705528" y="641459"/>
                  </a:lnTo>
                  <a:lnTo>
                    <a:pt x="723341" y="693872"/>
                  </a:lnTo>
                  <a:cubicBezTo>
                    <a:pt x="766766" y="796528"/>
                    <a:pt x="840305" y="864021"/>
                    <a:pt x="923715" y="864021"/>
                  </a:cubicBezTo>
                  <a:lnTo>
                    <a:pt x="923715" y="864020"/>
                  </a:lnTo>
                  <a:cubicBezTo>
                    <a:pt x="906242" y="802727"/>
                    <a:pt x="893137" y="739164"/>
                    <a:pt x="884400" y="674465"/>
                  </a:cubicBezTo>
                  <a:lnTo>
                    <a:pt x="876047" y="549290"/>
                  </a:lnTo>
                  <a:lnTo>
                    <a:pt x="893857" y="601696"/>
                  </a:lnTo>
                  <a:cubicBezTo>
                    <a:pt x="937282" y="704352"/>
                    <a:pt x="1010821" y="771845"/>
                    <a:pt x="1094231" y="771845"/>
                  </a:cubicBezTo>
                  <a:lnTo>
                    <a:pt x="1094231" y="771844"/>
                  </a:lnTo>
                  <a:cubicBezTo>
                    <a:pt x="1024338" y="526671"/>
                    <a:pt x="1024338" y="245174"/>
                    <a:pt x="109423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6FAE794F-41A2-407A-AAD2-4E417354AE9B}"/>
                </a:ext>
              </a:extLst>
            </p:cNvPr>
            <p:cNvSpPr/>
            <p:nvPr/>
          </p:nvSpPr>
          <p:spPr bwMode="auto">
            <a:xfrm>
              <a:off x="-224319" y="-902424"/>
              <a:ext cx="386744" cy="158228"/>
            </a:xfrm>
            <a:custGeom>
              <a:avLst/>
              <a:gdLst>
                <a:gd name="connsiteX0" fmla="*/ 354766 w 354766"/>
                <a:gd name="connsiteY0" fmla="*/ 0 h 90861"/>
                <a:gd name="connsiteX1" fmla="*/ 348133 w 354766"/>
                <a:gd name="connsiteY1" fmla="*/ 20440 h 90861"/>
                <a:gd name="connsiteX2" fmla="*/ 177383 w 354766"/>
                <a:gd name="connsiteY2" fmla="*/ 90861 h 90861"/>
                <a:gd name="connsiteX3" fmla="*/ 6633 w 354766"/>
                <a:gd name="connsiteY3" fmla="*/ 20440 h 90861"/>
                <a:gd name="connsiteX4" fmla="*/ 0 w 354766"/>
                <a:gd name="connsiteY4" fmla="*/ 0 h 90861"/>
                <a:gd name="connsiteX5" fmla="*/ 10426 w 354766"/>
                <a:gd name="connsiteY5" fmla="*/ 7551 h 90861"/>
                <a:gd name="connsiteX6" fmla="*/ 177383 w 354766"/>
                <a:gd name="connsiteY6" fmla="*/ 41322 h 90861"/>
                <a:gd name="connsiteX7" fmla="*/ 344340 w 354766"/>
                <a:gd name="connsiteY7" fmla="*/ 7551 h 90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4766" h="90861">
                  <a:moveTo>
                    <a:pt x="354766" y="0"/>
                  </a:moveTo>
                  <a:lnTo>
                    <a:pt x="348133" y="20440"/>
                  </a:lnTo>
                  <a:cubicBezTo>
                    <a:pt x="320001" y="61824"/>
                    <a:pt x="254143" y="90861"/>
                    <a:pt x="177383" y="90861"/>
                  </a:cubicBezTo>
                  <a:cubicBezTo>
                    <a:pt x="100624" y="90861"/>
                    <a:pt x="34765" y="61824"/>
                    <a:pt x="6633" y="20440"/>
                  </a:cubicBezTo>
                  <a:lnTo>
                    <a:pt x="0" y="0"/>
                  </a:lnTo>
                  <a:lnTo>
                    <a:pt x="10426" y="7551"/>
                  </a:lnTo>
                  <a:cubicBezTo>
                    <a:pt x="53154" y="28417"/>
                    <a:pt x="112182" y="41322"/>
                    <a:pt x="177383" y="41322"/>
                  </a:cubicBezTo>
                  <a:cubicBezTo>
                    <a:pt x="242584" y="41322"/>
                    <a:pt x="301612" y="28417"/>
                    <a:pt x="344340" y="755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29A0D454-2EF5-4B24-813C-AC70FF6D7035}"/>
                </a:ext>
              </a:extLst>
            </p:cNvPr>
            <p:cNvSpPr/>
            <p:nvPr/>
          </p:nvSpPr>
          <p:spPr bwMode="auto">
            <a:xfrm>
              <a:off x="170723" y="-525430"/>
              <a:ext cx="611125" cy="911427"/>
            </a:xfrm>
            <a:custGeom>
              <a:avLst/>
              <a:gdLst>
                <a:gd name="connsiteX0" fmla="*/ 577203 w 611125"/>
                <a:gd name="connsiteY0" fmla="*/ 0 h 911427"/>
                <a:gd name="connsiteX1" fmla="*/ 611125 w 611125"/>
                <a:gd name="connsiteY1" fmla="*/ 6208 h 911427"/>
                <a:gd name="connsiteX2" fmla="*/ 19292 w 611125"/>
                <a:gd name="connsiteY2" fmla="*/ 911427 h 911427"/>
                <a:gd name="connsiteX3" fmla="*/ 0 w 611125"/>
                <a:gd name="connsiteY3" fmla="*/ 882842 h 911427"/>
                <a:gd name="connsiteX4" fmla="*/ 577203 w 611125"/>
                <a:gd name="connsiteY4" fmla="*/ 0 h 91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125" h="911427">
                  <a:moveTo>
                    <a:pt x="577203" y="0"/>
                  </a:moveTo>
                  <a:lnTo>
                    <a:pt x="611125" y="6208"/>
                  </a:lnTo>
                  <a:cubicBezTo>
                    <a:pt x="543594" y="375253"/>
                    <a:pt x="330265" y="701544"/>
                    <a:pt x="19292" y="911427"/>
                  </a:cubicBezTo>
                  <a:lnTo>
                    <a:pt x="0" y="882842"/>
                  </a:lnTo>
                  <a:cubicBezTo>
                    <a:pt x="303286" y="678147"/>
                    <a:pt x="511341" y="359923"/>
                    <a:pt x="577203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43067955-D80A-435C-AF74-44B5B8D70EDF}"/>
                </a:ext>
              </a:extLst>
            </p:cNvPr>
            <p:cNvSpPr/>
            <p:nvPr/>
          </p:nvSpPr>
          <p:spPr bwMode="auto">
            <a:xfrm>
              <a:off x="-32223" y="365758"/>
              <a:ext cx="684038" cy="1546099"/>
            </a:xfrm>
            <a:custGeom>
              <a:avLst/>
              <a:gdLst>
                <a:gd name="connsiteX0" fmla="*/ 193143 w 684038"/>
                <a:gd name="connsiteY0" fmla="*/ 0 h 1546099"/>
                <a:gd name="connsiteX1" fmla="*/ 223353 w 684038"/>
                <a:gd name="connsiteY1" fmla="*/ 21960 h 1546099"/>
                <a:gd name="connsiteX2" fmla="*/ 80839 w 684038"/>
                <a:gd name="connsiteY2" fmla="*/ 881799 h 1546099"/>
                <a:gd name="connsiteX3" fmla="*/ 684038 w 684038"/>
                <a:gd name="connsiteY3" fmla="*/ 1510915 h 1546099"/>
                <a:gd name="connsiteX4" fmla="*/ 671507 w 684038"/>
                <a:gd name="connsiteY4" fmla="*/ 1546099 h 1546099"/>
                <a:gd name="connsiteX5" fmla="*/ 45159 w 684038"/>
                <a:gd name="connsiteY5" fmla="*/ 892839 h 1546099"/>
                <a:gd name="connsiteX6" fmla="*/ 193143 w 684038"/>
                <a:gd name="connsiteY6" fmla="*/ 0 h 1546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4038" h="1546099">
                  <a:moveTo>
                    <a:pt x="193143" y="0"/>
                  </a:moveTo>
                  <a:lnTo>
                    <a:pt x="223353" y="21960"/>
                  </a:lnTo>
                  <a:cubicBezTo>
                    <a:pt x="42982" y="270092"/>
                    <a:pt x="-9832" y="588744"/>
                    <a:pt x="80839" y="881799"/>
                  </a:cubicBezTo>
                  <a:cubicBezTo>
                    <a:pt x="171511" y="1174855"/>
                    <a:pt x="395053" y="1408002"/>
                    <a:pt x="684038" y="1510915"/>
                  </a:cubicBezTo>
                  <a:lnTo>
                    <a:pt x="671507" y="1546099"/>
                  </a:lnTo>
                  <a:cubicBezTo>
                    <a:pt x="371432" y="1439237"/>
                    <a:pt x="139310" y="1197141"/>
                    <a:pt x="45159" y="892839"/>
                  </a:cubicBezTo>
                  <a:cubicBezTo>
                    <a:pt x="-48993" y="588536"/>
                    <a:pt x="5850" y="257654"/>
                    <a:pt x="193143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21" name="楕円 220">
              <a:extLst>
                <a:ext uri="{FF2B5EF4-FFF2-40B4-BE49-F238E27FC236}">
                  <a16:creationId xmlns:a16="http://schemas.microsoft.com/office/drawing/2014/main" id="{A945B63B-6AD2-46FD-A73F-33AAEFCA4E56}"/>
                </a:ext>
              </a:extLst>
            </p:cNvPr>
            <p:cNvSpPr/>
            <p:nvPr/>
          </p:nvSpPr>
          <p:spPr bwMode="auto">
            <a:xfrm rot="1563612">
              <a:off x="124539" y="289524"/>
              <a:ext cx="105585" cy="161044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8AFA3A7E-3B4D-4E51-B474-10D5EA2FCC0D}"/>
                </a:ext>
              </a:extLst>
            </p:cNvPr>
            <p:cNvGrpSpPr/>
            <p:nvPr/>
          </p:nvGrpSpPr>
          <p:grpSpPr>
            <a:xfrm rot="1020387">
              <a:off x="675304" y="-815522"/>
              <a:ext cx="260392" cy="381600"/>
              <a:chOff x="618727" y="-853089"/>
              <a:chExt cx="260392" cy="381600"/>
            </a:xfrm>
          </p:grpSpPr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5C510D99-9480-443A-BAEF-DBDA2FE346EE}"/>
                  </a:ext>
                </a:extLst>
              </p:cNvPr>
              <p:cNvSpPr/>
              <p:nvPr/>
            </p:nvSpPr>
            <p:spPr bwMode="auto">
              <a:xfrm>
                <a:off x="712988" y="-542926"/>
                <a:ext cx="75206" cy="7143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B4710960-BA0D-46D4-9D00-39D236B3BE49}"/>
                  </a:ext>
                </a:extLst>
              </p:cNvPr>
              <p:cNvSpPr/>
              <p:nvPr/>
            </p:nvSpPr>
            <p:spPr bwMode="auto">
              <a:xfrm>
                <a:off x="687508" y="-690214"/>
                <a:ext cx="126166" cy="18298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DB655351-F2C1-42AE-8994-5F03EA6AD4DA}"/>
                  </a:ext>
                </a:extLst>
              </p:cNvPr>
              <p:cNvSpPr/>
              <p:nvPr/>
            </p:nvSpPr>
            <p:spPr bwMode="auto">
              <a:xfrm>
                <a:off x="618727" y="-853089"/>
                <a:ext cx="260392" cy="260392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1506EF75-D641-4BAA-8B27-0875AC1D4D59}"/>
                  </a:ext>
                </a:extLst>
              </p:cNvPr>
              <p:cNvSpPr/>
              <p:nvPr/>
            </p:nvSpPr>
            <p:spPr bwMode="auto">
              <a:xfrm>
                <a:off x="692615" y="-816307"/>
                <a:ext cx="159176" cy="15917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20C18A28-590B-4D74-AC38-C7E12EEF556F}"/>
                </a:ext>
              </a:extLst>
            </p:cNvPr>
            <p:cNvGrpSpPr/>
            <p:nvPr/>
          </p:nvGrpSpPr>
          <p:grpSpPr>
            <a:xfrm rot="20700000">
              <a:off x="159266" y="312063"/>
              <a:ext cx="1625486" cy="1644627"/>
              <a:chOff x="4950439" y="5756406"/>
              <a:chExt cx="1625486" cy="1644627"/>
            </a:xfrm>
          </p:grpSpPr>
          <p:sp>
            <p:nvSpPr>
              <p:cNvPr id="233" name="四角形: 角を丸くする 232">
                <a:extLst>
                  <a:ext uri="{FF2B5EF4-FFF2-40B4-BE49-F238E27FC236}">
                    <a16:creationId xmlns:a16="http://schemas.microsoft.com/office/drawing/2014/main" id="{DC95D93F-0CEE-45A2-94B7-AA90CCC2D04D}"/>
                  </a:ext>
                </a:extLst>
              </p:cNvPr>
              <p:cNvSpPr/>
              <p:nvPr/>
            </p:nvSpPr>
            <p:spPr bwMode="auto">
              <a:xfrm>
                <a:off x="4950439" y="6489601"/>
                <a:ext cx="1625486" cy="901967"/>
              </a:xfrm>
              <a:prstGeom prst="roundRect">
                <a:avLst>
                  <a:gd name="adj" fmla="val 15963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1238D934-6A89-4397-A108-1D5A8B745AE5}"/>
                  </a:ext>
                </a:extLst>
              </p:cNvPr>
              <p:cNvSpPr/>
              <p:nvPr/>
            </p:nvSpPr>
            <p:spPr bwMode="auto">
              <a:xfrm>
                <a:off x="5302707" y="5756406"/>
                <a:ext cx="910768" cy="742660"/>
              </a:xfrm>
              <a:custGeom>
                <a:avLst/>
                <a:gdLst>
                  <a:gd name="connsiteX0" fmla="*/ 455384 w 910768"/>
                  <a:gd name="connsiteY0" fmla="*/ 0 h 979900"/>
                  <a:gd name="connsiteX1" fmla="*/ 910768 w 910768"/>
                  <a:gd name="connsiteY1" fmla="*/ 967787 h 979900"/>
                  <a:gd name="connsiteX2" fmla="*/ 910194 w 910768"/>
                  <a:gd name="connsiteY2" fmla="*/ 979900 h 979900"/>
                  <a:gd name="connsiteX3" fmla="*/ 784404 w 910768"/>
                  <a:gd name="connsiteY3" fmla="*/ 979900 h 979900"/>
                  <a:gd name="connsiteX4" fmla="*/ 786260 w 910768"/>
                  <a:gd name="connsiteY4" fmla="*/ 932889 h 979900"/>
                  <a:gd name="connsiteX5" fmla="*/ 455384 w 910768"/>
                  <a:gd name="connsiteY5" fmla="*/ 87851 h 979900"/>
                  <a:gd name="connsiteX6" fmla="*/ 124509 w 910768"/>
                  <a:gd name="connsiteY6" fmla="*/ 932889 h 979900"/>
                  <a:gd name="connsiteX7" fmla="*/ 126364 w 910768"/>
                  <a:gd name="connsiteY7" fmla="*/ 979900 h 979900"/>
                  <a:gd name="connsiteX8" fmla="*/ 575 w 910768"/>
                  <a:gd name="connsiteY8" fmla="*/ 979900 h 979900"/>
                  <a:gd name="connsiteX9" fmla="*/ 0 w 910768"/>
                  <a:gd name="connsiteY9" fmla="*/ 967787 h 979900"/>
                  <a:gd name="connsiteX10" fmla="*/ 455384 w 910768"/>
                  <a:gd name="connsiteY10" fmla="*/ 0 h 97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0768" h="979900">
                    <a:moveTo>
                      <a:pt x="455384" y="0"/>
                    </a:moveTo>
                    <a:cubicBezTo>
                      <a:pt x="706886" y="0"/>
                      <a:pt x="910768" y="433293"/>
                      <a:pt x="910768" y="967787"/>
                    </a:cubicBezTo>
                    <a:lnTo>
                      <a:pt x="910194" y="979900"/>
                    </a:lnTo>
                    <a:lnTo>
                      <a:pt x="784404" y="979900"/>
                    </a:lnTo>
                    <a:lnTo>
                      <a:pt x="786260" y="932889"/>
                    </a:lnTo>
                    <a:cubicBezTo>
                      <a:pt x="786260" y="466187"/>
                      <a:pt x="638121" y="87851"/>
                      <a:pt x="455384" y="87851"/>
                    </a:cubicBezTo>
                    <a:cubicBezTo>
                      <a:pt x="272647" y="87851"/>
                      <a:pt x="124509" y="466187"/>
                      <a:pt x="124509" y="932889"/>
                    </a:cubicBezTo>
                    <a:lnTo>
                      <a:pt x="126364" y="979900"/>
                    </a:lnTo>
                    <a:lnTo>
                      <a:pt x="575" y="979900"/>
                    </a:lnTo>
                    <a:lnTo>
                      <a:pt x="0" y="967787"/>
                    </a:lnTo>
                    <a:cubicBezTo>
                      <a:pt x="0" y="433293"/>
                      <a:pt x="203883" y="0"/>
                      <a:pt x="455384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" name="正方形/長方形 234">
                <a:extLst>
                  <a:ext uri="{FF2B5EF4-FFF2-40B4-BE49-F238E27FC236}">
                    <a16:creationId xmlns:a16="http://schemas.microsoft.com/office/drawing/2014/main" id="{8F71EB0A-F227-44C0-9A84-9A7D8CF51A5C}"/>
                  </a:ext>
                </a:extLst>
              </p:cNvPr>
              <p:cNvSpPr/>
              <p:nvPr/>
            </p:nvSpPr>
            <p:spPr bwMode="auto">
              <a:xfrm>
                <a:off x="5370605" y="6956920"/>
                <a:ext cx="780004" cy="444113"/>
              </a:xfrm>
              <a:prstGeom prst="rect">
                <a:avLst/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" name="正方形/長方形 235">
                <a:extLst>
                  <a:ext uri="{FF2B5EF4-FFF2-40B4-BE49-F238E27FC236}">
                    <a16:creationId xmlns:a16="http://schemas.microsoft.com/office/drawing/2014/main" id="{69D72888-7F53-415A-BABD-976A50026198}"/>
                  </a:ext>
                </a:extLst>
              </p:cNvPr>
              <p:cNvSpPr/>
              <p:nvPr/>
            </p:nvSpPr>
            <p:spPr bwMode="auto">
              <a:xfrm>
                <a:off x="5288658" y="6489602"/>
                <a:ext cx="149400" cy="90196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" name="正方形/長方形 236">
                <a:extLst>
                  <a:ext uri="{FF2B5EF4-FFF2-40B4-BE49-F238E27FC236}">
                    <a16:creationId xmlns:a16="http://schemas.microsoft.com/office/drawing/2014/main" id="{CE81EBAE-6C30-4EEA-A354-8ED825367932}"/>
                  </a:ext>
                </a:extLst>
              </p:cNvPr>
              <p:cNvSpPr/>
              <p:nvPr/>
            </p:nvSpPr>
            <p:spPr bwMode="auto">
              <a:xfrm>
                <a:off x="6078125" y="6489602"/>
                <a:ext cx="149400" cy="90196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C328AC85-38AD-4B97-B40E-4D9C7E65ECF7}"/>
                </a:ext>
              </a:extLst>
            </p:cNvPr>
            <p:cNvGrpSpPr/>
            <p:nvPr/>
          </p:nvGrpSpPr>
          <p:grpSpPr>
            <a:xfrm rot="678966" flipH="1">
              <a:off x="625366" y="482621"/>
              <a:ext cx="900610" cy="1476627"/>
              <a:chOff x="1512472" y="3878332"/>
              <a:chExt cx="900610" cy="1476627"/>
            </a:xfrm>
          </p:grpSpPr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7578969A-B993-4A6D-BDF5-92C42548F87C}"/>
                  </a:ext>
                </a:extLst>
              </p:cNvPr>
              <p:cNvSpPr/>
              <p:nvPr/>
            </p:nvSpPr>
            <p:spPr bwMode="auto">
              <a:xfrm rot="1800000" flipH="1">
                <a:off x="1512472" y="4439931"/>
                <a:ext cx="680964" cy="915028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668DC71C-16F6-4C24-BEA7-475979A9F95E}"/>
                  </a:ext>
                </a:extLst>
              </p:cNvPr>
              <p:cNvGrpSpPr/>
              <p:nvPr/>
            </p:nvGrpSpPr>
            <p:grpSpPr>
              <a:xfrm flipH="1">
                <a:off x="1830798" y="3878332"/>
                <a:ext cx="582284" cy="797139"/>
                <a:chOff x="3235466" y="3089261"/>
                <a:chExt cx="582284" cy="797139"/>
              </a:xfrm>
              <a:solidFill>
                <a:schemeClr val="bg1"/>
              </a:solidFill>
            </p:grpSpPr>
            <p:sp>
              <p:nvSpPr>
                <p:cNvPr id="231" name="台形 229">
                  <a:extLst>
                    <a:ext uri="{FF2B5EF4-FFF2-40B4-BE49-F238E27FC236}">
                      <a16:creationId xmlns:a16="http://schemas.microsoft.com/office/drawing/2014/main" id="{B7C2F189-50BF-401B-831E-1FFECA387281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235466" y="3089261"/>
                  <a:ext cx="370433" cy="788797"/>
                </a:xfrm>
                <a:custGeom>
                  <a:avLst/>
                  <a:gdLst>
                    <a:gd name="connsiteX0" fmla="*/ 0 w 370433"/>
                    <a:gd name="connsiteY0" fmla="*/ 788797 h 788797"/>
                    <a:gd name="connsiteX1" fmla="*/ 140842 w 370433"/>
                    <a:gd name="connsiteY1" fmla="*/ 0 h 788797"/>
                    <a:gd name="connsiteX2" fmla="*/ 229591 w 370433"/>
                    <a:gd name="connsiteY2" fmla="*/ 0 h 788797"/>
                    <a:gd name="connsiteX3" fmla="*/ 370433 w 370433"/>
                    <a:gd name="connsiteY3" fmla="*/ 788797 h 788797"/>
                    <a:gd name="connsiteX4" fmla="*/ 0 w 370433"/>
                    <a:gd name="connsiteY4" fmla="*/ 788797 h 788797"/>
                    <a:gd name="connsiteX0" fmla="*/ 0 w 370433"/>
                    <a:gd name="connsiteY0" fmla="*/ 791696 h 791696"/>
                    <a:gd name="connsiteX1" fmla="*/ 140842 w 370433"/>
                    <a:gd name="connsiteY1" fmla="*/ 2899 h 791696"/>
                    <a:gd name="connsiteX2" fmla="*/ 174602 w 370433"/>
                    <a:gd name="connsiteY2" fmla="*/ 0 h 791696"/>
                    <a:gd name="connsiteX3" fmla="*/ 229591 w 370433"/>
                    <a:gd name="connsiteY3" fmla="*/ 2899 h 791696"/>
                    <a:gd name="connsiteX4" fmla="*/ 370433 w 370433"/>
                    <a:gd name="connsiteY4" fmla="*/ 791696 h 791696"/>
                    <a:gd name="connsiteX5" fmla="*/ 0 w 370433"/>
                    <a:gd name="connsiteY5" fmla="*/ 791696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5" fmla="*/ 266042 w 370433"/>
                    <a:gd name="connsiteY5" fmla="*/ 91440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0" fmla="*/ 229591 w 370433"/>
                    <a:gd name="connsiteY0" fmla="*/ 0 h 788797"/>
                    <a:gd name="connsiteX1" fmla="*/ 370433 w 370433"/>
                    <a:gd name="connsiteY1" fmla="*/ 788797 h 788797"/>
                    <a:gd name="connsiteX2" fmla="*/ 0 w 370433"/>
                    <a:gd name="connsiteY2" fmla="*/ 788797 h 788797"/>
                    <a:gd name="connsiteX3" fmla="*/ 140842 w 370433"/>
                    <a:gd name="connsiteY3" fmla="*/ 0 h 78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0433" h="788797">
                      <a:moveTo>
                        <a:pt x="229591" y="0"/>
                      </a:moveTo>
                      <a:lnTo>
                        <a:pt x="370433" y="788797"/>
                      </a:lnTo>
                      <a:lnTo>
                        <a:pt x="0" y="788797"/>
                      </a:lnTo>
                      <a:lnTo>
                        <a:pt x="140842" y="0"/>
                      </a:lnTo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台形 231">
                  <a:extLst>
                    <a:ext uri="{FF2B5EF4-FFF2-40B4-BE49-F238E27FC236}">
                      <a16:creationId xmlns:a16="http://schemas.microsoft.com/office/drawing/2014/main" id="{79175928-0D49-407D-B2E4-C51D86A139F4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382428" y="3692042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80C6E110-D3FD-4EE1-8C9A-73564FC523E7}"/>
                </a:ext>
              </a:extLst>
            </p:cNvPr>
            <p:cNvGrpSpPr/>
            <p:nvPr/>
          </p:nvGrpSpPr>
          <p:grpSpPr>
            <a:xfrm>
              <a:off x="-800288" y="-2503023"/>
              <a:ext cx="1236942" cy="962964"/>
              <a:chOff x="-155367" y="-2624437"/>
              <a:chExt cx="1236942" cy="962964"/>
            </a:xfrm>
          </p:grpSpPr>
          <p:sp>
            <p:nvSpPr>
              <p:cNvPr id="226" name="テキスト ボックス 225">
                <a:extLst>
                  <a:ext uri="{FF2B5EF4-FFF2-40B4-BE49-F238E27FC236}">
                    <a16:creationId xmlns:a16="http://schemas.microsoft.com/office/drawing/2014/main" id="{D520FE67-4CB3-41B9-926C-CE8F7DB62AA7}"/>
                  </a:ext>
                </a:extLst>
              </p:cNvPr>
              <p:cNvSpPr txBox="1"/>
              <p:nvPr/>
            </p:nvSpPr>
            <p:spPr>
              <a:xfrm rot="1137213">
                <a:off x="-155367" y="-2005925"/>
                <a:ext cx="302691" cy="34445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227" name="テキスト ボックス 226">
                <a:extLst>
                  <a:ext uri="{FF2B5EF4-FFF2-40B4-BE49-F238E27FC236}">
                    <a16:creationId xmlns:a16="http://schemas.microsoft.com/office/drawing/2014/main" id="{8C1822CA-EF9C-44E4-ADB2-C3D7642242AD}"/>
                  </a:ext>
                </a:extLst>
              </p:cNvPr>
              <p:cNvSpPr txBox="1"/>
              <p:nvPr/>
            </p:nvSpPr>
            <p:spPr>
              <a:xfrm rot="20700000">
                <a:off x="326800" y="-2487087"/>
                <a:ext cx="258890" cy="2946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228" name="テキスト ボックス 227">
                <a:extLst>
                  <a:ext uri="{FF2B5EF4-FFF2-40B4-BE49-F238E27FC236}">
                    <a16:creationId xmlns:a16="http://schemas.microsoft.com/office/drawing/2014/main" id="{6BF5F54F-5D87-4C54-833E-02F4A46B3F0A}"/>
                  </a:ext>
                </a:extLst>
              </p:cNvPr>
              <p:cNvSpPr txBox="1"/>
              <p:nvPr/>
            </p:nvSpPr>
            <p:spPr>
              <a:xfrm rot="1427601">
                <a:off x="935791" y="-2624437"/>
                <a:ext cx="145784" cy="16589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</p:grpSp>
      </p:grpSp>
      <p:grpSp>
        <p:nvGrpSpPr>
          <p:cNvPr id="251" name="グループ化 250">
            <a:extLst>
              <a:ext uri="{FF2B5EF4-FFF2-40B4-BE49-F238E27FC236}">
                <a16:creationId xmlns:a16="http://schemas.microsoft.com/office/drawing/2014/main" id="{939E3F2E-DE83-4F50-8FC3-CAC7DDFB45F2}"/>
              </a:ext>
            </a:extLst>
          </p:cNvPr>
          <p:cNvGrpSpPr>
            <a:grpSpLocks noChangeAspect="1"/>
          </p:cNvGrpSpPr>
          <p:nvPr/>
        </p:nvGrpSpPr>
        <p:grpSpPr>
          <a:xfrm>
            <a:off x="2638114" y="2690723"/>
            <a:ext cx="919870" cy="1679871"/>
            <a:chOff x="3284118" y="-2288918"/>
            <a:chExt cx="2624011" cy="4791981"/>
          </a:xfrm>
        </p:grpSpPr>
        <p:sp>
          <p:nvSpPr>
            <p:cNvPr id="252" name="台形 251">
              <a:extLst>
                <a:ext uri="{FF2B5EF4-FFF2-40B4-BE49-F238E27FC236}">
                  <a16:creationId xmlns:a16="http://schemas.microsoft.com/office/drawing/2014/main" id="{1F2371D5-FB74-46E5-80CE-205AFD68F9CF}"/>
                </a:ext>
              </a:extLst>
            </p:cNvPr>
            <p:cNvSpPr/>
            <p:nvPr/>
          </p:nvSpPr>
          <p:spPr bwMode="auto">
            <a:xfrm rot="19800000" flipH="1">
              <a:off x="4963221" y="427283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851056B4-0153-4098-995B-289AC3E42B01}"/>
                </a:ext>
              </a:extLst>
            </p:cNvPr>
            <p:cNvSpPr/>
            <p:nvPr/>
          </p:nvSpPr>
          <p:spPr bwMode="auto">
            <a:xfrm>
              <a:off x="3350998" y="-2288918"/>
              <a:ext cx="2483760" cy="2130272"/>
            </a:xfrm>
            <a:custGeom>
              <a:avLst/>
              <a:gdLst>
                <a:gd name="connsiteX0" fmla="*/ 1065136 w 2483760"/>
                <a:gd name="connsiteY0" fmla="*/ 0 h 2130272"/>
                <a:gd name="connsiteX1" fmla="*/ 1174040 w 2483760"/>
                <a:gd name="connsiteY1" fmla="*/ 5499 h 2130272"/>
                <a:gd name="connsiteX2" fmla="*/ 1241880 w 2483760"/>
                <a:gd name="connsiteY2" fmla="*/ 15853 h 2130272"/>
                <a:gd name="connsiteX3" fmla="*/ 1309720 w 2483760"/>
                <a:gd name="connsiteY3" fmla="*/ 5499 h 2130272"/>
                <a:gd name="connsiteX4" fmla="*/ 1418624 w 2483760"/>
                <a:gd name="connsiteY4" fmla="*/ 0 h 2130272"/>
                <a:gd name="connsiteX5" fmla="*/ 2483760 w 2483760"/>
                <a:gd name="connsiteY5" fmla="*/ 1065136 h 2130272"/>
                <a:gd name="connsiteX6" fmla="*/ 1418624 w 2483760"/>
                <a:gd name="connsiteY6" fmla="*/ 2130272 h 2130272"/>
                <a:gd name="connsiteX7" fmla="*/ 1309720 w 2483760"/>
                <a:gd name="connsiteY7" fmla="*/ 2124773 h 2130272"/>
                <a:gd name="connsiteX8" fmla="*/ 1241880 w 2483760"/>
                <a:gd name="connsiteY8" fmla="*/ 2114419 h 2130272"/>
                <a:gd name="connsiteX9" fmla="*/ 1174040 w 2483760"/>
                <a:gd name="connsiteY9" fmla="*/ 2124773 h 2130272"/>
                <a:gd name="connsiteX10" fmla="*/ 1065136 w 2483760"/>
                <a:gd name="connsiteY10" fmla="*/ 2130272 h 2130272"/>
                <a:gd name="connsiteX11" fmla="*/ 0 w 2483760"/>
                <a:gd name="connsiteY11" fmla="*/ 1065136 h 2130272"/>
                <a:gd name="connsiteX12" fmla="*/ 1065136 w 2483760"/>
                <a:gd name="connsiteY12" fmla="*/ 0 h 2130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760" h="2130272">
                  <a:moveTo>
                    <a:pt x="1065136" y="0"/>
                  </a:moveTo>
                  <a:cubicBezTo>
                    <a:pt x="1101902" y="0"/>
                    <a:pt x="1138233" y="1863"/>
                    <a:pt x="1174040" y="5499"/>
                  </a:cubicBezTo>
                  <a:lnTo>
                    <a:pt x="1241880" y="15853"/>
                  </a:lnTo>
                  <a:lnTo>
                    <a:pt x="1309720" y="5499"/>
                  </a:lnTo>
                  <a:cubicBezTo>
                    <a:pt x="1345527" y="1863"/>
                    <a:pt x="1381858" y="0"/>
                    <a:pt x="1418624" y="0"/>
                  </a:cubicBezTo>
                  <a:cubicBezTo>
                    <a:pt x="2006882" y="0"/>
                    <a:pt x="2483760" y="476878"/>
                    <a:pt x="2483760" y="1065136"/>
                  </a:cubicBezTo>
                  <a:cubicBezTo>
                    <a:pt x="2483760" y="1653394"/>
                    <a:pt x="2006882" y="2130272"/>
                    <a:pt x="1418624" y="2130272"/>
                  </a:cubicBezTo>
                  <a:cubicBezTo>
                    <a:pt x="1381858" y="2130272"/>
                    <a:pt x="1345527" y="2128409"/>
                    <a:pt x="1309720" y="2124773"/>
                  </a:cubicBezTo>
                  <a:lnTo>
                    <a:pt x="1241880" y="2114419"/>
                  </a:lnTo>
                  <a:lnTo>
                    <a:pt x="1174040" y="2124773"/>
                  </a:lnTo>
                  <a:cubicBezTo>
                    <a:pt x="1138233" y="2128409"/>
                    <a:pt x="1101902" y="2130272"/>
                    <a:pt x="1065136" y="2130272"/>
                  </a:cubicBezTo>
                  <a:cubicBezTo>
                    <a:pt x="476878" y="2130272"/>
                    <a:pt x="0" y="1653394"/>
                    <a:pt x="0" y="1065136"/>
                  </a:cubicBezTo>
                  <a:cubicBezTo>
                    <a:pt x="0" y="476878"/>
                    <a:pt x="476878" y="0"/>
                    <a:pt x="106513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005E9736-88F3-4846-83E3-F37C3E49737B}"/>
                </a:ext>
              </a:extLst>
            </p:cNvPr>
            <p:cNvSpPr/>
            <p:nvPr/>
          </p:nvSpPr>
          <p:spPr bwMode="auto">
            <a:xfrm rot="1800000" flipH="1">
              <a:off x="3353166" y="933878"/>
              <a:ext cx="680964" cy="915028"/>
            </a:xfrm>
            <a:custGeom>
              <a:avLst/>
              <a:gdLst>
                <a:gd name="connsiteX0" fmla="*/ 453735 w 796472"/>
                <a:gd name="connsiteY0" fmla="*/ 8788 h 1070237"/>
                <a:gd name="connsiteX1" fmla="*/ 432519 w 796472"/>
                <a:gd name="connsiteY1" fmla="*/ 0 h 1070237"/>
                <a:gd name="connsiteX2" fmla="*/ 312507 w 796472"/>
                <a:gd name="connsiteY2" fmla="*/ 0 h 1070237"/>
                <a:gd name="connsiteX3" fmla="*/ 282503 w 796472"/>
                <a:gd name="connsiteY3" fmla="*/ 30004 h 1070237"/>
                <a:gd name="connsiteX4" fmla="*/ 282503 w 796472"/>
                <a:gd name="connsiteY4" fmla="*/ 326853 h 1070237"/>
                <a:gd name="connsiteX5" fmla="*/ 269565 w 796472"/>
                <a:gd name="connsiteY5" fmla="*/ 332889 h 1070237"/>
                <a:gd name="connsiteX6" fmla="*/ 191922 w 796472"/>
                <a:gd name="connsiteY6" fmla="*/ 493816 h 1070237"/>
                <a:gd name="connsiteX7" fmla="*/ 195136 w 796472"/>
                <a:gd name="connsiteY7" fmla="*/ 513567 h 1070237"/>
                <a:gd name="connsiteX8" fmla="*/ 19153 w 796472"/>
                <a:gd name="connsiteY8" fmla="*/ 689550 h 1070237"/>
                <a:gd name="connsiteX9" fmla="*/ 19154 w 796472"/>
                <a:gd name="connsiteY9" fmla="*/ 782034 h 1070237"/>
                <a:gd name="connsiteX10" fmla="*/ 111638 w 796472"/>
                <a:gd name="connsiteY10" fmla="*/ 782035 h 1070237"/>
                <a:gd name="connsiteX11" fmla="*/ 232820 w 796472"/>
                <a:gd name="connsiteY11" fmla="*/ 660852 h 1070237"/>
                <a:gd name="connsiteX12" fmla="*/ 234013 w 796472"/>
                <a:gd name="connsiteY12" fmla="*/ 665303 h 1070237"/>
                <a:gd name="connsiteX13" fmla="*/ 234013 w 796472"/>
                <a:gd name="connsiteY13" fmla="*/ 967729 h 1070237"/>
                <a:gd name="connsiteX14" fmla="*/ 290044 w 796472"/>
                <a:gd name="connsiteY14" fmla="*/ 1023760 h 1070237"/>
                <a:gd name="connsiteX15" fmla="*/ 346074 w 796472"/>
                <a:gd name="connsiteY15" fmla="*/ 967729 h 1070237"/>
                <a:gd name="connsiteX16" fmla="*/ 346074 w 796472"/>
                <a:gd name="connsiteY16" fmla="*/ 680712 h 1070237"/>
                <a:gd name="connsiteX17" fmla="*/ 360428 w 796472"/>
                <a:gd name="connsiteY17" fmla="*/ 676865 h 1070237"/>
                <a:gd name="connsiteX18" fmla="*/ 454700 w 796472"/>
                <a:gd name="connsiteY18" fmla="*/ 1028695 h 1070237"/>
                <a:gd name="connsiteX19" fmla="*/ 523323 w 796472"/>
                <a:gd name="connsiteY19" fmla="*/ 1068314 h 1070237"/>
                <a:gd name="connsiteX20" fmla="*/ 562942 w 796472"/>
                <a:gd name="connsiteY20" fmla="*/ 999692 h 1070237"/>
                <a:gd name="connsiteX21" fmla="*/ 468670 w 796472"/>
                <a:gd name="connsiteY21" fmla="*/ 647862 h 1070237"/>
                <a:gd name="connsiteX22" fmla="*/ 477276 w 796472"/>
                <a:gd name="connsiteY22" fmla="*/ 645556 h 1070237"/>
                <a:gd name="connsiteX23" fmla="*/ 616166 w 796472"/>
                <a:gd name="connsiteY23" fmla="*/ 886119 h 1070237"/>
                <a:gd name="connsiteX24" fmla="*/ 692704 w 796472"/>
                <a:gd name="connsiteY24" fmla="*/ 906628 h 1070237"/>
                <a:gd name="connsiteX25" fmla="*/ 713213 w 796472"/>
                <a:gd name="connsiteY25" fmla="*/ 830089 h 1070237"/>
                <a:gd name="connsiteX26" fmla="*/ 589336 w 796472"/>
                <a:gd name="connsiteY26" fmla="*/ 615530 h 1070237"/>
                <a:gd name="connsiteX27" fmla="*/ 601261 w 796472"/>
                <a:gd name="connsiteY27" fmla="*/ 612335 h 1070237"/>
                <a:gd name="connsiteX28" fmla="*/ 716346 w 796472"/>
                <a:gd name="connsiteY28" fmla="*/ 727420 h 1070237"/>
                <a:gd name="connsiteX29" fmla="*/ 782725 w 796472"/>
                <a:gd name="connsiteY29" fmla="*/ 727420 h 1070237"/>
                <a:gd name="connsiteX30" fmla="*/ 782725 w 796472"/>
                <a:gd name="connsiteY30" fmla="*/ 661041 h 1070237"/>
                <a:gd name="connsiteX31" fmla="*/ 592096 w 796472"/>
                <a:gd name="connsiteY31" fmla="*/ 470412 h 1070237"/>
                <a:gd name="connsiteX32" fmla="*/ 580709 w 796472"/>
                <a:gd name="connsiteY32" fmla="*/ 427917 h 1070237"/>
                <a:gd name="connsiteX33" fmla="*/ 495234 w 796472"/>
                <a:gd name="connsiteY33" fmla="*/ 316524 h 1070237"/>
                <a:gd name="connsiteX34" fmla="*/ 462523 w 796472"/>
                <a:gd name="connsiteY34" fmla="*/ 305268 h 1070237"/>
                <a:gd name="connsiteX35" fmla="*/ 462523 w 796472"/>
                <a:gd name="connsiteY35" fmla="*/ 30004 h 1070237"/>
                <a:gd name="connsiteX36" fmla="*/ 453735 w 796472"/>
                <a:gd name="connsiteY36" fmla="*/ 8788 h 107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96472" h="1070237">
                  <a:moveTo>
                    <a:pt x="453735" y="8788"/>
                  </a:moveTo>
                  <a:cubicBezTo>
                    <a:pt x="448306" y="3358"/>
                    <a:pt x="440805" y="0"/>
                    <a:pt x="432519" y="0"/>
                  </a:cubicBezTo>
                  <a:lnTo>
                    <a:pt x="312507" y="0"/>
                  </a:lnTo>
                  <a:cubicBezTo>
                    <a:pt x="295936" y="0"/>
                    <a:pt x="282503" y="13433"/>
                    <a:pt x="282503" y="30004"/>
                  </a:cubicBezTo>
                  <a:lnTo>
                    <a:pt x="282503" y="326853"/>
                  </a:lnTo>
                  <a:lnTo>
                    <a:pt x="269565" y="332889"/>
                  </a:lnTo>
                  <a:cubicBezTo>
                    <a:pt x="218162" y="369029"/>
                    <a:pt x="188087" y="429935"/>
                    <a:pt x="191922" y="493816"/>
                  </a:cubicBezTo>
                  <a:lnTo>
                    <a:pt x="195136" y="513567"/>
                  </a:lnTo>
                  <a:lnTo>
                    <a:pt x="19153" y="689550"/>
                  </a:lnTo>
                  <a:cubicBezTo>
                    <a:pt x="-6385" y="715089"/>
                    <a:pt x="-6385" y="756495"/>
                    <a:pt x="19154" y="782034"/>
                  </a:cubicBezTo>
                  <a:cubicBezTo>
                    <a:pt x="44692" y="807573"/>
                    <a:pt x="86099" y="807573"/>
                    <a:pt x="111638" y="782035"/>
                  </a:cubicBezTo>
                  <a:lnTo>
                    <a:pt x="232820" y="660852"/>
                  </a:lnTo>
                  <a:lnTo>
                    <a:pt x="234013" y="665303"/>
                  </a:lnTo>
                  <a:lnTo>
                    <a:pt x="234013" y="967729"/>
                  </a:lnTo>
                  <a:cubicBezTo>
                    <a:pt x="234013" y="998673"/>
                    <a:pt x="259099" y="1023760"/>
                    <a:pt x="290044" y="1023760"/>
                  </a:cubicBezTo>
                  <a:cubicBezTo>
                    <a:pt x="320988" y="1023759"/>
                    <a:pt x="346074" y="998674"/>
                    <a:pt x="346074" y="967729"/>
                  </a:cubicBezTo>
                  <a:lnTo>
                    <a:pt x="346074" y="680712"/>
                  </a:lnTo>
                  <a:lnTo>
                    <a:pt x="360428" y="676865"/>
                  </a:lnTo>
                  <a:lnTo>
                    <a:pt x="454700" y="1028695"/>
                  </a:lnTo>
                  <a:cubicBezTo>
                    <a:pt x="462709" y="1058585"/>
                    <a:pt x="493433" y="1076323"/>
                    <a:pt x="523323" y="1068314"/>
                  </a:cubicBezTo>
                  <a:cubicBezTo>
                    <a:pt x="553213" y="1060306"/>
                    <a:pt x="570951" y="1029582"/>
                    <a:pt x="562942" y="999692"/>
                  </a:cubicBezTo>
                  <a:lnTo>
                    <a:pt x="468670" y="647862"/>
                  </a:lnTo>
                  <a:lnTo>
                    <a:pt x="477276" y="645556"/>
                  </a:lnTo>
                  <a:lnTo>
                    <a:pt x="616166" y="886119"/>
                  </a:lnTo>
                  <a:cubicBezTo>
                    <a:pt x="631638" y="912918"/>
                    <a:pt x="665905" y="922100"/>
                    <a:pt x="692704" y="906628"/>
                  </a:cubicBezTo>
                  <a:cubicBezTo>
                    <a:pt x="719503" y="891156"/>
                    <a:pt x="728684" y="856887"/>
                    <a:pt x="713213" y="830089"/>
                  </a:cubicBezTo>
                  <a:lnTo>
                    <a:pt x="589336" y="615530"/>
                  </a:lnTo>
                  <a:lnTo>
                    <a:pt x="601261" y="612335"/>
                  </a:lnTo>
                  <a:lnTo>
                    <a:pt x="716346" y="727420"/>
                  </a:lnTo>
                  <a:cubicBezTo>
                    <a:pt x="734676" y="745750"/>
                    <a:pt x="764395" y="745750"/>
                    <a:pt x="782725" y="727420"/>
                  </a:cubicBezTo>
                  <a:cubicBezTo>
                    <a:pt x="801055" y="709090"/>
                    <a:pt x="801055" y="679370"/>
                    <a:pt x="782725" y="661041"/>
                  </a:cubicBezTo>
                  <a:lnTo>
                    <a:pt x="592096" y="470412"/>
                  </a:lnTo>
                  <a:lnTo>
                    <a:pt x="580709" y="427917"/>
                  </a:lnTo>
                  <a:cubicBezTo>
                    <a:pt x="567598" y="378985"/>
                    <a:pt x="535894" y="339999"/>
                    <a:pt x="495234" y="316524"/>
                  </a:cubicBezTo>
                  <a:lnTo>
                    <a:pt x="462523" y="305268"/>
                  </a:lnTo>
                  <a:lnTo>
                    <a:pt x="462523" y="30004"/>
                  </a:lnTo>
                  <a:cubicBezTo>
                    <a:pt x="462523" y="21719"/>
                    <a:pt x="459165" y="14217"/>
                    <a:pt x="453735" y="878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079473BA-B5DD-4352-9D3D-4A96BEE08487}"/>
                </a:ext>
              </a:extLst>
            </p:cNvPr>
            <p:cNvGrpSpPr/>
            <p:nvPr/>
          </p:nvGrpSpPr>
          <p:grpSpPr>
            <a:xfrm flipH="1">
              <a:off x="3671492" y="372279"/>
              <a:ext cx="582285" cy="797139"/>
              <a:chOff x="3235465" y="3089261"/>
              <a:chExt cx="582285" cy="797139"/>
            </a:xfrm>
            <a:solidFill>
              <a:srgbClr val="0070C0"/>
            </a:solidFill>
          </p:grpSpPr>
          <p:sp>
            <p:nvSpPr>
              <p:cNvPr id="314" name="台形 313">
                <a:extLst>
                  <a:ext uri="{FF2B5EF4-FFF2-40B4-BE49-F238E27FC236}">
                    <a16:creationId xmlns:a16="http://schemas.microsoft.com/office/drawing/2014/main" id="{F505E0EB-C394-4FEF-AD75-9900F5278F67}"/>
                  </a:ext>
                </a:extLst>
              </p:cNvPr>
              <p:cNvSpPr/>
              <p:nvPr/>
            </p:nvSpPr>
            <p:spPr bwMode="auto">
              <a:xfrm rot="19800000" flipH="1">
                <a:off x="3235465" y="3089261"/>
                <a:ext cx="370433" cy="788797"/>
              </a:xfrm>
              <a:prstGeom prst="trapezoid">
                <a:avLst>
                  <a:gd name="adj" fmla="val 38021"/>
                </a:avLst>
              </a:pr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台形 314">
                <a:extLst>
                  <a:ext uri="{FF2B5EF4-FFF2-40B4-BE49-F238E27FC236}">
                    <a16:creationId xmlns:a16="http://schemas.microsoft.com/office/drawing/2014/main" id="{3B3D4AB0-2565-44B0-83A7-CFB52C055377}"/>
                  </a:ext>
                </a:extLst>
              </p:cNvPr>
              <p:cNvSpPr/>
              <p:nvPr/>
            </p:nvSpPr>
            <p:spPr bwMode="auto">
              <a:xfrm rot="19800000" flipH="1">
                <a:off x="3382428" y="3692042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6" name="楕円 255">
              <a:extLst>
                <a:ext uri="{FF2B5EF4-FFF2-40B4-BE49-F238E27FC236}">
                  <a16:creationId xmlns:a16="http://schemas.microsoft.com/office/drawing/2014/main" id="{C62DDE99-184E-4254-A052-065C7E683AA7}"/>
                </a:ext>
              </a:extLst>
            </p:cNvPr>
            <p:cNvSpPr/>
            <p:nvPr/>
          </p:nvSpPr>
          <p:spPr bwMode="auto">
            <a:xfrm rot="20700000">
              <a:off x="3284118" y="-1031368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四角形: 角を丸くする 256">
              <a:extLst>
                <a:ext uri="{FF2B5EF4-FFF2-40B4-BE49-F238E27FC236}">
                  <a16:creationId xmlns:a16="http://schemas.microsoft.com/office/drawing/2014/main" id="{F4719D55-2B7D-4322-897F-D5C1B84DADF8}"/>
                </a:ext>
              </a:extLst>
            </p:cNvPr>
            <p:cNvSpPr/>
            <p:nvPr/>
          </p:nvSpPr>
          <p:spPr bwMode="auto">
            <a:xfrm flipH="1">
              <a:off x="4712952" y="1704601"/>
              <a:ext cx="180207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AC8CBF3B-C3F6-41E2-A4DB-E943B41DC687}"/>
                </a:ext>
              </a:extLst>
            </p:cNvPr>
            <p:cNvSpPr/>
            <p:nvPr/>
          </p:nvSpPr>
          <p:spPr bwMode="auto">
            <a:xfrm flipH="1">
              <a:off x="4703646" y="2323043"/>
              <a:ext cx="493254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四角形: 角を丸くする 258">
              <a:extLst>
                <a:ext uri="{FF2B5EF4-FFF2-40B4-BE49-F238E27FC236}">
                  <a16:creationId xmlns:a16="http://schemas.microsoft.com/office/drawing/2014/main" id="{81348645-6C3B-4507-9C6D-6357D5C1BF5C}"/>
                </a:ext>
              </a:extLst>
            </p:cNvPr>
            <p:cNvSpPr/>
            <p:nvPr/>
          </p:nvSpPr>
          <p:spPr bwMode="auto">
            <a:xfrm>
              <a:off x="4334315" y="1704601"/>
              <a:ext cx="180208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DC045167-82AD-4DC5-8B66-256336E3B34B}"/>
                </a:ext>
              </a:extLst>
            </p:cNvPr>
            <p:cNvSpPr/>
            <p:nvPr/>
          </p:nvSpPr>
          <p:spPr bwMode="auto">
            <a:xfrm>
              <a:off x="4030573" y="2323043"/>
              <a:ext cx="493256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台形 260">
              <a:extLst>
                <a:ext uri="{FF2B5EF4-FFF2-40B4-BE49-F238E27FC236}">
                  <a16:creationId xmlns:a16="http://schemas.microsoft.com/office/drawing/2014/main" id="{6D2DC9F7-41F8-4B6A-9714-14B09F746DC3}"/>
                </a:ext>
              </a:extLst>
            </p:cNvPr>
            <p:cNvSpPr/>
            <p:nvPr/>
          </p:nvSpPr>
          <p:spPr bwMode="auto">
            <a:xfrm rot="10800000" flipV="1">
              <a:off x="4112393" y="1175764"/>
              <a:ext cx="967464" cy="632159"/>
            </a:xfrm>
            <a:prstGeom prst="trapezoid">
              <a:avLst>
                <a:gd name="adj" fmla="val 12183"/>
              </a:avLst>
            </a:prstGeom>
            <a:pattFill prst="dotGrid">
              <a:fgClr>
                <a:schemeClr val="bg2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081ECBE5-268E-4DC0-A0D4-4CE2DBBA0D9A}"/>
                </a:ext>
              </a:extLst>
            </p:cNvPr>
            <p:cNvSpPr/>
            <p:nvPr/>
          </p:nvSpPr>
          <p:spPr bwMode="auto">
            <a:xfrm>
              <a:off x="4134879" y="302533"/>
              <a:ext cx="922490" cy="981625"/>
            </a:xfrm>
            <a:prstGeom prst="round2SameRect">
              <a:avLst>
                <a:gd name="adj1" fmla="val 31731"/>
                <a:gd name="adj2" fmla="val 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楕円 262">
              <a:extLst>
                <a:ext uri="{FF2B5EF4-FFF2-40B4-BE49-F238E27FC236}">
                  <a16:creationId xmlns:a16="http://schemas.microsoft.com/office/drawing/2014/main" id="{21F5069D-FD75-4770-A7EA-17706358B446}"/>
                </a:ext>
              </a:extLst>
            </p:cNvPr>
            <p:cNvSpPr/>
            <p:nvPr/>
          </p:nvSpPr>
          <p:spPr bwMode="auto">
            <a:xfrm>
              <a:off x="4285374" y="322499"/>
              <a:ext cx="621500" cy="444178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楕円 263">
              <a:extLst>
                <a:ext uri="{FF2B5EF4-FFF2-40B4-BE49-F238E27FC236}">
                  <a16:creationId xmlns:a16="http://schemas.microsoft.com/office/drawing/2014/main" id="{2332959C-7A86-4748-A135-C3C1B3B48717}"/>
                </a:ext>
              </a:extLst>
            </p:cNvPr>
            <p:cNvSpPr/>
            <p:nvPr/>
          </p:nvSpPr>
          <p:spPr bwMode="auto">
            <a:xfrm>
              <a:off x="4371099" y="383533"/>
              <a:ext cx="450050" cy="359548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台形 264">
              <a:extLst>
                <a:ext uri="{FF2B5EF4-FFF2-40B4-BE49-F238E27FC236}">
                  <a16:creationId xmlns:a16="http://schemas.microsoft.com/office/drawing/2014/main" id="{61A43DDC-1145-4BD5-881A-236C6E22B5B6}"/>
                </a:ext>
              </a:extLst>
            </p:cNvPr>
            <p:cNvSpPr/>
            <p:nvPr/>
          </p:nvSpPr>
          <p:spPr bwMode="auto">
            <a:xfrm rot="10800000">
              <a:off x="4174494" y="302533"/>
              <a:ext cx="843261" cy="499495"/>
            </a:xfrm>
            <a:prstGeom prst="trapezoid">
              <a:avLst>
                <a:gd name="adj" fmla="val 106653"/>
              </a:avLst>
            </a:pr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2D3877A8-C2DF-4DBF-BD0A-E5E87C516F7F}"/>
                </a:ext>
              </a:extLst>
            </p:cNvPr>
            <p:cNvSpPr/>
            <p:nvPr/>
          </p:nvSpPr>
          <p:spPr bwMode="auto">
            <a:xfrm>
              <a:off x="4416135" y="-53067"/>
              <a:ext cx="359980" cy="855095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台形 266">
              <a:extLst>
                <a:ext uri="{FF2B5EF4-FFF2-40B4-BE49-F238E27FC236}">
                  <a16:creationId xmlns:a16="http://schemas.microsoft.com/office/drawing/2014/main" id="{00DCD298-B59A-4FAF-B791-026EBDCC255E}"/>
                </a:ext>
              </a:extLst>
            </p:cNvPr>
            <p:cNvSpPr/>
            <p:nvPr/>
          </p:nvSpPr>
          <p:spPr bwMode="auto">
            <a:xfrm rot="10800000">
              <a:off x="4501799" y="537779"/>
              <a:ext cx="188653" cy="264250"/>
            </a:xfrm>
            <a:prstGeom prst="trapezoid">
              <a:avLst>
                <a:gd name="adj" fmla="val 68335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9276AE27-169B-478E-A788-2A024A72148C}"/>
                </a:ext>
              </a:extLst>
            </p:cNvPr>
            <p:cNvGrpSpPr/>
            <p:nvPr/>
          </p:nvGrpSpPr>
          <p:grpSpPr>
            <a:xfrm rot="900000">
              <a:off x="4447796" y="702877"/>
              <a:ext cx="159760" cy="561829"/>
              <a:chOff x="4690509" y="3679682"/>
              <a:chExt cx="159760" cy="280494"/>
            </a:xfrm>
            <a:solidFill>
              <a:srgbClr val="FF0000"/>
            </a:solidFill>
          </p:grpSpPr>
          <p:sp>
            <p:nvSpPr>
              <p:cNvPr id="312" name="楕円 50">
                <a:extLst>
                  <a:ext uri="{FF2B5EF4-FFF2-40B4-BE49-F238E27FC236}">
                    <a16:creationId xmlns:a16="http://schemas.microsoft.com/office/drawing/2014/main" id="{8F348355-4CDA-40C5-99FB-FE010F29FCFF}"/>
                  </a:ext>
                </a:extLst>
              </p:cNvPr>
              <p:cNvSpPr/>
              <p:nvPr/>
            </p:nvSpPr>
            <p:spPr bwMode="auto">
              <a:xfrm rot="16200000">
                <a:off x="4630142" y="3740049"/>
                <a:ext cx="280494" cy="15976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楕円 50">
                <a:extLst>
                  <a:ext uri="{FF2B5EF4-FFF2-40B4-BE49-F238E27FC236}">
                    <a16:creationId xmlns:a16="http://schemas.microsoft.com/office/drawing/2014/main" id="{260DA3B9-DD49-4ACE-A8A2-7F2CA847208A}"/>
                  </a:ext>
                </a:extLst>
              </p:cNvPr>
              <p:cNvSpPr/>
              <p:nvPr/>
            </p:nvSpPr>
            <p:spPr bwMode="auto">
              <a:xfrm rot="16200000">
                <a:off x="4719983" y="3725649"/>
                <a:ext cx="100814" cy="7964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9" name="楕円 268">
              <a:extLst>
                <a:ext uri="{FF2B5EF4-FFF2-40B4-BE49-F238E27FC236}">
                  <a16:creationId xmlns:a16="http://schemas.microsoft.com/office/drawing/2014/main" id="{28D25203-5CC4-4F97-B8E1-7CE329F7848C}"/>
                </a:ext>
              </a:extLst>
            </p:cNvPr>
            <p:cNvSpPr/>
            <p:nvPr/>
          </p:nvSpPr>
          <p:spPr bwMode="auto">
            <a:xfrm rot="900000" flipH="1">
              <a:off x="5398473" y="-1031369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四角形: 角を丸くする 269">
              <a:extLst>
                <a:ext uri="{FF2B5EF4-FFF2-40B4-BE49-F238E27FC236}">
                  <a16:creationId xmlns:a16="http://schemas.microsoft.com/office/drawing/2014/main" id="{5BFB0119-141B-48A1-B3FE-10DD3DC9EEDC}"/>
                </a:ext>
              </a:extLst>
            </p:cNvPr>
            <p:cNvSpPr/>
            <p:nvPr/>
          </p:nvSpPr>
          <p:spPr bwMode="auto">
            <a:xfrm flipH="1">
              <a:off x="4712951" y="2011953"/>
              <a:ext cx="180207" cy="313408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四角形: 角を丸くする 270">
              <a:extLst>
                <a:ext uri="{FF2B5EF4-FFF2-40B4-BE49-F238E27FC236}">
                  <a16:creationId xmlns:a16="http://schemas.microsoft.com/office/drawing/2014/main" id="{667BFFE0-C796-443F-BC94-07178A1FFE21}"/>
                </a:ext>
              </a:extLst>
            </p:cNvPr>
            <p:cNvSpPr/>
            <p:nvPr/>
          </p:nvSpPr>
          <p:spPr bwMode="auto">
            <a:xfrm>
              <a:off x="4334315" y="2011953"/>
              <a:ext cx="180208" cy="313408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C83D6D77-7FC0-4BB1-83C6-479EB44C5CC3}"/>
                </a:ext>
              </a:extLst>
            </p:cNvPr>
            <p:cNvGrpSpPr/>
            <p:nvPr/>
          </p:nvGrpSpPr>
          <p:grpSpPr>
            <a:xfrm rot="20700000">
              <a:off x="4586433" y="702876"/>
              <a:ext cx="159760" cy="561829"/>
              <a:chOff x="4690509" y="3679682"/>
              <a:chExt cx="159760" cy="280494"/>
            </a:xfrm>
            <a:solidFill>
              <a:srgbClr val="FF0000"/>
            </a:solidFill>
          </p:grpSpPr>
          <p:sp>
            <p:nvSpPr>
              <p:cNvPr id="310" name="楕円 50">
                <a:extLst>
                  <a:ext uri="{FF2B5EF4-FFF2-40B4-BE49-F238E27FC236}">
                    <a16:creationId xmlns:a16="http://schemas.microsoft.com/office/drawing/2014/main" id="{C3A708CE-B66F-4E97-893C-718404179F89}"/>
                  </a:ext>
                </a:extLst>
              </p:cNvPr>
              <p:cNvSpPr/>
              <p:nvPr/>
            </p:nvSpPr>
            <p:spPr bwMode="auto">
              <a:xfrm rot="16200000">
                <a:off x="4630142" y="3740049"/>
                <a:ext cx="280494" cy="15976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楕円 50">
                <a:extLst>
                  <a:ext uri="{FF2B5EF4-FFF2-40B4-BE49-F238E27FC236}">
                    <a16:creationId xmlns:a16="http://schemas.microsoft.com/office/drawing/2014/main" id="{1CE27854-285C-4ECF-A9CF-53EC4CF983EE}"/>
                  </a:ext>
                </a:extLst>
              </p:cNvPr>
              <p:cNvSpPr/>
              <p:nvPr/>
            </p:nvSpPr>
            <p:spPr bwMode="auto">
              <a:xfrm rot="16200000">
                <a:off x="4719983" y="3725649"/>
                <a:ext cx="100814" cy="7964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3" name="楕円 272">
              <a:extLst>
                <a:ext uri="{FF2B5EF4-FFF2-40B4-BE49-F238E27FC236}">
                  <a16:creationId xmlns:a16="http://schemas.microsoft.com/office/drawing/2014/main" id="{F033350C-0DC0-4211-956F-71F7D40D08C5}"/>
                </a:ext>
              </a:extLst>
            </p:cNvPr>
            <p:cNvSpPr/>
            <p:nvPr/>
          </p:nvSpPr>
          <p:spPr bwMode="auto">
            <a:xfrm>
              <a:off x="4498291" y="685861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8DD7E2BE-948E-443B-AB5E-843D4494F3B7}"/>
                </a:ext>
              </a:extLst>
            </p:cNvPr>
            <p:cNvGrpSpPr/>
            <p:nvPr/>
          </p:nvGrpSpPr>
          <p:grpSpPr>
            <a:xfrm>
              <a:off x="3478914" y="-488553"/>
              <a:ext cx="2249447" cy="1036299"/>
              <a:chOff x="3186100" y="-615702"/>
              <a:chExt cx="2249447" cy="1036299"/>
            </a:xfrm>
          </p:grpSpPr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BABBEC64-30FF-43A1-9EF4-EE707609B152}"/>
                  </a:ext>
                </a:extLst>
              </p:cNvPr>
              <p:cNvSpPr/>
              <p:nvPr/>
            </p:nvSpPr>
            <p:spPr bwMode="auto">
              <a:xfrm>
                <a:off x="3186100" y="-615702"/>
                <a:ext cx="2249447" cy="999063"/>
              </a:xfrm>
              <a:custGeom>
                <a:avLst/>
                <a:gdLst>
                  <a:gd name="connsiteX0" fmla="*/ 31249 w 2249447"/>
                  <a:gd name="connsiteY0" fmla="*/ 0 h 999063"/>
                  <a:gd name="connsiteX1" fmla="*/ 1120118 w 2249447"/>
                  <a:gd name="connsiteY1" fmla="*/ 967064 h 999063"/>
                  <a:gd name="connsiteX2" fmla="*/ 2218262 w 2249447"/>
                  <a:gd name="connsiteY2" fmla="*/ 10255 h 999063"/>
                  <a:gd name="connsiteX3" fmla="*/ 2249447 w 2249447"/>
                  <a:gd name="connsiteY3" fmla="*/ 17410 h 999063"/>
                  <a:gd name="connsiteX4" fmla="*/ 1119969 w 2249447"/>
                  <a:gd name="connsiteY4" fmla="*/ 999048 h 999063"/>
                  <a:gd name="connsiteX5" fmla="*/ 0 w 2249447"/>
                  <a:gd name="connsiteY5" fmla="*/ 6864 h 99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9447" h="999063">
                    <a:moveTo>
                      <a:pt x="31249" y="0"/>
                    </a:moveTo>
                    <a:cubicBezTo>
                      <a:pt x="136558" y="560469"/>
                      <a:pt x="591123" y="964185"/>
                      <a:pt x="1120118" y="967064"/>
                    </a:cubicBezTo>
                    <a:cubicBezTo>
                      <a:pt x="1649698" y="969947"/>
                      <a:pt x="2108339" y="570334"/>
                      <a:pt x="2218262" y="10255"/>
                    </a:cubicBezTo>
                    <a:lnTo>
                      <a:pt x="2249447" y="17410"/>
                    </a:lnTo>
                    <a:cubicBezTo>
                      <a:pt x="2136188" y="592074"/>
                      <a:pt x="1664526" y="1001999"/>
                      <a:pt x="1119969" y="999048"/>
                    </a:cubicBezTo>
                    <a:cubicBezTo>
                      <a:pt x="575996" y="996099"/>
                      <a:pt x="108508" y="581950"/>
                      <a:pt x="0" y="68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53838A9E-3317-43B9-BBD0-6999BEE5FB49}"/>
                  </a:ext>
                </a:extLst>
              </p:cNvPr>
              <p:cNvSpPr/>
              <p:nvPr/>
            </p:nvSpPr>
            <p:spPr bwMode="auto">
              <a:xfrm>
                <a:off x="4266496" y="309135"/>
                <a:ext cx="96443" cy="111462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5DEB1856-338D-4A8C-950B-42829F48B2D4}"/>
                </a:ext>
              </a:extLst>
            </p:cNvPr>
            <p:cNvGrpSpPr/>
            <p:nvPr/>
          </p:nvGrpSpPr>
          <p:grpSpPr>
            <a:xfrm rot="20902343">
              <a:off x="3340217" y="-811902"/>
              <a:ext cx="248540" cy="406332"/>
              <a:chOff x="3056592" y="-882826"/>
              <a:chExt cx="216439" cy="353851"/>
            </a:xfrm>
          </p:grpSpPr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6104105A-A3DB-4B51-A439-049354D39420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FC1629C4-820E-4223-9A8D-74A0E42D7F35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70CE8739-6D14-4297-BE80-90D75A80BA7B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306" name="楕円 305">
                  <a:extLst>
                    <a:ext uri="{FF2B5EF4-FFF2-40B4-BE49-F238E27FC236}">
                      <a16:creationId xmlns:a16="http://schemas.microsoft.com/office/drawing/2014/main" id="{3114B5DF-58E0-4B8B-B4D3-359CC327B1D4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07" name="楕円 306">
                  <a:extLst>
                    <a:ext uri="{FF2B5EF4-FFF2-40B4-BE49-F238E27FC236}">
                      <a16:creationId xmlns:a16="http://schemas.microsoft.com/office/drawing/2014/main" id="{B22FF992-3FC7-451A-84F8-DFEB4EB1563E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67E2DE37-BE21-4864-8528-B5313EEAFEA3}"/>
                </a:ext>
              </a:extLst>
            </p:cNvPr>
            <p:cNvGrpSpPr/>
            <p:nvPr/>
          </p:nvGrpSpPr>
          <p:grpSpPr>
            <a:xfrm rot="697657" flipH="1">
              <a:off x="5619980" y="-811901"/>
              <a:ext cx="248540" cy="406332"/>
              <a:chOff x="3056592" y="-882826"/>
              <a:chExt cx="216439" cy="353851"/>
            </a:xfrm>
          </p:grpSpPr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1C97E989-5A77-43F2-A975-0CF58696B050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3799977F-0ACC-4833-A71F-E347A966828C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E82601AA-8E65-4602-9D60-C8F8EF071090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301" name="楕円 300">
                  <a:extLst>
                    <a:ext uri="{FF2B5EF4-FFF2-40B4-BE49-F238E27FC236}">
                      <a16:creationId xmlns:a16="http://schemas.microsoft.com/office/drawing/2014/main" id="{F3508F12-A05D-4112-AC65-6123807B349F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275D1687-2B00-43A8-957B-7EAD3968BD9A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AC348985-9BBE-4229-9B60-4028FBD76709}"/>
                </a:ext>
              </a:extLst>
            </p:cNvPr>
            <p:cNvGrpSpPr/>
            <p:nvPr/>
          </p:nvGrpSpPr>
          <p:grpSpPr>
            <a:xfrm>
              <a:off x="4326121" y="441094"/>
              <a:ext cx="994150" cy="644621"/>
              <a:chOff x="4326121" y="441094"/>
              <a:chExt cx="994150" cy="644621"/>
            </a:xfrm>
          </p:grpSpPr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5D649B68-2C91-4560-8EEA-F84E53D69960}"/>
                  </a:ext>
                </a:extLst>
              </p:cNvPr>
              <p:cNvGrpSpPr/>
              <p:nvPr/>
            </p:nvGrpSpPr>
            <p:grpSpPr>
              <a:xfrm>
                <a:off x="4326121" y="441094"/>
                <a:ext cx="585148" cy="558603"/>
                <a:chOff x="5316568" y="4256376"/>
                <a:chExt cx="585148" cy="558603"/>
              </a:xfrm>
            </p:grpSpPr>
            <p:sp>
              <p:nvSpPr>
                <p:cNvPr id="293" name="四角形: 角を丸くする 292">
                  <a:extLst>
                    <a:ext uri="{FF2B5EF4-FFF2-40B4-BE49-F238E27FC236}">
                      <a16:creationId xmlns:a16="http://schemas.microsoft.com/office/drawing/2014/main" id="{0E993D7D-8D40-4729-BCF8-817A81A8C022}"/>
                    </a:ext>
                  </a:extLst>
                </p:cNvPr>
                <p:cNvSpPr/>
                <p:nvPr/>
              </p:nvSpPr>
              <p:spPr bwMode="auto">
                <a:xfrm rot="19978608" flipV="1">
                  <a:off x="5714511" y="4349476"/>
                  <a:ext cx="101314" cy="2213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94" name="グループ化 293">
                  <a:extLst>
                    <a:ext uri="{FF2B5EF4-FFF2-40B4-BE49-F238E27FC236}">
                      <a16:creationId xmlns:a16="http://schemas.microsoft.com/office/drawing/2014/main" id="{81DE4555-E17A-4B0F-B1C9-1E27627F3BD9}"/>
                    </a:ext>
                  </a:extLst>
                </p:cNvPr>
                <p:cNvGrpSpPr/>
                <p:nvPr/>
              </p:nvGrpSpPr>
              <p:grpSpPr>
                <a:xfrm>
                  <a:off x="5316568" y="4256376"/>
                  <a:ext cx="456771" cy="367786"/>
                  <a:chOff x="3978711" y="4877795"/>
                  <a:chExt cx="558294" cy="518583"/>
                </a:xfrm>
              </p:grpSpPr>
              <p:sp>
                <p:nvSpPr>
                  <p:cNvPr id="296" name="四角形: 角を丸くする 311">
                    <a:extLst>
                      <a:ext uri="{FF2B5EF4-FFF2-40B4-BE49-F238E27FC236}">
                        <a16:creationId xmlns:a16="http://schemas.microsoft.com/office/drawing/2014/main" id="{6B781DCC-C499-481C-A3D4-0D448D51A7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3" y="4912577"/>
                    <a:ext cx="558292" cy="483801"/>
                  </a:xfrm>
                  <a:custGeom>
                    <a:avLst/>
                    <a:gdLst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42937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9236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43917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8292" h="483801">
                        <a:moveTo>
                          <a:pt x="0" y="42937"/>
                        </a:moveTo>
                        <a:cubicBezTo>
                          <a:pt x="0" y="19224"/>
                          <a:pt x="19224" y="0"/>
                          <a:pt x="42937" y="0"/>
                        </a:cubicBezTo>
                        <a:lnTo>
                          <a:pt x="515355" y="0"/>
                        </a:lnTo>
                        <a:cubicBezTo>
                          <a:pt x="539068" y="0"/>
                          <a:pt x="558292" y="19224"/>
                          <a:pt x="558292" y="42937"/>
                        </a:cubicBezTo>
                        <a:lnTo>
                          <a:pt x="484474" y="440864"/>
                        </a:lnTo>
                        <a:cubicBezTo>
                          <a:pt x="484474" y="464577"/>
                          <a:pt x="467630" y="483801"/>
                          <a:pt x="443917" y="483801"/>
                        </a:cubicBezTo>
                        <a:lnTo>
                          <a:pt x="97706" y="483801"/>
                        </a:lnTo>
                        <a:cubicBezTo>
                          <a:pt x="73993" y="483801"/>
                          <a:pt x="66675" y="464577"/>
                          <a:pt x="66675" y="440864"/>
                        </a:cubicBezTo>
                        <a:lnTo>
                          <a:pt x="0" y="42937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7" name="四角形: 角を丸くする 296">
                    <a:extLst>
                      <a:ext uri="{FF2B5EF4-FFF2-40B4-BE49-F238E27FC236}">
                        <a16:creationId xmlns:a16="http://schemas.microsoft.com/office/drawing/2014/main" id="{F3B62DBD-A95D-4999-9156-B4C35D161D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1" y="4877795"/>
                    <a:ext cx="558292" cy="77490"/>
                  </a:xfrm>
                  <a:prstGeom prst="roundRect">
                    <a:avLst>
                      <a:gd name="adj" fmla="val 34389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16DD131D-9219-4F63-90D5-DF4AEE29C7B1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5439414" y="4352677"/>
                  <a:ext cx="351136" cy="573468"/>
                </a:xfrm>
                <a:custGeom>
                  <a:avLst/>
                  <a:gdLst>
                    <a:gd name="connsiteX0" fmla="*/ 0 w 351136"/>
                    <a:gd name="connsiteY0" fmla="*/ 119121 h 653441"/>
                    <a:gd name="connsiteX1" fmla="*/ 0 w 351136"/>
                    <a:gd name="connsiteY1" fmla="*/ 312485 h 653441"/>
                    <a:gd name="connsiteX2" fmla="*/ 0 w 351136"/>
                    <a:gd name="connsiteY2" fmla="*/ 449883 h 653441"/>
                    <a:gd name="connsiteX3" fmla="*/ 0 w 351136"/>
                    <a:gd name="connsiteY3" fmla="*/ 482962 h 653441"/>
                    <a:gd name="connsiteX4" fmla="*/ 170478 w 351136"/>
                    <a:gd name="connsiteY4" fmla="*/ 653440 h 653441"/>
                    <a:gd name="connsiteX5" fmla="*/ 180657 w 351136"/>
                    <a:gd name="connsiteY5" fmla="*/ 653441 h 653441"/>
                    <a:gd name="connsiteX6" fmla="*/ 351135 w 351136"/>
                    <a:gd name="connsiteY6" fmla="*/ 482963 h 653441"/>
                    <a:gd name="connsiteX7" fmla="*/ 351135 w 351136"/>
                    <a:gd name="connsiteY7" fmla="*/ 354078 h 653441"/>
                    <a:gd name="connsiteX8" fmla="*/ 351136 w 351136"/>
                    <a:gd name="connsiteY8" fmla="*/ 150602 h 653441"/>
                    <a:gd name="connsiteX9" fmla="*/ 316477 w 351136"/>
                    <a:gd name="connsiteY9" fmla="*/ 115943 h 653441"/>
                    <a:gd name="connsiteX10" fmla="*/ 281818 w 351136"/>
                    <a:gd name="connsiteY10" fmla="*/ 150602 h 653441"/>
                    <a:gd name="connsiteX11" fmla="*/ 281818 w 351136"/>
                    <a:gd name="connsiteY11" fmla="*/ 312485 h 653441"/>
                    <a:gd name="connsiteX12" fmla="*/ 275346 w 351136"/>
                    <a:gd name="connsiteY12" fmla="*/ 312485 h 653441"/>
                    <a:gd name="connsiteX13" fmla="*/ 275346 w 351136"/>
                    <a:gd name="connsiteY13" fmla="*/ 112400 h 653441"/>
                    <a:gd name="connsiteX14" fmla="*/ 232518 w 351136"/>
                    <a:gd name="connsiteY14" fmla="*/ 69572 h 653441"/>
                    <a:gd name="connsiteX15" fmla="*/ 189690 w 351136"/>
                    <a:gd name="connsiteY15" fmla="*/ 112400 h 653441"/>
                    <a:gd name="connsiteX16" fmla="*/ 189690 w 351136"/>
                    <a:gd name="connsiteY16" fmla="*/ 312485 h 653441"/>
                    <a:gd name="connsiteX17" fmla="*/ 180501 w 351136"/>
                    <a:gd name="connsiteY17" fmla="*/ 312485 h 653441"/>
                    <a:gd name="connsiteX18" fmla="*/ 180501 w 351136"/>
                    <a:gd name="connsiteY18" fmla="*/ 42828 h 653441"/>
                    <a:gd name="connsiteX19" fmla="*/ 137673 w 351136"/>
                    <a:gd name="connsiteY19" fmla="*/ 0 h 653441"/>
                    <a:gd name="connsiteX20" fmla="*/ 94845 w 351136"/>
                    <a:gd name="connsiteY20" fmla="*/ 42828 h 653441"/>
                    <a:gd name="connsiteX21" fmla="*/ 94845 w 351136"/>
                    <a:gd name="connsiteY21" fmla="*/ 312485 h 653441"/>
                    <a:gd name="connsiteX22" fmla="*/ 85656 w 351136"/>
                    <a:gd name="connsiteY22" fmla="*/ 312485 h 653441"/>
                    <a:gd name="connsiteX23" fmla="*/ 85656 w 351136"/>
                    <a:gd name="connsiteY23" fmla="*/ 119121 h 653441"/>
                    <a:gd name="connsiteX24" fmla="*/ 42828 w 351136"/>
                    <a:gd name="connsiteY24" fmla="*/ 76293 h 653441"/>
                    <a:gd name="connsiteX25" fmla="*/ 0 w 351136"/>
                    <a:gd name="connsiteY25" fmla="*/ 119121 h 653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51136" h="653441">
                      <a:moveTo>
                        <a:pt x="0" y="119121"/>
                      </a:moveTo>
                      <a:lnTo>
                        <a:pt x="0" y="312485"/>
                      </a:lnTo>
                      <a:lnTo>
                        <a:pt x="0" y="449883"/>
                      </a:lnTo>
                      <a:lnTo>
                        <a:pt x="0" y="482962"/>
                      </a:lnTo>
                      <a:cubicBezTo>
                        <a:pt x="0" y="577114"/>
                        <a:pt x="76326" y="653440"/>
                        <a:pt x="170478" y="653440"/>
                      </a:cubicBezTo>
                      <a:lnTo>
                        <a:pt x="180657" y="653441"/>
                      </a:lnTo>
                      <a:cubicBezTo>
                        <a:pt x="274809" y="653441"/>
                        <a:pt x="351135" y="577115"/>
                        <a:pt x="351135" y="482963"/>
                      </a:cubicBezTo>
                      <a:lnTo>
                        <a:pt x="351135" y="354078"/>
                      </a:lnTo>
                      <a:cubicBezTo>
                        <a:pt x="351135" y="286253"/>
                        <a:pt x="351136" y="218427"/>
                        <a:pt x="351136" y="150602"/>
                      </a:cubicBezTo>
                      <a:cubicBezTo>
                        <a:pt x="351136" y="131460"/>
                        <a:pt x="335619" y="115943"/>
                        <a:pt x="316477" y="115943"/>
                      </a:cubicBezTo>
                      <a:cubicBezTo>
                        <a:pt x="297335" y="115943"/>
                        <a:pt x="281818" y="131460"/>
                        <a:pt x="281818" y="150602"/>
                      </a:cubicBezTo>
                      <a:lnTo>
                        <a:pt x="281818" y="312485"/>
                      </a:lnTo>
                      <a:lnTo>
                        <a:pt x="275346" y="312485"/>
                      </a:lnTo>
                      <a:lnTo>
                        <a:pt x="275346" y="112400"/>
                      </a:lnTo>
                      <a:cubicBezTo>
                        <a:pt x="275346" y="88747"/>
                        <a:pt x="256171" y="69572"/>
                        <a:pt x="232518" y="69572"/>
                      </a:cubicBezTo>
                      <a:cubicBezTo>
                        <a:pt x="208865" y="69572"/>
                        <a:pt x="189690" y="88747"/>
                        <a:pt x="189690" y="112400"/>
                      </a:cubicBezTo>
                      <a:lnTo>
                        <a:pt x="189690" y="312485"/>
                      </a:lnTo>
                      <a:lnTo>
                        <a:pt x="180501" y="312485"/>
                      </a:lnTo>
                      <a:lnTo>
                        <a:pt x="180501" y="42828"/>
                      </a:lnTo>
                      <a:cubicBezTo>
                        <a:pt x="180501" y="19175"/>
                        <a:pt x="161326" y="0"/>
                        <a:pt x="137673" y="0"/>
                      </a:cubicBezTo>
                      <a:cubicBezTo>
                        <a:pt x="114020" y="0"/>
                        <a:pt x="94845" y="19175"/>
                        <a:pt x="94845" y="42828"/>
                      </a:cubicBezTo>
                      <a:lnTo>
                        <a:pt x="94845" y="312485"/>
                      </a:lnTo>
                      <a:lnTo>
                        <a:pt x="85656" y="312485"/>
                      </a:lnTo>
                      <a:lnTo>
                        <a:pt x="85656" y="119121"/>
                      </a:lnTo>
                      <a:cubicBezTo>
                        <a:pt x="85656" y="95468"/>
                        <a:pt x="66481" y="76293"/>
                        <a:pt x="42828" y="76293"/>
                      </a:cubicBezTo>
                      <a:cubicBezTo>
                        <a:pt x="19175" y="76293"/>
                        <a:pt x="0" y="95468"/>
                        <a:pt x="0" y="1191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91" name="台形 290">
                <a:extLst>
                  <a:ext uri="{FF2B5EF4-FFF2-40B4-BE49-F238E27FC236}">
                    <a16:creationId xmlns:a16="http://schemas.microsoft.com/office/drawing/2014/main" id="{06C3B181-B42F-45A8-BD3D-CCAAF2D027E1}"/>
                  </a:ext>
                </a:extLst>
              </p:cNvPr>
              <p:cNvSpPr/>
              <p:nvPr/>
            </p:nvSpPr>
            <p:spPr bwMode="auto">
              <a:xfrm rot="6248521" flipH="1">
                <a:off x="4917479" y="682924"/>
                <a:ext cx="370433" cy="435150"/>
              </a:xfrm>
              <a:prstGeom prst="trapezoid">
                <a:avLst>
                  <a:gd name="adj" fmla="val 27299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" name="台形 291">
                <a:extLst>
                  <a:ext uri="{FF2B5EF4-FFF2-40B4-BE49-F238E27FC236}">
                    <a16:creationId xmlns:a16="http://schemas.microsoft.com/office/drawing/2014/main" id="{3F51AAAE-27EF-42A5-A673-87348DC3CAC1}"/>
                  </a:ext>
                </a:extLst>
              </p:cNvPr>
              <p:cNvSpPr/>
              <p:nvPr/>
            </p:nvSpPr>
            <p:spPr bwMode="auto">
              <a:xfrm rot="6248521" flipH="1">
                <a:off x="4712278" y="762464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0FEECD18-81B8-424F-82A9-67175DB30333}"/>
                </a:ext>
              </a:extLst>
            </p:cNvPr>
            <p:cNvGrpSpPr/>
            <p:nvPr/>
          </p:nvGrpSpPr>
          <p:grpSpPr>
            <a:xfrm>
              <a:off x="3391007" y="-2203398"/>
              <a:ext cx="2416175" cy="2411983"/>
              <a:chOff x="3391007" y="-2203398"/>
              <a:chExt cx="2416175" cy="2411983"/>
            </a:xfrm>
          </p:grpSpPr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D862B630-12E5-4182-8FF5-4F387DDC5E73}"/>
                  </a:ext>
                </a:extLst>
              </p:cNvPr>
              <p:cNvSpPr/>
              <p:nvPr/>
            </p:nvSpPr>
            <p:spPr bwMode="auto">
              <a:xfrm>
                <a:off x="3450349" y="-2082965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D7FAC170-F72D-4D88-A0DC-B87D261B4421}"/>
                  </a:ext>
                </a:extLst>
              </p:cNvPr>
              <p:cNvSpPr/>
              <p:nvPr/>
            </p:nvSpPr>
            <p:spPr bwMode="auto">
              <a:xfrm flipH="1">
                <a:off x="3391007" y="-2203398"/>
                <a:ext cx="2416175" cy="1360675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8853ED5B-676D-4CCC-9C8A-082F36414208}"/>
                  </a:ext>
                </a:extLst>
              </p:cNvPr>
              <p:cNvSpPr/>
              <p:nvPr/>
            </p:nvSpPr>
            <p:spPr bwMode="auto">
              <a:xfrm>
                <a:off x="4482201" y="-434194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8A46FEF6-297D-4899-B1A7-FB640A4CEF7E}"/>
                  </a:ext>
                </a:extLst>
              </p:cNvPr>
              <p:cNvSpPr/>
              <p:nvPr/>
            </p:nvSpPr>
            <p:spPr bwMode="auto">
              <a:xfrm>
                <a:off x="3717254" y="-1157173"/>
                <a:ext cx="580887" cy="8355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ED965E55-1CBC-46D1-B550-2765B5C3A460}"/>
                  </a:ext>
                </a:extLst>
              </p:cNvPr>
              <p:cNvSpPr/>
              <p:nvPr/>
            </p:nvSpPr>
            <p:spPr bwMode="auto">
              <a:xfrm>
                <a:off x="4884357" y="-1157173"/>
                <a:ext cx="580887" cy="8355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" name="月 286">
                <a:extLst>
                  <a:ext uri="{FF2B5EF4-FFF2-40B4-BE49-F238E27FC236}">
                    <a16:creationId xmlns:a16="http://schemas.microsoft.com/office/drawing/2014/main" id="{AC1C7738-7560-4F1D-B7AF-51269717D07B}"/>
                  </a:ext>
                </a:extLst>
              </p:cNvPr>
              <p:cNvSpPr/>
              <p:nvPr/>
            </p:nvSpPr>
            <p:spPr bwMode="auto">
              <a:xfrm rot="16200000">
                <a:off x="4543247" y="-326812"/>
                <a:ext cx="121519" cy="42597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5032E379-29F0-47CB-9777-E6ECDB1A5792}"/>
                  </a:ext>
                </a:extLst>
              </p:cNvPr>
              <p:cNvSpPr/>
              <p:nvPr/>
            </p:nvSpPr>
            <p:spPr bwMode="auto">
              <a:xfrm>
                <a:off x="3829521" y="-902424"/>
                <a:ext cx="386744" cy="158228"/>
              </a:xfrm>
              <a:custGeom>
                <a:avLst/>
                <a:gdLst>
                  <a:gd name="connsiteX0" fmla="*/ 354766 w 354766"/>
                  <a:gd name="connsiteY0" fmla="*/ 0 h 90861"/>
                  <a:gd name="connsiteX1" fmla="*/ 348133 w 354766"/>
                  <a:gd name="connsiteY1" fmla="*/ 20440 h 90861"/>
                  <a:gd name="connsiteX2" fmla="*/ 177383 w 354766"/>
                  <a:gd name="connsiteY2" fmla="*/ 90861 h 90861"/>
                  <a:gd name="connsiteX3" fmla="*/ 6633 w 354766"/>
                  <a:gd name="connsiteY3" fmla="*/ 20440 h 90861"/>
                  <a:gd name="connsiteX4" fmla="*/ 0 w 354766"/>
                  <a:gd name="connsiteY4" fmla="*/ 0 h 90861"/>
                  <a:gd name="connsiteX5" fmla="*/ 10426 w 354766"/>
                  <a:gd name="connsiteY5" fmla="*/ 7551 h 90861"/>
                  <a:gd name="connsiteX6" fmla="*/ 177383 w 354766"/>
                  <a:gd name="connsiteY6" fmla="*/ 41322 h 90861"/>
                  <a:gd name="connsiteX7" fmla="*/ 344340 w 354766"/>
                  <a:gd name="connsiteY7" fmla="*/ 7551 h 90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4766" h="90861">
                    <a:moveTo>
                      <a:pt x="354766" y="0"/>
                    </a:moveTo>
                    <a:lnTo>
                      <a:pt x="348133" y="20440"/>
                    </a:lnTo>
                    <a:cubicBezTo>
                      <a:pt x="320001" y="61824"/>
                      <a:pt x="254143" y="90861"/>
                      <a:pt x="177383" y="90861"/>
                    </a:cubicBezTo>
                    <a:cubicBezTo>
                      <a:pt x="100624" y="90861"/>
                      <a:pt x="34765" y="61824"/>
                      <a:pt x="6633" y="20440"/>
                    </a:cubicBezTo>
                    <a:lnTo>
                      <a:pt x="0" y="0"/>
                    </a:lnTo>
                    <a:lnTo>
                      <a:pt x="10426" y="7551"/>
                    </a:lnTo>
                    <a:cubicBezTo>
                      <a:pt x="53154" y="28417"/>
                      <a:pt x="112182" y="41322"/>
                      <a:pt x="177383" y="41322"/>
                    </a:cubicBezTo>
                    <a:cubicBezTo>
                      <a:pt x="242584" y="41322"/>
                      <a:pt x="301612" y="28417"/>
                      <a:pt x="344340" y="75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2DA5AB7A-E50B-4F48-BDD8-F4C1BA403056}"/>
                  </a:ext>
                </a:extLst>
              </p:cNvPr>
              <p:cNvSpPr/>
              <p:nvPr/>
            </p:nvSpPr>
            <p:spPr bwMode="auto">
              <a:xfrm>
                <a:off x="4926801" y="-902424"/>
                <a:ext cx="386744" cy="158228"/>
              </a:xfrm>
              <a:custGeom>
                <a:avLst/>
                <a:gdLst>
                  <a:gd name="connsiteX0" fmla="*/ 354766 w 354766"/>
                  <a:gd name="connsiteY0" fmla="*/ 0 h 90861"/>
                  <a:gd name="connsiteX1" fmla="*/ 348133 w 354766"/>
                  <a:gd name="connsiteY1" fmla="*/ 20440 h 90861"/>
                  <a:gd name="connsiteX2" fmla="*/ 177383 w 354766"/>
                  <a:gd name="connsiteY2" fmla="*/ 90861 h 90861"/>
                  <a:gd name="connsiteX3" fmla="*/ 6633 w 354766"/>
                  <a:gd name="connsiteY3" fmla="*/ 20440 h 90861"/>
                  <a:gd name="connsiteX4" fmla="*/ 0 w 354766"/>
                  <a:gd name="connsiteY4" fmla="*/ 0 h 90861"/>
                  <a:gd name="connsiteX5" fmla="*/ 10426 w 354766"/>
                  <a:gd name="connsiteY5" fmla="*/ 7551 h 90861"/>
                  <a:gd name="connsiteX6" fmla="*/ 177383 w 354766"/>
                  <a:gd name="connsiteY6" fmla="*/ 41322 h 90861"/>
                  <a:gd name="connsiteX7" fmla="*/ 344340 w 354766"/>
                  <a:gd name="connsiteY7" fmla="*/ 7551 h 90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4766" h="90861">
                    <a:moveTo>
                      <a:pt x="354766" y="0"/>
                    </a:moveTo>
                    <a:lnTo>
                      <a:pt x="348133" y="20440"/>
                    </a:lnTo>
                    <a:cubicBezTo>
                      <a:pt x="320001" y="61824"/>
                      <a:pt x="254143" y="90861"/>
                      <a:pt x="177383" y="90861"/>
                    </a:cubicBezTo>
                    <a:cubicBezTo>
                      <a:pt x="100624" y="90861"/>
                      <a:pt x="34765" y="61824"/>
                      <a:pt x="6633" y="20440"/>
                    </a:cubicBezTo>
                    <a:lnTo>
                      <a:pt x="0" y="0"/>
                    </a:lnTo>
                    <a:lnTo>
                      <a:pt x="10426" y="7551"/>
                    </a:lnTo>
                    <a:cubicBezTo>
                      <a:pt x="53154" y="28417"/>
                      <a:pt x="112182" y="41322"/>
                      <a:pt x="177383" y="41322"/>
                    </a:cubicBezTo>
                    <a:cubicBezTo>
                      <a:pt x="242584" y="41322"/>
                      <a:pt x="301612" y="28417"/>
                      <a:pt x="344340" y="75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9" name="テキスト ボックス 278">
              <a:extLst>
                <a:ext uri="{FF2B5EF4-FFF2-40B4-BE49-F238E27FC236}">
                  <a16:creationId xmlns:a16="http://schemas.microsoft.com/office/drawing/2014/main" id="{2FA03297-AB84-4E0C-ADAB-4B91CB424B7B}"/>
                </a:ext>
              </a:extLst>
            </p:cNvPr>
            <p:cNvSpPr txBox="1"/>
            <p:nvPr/>
          </p:nvSpPr>
          <p:spPr>
            <a:xfrm rot="20700000">
              <a:off x="5272384" y="1068224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280" name="テキスト ボックス 279">
              <a:extLst>
                <a:ext uri="{FF2B5EF4-FFF2-40B4-BE49-F238E27FC236}">
                  <a16:creationId xmlns:a16="http://schemas.microsoft.com/office/drawing/2014/main" id="{91998034-A3E6-4272-B1C7-CAD492CCD25C}"/>
                </a:ext>
              </a:extLst>
            </p:cNvPr>
            <p:cNvSpPr txBox="1"/>
            <p:nvPr/>
          </p:nvSpPr>
          <p:spPr>
            <a:xfrm rot="900000">
              <a:off x="3878550" y="1946022"/>
              <a:ext cx="317794" cy="3616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281" name="テキスト ボックス 280">
              <a:extLst>
                <a:ext uri="{FF2B5EF4-FFF2-40B4-BE49-F238E27FC236}">
                  <a16:creationId xmlns:a16="http://schemas.microsoft.com/office/drawing/2014/main" id="{BC8C5DC4-651E-4FF4-A8E0-AF8AEB17458B}"/>
                </a:ext>
              </a:extLst>
            </p:cNvPr>
            <p:cNvSpPr txBox="1"/>
            <p:nvPr/>
          </p:nvSpPr>
          <p:spPr>
            <a:xfrm rot="20711779">
              <a:off x="3491717" y="456252"/>
              <a:ext cx="243496" cy="2770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316" name="グループ化 315">
            <a:extLst>
              <a:ext uri="{FF2B5EF4-FFF2-40B4-BE49-F238E27FC236}">
                <a16:creationId xmlns:a16="http://schemas.microsoft.com/office/drawing/2014/main" id="{3DA4E69A-69F1-4074-A5AE-B831018A744B}"/>
              </a:ext>
            </a:extLst>
          </p:cNvPr>
          <p:cNvGrpSpPr>
            <a:grpSpLocks noChangeAspect="1"/>
          </p:cNvGrpSpPr>
          <p:nvPr/>
        </p:nvGrpSpPr>
        <p:grpSpPr>
          <a:xfrm>
            <a:off x="2479110" y="4633539"/>
            <a:ext cx="1058665" cy="1692070"/>
            <a:chOff x="2207428" y="2968882"/>
            <a:chExt cx="3019936" cy="4826778"/>
          </a:xfrm>
        </p:grpSpPr>
        <p:sp>
          <p:nvSpPr>
            <p:cNvPr id="317" name="台形 316">
              <a:extLst>
                <a:ext uri="{FF2B5EF4-FFF2-40B4-BE49-F238E27FC236}">
                  <a16:creationId xmlns:a16="http://schemas.microsoft.com/office/drawing/2014/main" id="{753688BD-FBFF-4190-A26B-70DDA02CE886}"/>
                </a:ext>
              </a:extLst>
            </p:cNvPr>
            <p:cNvSpPr/>
            <p:nvPr/>
          </p:nvSpPr>
          <p:spPr bwMode="auto">
            <a:xfrm rot="12936839">
              <a:off x="3283186" y="5773730"/>
              <a:ext cx="202799" cy="344490"/>
            </a:xfrm>
            <a:prstGeom prst="trapezoid">
              <a:avLst>
                <a:gd name="adj" fmla="val 29284"/>
              </a:avLst>
            </a:prstGeom>
            <a:solidFill>
              <a:srgbClr val="0033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32DD00CD-2ED0-4B1F-AB11-B9CC89D2053A}"/>
                </a:ext>
              </a:extLst>
            </p:cNvPr>
            <p:cNvGrpSpPr/>
            <p:nvPr/>
          </p:nvGrpSpPr>
          <p:grpSpPr>
            <a:xfrm>
              <a:off x="3333225" y="6853046"/>
              <a:ext cx="1160810" cy="942614"/>
              <a:chOff x="15005426" y="10892575"/>
              <a:chExt cx="1160810" cy="942614"/>
            </a:xfrm>
          </p:grpSpPr>
          <p:sp>
            <p:nvSpPr>
              <p:cNvPr id="377" name="四角形: 角を丸くする 376">
                <a:extLst>
                  <a:ext uri="{FF2B5EF4-FFF2-40B4-BE49-F238E27FC236}">
                    <a16:creationId xmlns:a16="http://schemas.microsoft.com/office/drawing/2014/main" id="{9C39BEE5-FD4D-4F74-B12F-E08A60E14EB3}"/>
                  </a:ext>
                </a:extLst>
              </p:cNvPr>
              <p:cNvSpPr/>
              <p:nvPr/>
            </p:nvSpPr>
            <p:spPr bwMode="auto">
              <a:xfrm rot="19800000">
                <a:off x="15887148" y="11236969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rgbClr val="CC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8" name="四角形: 角を丸くする 377">
                <a:extLst>
                  <a:ext uri="{FF2B5EF4-FFF2-40B4-BE49-F238E27FC236}">
                    <a16:creationId xmlns:a16="http://schemas.microsoft.com/office/drawing/2014/main" id="{8BABC854-A4F1-4AC8-932A-E777D47F1846}"/>
                  </a:ext>
                </a:extLst>
              </p:cNvPr>
              <p:cNvSpPr/>
              <p:nvPr/>
            </p:nvSpPr>
            <p:spPr bwMode="auto">
              <a:xfrm rot="19800000">
                <a:off x="15799120" y="11031972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9" name="四角形: 角を丸くする 378">
                <a:extLst>
                  <a:ext uri="{FF2B5EF4-FFF2-40B4-BE49-F238E27FC236}">
                    <a16:creationId xmlns:a16="http://schemas.microsoft.com/office/drawing/2014/main" id="{36B31E39-CC05-4C19-976A-73CCE21BBC0E}"/>
                  </a:ext>
                </a:extLst>
              </p:cNvPr>
              <p:cNvSpPr/>
              <p:nvPr/>
            </p:nvSpPr>
            <p:spPr bwMode="auto">
              <a:xfrm rot="19800000">
                <a:off x="15745638" y="10892575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0" name="四角形: 角を丸くする 379">
                <a:extLst>
                  <a:ext uri="{FF2B5EF4-FFF2-40B4-BE49-F238E27FC236}">
                    <a16:creationId xmlns:a16="http://schemas.microsoft.com/office/drawing/2014/main" id="{011C634B-EF89-4DCD-B625-23A77F37CDD8}"/>
                  </a:ext>
                </a:extLst>
              </p:cNvPr>
              <p:cNvSpPr/>
              <p:nvPr/>
            </p:nvSpPr>
            <p:spPr bwMode="auto">
              <a:xfrm>
                <a:off x="15309168" y="11036727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F0D73EBC-6889-4E45-95A4-E19332CB24AF}"/>
                  </a:ext>
                </a:extLst>
              </p:cNvPr>
              <p:cNvSpPr/>
              <p:nvPr/>
            </p:nvSpPr>
            <p:spPr bwMode="auto">
              <a:xfrm>
                <a:off x="15005426" y="11655169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四角形: 角を丸くする 381">
                <a:extLst>
                  <a:ext uri="{FF2B5EF4-FFF2-40B4-BE49-F238E27FC236}">
                    <a16:creationId xmlns:a16="http://schemas.microsoft.com/office/drawing/2014/main" id="{C5B0E93F-74AF-4E16-A1AD-EEE1F9DB6A98}"/>
                  </a:ext>
                </a:extLst>
              </p:cNvPr>
              <p:cNvSpPr/>
              <p:nvPr/>
            </p:nvSpPr>
            <p:spPr bwMode="auto">
              <a:xfrm>
                <a:off x="15309168" y="11344079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9" name="台形 318">
              <a:extLst>
                <a:ext uri="{FF2B5EF4-FFF2-40B4-BE49-F238E27FC236}">
                  <a16:creationId xmlns:a16="http://schemas.microsoft.com/office/drawing/2014/main" id="{909F7254-AC3F-49A0-B24F-24768D0EC285}"/>
                </a:ext>
              </a:extLst>
            </p:cNvPr>
            <p:cNvSpPr/>
            <p:nvPr/>
          </p:nvSpPr>
          <p:spPr bwMode="auto">
            <a:xfrm rot="19800000" flipH="1">
              <a:off x="4282456" y="5685083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0EE0A7B4-0548-4E3E-A06F-0F9D19FE7F57}"/>
                </a:ext>
              </a:extLst>
            </p:cNvPr>
            <p:cNvSpPr/>
            <p:nvPr/>
          </p:nvSpPr>
          <p:spPr bwMode="auto">
            <a:xfrm>
              <a:off x="2670233" y="2968882"/>
              <a:ext cx="2483760" cy="2130272"/>
            </a:xfrm>
            <a:custGeom>
              <a:avLst/>
              <a:gdLst>
                <a:gd name="connsiteX0" fmla="*/ 1065136 w 2483760"/>
                <a:gd name="connsiteY0" fmla="*/ 0 h 2130272"/>
                <a:gd name="connsiteX1" fmla="*/ 1174040 w 2483760"/>
                <a:gd name="connsiteY1" fmla="*/ 5499 h 2130272"/>
                <a:gd name="connsiteX2" fmla="*/ 1241880 w 2483760"/>
                <a:gd name="connsiteY2" fmla="*/ 15853 h 2130272"/>
                <a:gd name="connsiteX3" fmla="*/ 1309720 w 2483760"/>
                <a:gd name="connsiteY3" fmla="*/ 5499 h 2130272"/>
                <a:gd name="connsiteX4" fmla="*/ 1418624 w 2483760"/>
                <a:gd name="connsiteY4" fmla="*/ 0 h 2130272"/>
                <a:gd name="connsiteX5" fmla="*/ 2483760 w 2483760"/>
                <a:gd name="connsiteY5" fmla="*/ 1065136 h 2130272"/>
                <a:gd name="connsiteX6" fmla="*/ 1418624 w 2483760"/>
                <a:gd name="connsiteY6" fmla="*/ 2130272 h 2130272"/>
                <a:gd name="connsiteX7" fmla="*/ 1309720 w 2483760"/>
                <a:gd name="connsiteY7" fmla="*/ 2124773 h 2130272"/>
                <a:gd name="connsiteX8" fmla="*/ 1241880 w 2483760"/>
                <a:gd name="connsiteY8" fmla="*/ 2114419 h 2130272"/>
                <a:gd name="connsiteX9" fmla="*/ 1174040 w 2483760"/>
                <a:gd name="connsiteY9" fmla="*/ 2124773 h 2130272"/>
                <a:gd name="connsiteX10" fmla="*/ 1065136 w 2483760"/>
                <a:gd name="connsiteY10" fmla="*/ 2130272 h 2130272"/>
                <a:gd name="connsiteX11" fmla="*/ 0 w 2483760"/>
                <a:gd name="connsiteY11" fmla="*/ 1065136 h 2130272"/>
                <a:gd name="connsiteX12" fmla="*/ 1065136 w 2483760"/>
                <a:gd name="connsiteY12" fmla="*/ 0 h 2130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760" h="2130272">
                  <a:moveTo>
                    <a:pt x="1065136" y="0"/>
                  </a:moveTo>
                  <a:cubicBezTo>
                    <a:pt x="1101902" y="0"/>
                    <a:pt x="1138233" y="1863"/>
                    <a:pt x="1174040" y="5499"/>
                  </a:cubicBezTo>
                  <a:lnTo>
                    <a:pt x="1241880" y="15853"/>
                  </a:lnTo>
                  <a:lnTo>
                    <a:pt x="1309720" y="5499"/>
                  </a:lnTo>
                  <a:cubicBezTo>
                    <a:pt x="1345527" y="1863"/>
                    <a:pt x="1381858" y="0"/>
                    <a:pt x="1418624" y="0"/>
                  </a:cubicBezTo>
                  <a:cubicBezTo>
                    <a:pt x="2006882" y="0"/>
                    <a:pt x="2483760" y="476878"/>
                    <a:pt x="2483760" y="1065136"/>
                  </a:cubicBezTo>
                  <a:cubicBezTo>
                    <a:pt x="2483760" y="1653394"/>
                    <a:pt x="2006882" y="2130272"/>
                    <a:pt x="1418624" y="2130272"/>
                  </a:cubicBezTo>
                  <a:cubicBezTo>
                    <a:pt x="1381858" y="2130272"/>
                    <a:pt x="1345527" y="2128409"/>
                    <a:pt x="1309720" y="2124773"/>
                  </a:cubicBezTo>
                  <a:lnTo>
                    <a:pt x="1241880" y="2114419"/>
                  </a:lnTo>
                  <a:lnTo>
                    <a:pt x="1174040" y="2124773"/>
                  </a:lnTo>
                  <a:cubicBezTo>
                    <a:pt x="1138233" y="2128409"/>
                    <a:pt x="1101902" y="2130272"/>
                    <a:pt x="1065136" y="2130272"/>
                  </a:cubicBezTo>
                  <a:cubicBezTo>
                    <a:pt x="476878" y="2130272"/>
                    <a:pt x="0" y="1653394"/>
                    <a:pt x="0" y="1065136"/>
                  </a:cubicBezTo>
                  <a:cubicBezTo>
                    <a:pt x="0" y="476878"/>
                    <a:pt x="476878" y="0"/>
                    <a:pt x="106513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楕円 320">
              <a:extLst>
                <a:ext uri="{FF2B5EF4-FFF2-40B4-BE49-F238E27FC236}">
                  <a16:creationId xmlns:a16="http://schemas.microsoft.com/office/drawing/2014/main" id="{32D64EF2-4065-4E68-AF95-C451B04F461C}"/>
                </a:ext>
              </a:extLst>
            </p:cNvPr>
            <p:cNvSpPr/>
            <p:nvPr/>
          </p:nvSpPr>
          <p:spPr bwMode="auto">
            <a:xfrm rot="20700000">
              <a:off x="2603353" y="4226432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台形 321">
              <a:extLst>
                <a:ext uri="{FF2B5EF4-FFF2-40B4-BE49-F238E27FC236}">
                  <a16:creationId xmlns:a16="http://schemas.microsoft.com/office/drawing/2014/main" id="{B0AD87AA-1855-4404-B234-A86BBAEE3EDE}"/>
                </a:ext>
              </a:extLst>
            </p:cNvPr>
            <p:cNvSpPr/>
            <p:nvPr/>
          </p:nvSpPr>
          <p:spPr bwMode="auto">
            <a:xfrm rot="10800000" flipV="1">
              <a:off x="3431628" y="6433564"/>
              <a:ext cx="967464" cy="632159"/>
            </a:xfrm>
            <a:prstGeom prst="trapezoid">
              <a:avLst>
                <a:gd name="adj" fmla="val 12183"/>
              </a:avLst>
            </a:prstGeom>
            <a:pattFill prst="dotGrid">
              <a:fgClr>
                <a:schemeClr val="bg2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9DAE0AB4-373B-442E-BD62-D3F09BD3AB50}"/>
                </a:ext>
              </a:extLst>
            </p:cNvPr>
            <p:cNvSpPr/>
            <p:nvPr/>
          </p:nvSpPr>
          <p:spPr bwMode="auto">
            <a:xfrm>
              <a:off x="3454114" y="5560333"/>
              <a:ext cx="922490" cy="981625"/>
            </a:xfrm>
            <a:prstGeom prst="round2SameRect">
              <a:avLst>
                <a:gd name="adj1" fmla="val 31731"/>
                <a:gd name="adj2" fmla="val 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楕円 323">
              <a:extLst>
                <a:ext uri="{FF2B5EF4-FFF2-40B4-BE49-F238E27FC236}">
                  <a16:creationId xmlns:a16="http://schemas.microsoft.com/office/drawing/2014/main" id="{1E7BBF01-22AD-4CCC-98EF-30834743849E}"/>
                </a:ext>
              </a:extLst>
            </p:cNvPr>
            <p:cNvSpPr/>
            <p:nvPr/>
          </p:nvSpPr>
          <p:spPr bwMode="auto">
            <a:xfrm>
              <a:off x="3604609" y="5580299"/>
              <a:ext cx="621500" cy="444178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楕円 324">
              <a:extLst>
                <a:ext uri="{FF2B5EF4-FFF2-40B4-BE49-F238E27FC236}">
                  <a16:creationId xmlns:a16="http://schemas.microsoft.com/office/drawing/2014/main" id="{88C6B19E-56BF-41E4-BB4A-39C25D0AD7ED}"/>
                </a:ext>
              </a:extLst>
            </p:cNvPr>
            <p:cNvSpPr/>
            <p:nvPr/>
          </p:nvSpPr>
          <p:spPr bwMode="auto">
            <a:xfrm>
              <a:off x="3690334" y="5641333"/>
              <a:ext cx="450050" cy="359548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台形 325">
              <a:extLst>
                <a:ext uri="{FF2B5EF4-FFF2-40B4-BE49-F238E27FC236}">
                  <a16:creationId xmlns:a16="http://schemas.microsoft.com/office/drawing/2014/main" id="{5ABF7A70-9D98-4CE8-A177-BC703EA2A86E}"/>
                </a:ext>
              </a:extLst>
            </p:cNvPr>
            <p:cNvSpPr/>
            <p:nvPr/>
          </p:nvSpPr>
          <p:spPr bwMode="auto">
            <a:xfrm rot="10800000">
              <a:off x="3493729" y="5560333"/>
              <a:ext cx="843261" cy="499495"/>
            </a:xfrm>
            <a:prstGeom prst="trapezoid">
              <a:avLst>
                <a:gd name="adj" fmla="val 106653"/>
              </a:avLst>
            </a:pr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5A2D960B-3AB2-4D3B-9BEA-C67883805230}"/>
                </a:ext>
              </a:extLst>
            </p:cNvPr>
            <p:cNvSpPr/>
            <p:nvPr/>
          </p:nvSpPr>
          <p:spPr bwMode="auto">
            <a:xfrm>
              <a:off x="3735370" y="5204733"/>
              <a:ext cx="359980" cy="855095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台形 327">
              <a:extLst>
                <a:ext uri="{FF2B5EF4-FFF2-40B4-BE49-F238E27FC236}">
                  <a16:creationId xmlns:a16="http://schemas.microsoft.com/office/drawing/2014/main" id="{9FA1DFAC-0ED0-4BFA-A41C-E505CAD2FADC}"/>
                </a:ext>
              </a:extLst>
            </p:cNvPr>
            <p:cNvSpPr/>
            <p:nvPr/>
          </p:nvSpPr>
          <p:spPr bwMode="auto">
            <a:xfrm rot="10800000">
              <a:off x="3821034" y="5795579"/>
              <a:ext cx="188653" cy="264250"/>
            </a:xfrm>
            <a:prstGeom prst="trapezoid">
              <a:avLst>
                <a:gd name="adj" fmla="val 68335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8589A15C-BFBA-4C14-973C-93349CD344CA}"/>
                </a:ext>
              </a:extLst>
            </p:cNvPr>
            <p:cNvGrpSpPr/>
            <p:nvPr/>
          </p:nvGrpSpPr>
          <p:grpSpPr>
            <a:xfrm rot="900000">
              <a:off x="3767031" y="5960677"/>
              <a:ext cx="159760" cy="561829"/>
              <a:chOff x="4690509" y="3679682"/>
              <a:chExt cx="159760" cy="280494"/>
            </a:xfrm>
            <a:solidFill>
              <a:srgbClr val="FF0000"/>
            </a:solidFill>
          </p:grpSpPr>
          <p:sp>
            <p:nvSpPr>
              <p:cNvPr id="375" name="楕円 50">
                <a:extLst>
                  <a:ext uri="{FF2B5EF4-FFF2-40B4-BE49-F238E27FC236}">
                    <a16:creationId xmlns:a16="http://schemas.microsoft.com/office/drawing/2014/main" id="{A2FEF69A-2A3D-4196-8BA2-74C6BB7ABC4B}"/>
                  </a:ext>
                </a:extLst>
              </p:cNvPr>
              <p:cNvSpPr/>
              <p:nvPr/>
            </p:nvSpPr>
            <p:spPr bwMode="auto">
              <a:xfrm rot="16200000">
                <a:off x="4630142" y="3740049"/>
                <a:ext cx="280494" cy="15976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楕円 50">
                <a:extLst>
                  <a:ext uri="{FF2B5EF4-FFF2-40B4-BE49-F238E27FC236}">
                    <a16:creationId xmlns:a16="http://schemas.microsoft.com/office/drawing/2014/main" id="{94CC5570-8BA0-4D4E-AEDD-471D80765729}"/>
                  </a:ext>
                </a:extLst>
              </p:cNvPr>
              <p:cNvSpPr/>
              <p:nvPr/>
            </p:nvSpPr>
            <p:spPr bwMode="auto">
              <a:xfrm rot="16200000">
                <a:off x="4719983" y="3725649"/>
                <a:ext cx="100814" cy="7964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0" name="楕円 329">
              <a:extLst>
                <a:ext uri="{FF2B5EF4-FFF2-40B4-BE49-F238E27FC236}">
                  <a16:creationId xmlns:a16="http://schemas.microsoft.com/office/drawing/2014/main" id="{731F1F7C-642B-45A5-B16E-34DF5F90A6DF}"/>
                </a:ext>
              </a:extLst>
            </p:cNvPr>
            <p:cNvSpPr/>
            <p:nvPr/>
          </p:nvSpPr>
          <p:spPr bwMode="auto">
            <a:xfrm rot="900000" flipH="1">
              <a:off x="4717708" y="4226431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25D94D87-D49F-4AF2-BA81-19CA3F140530}"/>
                </a:ext>
              </a:extLst>
            </p:cNvPr>
            <p:cNvGrpSpPr/>
            <p:nvPr/>
          </p:nvGrpSpPr>
          <p:grpSpPr>
            <a:xfrm rot="20700000">
              <a:off x="3905668" y="5960676"/>
              <a:ext cx="159760" cy="561829"/>
              <a:chOff x="4690509" y="3679682"/>
              <a:chExt cx="159760" cy="280494"/>
            </a:xfrm>
            <a:solidFill>
              <a:srgbClr val="FF0000"/>
            </a:solidFill>
          </p:grpSpPr>
          <p:sp>
            <p:nvSpPr>
              <p:cNvPr id="373" name="楕円 50">
                <a:extLst>
                  <a:ext uri="{FF2B5EF4-FFF2-40B4-BE49-F238E27FC236}">
                    <a16:creationId xmlns:a16="http://schemas.microsoft.com/office/drawing/2014/main" id="{225170D6-7265-40FF-BE33-BBE33250A7E6}"/>
                  </a:ext>
                </a:extLst>
              </p:cNvPr>
              <p:cNvSpPr/>
              <p:nvPr/>
            </p:nvSpPr>
            <p:spPr bwMode="auto">
              <a:xfrm rot="16200000">
                <a:off x="4630142" y="3740049"/>
                <a:ext cx="280494" cy="15976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楕円 50">
                <a:extLst>
                  <a:ext uri="{FF2B5EF4-FFF2-40B4-BE49-F238E27FC236}">
                    <a16:creationId xmlns:a16="http://schemas.microsoft.com/office/drawing/2014/main" id="{491E517E-7E52-4226-9BF5-39CC5B5FA3FE}"/>
                  </a:ext>
                </a:extLst>
              </p:cNvPr>
              <p:cNvSpPr/>
              <p:nvPr/>
            </p:nvSpPr>
            <p:spPr bwMode="auto">
              <a:xfrm rot="16200000">
                <a:off x="4719983" y="3725649"/>
                <a:ext cx="100814" cy="7964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2" name="楕円 331">
              <a:extLst>
                <a:ext uri="{FF2B5EF4-FFF2-40B4-BE49-F238E27FC236}">
                  <a16:creationId xmlns:a16="http://schemas.microsoft.com/office/drawing/2014/main" id="{56464410-D3A6-4D4B-9236-8AFC79842204}"/>
                </a:ext>
              </a:extLst>
            </p:cNvPr>
            <p:cNvSpPr/>
            <p:nvPr/>
          </p:nvSpPr>
          <p:spPr bwMode="auto">
            <a:xfrm>
              <a:off x="3817526" y="5943661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882D14AC-997B-4873-BDE8-5795999C0CA3}"/>
                </a:ext>
              </a:extLst>
            </p:cNvPr>
            <p:cNvGrpSpPr/>
            <p:nvPr/>
          </p:nvGrpSpPr>
          <p:grpSpPr>
            <a:xfrm>
              <a:off x="2798149" y="4769247"/>
              <a:ext cx="2249447" cy="1036299"/>
              <a:chOff x="3186100" y="-615702"/>
              <a:chExt cx="2249447" cy="1036299"/>
            </a:xfrm>
          </p:grpSpPr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860ADBC9-E048-4645-A9FB-67D2924257C9}"/>
                  </a:ext>
                </a:extLst>
              </p:cNvPr>
              <p:cNvSpPr/>
              <p:nvPr/>
            </p:nvSpPr>
            <p:spPr bwMode="auto">
              <a:xfrm>
                <a:off x="3186100" y="-615702"/>
                <a:ext cx="2249447" cy="999063"/>
              </a:xfrm>
              <a:custGeom>
                <a:avLst/>
                <a:gdLst>
                  <a:gd name="connsiteX0" fmla="*/ 31249 w 2249447"/>
                  <a:gd name="connsiteY0" fmla="*/ 0 h 999063"/>
                  <a:gd name="connsiteX1" fmla="*/ 1120118 w 2249447"/>
                  <a:gd name="connsiteY1" fmla="*/ 967064 h 999063"/>
                  <a:gd name="connsiteX2" fmla="*/ 2218262 w 2249447"/>
                  <a:gd name="connsiteY2" fmla="*/ 10255 h 999063"/>
                  <a:gd name="connsiteX3" fmla="*/ 2249447 w 2249447"/>
                  <a:gd name="connsiteY3" fmla="*/ 17410 h 999063"/>
                  <a:gd name="connsiteX4" fmla="*/ 1119969 w 2249447"/>
                  <a:gd name="connsiteY4" fmla="*/ 999048 h 999063"/>
                  <a:gd name="connsiteX5" fmla="*/ 0 w 2249447"/>
                  <a:gd name="connsiteY5" fmla="*/ 6864 h 99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9447" h="999063">
                    <a:moveTo>
                      <a:pt x="31249" y="0"/>
                    </a:moveTo>
                    <a:cubicBezTo>
                      <a:pt x="136558" y="560469"/>
                      <a:pt x="591123" y="964185"/>
                      <a:pt x="1120118" y="967064"/>
                    </a:cubicBezTo>
                    <a:cubicBezTo>
                      <a:pt x="1649698" y="969947"/>
                      <a:pt x="2108339" y="570334"/>
                      <a:pt x="2218262" y="10255"/>
                    </a:cubicBezTo>
                    <a:lnTo>
                      <a:pt x="2249447" y="17410"/>
                    </a:lnTo>
                    <a:cubicBezTo>
                      <a:pt x="2136188" y="592074"/>
                      <a:pt x="1664526" y="1001999"/>
                      <a:pt x="1119969" y="999048"/>
                    </a:cubicBezTo>
                    <a:cubicBezTo>
                      <a:pt x="575996" y="996099"/>
                      <a:pt x="108508" y="581950"/>
                      <a:pt x="0" y="68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40DA34BD-BC18-4122-ABA0-EB571B4B8BDE}"/>
                  </a:ext>
                </a:extLst>
              </p:cNvPr>
              <p:cNvSpPr/>
              <p:nvPr/>
            </p:nvSpPr>
            <p:spPr bwMode="auto">
              <a:xfrm>
                <a:off x="4266496" y="309135"/>
                <a:ext cx="96443" cy="111462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86B91038-5F84-419C-8B08-2E6DAE4B593F}"/>
                </a:ext>
              </a:extLst>
            </p:cNvPr>
            <p:cNvGrpSpPr/>
            <p:nvPr/>
          </p:nvGrpSpPr>
          <p:grpSpPr>
            <a:xfrm rot="20902343">
              <a:off x="2659452" y="4445898"/>
              <a:ext cx="248540" cy="406332"/>
              <a:chOff x="3056592" y="-882826"/>
              <a:chExt cx="216439" cy="353851"/>
            </a:xfrm>
          </p:grpSpPr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831CC3AB-6513-41CB-8673-A73E26C321B5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484EBE66-3EED-4286-9A97-8DE4B2FE2165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47B91D06-56F0-4231-B5D4-F32778C43A37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369" name="楕円 368">
                  <a:extLst>
                    <a:ext uri="{FF2B5EF4-FFF2-40B4-BE49-F238E27FC236}">
                      <a16:creationId xmlns:a16="http://schemas.microsoft.com/office/drawing/2014/main" id="{AB0C03FB-4F27-4968-9BED-B9115F82776E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70" name="楕円 369">
                  <a:extLst>
                    <a:ext uri="{FF2B5EF4-FFF2-40B4-BE49-F238E27FC236}">
                      <a16:creationId xmlns:a16="http://schemas.microsoft.com/office/drawing/2014/main" id="{50F86372-6110-47EE-B7BD-25C63E853A6D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F7478161-D9FC-4E2A-9523-B703583CC5AE}"/>
                </a:ext>
              </a:extLst>
            </p:cNvPr>
            <p:cNvGrpSpPr/>
            <p:nvPr/>
          </p:nvGrpSpPr>
          <p:grpSpPr>
            <a:xfrm rot="697657" flipH="1">
              <a:off x="4939215" y="4445899"/>
              <a:ext cx="248540" cy="406332"/>
              <a:chOff x="3056592" y="-882826"/>
              <a:chExt cx="216439" cy="353851"/>
            </a:xfrm>
          </p:grpSpPr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581D6715-9FF5-461B-BA9E-FAD56559A768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B9197884-E937-4F89-9EC1-9768CD46CEDA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3B68FF1E-203D-404D-89DF-006CE33363B9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364" name="楕円 363">
                  <a:extLst>
                    <a:ext uri="{FF2B5EF4-FFF2-40B4-BE49-F238E27FC236}">
                      <a16:creationId xmlns:a16="http://schemas.microsoft.com/office/drawing/2014/main" id="{EEA8471F-8C26-46F7-86D6-C68ADB222637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65" name="楕円 364">
                  <a:extLst>
                    <a:ext uri="{FF2B5EF4-FFF2-40B4-BE49-F238E27FC236}">
                      <a16:creationId xmlns:a16="http://schemas.microsoft.com/office/drawing/2014/main" id="{64D29DB2-CE00-431B-892F-03C9685A7E92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520F462B-9697-41F4-BC35-1C1A5C5D7167}"/>
                </a:ext>
              </a:extLst>
            </p:cNvPr>
            <p:cNvGrpSpPr/>
            <p:nvPr/>
          </p:nvGrpSpPr>
          <p:grpSpPr>
            <a:xfrm>
              <a:off x="3645356" y="5698894"/>
              <a:ext cx="994150" cy="644621"/>
              <a:chOff x="4326121" y="441094"/>
              <a:chExt cx="994150" cy="644621"/>
            </a:xfrm>
          </p:grpSpPr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6F0AAD2E-F0E5-4B6A-82D4-6E4346445C1B}"/>
                  </a:ext>
                </a:extLst>
              </p:cNvPr>
              <p:cNvGrpSpPr/>
              <p:nvPr/>
            </p:nvGrpSpPr>
            <p:grpSpPr>
              <a:xfrm>
                <a:off x="4326121" y="441094"/>
                <a:ext cx="585148" cy="558603"/>
                <a:chOff x="5316568" y="4256376"/>
                <a:chExt cx="585148" cy="558603"/>
              </a:xfrm>
            </p:grpSpPr>
            <p:sp>
              <p:nvSpPr>
                <p:cNvPr id="356" name="四角形: 角を丸くする 355">
                  <a:extLst>
                    <a:ext uri="{FF2B5EF4-FFF2-40B4-BE49-F238E27FC236}">
                      <a16:creationId xmlns:a16="http://schemas.microsoft.com/office/drawing/2014/main" id="{3427D5CA-33CA-4203-9551-93F367CF2237}"/>
                    </a:ext>
                  </a:extLst>
                </p:cNvPr>
                <p:cNvSpPr/>
                <p:nvPr/>
              </p:nvSpPr>
              <p:spPr bwMode="auto">
                <a:xfrm rot="19978608" flipV="1">
                  <a:off x="5714511" y="4349476"/>
                  <a:ext cx="101314" cy="2213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57" name="グループ化 356">
                  <a:extLst>
                    <a:ext uri="{FF2B5EF4-FFF2-40B4-BE49-F238E27FC236}">
                      <a16:creationId xmlns:a16="http://schemas.microsoft.com/office/drawing/2014/main" id="{00886585-9C8C-4D8D-9B96-5312221200C1}"/>
                    </a:ext>
                  </a:extLst>
                </p:cNvPr>
                <p:cNvGrpSpPr/>
                <p:nvPr/>
              </p:nvGrpSpPr>
              <p:grpSpPr>
                <a:xfrm>
                  <a:off x="5316568" y="4256376"/>
                  <a:ext cx="456771" cy="367786"/>
                  <a:chOff x="3978711" y="4877795"/>
                  <a:chExt cx="558294" cy="518583"/>
                </a:xfrm>
              </p:grpSpPr>
              <p:sp>
                <p:nvSpPr>
                  <p:cNvPr id="359" name="四角形: 角を丸くする 311">
                    <a:extLst>
                      <a:ext uri="{FF2B5EF4-FFF2-40B4-BE49-F238E27FC236}">
                        <a16:creationId xmlns:a16="http://schemas.microsoft.com/office/drawing/2014/main" id="{7D841D85-7D04-4330-B61D-0388C28D2C8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3" y="4912577"/>
                    <a:ext cx="558292" cy="483801"/>
                  </a:xfrm>
                  <a:custGeom>
                    <a:avLst/>
                    <a:gdLst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42937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9236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43917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8292" h="483801">
                        <a:moveTo>
                          <a:pt x="0" y="42937"/>
                        </a:moveTo>
                        <a:cubicBezTo>
                          <a:pt x="0" y="19224"/>
                          <a:pt x="19224" y="0"/>
                          <a:pt x="42937" y="0"/>
                        </a:cubicBezTo>
                        <a:lnTo>
                          <a:pt x="515355" y="0"/>
                        </a:lnTo>
                        <a:cubicBezTo>
                          <a:pt x="539068" y="0"/>
                          <a:pt x="558292" y="19224"/>
                          <a:pt x="558292" y="42937"/>
                        </a:cubicBezTo>
                        <a:lnTo>
                          <a:pt x="484474" y="440864"/>
                        </a:lnTo>
                        <a:cubicBezTo>
                          <a:pt x="484474" y="464577"/>
                          <a:pt x="467630" y="483801"/>
                          <a:pt x="443917" y="483801"/>
                        </a:cubicBezTo>
                        <a:lnTo>
                          <a:pt x="97706" y="483801"/>
                        </a:lnTo>
                        <a:cubicBezTo>
                          <a:pt x="73993" y="483801"/>
                          <a:pt x="66675" y="464577"/>
                          <a:pt x="66675" y="440864"/>
                        </a:cubicBezTo>
                        <a:lnTo>
                          <a:pt x="0" y="42937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0" name="四角形: 角を丸くする 359">
                    <a:extLst>
                      <a:ext uri="{FF2B5EF4-FFF2-40B4-BE49-F238E27FC236}">
                        <a16:creationId xmlns:a16="http://schemas.microsoft.com/office/drawing/2014/main" id="{A8AE376C-8C40-4086-B502-38C7366A6BC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1" y="4877795"/>
                    <a:ext cx="558292" cy="77490"/>
                  </a:xfrm>
                  <a:prstGeom prst="roundRect">
                    <a:avLst>
                      <a:gd name="adj" fmla="val 34389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075E412F-8155-4EC5-BAAE-01D096094D11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5439414" y="4352677"/>
                  <a:ext cx="351136" cy="573468"/>
                </a:xfrm>
                <a:custGeom>
                  <a:avLst/>
                  <a:gdLst>
                    <a:gd name="connsiteX0" fmla="*/ 0 w 351136"/>
                    <a:gd name="connsiteY0" fmla="*/ 119121 h 653441"/>
                    <a:gd name="connsiteX1" fmla="*/ 0 w 351136"/>
                    <a:gd name="connsiteY1" fmla="*/ 312485 h 653441"/>
                    <a:gd name="connsiteX2" fmla="*/ 0 w 351136"/>
                    <a:gd name="connsiteY2" fmla="*/ 449883 h 653441"/>
                    <a:gd name="connsiteX3" fmla="*/ 0 w 351136"/>
                    <a:gd name="connsiteY3" fmla="*/ 482962 h 653441"/>
                    <a:gd name="connsiteX4" fmla="*/ 170478 w 351136"/>
                    <a:gd name="connsiteY4" fmla="*/ 653440 h 653441"/>
                    <a:gd name="connsiteX5" fmla="*/ 180657 w 351136"/>
                    <a:gd name="connsiteY5" fmla="*/ 653441 h 653441"/>
                    <a:gd name="connsiteX6" fmla="*/ 351135 w 351136"/>
                    <a:gd name="connsiteY6" fmla="*/ 482963 h 653441"/>
                    <a:gd name="connsiteX7" fmla="*/ 351135 w 351136"/>
                    <a:gd name="connsiteY7" fmla="*/ 354078 h 653441"/>
                    <a:gd name="connsiteX8" fmla="*/ 351136 w 351136"/>
                    <a:gd name="connsiteY8" fmla="*/ 150602 h 653441"/>
                    <a:gd name="connsiteX9" fmla="*/ 316477 w 351136"/>
                    <a:gd name="connsiteY9" fmla="*/ 115943 h 653441"/>
                    <a:gd name="connsiteX10" fmla="*/ 281818 w 351136"/>
                    <a:gd name="connsiteY10" fmla="*/ 150602 h 653441"/>
                    <a:gd name="connsiteX11" fmla="*/ 281818 w 351136"/>
                    <a:gd name="connsiteY11" fmla="*/ 312485 h 653441"/>
                    <a:gd name="connsiteX12" fmla="*/ 275346 w 351136"/>
                    <a:gd name="connsiteY12" fmla="*/ 312485 h 653441"/>
                    <a:gd name="connsiteX13" fmla="*/ 275346 w 351136"/>
                    <a:gd name="connsiteY13" fmla="*/ 112400 h 653441"/>
                    <a:gd name="connsiteX14" fmla="*/ 232518 w 351136"/>
                    <a:gd name="connsiteY14" fmla="*/ 69572 h 653441"/>
                    <a:gd name="connsiteX15" fmla="*/ 189690 w 351136"/>
                    <a:gd name="connsiteY15" fmla="*/ 112400 h 653441"/>
                    <a:gd name="connsiteX16" fmla="*/ 189690 w 351136"/>
                    <a:gd name="connsiteY16" fmla="*/ 312485 h 653441"/>
                    <a:gd name="connsiteX17" fmla="*/ 180501 w 351136"/>
                    <a:gd name="connsiteY17" fmla="*/ 312485 h 653441"/>
                    <a:gd name="connsiteX18" fmla="*/ 180501 w 351136"/>
                    <a:gd name="connsiteY18" fmla="*/ 42828 h 653441"/>
                    <a:gd name="connsiteX19" fmla="*/ 137673 w 351136"/>
                    <a:gd name="connsiteY19" fmla="*/ 0 h 653441"/>
                    <a:gd name="connsiteX20" fmla="*/ 94845 w 351136"/>
                    <a:gd name="connsiteY20" fmla="*/ 42828 h 653441"/>
                    <a:gd name="connsiteX21" fmla="*/ 94845 w 351136"/>
                    <a:gd name="connsiteY21" fmla="*/ 312485 h 653441"/>
                    <a:gd name="connsiteX22" fmla="*/ 85656 w 351136"/>
                    <a:gd name="connsiteY22" fmla="*/ 312485 h 653441"/>
                    <a:gd name="connsiteX23" fmla="*/ 85656 w 351136"/>
                    <a:gd name="connsiteY23" fmla="*/ 119121 h 653441"/>
                    <a:gd name="connsiteX24" fmla="*/ 42828 w 351136"/>
                    <a:gd name="connsiteY24" fmla="*/ 76293 h 653441"/>
                    <a:gd name="connsiteX25" fmla="*/ 0 w 351136"/>
                    <a:gd name="connsiteY25" fmla="*/ 119121 h 653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51136" h="653441">
                      <a:moveTo>
                        <a:pt x="0" y="119121"/>
                      </a:moveTo>
                      <a:lnTo>
                        <a:pt x="0" y="312485"/>
                      </a:lnTo>
                      <a:lnTo>
                        <a:pt x="0" y="449883"/>
                      </a:lnTo>
                      <a:lnTo>
                        <a:pt x="0" y="482962"/>
                      </a:lnTo>
                      <a:cubicBezTo>
                        <a:pt x="0" y="577114"/>
                        <a:pt x="76326" y="653440"/>
                        <a:pt x="170478" y="653440"/>
                      </a:cubicBezTo>
                      <a:lnTo>
                        <a:pt x="180657" y="653441"/>
                      </a:lnTo>
                      <a:cubicBezTo>
                        <a:pt x="274809" y="653441"/>
                        <a:pt x="351135" y="577115"/>
                        <a:pt x="351135" y="482963"/>
                      </a:cubicBezTo>
                      <a:lnTo>
                        <a:pt x="351135" y="354078"/>
                      </a:lnTo>
                      <a:cubicBezTo>
                        <a:pt x="351135" y="286253"/>
                        <a:pt x="351136" y="218427"/>
                        <a:pt x="351136" y="150602"/>
                      </a:cubicBezTo>
                      <a:cubicBezTo>
                        <a:pt x="351136" y="131460"/>
                        <a:pt x="335619" y="115943"/>
                        <a:pt x="316477" y="115943"/>
                      </a:cubicBezTo>
                      <a:cubicBezTo>
                        <a:pt x="297335" y="115943"/>
                        <a:pt x="281818" y="131460"/>
                        <a:pt x="281818" y="150602"/>
                      </a:cubicBezTo>
                      <a:lnTo>
                        <a:pt x="281818" y="312485"/>
                      </a:lnTo>
                      <a:lnTo>
                        <a:pt x="275346" y="312485"/>
                      </a:lnTo>
                      <a:lnTo>
                        <a:pt x="275346" y="112400"/>
                      </a:lnTo>
                      <a:cubicBezTo>
                        <a:pt x="275346" y="88747"/>
                        <a:pt x="256171" y="69572"/>
                        <a:pt x="232518" y="69572"/>
                      </a:cubicBezTo>
                      <a:cubicBezTo>
                        <a:pt x="208865" y="69572"/>
                        <a:pt x="189690" y="88747"/>
                        <a:pt x="189690" y="112400"/>
                      </a:cubicBezTo>
                      <a:lnTo>
                        <a:pt x="189690" y="312485"/>
                      </a:lnTo>
                      <a:lnTo>
                        <a:pt x="180501" y="312485"/>
                      </a:lnTo>
                      <a:lnTo>
                        <a:pt x="180501" y="42828"/>
                      </a:lnTo>
                      <a:cubicBezTo>
                        <a:pt x="180501" y="19175"/>
                        <a:pt x="161326" y="0"/>
                        <a:pt x="137673" y="0"/>
                      </a:cubicBezTo>
                      <a:cubicBezTo>
                        <a:pt x="114020" y="0"/>
                        <a:pt x="94845" y="19175"/>
                        <a:pt x="94845" y="42828"/>
                      </a:cubicBezTo>
                      <a:lnTo>
                        <a:pt x="94845" y="312485"/>
                      </a:lnTo>
                      <a:lnTo>
                        <a:pt x="85656" y="312485"/>
                      </a:lnTo>
                      <a:lnTo>
                        <a:pt x="85656" y="119121"/>
                      </a:lnTo>
                      <a:cubicBezTo>
                        <a:pt x="85656" y="95468"/>
                        <a:pt x="66481" y="76293"/>
                        <a:pt x="42828" y="76293"/>
                      </a:cubicBezTo>
                      <a:cubicBezTo>
                        <a:pt x="19175" y="76293"/>
                        <a:pt x="0" y="95468"/>
                        <a:pt x="0" y="1191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54" name="台形 353">
                <a:extLst>
                  <a:ext uri="{FF2B5EF4-FFF2-40B4-BE49-F238E27FC236}">
                    <a16:creationId xmlns:a16="http://schemas.microsoft.com/office/drawing/2014/main" id="{626565F7-CFCD-41C5-B348-4B3085FB6366}"/>
                  </a:ext>
                </a:extLst>
              </p:cNvPr>
              <p:cNvSpPr/>
              <p:nvPr/>
            </p:nvSpPr>
            <p:spPr bwMode="auto">
              <a:xfrm rot="6248521" flipH="1">
                <a:off x="4917479" y="682924"/>
                <a:ext cx="370433" cy="435150"/>
              </a:xfrm>
              <a:prstGeom prst="trapezoid">
                <a:avLst>
                  <a:gd name="adj" fmla="val 27299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5" name="台形 354">
                <a:extLst>
                  <a:ext uri="{FF2B5EF4-FFF2-40B4-BE49-F238E27FC236}">
                    <a16:creationId xmlns:a16="http://schemas.microsoft.com/office/drawing/2014/main" id="{47F1A265-E8C4-4C4E-844E-F86EA54FD0C5}"/>
                  </a:ext>
                </a:extLst>
              </p:cNvPr>
              <p:cNvSpPr/>
              <p:nvPr/>
            </p:nvSpPr>
            <p:spPr bwMode="auto">
              <a:xfrm rot="6248521" flipH="1">
                <a:off x="4712278" y="762464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BC577D27-6C29-4158-B5C8-2F148DD0192A}"/>
                </a:ext>
              </a:extLst>
            </p:cNvPr>
            <p:cNvGrpSpPr/>
            <p:nvPr/>
          </p:nvGrpSpPr>
          <p:grpSpPr>
            <a:xfrm>
              <a:off x="2710242" y="3054402"/>
              <a:ext cx="2416175" cy="2411983"/>
              <a:chOff x="3391007" y="-2203398"/>
              <a:chExt cx="2416175" cy="2411983"/>
            </a:xfrm>
          </p:grpSpPr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050838F0-A07A-42B5-97B5-812615B76CF2}"/>
                  </a:ext>
                </a:extLst>
              </p:cNvPr>
              <p:cNvSpPr/>
              <p:nvPr/>
            </p:nvSpPr>
            <p:spPr bwMode="auto">
              <a:xfrm>
                <a:off x="3450349" y="-2082965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2C1E2DD0-E6D1-4C49-8915-4675FA24D826}"/>
                  </a:ext>
                </a:extLst>
              </p:cNvPr>
              <p:cNvSpPr/>
              <p:nvPr/>
            </p:nvSpPr>
            <p:spPr bwMode="auto">
              <a:xfrm flipH="1">
                <a:off x="3391007" y="-2203398"/>
                <a:ext cx="2416175" cy="1360675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F52FCA73-44DF-45A2-8C0B-E9B9086AD6F3}"/>
                  </a:ext>
                </a:extLst>
              </p:cNvPr>
              <p:cNvSpPr/>
              <p:nvPr/>
            </p:nvSpPr>
            <p:spPr bwMode="auto">
              <a:xfrm>
                <a:off x="4482201" y="-434194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C9A12A0A-7A3E-413B-AAB8-FB2ADD6A5226}"/>
                  </a:ext>
                </a:extLst>
              </p:cNvPr>
              <p:cNvSpPr/>
              <p:nvPr/>
            </p:nvSpPr>
            <p:spPr bwMode="auto">
              <a:xfrm>
                <a:off x="3717254" y="-1157173"/>
                <a:ext cx="580887" cy="8355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BC169D01-2CBD-48D5-9488-33CA5D18512A}"/>
                  </a:ext>
                </a:extLst>
              </p:cNvPr>
              <p:cNvSpPr/>
              <p:nvPr/>
            </p:nvSpPr>
            <p:spPr bwMode="auto">
              <a:xfrm>
                <a:off x="4884357" y="-1157173"/>
                <a:ext cx="580887" cy="8355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月 351">
                <a:extLst>
                  <a:ext uri="{FF2B5EF4-FFF2-40B4-BE49-F238E27FC236}">
                    <a16:creationId xmlns:a16="http://schemas.microsoft.com/office/drawing/2014/main" id="{D7C24DA2-2E2A-48C3-8507-40A4A81E6CE7}"/>
                  </a:ext>
                </a:extLst>
              </p:cNvPr>
              <p:cNvSpPr/>
              <p:nvPr/>
            </p:nvSpPr>
            <p:spPr bwMode="auto">
              <a:xfrm rot="16200000">
                <a:off x="4501932" y="-424722"/>
                <a:ext cx="204150" cy="62179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71E6BAAD-FFA3-4D97-B2BE-B9A58B86903E}"/>
                </a:ext>
              </a:extLst>
            </p:cNvPr>
            <p:cNvSpPr/>
            <p:nvPr/>
          </p:nvSpPr>
          <p:spPr bwMode="auto">
            <a:xfrm>
              <a:off x="3016033" y="4327064"/>
              <a:ext cx="565916" cy="181961"/>
            </a:xfrm>
            <a:custGeom>
              <a:avLst/>
              <a:gdLst>
                <a:gd name="connsiteX0" fmla="*/ 118545 w 237090"/>
                <a:gd name="connsiteY0" fmla="*/ 0 h 201910"/>
                <a:gd name="connsiteX1" fmla="*/ 237090 w 237090"/>
                <a:gd name="connsiteY1" fmla="*/ 182541 h 201910"/>
                <a:gd name="connsiteX2" fmla="*/ 234551 w 237090"/>
                <a:gd name="connsiteY2" fmla="*/ 201910 h 201910"/>
                <a:gd name="connsiteX3" fmla="*/ 219844 w 237090"/>
                <a:gd name="connsiteY3" fmla="*/ 174115 h 201910"/>
                <a:gd name="connsiteX4" fmla="*/ 118545 w 237090"/>
                <a:gd name="connsiteY4" fmla="*/ 120650 h 201910"/>
                <a:gd name="connsiteX5" fmla="*/ 17246 w 237090"/>
                <a:gd name="connsiteY5" fmla="*/ 174115 h 201910"/>
                <a:gd name="connsiteX6" fmla="*/ 2539 w 237090"/>
                <a:gd name="connsiteY6" fmla="*/ 201910 h 201910"/>
                <a:gd name="connsiteX7" fmla="*/ 0 w 237090"/>
                <a:gd name="connsiteY7" fmla="*/ 182541 h 201910"/>
                <a:gd name="connsiteX8" fmla="*/ 118545 w 237090"/>
                <a:gd name="connsiteY8" fmla="*/ 0 h 201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090" h="201910">
                  <a:moveTo>
                    <a:pt x="118545" y="0"/>
                  </a:moveTo>
                  <a:cubicBezTo>
                    <a:pt x="184016" y="0"/>
                    <a:pt x="237090" y="81726"/>
                    <a:pt x="237090" y="182541"/>
                  </a:cubicBezTo>
                  <a:lnTo>
                    <a:pt x="234551" y="201910"/>
                  </a:lnTo>
                  <a:lnTo>
                    <a:pt x="219844" y="174115"/>
                  </a:lnTo>
                  <a:cubicBezTo>
                    <a:pt x="193919" y="141082"/>
                    <a:pt x="158105" y="120650"/>
                    <a:pt x="118545" y="120650"/>
                  </a:cubicBezTo>
                  <a:cubicBezTo>
                    <a:pt x="78986" y="120650"/>
                    <a:pt x="43171" y="141082"/>
                    <a:pt x="17246" y="174115"/>
                  </a:cubicBezTo>
                  <a:lnTo>
                    <a:pt x="2539" y="201910"/>
                  </a:lnTo>
                  <a:lnTo>
                    <a:pt x="0" y="182541"/>
                  </a:lnTo>
                  <a:cubicBezTo>
                    <a:pt x="0" y="81726"/>
                    <a:pt x="53074" y="0"/>
                    <a:pt x="11854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35373A19-70AE-45BC-B950-63AB5E11A705}"/>
                </a:ext>
              </a:extLst>
            </p:cNvPr>
            <p:cNvSpPr/>
            <p:nvPr/>
          </p:nvSpPr>
          <p:spPr bwMode="auto">
            <a:xfrm>
              <a:off x="4149508" y="4327064"/>
              <a:ext cx="565916" cy="181961"/>
            </a:xfrm>
            <a:custGeom>
              <a:avLst/>
              <a:gdLst>
                <a:gd name="connsiteX0" fmla="*/ 118545 w 237090"/>
                <a:gd name="connsiteY0" fmla="*/ 0 h 201910"/>
                <a:gd name="connsiteX1" fmla="*/ 237090 w 237090"/>
                <a:gd name="connsiteY1" fmla="*/ 182541 h 201910"/>
                <a:gd name="connsiteX2" fmla="*/ 234551 w 237090"/>
                <a:gd name="connsiteY2" fmla="*/ 201910 h 201910"/>
                <a:gd name="connsiteX3" fmla="*/ 219844 w 237090"/>
                <a:gd name="connsiteY3" fmla="*/ 174115 h 201910"/>
                <a:gd name="connsiteX4" fmla="*/ 118545 w 237090"/>
                <a:gd name="connsiteY4" fmla="*/ 120650 h 201910"/>
                <a:gd name="connsiteX5" fmla="*/ 17246 w 237090"/>
                <a:gd name="connsiteY5" fmla="*/ 174115 h 201910"/>
                <a:gd name="connsiteX6" fmla="*/ 2539 w 237090"/>
                <a:gd name="connsiteY6" fmla="*/ 201910 h 201910"/>
                <a:gd name="connsiteX7" fmla="*/ 0 w 237090"/>
                <a:gd name="connsiteY7" fmla="*/ 182541 h 201910"/>
                <a:gd name="connsiteX8" fmla="*/ 118545 w 237090"/>
                <a:gd name="connsiteY8" fmla="*/ 0 h 201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090" h="201910">
                  <a:moveTo>
                    <a:pt x="118545" y="0"/>
                  </a:moveTo>
                  <a:cubicBezTo>
                    <a:pt x="184016" y="0"/>
                    <a:pt x="237090" y="81726"/>
                    <a:pt x="237090" y="182541"/>
                  </a:cubicBezTo>
                  <a:lnTo>
                    <a:pt x="234551" y="201910"/>
                  </a:lnTo>
                  <a:lnTo>
                    <a:pt x="219844" y="174115"/>
                  </a:lnTo>
                  <a:cubicBezTo>
                    <a:pt x="193919" y="141082"/>
                    <a:pt x="158105" y="120650"/>
                    <a:pt x="118545" y="120650"/>
                  </a:cubicBezTo>
                  <a:cubicBezTo>
                    <a:pt x="78986" y="120650"/>
                    <a:pt x="43171" y="141082"/>
                    <a:pt x="17246" y="174115"/>
                  </a:cubicBezTo>
                  <a:lnTo>
                    <a:pt x="2539" y="201910"/>
                  </a:lnTo>
                  <a:lnTo>
                    <a:pt x="0" y="182541"/>
                  </a:lnTo>
                  <a:cubicBezTo>
                    <a:pt x="0" y="81726"/>
                    <a:pt x="53074" y="0"/>
                    <a:pt x="11854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8FD75AC0-07D7-47E6-B4CD-D8FDC8A2CD95}"/>
                </a:ext>
              </a:extLst>
            </p:cNvPr>
            <p:cNvSpPr/>
            <p:nvPr/>
          </p:nvSpPr>
          <p:spPr bwMode="auto">
            <a:xfrm>
              <a:off x="3217272" y="4846946"/>
              <a:ext cx="630661" cy="502118"/>
            </a:xfrm>
            <a:custGeom>
              <a:avLst/>
              <a:gdLst>
                <a:gd name="connsiteX0" fmla="*/ 303529 w 630661"/>
                <a:gd name="connsiteY0" fmla="*/ 0 h 525460"/>
                <a:gd name="connsiteX1" fmla="*/ 373171 w 630661"/>
                <a:gd name="connsiteY1" fmla="*/ 46164 h 525460"/>
                <a:gd name="connsiteX2" fmla="*/ 373907 w 630661"/>
                <a:gd name="connsiteY2" fmla="*/ 49805 h 525460"/>
                <a:gd name="connsiteX3" fmla="*/ 374643 w 630661"/>
                <a:gd name="connsiteY3" fmla="*/ 46163 h 525460"/>
                <a:gd name="connsiteX4" fmla="*/ 444286 w 630661"/>
                <a:gd name="connsiteY4" fmla="*/ 0 h 525460"/>
                <a:gd name="connsiteX5" fmla="*/ 513929 w 630661"/>
                <a:gd name="connsiteY5" fmla="*/ 46163 h 525460"/>
                <a:gd name="connsiteX6" fmla="*/ 516704 w 630661"/>
                <a:gd name="connsiteY6" fmla="*/ 59908 h 525460"/>
                <a:gd name="connsiteX7" fmla="*/ 526273 w 630661"/>
                <a:gd name="connsiteY7" fmla="*/ 45715 h 525460"/>
                <a:gd name="connsiteX8" fmla="*/ 569512 w 630661"/>
                <a:gd name="connsiteY8" fmla="*/ 27804 h 525460"/>
                <a:gd name="connsiteX9" fmla="*/ 630661 w 630661"/>
                <a:gd name="connsiteY9" fmla="*/ 88953 h 525460"/>
                <a:gd name="connsiteX10" fmla="*/ 630661 w 630661"/>
                <a:gd name="connsiteY10" fmla="*/ 288627 h 525460"/>
                <a:gd name="connsiteX11" fmla="*/ 630661 w 630661"/>
                <a:gd name="connsiteY11" fmla="*/ 328187 h 525460"/>
                <a:gd name="connsiteX12" fmla="*/ 433388 w 630661"/>
                <a:gd name="connsiteY12" fmla="*/ 525460 h 525460"/>
                <a:gd name="connsiteX13" fmla="*/ 287873 w 630661"/>
                <a:gd name="connsiteY13" fmla="*/ 525459 h 525460"/>
                <a:gd name="connsiteX14" fmla="*/ 148380 w 630661"/>
                <a:gd name="connsiteY14" fmla="*/ 467679 h 525460"/>
                <a:gd name="connsiteX15" fmla="*/ 122538 w 630661"/>
                <a:gd name="connsiteY15" fmla="*/ 429349 h 525460"/>
                <a:gd name="connsiteX16" fmla="*/ 117463 w 630661"/>
                <a:gd name="connsiteY16" fmla="*/ 428362 h 525460"/>
                <a:gd name="connsiteX17" fmla="*/ 93767 w 630661"/>
                <a:gd name="connsiteY17" fmla="*/ 412626 h 525460"/>
                <a:gd name="connsiteX18" fmla="*/ 36249 w 630661"/>
                <a:gd name="connsiteY18" fmla="*/ 355108 h 525460"/>
                <a:gd name="connsiteX19" fmla="*/ 30808 w 630661"/>
                <a:gd name="connsiteY19" fmla="*/ 346914 h 525460"/>
                <a:gd name="connsiteX20" fmla="*/ 20980 w 630661"/>
                <a:gd name="connsiteY20" fmla="*/ 340388 h 525460"/>
                <a:gd name="connsiteX21" fmla="*/ 20980 w 630661"/>
                <a:gd name="connsiteY21" fmla="*/ 239083 h 525460"/>
                <a:gd name="connsiteX22" fmla="*/ 78498 w 630661"/>
                <a:gd name="connsiteY22" fmla="*/ 181565 h 525460"/>
                <a:gd name="connsiteX23" fmla="*/ 87189 w 630661"/>
                <a:gd name="connsiteY23" fmla="*/ 175795 h 525460"/>
                <a:gd name="connsiteX24" fmla="*/ 87189 w 630661"/>
                <a:gd name="connsiteY24" fmla="*/ 75583 h 525460"/>
                <a:gd name="connsiteX25" fmla="*/ 162771 w 630661"/>
                <a:gd name="connsiteY25" fmla="*/ 1 h 525460"/>
                <a:gd name="connsiteX26" fmla="*/ 232415 w 630661"/>
                <a:gd name="connsiteY26" fmla="*/ 46163 h 525460"/>
                <a:gd name="connsiteX27" fmla="*/ 233150 w 630661"/>
                <a:gd name="connsiteY27" fmla="*/ 49805 h 525460"/>
                <a:gd name="connsiteX28" fmla="*/ 233885 w 630661"/>
                <a:gd name="connsiteY28" fmla="*/ 46164 h 525460"/>
                <a:gd name="connsiteX29" fmla="*/ 303529 w 630661"/>
                <a:gd name="connsiteY29" fmla="*/ 0 h 525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30661" h="525460">
                  <a:moveTo>
                    <a:pt x="303529" y="0"/>
                  </a:moveTo>
                  <a:cubicBezTo>
                    <a:pt x="334835" y="0"/>
                    <a:pt x="361698" y="19035"/>
                    <a:pt x="373171" y="46164"/>
                  </a:cubicBezTo>
                  <a:lnTo>
                    <a:pt x="373907" y="49805"/>
                  </a:lnTo>
                  <a:lnTo>
                    <a:pt x="374643" y="46163"/>
                  </a:lnTo>
                  <a:cubicBezTo>
                    <a:pt x="386116" y="19035"/>
                    <a:pt x="412978" y="1"/>
                    <a:pt x="444286" y="0"/>
                  </a:cubicBezTo>
                  <a:cubicBezTo>
                    <a:pt x="475592" y="0"/>
                    <a:pt x="502455" y="19035"/>
                    <a:pt x="513929" y="46163"/>
                  </a:cubicBezTo>
                  <a:lnTo>
                    <a:pt x="516704" y="59908"/>
                  </a:lnTo>
                  <a:lnTo>
                    <a:pt x="526273" y="45715"/>
                  </a:lnTo>
                  <a:cubicBezTo>
                    <a:pt x="537339" y="34648"/>
                    <a:pt x="552626" y="27804"/>
                    <a:pt x="569512" y="27804"/>
                  </a:cubicBezTo>
                  <a:cubicBezTo>
                    <a:pt x="603285" y="27804"/>
                    <a:pt x="630662" y="55181"/>
                    <a:pt x="630661" y="88953"/>
                  </a:cubicBezTo>
                  <a:cubicBezTo>
                    <a:pt x="630662" y="155511"/>
                    <a:pt x="630661" y="222070"/>
                    <a:pt x="630661" y="288627"/>
                  </a:cubicBezTo>
                  <a:lnTo>
                    <a:pt x="630661" y="328187"/>
                  </a:lnTo>
                  <a:cubicBezTo>
                    <a:pt x="630661" y="437138"/>
                    <a:pt x="542339" y="525460"/>
                    <a:pt x="433388" y="525460"/>
                  </a:cubicBezTo>
                  <a:lnTo>
                    <a:pt x="287873" y="525459"/>
                  </a:lnTo>
                  <a:cubicBezTo>
                    <a:pt x="233398" y="525459"/>
                    <a:pt x="184080" y="503379"/>
                    <a:pt x="148380" y="467679"/>
                  </a:cubicBezTo>
                  <a:lnTo>
                    <a:pt x="122538" y="429349"/>
                  </a:lnTo>
                  <a:lnTo>
                    <a:pt x="117463" y="428362"/>
                  </a:lnTo>
                  <a:cubicBezTo>
                    <a:pt x="108840" y="424865"/>
                    <a:pt x="100760" y="419619"/>
                    <a:pt x="93767" y="412626"/>
                  </a:cubicBezTo>
                  <a:lnTo>
                    <a:pt x="36249" y="355108"/>
                  </a:lnTo>
                  <a:lnTo>
                    <a:pt x="30808" y="346914"/>
                  </a:lnTo>
                  <a:lnTo>
                    <a:pt x="20980" y="340388"/>
                  </a:lnTo>
                  <a:cubicBezTo>
                    <a:pt x="-6994" y="312413"/>
                    <a:pt x="-6994" y="267058"/>
                    <a:pt x="20980" y="239083"/>
                  </a:cubicBezTo>
                  <a:lnTo>
                    <a:pt x="78498" y="181565"/>
                  </a:lnTo>
                  <a:lnTo>
                    <a:pt x="87189" y="175795"/>
                  </a:lnTo>
                  <a:lnTo>
                    <a:pt x="87189" y="75583"/>
                  </a:lnTo>
                  <a:cubicBezTo>
                    <a:pt x="87189" y="33840"/>
                    <a:pt x="121029" y="0"/>
                    <a:pt x="162771" y="1"/>
                  </a:cubicBezTo>
                  <a:cubicBezTo>
                    <a:pt x="194078" y="0"/>
                    <a:pt x="220940" y="19035"/>
                    <a:pt x="232415" y="46163"/>
                  </a:cubicBezTo>
                  <a:lnTo>
                    <a:pt x="233150" y="49805"/>
                  </a:lnTo>
                  <a:lnTo>
                    <a:pt x="233885" y="46164"/>
                  </a:lnTo>
                  <a:cubicBezTo>
                    <a:pt x="245359" y="19035"/>
                    <a:pt x="272221" y="0"/>
                    <a:pt x="303529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1108296C-96B2-4E0D-AEE1-0C6AB2E24508}"/>
                </a:ext>
              </a:extLst>
            </p:cNvPr>
            <p:cNvGrpSpPr/>
            <p:nvPr/>
          </p:nvGrpSpPr>
          <p:grpSpPr>
            <a:xfrm>
              <a:off x="3164109" y="4811347"/>
              <a:ext cx="630688" cy="1293641"/>
              <a:chOff x="11365698" y="8974530"/>
              <a:chExt cx="630688" cy="1293641"/>
            </a:xfrm>
          </p:grpSpPr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F2ED6137-8D49-4EAF-9020-4527B9AB76A0}"/>
                  </a:ext>
                </a:extLst>
              </p:cNvPr>
              <p:cNvSpPr/>
              <p:nvPr/>
            </p:nvSpPr>
            <p:spPr bwMode="auto">
              <a:xfrm>
                <a:off x="11365725" y="8974530"/>
                <a:ext cx="630661" cy="525460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5" name="台形 344">
                <a:extLst>
                  <a:ext uri="{FF2B5EF4-FFF2-40B4-BE49-F238E27FC236}">
                    <a16:creationId xmlns:a16="http://schemas.microsoft.com/office/drawing/2014/main" id="{A9AFDCB4-8C30-48DD-B7FB-6206810B7529}"/>
                  </a:ext>
                </a:extLst>
              </p:cNvPr>
              <p:cNvSpPr/>
              <p:nvPr/>
            </p:nvSpPr>
            <p:spPr bwMode="auto">
              <a:xfrm rot="11700000">
                <a:off x="11365698" y="9479374"/>
                <a:ext cx="370433" cy="788797"/>
              </a:xfrm>
              <a:prstGeom prst="trapezoid">
                <a:avLst>
                  <a:gd name="adj" fmla="val 29284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台形 345">
                <a:extLst>
                  <a:ext uri="{FF2B5EF4-FFF2-40B4-BE49-F238E27FC236}">
                    <a16:creationId xmlns:a16="http://schemas.microsoft.com/office/drawing/2014/main" id="{DEC8A47B-7B18-48B5-B986-F5D1D6141DCC}"/>
                  </a:ext>
                </a:extLst>
              </p:cNvPr>
              <p:cNvSpPr/>
              <p:nvPr/>
            </p:nvSpPr>
            <p:spPr bwMode="auto">
              <a:xfrm rot="11700000">
                <a:off x="11427463" y="9435010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2" name="テキスト ボックス 341">
              <a:extLst>
                <a:ext uri="{FF2B5EF4-FFF2-40B4-BE49-F238E27FC236}">
                  <a16:creationId xmlns:a16="http://schemas.microsoft.com/office/drawing/2014/main" id="{8403AC0E-4063-49CF-9E3A-2FF790CB138E}"/>
                </a:ext>
              </a:extLst>
            </p:cNvPr>
            <p:cNvSpPr txBox="1"/>
            <p:nvPr/>
          </p:nvSpPr>
          <p:spPr>
            <a:xfrm rot="20700000">
              <a:off x="2207428" y="3186190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343" name="テキスト ボックス 342">
              <a:extLst>
                <a:ext uri="{FF2B5EF4-FFF2-40B4-BE49-F238E27FC236}">
                  <a16:creationId xmlns:a16="http://schemas.microsoft.com/office/drawing/2014/main" id="{1BAF1A1A-D29C-486C-AD71-24EADD4F6AAB}"/>
                </a:ext>
              </a:extLst>
            </p:cNvPr>
            <p:cNvSpPr txBox="1"/>
            <p:nvPr/>
          </p:nvSpPr>
          <p:spPr>
            <a:xfrm rot="900000">
              <a:off x="4748622" y="6432003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383" name="グループ化 382">
            <a:extLst>
              <a:ext uri="{FF2B5EF4-FFF2-40B4-BE49-F238E27FC236}">
                <a16:creationId xmlns:a16="http://schemas.microsoft.com/office/drawing/2014/main" id="{9D9ADD1F-9B84-435E-84D1-9A10BAF6DE5B}"/>
              </a:ext>
            </a:extLst>
          </p:cNvPr>
          <p:cNvGrpSpPr>
            <a:grpSpLocks noChangeAspect="1"/>
          </p:cNvGrpSpPr>
          <p:nvPr/>
        </p:nvGrpSpPr>
        <p:grpSpPr>
          <a:xfrm>
            <a:off x="4398298" y="704329"/>
            <a:ext cx="972054" cy="1739046"/>
            <a:chOff x="231086" y="-2634886"/>
            <a:chExt cx="2814922" cy="5036017"/>
          </a:xfrm>
        </p:grpSpPr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76360D52-1DB6-4FB6-A89B-A71F06B61083}"/>
                </a:ext>
              </a:extLst>
            </p:cNvPr>
            <p:cNvSpPr/>
            <p:nvPr/>
          </p:nvSpPr>
          <p:spPr bwMode="auto">
            <a:xfrm flipH="1">
              <a:off x="2123695" y="-841440"/>
              <a:ext cx="245142" cy="1066681"/>
            </a:xfrm>
            <a:custGeom>
              <a:avLst/>
              <a:gdLst>
                <a:gd name="connsiteX0" fmla="*/ 207696 w 245142"/>
                <a:gd name="connsiteY0" fmla="*/ 0 h 1066681"/>
                <a:gd name="connsiteX1" fmla="*/ 29147 w 245142"/>
                <a:gd name="connsiteY1" fmla="*/ 1066681 h 1066681"/>
                <a:gd name="connsiteX2" fmla="*/ 0 w 245142"/>
                <a:gd name="connsiteY2" fmla="*/ 1048248 h 1066681"/>
                <a:gd name="connsiteX3" fmla="*/ 174136 w 245142"/>
                <a:gd name="connsiteY3" fmla="*/ 7935 h 106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5142" h="1066681">
                  <a:moveTo>
                    <a:pt x="207696" y="0"/>
                  </a:moveTo>
                  <a:cubicBezTo>
                    <a:pt x="294032" y="365103"/>
                    <a:pt x="229674" y="749594"/>
                    <a:pt x="29147" y="1066681"/>
                  </a:cubicBezTo>
                  <a:lnTo>
                    <a:pt x="0" y="1048248"/>
                  </a:lnTo>
                  <a:cubicBezTo>
                    <a:pt x="195571" y="738999"/>
                    <a:pt x="258338" y="364014"/>
                    <a:pt x="174136" y="7935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263EFA36-0D01-4D7D-A1E6-763F7758625D}"/>
                </a:ext>
              </a:extLst>
            </p:cNvPr>
            <p:cNvGrpSpPr/>
            <p:nvPr/>
          </p:nvGrpSpPr>
          <p:grpSpPr>
            <a:xfrm>
              <a:off x="606010" y="-2449082"/>
              <a:ext cx="2439998" cy="4850213"/>
              <a:chOff x="-2276890" y="1110953"/>
              <a:chExt cx="2439998" cy="4850213"/>
            </a:xfrm>
          </p:grpSpPr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047CEFFB-86CE-415A-A4D0-F8F245B2FF2B}"/>
                  </a:ext>
                </a:extLst>
              </p:cNvPr>
              <p:cNvGrpSpPr/>
              <p:nvPr/>
            </p:nvGrpSpPr>
            <p:grpSpPr>
              <a:xfrm rot="883975">
                <a:off x="-1803043" y="5162704"/>
                <a:ext cx="493256" cy="798462"/>
                <a:chOff x="-1583693" y="5210655"/>
                <a:chExt cx="493256" cy="798462"/>
              </a:xfrm>
            </p:grpSpPr>
            <p:sp>
              <p:nvSpPr>
                <p:cNvPr id="433" name="四角形: 角を丸くする 432">
                  <a:extLst>
                    <a:ext uri="{FF2B5EF4-FFF2-40B4-BE49-F238E27FC236}">
                      <a16:creationId xmlns:a16="http://schemas.microsoft.com/office/drawing/2014/main" id="{4C752A18-7006-4857-B339-D5CB68D0E72E}"/>
                    </a:ext>
                  </a:extLst>
                </p:cNvPr>
                <p:cNvSpPr/>
                <p:nvPr/>
              </p:nvSpPr>
              <p:spPr bwMode="auto">
                <a:xfrm>
                  <a:off x="-1279951" y="5210655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41E752CB-AD4C-4BD6-A41A-11D7AA2E3A4D}"/>
                    </a:ext>
                  </a:extLst>
                </p:cNvPr>
                <p:cNvSpPr/>
                <p:nvPr/>
              </p:nvSpPr>
              <p:spPr bwMode="auto">
                <a:xfrm>
                  <a:off x="-1583693" y="5829097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四角形: 角を丸くする 434">
                  <a:extLst>
                    <a:ext uri="{FF2B5EF4-FFF2-40B4-BE49-F238E27FC236}">
                      <a16:creationId xmlns:a16="http://schemas.microsoft.com/office/drawing/2014/main" id="{D9D103FA-FFEA-4BC4-939E-23BE6064DE78}"/>
                    </a:ext>
                  </a:extLst>
                </p:cNvPr>
                <p:cNvSpPr/>
                <p:nvPr/>
              </p:nvSpPr>
              <p:spPr bwMode="auto">
                <a:xfrm>
                  <a:off x="-1279951" y="5518007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FBF63A08-3375-413E-A83B-26B35766FFE1}"/>
                  </a:ext>
                </a:extLst>
              </p:cNvPr>
              <p:cNvGrpSpPr/>
              <p:nvPr/>
            </p:nvGrpSpPr>
            <p:grpSpPr>
              <a:xfrm rot="19975376">
                <a:off x="-1068898" y="5082040"/>
                <a:ext cx="493256" cy="821855"/>
                <a:chOff x="-1269772" y="5129378"/>
                <a:chExt cx="493256" cy="821855"/>
              </a:xfrm>
            </p:grpSpPr>
            <p:sp>
              <p:nvSpPr>
                <p:cNvPr id="430" name="四角形: 角を丸くする 429">
                  <a:extLst>
                    <a:ext uri="{FF2B5EF4-FFF2-40B4-BE49-F238E27FC236}">
                      <a16:creationId xmlns:a16="http://schemas.microsoft.com/office/drawing/2014/main" id="{3B0BAD5D-7710-4B68-9249-147971ACFC96}"/>
                    </a:ext>
                  </a:extLst>
                </p:cNvPr>
                <p:cNvSpPr/>
                <p:nvPr/>
              </p:nvSpPr>
              <p:spPr bwMode="auto">
                <a:xfrm rot="20739458">
                  <a:off x="-1074536" y="512937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01A2A01F-1417-477A-BB0B-63EAF7AD5B45}"/>
                    </a:ext>
                  </a:extLst>
                </p:cNvPr>
                <p:cNvSpPr/>
                <p:nvPr/>
              </p:nvSpPr>
              <p:spPr bwMode="auto">
                <a:xfrm rot="20739458">
                  <a:off x="-1269772" y="5771213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四角形: 角を丸くする 431">
                  <a:extLst>
                    <a:ext uri="{FF2B5EF4-FFF2-40B4-BE49-F238E27FC236}">
                      <a16:creationId xmlns:a16="http://schemas.microsoft.com/office/drawing/2014/main" id="{9D54D46B-744D-4938-B9DB-B72CA262ADF6}"/>
                    </a:ext>
                  </a:extLst>
                </p:cNvPr>
                <p:cNvSpPr/>
                <p:nvPr/>
              </p:nvSpPr>
              <p:spPr bwMode="auto">
                <a:xfrm rot="20739458">
                  <a:off x="-1031159" y="5431272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4CD70E6F-E097-4F78-A893-16F541E181F1}"/>
                  </a:ext>
                </a:extLst>
              </p:cNvPr>
              <p:cNvGrpSpPr/>
              <p:nvPr/>
            </p:nvGrpSpPr>
            <p:grpSpPr>
              <a:xfrm rot="19800000">
                <a:off x="-804141" y="3738696"/>
                <a:ext cx="717714" cy="1453823"/>
                <a:chOff x="-1029124" y="4054211"/>
                <a:chExt cx="717714" cy="1453823"/>
              </a:xfrm>
            </p:grpSpPr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B581DF90-4D25-445C-B9E8-10670D229EA1}"/>
                    </a:ext>
                  </a:extLst>
                </p:cNvPr>
                <p:cNvSpPr/>
                <p:nvPr/>
              </p:nvSpPr>
              <p:spPr bwMode="auto">
                <a:xfrm rot="20478966">
                  <a:off x="-992374" y="4593006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9" name="台形 229">
                  <a:extLst>
                    <a:ext uri="{FF2B5EF4-FFF2-40B4-BE49-F238E27FC236}">
                      <a16:creationId xmlns:a16="http://schemas.microsoft.com/office/drawing/2014/main" id="{DB903CE7-EF80-4B12-8EE2-3FF29D5BC164}"/>
                    </a:ext>
                  </a:extLst>
                </p:cNvPr>
                <p:cNvSpPr/>
                <p:nvPr/>
              </p:nvSpPr>
              <p:spPr bwMode="auto">
                <a:xfrm rot="20478966" flipH="1">
                  <a:off x="-1029124" y="4054211"/>
                  <a:ext cx="370433" cy="933970"/>
                </a:xfrm>
                <a:custGeom>
                  <a:avLst/>
                  <a:gdLst>
                    <a:gd name="connsiteX0" fmla="*/ 0 w 370433"/>
                    <a:gd name="connsiteY0" fmla="*/ 788797 h 788797"/>
                    <a:gd name="connsiteX1" fmla="*/ 140842 w 370433"/>
                    <a:gd name="connsiteY1" fmla="*/ 0 h 788797"/>
                    <a:gd name="connsiteX2" fmla="*/ 229591 w 370433"/>
                    <a:gd name="connsiteY2" fmla="*/ 0 h 788797"/>
                    <a:gd name="connsiteX3" fmla="*/ 370433 w 370433"/>
                    <a:gd name="connsiteY3" fmla="*/ 788797 h 788797"/>
                    <a:gd name="connsiteX4" fmla="*/ 0 w 370433"/>
                    <a:gd name="connsiteY4" fmla="*/ 788797 h 788797"/>
                    <a:gd name="connsiteX0" fmla="*/ 0 w 370433"/>
                    <a:gd name="connsiteY0" fmla="*/ 791696 h 791696"/>
                    <a:gd name="connsiteX1" fmla="*/ 140842 w 370433"/>
                    <a:gd name="connsiteY1" fmla="*/ 2899 h 791696"/>
                    <a:gd name="connsiteX2" fmla="*/ 174602 w 370433"/>
                    <a:gd name="connsiteY2" fmla="*/ 0 h 791696"/>
                    <a:gd name="connsiteX3" fmla="*/ 229591 w 370433"/>
                    <a:gd name="connsiteY3" fmla="*/ 2899 h 791696"/>
                    <a:gd name="connsiteX4" fmla="*/ 370433 w 370433"/>
                    <a:gd name="connsiteY4" fmla="*/ 791696 h 791696"/>
                    <a:gd name="connsiteX5" fmla="*/ 0 w 370433"/>
                    <a:gd name="connsiteY5" fmla="*/ 791696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5" fmla="*/ 266042 w 370433"/>
                    <a:gd name="connsiteY5" fmla="*/ 91440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0" fmla="*/ 229591 w 370433"/>
                    <a:gd name="connsiteY0" fmla="*/ 0 h 788797"/>
                    <a:gd name="connsiteX1" fmla="*/ 370433 w 370433"/>
                    <a:gd name="connsiteY1" fmla="*/ 788797 h 788797"/>
                    <a:gd name="connsiteX2" fmla="*/ 0 w 370433"/>
                    <a:gd name="connsiteY2" fmla="*/ 788797 h 788797"/>
                    <a:gd name="connsiteX3" fmla="*/ 140842 w 370433"/>
                    <a:gd name="connsiteY3" fmla="*/ 0 h 78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0433" h="788797">
                      <a:moveTo>
                        <a:pt x="229591" y="0"/>
                      </a:moveTo>
                      <a:lnTo>
                        <a:pt x="370433" y="788797"/>
                      </a:lnTo>
                      <a:lnTo>
                        <a:pt x="0" y="788797"/>
                      </a:lnTo>
                      <a:lnTo>
                        <a:pt x="140842" y="0"/>
                      </a:lnTo>
                    </a:path>
                  </a:pathLst>
                </a:custGeo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5BF59EC0-2F88-458C-9811-BF5BB695ABAF}"/>
                  </a:ext>
                </a:extLst>
              </p:cNvPr>
              <p:cNvGrpSpPr/>
              <p:nvPr/>
            </p:nvGrpSpPr>
            <p:grpSpPr>
              <a:xfrm>
                <a:off x="-2276890" y="1110953"/>
                <a:ext cx="2439998" cy="4203023"/>
                <a:chOff x="1462603" y="1110953"/>
                <a:chExt cx="2439998" cy="4203023"/>
              </a:xfrm>
            </p:grpSpPr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4D022576-F6C2-48E6-A099-B2ADE6FF0094}"/>
                    </a:ext>
                  </a:extLst>
                </p:cNvPr>
                <p:cNvSpPr/>
                <p:nvPr/>
              </p:nvSpPr>
              <p:spPr bwMode="auto">
                <a:xfrm>
                  <a:off x="1462603" y="1110953"/>
                  <a:ext cx="2439998" cy="2555905"/>
                </a:xfrm>
                <a:custGeom>
                  <a:avLst/>
                  <a:gdLst>
                    <a:gd name="connsiteX0" fmla="*/ 1294223 w 2588446"/>
                    <a:gd name="connsiteY0" fmla="*/ 0 h 2647023"/>
                    <a:gd name="connsiteX1" fmla="*/ 2588446 w 2588446"/>
                    <a:gd name="connsiteY1" fmla="*/ 1258070 h 2647023"/>
                    <a:gd name="connsiteX2" fmla="*/ 2585200 w 2588446"/>
                    <a:gd name="connsiteY2" fmla="*/ 1320561 h 2647023"/>
                    <a:gd name="connsiteX3" fmla="*/ 2588446 w 2588446"/>
                    <a:gd name="connsiteY3" fmla="*/ 1383332 h 2647023"/>
                    <a:gd name="connsiteX4" fmla="*/ 1294223 w 2588446"/>
                    <a:gd name="connsiteY4" fmla="*/ 2647023 h 2647023"/>
                    <a:gd name="connsiteX5" fmla="*/ 0 w 2588446"/>
                    <a:gd name="connsiteY5" fmla="*/ 1383332 h 2647023"/>
                    <a:gd name="connsiteX6" fmla="*/ 3246 w 2588446"/>
                    <a:gd name="connsiteY6" fmla="*/ 1320561 h 2647023"/>
                    <a:gd name="connsiteX7" fmla="*/ 0 w 2588446"/>
                    <a:gd name="connsiteY7" fmla="*/ 1258070 h 2647023"/>
                    <a:gd name="connsiteX8" fmla="*/ 1294223 w 2588446"/>
                    <a:gd name="connsiteY8" fmla="*/ 0 h 2647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88446" h="2647023">
                      <a:moveTo>
                        <a:pt x="1294223" y="0"/>
                      </a:moveTo>
                      <a:cubicBezTo>
                        <a:pt x="2009003" y="0"/>
                        <a:pt x="2588446" y="563257"/>
                        <a:pt x="2588446" y="1258070"/>
                      </a:cubicBezTo>
                      <a:lnTo>
                        <a:pt x="2585200" y="1320561"/>
                      </a:lnTo>
                      <a:lnTo>
                        <a:pt x="2588446" y="1383332"/>
                      </a:lnTo>
                      <a:cubicBezTo>
                        <a:pt x="2588446" y="2081249"/>
                        <a:pt x="2009003" y="2647023"/>
                        <a:pt x="1294223" y="2647023"/>
                      </a:cubicBezTo>
                      <a:cubicBezTo>
                        <a:pt x="579443" y="2647023"/>
                        <a:pt x="0" y="2081249"/>
                        <a:pt x="0" y="1383332"/>
                      </a:cubicBezTo>
                      <a:lnTo>
                        <a:pt x="3246" y="1320561"/>
                      </a:lnTo>
                      <a:lnTo>
                        <a:pt x="0" y="1258070"/>
                      </a:lnTo>
                      <a:cubicBezTo>
                        <a:pt x="0" y="563257"/>
                        <a:pt x="579443" y="0"/>
                        <a:pt x="129422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7D10276D-C7A6-4B78-BE6A-FEB3DFE0F299}"/>
                    </a:ext>
                  </a:extLst>
                </p:cNvPr>
                <p:cNvSpPr/>
                <p:nvPr/>
              </p:nvSpPr>
              <p:spPr bwMode="auto">
                <a:xfrm>
                  <a:off x="2203450" y="4019550"/>
                  <a:ext cx="174625" cy="784225"/>
                </a:xfrm>
                <a:custGeom>
                  <a:avLst/>
                  <a:gdLst>
                    <a:gd name="connsiteX0" fmla="*/ 85725 w 174625"/>
                    <a:gd name="connsiteY0" fmla="*/ 0 h 784225"/>
                    <a:gd name="connsiteX1" fmla="*/ 3175 w 174625"/>
                    <a:gd name="connsiteY1" fmla="*/ 282575 h 784225"/>
                    <a:gd name="connsiteX2" fmla="*/ 0 w 174625"/>
                    <a:gd name="connsiteY2" fmla="*/ 784225 h 784225"/>
                    <a:gd name="connsiteX3" fmla="*/ 73025 w 174625"/>
                    <a:gd name="connsiteY3" fmla="*/ 647700 h 784225"/>
                    <a:gd name="connsiteX4" fmla="*/ 73025 w 174625"/>
                    <a:gd name="connsiteY4" fmla="*/ 298450 h 784225"/>
                    <a:gd name="connsiteX5" fmla="*/ 174625 w 174625"/>
                    <a:gd name="connsiteY5" fmla="*/ 44450 h 784225"/>
                    <a:gd name="connsiteX6" fmla="*/ 85725 w 174625"/>
                    <a:gd name="connsiteY6" fmla="*/ 0 h 784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625" h="784225">
                      <a:moveTo>
                        <a:pt x="85725" y="0"/>
                      </a:moveTo>
                      <a:lnTo>
                        <a:pt x="3175" y="282575"/>
                      </a:lnTo>
                      <a:cubicBezTo>
                        <a:pt x="2117" y="449792"/>
                        <a:pt x="1058" y="617008"/>
                        <a:pt x="0" y="784225"/>
                      </a:cubicBezTo>
                      <a:lnTo>
                        <a:pt x="73025" y="647700"/>
                      </a:lnTo>
                      <a:lnTo>
                        <a:pt x="73025" y="298450"/>
                      </a:lnTo>
                      <a:lnTo>
                        <a:pt x="174625" y="44450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5" name="台形 414">
                  <a:extLst>
                    <a:ext uri="{FF2B5EF4-FFF2-40B4-BE49-F238E27FC236}">
                      <a16:creationId xmlns:a16="http://schemas.microsoft.com/office/drawing/2014/main" id="{6A89C2B6-331E-4CC9-A27A-D04FDB028EFB}"/>
                    </a:ext>
                  </a:extLst>
                </p:cNvPr>
                <p:cNvSpPr/>
                <p:nvPr/>
              </p:nvSpPr>
              <p:spPr bwMode="auto">
                <a:xfrm rot="12274577">
                  <a:off x="2272169" y="3940882"/>
                  <a:ext cx="159363" cy="107818"/>
                </a:xfrm>
                <a:prstGeom prst="trapezoid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4C576116-A481-43F6-A35D-FB422BEEE1F8}"/>
                    </a:ext>
                  </a:extLst>
                </p:cNvPr>
                <p:cNvSpPr/>
                <p:nvPr/>
              </p:nvSpPr>
              <p:spPr bwMode="auto">
                <a:xfrm>
                  <a:off x="2484119" y="3484104"/>
                  <a:ext cx="248520" cy="346708"/>
                </a:xfrm>
                <a:custGeom>
                  <a:avLst/>
                  <a:gdLst>
                    <a:gd name="connsiteX0" fmla="*/ 54072 w 248520"/>
                    <a:gd name="connsiteY0" fmla="*/ 0 h 346708"/>
                    <a:gd name="connsiteX1" fmla="*/ 194449 w 248520"/>
                    <a:gd name="connsiteY1" fmla="*/ 0 h 346708"/>
                    <a:gd name="connsiteX2" fmla="*/ 248520 w 248520"/>
                    <a:gd name="connsiteY2" fmla="*/ 346708 h 346708"/>
                    <a:gd name="connsiteX3" fmla="*/ 0 w 248520"/>
                    <a:gd name="connsiteY3" fmla="*/ 346708 h 346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520" h="346708">
                      <a:moveTo>
                        <a:pt x="54072" y="0"/>
                      </a:moveTo>
                      <a:lnTo>
                        <a:pt x="194449" y="0"/>
                      </a:lnTo>
                      <a:lnTo>
                        <a:pt x="248520" y="346708"/>
                      </a:lnTo>
                      <a:lnTo>
                        <a:pt x="0" y="34670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楕円 416">
                  <a:extLst>
                    <a:ext uri="{FF2B5EF4-FFF2-40B4-BE49-F238E27FC236}">
                      <a16:creationId xmlns:a16="http://schemas.microsoft.com/office/drawing/2014/main" id="{F83E794D-1AFC-4580-B64D-5481C876C4FA}"/>
                    </a:ext>
                  </a:extLst>
                </p:cNvPr>
                <p:cNvSpPr/>
                <p:nvPr/>
              </p:nvSpPr>
              <p:spPr bwMode="auto">
                <a:xfrm>
                  <a:off x="1462603" y="1423089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79EE142D-0BBC-49DF-A5B4-F4A35B97010B}"/>
                    </a:ext>
                  </a:extLst>
                </p:cNvPr>
                <p:cNvSpPr/>
                <p:nvPr/>
              </p:nvSpPr>
              <p:spPr bwMode="auto">
                <a:xfrm>
                  <a:off x="2263599" y="3808587"/>
                  <a:ext cx="713072" cy="981625"/>
                </a:xfrm>
                <a:custGeom>
                  <a:avLst/>
                  <a:gdLst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385169 h 981625"/>
                    <a:gd name="connsiteX6" fmla="*/ 220944 w 773899"/>
                    <a:gd name="connsiteY6" fmla="*/ 2482 h 981625"/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499469 h 981625"/>
                    <a:gd name="connsiteX6" fmla="*/ 220944 w 773899"/>
                    <a:gd name="connsiteY6" fmla="*/ 2482 h 981625"/>
                    <a:gd name="connsiteX7" fmla="*/ 245566 w 773899"/>
                    <a:gd name="connsiteY7" fmla="*/ 0 h 98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73899" h="981625">
                      <a:moveTo>
                        <a:pt x="245566" y="0"/>
                      </a:moveTo>
                      <a:lnTo>
                        <a:pt x="528333" y="0"/>
                      </a:lnTo>
                      <a:cubicBezTo>
                        <a:pt x="663955" y="0"/>
                        <a:pt x="773899" y="109944"/>
                        <a:pt x="773899" y="245566"/>
                      </a:cubicBezTo>
                      <a:lnTo>
                        <a:pt x="773899" y="981625"/>
                      </a:lnTo>
                      <a:lnTo>
                        <a:pt x="0" y="981625"/>
                      </a:lnTo>
                      <a:lnTo>
                        <a:pt x="0" y="499469"/>
                      </a:lnTo>
                      <a:lnTo>
                        <a:pt x="220944" y="2482"/>
                      </a:lnTo>
                      <a:lnTo>
                        <a:pt x="24556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二等辺三角形 1">
                  <a:extLst>
                    <a:ext uri="{FF2B5EF4-FFF2-40B4-BE49-F238E27FC236}">
                      <a16:creationId xmlns:a16="http://schemas.microsoft.com/office/drawing/2014/main" id="{94AA8AE5-6BF7-40F9-9DEB-2A790900EE73}"/>
                    </a:ext>
                  </a:extLst>
                </p:cNvPr>
                <p:cNvSpPr/>
                <p:nvPr/>
              </p:nvSpPr>
              <p:spPr bwMode="auto">
                <a:xfrm flipH="1">
                  <a:off x="2287846" y="3808496"/>
                  <a:ext cx="256410" cy="278129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0" name="台形 419">
                  <a:extLst>
                    <a:ext uri="{FF2B5EF4-FFF2-40B4-BE49-F238E27FC236}">
                      <a16:creationId xmlns:a16="http://schemas.microsoft.com/office/drawing/2014/main" id="{F6DA46E3-0033-4528-B0A4-DC07A831F9DD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2200930" y="4734704"/>
                  <a:ext cx="844688" cy="579272"/>
                </a:xfrm>
                <a:prstGeom prst="trapezoid">
                  <a:avLst>
                    <a:gd name="adj" fmla="val 12183"/>
                  </a:avLst>
                </a:prstGeom>
                <a:pattFill prst="lgGrid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正方形/長方形 420">
                  <a:extLst>
                    <a:ext uri="{FF2B5EF4-FFF2-40B4-BE49-F238E27FC236}">
                      <a16:creationId xmlns:a16="http://schemas.microsoft.com/office/drawing/2014/main" id="{DFE3DC13-29AB-49A3-8204-683A74FFE2B2}"/>
                    </a:ext>
                  </a:extLst>
                </p:cNvPr>
                <p:cNvSpPr/>
                <p:nvPr/>
              </p:nvSpPr>
              <p:spPr bwMode="auto">
                <a:xfrm>
                  <a:off x="2262795" y="4734704"/>
                  <a:ext cx="713940" cy="58270"/>
                </a:xfrm>
                <a:prstGeom prst="rect">
                  <a:avLst/>
                </a:prstGeom>
                <a:pattFill prst="lgGrid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11FBF5ED-E2B8-4711-B5B8-413462614F76}"/>
                    </a:ext>
                  </a:extLst>
                </p:cNvPr>
                <p:cNvSpPr/>
                <p:nvPr/>
              </p:nvSpPr>
              <p:spPr bwMode="auto">
                <a:xfrm flipH="1">
                  <a:off x="2441652" y="3804455"/>
                  <a:ext cx="563321" cy="1055695"/>
                </a:xfrm>
                <a:custGeom>
                  <a:avLst/>
                  <a:gdLst>
                    <a:gd name="connsiteX0" fmla="*/ 563321 w 563321"/>
                    <a:gd name="connsiteY0" fmla="*/ 0 h 1055695"/>
                    <a:gd name="connsiteX1" fmla="*/ 222547 w 563321"/>
                    <a:gd name="connsiteY1" fmla="*/ 0 h 1055695"/>
                    <a:gd name="connsiteX2" fmla="*/ 222547 w 563321"/>
                    <a:gd name="connsiteY2" fmla="*/ 1017 h 1055695"/>
                    <a:gd name="connsiteX3" fmla="*/ 220954 w 563321"/>
                    <a:gd name="connsiteY3" fmla="*/ 1017 h 1055695"/>
                    <a:gd name="connsiteX4" fmla="*/ 0 w 563321"/>
                    <a:gd name="connsiteY4" fmla="*/ 221971 h 1055695"/>
                    <a:gd name="connsiteX5" fmla="*/ 0 w 563321"/>
                    <a:gd name="connsiteY5" fmla="*/ 1055695 h 1055695"/>
                    <a:gd name="connsiteX6" fmla="*/ 222547 w 563321"/>
                    <a:gd name="connsiteY6" fmla="*/ 1055695 h 1055695"/>
                    <a:gd name="connsiteX7" fmla="*/ 272808 w 563321"/>
                    <a:gd name="connsiteY7" fmla="*/ 1055695 h 1055695"/>
                    <a:gd name="connsiteX8" fmla="*/ 563321 w 563321"/>
                    <a:gd name="connsiteY8" fmla="*/ 1055695 h 10556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3321" h="1055695">
                      <a:moveTo>
                        <a:pt x="563321" y="0"/>
                      </a:moveTo>
                      <a:lnTo>
                        <a:pt x="222547" y="0"/>
                      </a:lnTo>
                      <a:lnTo>
                        <a:pt x="222547" y="1017"/>
                      </a:lnTo>
                      <a:lnTo>
                        <a:pt x="220954" y="1017"/>
                      </a:lnTo>
                      <a:cubicBezTo>
                        <a:pt x="98924" y="1017"/>
                        <a:pt x="0" y="99941"/>
                        <a:pt x="0" y="221971"/>
                      </a:cubicBezTo>
                      <a:lnTo>
                        <a:pt x="0" y="1055695"/>
                      </a:lnTo>
                      <a:lnTo>
                        <a:pt x="222547" y="1055695"/>
                      </a:lnTo>
                      <a:lnTo>
                        <a:pt x="272808" y="1055695"/>
                      </a:lnTo>
                      <a:lnTo>
                        <a:pt x="563321" y="1055695"/>
                      </a:lnTo>
                      <a:close/>
                    </a:path>
                  </a:pathLst>
                </a:custGeo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750D90EE-CDF3-496C-980E-9C44AB059761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2135018" y="4117467"/>
                  <a:ext cx="769290" cy="153049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9290" h="193989">
                      <a:moveTo>
                        <a:pt x="769290" y="193989"/>
                      </a:moveTo>
                      <a:lnTo>
                        <a:pt x="468190" y="193989"/>
                      </a:lnTo>
                      <a:lnTo>
                        <a:pt x="468192" y="193988"/>
                      </a:lnTo>
                      <a:lnTo>
                        <a:pt x="0" y="193988"/>
                      </a:lnTo>
                      <a:lnTo>
                        <a:pt x="540192" y="0"/>
                      </a:lnTo>
                      <a:lnTo>
                        <a:pt x="582128" y="98617"/>
                      </a:lnTo>
                      <a:lnTo>
                        <a:pt x="699941" y="2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CD33A3B6-79A5-4E62-9E1F-C0B1F499124E}"/>
                    </a:ext>
                  </a:extLst>
                </p:cNvPr>
                <p:cNvSpPr/>
                <p:nvPr/>
              </p:nvSpPr>
              <p:spPr bwMode="auto">
                <a:xfrm>
                  <a:off x="1972725" y="1217176"/>
                  <a:ext cx="750189" cy="2586874"/>
                </a:xfrm>
                <a:custGeom>
                  <a:avLst/>
                  <a:gdLst>
                    <a:gd name="connsiteX0" fmla="*/ 499850 w 750189"/>
                    <a:gd name="connsiteY0" fmla="*/ 0 h 2586874"/>
                    <a:gd name="connsiteX1" fmla="*/ 558949 w 750189"/>
                    <a:gd name="connsiteY1" fmla="*/ 3291 h 2586874"/>
                    <a:gd name="connsiteX2" fmla="*/ 571480 w 750189"/>
                    <a:gd name="connsiteY2" fmla="*/ 29005 h 2586874"/>
                    <a:gd name="connsiteX3" fmla="*/ 750189 w 750189"/>
                    <a:gd name="connsiteY3" fmla="*/ 951043 h 2586874"/>
                    <a:gd name="connsiteX4" fmla="*/ 104176 w 750189"/>
                    <a:gd name="connsiteY4" fmla="*/ 2514585 h 2586874"/>
                    <a:gd name="connsiteX5" fmla="*/ 0 w 750189"/>
                    <a:gd name="connsiteY5" fmla="*/ 2586874 h 2586874"/>
                    <a:gd name="connsiteX6" fmla="*/ 29165 w 750189"/>
                    <a:gd name="connsiteY6" fmla="*/ 2553548 h 2586874"/>
                    <a:gd name="connsiteX7" fmla="*/ 433994 w 750189"/>
                    <a:gd name="connsiteY7" fmla="*/ 1121484 h 2586874"/>
                    <a:gd name="connsiteX8" fmla="*/ 231287 w 750189"/>
                    <a:gd name="connsiteY8" fmla="*/ 39017 h 2586874"/>
                    <a:gd name="connsiteX9" fmla="*/ 226977 w 750189"/>
                    <a:gd name="connsiteY9" fmla="*/ 30204 h 2586874"/>
                    <a:gd name="connsiteX10" fmla="*/ 360286 w 750189"/>
                    <a:gd name="connsiteY10" fmla="*/ 7771 h 2586874"/>
                    <a:gd name="connsiteX11" fmla="*/ 499850 w 750189"/>
                    <a:gd name="connsiteY11" fmla="*/ 0 h 2586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50189" h="2586874">
                      <a:moveTo>
                        <a:pt x="499850" y="0"/>
                      </a:moveTo>
                      <a:lnTo>
                        <a:pt x="558949" y="3291"/>
                      </a:lnTo>
                      <a:lnTo>
                        <a:pt x="571480" y="29005"/>
                      </a:lnTo>
                      <a:cubicBezTo>
                        <a:pt x="684884" y="297857"/>
                        <a:pt x="750189" y="613464"/>
                        <a:pt x="750189" y="951043"/>
                      </a:cubicBezTo>
                      <a:cubicBezTo>
                        <a:pt x="750189" y="1626201"/>
                        <a:pt x="488971" y="2213471"/>
                        <a:pt x="104176" y="2514585"/>
                      </a:cubicBezTo>
                      <a:lnTo>
                        <a:pt x="0" y="2586874"/>
                      </a:lnTo>
                      <a:lnTo>
                        <a:pt x="29165" y="2553548"/>
                      </a:lnTo>
                      <a:cubicBezTo>
                        <a:pt x="273410" y="2243192"/>
                        <a:pt x="433994" y="1717609"/>
                        <a:pt x="433994" y="1121484"/>
                      </a:cubicBezTo>
                      <a:cubicBezTo>
                        <a:pt x="433994" y="711647"/>
                        <a:pt x="358093" y="335154"/>
                        <a:pt x="231287" y="39017"/>
                      </a:cubicBezTo>
                      <a:lnTo>
                        <a:pt x="226977" y="30204"/>
                      </a:lnTo>
                      <a:lnTo>
                        <a:pt x="360286" y="7771"/>
                      </a:lnTo>
                      <a:cubicBezTo>
                        <a:pt x="406173" y="2632"/>
                        <a:pt x="452733" y="0"/>
                        <a:pt x="4998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B9AED72E-54B1-47C3-956C-93BC63B14C50}"/>
                    </a:ext>
                  </a:extLst>
                </p:cNvPr>
                <p:cNvSpPr/>
                <p:nvPr/>
              </p:nvSpPr>
              <p:spPr bwMode="auto">
                <a:xfrm flipH="1">
                  <a:off x="1811889" y="1350922"/>
                  <a:ext cx="593388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7BDAF140-909D-49D3-9272-F4CC33FD4620}"/>
                    </a:ext>
                  </a:extLst>
                </p:cNvPr>
                <p:cNvSpPr/>
                <p:nvPr/>
              </p:nvSpPr>
              <p:spPr bwMode="auto">
                <a:xfrm>
                  <a:off x="2307631" y="1154675"/>
                  <a:ext cx="1520747" cy="2555905"/>
                </a:xfrm>
                <a:custGeom>
                  <a:avLst/>
                  <a:gdLst>
                    <a:gd name="connsiteX0" fmla="*/ 300748 w 1520747"/>
                    <a:gd name="connsiteY0" fmla="*/ 0 h 2555905"/>
                    <a:gd name="connsiteX1" fmla="*/ 1520747 w 1520747"/>
                    <a:gd name="connsiteY1" fmla="*/ 1214764 h 2555905"/>
                    <a:gd name="connsiteX2" fmla="*/ 1517687 w 1520747"/>
                    <a:gd name="connsiteY2" fmla="*/ 1275104 h 2555905"/>
                    <a:gd name="connsiteX3" fmla="*/ 1520747 w 1520747"/>
                    <a:gd name="connsiteY3" fmla="*/ 1335714 h 2555905"/>
                    <a:gd name="connsiteX4" fmla="*/ 300748 w 1520747"/>
                    <a:gd name="connsiteY4" fmla="*/ 2555905 h 2555905"/>
                    <a:gd name="connsiteX5" fmla="*/ 54876 w 1520747"/>
                    <a:gd name="connsiteY5" fmla="*/ 2531115 h 2555905"/>
                    <a:gd name="connsiteX6" fmla="*/ 0 w 1520747"/>
                    <a:gd name="connsiteY6" fmla="*/ 2517003 h 2555905"/>
                    <a:gd name="connsiteX7" fmla="*/ 47223 w 1520747"/>
                    <a:gd name="connsiteY7" fmla="*/ 2438759 h 2555905"/>
                    <a:gd name="connsiteX8" fmla="*/ 325811 w 1520747"/>
                    <a:gd name="connsiteY8" fmla="*/ 1270129 h 2555905"/>
                    <a:gd name="connsiteX9" fmla="*/ 322751 w 1520747"/>
                    <a:gd name="connsiteY9" fmla="*/ 1178871 h 2555905"/>
                    <a:gd name="connsiteX10" fmla="*/ 325811 w 1520747"/>
                    <a:gd name="connsiteY10" fmla="*/ 1088019 h 2555905"/>
                    <a:gd name="connsiteX11" fmla="*/ 117455 w 1520747"/>
                    <a:gd name="connsiteY11" fmla="*/ 65391 h 2555905"/>
                    <a:gd name="connsiteX12" fmla="*/ 94170 w 1520747"/>
                    <a:gd name="connsiteY12" fmla="*/ 18709 h 2555905"/>
                    <a:gd name="connsiteX13" fmla="*/ 176010 w 1520747"/>
                    <a:gd name="connsiteY13" fmla="*/ 6272 h 2555905"/>
                    <a:gd name="connsiteX14" fmla="*/ 300748 w 1520747"/>
                    <a:gd name="connsiteY14" fmla="*/ 0 h 2555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20747" h="2555905">
                      <a:moveTo>
                        <a:pt x="300748" y="0"/>
                      </a:moveTo>
                      <a:cubicBezTo>
                        <a:pt x="974535" y="0"/>
                        <a:pt x="1520747" y="543868"/>
                        <a:pt x="1520747" y="1214764"/>
                      </a:cubicBezTo>
                      <a:lnTo>
                        <a:pt x="1517687" y="1275104"/>
                      </a:lnTo>
                      <a:lnTo>
                        <a:pt x="1520747" y="1335714"/>
                      </a:lnTo>
                      <a:cubicBezTo>
                        <a:pt x="1520747" y="2009607"/>
                        <a:pt x="974535" y="2555905"/>
                        <a:pt x="300748" y="2555905"/>
                      </a:cubicBezTo>
                      <a:cubicBezTo>
                        <a:pt x="216525" y="2555905"/>
                        <a:pt x="134295" y="2547369"/>
                        <a:pt x="54876" y="2531115"/>
                      </a:cubicBezTo>
                      <a:lnTo>
                        <a:pt x="0" y="2517003"/>
                      </a:lnTo>
                      <a:lnTo>
                        <a:pt x="47223" y="2438759"/>
                      </a:lnTo>
                      <a:cubicBezTo>
                        <a:pt x="221263" y="2121183"/>
                        <a:pt x="325811" y="1714042"/>
                        <a:pt x="325811" y="1270129"/>
                      </a:cubicBezTo>
                      <a:lnTo>
                        <a:pt x="322751" y="1178871"/>
                      </a:lnTo>
                      <a:lnTo>
                        <a:pt x="325811" y="1088019"/>
                      </a:lnTo>
                      <a:cubicBezTo>
                        <a:pt x="325811" y="709215"/>
                        <a:pt x="249000" y="357306"/>
                        <a:pt x="117455" y="65391"/>
                      </a:cubicBezTo>
                      <a:lnTo>
                        <a:pt x="94170" y="18709"/>
                      </a:lnTo>
                      <a:lnTo>
                        <a:pt x="176010" y="6272"/>
                      </a:lnTo>
                      <a:cubicBezTo>
                        <a:pt x="217023" y="2125"/>
                        <a:pt x="258636" y="0"/>
                        <a:pt x="30074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1500D662-0246-4D9C-B173-ABBE9C3A40F7}"/>
                    </a:ext>
                  </a:extLst>
                </p:cNvPr>
                <p:cNvSpPr/>
                <p:nvPr/>
              </p:nvSpPr>
              <p:spPr bwMode="auto">
                <a:xfrm>
                  <a:off x="1596306" y="2196034"/>
                  <a:ext cx="316599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4" name="アーチ 403">
                <a:extLst>
                  <a:ext uri="{FF2B5EF4-FFF2-40B4-BE49-F238E27FC236}">
                    <a16:creationId xmlns:a16="http://schemas.microsoft.com/office/drawing/2014/main" id="{5BF365E4-5E98-446C-88C0-BE9DEFD82574}"/>
                  </a:ext>
                </a:extLst>
              </p:cNvPr>
              <p:cNvSpPr/>
              <p:nvPr/>
            </p:nvSpPr>
            <p:spPr bwMode="auto">
              <a:xfrm>
                <a:off x="-1115540" y="3787331"/>
                <a:ext cx="474968" cy="732281"/>
              </a:xfrm>
              <a:prstGeom prst="blockArc">
                <a:avLst>
                  <a:gd name="adj1" fmla="val 3274519"/>
                  <a:gd name="adj2" fmla="val 19828526"/>
                  <a:gd name="adj3" fmla="val 21558"/>
                </a:avLst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8F8615A0-6F58-4BEE-89F8-54A26B7E2DD6}"/>
                  </a:ext>
                </a:extLst>
              </p:cNvPr>
              <p:cNvGrpSpPr/>
              <p:nvPr/>
            </p:nvGrpSpPr>
            <p:grpSpPr>
              <a:xfrm rot="3596334">
                <a:off x="-1699876" y="3912351"/>
                <a:ext cx="717714" cy="1453823"/>
                <a:chOff x="-1029124" y="4054211"/>
                <a:chExt cx="717714" cy="1453823"/>
              </a:xfrm>
            </p:grpSpPr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FD2622D4-ABA7-4CE7-AA91-9AF3F4D86E94}"/>
                    </a:ext>
                  </a:extLst>
                </p:cNvPr>
                <p:cNvSpPr/>
                <p:nvPr/>
              </p:nvSpPr>
              <p:spPr bwMode="auto">
                <a:xfrm rot="20478966">
                  <a:off x="-992374" y="4593006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2" name="台形 229">
                  <a:extLst>
                    <a:ext uri="{FF2B5EF4-FFF2-40B4-BE49-F238E27FC236}">
                      <a16:creationId xmlns:a16="http://schemas.microsoft.com/office/drawing/2014/main" id="{C5436861-1443-4979-98AA-7505F1D5FA3E}"/>
                    </a:ext>
                  </a:extLst>
                </p:cNvPr>
                <p:cNvSpPr/>
                <p:nvPr/>
              </p:nvSpPr>
              <p:spPr bwMode="auto">
                <a:xfrm rot="20478966" flipH="1">
                  <a:off x="-1029124" y="4054211"/>
                  <a:ext cx="370433" cy="933970"/>
                </a:xfrm>
                <a:custGeom>
                  <a:avLst/>
                  <a:gdLst>
                    <a:gd name="connsiteX0" fmla="*/ 0 w 370433"/>
                    <a:gd name="connsiteY0" fmla="*/ 788797 h 788797"/>
                    <a:gd name="connsiteX1" fmla="*/ 140842 w 370433"/>
                    <a:gd name="connsiteY1" fmla="*/ 0 h 788797"/>
                    <a:gd name="connsiteX2" fmla="*/ 229591 w 370433"/>
                    <a:gd name="connsiteY2" fmla="*/ 0 h 788797"/>
                    <a:gd name="connsiteX3" fmla="*/ 370433 w 370433"/>
                    <a:gd name="connsiteY3" fmla="*/ 788797 h 788797"/>
                    <a:gd name="connsiteX4" fmla="*/ 0 w 370433"/>
                    <a:gd name="connsiteY4" fmla="*/ 788797 h 788797"/>
                    <a:gd name="connsiteX0" fmla="*/ 0 w 370433"/>
                    <a:gd name="connsiteY0" fmla="*/ 791696 h 791696"/>
                    <a:gd name="connsiteX1" fmla="*/ 140842 w 370433"/>
                    <a:gd name="connsiteY1" fmla="*/ 2899 h 791696"/>
                    <a:gd name="connsiteX2" fmla="*/ 174602 w 370433"/>
                    <a:gd name="connsiteY2" fmla="*/ 0 h 791696"/>
                    <a:gd name="connsiteX3" fmla="*/ 229591 w 370433"/>
                    <a:gd name="connsiteY3" fmla="*/ 2899 h 791696"/>
                    <a:gd name="connsiteX4" fmla="*/ 370433 w 370433"/>
                    <a:gd name="connsiteY4" fmla="*/ 791696 h 791696"/>
                    <a:gd name="connsiteX5" fmla="*/ 0 w 370433"/>
                    <a:gd name="connsiteY5" fmla="*/ 791696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5" fmla="*/ 266042 w 370433"/>
                    <a:gd name="connsiteY5" fmla="*/ 91440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0" fmla="*/ 229591 w 370433"/>
                    <a:gd name="connsiteY0" fmla="*/ 0 h 788797"/>
                    <a:gd name="connsiteX1" fmla="*/ 370433 w 370433"/>
                    <a:gd name="connsiteY1" fmla="*/ 788797 h 788797"/>
                    <a:gd name="connsiteX2" fmla="*/ 0 w 370433"/>
                    <a:gd name="connsiteY2" fmla="*/ 788797 h 788797"/>
                    <a:gd name="connsiteX3" fmla="*/ 140842 w 370433"/>
                    <a:gd name="connsiteY3" fmla="*/ 0 h 78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0433" h="788797">
                      <a:moveTo>
                        <a:pt x="229591" y="0"/>
                      </a:moveTo>
                      <a:lnTo>
                        <a:pt x="370433" y="788797"/>
                      </a:lnTo>
                      <a:lnTo>
                        <a:pt x="0" y="788797"/>
                      </a:lnTo>
                      <a:lnTo>
                        <a:pt x="140842" y="0"/>
                      </a:lnTo>
                    </a:path>
                  </a:pathLst>
                </a:custGeo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5D9292A5-9191-493C-A8E3-9E01176A2C7A}"/>
                  </a:ext>
                </a:extLst>
              </p:cNvPr>
              <p:cNvGrpSpPr/>
              <p:nvPr/>
            </p:nvGrpSpPr>
            <p:grpSpPr>
              <a:xfrm>
                <a:off x="-787293" y="3830508"/>
                <a:ext cx="342104" cy="861771"/>
                <a:chOff x="12992147" y="6334046"/>
                <a:chExt cx="342104" cy="861771"/>
              </a:xfrm>
            </p:grpSpPr>
            <p:sp>
              <p:nvSpPr>
                <p:cNvPr id="407" name="楕円 406">
                  <a:extLst>
                    <a:ext uri="{FF2B5EF4-FFF2-40B4-BE49-F238E27FC236}">
                      <a16:creationId xmlns:a16="http://schemas.microsoft.com/office/drawing/2014/main" id="{4372D91C-7E10-4B2E-BA76-AA8A66AE9E33}"/>
                    </a:ext>
                  </a:extLst>
                </p:cNvPr>
                <p:cNvSpPr/>
                <p:nvPr/>
              </p:nvSpPr>
              <p:spPr bwMode="auto">
                <a:xfrm>
                  <a:off x="13283636" y="6875548"/>
                  <a:ext cx="50615" cy="135015"/>
                </a:xfrm>
                <a:prstGeom prst="ellipse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8" name="四角形: 上の 2 つの角を丸める 407">
                  <a:extLst>
                    <a:ext uri="{FF2B5EF4-FFF2-40B4-BE49-F238E27FC236}">
                      <a16:creationId xmlns:a16="http://schemas.microsoft.com/office/drawing/2014/main" id="{C27C27B1-C930-4F32-AFC5-B8481FF88243}"/>
                    </a:ext>
                  </a:extLst>
                </p:cNvPr>
                <p:cNvSpPr/>
                <p:nvPr/>
              </p:nvSpPr>
              <p:spPr bwMode="auto">
                <a:xfrm>
                  <a:off x="12992147" y="6334046"/>
                  <a:ext cx="244227" cy="861771"/>
                </a:xfrm>
                <a:prstGeom prst="round2SameRect">
                  <a:avLst>
                    <a:gd name="adj1" fmla="val 31741"/>
                    <a:gd name="adj2" fmla="val 9345"/>
                  </a:avLst>
                </a:prstGeom>
                <a:solidFill>
                  <a:srgbClr val="4C2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09" name="四角形: 上の 2 つの角を丸める 408">
                  <a:extLst>
                    <a:ext uri="{FF2B5EF4-FFF2-40B4-BE49-F238E27FC236}">
                      <a16:creationId xmlns:a16="http://schemas.microsoft.com/office/drawing/2014/main" id="{059E35A2-0406-4797-9554-23F8DB056EC8}"/>
                    </a:ext>
                  </a:extLst>
                </p:cNvPr>
                <p:cNvSpPr/>
                <p:nvPr/>
              </p:nvSpPr>
              <p:spPr bwMode="auto">
                <a:xfrm>
                  <a:off x="12992147" y="6814964"/>
                  <a:ext cx="244227" cy="380853"/>
                </a:xfrm>
                <a:prstGeom prst="round2SameRect">
                  <a:avLst>
                    <a:gd name="adj1" fmla="val 0"/>
                    <a:gd name="adj2" fmla="val 9345"/>
                  </a:avLst>
                </a:prstGeom>
                <a:solidFill>
                  <a:srgbClr val="4C2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60885802-1F9C-4A49-9252-81722C3CB62D}"/>
                    </a:ext>
                  </a:extLst>
                </p:cNvPr>
                <p:cNvSpPr/>
                <p:nvPr/>
              </p:nvSpPr>
              <p:spPr bwMode="auto">
                <a:xfrm>
                  <a:off x="12993373" y="6334046"/>
                  <a:ext cx="298345" cy="861771"/>
                </a:xfrm>
                <a:custGeom>
                  <a:avLst/>
                  <a:gdLst>
                    <a:gd name="connsiteX0" fmla="*/ 94698 w 298345"/>
                    <a:gd name="connsiteY0" fmla="*/ 0 h 861771"/>
                    <a:gd name="connsiteX1" fmla="*/ 203647 w 298345"/>
                    <a:gd name="connsiteY1" fmla="*/ 0 h 861771"/>
                    <a:gd name="connsiteX2" fmla="*/ 298345 w 298345"/>
                    <a:gd name="connsiteY2" fmla="*/ 94698 h 861771"/>
                    <a:gd name="connsiteX3" fmla="*/ 298345 w 298345"/>
                    <a:gd name="connsiteY3" fmla="*/ 736815 h 861771"/>
                    <a:gd name="connsiteX4" fmla="*/ 230542 w 298345"/>
                    <a:gd name="connsiteY4" fmla="*/ 736815 h 861771"/>
                    <a:gd name="connsiteX5" fmla="*/ 230542 w 298345"/>
                    <a:gd name="connsiteY5" fmla="*/ 109437 h 861771"/>
                    <a:gd name="connsiteX6" fmla="*/ 178529 w 298345"/>
                    <a:gd name="connsiteY6" fmla="*/ 57424 h 861771"/>
                    <a:gd name="connsiteX7" fmla="*/ 118688 w 298345"/>
                    <a:gd name="connsiteY7" fmla="*/ 57424 h 861771"/>
                    <a:gd name="connsiteX8" fmla="*/ 66675 w 298345"/>
                    <a:gd name="connsiteY8" fmla="*/ 109437 h 861771"/>
                    <a:gd name="connsiteX9" fmla="*/ 66675 w 298345"/>
                    <a:gd name="connsiteY9" fmla="*/ 861771 h 861771"/>
                    <a:gd name="connsiteX10" fmla="*/ 27880 w 298345"/>
                    <a:gd name="connsiteY10" fmla="*/ 861771 h 861771"/>
                    <a:gd name="connsiteX11" fmla="*/ 0 w 298345"/>
                    <a:gd name="connsiteY11" fmla="*/ 833891 h 861771"/>
                    <a:gd name="connsiteX12" fmla="*/ 0 w 298345"/>
                    <a:gd name="connsiteY12" fmla="*/ 94698 h 861771"/>
                    <a:gd name="connsiteX13" fmla="*/ 94698 w 298345"/>
                    <a:gd name="connsiteY13" fmla="*/ 0 h 861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8345" h="861771">
                      <a:moveTo>
                        <a:pt x="94698" y="0"/>
                      </a:moveTo>
                      <a:lnTo>
                        <a:pt x="203647" y="0"/>
                      </a:lnTo>
                      <a:cubicBezTo>
                        <a:pt x="255947" y="0"/>
                        <a:pt x="298345" y="42398"/>
                        <a:pt x="298345" y="94698"/>
                      </a:cubicBezTo>
                      <a:lnTo>
                        <a:pt x="298345" y="736815"/>
                      </a:lnTo>
                      <a:lnTo>
                        <a:pt x="230542" y="736815"/>
                      </a:lnTo>
                      <a:lnTo>
                        <a:pt x="230542" y="109437"/>
                      </a:lnTo>
                      <a:cubicBezTo>
                        <a:pt x="230542" y="80711"/>
                        <a:pt x="207255" y="57424"/>
                        <a:pt x="178529" y="57424"/>
                      </a:cubicBezTo>
                      <a:lnTo>
                        <a:pt x="118688" y="57424"/>
                      </a:lnTo>
                      <a:cubicBezTo>
                        <a:pt x="89962" y="57424"/>
                        <a:pt x="66675" y="80711"/>
                        <a:pt x="66675" y="109437"/>
                      </a:cubicBezTo>
                      <a:lnTo>
                        <a:pt x="66675" y="861771"/>
                      </a:lnTo>
                      <a:lnTo>
                        <a:pt x="27880" y="861771"/>
                      </a:lnTo>
                      <a:cubicBezTo>
                        <a:pt x="12482" y="861771"/>
                        <a:pt x="0" y="849289"/>
                        <a:pt x="0" y="833891"/>
                      </a:cubicBezTo>
                      <a:lnTo>
                        <a:pt x="0" y="94698"/>
                      </a:lnTo>
                      <a:cubicBezTo>
                        <a:pt x="0" y="42398"/>
                        <a:pt x="42398" y="0"/>
                        <a:pt x="94698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8E0A2C15-1971-423A-B939-C45AA0B5DFC9}"/>
                </a:ext>
              </a:extLst>
            </p:cNvPr>
            <p:cNvSpPr/>
            <p:nvPr/>
          </p:nvSpPr>
          <p:spPr bwMode="auto">
            <a:xfrm>
              <a:off x="715973" y="-1126467"/>
              <a:ext cx="390434" cy="135050"/>
            </a:xfrm>
            <a:custGeom>
              <a:avLst/>
              <a:gdLst>
                <a:gd name="connsiteX0" fmla="*/ 358994 w 390434"/>
                <a:gd name="connsiteY0" fmla="*/ 0 h 135050"/>
                <a:gd name="connsiteX1" fmla="*/ 388459 w 390434"/>
                <a:gd name="connsiteY1" fmla="*/ 25294 h 135050"/>
                <a:gd name="connsiteX2" fmla="*/ 390434 w 390434"/>
                <a:gd name="connsiteY2" fmla="*/ 31892 h 135050"/>
                <a:gd name="connsiteX3" fmla="*/ 388459 w 390434"/>
                <a:gd name="connsiteY3" fmla="*/ 38490 h 135050"/>
                <a:gd name="connsiteX4" fmla="*/ 36932 w 390434"/>
                <a:gd name="connsiteY4" fmla="*/ 135050 h 135050"/>
                <a:gd name="connsiteX5" fmla="*/ 3976 w 390434"/>
                <a:gd name="connsiteY5" fmla="*/ 97668 h 135050"/>
                <a:gd name="connsiteX6" fmla="*/ 0 w 390434"/>
                <a:gd name="connsiteY6" fmla="*/ 73856 h 135050"/>
                <a:gd name="connsiteX7" fmla="*/ 133407 w 390434"/>
                <a:gd name="connsiteY7" fmla="*/ 66752 h 135050"/>
                <a:gd name="connsiteX8" fmla="*/ 338352 w 390434"/>
                <a:gd name="connsiteY8" fmla="*/ 15866 h 13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0434" h="135050">
                  <a:moveTo>
                    <a:pt x="358994" y="0"/>
                  </a:moveTo>
                  <a:lnTo>
                    <a:pt x="388459" y="25294"/>
                  </a:lnTo>
                  <a:lnTo>
                    <a:pt x="390434" y="31892"/>
                  </a:lnTo>
                  <a:lnTo>
                    <a:pt x="388459" y="38490"/>
                  </a:lnTo>
                  <a:cubicBezTo>
                    <a:pt x="355002" y="93597"/>
                    <a:pt x="210330" y="135050"/>
                    <a:pt x="36932" y="135050"/>
                  </a:cubicBezTo>
                  <a:cubicBezTo>
                    <a:pt x="22285" y="130477"/>
                    <a:pt x="11300" y="116439"/>
                    <a:pt x="3976" y="97668"/>
                  </a:cubicBezTo>
                  <a:lnTo>
                    <a:pt x="0" y="73856"/>
                  </a:lnTo>
                  <a:lnTo>
                    <a:pt x="133407" y="66752"/>
                  </a:lnTo>
                  <a:cubicBezTo>
                    <a:pt x="219340" y="57257"/>
                    <a:pt x="291493" y="39137"/>
                    <a:pt x="338352" y="1586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820FF683-B808-4DA1-8FD6-68877B7F1DA8}"/>
                </a:ext>
              </a:extLst>
            </p:cNvPr>
            <p:cNvGrpSpPr/>
            <p:nvPr/>
          </p:nvGrpSpPr>
          <p:grpSpPr>
            <a:xfrm flipH="1">
              <a:off x="1591835" y="-969308"/>
              <a:ext cx="764973" cy="1201519"/>
              <a:chOff x="170723" y="-815522"/>
              <a:chExt cx="764973" cy="1201519"/>
            </a:xfrm>
          </p:grpSpPr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C9CEB6AF-BF2D-4E6D-A976-E806EF103109}"/>
                  </a:ext>
                </a:extLst>
              </p:cNvPr>
              <p:cNvSpPr/>
              <p:nvPr/>
            </p:nvSpPr>
            <p:spPr bwMode="auto">
              <a:xfrm>
                <a:off x="170723" y="-525430"/>
                <a:ext cx="611125" cy="911427"/>
              </a:xfrm>
              <a:custGeom>
                <a:avLst/>
                <a:gdLst>
                  <a:gd name="connsiteX0" fmla="*/ 577203 w 611125"/>
                  <a:gd name="connsiteY0" fmla="*/ 0 h 911427"/>
                  <a:gd name="connsiteX1" fmla="*/ 611125 w 611125"/>
                  <a:gd name="connsiteY1" fmla="*/ 6208 h 911427"/>
                  <a:gd name="connsiteX2" fmla="*/ 19292 w 611125"/>
                  <a:gd name="connsiteY2" fmla="*/ 911427 h 911427"/>
                  <a:gd name="connsiteX3" fmla="*/ 0 w 611125"/>
                  <a:gd name="connsiteY3" fmla="*/ 882842 h 911427"/>
                  <a:gd name="connsiteX4" fmla="*/ 577203 w 611125"/>
                  <a:gd name="connsiteY4" fmla="*/ 0 h 91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1125" h="911427">
                    <a:moveTo>
                      <a:pt x="577203" y="0"/>
                    </a:moveTo>
                    <a:lnTo>
                      <a:pt x="611125" y="6208"/>
                    </a:lnTo>
                    <a:cubicBezTo>
                      <a:pt x="543594" y="375253"/>
                      <a:pt x="330265" y="701544"/>
                      <a:pt x="19292" y="911427"/>
                    </a:cubicBezTo>
                    <a:lnTo>
                      <a:pt x="0" y="882842"/>
                    </a:lnTo>
                    <a:cubicBezTo>
                      <a:pt x="303286" y="678147"/>
                      <a:pt x="511341" y="359923"/>
                      <a:pt x="57720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11ED008B-2DF6-4B9E-B878-33CFCD293B65}"/>
                  </a:ext>
                </a:extLst>
              </p:cNvPr>
              <p:cNvGrpSpPr/>
              <p:nvPr/>
            </p:nvGrpSpPr>
            <p:grpSpPr>
              <a:xfrm rot="1020387">
                <a:off x="675304" y="-815522"/>
                <a:ext cx="260392" cy="381600"/>
                <a:chOff x="618727" y="-853089"/>
                <a:chExt cx="260392" cy="381600"/>
              </a:xfrm>
            </p:grpSpPr>
            <p:sp>
              <p:nvSpPr>
                <p:cNvPr id="396" name="楕円 395">
                  <a:extLst>
                    <a:ext uri="{FF2B5EF4-FFF2-40B4-BE49-F238E27FC236}">
                      <a16:creationId xmlns:a16="http://schemas.microsoft.com/office/drawing/2014/main" id="{FDEC7749-12A3-4F9A-A09C-4056C313B1DC}"/>
                    </a:ext>
                  </a:extLst>
                </p:cNvPr>
                <p:cNvSpPr/>
                <p:nvPr/>
              </p:nvSpPr>
              <p:spPr bwMode="auto">
                <a:xfrm>
                  <a:off x="712988" y="-542926"/>
                  <a:ext cx="75206" cy="7143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97" name="楕円 396">
                  <a:extLst>
                    <a:ext uri="{FF2B5EF4-FFF2-40B4-BE49-F238E27FC236}">
                      <a16:creationId xmlns:a16="http://schemas.microsoft.com/office/drawing/2014/main" id="{7BF5B00A-616D-4305-951E-83C9F2AF12BD}"/>
                    </a:ext>
                  </a:extLst>
                </p:cNvPr>
                <p:cNvSpPr/>
                <p:nvPr/>
              </p:nvSpPr>
              <p:spPr bwMode="auto">
                <a:xfrm>
                  <a:off x="687508" y="-690214"/>
                  <a:ext cx="126166" cy="182988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98" name="楕円 397">
                  <a:extLst>
                    <a:ext uri="{FF2B5EF4-FFF2-40B4-BE49-F238E27FC236}">
                      <a16:creationId xmlns:a16="http://schemas.microsoft.com/office/drawing/2014/main" id="{5D408634-A618-4106-AD6E-E4095C5C9D3E}"/>
                    </a:ext>
                  </a:extLst>
                </p:cNvPr>
                <p:cNvSpPr/>
                <p:nvPr/>
              </p:nvSpPr>
              <p:spPr bwMode="auto">
                <a:xfrm>
                  <a:off x="618727" y="-853089"/>
                  <a:ext cx="260392" cy="26039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99" name="楕円 398">
                  <a:extLst>
                    <a:ext uri="{FF2B5EF4-FFF2-40B4-BE49-F238E27FC236}">
                      <a16:creationId xmlns:a16="http://schemas.microsoft.com/office/drawing/2014/main" id="{A5B755ED-6E8F-4EDD-8AFB-3FF83E297D4E}"/>
                    </a:ext>
                  </a:extLst>
                </p:cNvPr>
                <p:cNvSpPr/>
                <p:nvPr/>
              </p:nvSpPr>
              <p:spPr bwMode="auto">
                <a:xfrm>
                  <a:off x="692615" y="-816307"/>
                  <a:ext cx="159176" cy="15917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sp>
          <p:nvSpPr>
            <p:cNvPr id="388" name="アーチ 387">
              <a:extLst>
                <a:ext uri="{FF2B5EF4-FFF2-40B4-BE49-F238E27FC236}">
                  <a16:creationId xmlns:a16="http://schemas.microsoft.com/office/drawing/2014/main" id="{528095E5-704E-4C93-B4CD-AFBEEF1335DD}"/>
                </a:ext>
              </a:extLst>
            </p:cNvPr>
            <p:cNvSpPr/>
            <p:nvPr/>
          </p:nvSpPr>
          <p:spPr bwMode="auto">
            <a:xfrm>
              <a:off x="1942603" y="112696"/>
              <a:ext cx="479788" cy="479788"/>
            </a:xfrm>
            <a:prstGeom prst="blockArc">
              <a:avLst>
                <a:gd name="adj1" fmla="val 20350769"/>
                <a:gd name="adj2" fmla="val 4870621"/>
                <a:gd name="adj3" fmla="val 781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389" name="楕円 388">
              <a:extLst>
                <a:ext uri="{FF2B5EF4-FFF2-40B4-BE49-F238E27FC236}">
                  <a16:creationId xmlns:a16="http://schemas.microsoft.com/office/drawing/2014/main" id="{819F2DC1-0955-4B05-83E9-029500C9B74D}"/>
                </a:ext>
              </a:extLst>
            </p:cNvPr>
            <p:cNvSpPr/>
            <p:nvPr/>
          </p:nvSpPr>
          <p:spPr bwMode="auto">
            <a:xfrm rot="20036388" flipH="1">
              <a:off x="2297407" y="135738"/>
              <a:ext cx="105585" cy="161044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343460E8-45A7-45C7-92E8-A76CE31CAE5A}"/>
                </a:ext>
              </a:extLst>
            </p:cNvPr>
            <p:cNvGrpSpPr/>
            <p:nvPr/>
          </p:nvGrpSpPr>
          <p:grpSpPr>
            <a:xfrm>
              <a:off x="231086" y="-2634886"/>
              <a:ext cx="1236942" cy="962964"/>
              <a:chOff x="-155367" y="-2624437"/>
              <a:chExt cx="1236942" cy="962964"/>
            </a:xfrm>
          </p:grpSpPr>
          <p:sp>
            <p:nvSpPr>
              <p:cNvPr id="391" name="テキスト ボックス 390">
                <a:extLst>
                  <a:ext uri="{FF2B5EF4-FFF2-40B4-BE49-F238E27FC236}">
                    <a16:creationId xmlns:a16="http://schemas.microsoft.com/office/drawing/2014/main" id="{484BDAEC-A7E1-485F-B834-E3BB571AFCC3}"/>
                  </a:ext>
                </a:extLst>
              </p:cNvPr>
              <p:cNvSpPr txBox="1"/>
              <p:nvPr/>
            </p:nvSpPr>
            <p:spPr>
              <a:xfrm rot="1137213">
                <a:off x="-155367" y="-2005925"/>
                <a:ext cx="302691" cy="34445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392" name="テキスト ボックス 391">
                <a:extLst>
                  <a:ext uri="{FF2B5EF4-FFF2-40B4-BE49-F238E27FC236}">
                    <a16:creationId xmlns:a16="http://schemas.microsoft.com/office/drawing/2014/main" id="{A4C1A17A-FCA3-4FEB-8A57-475FB30A9C98}"/>
                  </a:ext>
                </a:extLst>
              </p:cNvPr>
              <p:cNvSpPr txBox="1"/>
              <p:nvPr/>
            </p:nvSpPr>
            <p:spPr>
              <a:xfrm rot="20700000">
                <a:off x="326800" y="-2487087"/>
                <a:ext cx="258890" cy="2946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393" name="テキスト ボックス 392">
                <a:extLst>
                  <a:ext uri="{FF2B5EF4-FFF2-40B4-BE49-F238E27FC236}">
                    <a16:creationId xmlns:a16="http://schemas.microsoft.com/office/drawing/2014/main" id="{ECD5B33F-7225-4DAE-8457-7CC96F83113A}"/>
                  </a:ext>
                </a:extLst>
              </p:cNvPr>
              <p:cNvSpPr txBox="1"/>
              <p:nvPr/>
            </p:nvSpPr>
            <p:spPr>
              <a:xfrm rot="1427601">
                <a:off x="935791" y="-2624437"/>
                <a:ext cx="145784" cy="16589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</p:grpSp>
      </p:grpSp>
      <p:grpSp>
        <p:nvGrpSpPr>
          <p:cNvPr id="436" name="グループ化 435">
            <a:extLst>
              <a:ext uri="{FF2B5EF4-FFF2-40B4-BE49-F238E27FC236}">
                <a16:creationId xmlns:a16="http://schemas.microsoft.com/office/drawing/2014/main" id="{319B356C-040F-4FBD-B089-D6B2CF783396}"/>
              </a:ext>
            </a:extLst>
          </p:cNvPr>
          <p:cNvGrpSpPr>
            <a:grpSpLocks noChangeAspect="1"/>
          </p:cNvGrpSpPr>
          <p:nvPr/>
        </p:nvGrpSpPr>
        <p:grpSpPr>
          <a:xfrm>
            <a:off x="4494563" y="2669113"/>
            <a:ext cx="912033" cy="1691442"/>
            <a:chOff x="4025156" y="-2449082"/>
            <a:chExt cx="2641110" cy="4898163"/>
          </a:xfrm>
        </p:grpSpPr>
        <p:sp>
          <p:nvSpPr>
            <p:cNvPr id="437" name="台形 436">
              <a:extLst>
                <a:ext uri="{FF2B5EF4-FFF2-40B4-BE49-F238E27FC236}">
                  <a16:creationId xmlns:a16="http://schemas.microsoft.com/office/drawing/2014/main" id="{9C30DF5E-2C7D-438C-81B0-40A2D625ACB0}"/>
                </a:ext>
              </a:extLst>
            </p:cNvPr>
            <p:cNvSpPr/>
            <p:nvPr/>
          </p:nvSpPr>
          <p:spPr bwMode="auto">
            <a:xfrm rot="19800000" flipH="1">
              <a:off x="5750265" y="347056"/>
              <a:ext cx="253038" cy="538484"/>
            </a:xfrm>
            <a:prstGeom prst="trapezoid">
              <a:avLst>
                <a:gd name="adj" fmla="val 25108"/>
              </a:avLst>
            </a:pr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7EF8A7EE-7B89-4940-ACB1-901EAED73F80}"/>
                </a:ext>
              </a:extLst>
            </p:cNvPr>
            <p:cNvGrpSpPr/>
            <p:nvPr/>
          </p:nvGrpSpPr>
          <p:grpSpPr>
            <a:xfrm>
              <a:off x="4025156" y="-2449082"/>
              <a:ext cx="2641110" cy="4898163"/>
              <a:chOff x="5785043" y="1110953"/>
              <a:chExt cx="2641110" cy="4898163"/>
            </a:xfrm>
          </p:grpSpPr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18AC8A15-5CC2-4934-B80C-E03528570CF0}"/>
                  </a:ext>
                </a:extLst>
              </p:cNvPr>
              <p:cNvSpPr/>
              <p:nvPr/>
            </p:nvSpPr>
            <p:spPr bwMode="auto">
              <a:xfrm>
                <a:off x="5837707" y="1110953"/>
                <a:ext cx="2588446" cy="2555905"/>
              </a:xfrm>
              <a:custGeom>
                <a:avLst/>
                <a:gdLst>
                  <a:gd name="connsiteX0" fmla="*/ 1294223 w 2588446"/>
                  <a:gd name="connsiteY0" fmla="*/ 0 h 2647023"/>
                  <a:gd name="connsiteX1" fmla="*/ 2588446 w 2588446"/>
                  <a:gd name="connsiteY1" fmla="*/ 1258070 h 2647023"/>
                  <a:gd name="connsiteX2" fmla="*/ 2585200 w 2588446"/>
                  <a:gd name="connsiteY2" fmla="*/ 1320561 h 2647023"/>
                  <a:gd name="connsiteX3" fmla="*/ 2588446 w 2588446"/>
                  <a:gd name="connsiteY3" fmla="*/ 1383332 h 2647023"/>
                  <a:gd name="connsiteX4" fmla="*/ 1294223 w 2588446"/>
                  <a:gd name="connsiteY4" fmla="*/ 2647023 h 2647023"/>
                  <a:gd name="connsiteX5" fmla="*/ 0 w 2588446"/>
                  <a:gd name="connsiteY5" fmla="*/ 1383332 h 2647023"/>
                  <a:gd name="connsiteX6" fmla="*/ 3246 w 2588446"/>
                  <a:gd name="connsiteY6" fmla="*/ 1320561 h 2647023"/>
                  <a:gd name="connsiteX7" fmla="*/ 0 w 2588446"/>
                  <a:gd name="connsiteY7" fmla="*/ 1258070 h 2647023"/>
                  <a:gd name="connsiteX8" fmla="*/ 1294223 w 2588446"/>
                  <a:gd name="connsiteY8" fmla="*/ 0 h 264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446" h="2647023">
                    <a:moveTo>
                      <a:pt x="1294223" y="0"/>
                    </a:moveTo>
                    <a:cubicBezTo>
                      <a:pt x="2009003" y="0"/>
                      <a:pt x="2588446" y="563257"/>
                      <a:pt x="2588446" y="1258070"/>
                    </a:cubicBezTo>
                    <a:lnTo>
                      <a:pt x="2585200" y="1320561"/>
                    </a:lnTo>
                    <a:lnTo>
                      <a:pt x="2588446" y="1383332"/>
                    </a:lnTo>
                    <a:cubicBezTo>
                      <a:pt x="2588446" y="2081249"/>
                      <a:pt x="2009003" y="2647023"/>
                      <a:pt x="1294223" y="2647023"/>
                    </a:cubicBezTo>
                    <a:cubicBezTo>
                      <a:pt x="579443" y="2647023"/>
                      <a:pt x="0" y="2081249"/>
                      <a:pt x="0" y="1383332"/>
                    </a:cubicBezTo>
                    <a:lnTo>
                      <a:pt x="3246" y="1320561"/>
                    </a:lnTo>
                    <a:lnTo>
                      <a:pt x="0" y="1258070"/>
                    </a:lnTo>
                    <a:cubicBezTo>
                      <a:pt x="0" y="563257"/>
                      <a:pt x="579443" y="0"/>
                      <a:pt x="12942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9686D4D7-830E-41B1-8C23-C5FAF0D389B4}"/>
                  </a:ext>
                </a:extLst>
              </p:cNvPr>
              <p:cNvSpPr/>
              <p:nvPr/>
            </p:nvSpPr>
            <p:spPr bwMode="auto">
              <a:xfrm rot="13500000">
                <a:off x="5914815" y="4409576"/>
                <a:ext cx="670246" cy="929790"/>
              </a:xfrm>
              <a:custGeom>
                <a:avLst/>
                <a:gdLst>
                  <a:gd name="connsiteX0" fmla="*/ 628676 w 783936"/>
                  <a:gd name="connsiteY0" fmla="*/ 1041435 h 1087505"/>
                  <a:gd name="connsiteX1" fmla="*/ 631673 w 783936"/>
                  <a:gd name="connsiteY1" fmla="*/ 1018667 h 1087505"/>
                  <a:gd name="connsiteX2" fmla="*/ 560430 w 783936"/>
                  <a:gd name="connsiteY2" fmla="*/ 752783 h 1087505"/>
                  <a:gd name="connsiteX3" fmla="*/ 589113 w 783936"/>
                  <a:gd name="connsiteY3" fmla="*/ 733444 h 1087505"/>
                  <a:gd name="connsiteX4" fmla="*/ 642845 w 783936"/>
                  <a:gd name="connsiteY4" fmla="*/ 603723 h 1087505"/>
                  <a:gd name="connsiteX5" fmla="*/ 642845 w 783936"/>
                  <a:gd name="connsiteY5" fmla="*/ 559730 h 1087505"/>
                  <a:gd name="connsiteX6" fmla="*/ 777640 w 783936"/>
                  <a:gd name="connsiteY6" fmla="*/ 326258 h 1087505"/>
                  <a:gd name="connsiteX7" fmla="*/ 760460 w 783936"/>
                  <a:gd name="connsiteY7" fmla="*/ 262141 h 1087505"/>
                  <a:gd name="connsiteX8" fmla="*/ 696343 w 783936"/>
                  <a:gd name="connsiteY8" fmla="*/ 279321 h 1087505"/>
                  <a:gd name="connsiteX9" fmla="*/ 614966 w 783936"/>
                  <a:gd name="connsiteY9" fmla="*/ 420271 h 1087505"/>
                  <a:gd name="connsiteX10" fmla="*/ 602621 w 783936"/>
                  <a:gd name="connsiteY10" fmla="*/ 420271 h 1087505"/>
                  <a:gd name="connsiteX11" fmla="*/ 666744 w 783936"/>
                  <a:gd name="connsiteY11" fmla="*/ 180961 h 1087505"/>
                  <a:gd name="connsiteX12" fmla="*/ 627124 w 783936"/>
                  <a:gd name="connsiteY12" fmla="*/ 112338 h 1087505"/>
                  <a:gd name="connsiteX13" fmla="*/ 558502 w 783936"/>
                  <a:gd name="connsiteY13" fmla="*/ 151958 h 1087505"/>
                  <a:gd name="connsiteX14" fmla="*/ 486607 w 783936"/>
                  <a:gd name="connsiteY14" fmla="*/ 420271 h 1087505"/>
                  <a:gd name="connsiteX15" fmla="*/ 477698 w 783936"/>
                  <a:gd name="connsiteY15" fmla="*/ 420271 h 1087505"/>
                  <a:gd name="connsiteX16" fmla="*/ 477697 w 783936"/>
                  <a:gd name="connsiteY16" fmla="*/ 56030 h 1087505"/>
                  <a:gd name="connsiteX17" fmla="*/ 421668 w 783936"/>
                  <a:gd name="connsiteY17" fmla="*/ 0 h 1087505"/>
                  <a:gd name="connsiteX18" fmla="*/ 365637 w 783936"/>
                  <a:gd name="connsiteY18" fmla="*/ 56030 h 1087505"/>
                  <a:gd name="connsiteX19" fmla="*/ 365637 w 783936"/>
                  <a:gd name="connsiteY19" fmla="*/ 420271 h 1087505"/>
                  <a:gd name="connsiteX20" fmla="*/ 350777 w 783936"/>
                  <a:gd name="connsiteY20" fmla="*/ 420271 h 1087505"/>
                  <a:gd name="connsiteX21" fmla="*/ 276491 w 783936"/>
                  <a:gd name="connsiteY21" fmla="*/ 143034 h 1087505"/>
                  <a:gd name="connsiteX22" fmla="*/ 207868 w 783936"/>
                  <a:gd name="connsiteY22" fmla="*/ 103414 h 1087505"/>
                  <a:gd name="connsiteX23" fmla="*/ 168248 w 783936"/>
                  <a:gd name="connsiteY23" fmla="*/ 172037 h 1087505"/>
                  <a:gd name="connsiteX24" fmla="*/ 246522 w 783936"/>
                  <a:gd name="connsiteY24" fmla="*/ 464158 h 1087505"/>
                  <a:gd name="connsiteX25" fmla="*/ 246522 w 783936"/>
                  <a:gd name="connsiteY25" fmla="*/ 468766 h 1087505"/>
                  <a:gd name="connsiteX26" fmla="*/ 98105 w 783936"/>
                  <a:gd name="connsiteY26" fmla="*/ 383077 h 1087505"/>
                  <a:gd name="connsiteX27" fmla="*/ 8772 w 783936"/>
                  <a:gd name="connsiteY27" fmla="*/ 407014 h 1087505"/>
                  <a:gd name="connsiteX28" fmla="*/ 32708 w 783936"/>
                  <a:gd name="connsiteY28" fmla="*/ 496347 h 1087505"/>
                  <a:gd name="connsiteX29" fmla="*/ 248243 w 783936"/>
                  <a:gd name="connsiteY29" fmla="*/ 620785 h 1087505"/>
                  <a:gd name="connsiteX30" fmla="*/ 250250 w 783936"/>
                  <a:gd name="connsiteY30" fmla="*/ 640696 h 1087505"/>
                  <a:gd name="connsiteX31" fmla="*/ 366898 w 783936"/>
                  <a:gd name="connsiteY31" fmla="*/ 776044 h 1087505"/>
                  <a:gd name="connsiteX32" fmla="*/ 380957 w 783936"/>
                  <a:gd name="connsiteY32" fmla="*/ 778525 h 1087505"/>
                  <a:gd name="connsiteX33" fmla="*/ 457788 w 783936"/>
                  <a:gd name="connsiteY33" fmla="*/ 1065260 h 1087505"/>
                  <a:gd name="connsiteX34" fmla="*/ 494535 w 783936"/>
                  <a:gd name="connsiteY34" fmla="*/ 1086476 h 1087505"/>
                  <a:gd name="connsiteX35" fmla="*/ 610457 w 783936"/>
                  <a:gd name="connsiteY35" fmla="*/ 1055414 h 1087505"/>
                  <a:gd name="connsiteX36" fmla="*/ 628676 w 783936"/>
                  <a:gd name="connsiteY36" fmla="*/ 1041435 h 108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83936" h="1087505">
                    <a:moveTo>
                      <a:pt x="628676" y="1041435"/>
                    </a:moveTo>
                    <a:cubicBezTo>
                      <a:pt x="632515" y="1034785"/>
                      <a:pt x="633818" y="1026670"/>
                      <a:pt x="631673" y="1018667"/>
                    </a:cubicBezTo>
                    <a:lnTo>
                      <a:pt x="560430" y="752783"/>
                    </a:lnTo>
                    <a:lnTo>
                      <a:pt x="589113" y="733444"/>
                    </a:lnTo>
                    <a:cubicBezTo>
                      <a:pt x="622312" y="700245"/>
                      <a:pt x="642845" y="654382"/>
                      <a:pt x="642845" y="603723"/>
                    </a:cubicBezTo>
                    <a:lnTo>
                      <a:pt x="642845" y="559730"/>
                    </a:lnTo>
                    <a:lnTo>
                      <a:pt x="777640" y="326258"/>
                    </a:lnTo>
                    <a:cubicBezTo>
                      <a:pt x="790602" y="303809"/>
                      <a:pt x="782910" y="275102"/>
                      <a:pt x="760460" y="262141"/>
                    </a:cubicBezTo>
                    <a:cubicBezTo>
                      <a:pt x="738011" y="249179"/>
                      <a:pt x="709304" y="256872"/>
                      <a:pt x="696343" y="279321"/>
                    </a:cubicBezTo>
                    <a:lnTo>
                      <a:pt x="614966" y="420271"/>
                    </a:lnTo>
                    <a:lnTo>
                      <a:pt x="602621" y="420271"/>
                    </a:lnTo>
                    <a:lnTo>
                      <a:pt x="666744" y="180961"/>
                    </a:lnTo>
                    <a:cubicBezTo>
                      <a:pt x="674752" y="151071"/>
                      <a:pt x="657014" y="120347"/>
                      <a:pt x="627124" y="112338"/>
                    </a:cubicBezTo>
                    <a:cubicBezTo>
                      <a:pt x="597234" y="104329"/>
                      <a:pt x="566511" y="122067"/>
                      <a:pt x="558502" y="151958"/>
                    </a:cubicBezTo>
                    <a:lnTo>
                      <a:pt x="486607" y="420271"/>
                    </a:lnTo>
                    <a:lnTo>
                      <a:pt x="477698" y="420271"/>
                    </a:lnTo>
                    <a:lnTo>
                      <a:pt x="477697" y="56030"/>
                    </a:lnTo>
                    <a:cubicBezTo>
                      <a:pt x="477697" y="25086"/>
                      <a:pt x="452611" y="0"/>
                      <a:pt x="421668" y="0"/>
                    </a:cubicBezTo>
                    <a:cubicBezTo>
                      <a:pt x="390723" y="0"/>
                      <a:pt x="365637" y="25086"/>
                      <a:pt x="365637" y="56030"/>
                    </a:cubicBezTo>
                    <a:lnTo>
                      <a:pt x="365637" y="420271"/>
                    </a:lnTo>
                    <a:lnTo>
                      <a:pt x="350777" y="420271"/>
                    </a:lnTo>
                    <a:lnTo>
                      <a:pt x="276491" y="143034"/>
                    </a:lnTo>
                    <a:cubicBezTo>
                      <a:pt x="268482" y="113143"/>
                      <a:pt x="237758" y="95405"/>
                      <a:pt x="207868" y="103414"/>
                    </a:cubicBezTo>
                    <a:cubicBezTo>
                      <a:pt x="177978" y="111423"/>
                      <a:pt x="160240" y="142147"/>
                      <a:pt x="168248" y="172037"/>
                    </a:cubicBezTo>
                    <a:lnTo>
                      <a:pt x="246522" y="464158"/>
                    </a:lnTo>
                    <a:lnTo>
                      <a:pt x="246522" y="468766"/>
                    </a:lnTo>
                    <a:lnTo>
                      <a:pt x="98105" y="383077"/>
                    </a:lnTo>
                    <a:cubicBezTo>
                      <a:pt x="66827" y="365018"/>
                      <a:pt x="26830" y="375736"/>
                      <a:pt x="8772" y="407014"/>
                    </a:cubicBezTo>
                    <a:cubicBezTo>
                      <a:pt x="-9287" y="438293"/>
                      <a:pt x="1430" y="478288"/>
                      <a:pt x="32708" y="496347"/>
                    </a:cubicBezTo>
                    <a:lnTo>
                      <a:pt x="248243" y="620785"/>
                    </a:lnTo>
                    <a:lnTo>
                      <a:pt x="250250" y="640696"/>
                    </a:lnTo>
                    <a:cubicBezTo>
                      <a:pt x="263079" y="703393"/>
                      <a:pt x="307892" y="754439"/>
                      <a:pt x="366898" y="776044"/>
                    </a:cubicBezTo>
                    <a:lnTo>
                      <a:pt x="380957" y="778525"/>
                    </a:lnTo>
                    <a:lnTo>
                      <a:pt x="457788" y="1065260"/>
                    </a:lnTo>
                    <a:cubicBezTo>
                      <a:pt x="462077" y="1081266"/>
                      <a:pt x="478528" y="1090765"/>
                      <a:pt x="494535" y="1086476"/>
                    </a:cubicBezTo>
                    <a:lnTo>
                      <a:pt x="610457" y="1055414"/>
                    </a:lnTo>
                    <a:cubicBezTo>
                      <a:pt x="618461" y="1053270"/>
                      <a:pt x="624837" y="1048085"/>
                      <a:pt x="628676" y="104143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0" name="台形 469">
                <a:extLst>
                  <a:ext uri="{FF2B5EF4-FFF2-40B4-BE49-F238E27FC236}">
                    <a16:creationId xmlns:a16="http://schemas.microsoft.com/office/drawing/2014/main" id="{228A8FCA-607B-4CB3-BF6A-69709EF9CC44}"/>
                  </a:ext>
                </a:extLst>
              </p:cNvPr>
              <p:cNvSpPr/>
              <p:nvPr/>
            </p:nvSpPr>
            <p:spPr bwMode="auto">
              <a:xfrm rot="1800000">
                <a:off x="6361480" y="3835130"/>
                <a:ext cx="370433" cy="948889"/>
              </a:xfrm>
              <a:prstGeom prst="trapezoid">
                <a:avLst>
                  <a:gd name="adj" fmla="val 38021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四角形: 角を丸くする 470">
                <a:extLst>
                  <a:ext uri="{FF2B5EF4-FFF2-40B4-BE49-F238E27FC236}">
                    <a16:creationId xmlns:a16="http://schemas.microsoft.com/office/drawing/2014/main" id="{8209810B-DBB7-4A58-988D-03A88EADF937}"/>
                  </a:ext>
                </a:extLst>
              </p:cNvPr>
              <p:cNvSpPr/>
              <p:nvPr/>
            </p:nvSpPr>
            <p:spPr bwMode="auto">
              <a:xfrm flipH="1">
                <a:off x="7250694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86A386F7-F42B-4E37-A2EE-8D01D0CD56E1}"/>
                  </a:ext>
                </a:extLst>
              </p:cNvPr>
              <p:cNvSpPr/>
              <p:nvPr/>
            </p:nvSpPr>
            <p:spPr bwMode="auto">
              <a:xfrm flipH="1">
                <a:off x="7241388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四角形: 角を丸くする 472">
                <a:extLst>
                  <a:ext uri="{FF2B5EF4-FFF2-40B4-BE49-F238E27FC236}">
                    <a16:creationId xmlns:a16="http://schemas.microsoft.com/office/drawing/2014/main" id="{9523A0E3-9AD5-44C0-A317-00DF5365E153}"/>
                  </a:ext>
                </a:extLst>
              </p:cNvPr>
              <p:cNvSpPr/>
              <p:nvPr/>
            </p:nvSpPr>
            <p:spPr bwMode="auto">
              <a:xfrm>
                <a:off x="68720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B1AB49CB-438B-4B58-BE27-A6E0200644C5}"/>
                  </a:ext>
                </a:extLst>
              </p:cNvPr>
              <p:cNvSpPr/>
              <p:nvPr/>
            </p:nvSpPr>
            <p:spPr bwMode="auto">
              <a:xfrm>
                <a:off x="65683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四角形: 上の 2 つの角を丸める 474">
                <a:extLst>
                  <a:ext uri="{FF2B5EF4-FFF2-40B4-BE49-F238E27FC236}">
                    <a16:creationId xmlns:a16="http://schemas.microsoft.com/office/drawing/2014/main" id="{4F119CC4-102E-49F6-B0E3-901E641574D0}"/>
                  </a:ext>
                </a:extLst>
              </p:cNvPr>
              <p:cNvSpPr/>
              <p:nvPr/>
            </p:nvSpPr>
            <p:spPr bwMode="auto">
              <a:xfrm>
                <a:off x="6714407" y="3808586"/>
                <a:ext cx="838918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B3D8998F-9A4A-4C1E-B784-ADC08BF8B7EC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45504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0 w 577050"/>
                  <a:gd name="connsiteY5" fmla="*/ 355600 h 855095"/>
                  <a:gd name="connsiteX6" fmla="*/ 87113 w 577050"/>
                  <a:gd name="connsiteY6" fmla="*/ 355600 h 855095"/>
                  <a:gd name="connsiteX7" fmla="*/ 176013 w 577050"/>
                  <a:gd name="connsiteY7" fmla="*/ 0 h 855095"/>
                  <a:gd name="connsiteX0" fmla="*/ 176013 w 577050"/>
                  <a:gd name="connsiteY0" fmla="*/ 0 h 538389"/>
                  <a:gd name="connsiteX1" fmla="*/ 401038 w 577050"/>
                  <a:gd name="connsiteY1" fmla="*/ 0 h 538389"/>
                  <a:gd name="connsiteX2" fmla="*/ 489938 w 577050"/>
                  <a:gd name="connsiteY2" fmla="*/ 355600 h 538389"/>
                  <a:gd name="connsiteX3" fmla="*/ 577050 w 577050"/>
                  <a:gd name="connsiteY3" fmla="*/ 355600 h 538389"/>
                  <a:gd name="connsiteX4" fmla="*/ 288527 w 577050"/>
                  <a:gd name="connsiteY4" fmla="*/ 538389 h 538389"/>
                  <a:gd name="connsiteX5" fmla="*/ 0 w 577050"/>
                  <a:gd name="connsiteY5" fmla="*/ 355600 h 538389"/>
                  <a:gd name="connsiteX6" fmla="*/ 87113 w 577050"/>
                  <a:gd name="connsiteY6" fmla="*/ 355600 h 538389"/>
                  <a:gd name="connsiteX7" fmla="*/ 176013 w 577050"/>
                  <a:gd name="connsiteY7" fmla="*/ 0 h 538389"/>
                  <a:gd name="connsiteX0" fmla="*/ 176013 w 577050"/>
                  <a:gd name="connsiteY0" fmla="*/ 0 h 455045"/>
                  <a:gd name="connsiteX1" fmla="*/ 401038 w 577050"/>
                  <a:gd name="connsiteY1" fmla="*/ 0 h 455045"/>
                  <a:gd name="connsiteX2" fmla="*/ 489938 w 577050"/>
                  <a:gd name="connsiteY2" fmla="*/ 355600 h 455045"/>
                  <a:gd name="connsiteX3" fmla="*/ 577050 w 577050"/>
                  <a:gd name="connsiteY3" fmla="*/ 355600 h 455045"/>
                  <a:gd name="connsiteX4" fmla="*/ 284710 w 577050"/>
                  <a:gd name="connsiteY4" fmla="*/ 455045 h 455045"/>
                  <a:gd name="connsiteX5" fmla="*/ 0 w 577050"/>
                  <a:gd name="connsiteY5" fmla="*/ 355600 h 455045"/>
                  <a:gd name="connsiteX6" fmla="*/ 87113 w 577050"/>
                  <a:gd name="connsiteY6" fmla="*/ 355600 h 455045"/>
                  <a:gd name="connsiteX7" fmla="*/ 176013 w 577050"/>
                  <a:gd name="connsiteY7" fmla="*/ 0 h 455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45504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4710" y="455045"/>
                    </a:lnTo>
                    <a:lnTo>
                      <a:pt x="0" y="355600"/>
                    </a:lnTo>
                    <a:lnTo>
                      <a:pt x="87113" y="355600"/>
                    </a:lnTo>
                    <a:lnTo>
                      <a:pt x="1760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F0527EBB-9195-453E-AB0D-FF108277971A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四角形: 角を丸くする 477">
                <a:extLst>
                  <a:ext uri="{FF2B5EF4-FFF2-40B4-BE49-F238E27FC236}">
                    <a16:creationId xmlns:a16="http://schemas.microsoft.com/office/drawing/2014/main" id="{4521523E-28D6-4E0C-B736-7B3388E8191E}"/>
                  </a:ext>
                </a:extLst>
              </p:cNvPr>
              <p:cNvSpPr/>
              <p:nvPr/>
            </p:nvSpPr>
            <p:spPr bwMode="auto">
              <a:xfrm flipH="1">
                <a:off x="7250692" y="5592998"/>
                <a:ext cx="180207" cy="23841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四角形: 角を丸くする 478">
                <a:extLst>
                  <a:ext uri="{FF2B5EF4-FFF2-40B4-BE49-F238E27FC236}">
                    <a16:creationId xmlns:a16="http://schemas.microsoft.com/office/drawing/2014/main" id="{8A004247-9711-42D2-86CB-E0C4B0953AD7}"/>
                  </a:ext>
                </a:extLst>
              </p:cNvPr>
              <p:cNvSpPr/>
              <p:nvPr/>
            </p:nvSpPr>
            <p:spPr bwMode="auto">
              <a:xfrm>
                <a:off x="6872057" y="5592998"/>
                <a:ext cx="180208" cy="23841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台形 479">
                <a:extLst>
                  <a:ext uri="{FF2B5EF4-FFF2-40B4-BE49-F238E27FC236}">
                    <a16:creationId xmlns:a16="http://schemas.microsoft.com/office/drawing/2014/main" id="{36ED08A2-83B5-4A56-A7CE-0D7C5AA9ECA0}"/>
                  </a:ext>
                </a:extLst>
              </p:cNvPr>
              <p:cNvSpPr/>
              <p:nvPr/>
            </p:nvSpPr>
            <p:spPr bwMode="auto">
              <a:xfrm rot="10800000">
                <a:off x="7055558" y="3904068"/>
                <a:ext cx="159363" cy="121659"/>
              </a:xfrm>
              <a:prstGeom prst="trapezoid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1" name="五角形 3">
                <a:extLst>
                  <a:ext uri="{FF2B5EF4-FFF2-40B4-BE49-F238E27FC236}">
                    <a16:creationId xmlns:a16="http://schemas.microsoft.com/office/drawing/2014/main" id="{5DDB88C3-8B83-4AE0-AA7D-FE640D7FE4ED}"/>
                  </a:ext>
                </a:extLst>
              </p:cNvPr>
              <p:cNvSpPr/>
              <p:nvPr/>
            </p:nvSpPr>
            <p:spPr bwMode="auto">
              <a:xfrm rot="10800000">
                <a:off x="7054738" y="4026006"/>
                <a:ext cx="180020" cy="716709"/>
              </a:xfrm>
              <a:custGeom>
                <a:avLst/>
                <a:gdLst>
                  <a:gd name="connsiteX0" fmla="*/ 0 w 180020"/>
                  <a:gd name="connsiteY0" fmla="*/ 93337 h 244360"/>
                  <a:gd name="connsiteX1" fmla="*/ 90010 w 180020"/>
                  <a:gd name="connsiteY1" fmla="*/ 0 h 244360"/>
                  <a:gd name="connsiteX2" fmla="*/ 180020 w 180020"/>
                  <a:gd name="connsiteY2" fmla="*/ 93337 h 244360"/>
                  <a:gd name="connsiteX3" fmla="*/ 145639 w 180020"/>
                  <a:gd name="connsiteY3" fmla="*/ 244359 h 244360"/>
                  <a:gd name="connsiteX4" fmla="*/ 34381 w 180020"/>
                  <a:gd name="connsiteY4" fmla="*/ 244359 h 244360"/>
                  <a:gd name="connsiteX5" fmla="*/ 0 w 180020"/>
                  <a:gd name="connsiteY5" fmla="*/ 93337 h 244360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34381 w 180020"/>
                  <a:gd name="connsiteY4" fmla="*/ 244359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8194 w 180020"/>
                  <a:gd name="connsiteY4" fmla="*/ 601547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5813 w 180020"/>
                  <a:gd name="connsiteY4" fmla="*/ 601547 h 601547"/>
                  <a:gd name="connsiteX5" fmla="*/ 0 w 180020"/>
                  <a:gd name="connsiteY5" fmla="*/ 93337 h 601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020" h="601547">
                    <a:moveTo>
                      <a:pt x="0" y="93337"/>
                    </a:moveTo>
                    <a:lnTo>
                      <a:pt x="90010" y="0"/>
                    </a:lnTo>
                    <a:lnTo>
                      <a:pt x="180020" y="93337"/>
                    </a:lnTo>
                    <a:lnTo>
                      <a:pt x="136114" y="601547"/>
                    </a:lnTo>
                    <a:lnTo>
                      <a:pt x="55813" y="601547"/>
                    </a:lnTo>
                    <a:lnTo>
                      <a:pt x="0" y="93337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2" name="二等辺三角形 1">
                <a:extLst>
                  <a:ext uri="{FF2B5EF4-FFF2-40B4-BE49-F238E27FC236}">
                    <a16:creationId xmlns:a16="http://schemas.microsoft.com/office/drawing/2014/main" id="{62FB535C-A23E-405D-9420-7D724874C22F}"/>
                  </a:ext>
                </a:extLst>
              </p:cNvPr>
              <p:cNvSpPr/>
              <p:nvPr/>
            </p:nvSpPr>
            <p:spPr bwMode="auto">
              <a:xfrm>
                <a:off x="6875520" y="3808497"/>
                <a:ext cx="256410" cy="278128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23359 h 223359"/>
                  <a:gd name="connsiteX1" fmla="*/ 81683 w 256410"/>
                  <a:gd name="connsiteY1" fmla="*/ 0 h 223359"/>
                  <a:gd name="connsiteX2" fmla="*/ 256410 w 256410"/>
                  <a:gd name="connsiteY2" fmla="*/ 47146 h 223359"/>
                  <a:gd name="connsiteX3" fmla="*/ 0 w 256410"/>
                  <a:gd name="connsiteY3" fmla="*/ 223359 h 223359"/>
                  <a:gd name="connsiteX0" fmla="*/ 0 w 256410"/>
                  <a:gd name="connsiteY0" fmla="*/ 278128 h 278128"/>
                  <a:gd name="connsiteX1" fmla="*/ 88827 w 256410"/>
                  <a:gd name="connsiteY1" fmla="*/ 0 h 278128"/>
                  <a:gd name="connsiteX2" fmla="*/ 256410 w 256410"/>
                  <a:gd name="connsiteY2" fmla="*/ 101915 h 278128"/>
                  <a:gd name="connsiteX3" fmla="*/ 0 w 256410"/>
                  <a:gd name="connsiteY3" fmla="*/ 278128 h 27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8">
                    <a:moveTo>
                      <a:pt x="0" y="278128"/>
                    </a:moveTo>
                    <a:lnTo>
                      <a:pt x="88827" y="0"/>
                    </a:lnTo>
                    <a:lnTo>
                      <a:pt x="256410" y="101915"/>
                    </a:lnTo>
                    <a:lnTo>
                      <a:pt x="0" y="278128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3" name="二等辺三角形 1">
                <a:extLst>
                  <a:ext uri="{FF2B5EF4-FFF2-40B4-BE49-F238E27FC236}">
                    <a16:creationId xmlns:a16="http://schemas.microsoft.com/office/drawing/2014/main" id="{EBB20AD0-111B-411F-8DA2-2D82F3077F14}"/>
                  </a:ext>
                </a:extLst>
              </p:cNvPr>
              <p:cNvSpPr/>
              <p:nvPr/>
            </p:nvSpPr>
            <p:spPr bwMode="auto">
              <a:xfrm flipH="1">
                <a:off x="7136071" y="3808496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4" name="台形 483">
                <a:extLst>
                  <a:ext uri="{FF2B5EF4-FFF2-40B4-BE49-F238E27FC236}">
                    <a16:creationId xmlns:a16="http://schemas.microsoft.com/office/drawing/2014/main" id="{CCA9E14E-6380-4CAF-8018-49F24776EC33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734704"/>
                <a:ext cx="967464" cy="579272"/>
              </a:xfrm>
              <a:prstGeom prst="trapezoid">
                <a:avLst>
                  <a:gd name="adj" fmla="val 12183"/>
                </a:avLst>
              </a:prstGeom>
              <a:pattFill prst="lgGrid">
                <a:fgClr>
                  <a:schemeClr val="bg1">
                    <a:lumMod val="6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正方形/長方形 484">
                <a:extLst>
                  <a:ext uri="{FF2B5EF4-FFF2-40B4-BE49-F238E27FC236}">
                    <a16:creationId xmlns:a16="http://schemas.microsoft.com/office/drawing/2014/main" id="{0BAE75DB-86F6-467B-B5CD-1665BBAC3BF0}"/>
                  </a:ext>
                </a:extLst>
              </p:cNvPr>
              <p:cNvSpPr/>
              <p:nvPr/>
            </p:nvSpPr>
            <p:spPr bwMode="auto">
              <a:xfrm>
                <a:off x="6718135" y="4734704"/>
                <a:ext cx="835190" cy="58270"/>
              </a:xfrm>
              <a:prstGeom prst="rect">
                <a:avLst/>
              </a:prstGeom>
              <a:pattFill prst="lgGrid">
                <a:fgClr>
                  <a:schemeClr val="bg1">
                    <a:lumMod val="6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083C7566-6FD3-400D-A0CB-7BF982F68905}"/>
                  </a:ext>
                </a:extLst>
              </p:cNvPr>
              <p:cNvGrpSpPr/>
              <p:nvPr/>
            </p:nvGrpSpPr>
            <p:grpSpPr>
              <a:xfrm>
                <a:off x="6681069" y="3784834"/>
                <a:ext cx="272808" cy="1075316"/>
                <a:chOff x="6681069" y="3784834"/>
                <a:chExt cx="272808" cy="1075316"/>
              </a:xfrm>
              <a:pattFill prst="dotGrid">
                <a:fgClr>
                  <a:srgbClr val="CC6600"/>
                </a:fgClr>
                <a:bgClr>
                  <a:srgbClr val="FF9900"/>
                </a:bgClr>
              </a:pattFill>
            </p:grpSpPr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CAD7BFEA-E62F-4E2E-8C01-FF4CCCB0A270}"/>
                    </a:ext>
                  </a:extLst>
                </p:cNvPr>
                <p:cNvSpPr/>
                <p:nvPr/>
              </p:nvSpPr>
              <p:spPr bwMode="auto">
                <a:xfrm>
                  <a:off x="6681069" y="3805472"/>
                  <a:ext cx="272808" cy="1054678"/>
                </a:xfrm>
                <a:custGeom>
                  <a:avLst/>
                  <a:gdLst>
                    <a:gd name="connsiteX0" fmla="*/ 220954 w 272808"/>
                    <a:gd name="connsiteY0" fmla="*/ 0 h 1054678"/>
                    <a:gd name="connsiteX1" fmla="*/ 272808 w 272808"/>
                    <a:gd name="connsiteY1" fmla="*/ 0 h 1054678"/>
                    <a:gd name="connsiteX2" fmla="*/ 272808 w 272808"/>
                    <a:gd name="connsiteY2" fmla="*/ 1054678 h 1054678"/>
                    <a:gd name="connsiteX3" fmla="*/ 0 w 272808"/>
                    <a:gd name="connsiteY3" fmla="*/ 1054678 h 1054678"/>
                    <a:gd name="connsiteX4" fmla="*/ 0 w 272808"/>
                    <a:gd name="connsiteY4" fmla="*/ 220954 h 1054678"/>
                    <a:gd name="connsiteX5" fmla="*/ 220954 w 272808"/>
                    <a:gd name="connsiteY5" fmla="*/ 0 h 105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2808" h="1054678">
                      <a:moveTo>
                        <a:pt x="220954" y="0"/>
                      </a:moveTo>
                      <a:lnTo>
                        <a:pt x="272808" y="0"/>
                      </a:lnTo>
                      <a:lnTo>
                        <a:pt x="272808" y="1054678"/>
                      </a:lnTo>
                      <a:lnTo>
                        <a:pt x="0" y="1054678"/>
                      </a:lnTo>
                      <a:lnTo>
                        <a:pt x="0" y="220954"/>
                      </a:lnTo>
                      <a:cubicBezTo>
                        <a:pt x="0" y="98924"/>
                        <a:pt x="98924" y="0"/>
                        <a:pt x="22095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1614B46A-5DDE-4009-BC9E-A91834137107}"/>
                    </a:ext>
                  </a:extLst>
                </p:cNvPr>
                <p:cNvSpPr/>
                <p:nvPr/>
              </p:nvSpPr>
              <p:spPr bwMode="auto">
                <a:xfrm rot="16200000">
                  <a:off x="6472237" y="4072484"/>
                  <a:ext cx="769290" cy="193989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9290" h="193989">
                      <a:moveTo>
                        <a:pt x="769290" y="193989"/>
                      </a:moveTo>
                      <a:lnTo>
                        <a:pt x="468190" y="193989"/>
                      </a:lnTo>
                      <a:lnTo>
                        <a:pt x="468192" y="193988"/>
                      </a:lnTo>
                      <a:lnTo>
                        <a:pt x="0" y="193988"/>
                      </a:lnTo>
                      <a:lnTo>
                        <a:pt x="540192" y="0"/>
                      </a:lnTo>
                      <a:lnTo>
                        <a:pt x="582128" y="98617"/>
                      </a:lnTo>
                      <a:lnTo>
                        <a:pt x="699941" y="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E5661D73-F971-4414-8B5B-09BF8D38CBE1}"/>
                  </a:ext>
                </a:extLst>
              </p:cNvPr>
              <p:cNvGrpSpPr/>
              <p:nvPr/>
            </p:nvGrpSpPr>
            <p:grpSpPr>
              <a:xfrm flipH="1">
                <a:off x="7311562" y="3784834"/>
                <a:ext cx="272808" cy="1075316"/>
                <a:chOff x="6681069" y="3784834"/>
                <a:chExt cx="272808" cy="1075316"/>
              </a:xfrm>
              <a:pattFill prst="dotGrid">
                <a:fgClr>
                  <a:srgbClr val="CC6600"/>
                </a:fgClr>
                <a:bgClr>
                  <a:srgbClr val="FF9900"/>
                </a:bgClr>
              </a:pattFill>
            </p:grpSpPr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77AA325E-9E1C-4C45-B976-85F916C62224}"/>
                    </a:ext>
                  </a:extLst>
                </p:cNvPr>
                <p:cNvSpPr/>
                <p:nvPr/>
              </p:nvSpPr>
              <p:spPr bwMode="auto">
                <a:xfrm>
                  <a:off x="6681069" y="3805472"/>
                  <a:ext cx="272808" cy="1054678"/>
                </a:xfrm>
                <a:custGeom>
                  <a:avLst/>
                  <a:gdLst>
                    <a:gd name="connsiteX0" fmla="*/ 220954 w 272808"/>
                    <a:gd name="connsiteY0" fmla="*/ 0 h 1054678"/>
                    <a:gd name="connsiteX1" fmla="*/ 272808 w 272808"/>
                    <a:gd name="connsiteY1" fmla="*/ 0 h 1054678"/>
                    <a:gd name="connsiteX2" fmla="*/ 272808 w 272808"/>
                    <a:gd name="connsiteY2" fmla="*/ 1054678 h 1054678"/>
                    <a:gd name="connsiteX3" fmla="*/ 0 w 272808"/>
                    <a:gd name="connsiteY3" fmla="*/ 1054678 h 1054678"/>
                    <a:gd name="connsiteX4" fmla="*/ 0 w 272808"/>
                    <a:gd name="connsiteY4" fmla="*/ 220954 h 1054678"/>
                    <a:gd name="connsiteX5" fmla="*/ 220954 w 272808"/>
                    <a:gd name="connsiteY5" fmla="*/ 0 h 105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2808" h="1054678">
                      <a:moveTo>
                        <a:pt x="220954" y="0"/>
                      </a:moveTo>
                      <a:lnTo>
                        <a:pt x="272808" y="0"/>
                      </a:lnTo>
                      <a:lnTo>
                        <a:pt x="272808" y="1054678"/>
                      </a:lnTo>
                      <a:lnTo>
                        <a:pt x="0" y="1054678"/>
                      </a:lnTo>
                      <a:lnTo>
                        <a:pt x="0" y="220954"/>
                      </a:lnTo>
                      <a:cubicBezTo>
                        <a:pt x="0" y="98924"/>
                        <a:pt x="98924" y="0"/>
                        <a:pt x="22095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7E676A48-97BA-4F3D-ABA9-2F8CCA08CCEA}"/>
                    </a:ext>
                  </a:extLst>
                </p:cNvPr>
                <p:cNvSpPr/>
                <p:nvPr/>
              </p:nvSpPr>
              <p:spPr bwMode="auto">
                <a:xfrm rot="16200000">
                  <a:off x="6472237" y="4072484"/>
                  <a:ext cx="769290" cy="193989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9290" h="193989">
                      <a:moveTo>
                        <a:pt x="769290" y="193989"/>
                      </a:moveTo>
                      <a:lnTo>
                        <a:pt x="468190" y="193989"/>
                      </a:lnTo>
                      <a:lnTo>
                        <a:pt x="468192" y="193988"/>
                      </a:lnTo>
                      <a:lnTo>
                        <a:pt x="0" y="193988"/>
                      </a:lnTo>
                      <a:lnTo>
                        <a:pt x="540192" y="0"/>
                      </a:lnTo>
                      <a:lnTo>
                        <a:pt x="582128" y="98617"/>
                      </a:lnTo>
                      <a:lnTo>
                        <a:pt x="699941" y="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65925250-CC1D-49D1-800A-1A9210B03D34}"/>
                  </a:ext>
                </a:extLst>
              </p:cNvPr>
              <p:cNvSpPr/>
              <p:nvPr/>
            </p:nvSpPr>
            <p:spPr bwMode="auto">
              <a:xfrm>
                <a:off x="6854653" y="1389317"/>
                <a:ext cx="580188" cy="843362"/>
              </a:xfrm>
              <a:custGeom>
                <a:avLst/>
                <a:gdLst>
                  <a:gd name="connsiteX0" fmla="*/ 652573 w 1442865"/>
                  <a:gd name="connsiteY0" fmla="*/ 0 h 1359241"/>
                  <a:gd name="connsiteX1" fmla="*/ 721433 w 1442865"/>
                  <a:gd name="connsiteY1" fmla="*/ 4793 h 1359241"/>
                  <a:gd name="connsiteX2" fmla="*/ 790292 w 1442865"/>
                  <a:gd name="connsiteY2" fmla="*/ 0 h 1359241"/>
                  <a:gd name="connsiteX3" fmla="*/ 1442865 w 1442865"/>
                  <a:gd name="connsiteY3" fmla="*/ 720080 h 1359241"/>
                  <a:gd name="connsiteX4" fmla="*/ 1155151 w 1442865"/>
                  <a:gd name="connsiteY4" fmla="*/ 1317182 h 1359241"/>
                  <a:gd name="connsiteX5" fmla="*/ 1084928 w 1442865"/>
                  <a:gd name="connsiteY5" fmla="*/ 1359241 h 1359241"/>
                  <a:gd name="connsiteX6" fmla="*/ 1143754 w 1442865"/>
                  <a:gd name="connsiteY6" fmla="*/ 1239650 h 1359241"/>
                  <a:gd name="connsiteX7" fmla="*/ 1195037 w 1442865"/>
                  <a:gd name="connsiteY7" fmla="*/ 959362 h 1359241"/>
                  <a:gd name="connsiteX8" fmla="*/ 796475 w 1442865"/>
                  <a:gd name="connsiteY8" fmla="*/ 295870 h 1359241"/>
                  <a:gd name="connsiteX9" fmla="*/ 721433 w 1442865"/>
                  <a:gd name="connsiteY9" fmla="*/ 270165 h 1359241"/>
                  <a:gd name="connsiteX10" fmla="*/ 646390 w 1442865"/>
                  <a:gd name="connsiteY10" fmla="*/ 295870 h 1359241"/>
                  <a:gd name="connsiteX11" fmla="*/ 247828 w 1442865"/>
                  <a:gd name="connsiteY11" fmla="*/ 959362 h 1359241"/>
                  <a:gd name="connsiteX12" fmla="*/ 299111 w 1442865"/>
                  <a:gd name="connsiteY12" fmla="*/ 1239650 h 1359241"/>
                  <a:gd name="connsiteX13" fmla="*/ 357937 w 1442865"/>
                  <a:gd name="connsiteY13" fmla="*/ 1359241 h 1359241"/>
                  <a:gd name="connsiteX14" fmla="*/ 287714 w 1442865"/>
                  <a:gd name="connsiteY14" fmla="*/ 1317182 h 1359241"/>
                  <a:gd name="connsiteX15" fmla="*/ 0 w 1442865"/>
                  <a:gd name="connsiteY15" fmla="*/ 720080 h 1359241"/>
                  <a:gd name="connsiteX16" fmla="*/ 652573 w 1442865"/>
                  <a:gd name="connsiteY16" fmla="*/ 0 h 1359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42865" h="1359241">
                    <a:moveTo>
                      <a:pt x="652573" y="0"/>
                    </a:moveTo>
                    <a:lnTo>
                      <a:pt x="721433" y="4793"/>
                    </a:lnTo>
                    <a:lnTo>
                      <a:pt x="790292" y="0"/>
                    </a:lnTo>
                    <a:cubicBezTo>
                      <a:pt x="1150698" y="0"/>
                      <a:pt x="1442865" y="322391"/>
                      <a:pt x="1442865" y="720080"/>
                    </a:cubicBezTo>
                    <a:cubicBezTo>
                      <a:pt x="1442865" y="968636"/>
                      <a:pt x="1328737" y="1187778"/>
                      <a:pt x="1155151" y="1317182"/>
                    </a:cubicBezTo>
                    <a:lnTo>
                      <a:pt x="1084928" y="1359241"/>
                    </a:lnTo>
                    <a:lnTo>
                      <a:pt x="1143754" y="1239650"/>
                    </a:lnTo>
                    <a:cubicBezTo>
                      <a:pt x="1176776" y="1153501"/>
                      <a:pt x="1195037" y="1058784"/>
                      <a:pt x="1195037" y="959362"/>
                    </a:cubicBezTo>
                    <a:cubicBezTo>
                      <a:pt x="1195037" y="661095"/>
                      <a:pt x="1030693" y="405184"/>
                      <a:pt x="796475" y="295870"/>
                    </a:cubicBezTo>
                    <a:lnTo>
                      <a:pt x="721433" y="270165"/>
                    </a:lnTo>
                    <a:lnTo>
                      <a:pt x="646390" y="295870"/>
                    </a:lnTo>
                    <a:cubicBezTo>
                      <a:pt x="412172" y="405184"/>
                      <a:pt x="247828" y="661095"/>
                      <a:pt x="247828" y="959362"/>
                    </a:cubicBezTo>
                    <a:cubicBezTo>
                      <a:pt x="247828" y="1058784"/>
                      <a:pt x="266089" y="1153501"/>
                      <a:pt x="299111" y="1239650"/>
                    </a:cubicBezTo>
                    <a:lnTo>
                      <a:pt x="357937" y="1359241"/>
                    </a:lnTo>
                    <a:lnTo>
                      <a:pt x="287714" y="1317182"/>
                    </a:lnTo>
                    <a:cubicBezTo>
                      <a:pt x="114128" y="1187778"/>
                      <a:pt x="0" y="968636"/>
                      <a:pt x="0" y="720080"/>
                    </a:cubicBezTo>
                    <a:cubicBezTo>
                      <a:pt x="0" y="322391"/>
                      <a:pt x="292167" y="0"/>
                      <a:pt x="65257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E0662C67-E3ED-4458-AAA7-7457ABCC85EA}"/>
                  </a:ext>
                </a:extLst>
              </p:cNvPr>
              <p:cNvSpPr/>
              <p:nvPr/>
            </p:nvSpPr>
            <p:spPr bwMode="auto">
              <a:xfrm>
                <a:off x="6260004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C98DF526-7694-4E66-8398-0C56E6CBA67C}"/>
                  </a:ext>
                </a:extLst>
              </p:cNvPr>
              <p:cNvSpPr/>
              <p:nvPr/>
            </p:nvSpPr>
            <p:spPr bwMode="auto">
              <a:xfrm flipH="1">
                <a:off x="7016277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1" name="二等辺三角形 490">
                <a:extLst>
                  <a:ext uri="{FF2B5EF4-FFF2-40B4-BE49-F238E27FC236}">
                    <a16:creationId xmlns:a16="http://schemas.microsoft.com/office/drawing/2014/main" id="{D97544AA-B0EB-449A-A713-7D6FD4707FEA}"/>
                  </a:ext>
                </a:extLst>
              </p:cNvPr>
              <p:cNvSpPr/>
              <p:nvPr/>
            </p:nvSpPr>
            <p:spPr bwMode="auto">
              <a:xfrm>
                <a:off x="7013616" y="3038771"/>
                <a:ext cx="236628" cy="108065"/>
              </a:xfrm>
              <a:prstGeom prst="triangle">
                <a:avLst/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2" name="二等辺三角形 491">
                <a:extLst>
                  <a:ext uri="{FF2B5EF4-FFF2-40B4-BE49-F238E27FC236}">
                    <a16:creationId xmlns:a16="http://schemas.microsoft.com/office/drawing/2014/main" id="{8D387E1A-D5E0-4CA2-8478-81C76F3A075D}"/>
                  </a:ext>
                </a:extLst>
              </p:cNvPr>
              <p:cNvSpPr/>
              <p:nvPr/>
            </p:nvSpPr>
            <p:spPr bwMode="auto">
              <a:xfrm>
                <a:off x="6913735" y="3293377"/>
                <a:ext cx="436390" cy="154277"/>
              </a:xfrm>
              <a:prstGeom prst="triangl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3F8DBE73-B8C6-4691-A2C7-76EFA7843EAF}"/>
                  </a:ext>
                </a:extLst>
              </p:cNvPr>
              <p:cNvSpPr/>
              <p:nvPr/>
            </p:nvSpPr>
            <p:spPr bwMode="auto">
              <a:xfrm>
                <a:off x="637785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7A23E386-DF71-404B-911A-D0BCD61358E6}"/>
                  </a:ext>
                </a:extLst>
              </p:cNvPr>
              <p:cNvSpPr/>
              <p:nvPr/>
            </p:nvSpPr>
            <p:spPr bwMode="auto">
              <a:xfrm>
                <a:off x="737480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692A839A-003E-4455-A0B3-4197A8D3DADF}"/>
                </a:ext>
              </a:extLst>
            </p:cNvPr>
            <p:cNvSpPr/>
            <p:nvPr/>
          </p:nvSpPr>
          <p:spPr bwMode="auto">
            <a:xfrm>
              <a:off x="4500117" y="-1061016"/>
              <a:ext cx="693873" cy="160537"/>
            </a:xfrm>
            <a:custGeom>
              <a:avLst/>
              <a:gdLst>
                <a:gd name="connsiteX0" fmla="*/ 32482 w 693873"/>
                <a:gd name="connsiteY0" fmla="*/ 0 h 160537"/>
                <a:gd name="connsiteX1" fmla="*/ 45765 w 693873"/>
                <a:gd name="connsiteY1" fmla="*/ 13667 h 160537"/>
                <a:gd name="connsiteX2" fmla="*/ 346936 w 693873"/>
                <a:gd name="connsiteY2" fmla="*/ 82159 h 160537"/>
                <a:gd name="connsiteX3" fmla="*/ 648108 w 693873"/>
                <a:gd name="connsiteY3" fmla="*/ 13667 h 160537"/>
                <a:gd name="connsiteX4" fmla="*/ 661391 w 693873"/>
                <a:gd name="connsiteY4" fmla="*/ 0 h 160537"/>
                <a:gd name="connsiteX5" fmla="*/ 691935 w 693873"/>
                <a:gd name="connsiteY5" fmla="*/ 31427 h 160537"/>
                <a:gd name="connsiteX6" fmla="*/ 693873 w 693873"/>
                <a:gd name="connsiteY6" fmla="*/ 39189 h 160537"/>
                <a:gd name="connsiteX7" fmla="*/ 691935 w 693873"/>
                <a:gd name="connsiteY7" fmla="*/ 46950 h 160537"/>
                <a:gd name="connsiteX8" fmla="*/ 346936 w 693873"/>
                <a:gd name="connsiteY8" fmla="*/ 160537 h 160537"/>
                <a:gd name="connsiteX9" fmla="*/ 1937 w 693873"/>
                <a:gd name="connsiteY9" fmla="*/ 46950 h 160537"/>
                <a:gd name="connsiteX10" fmla="*/ 0 w 693873"/>
                <a:gd name="connsiteY10" fmla="*/ 39189 h 160537"/>
                <a:gd name="connsiteX11" fmla="*/ 1937 w 693873"/>
                <a:gd name="connsiteY11" fmla="*/ 31427 h 16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3873" h="160537">
                  <a:moveTo>
                    <a:pt x="32482" y="0"/>
                  </a:moveTo>
                  <a:lnTo>
                    <a:pt x="45765" y="13667"/>
                  </a:lnTo>
                  <a:cubicBezTo>
                    <a:pt x="107529" y="54730"/>
                    <a:pt x="219303" y="82159"/>
                    <a:pt x="346936" y="82159"/>
                  </a:cubicBezTo>
                  <a:cubicBezTo>
                    <a:pt x="474570" y="82159"/>
                    <a:pt x="586344" y="54730"/>
                    <a:pt x="648108" y="13667"/>
                  </a:cubicBezTo>
                  <a:lnTo>
                    <a:pt x="661391" y="0"/>
                  </a:lnTo>
                  <a:lnTo>
                    <a:pt x="691935" y="31427"/>
                  </a:lnTo>
                  <a:lnTo>
                    <a:pt x="693873" y="39189"/>
                  </a:lnTo>
                  <a:lnTo>
                    <a:pt x="691935" y="46950"/>
                  </a:lnTo>
                  <a:cubicBezTo>
                    <a:pt x="659099" y="111774"/>
                    <a:pt x="517114" y="160537"/>
                    <a:pt x="346936" y="160537"/>
                  </a:cubicBezTo>
                  <a:cubicBezTo>
                    <a:pt x="176758" y="160537"/>
                    <a:pt x="34775" y="111774"/>
                    <a:pt x="1937" y="46950"/>
                  </a:cubicBezTo>
                  <a:lnTo>
                    <a:pt x="0" y="39189"/>
                  </a:lnTo>
                  <a:lnTo>
                    <a:pt x="1937" y="31427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0C4FB719-0DC2-46D2-8D54-B7EAA9CDF2A7}"/>
                </a:ext>
              </a:extLst>
            </p:cNvPr>
            <p:cNvSpPr/>
            <p:nvPr/>
          </p:nvSpPr>
          <p:spPr bwMode="auto">
            <a:xfrm>
              <a:off x="5503417" y="-1061016"/>
              <a:ext cx="693873" cy="160537"/>
            </a:xfrm>
            <a:custGeom>
              <a:avLst/>
              <a:gdLst>
                <a:gd name="connsiteX0" fmla="*/ 32482 w 693873"/>
                <a:gd name="connsiteY0" fmla="*/ 0 h 160537"/>
                <a:gd name="connsiteX1" fmla="*/ 45765 w 693873"/>
                <a:gd name="connsiteY1" fmla="*/ 13667 h 160537"/>
                <a:gd name="connsiteX2" fmla="*/ 346936 w 693873"/>
                <a:gd name="connsiteY2" fmla="*/ 82159 h 160537"/>
                <a:gd name="connsiteX3" fmla="*/ 648108 w 693873"/>
                <a:gd name="connsiteY3" fmla="*/ 13667 h 160537"/>
                <a:gd name="connsiteX4" fmla="*/ 661391 w 693873"/>
                <a:gd name="connsiteY4" fmla="*/ 0 h 160537"/>
                <a:gd name="connsiteX5" fmla="*/ 691935 w 693873"/>
                <a:gd name="connsiteY5" fmla="*/ 31427 h 160537"/>
                <a:gd name="connsiteX6" fmla="*/ 693873 w 693873"/>
                <a:gd name="connsiteY6" fmla="*/ 39189 h 160537"/>
                <a:gd name="connsiteX7" fmla="*/ 691935 w 693873"/>
                <a:gd name="connsiteY7" fmla="*/ 46950 h 160537"/>
                <a:gd name="connsiteX8" fmla="*/ 346936 w 693873"/>
                <a:gd name="connsiteY8" fmla="*/ 160537 h 160537"/>
                <a:gd name="connsiteX9" fmla="*/ 1937 w 693873"/>
                <a:gd name="connsiteY9" fmla="*/ 46950 h 160537"/>
                <a:gd name="connsiteX10" fmla="*/ 0 w 693873"/>
                <a:gd name="connsiteY10" fmla="*/ 39189 h 160537"/>
                <a:gd name="connsiteX11" fmla="*/ 1937 w 693873"/>
                <a:gd name="connsiteY11" fmla="*/ 31427 h 16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3873" h="160537">
                  <a:moveTo>
                    <a:pt x="32482" y="0"/>
                  </a:moveTo>
                  <a:lnTo>
                    <a:pt x="45765" y="13667"/>
                  </a:lnTo>
                  <a:cubicBezTo>
                    <a:pt x="107529" y="54730"/>
                    <a:pt x="219303" y="82159"/>
                    <a:pt x="346936" y="82159"/>
                  </a:cubicBezTo>
                  <a:cubicBezTo>
                    <a:pt x="474570" y="82159"/>
                    <a:pt x="586344" y="54730"/>
                    <a:pt x="648108" y="13667"/>
                  </a:cubicBezTo>
                  <a:lnTo>
                    <a:pt x="661391" y="0"/>
                  </a:lnTo>
                  <a:lnTo>
                    <a:pt x="691935" y="31427"/>
                  </a:lnTo>
                  <a:lnTo>
                    <a:pt x="693873" y="39189"/>
                  </a:lnTo>
                  <a:lnTo>
                    <a:pt x="691935" y="46950"/>
                  </a:lnTo>
                  <a:cubicBezTo>
                    <a:pt x="659099" y="111774"/>
                    <a:pt x="517114" y="160537"/>
                    <a:pt x="346936" y="160537"/>
                  </a:cubicBezTo>
                  <a:cubicBezTo>
                    <a:pt x="176758" y="160537"/>
                    <a:pt x="34775" y="111774"/>
                    <a:pt x="1937" y="46950"/>
                  </a:cubicBezTo>
                  <a:lnTo>
                    <a:pt x="0" y="39189"/>
                  </a:lnTo>
                  <a:lnTo>
                    <a:pt x="1937" y="31427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646B8D78-40D9-4252-9AEA-C0AC74EB4467}"/>
                </a:ext>
              </a:extLst>
            </p:cNvPr>
            <p:cNvSpPr/>
            <p:nvPr/>
          </p:nvSpPr>
          <p:spPr bwMode="auto">
            <a:xfrm>
              <a:off x="4137640" y="-2274898"/>
              <a:ext cx="2468806" cy="2501666"/>
            </a:xfrm>
            <a:custGeom>
              <a:avLst/>
              <a:gdLst>
                <a:gd name="connsiteX0" fmla="*/ 1234403 w 2468806"/>
                <a:gd name="connsiteY0" fmla="*/ 0 h 2501666"/>
                <a:gd name="connsiteX1" fmla="*/ 2468806 w 2468806"/>
                <a:gd name="connsiteY1" fmla="*/ 1302978 h 2501666"/>
                <a:gd name="connsiteX2" fmla="*/ 1822793 w 2468806"/>
                <a:gd name="connsiteY2" fmla="*/ 2448694 h 2501666"/>
                <a:gd name="connsiteX3" fmla="*/ 1718617 w 2468806"/>
                <a:gd name="connsiteY3" fmla="*/ 2501666 h 2501666"/>
                <a:gd name="connsiteX4" fmla="*/ 1747782 w 2468806"/>
                <a:gd name="connsiteY4" fmla="*/ 2477246 h 2501666"/>
                <a:gd name="connsiteX5" fmla="*/ 2152611 w 2468806"/>
                <a:gd name="connsiteY5" fmla="*/ 1427872 h 2501666"/>
                <a:gd name="connsiteX6" fmla="*/ 1234403 w 2468806"/>
                <a:gd name="connsiteY6" fmla="*/ 162370 h 2501666"/>
                <a:gd name="connsiteX7" fmla="*/ 316195 w 2468806"/>
                <a:gd name="connsiteY7" fmla="*/ 1427872 h 2501666"/>
                <a:gd name="connsiteX8" fmla="*/ 721025 w 2468806"/>
                <a:gd name="connsiteY8" fmla="*/ 2477246 h 2501666"/>
                <a:gd name="connsiteX9" fmla="*/ 750190 w 2468806"/>
                <a:gd name="connsiteY9" fmla="*/ 2501666 h 2501666"/>
                <a:gd name="connsiteX10" fmla="*/ 646013 w 2468806"/>
                <a:gd name="connsiteY10" fmla="*/ 2448694 h 2501666"/>
                <a:gd name="connsiteX11" fmla="*/ 0 w 2468806"/>
                <a:gd name="connsiteY11" fmla="*/ 1302978 h 2501666"/>
                <a:gd name="connsiteX12" fmla="*/ 1234403 w 2468806"/>
                <a:gd name="connsiteY12" fmla="*/ 0 h 250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68806" h="2501666">
                  <a:moveTo>
                    <a:pt x="1234403" y="0"/>
                  </a:moveTo>
                  <a:cubicBezTo>
                    <a:pt x="1916145" y="0"/>
                    <a:pt x="2468806" y="583363"/>
                    <a:pt x="2468806" y="1302978"/>
                  </a:cubicBezTo>
                  <a:cubicBezTo>
                    <a:pt x="2468806" y="1797713"/>
                    <a:pt x="2207588" y="2228048"/>
                    <a:pt x="1822793" y="2448694"/>
                  </a:cubicBezTo>
                  <a:lnTo>
                    <a:pt x="1718617" y="2501666"/>
                  </a:lnTo>
                  <a:lnTo>
                    <a:pt x="1747782" y="2477246"/>
                  </a:lnTo>
                  <a:cubicBezTo>
                    <a:pt x="1992027" y="2249826"/>
                    <a:pt x="2152611" y="1864695"/>
                    <a:pt x="2152611" y="1427872"/>
                  </a:cubicBezTo>
                  <a:cubicBezTo>
                    <a:pt x="2152611" y="728955"/>
                    <a:pt x="1741515" y="162370"/>
                    <a:pt x="1234403" y="162370"/>
                  </a:cubicBezTo>
                  <a:cubicBezTo>
                    <a:pt x="727291" y="162370"/>
                    <a:pt x="316195" y="728955"/>
                    <a:pt x="316195" y="1427872"/>
                  </a:cubicBezTo>
                  <a:cubicBezTo>
                    <a:pt x="316195" y="1864695"/>
                    <a:pt x="476780" y="2249826"/>
                    <a:pt x="721025" y="2477246"/>
                  </a:cubicBezTo>
                  <a:lnTo>
                    <a:pt x="750190" y="2501666"/>
                  </a:lnTo>
                  <a:lnTo>
                    <a:pt x="646013" y="2448694"/>
                  </a:lnTo>
                  <a:cubicBezTo>
                    <a:pt x="261219" y="2228048"/>
                    <a:pt x="0" y="1797713"/>
                    <a:pt x="0" y="1302978"/>
                  </a:cubicBezTo>
                  <a:cubicBezTo>
                    <a:pt x="0" y="583363"/>
                    <a:pt x="552661" y="0"/>
                    <a:pt x="12344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7ED82858-6430-40B8-A422-153A1E032C3C}"/>
                </a:ext>
              </a:extLst>
            </p:cNvPr>
            <p:cNvGrpSpPr/>
            <p:nvPr/>
          </p:nvGrpSpPr>
          <p:grpSpPr>
            <a:xfrm>
              <a:off x="4301628" y="-976402"/>
              <a:ext cx="2137272" cy="1359648"/>
              <a:chOff x="4106112" y="-976402"/>
              <a:chExt cx="2528303" cy="1359648"/>
            </a:xfrm>
          </p:grpSpPr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E0DCC9AA-5514-48EA-8D94-C433A1BC214B}"/>
                  </a:ext>
                </a:extLst>
              </p:cNvPr>
              <p:cNvGrpSpPr/>
              <p:nvPr/>
            </p:nvGrpSpPr>
            <p:grpSpPr>
              <a:xfrm>
                <a:off x="4244809" y="-653053"/>
                <a:ext cx="2249447" cy="1036299"/>
                <a:chOff x="3186100" y="-615702"/>
                <a:chExt cx="2249447" cy="1036299"/>
              </a:xfrm>
            </p:grpSpPr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1DEC0A0A-D8A7-4859-962D-1CD67776784F}"/>
                    </a:ext>
                  </a:extLst>
                </p:cNvPr>
                <p:cNvSpPr/>
                <p:nvPr/>
              </p:nvSpPr>
              <p:spPr bwMode="auto">
                <a:xfrm>
                  <a:off x="3186100" y="-615702"/>
                  <a:ext cx="2249447" cy="999063"/>
                </a:xfrm>
                <a:custGeom>
                  <a:avLst/>
                  <a:gdLst>
                    <a:gd name="connsiteX0" fmla="*/ 31249 w 2249447"/>
                    <a:gd name="connsiteY0" fmla="*/ 0 h 999063"/>
                    <a:gd name="connsiteX1" fmla="*/ 1120118 w 2249447"/>
                    <a:gd name="connsiteY1" fmla="*/ 967064 h 999063"/>
                    <a:gd name="connsiteX2" fmla="*/ 2218262 w 2249447"/>
                    <a:gd name="connsiteY2" fmla="*/ 10255 h 999063"/>
                    <a:gd name="connsiteX3" fmla="*/ 2249447 w 2249447"/>
                    <a:gd name="connsiteY3" fmla="*/ 17410 h 999063"/>
                    <a:gd name="connsiteX4" fmla="*/ 1119969 w 2249447"/>
                    <a:gd name="connsiteY4" fmla="*/ 999048 h 999063"/>
                    <a:gd name="connsiteX5" fmla="*/ 0 w 2249447"/>
                    <a:gd name="connsiteY5" fmla="*/ 6864 h 99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49447" h="999063">
                      <a:moveTo>
                        <a:pt x="31249" y="0"/>
                      </a:moveTo>
                      <a:cubicBezTo>
                        <a:pt x="136558" y="560469"/>
                        <a:pt x="591123" y="964185"/>
                        <a:pt x="1120118" y="967064"/>
                      </a:cubicBezTo>
                      <a:cubicBezTo>
                        <a:pt x="1649698" y="969947"/>
                        <a:pt x="2108339" y="570334"/>
                        <a:pt x="2218262" y="10255"/>
                      </a:cubicBezTo>
                      <a:lnTo>
                        <a:pt x="2249447" y="17410"/>
                      </a:lnTo>
                      <a:cubicBezTo>
                        <a:pt x="2136188" y="592074"/>
                        <a:pt x="1664526" y="1001999"/>
                        <a:pt x="1119969" y="999048"/>
                      </a:cubicBezTo>
                      <a:cubicBezTo>
                        <a:pt x="575996" y="996099"/>
                        <a:pt x="108508" y="581950"/>
                        <a:pt x="0" y="686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67" name="楕円 466">
                  <a:extLst>
                    <a:ext uri="{FF2B5EF4-FFF2-40B4-BE49-F238E27FC236}">
                      <a16:creationId xmlns:a16="http://schemas.microsoft.com/office/drawing/2014/main" id="{5A743DBC-A54E-47E2-95AD-42C94FFD302B}"/>
                    </a:ext>
                  </a:extLst>
                </p:cNvPr>
                <p:cNvSpPr/>
                <p:nvPr/>
              </p:nvSpPr>
              <p:spPr bwMode="auto">
                <a:xfrm>
                  <a:off x="4266496" y="309135"/>
                  <a:ext cx="96443" cy="11146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FE20F38A-09F0-4E71-80CC-6002DC380449}"/>
                  </a:ext>
                </a:extLst>
              </p:cNvPr>
              <p:cNvGrpSpPr/>
              <p:nvPr/>
            </p:nvGrpSpPr>
            <p:grpSpPr>
              <a:xfrm rot="20902343">
                <a:off x="4106112" y="-976402"/>
                <a:ext cx="248540" cy="406332"/>
                <a:chOff x="3056592" y="-882826"/>
                <a:chExt cx="216439" cy="353851"/>
              </a:xfrm>
            </p:grpSpPr>
            <p:sp>
              <p:nvSpPr>
                <p:cNvPr id="461" name="楕円 460">
                  <a:extLst>
                    <a:ext uri="{FF2B5EF4-FFF2-40B4-BE49-F238E27FC236}">
                      <a16:creationId xmlns:a16="http://schemas.microsoft.com/office/drawing/2014/main" id="{091C6322-0986-4842-97A7-CDBB79135E6D}"/>
                    </a:ext>
                  </a:extLst>
                </p:cNvPr>
                <p:cNvSpPr/>
                <p:nvPr/>
              </p:nvSpPr>
              <p:spPr bwMode="auto">
                <a:xfrm>
                  <a:off x="3141753" y="-591055"/>
                  <a:ext cx="49122" cy="6208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62" name="楕円 461">
                  <a:extLst>
                    <a:ext uri="{FF2B5EF4-FFF2-40B4-BE49-F238E27FC236}">
                      <a16:creationId xmlns:a16="http://schemas.microsoft.com/office/drawing/2014/main" id="{6F5F0D68-BC8D-4475-9F7E-B491282258E3}"/>
                    </a:ext>
                  </a:extLst>
                </p:cNvPr>
                <p:cNvSpPr/>
                <p:nvPr/>
              </p:nvSpPr>
              <p:spPr bwMode="auto">
                <a:xfrm>
                  <a:off x="3117940" y="-702469"/>
                  <a:ext cx="96748" cy="143044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463" name="グループ化 462">
                  <a:extLst>
                    <a:ext uri="{FF2B5EF4-FFF2-40B4-BE49-F238E27FC236}">
                      <a16:creationId xmlns:a16="http://schemas.microsoft.com/office/drawing/2014/main" id="{9F48E0F5-5EB9-4DAF-BA5D-C1ABC32542C6}"/>
                    </a:ext>
                  </a:extLst>
                </p:cNvPr>
                <p:cNvGrpSpPr/>
                <p:nvPr/>
              </p:nvGrpSpPr>
              <p:grpSpPr>
                <a:xfrm>
                  <a:off x="3056592" y="-882826"/>
                  <a:ext cx="216439" cy="255557"/>
                  <a:chOff x="3056592" y="-882826"/>
                  <a:chExt cx="216439" cy="255557"/>
                </a:xfrm>
              </p:grpSpPr>
              <p:sp>
                <p:nvSpPr>
                  <p:cNvPr id="464" name="楕円 463">
                    <a:extLst>
                      <a:ext uri="{FF2B5EF4-FFF2-40B4-BE49-F238E27FC236}">
                        <a16:creationId xmlns:a16="http://schemas.microsoft.com/office/drawing/2014/main" id="{AA444543-FF60-44C8-8D0A-AA45EEE74AE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56592" y="-882826"/>
                    <a:ext cx="216439" cy="25555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465" name="楕円 464">
                    <a:extLst>
                      <a:ext uri="{FF2B5EF4-FFF2-40B4-BE49-F238E27FC236}">
                        <a16:creationId xmlns:a16="http://schemas.microsoft.com/office/drawing/2014/main" id="{86428064-6C10-4D37-BEDF-FA6BEFCBD9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64656" y="-825499"/>
                    <a:ext cx="77528" cy="140904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</p:grpSp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E6F7E9F1-3126-4EAD-AAFD-E306BD1AA63B}"/>
                  </a:ext>
                </a:extLst>
              </p:cNvPr>
              <p:cNvGrpSpPr/>
              <p:nvPr/>
            </p:nvGrpSpPr>
            <p:grpSpPr>
              <a:xfrm rot="697657" flipH="1">
                <a:off x="6385875" y="-976401"/>
                <a:ext cx="248540" cy="406332"/>
                <a:chOff x="3056592" y="-882826"/>
                <a:chExt cx="216439" cy="353851"/>
              </a:xfrm>
            </p:grpSpPr>
            <p:sp>
              <p:nvSpPr>
                <p:cNvPr id="456" name="楕円 455">
                  <a:extLst>
                    <a:ext uri="{FF2B5EF4-FFF2-40B4-BE49-F238E27FC236}">
                      <a16:creationId xmlns:a16="http://schemas.microsoft.com/office/drawing/2014/main" id="{F669BD54-20B3-40B1-B20B-26BF5C00A035}"/>
                    </a:ext>
                  </a:extLst>
                </p:cNvPr>
                <p:cNvSpPr/>
                <p:nvPr/>
              </p:nvSpPr>
              <p:spPr bwMode="auto">
                <a:xfrm>
                  <a:off x="3141753" y="-591055"/>
                  <a:ext cx="49122" cy="6208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57" name="楕円 456">
                  <a:extLst>
                    <a:ext uri="{FF2B5EF4-FFF2-40B4-BE49-F238E27FC236}">
                      <a16:creationId xmlns:a16="http://schemas.microsoft.com/office/drawing/2014/main" id="{3FE0D2AA-C794-44DF-A45B-F116312D5C59}"/>
                    </a:ext>
                  </a:extLst>
                </p:cNvPr>
                <p:cNvSpPr/>
                <p:nvPr/>
              </p:nvSpPr>
              <p:spPr bwMode="auto">
                <a:xfrm>
                  <a:off x="3117940" y="-702469"/>
                  <a:ext cx="96748" cy="143044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458" name="グループ化 457">
                  <a:extLst>
                    <a:ext uri="{FF2B5EF4-FFF2-40B4-BE49-F238E27FC236}">
                      <a16:creationId xmlns:a16="http://schemas.microsoft.com/office/drawing/2014/main" id="{95714193-DE8C-46FC-B11A-5EB4FE33D632}"/>
                    </a:ext>
                  </a:extLst>
                </p:cNvPr>
                <p:cNvGrpSpPr/>
                <p:nvPr/>
              </p:nvGrpSpPr>
              <p:grpSpPr>
                <a:xfrm>
                  <a:off x="3056592" y="-882826"/>
                  <a:ext cx="216439" cy="255557"/>
                  <a:chOff x="3056592" y="-882826"/>
                  <a:chExt cx="216439" cy="255557"/>
                </a:xfrm>
              </p:grpSpPr>
              <p:sp>
                <p:nvSpPr>
                  <p:cNvPr id="459" name="楕円 458">
                    <a:extLst>
                      <a:ext uri="{FF2B5EF4-FFF2-40B4-BE49-F238E27FC236}">
                        <a16:creationId xmlns:a16="http://schemas.microsoft.com/office/drawing/2014/main" id="{FA7B66F3-6A75-4D9D-B79F-824A4BC981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56592" y="-882826"/>
                    <a:ext cx="216439" cy="25555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460" name="楕円 459">
                    <a:extLst>
                      <a:ext uri="{FF2B5EF4-FFF2-40B4-BE49-F238E27FC236}">
                        <a16:creationId xmlns:a16="http://schemas.microsoft.com/office/drawing/2014/main" id="{85D449EB-EF68-49D8-9044-9E11CD0676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64656" y="-825499"/>
                    <a:ext cx="77528" cy="140904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</p:grpSp>
        </p:grp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CB62F238-D17D-459F-86B1-7FCCC8C0674B}"/>
                </a:ext>
              </a:extLst>
            </p:cNvPr>
            <p:cNvGrpSpPr/>
            <p:nvPr/>
          </p:nvGrpSpPr>
          <p:grpSpPr>
            <a:xfrm>
              <a:off x="5113165" y="360867"/>
              <a:ext cx="585148" cy="558603"/>
              <a:chOff x="5316568" y="4256376"/>
              <a:chExt cx="585148" cy="558603"/>
            </a:xfrm>
          </p:grpSpPr>
          <p:sp>
            <p:nvSpPr>
              <p:cNvPr id="448" name="四角形: 角を丸くする 447">
                <a:extLst>
                  <a:ext uri="{FF2B5EF4-FFF2-40B4-BE49-F238E27FC236}">
                    <a16:creationId xmlns:a16="http://schemas.microsoft.com/office/drawing/2014/main" id="{4978463E-4CD0-4D46-9104-63D47D8046E9}"/>
                  </a:ext>
                </a:extLst>
              </p:cNvPr>
              <p:cNvSpPr/>
              <p:nvPr/>
            </p:nvSpPr>
            <p:spPr bwMode="auto">
              <a:xfrm rot="19978608" flipV="1">
                <a:off x="5714511" y="4349476"/>
                <a:ext cx="101314" cy="22137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2D3A7BDB-9053-4166-A984-DD4B0E1879E4}"/>
                  </a:ext>
                </a:extLst>
              </p:cNvPr>
              <p:cNvGrpSpPr/>
              <p:nvPr/>
            </p:nvGrpSpPr>
            <p:grpSpPr>
              <a:xfrm>
                <a:off x="5316568" y="4256376"/>
                <a:ext cx="456771" cy="367786"/>
                <a:chOff x="3978711" y="4877795"/>
                <a:chExt cx="558294" cy="518583"/>
              </a:xfrm>
            </p:grpSpPr>
            <p:sp>
              <p:nvSpPr>
                <p:cNvPr id="451" name="四角形: 角を丸くする 311">
                  <a:extLst>
                    <a:ext uri="{FF2B5EF4-FFF2-40B4-BE49-F238E27FC236}">
                      <a16:creationId xmlns:a16="http://schemas.microsoft.com/office/drawing/2014/main" id="{D7E26497-1573-4B0B-A278-921E4B72F042}"/>
                    </a:ext>
                  </a:extLst>
                </p:cNvPr>
                <p:cNvSpPr/>
                <p:nvPr/>
              </p:nvSpPr>
              <p:spPr bwMode="auto">
                <a:xfrm>
                  <a:off x="3978713" y="4912577"/>
                  <a:ext cx="558292" cy="483801"/>
                </a:xfrm>
                <a:custGeom>
                  <a:avLst/>
                  <a:gdLst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42937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9236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43917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292" h="483801">
                      <a:moveTo>
                        <a:pt x="0" y="42937"/>
                      </a:moveTo>
                      <a:cubicBezTo>
                        <a:pt x="0" y="19224"/>
                        <a:pt x="19224" y="0"/>
                        <a:pt x="42937" y="0"/>
                      </a:cubicBezTo>
                      <a:lnTo>
                        <a:pt x="515355" y="0"/>
                      </a:lnTo>
                      <a:cubicBezTo>
                        <a:pt x="539068" y="0"/>
                        <a:pt x="558292" y="19224"/>
                        <a:pt x="558292" y="42937"/>
                      </a:cubicBezTo>
                      <a:lnTo>
                        <a:pt x="484474" y="440864"/>
                      </a:lnTo>
                      <a:cubicBezTo>
                        <a:pt x="484474" y="464577"/>
                        <a:pt x="467630" y="483801"/>
                        <a:pt x="443917" y="483801"/>
                      </a:cubicBezTo>
                      <a:lnTo>
                        <a:pt x="97706" y="483801"/>
                      </a:lnTo>
                      <a:cubicBezTo>
                        <a:pt x="73993" y="483801"/>
                        <a:pt x="66675" y="464577"/>
                        <a:pt x="66675" y="440864"/>
                      </a:cubicBezTo>
                      <a:lnTo>
                        <a:pt x="0" y="4293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2" name="四角形: 角を丸くする 451">
                  <a:extLst>
                    <a:ext uri="{FF2B5EF4-FFF2-40B4-BE49-F238E27FC236}">
                      <a16:creationId xmlns:a16="http://schemas.microsoft.com/office/drawing/2014/main" id="{F486C6C1-F230-41EE-B7E6-19075641AEF5}"/>
                    </a:ext>
                  </a:extLst>
                </p:cNvPr>
                <p:cNvSpPr/>
                <p:nvPr/>
              </p:nvSpPr>
              <p:spPr bwMode="auto">
                <a:xfrm>
                  <a:off x="3978711" y="4877795"/>
                  <a:ext cx="558292" cy="77490"/>
                </a:xfrm>
                <a:prstGeom prst="roundRect">
                  <a:avLst>
                    <a:gd name="adj" fmla="val 34389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2896ABC6-0A03-45E3-91B5-2DDC7C9781F8}"/>
                  </a:ext>
                </a:extLst>
              </p:cNvPr>
              <p:cNvSpPr/>
              <p:nvPr/>
            </p:nvSpPr>
            <p:spPr bwMode="auto">
              <a:xfrm rot="5400000" flipV="1">
                <a:off x="5439414" y="4352677"/>
                <a:ext cx="351136" cy="573468"/>
              </a:xfrm>
              <a:custGeom>
                <a:avLst/>
                <a:gdLst>
                  <a:gd name="connsiteX0" fmla="*/ 0 w 351136"/>
                  <a:gd name="connsiteY0" fmla="*/ 119121 h 653441"/>
                  <a:gd name="connsiteX1" fmla="*/ 0 w 351136"/>
                  <a:gd name="connsiteY1" fmla="*/ 312485 h 653441"/>
                  <a:gd name="connsiteX2" fmla="*/ 0 w 351136"/>
                  <a:gd name="connsiteY2" fmla="*/ 449883 h 653441"/>
                  <a:gd name="connsiteX3" fmla="*/ 0 w 351136"/>
                  <a:gd name="connsiteY3" fmla="*/ 482962 h 653441"/>
                  <a:gd name="connsiteX4" fmla="*/ 170478 w 351136"/>
                  <a:gd name="connsiteY4" fmla="*/ 653440 h 653441"/>
                  <a:gd name="connsiteX5" fmla="*/ 180657 w 351136"/>
                  <a:gd name="connsiteY5" fmla="*/ 653441 h 653441"/>
                  <a:gd name="connsiteX6" fmla="*/ 351135 w 351136"/>
                  <a:gd name="connsiteY6" fmla="*/ 482963 h 653441"/>
                  <a:gd name="connsiteX7" fmla="*/ 351135 w 351136"/>
                  <a:gd name="connsiteY7" fmla="*/ 354078 h 653441"/>
                  <a:gd name="connsiteX8" fmla="*/ 351136 w 351136"/>
                  <a:gd name="connsiteY8" fmla="*/ 150602 h 653441"/>
                  <a:gd name="connsiteX9" fmla="*/ 316477 w 351136"/>
                  <a:gd name="connsiteY9" fmla="*/ 115943 h 653441"/>
                  <a:gd name="connsiteX10" fmla="*/ 281818 w 351136"/>
                  <a:gd name="connsiteY10" fmla="*/ 150602 h 653441"/>
                  <a:gd name="connsiteX11" fmla="*/ 281818 w 351136"/>
                  <a:gd name="connsiteY11" fmla="*/ 312485 h 653441"/>
                  <a:gd name="connsiteX12" fmla="*/ 275346 w 351136"/>
                  <a:gd name="connsiteY12" fmla="*/ 312485 h 653441"/>
                  <a:gd name="connsiteX13" fmla="*/ 275346 w 351136"/>
                  <a:gd name="connsiteY13" fmla="*/ 112400 h 653441"/>
                  <a:gd name="connsiteX14" fmla="*/ 232518 w 351136"/>
                  <a:gd name="connsiteY14" fmla="*/ 69572 h 653441"/>
                  <a:gd name="connsiteX15" fmla="*/ 189690 w 351136"/>
                  <a:gd name="connsiteY15" fmla="*/ 112400 h 653441"/>
                  <a:gd name="connsiteX16" fmla="*/ 189690 w 351136"/>
                  <a:gd name="connsiteY16" fmla="*/ 312485 h 653441"/>
                  <a:gd name="connsiteX17" fmla="*/ 180501 w 351136"/>
                  <a:gd name="connsiteY17" fmla="*/ 312485 h 653441"/>
                  <a:gd name="connsiteX18" fmla="*/ 180501 w 351136"/>
                  <a:gd name="connsiteY18" fmla="*/ 42828 h 653441"/>
                  <a:gd name="connsiteX19" fmla="*/ 137673 w 351136"/>
                  <a:gd name="connsiteY19" fmla="*/ 0 h 653441"/>
                  <a:gd name="connsiteX20" fmla="*/ 94845 w 351136"/>
                  <a:gd name="connsiteY20" fmla="*/ 42828 h 653441"/>
                  <a:gd name="connsiteX21" fmla="*/ 94845 w 351136"/>
                  <a:gd name="connsiteY21" fmla="*/ 312485 h 653441"/>
                  <a:gd name="connsiteX22" fmla="*/ 85656 w 351136"/>
                  <a:gd name="connsiteY22" fmla="*/ 312485 h 653441"/>
                  <a:gd name="connsiteX23" fmla="*/ 85656 w 351136"/>
                  <a:gd name="connsiteY23" fmla="*/ 119121 h 653441"/>
                  <a:gd name="connsiteX24" fmla="*/ 42828 w 351136"/>
                  <a:gd name="connsiteY24" fmla="*/ 76293 h 653441"/>
                  <a:gd name="connsiteX25" fmla="*/ 0 w 351136"/>
                  <a:gd name="connsiteY25" fmla="*/ 119121 h 653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51136" h="653441">
                    <a:moveTo>
                      <a:pt x="0" y="119121"/>
                    </a:moveTo>
                    <a:lnTo>
                      <a:pt x="0" y="312485"/>
                    </a:lnTo>
                    <a:lnTo>
                      <a:pt x="0" y="449883"/>
                    </a:lnTo>
                    <a:lnTo>
                      <a:pt x="0" y="482962"/>
                    </a:lnTo>
                    <a:cubicBezTo>
                      <a:pt x="0" y="577114"/>
                      <a:pt x="76326" y="653440"/>
                      <a:pt x="170478" y="653440"/>
                    </a:cubicBezTo>
                    <a:lnTo>
                      <a:pt x="180657" y="653441"/>
                    </a:lnTo>
                    <a:cubicBezTo>
                      <a:pt x="274809" y="653441"/>
                      <a:pt x="351135" y="577115"/>
                      <a:pt x="351135" y="482963"/>
                    </a:cubicBezTo>
                    <a:lnTo>
                      <a:pt x="351135" y="354078"/>
                    </a:lnTo>
                    <a:cubicBezTo>
                      <a:pt x="351135" y="286253"/>
                      <a:pt x="351136" y="218427"/>
                      <a:pt x="351136" y="150602"/>
                    </a:cubicBezTo>
                    <a:cubicBezTo>
                      <a:pt x="351136" y="131460"/>
                      <a:pt x="335619" y="115943"/>
                      <a:pt x="316477" y="115943"/>
                    </a:cubicBezTo>
                    <a:cubicBezTo>
                      <a:pt x="297335" y="115943"/>
                      <a:pt x="281818" y="131460"/>
                      <a:pt x="281818" y="150602"/>
                    </a:cubicBezTo>
                    <a:lnTo>
                      <a:pt x="281818" y="312485"/>
                    </a:lnTo>
                    <a:lnTo>
                      <a:pt x="275346" y="312485"/>
                    </a:lnTo>
                    <a:lnTo>
                      <a:pt x="275346" y="112400"/>
                    </a:lnTo>
                    <a:cubicBezTo>
                      <a:pt x="275346" y="88747"/>
                      <a:pt x="256171" y="69572"/>
                      <a:pt x="232518" y="69572"/>
                    </a:cubicBezTo>
                    <a:cubicBezTo>
                      <a:pt x="208865" y="69572"/>
                      <a:pt x="189690" y="88747"/>
                      <a:pt x="189690" y="112400"/>
                    </a:cubicBezTo>
                    <a:lnTo>
                      <a:pt x="189690" y="312485"/>
                    </a:lnTo>
                    <a:lnTo>
                      <a:pt x="180501" y="312485"/>
                    </a:lnTo>
                    <a:lnTo>
                      <a:pt x="180501" y="42828"/>
                    </a:lnTo>
                    <a:cubicBezTo>
                      <a:pt x="180501" y="19175"/>
                      <a:pt x="161326" y="0"/>
                      <a:pt x="137673" y="0"/>
                    </a:cubicBezTo>
                    <a:cubicBezTo>
                      <a:pt x="114020" y="0"/>
                      <a:pt x="94845" y="19175"/>
                      <a:pt x="94845" y="42828"/>
                    </a:cubicBezTo>
                    <a:lnTo>
                      <a:pt x="94845" y="312485"/>
                    </a:lnTo>
                    <a:lnTo>
                      <a:pt x="85656" y="312485"/>
                    </a:lnTo>
                    <a:lnTo>
                      <a:pt x="85656" y="119121"/>
                    </a:lnTo>
                    <a:cubicBezTo>
                      <a:pt x="85656" y="95468"/>
                      <a:pt x="66481" y="76293"/>
                      <a:pt x="42828" y="76293"/>
                    </a:cubicBezTo>
                    <a:cubicBezTo>
                      <a:pt x="19175" y="76293"/>
                      <a:pt x="0" y="95468"/>
                      <a:pt x="0" y="1191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4" name="台形 443">
              <a:extLst>
                <a:ext uri="{FF2B5EF4-FFF2-40B4-BE49-F238E27FC236}">
                  <a16:creationId xmlns:a16="http://schemas.microsoft.com/office/drawing/2014/main" id="{EC1A13B4-B892-45B3-8D85-165A02C5C54A}"/>
                </a:ext>
              </a:extLst>
            </p:cNvPr>
            <p:cNvSpPr/>
            <p:nvPr/>
          </p:nvSpPr>
          <p:spPr bwMode="auto">
            <a:xfrm rot="6248521" flipH="1">
              <a:off x="5651725" y="534946"/>
              <a:ext cx="370433" cy="544046"/>
            </a:xfrm>
            <a:prstGeom prst="trapezoid">
              <a:avLst>
                <a:gd name="adj" fmla="val 27299"/>
              </a:avLst>
            </a:pr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5" name="テキスト ボックス 444">
              <a:extLst>
                <a:ext uri="{FF2B5EF4-FFF2-40B4-BE49-F238E27FC236}">
                  <a16:creationId xmlns:a16="http://schemas.microsoft.com/office/drawing/2014/main" id="{A1F899B8-E10B-412B-9ECE-8D111748AFA5}"/>
                </a:ext>
              </a:extLst>
            </p:cNvPr>
            <p:cNvSpPr txBox="1"/>
            <p:nvPr/>
          </p:nvSpPr>
          <p:spPr>
            <a:xfrm rot="20700000">
              <a:off x="6007225" y="1030842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446" name="テキスト ボックス 445">
              <a:extLst>
                <a:ext uri="{FF2B5EF4-FFF2-40B4-BE49-F238E27FC236}">
                  <a16:creationId xmlns:a16="http://schemas.microsoft.com/office/drawing/2014/main" id="{C299720F-2C42-4BC7-AB64-05EB731CD7D6}"/>
                </a:ext>
              </a:extLst>
            </p:cNvPr>
            <p:cNvSpPr txBox="1"/>
            <p:nvPr/>
          </p:nvSpPr>
          <p:spPr>
            <a:xfrm rot="900000">
              <a:off x="4613391" y="1908640"/>
              <a:ext cx="317794" cy="3616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447" name="テキスト ボックス 446">
              <a:extLst>
                <a:ext uri="{FF2B5EF4-FFF2-40B4-BE49-F238E27FC236}">
                  <a16:creationId xmlns:a16="http://schemas.microsoft.com/office/drawing/2014/main" id="{5AC0025F-E559-4424-AE10-E2A9126BA87E}"/>
                </a:ext>
              </a:extLst>
            </p:cNvPr>
            <p:cNvSpPr txBox="1"/>
            <p:nvPr/>
          </p:nvSpPr>
          <p:spPr>
            <a:xfrm rot="20711779">
              <a:off x="4226558" y="418870"/>
              <a:ext cx="243496" cy="2770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499" name="グループ化 498">
            <a:extLst>
              <a:ext uri="{FF2B5EF4-FFF2-40B4-BE49-F238E27FC236}">
                <a16:creationId xmlns:a16="http://schemas.microsoft.com/office/drawing/2014/main" id="{6FAB7B4B-9300-4B02-810C-CD3E85156A92}"/>
              </a:ext>
            </a:extLst>
          </p:cNvPr>
          <p:cNvGrpSpPr>
            <a:grpSpLocks noChangeAspect="1"/>
          </p:cNvGrpSpPr>
          <p:nvPr/>
        </p:nvGrpSpPr>
        <p:grpSpPr>
          <a:xfrm>
            <a:off x="4358723" y="4586682"/>
            <a:ext cx="1089354" cy="1713274"/>
            <a:chOff x="2934922" y="2986518"/>
            <a:chExt cx="3154605" cy="4961386"/>
          </a:xfrm>
        </p:grpSpPr>
        <p:sp>
          <p:nvSpPr>
            <p:cNvPr id="500" name="台形 499">
              <a:extLst>
                <a:ext uri="{FF2B5EF4-FFF2-40B4-BE49-F238E27FC236}">
                  <a16:creationId xmlns:a16="http://schemas.microsoft.com/office/drawing/2014/main" id="{1E701643-14FE-4317-8EF9-F9C86F4973A1}"/>
                </a:ext>
              </a:extLst>
            </p:cNvPr>
            <p:cNvSpPr/>
            <p:nvPr/>
          </p:nvSpPr>
          <p:spPr bwMode="auto">
            <a:xfrm rot="12936839">
              <a:off x="4078637" y="5827379"/>
              <a:ext cx="247736" cy="436105"/>
            </a:xfrm>
            <a:prstGeom prst="trapezoid">
              <a:avLst>
                <a:gd name="adj" fmla="val 29284"/>
              </a:avLst>
            </a:prstGeom>
            <a:pattFill prst="dotGrid">
              <a:fgClr>
                <a:srgbClr val="CC6600"/>
              </a:fgClr>
              <a:bgClr>
                <a:srgbClr val="FF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743A2E0A-DC05-40D6-AEBA-2ACEFC056EA0}"/>
                </a:ext>
              </a:extLst>
            </p:cNvPr>
            <p:cNvGrpSpPr/>
            <p:nvPr/>
          </p:nvGrpSpPr>
          <p:grpSpPr>
            <a:xfrm>
              <a:off x="4158736" y="7005290"/>
              <a:ext cx="1160810" cy="942614"/>
              <a:chOff x="15005426" y="10892575"/>
              <a:chExt cx="1160810" cy="942614"/>
            </a:xfrm>
          </p:grpSpPr>
          <p:sp>
            <p:nvSpPr>
              <p:cNvPr id="558" name="四角形: 角を丸くする 557">
                <a:extLst>
                  <a:ext uri="{FF2B5EF4-FFF2-40B4-BE49-F238E27FC236}">
                    <a16:creationId xmlns:a16="http://schemas.microsoft.com/office/drawing/2014/main" id="{C2EF5A5F-B907-4710-8111-5492A9738EE1}"/>
                  </a:ext>
                </a:extLst>
              </p:cNvPr>
              <p:cNvSpPr/>
              <p:nvPr/>
            </p:nvSpPr>
            <p:spPr bwMode="auto">
              <a:xfrm rot="19800000">
                <a:off x="15887148" y="11236969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9" name="四角形: 角を丸くする 558">
                <a:extLst>
                  <a:ext uri="{FF2B5EF4-FFF2-40B4-BE49-F238E27FC236}">
                    <a16:creationId xmlns:a16="http://schemas.microsoft.com/office/drawing/2014/main" id="{C66D40C1-A3E9-4A7A-9755-20B1AC12CBA5}"/>
                  </a:ext>
                </a:extLst>
              </p:cNvPr>
              <p:cNvSpPr/>
              <p:nvPr/>
            </p:nvSpPr>
            <p:spPr bwMode="auto">
              <a:xfrm rot="19800000">
                <a:off x="15799120" y="11031972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0" name="四角形: 角を丸くする 559">
                <a:extLst>
                  <a:ext uri="{FF2B5EF4-FFF2-40B4-BE49-F238E27FC236}">
                    <a16:creationId xmlns:a16="http://schemas.microsoft.com/office/drawing/2014/main" id="{A61CA09B-E69C-428D-8AC8-14E00A0B84E6}"/>
                  </a:ext>
                </a:extLst>
              </p:cNvPr>
              <p:cNvSpPr/>
              <p:nvPr/>
            </p:nvSpPr>
            <p:spPr bwMode="auto">
              <a:xfrm rot="19800000">
                <a:off x="15745638" y="10892575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1" name="四角形: 角を丸くする 560">
                <a:extLst>
                  <a:ext uri="{FF2B5EF4-FFF2-40B4-BE49-F238E27FC236}">
                    <a16:creationId xmlns:a16="http://schemas.microsoft.com/office/drawing/2014/main" id="{799404A3-D7B3-410F-A917-02017960E8C5}"/>
                  </a:ext>
                </a:extLst>
              </p:cNvPr>
              <p:cNvSpPr/>
              <p:nvPr/>
            </p:nvSpPr>
            <p:spPr bwMode="auto">
              <a:xfrm>
                <a:off x="15309168" y="11036727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2214AE6C-F915-4DB0-A5FB-EE3BDE75FFBC}"/>
                  </a:ext>
                </a:extLst>
              </p:cNvPr>
              <p:cNvSpPr/>
              <p:nvPr/>
            </p:nvSpPr>
            <p:spPr bwMode="auto">
              <a:xfrm>
                <a:off x="15005426" y="11655169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3" name="四角形: 角を丸くする 562">
                <a:extLst>
                  <a:ext uri="{FF2B5EF4-FFF2-40B4-BE49-F238E27FC236}">
                    <a16:creationId xmlns:a16="http://schemas.microsoft.com/office/drawing/2014/main" id="{6CD04DF3-3912-46F6-90E8-6BB8124952D4}"/>
                  </a:ext>
                </a:extLst>
              </p:cNvPr>
              <p:cNvSpPr/>
              <p:nvPr/>
            </p:nvSpPr>
            <p:spPr bwMode="auto">
              <a:xfrm>
                <a:off x="15309168" y="11344079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02" name="台形 501">
              <a:extLst>
                <a:ext uri="{FF2B5EF4-FFF2-40B4-BE49-F238E27FC236}">
                  <a16:creationId xmlns:a16="http://schemas.microsoft.com/office/drawing/2014/main" id="{592B6400-FEE2-4CD3-A5C9-EB5D2AEA165A}"/>
                </a:ext>
              </a:extLst>
            </p:cNvPr>
            <p:cNvSpPr/>
            <p:nvPr/>
          </p:nvSpPr>
          <p:spPr bwMode="auto">
            <a:xfrm rot="19800000" flipH="1">
              <a:off x="5113222" y="5782656"/>
              <a:ext cx="253038" cy="538484"/>
            </a:xfrm>
            <a:prstGeom prst="trapezoid">
              <a:avLst>
                <a:gd name="adj" fmla="val 25108"/>
              </a:avLst>
            </a:pr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3" name="フリーフォーム: 図形 502">
              <a:extLst>
                <a:ext uri="{FF2B5EF4-FFF2-40B4-BE49-F238E27FC236}">
                  <a16:creationId xmlns:a16="http://schemas.microsoft.com/office/drawing/2014/main" id="{39F7F04C-1438-4528-AE3A-7F1FF72FD920}"/>
                </a:ext>
              </a:extLst>
            </p:cNvPr>
            <p:cNvSpPr/>
            <p:nvPr/>
          </p:nvSpPr>
          <p:spPr bwMode="auto">
            <a:xfrm>
              <a:off x="3440777" y="2986518"/>
              <a:ext cx="2648750" cy="2555905"/>
            </a:xfrm>
            <a:custGeom>
              <a:avLst/>
              <a:gdLst>
                <a:gd name="connsiteX0" fmla="*/ 1294223 w 2588446"/>
                <a:gd name="connsiteY0" fmla="*/ 0 h 2647023"/>
                <a:gd name="connsiteX1" fmla="*/ 2588446 w 2588446"/>
                <a:gd name="connsiteY1" fmla="*/ 1258070 h 2647023"/>
                <a:gd name="connsiteX2" fmla="*/ 2585200 w 2588446"/>
                <a:gd name="connsiteY2" fmla="*/ 1320561 h 2647023"/>
                <a:gd name="connsiteX3" fmla="*/ 2588446 w 2588446"/>
                <a:gd name="connsiteY3" fmla="*/ 1383332 h 2647023"/>
                <a:gd name="connsiteX4" fmla="*/ 1294223 w 2588446"/>
                <a:gd name="connsiteY4" fmla="*/ 2647023 h 2647023"/>
                <a:gd name="connsiteX5" fmla="*/ 0 w 2588446"/>
                <a:gd name="connsiteY5" fmla="*/ 1383332 h 2647023"/>
                <a:gd name="connsiteX6" fmla="*/ 3246 w 2588446"/>
                <a:gd name="connsiteY6" fmla="*/ 1320561 h 2647023"/>
                <a:gd name="connsiteX7" fmla="*/ 0 w 2588446"/>
                <a:gd name="connsiteY7" fmla="*/ 1258070 h 2647023"/>
                <a:gd name="connsiteX8" fmla="*/ 1294223 w 2588446"/>
                <a:gd name="connsiteY8" fmla="*/ 0 h 2647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88446" h="2647023">
                  <a:moveTo>
                    <a:pt x="1294223" y="0"/>
                  </a:moveTo>
                  <a:cubicBezTo>
                    <a:pt x="2009003" y="0"/>
                    <a:pt x="2588446" y="563257"/>
                    <a:pt x="2588446" y="1258070"/>
                  </a:cubicBezTo>
                  <a:lnTo>
                    <a:pt x="2585200" y="1320561"/>
                  </a:lnTo>
                  <a:lnTo>
                    <a:pt x="2588446" y="1383332"/>
                  </a:lnTo>
                  <a:cubicBezTo>
                    <a:pt x="2588446" y="2081249"/>
                    <a:pt x="2009003" y="2647023"/>
                    <a:pt x="1294223" y="2647023"/>
                  </a:cubicBezTo>
                  <a:cubicBezTo>
                    <a:pt x="579443" y="2647023"/>
                    <a:pt x="0" y="2081249"/>
                    <a:pt x="0" y="1383332"/>
                  </a:cubicBezTo>
                  <a:lnTo>
                    <a:pt x="3246" y="1320561"/>
                  </a:lnTo>
                  <a:lnTo>
                    <a:pt x="0" y="1258070"/>
                  </a:lnTo>
                  <a:cubicBezTo>
                    <a:pt x="0" y="563257"/>
                    <a:pt x="579443" y="0"/>
                    <a:pt x="129422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四角形: 上の 2 つの角を丸める 503">
              <a:extLst>
                <a:ext uri="{FF2B5EF4-FFF2-40B4-BE49-F238E27FC236}">
                  <a16:creationId xmlns:a16="http://schemas.microsoft.com/office/drawing/2014/main" id="{A8142495-30B4-40CD-854E-A7A2203787A1}"/>
                </a:ext>
              </a:extLst>
            </p:cNvPr>
            <p:cNvSpPr/>
            <p:nvPr/>
          </p:nvSpPr>
          <p:spPr bwMode="auto">
            <a:xfrm>
              <a:off x="4317476" y="5684151"/>
              <a:ext cx="858463" cy="981625"/>
            </a:xfrm>
            <a:prstGeom prst="round2SameRect">
              <a:avLst>
                <a:gd name="adj1" fmla="val 31731"/>
                <a:gd name="adj2" fmla="val 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フリーフォーム: 図形 504">
              <a:extLst>
                <a:ext uri="{FF2B5EF4-FFF2-40B4-BE49-F238E27FC236}">
                  <a16:creationId xmlns:a16="http://schemas.microsoft.com/office/drawing/2014/main" id="{4C7243E6-0B5B-4DFB-9D54-6A433094A9F8}"/>
                </a:ext>
              </a:extLst>
            </p:cNvPr>
            <p:cNvSpPr/>
            <p:nvPr/>
          </p:nvSpPr>
          <p:spPr bwMode="auto">
            <a:xfrm>
              <a:off x="4556946" y="5328551"/>
              <a:ext cx="368367" cy="455045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538389"/>
                <a:gd name="connsiteX1" fmla="*/ 401038 w 577050"/>
                <a:gd name="connsiteY1" fmla="*/ 0 h 538389"/>
                <a:gd name="connsiteX2" fmla="*/ 489938 w 577050"/>
                <a:gd name="connsiteY2" fmla="*/ 355600 h 538389"/>
                <a:gd name="connsiteX3" fmla="*/ 577050 w 577050"/>
                <a:gd name="connsiteY3" fmla="*/ 355600 h 538389"/>
                <a:gd name="connsiteX4" fmla="*/ 288527 w 577050"/>
                <a:gd name="connsiteY4" fmla="*/ 538389 h 538389"/>
                <a:gd name="connsiteX5" fmla="*/ 0 w 577050"/>
                <a:gd name="connsiteY5" fmla="*/ 355600 h 538389"/>
                <a:gd name="connsiteX6" fmla="*/ 87113 w 577050"/>
                <a:gd name="connsiteY6" fmla="*/ 355600 h 538389"/>
                <a:gd name="connsiteX7" fmla="*/ 176013 w 577050"/>
                <a:gd name="connsiteY7" fmla="*/ 0 h 538389"/>
                <a:gd name="connsiteX0" fmla="*/ 176013 w 577050"/>
                <a:gd name="connsiteY0" fmla="*/ 0 h 455045"/>
                <a:gd name="connsiteX1" fmla="*/ 401038 w 577050"/>
                <a:gd name="connsiteY1" fmla="*/ 0 h 455045"/>
                <a:gd name="connsiteX2" fmla="*/ 489938 w 577050"/>
                <a:gd name="connsiteY2" fmla="*/ 355600 h 455045"/>
                <a:gd name="connsiteX3" fmla="*/ 577050 w 577050"/>
                <a:gd name="connsiteY3" fmla="*/ 355600 h 455045"/>
                <a:gd name="connsiteX4" fmla="*/ 284710 w 577050"/>
                <a:gd name="connsiteY4" fmla="*/ 455045 h 455045"/>
                <a:gd name="connsiteX5" fmla="*/ 0 w 577050"/>
                <a:gd name="connsiteY5" fmla="*/ 355600 h 455045"/>
                <a:gd name="connsiteX6" fmla="*/ 87113 w 577050"/>
                <a:gd name="connsiteY6" fmla="*/ 355600 h 455045"/>
                <a:gd name="connsiteX7" fmla="*/ 176013 w 577050"/>
                <a:gd name="connsiteY7" fmla="*/ 0 h 45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5504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4710" y="455045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楕円 505">
              <a:extLst>
                <a:ext uri="{FF2B5EF4-FFF2-40B4-BE49-F238E27FC236}">
                  <a16:creationId xmlns:a16="http://schemas.microsoft.com/office/drawing/2014/main" id="{661634B4-F79C-4916-85FA-546DA8AF1DCA}"/>
                </a:ext>
              </a:extLst>
            </p:cNvPr>
            <p:cNvSpPr/>
            <p:nvPr/>
          </p:nvSpPr>
          <p:spPr bwMode="auto">
            <a:xfrm>
              <a:off x="3591160" y="3298653"/>
              <a:ext cx="2344937" cy="229155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台形 506">
              <a:extLst>
                <a:ext uri="{FF2B5EF4-FFF2-40B4-BE49-F238E27FC236}">
                  <a16:creationId xmlns:a16="http://schemas.microsoft.com/office/drawing/2014/main" id="{61E0D209-4304-4D76-8EA8-F5F475FD6F3C}"/>
                </a:ext>
              </a:extLst>
            </p:cNvPr>
            <p:cNvSpPr/>
            <p:nvPr/>
          </p:nvSpPr>
          <p:spPr bwMode="auto">
            <a:xfrm rot="10800000">
              <a:off x="4658627" y="5779632"/>
              <a:ext cx="163076" cy="121659"/>
            </a:xfrm>
            <a:prstGeom prst="trapezoid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8" name="五角形 3">
              <a:extLst>
                <a:ext uri="{FF2B5EF4-FFF2-40B4-BE49-F238E27FC236}">
                  <a16:creationId xmlns:a16="http://schemas.microsoft.com/office/drawing/2014/main" id="{E73AF4AB-860E-4854-8DE5-759EF85F167C}"/>
                </a:ext>
              </a:extLst>
            </p:cNvPr>
            <p:cNvSpPr/>
            <p:nvPr/>
          </p:nvSpPr>
          <p:spPr bwMode="auto">
            <a:xfrm rot="10800000">
              <a:off x="4657808" y="5901570"/>
              <a:ext cx="184214" cy="716709"/>
            </a:xfrm>
            <a:custGeom>
              <a:avLst/>
              <a:gdLst>
                <a:gd name="connsiteX0" fmla="*/ 0 w 180020"/>
                <a:gd name="connsiteY0" fmla="*/ 93337 h 244360"/>
                <a:gd name="connsiteX1" fmla="*/ 90010 w 180020"/>
                <a:gd name="connsiteY1" fmla="*/ 0 h 244360"/>
                <a:gd name="connsiteX2" fmla="*/ 180020 w 180020"/>
                <a:gd name="connsiteY2" fmla="*/ 93337 h 244360"/>
                <a:gd name="connsiteX3" fmla="*/ 145639 w 180020"/>
                <a:gd name="connsiteY3" fmla="*/ 244359 h 244360"/>
                <a:gd name="connsiteX4" fmla="*/ 34381 w 180020"/>
                <a:gd name="connsiteY4" fmla="*/ 244359 h 244360"/>
                <a:gd name="connsiteX5" fmla="*/ 0 w 180020"/>
                <a:gd name="connsiteY5" fmla="*/ 93337 h 244360"/>
                <a:gd name="connsiteX0" fmla="*/ 0 w 180020"/>
                <a:gd name="connsiteY0" fmla="*/ 93337 h 601547"/>
                <a:gd name="connsiteX1" fmla="*/ 90010 w 180020"/>
                <a:gd name="connsiteY1" fmla="*/ 0 h 601547"/>
                <a:gd name="connsiteX2" fmla="*/ 180020 w 180020"/>
                <a:gd name="connsiteY2" fmla="*/ 93337 h 601547"/>
                <a:gd name="connsiteX3" fmla="*/ 136114 w 180020"/>
                <a:gd name="connsiteY3" fmla="*/ 601547 h 601547"/>
                <a:gd name="connsiteX4" fmla="*/ 34381 w 180020"/>
                <a:gd name="connsiteY4" fmla="*/ 244359 h 601547"/>
                <a:gd name="connsiteX5" fmla="*/ 0 w 180020"/>
                <a:gd name="connsiteY5" fmla="*/ 93337 h 601547"/>
                <a:gd name="connsiteX0" fmla="*/ 0 w 180020"/>
                <a:gd name="connsiteY0" fmla="*/ 93337 h 601547"/>
                <a:gd name="connsiteX1" fmla="*/ 90010 w 180020"/>
                <a:gd name="connsiteY1" fmla="*/ 0 h 601547"/>
                <a:gd name="connsiteX2" fmla="*/ 180020 w 180020"/>
                <a:gd name="connsiteY2" fmla="*/ 93337 h 601547"/>
                <a:gd name="connsiteX3" fmla="*/ 136114 w 180020"/>
                <a:gd name="connsiteY3" fmla="*/ 601547 h 601547"/>
                <a:gd name="connsiteX4" fmla="*/ 58194 w 180020"/>
                <a:gd name="connsiteY4" fmla="*/ 601547 h 601547"/>
                <a:gd name="connsiteX5" fmla="*/ 0 w 180020"/>
                <a:gd name="connsiteY5" fmla="*/ 93337 h 601547"/>
                <a:gd name="connsiteX0" fmla="*/ 0 w 180020"/>
                <a:gd name="connsiteY0" fmla="*/ 93337 h 601547"/>
                <a:gd name="connsiteX1" fmla="*/ 90010 w 180020"/>
                <a:gd name="connsiteY1" fmla="*/ 0 h 601547"/>
                <a:gd name="connsiteX2" fmla="*/ 180020 w 180020"/>
                <a:gd name="connsiteY2" fmla="*/ 93337 h 601547"/>
                <a:gd name="connsiteX3" fmla="*/ 136114 w 180020"/>
                <a:gd name="connsiteY3" fmla="*/ 601547 h 601547"/>
                <a:gd name="connsiteX4" fmla="*/ 55813 w 180020"/>
                <a:gd name="connsiteY4" fmla="*/ 601547 h 601547"/>
                <a:gd name="connsiteX5" fmla="*/ 0 w 180020"/>
                <a:gd name="connsiteY5" fmla="*/ 93337 h 601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020" h="601547">
                  <a:moveTo>
                    <a:pt x="0" y="93337"/>
                  </a:moveTo>
                  <a:lnTo>
                    <a:pt x="90010" y="0"/>
                  </a:lnTo>
                  <a:lnTo>
                    <a:pt x="180020" y="93337"/>
                  </a:lnTo>
                  <a:lnTo>
                    <a:pt x="136114" y="601547"/>
                  </a:lnTo>
                  <a:lnTo>
                    <a:pt x="55813" y="601547"/>
                  </a:lnTo>
                  <a:lnTo>
                    <a:pt x="0" y="93337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9" name="二等辺三角形 1">
              <a:extLst>
                <a:ext uri="{FF2B5EF4-FFF2-40B4-BE49-F238E27FC236}">
                  <a16:creationId xmlns:a16="http://schemas.microsoft.com/office/drawing/2014/main" id="{48A64337-C4FD-42D5-A538-E507E801FC94}"/>
                </a:ext>
              </a:extLst>
            </p:cNvPr>
            <p:cNvSpPr/>
            <p:nvPr/>
          </p:nvSpPr>
          <p:spPr bwMode="auto">
            <a:xfrm>
              <a:off x="4478590" y="5684062"/>
              <a:ext cx="262384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0" name="二等辺三角形 1">
              <a:extLst>
                <a:ext uri="{FF2B5EF4-FFF2-40B4-BE49-F238E27FC236}">
                  <a16:creationId xmlns:a16="http://schemas.microsoft.com/office/drawing/2014/main" id="{FE8978AC-01BD-4ADB-A2AE-BAC85006296B}"/>
                </a:ext>
              </a:extLst>
            </p:cNvPr>
            <p:cNvSpPr/>
            <p:nvPr/>
          </p:nvSpPr>
          <p:spPr bwMode="auto">
            <a:xfrm flipH="1">
              <a:off x="4739141" y="5684061"/>
              <a:ext cx="262384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1" name="台形 510">
              <a:extLst>
                <a:ext uri="{FF2B5EF4-FFF2-40B4-BE49-F238E27FC236}">
                  <a16:creationId xmlns:a16="http://schemas.microsoft.com/office/drawing/2014/main" id="{2A40F75E-30BD-4995-B28F-15D57A1A7ED0}"/>
                </a:ext>
              </a:extLst>
            </p:cNvPr>
            <p:cNvSpPr/>
            <p:nvPr/>
          </p:nvSpPr>
          <p:spPr bwMode="auto">
            <a:xfrm rot="10800000" flipV="1">
              <a:off x="4253204" y="6610269"/>
              <a:ext cx="990003" cy="579272"/>
            </a:xfrm>
            <a:prstGeom prst="trapezoid">
              <a:avLst>
                <a:gd name="adj" fmla="val 12183"/>
              </a:avLst>
            </a:prstGeom>
            <a:pattFill prst="lgGrid">
              <a:fgClr>
                <a:schemeClr val="bg1">
                  <a:lumMod val="6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正方形/長方形 511">
              <a:extLst>
                <a:ext uri="{FF2B5EF4-FFF2-40B4-BE49-F238E27FC236}">
                  <a16:creationId xmlns:a16="http://schemas.microsoft.com/office/drawing/2014/main" id="{B6FDBC32-23F3-47FB-97A4-4FB0545A92CC}"/>
                </a:ext>
              </a:extLst>
            </p:cNvPr>
            <p:cNvSpPr/>
            <p:nvPr/>
          </p:nvSpPr>
          <p:spPr bwMode="auto">
            <a:xfrm>
              <a:off x="4321205" y="6610269"/>
              <a:ext cx="854648" cy="58270"/>
            </a:xfrm>
            <a:prstGeom prst="rect">
              <a:avLst/>
            </a:prstGeom>
            <a:pattFill prst="lgGrid">
              <a:fgClr>
                <a:schemeClr val="bg1">
                  <a:lumMod val="6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B2A761E1-F9DA-4FDC-AA3E-D874F6331F87}"/>
                </a:ext>
              </a:extLst>
            </p:cNvPr>
            <p:cNvGrpSpPr/>
            <p:nvPr/>
          </p:nvGrpSpPr>
          <p:grpSpPr>
            <a:xfrm>
              <a:off x="4284139" y="5660399"/>
              <a:ext cx="279164" cy="1075316"/>
              <a:chOff x="6681069" y="3784834"/>
              <a:chExt cx="272808" cy="1075316"/>
            </a:xfrm>
            <a:pattFill prst="dotGrid">
              <a:fgClr>
                <a:srgbClr val="CC6600"/>
              </a:fgClr>
              <a:bgClr>
                <a:srgbClr val="FF9900"/>
              </a:bgClr>
            </a:pattFill>
          </p:grpSpPr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1DA0B526-434C-47A2-B2C1-54E36FDA57BC}"/>
                  </a:ext>
                </a:extLst>
              </p:cNvPr>
              <p:cNvSpPr/>
              <p:nvPr/>
            </p:nvSpPr>
            <p:spPr bwMode="auto">
              <a:xfrm>
                <a:off x="6681069" y="3805472"/>
                <a:ext cx="272808" cy="1054678"/>
              </a:xfrm>
              <a:custGeom>
                <a:avLst/>
                <a:gdLst>
                  <a:gd name="connsiteX0" fmla="*/ 220954 w 272808"/>
                  <a:gd name="connsiteY0" fmla="*/ 0 h 1054678"/>
                  <a:gd name="connsiteX1" fmla="*/ 272808 w 272808"/>
                  <a:gd name="connsiteY1" fmla="*/ 0 h 1054678"/>
                  <a:gd name="connsiteX2" fmla="*/ 272808 w 272808"/>
                  <a:gd name="connsiteY2" fmla="*/ 1054678 h 1054678"/>
                  <a:gd name="connsiteX3" fmla="*/ 0 w 272808"/>
                  <a:gd name="connsiteY3" fmla="*/ 1054678 h 1054678"/>
                  <a:gd name="connsiteX4" fmla="*/ 0 w 272808"/>
                  <a:gd name="connsiteY4" fmla="*/ 220954 h 1054678"/>
                  <a:gd name="connsiteX5" fmla="*/ 220954 w 272808"/>
                  <a:gd name="connsiteY5" fmla="*/ 0 h 1054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2808" h="1054678">
                    <a:moveTo>
                      <a:pt x="220954" y="0"/>
                    </a:moveTo>
                    <a:lnTo>
                      <a:pt x="272808" y="0"/>
                    </a:lnTo>
                    <a:lnTo>
                      <a:pt x="272808" y="1054678"/>
                    </a:lnTo>
                    <a:lnTo>
                      <a:pt x="0" y="1054678"/>
                    </a:lnTo>
                    <a:lnTo>
                      <a:pt x="0" y="220954"/>
                    </a:lnTo>
                    <a:cubicBezTo>
                      <a:pt x="0" y="98924"/>
                      <a:pt x="98924" y="0"/>
                      <a:pt x="220954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F6941681-4588-408E-834B-DBDED5A6111D}"/>
                  </a:ext>
                </a:extLst>
              </p:cNvPr>
              <p:cNvSpPr/>
              <p:nvPr/>
            </p:nvSpPr>
            <p:spPr bwMode="auto">
              <a:xfrm rot="16200000">
                <a:off x="6472237" y="4072484"/>
                <a:ext cx="769290" cy="193989"/>
              </a:xfrm>
              <a:custGeom>
                <a:avLst/>
                <a:gdLst>
                  <a:gd name="connsiteX0" fmla="*/ 769290 w 769290"/>
                  <a:gd name="connsiteY0" fmla="*/ 193989 h 193989"/>
                  <a:gd name="connsiteX1" fmla="*/ 468190 w 769290"/>
                  <a:gd name="connsiteY1" fmla="*/ 193989 h 193989"/>
                  <a:gd name="connsiteX2" fmla="*/ 468192 w 769290"/>
                  <a:gd name="connsiteY2" fmla="*/ 193988 h 193989"/>
                  <a:gd name="connsiteX3" fmla="*/ 0 w 769290"/>
                  <a:gd name="connsiteY3" fmla="*/ 193988 h 193989"/>
                  <a:gd name="connsiteX4" fmla="*/ 540192 w 769290"/>
                  <a:gd name="connsiteY4" fmla="*/ 0 h 193989"/>
                  <a:gd name="connsiteX5" fmla="*/ 582128 w 769290"/>
                  <a:gd name="connsiteY5" fmla="*/ 98617 h 193989"/>
                  <a:gd name="connsiteX6" fmla="*/ 699941 w 769290"/>
                  <a:gd name="connsiteY6" fmla="*/ 2 h 19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69290" h="193989">
                    <a:moveTo>
                      <a:pt x="769290" y="193989"/>
                    </a:moveTo>
                    <a:lnTo>
                      <a:pt x="468190" y="193989"/>
                    </a:lnTo>
                    <a:lnTo>
                      <a:pt x="468192" y="193988"/>
                    </a:lnTo>
                    <a:lnTo>
                      <a:pt x="0" y="193988"/>
                    </a:lnTo>
                    <a:lnTo>
                      <a:pt x="540192" y="0"/>
                    </a:lnTo>
                    <a:lnTo>
                      <a:pt x="582128" y="98617"/>
                    </a:lnTo>
                    <a:lnTo>
                      <a:pt x="699941" y="2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A9F7CE42-6769-47F8-A785-4548BE679688}"/>
                </a:ext>
              </a:extLst>
            </p:cNvPr>
            <p:cNvGrpSpPr/>
            <p:nvPr/>
          </p:nvGrpSpPr>
          <p:grpSpPr>
            <a:xfrm flipH="1">
              <a:off x="4914632" y="5660399"/>
              <a:ext cx="279164" cy="1075316"/>
              <a:chOff x="6681069" y="3784834"/>
              <a:chExt cx="272808" cy="1075316"/>
            </a:xfrm>
            <a:pattFill prst="dotGrid">
              <a:fgClr>
                <a:srgbClr val="CC6600"/>
              </a:fgClr>
              <a:bgClr>
                <a:srgbClr val="FF9900"/>
              </a:bgClr>
            </a:pattFill>
          </p:grpSpPr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7771903F-9661-4A4C-8EBF-87D64B6C8975}"/>
                  </a:ext>
                </a:extLst>
              </p:cNvPr>
              <p:cNvSpPr/>
              <p:nvPr/>
            </p:nvSpPr>
            <p:spPr bwMode="auto">
              <a:xfrm>
                <a:off x="6681069" y="3805472"/>
                <a:ext cx="272808" cy="1054678"/>
              </a:xfrm>
              <a:custGeom>
                <a:avLst/>
                <a:gdLst>
                  <a:gd name="connsiteX0" fmla="*/ 220954 w 272808"/>
                  <a:gd name="connsiteY0" fmla="*/ 0 h 1054678"/>
                  <a:gd name="connsiteX1" fmla="*/ 272808 w 272808"/>
                  <a:gd name="connsiteY1" fmla="*/ 0 h 1054678"/>
                  <a:gd name="connsiteX2" fmla="*/ 272808 w 272808"/>
                  <a:gd name="connsiteY2" fmla="*/ 1054678 h 1054678"/>
                  <a:gd name="connsiteX3" fmla="*/ 0 w 272808"/>
                  <a:gd name="connsiteY3" fmla="*/ 1054678 h 1054678"/>
                  <a:gd name="connsiteX4" fmla="*/ 0 w 272808"/>
                  <a:gd name="connsiteY4" fmla="*/ 220954 h 1054678"/>
                  <a:gd name="connsiteX5" fmla="*/ 220954 w 272808"/>
                  <a:gd name="connsiteY5" fmla="*/ 0 h 1054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2808" h="1054678">
                    <a:moveTo>
                      <a:pt x="220954" y="0"/>
                    </a:moveTo>
                    <a:lnTo>
                      <a:pt x="272808" y="0"/>
                    </a:lnTo>
                    <a:lnTo>
                      <a:pt x="272808" y="1054678"/>
                    </a:lnTo>
                    <a:lnTo>
                      <a:pt x="0" y="1054678"/>
                    </a:lnTo>
                    <a:lnTo>
                      <a:pt x="0" y="220954"/>
                    </a:lnTo>
                    <a:cubicBezTo>
                      <a:pt x="0" y="98924"/>
                      <a:pt x="98924" y="0"/>
                      <a:pt x="220954" y="0"/>
                    </a:cubicBez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EF8A291B-4383-4F7B-8791-0040C0FE7925}"/>
                  </a:ext>
                </a:extLst>
              </p:cNvPr>
              <p:cNvSpPr/>
              <p:nvPr/>
            </p:nvSpPr>
            <p:spPr bwMode="auto">
              <a:xfrm rot="16200000">
                <a:off x="6472237" y="4072484"/>
                <a:ext cx="769290" cy="193989"/>
              </a:xfrm>
              <a:custGeom>
                <a:avLst/>
                <a:gdLst>
                  <a:gd name="connsiteX0" fmla="*/ 769290 w 769290"/>
                  <a:gd name="connsiteY0" fmla="*/ 193989 h 193989"/>
                  <a:gd name="connsiteX1" fmla="*/ 468190 w 769290"/>
                  <a:gd name="connsiteY1" fmla="*/ 193989 h 193989"/>
                  <a:gd name="connsiteX2" fmla="*/ 468192 w 769290"/>
                  <a:gd name="connsiteY2" fmla="*/ 193988 h 193989"/>
                  <a:gd name="connsiteX3" fmla="*/ 0 w 769290"/>
                  <a:gd name="connsiteY3" fmla="*/ 193988 h 193989"/>
                  <a:gd name="connsiteX4" fmla="*/ 540192 w 769290"/>
                  <a:gd name="connsiteY4" fmla="*/ 0 h 193989"/>
                  <a:gd name="connsiteX5" fmla="*/ 582128 w 769290"/>
                  <a:gd name="connsiteY5" fmla="*/ 98617 h 193989"/>
                  <a:gd name="connsiteX6" fmla="*/ 699941 w 769290"/>
                  <a:gd name="connsiteY6" fmla="*/ 2 h 19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69290" h="193989">
                    <a:moveTo>
                      <a:pt x="769290" y="193989"/>
                    </a:moveTo>
                    <a:lnTo>
                      <a:pt x="468190" y="193989"/>
                    </a:lnTo>
                    <a:lnTo>
                      <a:pt x="468192" y="193988"/>
                    </a:lnTo>
                    <a:lnTo>
                      <a:pt x="0" y="193988"/>
                    </a:lnTo>
                    <a:lnTo>
                      <a:pt x="540192" y="0"/>
                    </a:lnTo>
                    <a:lnTo>
                      <a:pt x="582128" y="98617"/>
                    </a:lnTo>
                    <a:lnTo>
                      <a:pt x="699941" y="2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5" name="フリーフォーム: 図形 514">
              <a:extLst>
                <a:ext uri="{FF2B5EF4-FFF2-40B4-BE49-F238E27FC236}">
                  <a16:creationId xmlns:a16="http://schemas.microsoft.com/office/drawing/2014/main" id="{1AD41A37-E06B-4DEE-BA7B-55613533D721}"/>
                </a:ext>
              </a:extLst>
            </p:cNvPr>
            <p:cNvSpPr/>
            <p:nvPr/>
          </p:nvSpPr>
          <p:spPr bwMode="auto">
            <a:xfrm>
              <a:off x="4457722" y="3264882"/>
              <a:ext cx="593705" cy="843362"/>
            </a:xfrm>
            <a:custGeom>
              <a:avLst/>
              <a:gdLst>
                <a:gd name="connsiteX0" fmla="*/ 652573 w 1442865"/>
                <a:gd name="connsiteY0" fmla="*/ 0 h 1359241"/>
                <a:gd name="connsiteX1" fmla="*/ 721433 w 1442865"/>
                <a:gd name="connsiteY1" fmla="*/ 4793 h 1359241"/>
                <a:gd name="connsiteX2" fmla="*/ 790292 w 1442865"/>
                <a:gd name="connsiteY2" fmla="*/ 0 h 1359241"/>
                <a:gd name="connsiteX3" fmla="*/ 1442865 w 1442865"/>
                <a:gd name="connsiteY3" fmla="*/ 720080 h 1359241"/>
                <a:gd name="connsiteX4" fmla="*/ 1155151 w 1442865"/>
                <a:gd name="connsiteY4" fmla="*/ 1317182 h 1359241"/>
                <a:gd name="connsiteX5" fmla="*/ 1084928 w 1442865"/>
                <a:gd name="connsiteY5" fmla="*/ 1359241 h 1359241"/>
                <a:gd name="connsiteX6" fmla="*/ 1143754 w 1442865"/>
                <a:gd name="connsiteY6" fmla="*/ 1239650 h 1359241"/>
                <a:gd name="connsiteX7" fmla="*/ 1195037 w 1442865"/>
                <a:gd name="connsiteY7" fmla="*/ 959362 h 1359241"/>
                <a:gd name="connsiteX8" fmla="*/ 796475 w 1442865"/>
                <a:gd name="connsiteY8" fmla="*/ 295870 h 1359241"/>
                <a:gd name="connsiteX9" fmla="*/ 721433 w 1442865"/>
                <a:gd name="connsiteY9" fmla="*/ 270165 h 1359241"/>
                <a:gd name="connsiteX10" fmla="*/ 646390 w 1442865"/>
                <a:gd name="connsiteY10" fmla="*/ 295870 h 1359241"/>
                <a:gd name="connsiteX11" fmla="*/ 247828 w 1442865"/>
                <a:gd name="connsiteY11" fmla="*/ 959362 h 1359241"/>
                <a:gd name="connsiteX12" fmla="*/ 299111 w 1442865"/>
                <a:gd name="connsiteY12" fmla="*/ 1239650 h 1359241"/>
                <a:gd name="connsiteX13" fmla="*/ 357937 w 1442865"/>
                <a:gd name="connsiteY13" fmla="*/ 1359241 h 1359241"/>
                <a:gd name="connsiteX14" fmla="*/ 287714 w 1442865"/>
                <a:gd name="connsiteY14" fmla="*/ 1317182 h 1359241"/>
                <a:gd name="connsiteX15" fmla="*/ 0 w 1442865"/>
                <a:gd name="connsiteY15" fmla="*/ 720080 h 1359241"/>
                <a:gd name="connsiteX16" fmla="*/ 652573 w 1442865"/>
                <a:gd name="connsiteY16" fmla="*/ 0 h 1359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42865" h="1359241">
                  <a:moveTo>
                    <a:pt x="652573" y="0"/>
                  </a:moveTo>
                  <a:lnTo>
                    <a:pt x="721433" y="4793"/>
                  </a:lnTo>
                  <a:lnTo>
                    <a:pt x="790292" y="0"/>
                  </a:lnTo>
                  <a:cubicBezTo>
                    <a:pt x="1150698" y="0"/>
                    <a:pt x="1442865" y="322391"/>
                    <a:pt x="1442865" y="720080"/>
                  </a:cubicBezTo>
                  <a:cubicBezTo>
                    <a:pt x="1442865" y="968636"/>
                    <a:pt x="1328737" y="1187778"/>
                    <a:pt x="1155151" y="1317182"/>
                  </a:cubicBezTo>
                  <a:lnTo>
                    <a:pt x="1084928" y="1359241"/>
                  </a:lnTo>
                  <a:lnTo>
                    <a:pt x="1143754" y="1239650"/>
                  </a:lnTo>
                  <a:cubicBezTo>
                    <a:pt x="1176776" y="1153501"/>
                    <a:pt x="1195037" y="1058784"/>
                    <a:pt x="1195037" y="959362"/>
                  </a:cubicBezTo>
                  <a:cubicBezTo>
                    <a:pt x="1195037" y="661095"/>
                    <a:pt x="1030693" y="405184"/>
                    <a:pt x="796475" y="295870"/>
                  </a:cubicBezTo>
                  <a:lnTo>
                    <a:pt x="721433" y="270165"/>
                  </a:lnTo>
                  <a:lnTo>
                    <a:pt x="646390" y="295870"/>
                  </a:lnTo>
                  <a:cubicBezTo>
                    <a:pt x="412172" y="405184"/>
                    <a:pt x="247828" y="661095"/>
                    <a:pt x="247828" y="959362"/>
                  </a:cubicBezTo>
                  <a:cubicBezTo>
                    <a:pt x="247828" y="1058784"/>
                    <a:pt x="266089" y="1153501"/>
                    <a:pt x="299111" y="1239650"/>
                  </a:cubicBezTo>
                  <a:lnTo>
                    <a:pt x="357937" y="1359241"/>
                  </a:lnTo>
                  <a:lnTo>
                    <a:pt x="287714" y="1317182"/>
                  </a:lnTo>
                  <a:cubicBezTo>
                    <a:pt x="114128" y="1187778"/>
                    <a:pt x="0" y="968636"/>
                    <a:pt x="0" y="720080"/>
                  </a:cubicBezTo>
                  <a:cubicBezTo>
                    <a:pt x="0" y="322391"/>
                    <a:pt x="292167" y="0"/>
                    <a:pt x="65257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6" name="フリーフォーム: 図形 515">
              <a:extLst>
                <a:ext uri="{FF2B5EF4-FFF2-40B4-BE49-F238E27FC236}">
                  <a16:creationId xmlns:a16="http://schemas.microsoft.com/office/drawing/2014/main" id="{6AB6FF56-66DE-4965-9CDC-BC6BF74DAC83}"/>
                </a:ext>
              </a:extLst>
            </p:cNvPr>
            <p:cNvSpPr/>
            <p:nvPr/>
          </p:nvSpPr>
          <p:spPr bwMode="auto">
            <a:xfrm>
              <a:off x="3500597" y="3160702"/>
              <a:ext cx="2468806" cy="2501666"/>
            </a:xfrm>
            <a:custGeom>
              <a:avLst/>
              <a:gdLst>
                <a:gd name="connsiteX0" fmla="*/ 1234403 w 2468806"/>
                <a:gd name="connsiteY0" fmla="*/ 0 h 2501666"/>
                <a:gd name="connsiteX1" fmla="*/ 2468806 w 2468806"/>
                <a:gd name="connsiteY1" fmla="*/ 1302978 h 2501666"/>
                <a:gd name="connsiteX2" fmla="*/ 1822793 w 2468806"/>
                <a:gd name="connsiteY2" fmla="*/ 2448694 h 2501666"/>
                <a:gd name="connsiteX3" fmla="*/ 1718617 w 2468806"/>
                <a:gd name="connsiteY3" fmla="*/ 2501666 h 2501666"/>
                <a:gd name="connsiteX4" fmla="*/ 1747782 w 2468806"/>
                <a:gd name="connsiteY4" fmla="*/ 2477246 h 2501666"/>
                <a:gd name="connsiteX5" fmla="*/ 2152611 w 2468806"/>
                <a:gd name="connsiteY5" fmla="*/ 1427872 h 2501666"/>
                <a:gd name="connsiteX6" fmla="*/ 1234403 w 2468806"/>
                <a:gd name="connsiteY6" fmla="*/ 162370 h 2501666"/>
                <a:gd name="connsiteX7" fmla="*/ 316195 w 2468806"/>
                <a:gd name="connsiteY7" fmla="*/ 1427872 h 2501666"/>
                <a:gd name="connsiteX8" fmla="*/ 721025 w 2468806"/>
                <a:gd name="connsiteY8" fmla="*/ 2477246 h 2501666"/>
                <a:gd name="connsiteX9" fmla="*/ 750190 w 2468806"/>
                <a:gd name="connsiteY9" fmla="*/ 2501666 h 2501666"/>
                <a:gd name="connsiteX10" fmla="*/ 646013 w 2468806"/>
                <a:gd name="connsiteY10" fmla="*/ 2448694 h 2501666"/>
                <a:gd name="connsiteX11" fmla="*/ 0 w 2468806"/>
                <a:gd name="connsiteY11" fmla="*/ 1302978 h 2501666"/>
                <a:gd name="connsiteX12" fmla="*/ 1234403 w 2468806"/>
                <a:gd name="connsiteY12" fmla="*/ 0 h 250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68806" h="2501666">
                  <a:moveTo>
                    <a:pt x="1234403" y="0"/>
                  </a:moveTo>
                  <a:cubicBezTo>
                    <a:pt x="1916145" y="0"/>
                    <a:pt x="2468806" y="583363"/>
                    <a:pt x="2468806" y="1302978"/>
                  </a:cubicBezTo>
                  <a:cubicBezTo>
                    <a:pt x="2468806" y="1797713"/>
                    <a:pt x="2207588" y="2228048"/>
                    <a:pt x="1822793" y="2448694"/>
                  </a:cubicBezTo>
                  <a:lnTo>
                    <a:pt x="1718617" y="2501666"/>
                  </a:lnTo>
                  <a:lnTo>
                    <a:pt x="1747782" y="2477246"/>
                  </a:lnTo>
                  <a:cubicBezTo>
                    <a:pt x="1992027" y="2249826"/>
                    <a:pt x="2152611" y="1864695"/>
                    <a:pt x="2152611" y="1427872"/>
                  </a:cubicBezTo>
                  <a:cubicBezTo>
                    <a:pt x="2152611" y="728955"/>
                    <a:pt x="1741515" y="162370"/>
                    <a:pt x="1234403" y="162370"/>
                  </a:cubicBezTo>
                  <a:cubicBezTo>
                    <a:pt x="727291" y="162370"/>
                    <a:pt x="316195" y="728955"/>
                    <a:pt x="316195" y="1427872"/>
                  </a:cubicBezTo>
                  <a:cubicBezTo>
                    <a:pt x="316195" y="1864695"/>
                    <a:pt x="476780" y="2249826"/>
                    <a:pt x="721025" y="2477246"/>
                  </a:cubicBezTo>
                  <a:lnTo>
                    <a:pt x="750190" y="2501666"/>
                  </a:lnTo>
                  <a:lnTo>
                    <a:pt x="646013" y="2448694"/>
                  </a:lnTo>
                  <a:cubicBezTo>
                    <a:pt x="261219" y="2228048"/>
                    <a:pt x="0" y="1797713"/>
                    <a:pt x="0" y="1302978"/>
                  </a:cubicBezTo>
                  <a:cubicBezTo>
                    <a:pt x="0" y="583363"/>
                    <a:pt x="552661" y="0"/>
                    <a:pt x="12344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B9B08B9E-2408-486A-9073-2A9F111CA5B0}"/>
                </a:ext>
              </a:extLst>
            </p:cNvPr>
            <p:cNvGrpSpPr/>
            <p:nvPr/>
          </p:nvGrpSpPr>
          <p:grpSpPr>
            <a:xfrm>
              <a:off x="3664585" y="4459198"/>
              <a:ext cx="2137272" cy="1359648"/>
              <a:chOff x="4106112" y="-976402"/>
              <a:chExt cx="2528303" cy="1359648"/>
            </a:xfrm>
          </p:grpSpPr>
          <p:grpSp>
            <p:nvGrpSpPr>
              <p:cNvPr id="539" name="グループ化 538">
                <a:extLst>
                  <a:ext uri="{FF2B5EF4-FFF2-40B4-BE49-F238E27FC236}">
                    <a16:creationId xmlns:a16="http://schemas.microsoft.com/office/drawing/2014/main" id="{672AC516-9DEA-47B0-A048-33D313271B55}"/>
                  </a:ext>
                </a:extLst>
              </p:cNvPr>
              <p:cNvGrpSpPr/>
              <p:nvPr/>
            </p:nvGrpSpPr>
            <p:grpSpPr>
              <a:xfrm>
                <a:off x="4244809" y="-653053"/>
                <a:ext cx="2249447" cy="1036299"/>
                <a:chOff x="3186100" y="-615702"/>
                <a:chExt cx="2249447" cy="1036299"/>
              </a:xfrm>
            </p:grpSpPr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F8AAAFE1-2773-4C4B-8B74-703F2AC74420}"/>
                    </a:ext>
                  </a:extLst>
                </p:cNvPr>
                <p:cNvSpPr/>
                <p:nvPr/>
              </p:nvSpPr>
              <p:spPr bwMode="auto">
                <a:xfrm>
                  <a:off x="3186100" y="-615702"/>
                  <a:ext cx="2249447" cy="999063"/>
                </a:xfrm>
                <a:custGeom>
                  <a:avLst/>
                  <a:gdLst>
                    <a:gd name="connsiteX0" fmla="*/ 31249 w 2249447"/>
                    <a:gd name="connsiteY0" fmla="*/ 0 h 999063"/>
                    <a:gd name="connsiteX1" fmla="*/ 1120118 w 2249447"/>
                    <a:gd name="connsiteY1" fmla="*/ 967064 h 999063"/>
                    <a:gd name="connsiteX2" fmla="*/ 2218262 w 2249447"/>
                    <a:gd name="connsiteY2" fmla="*/ 10255 h 999063"/>
                    <a:gd name="connsiteX3" fmla="*/ 2249447 w 2249447"/>
                    <a:gd name="connsiteY3" fmla="*/ 17410 h 999063"/>
                    <a:gd name="connsiteX4" fmla="*/ 1119969 w 2249447"/>
                    <a:gd name="connsiteY4" fmla="*/ 999048 h 999063"/>
                    <a:gd name="connsiteX5" fmla="*/ 0 w 2249447"/>
                    <a:gd name="connsiteY5" fmla="*/ 6864 h 99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49447" h="999063">
                      <a:moveTo>
                        <a:pt x="31249" y="0"/>
                      </a:moveTo>
                      <a:cubicBezTo>
                        <a:pt x="136558" y="560469"/>
                        <a:pt x="591123" y="964185"/>
                        <a:pt x="1120118" y="967064"/>
                      </a:cubicBezTo>
                      <a:cubicBezTo>
                        <a:pt x="1649698" y="969947"/>
                        <a:pt x="2108339" y="570334"/>
                        <a:pt x="2218262" y="10255"/>
                      </a:cubicBezTo>
                      <a:lnTo>
                        <a:pt x="2249447" y="17410"/>
                      </a:lnTo>
                      <a:cubicBezTo>
                        <a:pt x="2136188" y="592074"/>
                        <a:pt x="1664526" y="1001999"/>
                        <a:pt x="1119969" y="999048"/>
                      </a:cubicBezTo>
                      <a:cubicBezTo>
                        <a:pt x="575996" y="996099"/>
                        <a:pt x="108508" y="581950"/>
                        <a:pt x="0" y="686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53" name="楕円 552">
                  <a:extLst>
                    <a:ext uri="{FF2B5EF4-FFF2-40B4-BE49-F238E27FC236}">
                      <a16:creationId xmlns:a16="http://schemas.microsoft.com/office/drawing/2014/main" id="{99363667-6C30-46C2-BE80-9149C54E9EF0}"/>
                    </a:ext>
                  </a:extLst>
                </p:cNvPr>
                <p:cNvSpPr/>
                <p:nvPr/>
              </p:nvSpPr>
              <p:spPr bwMode="auto">
                <a:xfrm>
                  <a:off x="4266496" y="309135"/>
                  <a:ext cx="96443" cy="11146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05F64380-69AC-4D34-AD05-DAA24F1011F2}"/>
                  </a:ext>
                </a:extLst>
              </p:cNvPr>
              <p:cNvGrpSpPr/>
              <p:nvPr/>
            </p:nvGrpSpPr>
            <p:grpSpPr>
              <a:xfrm rot="20902343">
                <a:off x="4106112" y="-976402"/>
                <a:ext cx="248540" cy="406332"/>
                <a:chOff x="3056592" y="-882826"/>
                <a:chExt cx="216439" cy="353851"/>
              </a:xfrm>
            </p:grpSpPr>
            <p:sp>
              <p:nvSpPr>
                <p:cNvPr id="547" name="楕円 546">
                  <a:extLst>
                    <a:ext uri="{FF2B5EF4-FFF2-40B4-BE49-F238E27FC236}">
                      <a16:creationId xmlns:a16="http://schemas.microsoft.com/office/drawing/2014/main" id="{627F5184-52FB-4D0D-870E-1B6367F27B49}"/>
                    </a:ext>
                  </a:extLst>
                </p:cNvPr>
                <p:cNvSpPr/>
                <p:nvPr/>
              </p:nvSpPr>
              <p:spPr bwMode="auto">
                <a:xfrm>
                  <a:off x="3141753" y="-591055"/>
                  <a:ext cx="49122" cy="6208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48" name="楕円 547">
                  <a:extLst>
                    <a:ext uri="{FF2B5EF4-FFF2-40B4-BE49-F238E27FC236}">
                      <a16:creationId xmlns:a16="http://schemas.microsoft.com/office/drawing/2014/main" id="{E159C527-5443-403F-B633-3BAC24A1ED5D}"/>
                    </a:ext>
                  </a:extLst>
                </p:cNvPr>
                <p:cNvSpPr/>
                <p:nvPr/>
              </p:nvSpPr>
              <p:spPr bwMode="auto">
                <a:xfrm>
                  <a:off x="3117940" y="-702469"/>
                  <a:ext cx="96748" cy="143044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549" name="グループ化 548">
                  <a:extLst>
                    <a:ext uri="{FF2B5EF4-FFF2-40B4-BE49-F238E27FC236}">
                      <a16:creationId xmlns:a16="http://schemas.microsoft.com/office/drawing/2014/main" id="{AC4236FF-2C65-405D-903A-505184329CA0}"/>
                    </a:ext>
                  </a:extLst>
                </p:cNvPr>
                <p:cNvGrpSpPr/>
                <p:nvPr/>
              </p:nvGrpSpPr>
              <p:grpSpPr>
                <a:xfrm>
                  <a:off x="3056592" y="-882826"/>
                  <a:ext cx="216439" cy="255557"/>
                  <a:chOff x="3056592" y="-882826"/>
                  <a:chExt cx="216439" cy="255557"/>
                </a:xfrm>
              </p:grpSpPr>
              <p:sp>
                <p:nvSpPr>
                  <p:cNvPr id="550" name="楕円 549">
                    <a:extLst>
                      <a:ext uri="{FF2B5EF4-FFF2-40B4-BE49-F238E27FC236}">
                        <a16:creationId xmlns:a16="http://schemas.microsoft.com/office/drawing/2014/main" id="{BFBCC42B-26D3-4833-A688-DCE6F5A9DD8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56592" y="-882826"/>
                    <a:ext cx="216439" cy="25555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551" name="楕円 550">
                    <a:extLst>
                      <a:ext uri="{FF2B5EF4-FFF2-40B4-BE49-F238E27FC236}">
                        <a16:creationId xmlns:a16="http://schemas.microsoft.com/office/drawing/2014/main" id="{96906B24-EAB5-466C-AF3E-DA5D4492811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64656" y="-825499"/>
                    <a:ext cx="77528" cy="140904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</p:grpSp>
          <p:grpSp>
            <p:nvGrpSpPr>
              <p:cNvPr id="541" name="グループ化 540">
                <a:extLst>
                  <a:ext uri="{FF2B5EF4-FFF2-40B4-BE49-F238E27FC236}">
                    <a16:creationId xmlns:a16="http://schemas.microsoft.com/office/drawing/2014/main" id="{E5B01B9F-67CE-4D76-A9A3-1623C2899951}"/>
                  </a:ext>
                </a:extLst>
              </p:cNvPr>
              <p:cNvGrpSpPr/>
              <p:nvPr/>
            </p:nvGrpSpPr>
            <p:grpSpPr>
              <a:xfrm rot="697657" flipH="1">
                <a:off x="6385875" y="-976401"/>
                <a:ext cx="248540" cy="406332"/>
                <a:chOff x="3056592" y="-882826"/>
                <a:chExt cx="216439" cy="353851"/>
              </a:xfrm>
            </p:grpSpPr>
            <p:sp>
              <p:nvSpPr>
                <p:cNvPr id="542" name="楕円 541">
                  <a:extLst>
                    <a:ext uri="{FF2B5EF4-FFF2-40B4-BE49-F238E27FC236}">
                      <a16:creationId xmlns:a16="http://schemas.microsoft.com/office/drawing/2014/main" id="{75D1A85A-4503-4E6B-AE3D-9CF16DDE2E07}"/>
                    </a:ext>
                  </a:extLst>
                </p:cNvPr>
                <p:cNvSpPr/>
                <p:nvPr/>
              </p:nvSpPr>
              <p:spPr bwMode="auto">
                <a:xfrm>
                  <a:off x="3141753" y="-591055"/>
                  <a:ext cx="49122" cy="6208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43" name="楕円 542">
                  <a:extLst>
                    <a:ext uri="{FF2B5EF4-FFF2-40B4-BE49-F238E27FC236}">
                      <a16:creationId xmlns:a16="http://schemas.microsoft.com/office/drawing/2014/main" id="{BC94017B-6FE2-4A12-A27C-20BB9A2C4EB3}"/>
                    </a:ext>
                  </a:extLst>
                </p:cNvPr>
                <p:cNvSpPr/>
                <p:nvPr/>
              </p:nvSpPr>
              <p:spPr bwMode="auto">
                <a:xfrm>
                  <a:off x="3117940" y="-702469"/>
                  <a:ext cx="96748" cy="143044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544" name="グループ化 543">
                  <a:extLst>
                    <a:ext uri="{FF2B5EF4-FFF2-40B4-BE49-F238E27FC236}">
                      <a16:creationId xmlns:a16="http://schemas.microsoft.com/office/drawing/2014/main" id="{8015ED79-8DF0-4995-84F1-0BE1081DDA60}"/>
                    </a:ext>
                  </a:extLst>
                </p:cNvPr>
                <p:cNvGrpSpPr/>
                <p:nvPr/>
              </p:nvGrpSpPr>
              <p:grpSpPr>
                <a:xfrm>
                  <a:off x="3056592" y="-882826"/>
                  <a:ext cx="216439" cy="255557"/>
                  <a:chOff x="3056592" y="-882826"/>
                  <a:chExt cx="216439" cy="255557"/>
                </a:xfrm>
              </p:grpSpPr>
              <p:sp>
                <p:nvSpPr>
                  <p:cNvPr id="545" name="楕円 544">
                    <a:extLst>
                      <a:ext uri="{FF2B5EF4-FFF2-40B4-BE49-F238E27FC236}">
                        <a16:creationId xmlns:a16="http://schemas.microsoft.com/office/drawing/2014/main" id="{50129AC7-0375-4768-ADBF-8D91B53E20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56592" y="-882826"/>
                    <a:ext cx="216439" cy="25555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546" name="楕円 545">
                    <a:extLst>
                      <a:ext uri="{FF2B5EF4-FFF2-40B4-BE49-F238E27FC236}">
                        <a16:creationId xmlns:a16="http://schemas.microsoft.com/office/drawing/2014/main" id="{0FAC4C83-5A73-4A97-A9EC-4D071C3F2FE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64656" y="-825499"/>
                    <a:ext cx="77528" cy="140904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</p:grpSp>
        </p:grpSp>
        <p:grpSp>
          <p:nvGrpSpPr>
            <p:cNvPr id="518" name="グループ化 517">
              <a:extLst>
                <a:ext uri="{FF2B5EF4-FFF2-40B4-BE49-F238E27FC236}">
                  <a16:creationId xmlns:a16="http://schemas.microsoft.com/office/drawing/2014/main" id="{84CE5E14-9458-43DA-A89A-11D797B7DFF4}"/>
                </a:ext>
              </a:extLst>
            </p:cNvPr>
            <p:cNvGrpSpPr/>
            <p:nvPr/>
          </p:nvGrpSpPr>
          <p:grpSpPr>
            <a:xfrm>
              <a:off x="4476122" y="5796467"/>
              <a:ext cx="585148" cy="558603"/>
              <a:chOff x="5316568" y="4256376"/>
              <a:chExt cx="585148" cy="558603"/>
            </a:xfrm>
          </p:grpSpPr>
          <p:sp>
            <p:nvSpPr>
              <p:cNvPr id="534" name="四角形: 角を丸くする 533">
                <a:extLst>
                  <a:ext uri="{FF2B5EF4-FFF2-40B4-BE49-F238E27FC236}">
                    <a16:creationId xmlns:a16="http://schemas.microsoft.com/office/drawing/2014/main" id="{7AE95076-D0E3-4731-8184-858EE68FA224}"/>
                  </a:ext>
                </a:extLst>
              </p:cNvPr>
              <p:cNvSpPr/>
              <p:nvPr/>
            </p:nvSpPr>
            <p:spPr bwMode="auto">
              <a:xfrm rot="19978608" flipV="1">
                <a:off x="5714511" y="4349476"/>
                <a:ext cx="101314" cy="22137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30D3EFC3-96E6-4309-84E8-9832D7856558}"/>
                  </a:ext>
                </a:extLst>
              </p:cNvPr>
              <p:cNvGrpSpPr/>
              <p:nvPr/>
            </p:nvGrpSpPr>
            <p:grpSpPr>
              <a:xfrm>
                <a:off x="5316568" y="4256376"/>
                <a:ext cx="456771" cy="367786"/>
                <a:chOff x="3978711" y="4877795"/>
                <a:chExt cx="558294" cy="518583"/>
              </a:xfrm>
            </p:grpSpPr>
            <p:sp>
              <p:nvSpPr>
                <p:cNvPr id="537" name="四角形: 角を丸くする 311">
                  <a:extLst>
                    <a:ext uri="{FF2B5EF4-FFF2-40B4-BE49-F238E27FC236}">
                      <a16:creationId xmlns:a16="http://schemas.microsoft.com/office/drawing/2014/main" id="{7DDE12F7-19EE-407D-90F6-A249C2F100D8}"/>
                    </a:ext>
                  </a:extLst>
                </p:cNvPr>
                <p:cNvSpPr/>
                <p:nvPr/>
              </p:nvSpPr>
              <p:spPr bwMode="auto">
                <a:xfrm>
                  <a:off x="3978713" y="4912577"/>
                  <a:ext cx="558292" cy="483801"/>
                </a:xfrm>
                <a:custGeom>
                  <a:avLst/>
                  <a:gdLst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42937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9236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43917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292" h="483801">
                      <a:moveTo>
                        <a:pt x="0" y="42937"/>
                      </a:moveTo>
                      <a:cubicBezTo>
                        <a:pt x="0" y="19224"/>
                        <a:pt x="19224" y="0"/>
                        <a:pt x="42937" y="0"/>
                      </a:cubicBezTo>
                      <a:lnTo>
                        <a:pt x="515355" y="0"/>
                      </a:lnTo>
                      <a:cubicBezTo>
                        <a:pt x="539068" y="0"/>
                        <a:pt x="558292" y="19224"/>
                        <a:pt x="558292" y="42937"/>
                      </a:cubicBezTo>
                      <a:lnTo>
                        <a:pt x="484474" y="440864"/>
                      </a:lnTo>
                      <a:cubicBezTo>
                        <a:pt x="484474" y="464577"/>
                        <a:pt x="467630" y="483801"/>
                        <a:pt x="443917" y="483801"/>
                      </a:cubicBezTo>
                      <a:lnTo>
                        <a:pt x="97706" y="483801"/>
                      </a:lnTo>
                      <a:cubicBezTo>
                        <a:pt x="73993" y="483801"/>
                        <a:pt x="66675" y="464577"/>
                        <a:pt x="66675" y="440864"/>
                      </a:cubicBezTo>
                      <a:lnTo>
                        <a:pt x="0" y="4293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8" name="四角形: 角を丸くする 537">
                  <a:extLst>
                    <a:ext uri="{FF2B5EF4-FFF2-40B4-BE49-F238E27FC236}">
                      <a16:creationId xmlns:a16="http://schemas.microsoft.com/office/drawing/2014/main" id="{6A616FFC-B3A1-4985-8E10-436D336EC2D4}"/>
                    </a:ext>
                  </a:extLst>
                </p:cNvPr>
                <p:cNvSpPr/>
                <p:nvPr/>
              </p:nvSpPr>
              <p:spPr bwMode="auto">
                <a:xfrm>
                  <a:off x="3978711" y="4877795"/>
                  <a:ext cx="558292" cy="77490"/>
                </a:xfrm>
                <a:prstGeom prst="roundRect">
                  <a:avLst>
                    <a:gd name="adj" fmla="val 34389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93C139CD-7E5F-4F75-AAAB-E2E0CE9FB589}"/>
                  </a:ext>
                </a:extLst>
              </p:cNvPr>
              <p:cNvSpPr/>
              <p:nvPr/>
            </p:nvSpPr>
            <p:spPr bwMode="auto">
              <a:xfrm rot="5400000" flipV="1">
                <a:off x="5439414" y="4352677"/>
                <a:ext cx="351136" cy="573468"/>
              </a:xfrm>
              <a:custGeom>
                <a:avLst/>
                <a:gdLst>
                  <a:gd name="connsiteX0" fmla="*/ 0 w 351136"/>
                  <a:gd name="connsiteY0" fmla="*/ 119121 h 653441"/>
                  <a:gd name="connsiteX1" fmla="*/ 0 w 351136"/>
                  <a:gd name="connsiteY1" fmla="*/ 312485 h 653441"/>
                  <a:gd name="connsiteX2" fmla="*/ 0 w 351136"/>
                  <a:gd name="connsiteY2" fmla="*/ 449883 h 653441"/>
                  <a:gd name="connsiteX3" fmla="*/ 0 w 351136"/>
                  <a:gd name="connsiteY3" fmla="*/ 482962 h 653441"/>
                  <a:gd name="connsiteX4" fmla="*/ 170478 w 351136"/>
                  <a:gd name="connsiteY4" fmla="*/ 653440 h 653441"/>
                  <a:gd name="connsiteX5" fmla="*/ 180657 w 351136"/>
                  <a:gd name="connsiteY5" fmla="*/ 653441 h 653441"/>
                  <a:gd name="connsiteX6" fmla="*/ 351135 w 351136"/>
                  <a:gd name="connsiteY6" fmla="*/ 482963 h 653441"/>
                  <a:gd name="connsiteX7" fmla="*/ 351135 w 351136"/>
                  <a:gd name="connsiteY7" fmla="*/ 354078 h 653441"/>
                  <a:gd name="connsiteX8" fmla="*/ 351136 w 351136"/>
                  <a:gd name="connsiteY8" fmla="*/ 150602 h 653441"/>
                  <a:gd name="connsiteX9" fmla="*/ 316477 w 351136"/>
                  <a:gd name="connsiteY9" fmla="*/ 115943 h 653441"/>
                  <a:gd name="connsiteX10" fmla="*/ 281818 w 351136"/>
                  <a:gd name="connsiteY10" fmla="*/ 150602 h 653441"/>
                  <a:gd name="connsiteX11" fmla="*/ 281818 w 351136"/>
                  <a:gd name="connsiteY11" fmla="*/ 312485 h 653441"/>
                  <a:gd name="connsiteX12" fmla="*/ 275346 w 351136"/>
                  <a:gd name="connsiteY12" fmla="*/ 312485 h 653441"/>
                  <a:gd name="connsiteX13" fmla="*/ 275346 w 351136"/>
                  <a:gd name="connsiteY13" fmla="*/ 112400 h 653441"/>
                  <a:gd name="connsiteX14" fmla="*/ 232518 w 351136"/>
                  <a:gd name="connsiteY14" fmla="*/ 69572 h 653441"/>
                  <a:gd name="connsiteX15" fmla="*/ 189690 w 351136"/>
                  <a:gd name="connsiteY15" fmla="*/ 112400 h 653441"/>
                  <a:gd name="connsiteX16" fmla="*/ 189690 w 351136"/>
                  <a:gd name="connsiteY16" fmla="*/ 312485 h 653441"/>
                  <a:gd name="connsiteX17" fmla="*/ 180501 w 351136"/>
                  <a:gd name="connsiteY17" fmla="*/ 312485 h 653441"/>
                  <a:gd name="connsiteX18" fmla="*/ 180501 w 351136"/>
                  <a:gd name="connsiteY18" fmla="*/ 42828 h 653441"/>
                  <a:gd name="connsiteX19" fmla="*/ 137673 w 351136"/>
                  <a:gd name="connsiteY19" fmla="*/ 0 h 653441"/>
                  <a:gd name="connsiteX20" fmla="*/ 94845 w 351136"/>
                  <a:gd name="connsiteY20" fmla="*/ 42828 h 653441"/>
                  <a:gd name="connsiteX21" fmla="*/ 94845 w 351136"/>
                  <a:gd name="connsiteY21" fmla="*/ 312485 h 653441"/>
                  <a:gd name="connsiteX22" fmla="*/ 85656 w 351136"/>
                  <a:gd name="connsiteY22" fmla="*/ 312485 h 653441"/>
                  <a:gd name="connsiteX23" fmla="*/ 85656 w 351136"/>
                  <a:gd name="connsiteY23" fmla="*/ 119121 h 653441"/>
                  <a:gd name="connsiteX24" fmla="*/ 42828 w 351136"/>
                  <a:gd name="connsiteY24" fmla="*/ 76293 h 653441"/>
                  <a:gd name="connsiteX25" fmla="*/ 0 w 351136"/>
                  <a:gd name="connsiteY25" fmla="*/ 119121 h 653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51136" h="653441">
                    <a:moveTo>
                      <a:pt x="0" y="119121"/>
                    </a:moveTo>
                    <a:lnTo>
                      <a:pt x="0" y="312485"/>
                    </a:lnTo>
                    <a:lnTo>
                      <a:pt x="0" y="449883"/>
                    </a:lnTo>
                    <a:lnTo>
                      <a:pt x="0" y="482962"/>
                    </a:lnTo>
                    <a:cubicBezTo>
                      <a:pt x="0" y="577114"/>
                      <a:pt x="76326" y="653440"/>
                      <a:pt x="170478" y="653440"/>
                    </a:cubicBezTo>
                    <a:lnTo>
                      <a:pt x="180657" y="653441"/>
                    </a:lnTo>
                    <a:cubicBezTo>
                      <a:pt x="274809" y="653441"/>
                      <a:pt x="351135" y="577115"/>
                      <a:pt x="351135" y="482963"/>
                    </a:cubicBezTo>
                    <a:lnTo>
                      <a:pt x="351135" y="354078"/>
                    </a:lnTo>
                    <a:cubicBezTo>
                      <a:pt x="351135" y="286253"/>
                      <a:pt x="351136" y="218427"/>
                      <a:pt x="351136" y="150602"/>
                    </a:cubicBezTo>
                    <a:cubicBezTo>
                      <a:pt x="351136" y="131460"/>
                      <a:pt x="335619" y="115943"/>
                      <a:pt x="316477" y="115943"/>
                    </a:cubicBezTo>
                    <a:cubicBezTo>
                      <a:pt x="297335" y="115943"/>
                      <a:pt x="281818" y="131460"/>
                      <a:pt x="281818" y="150602"/>
                    </a:cubicBezTo>
                    <a:lnTo>
                      <a:pt x="281818" y="312485"/>
                    </a:lnTo>
                    <a:lnTo>
                      <a:pt x="275346" y="312485"/>
                    </a:lnTo>
                    <a:lnTo>
                      <a:pt x="275346" y="112400"/>
                    </a:lnTo>
                    <a:cubicBezTo>
                      <a:pt x="275346" y="88747"/>
                      <a:pt x="256171" y="69572"/>
                      <a:pt x="232518" y="69572"/>
                    </a:cubicBezTo>
                    <a:cubicBezTo>
                      <a:pt x="208865" y="69572"/>
                      <a:pt x="189690" y="88747"/>
                      <a:pt x="189690" y="112400"/>
                    </a:cubicBezTo>
                    <a:lnTo>
                      <a:pt x="189690" y="312485"/>
                    </a:lnTo>
                    <a:lnTo>
                      <a:pt x="180501" y="312485"/>
                    </a:lnTo>
                    <a:lnTo>
                      <a:pt x="180501" y="42828"/>
                    </a:lnTo>
                    <a:cubicBezTo>
                      <a:pt x="180501" y="19175"/>
                      <a:pt x="161326" y="0"/>
                      <a:pt x="137673" y="0"/>
                    </a:cubicBezTo>
                    <a:cubicBezTo>
                      <a:pt x="114020" y="0"/>
                      <a:pt x="94845" y="19175"/>
                      <a:pt x="94845" y="42828"/>
                    </a:cubicBezTo>
                    <a:lnTo>
                      <a:pt x="94845" y="312485"/>
                    </a:lnTo>
                    <a:lnTo>
                      <a:pt x="85656" y="312485"/>
                    </a:lnTo>
                    <a:lnTo>
                      <a:pt x="85656" y="119121"/>
                    </a:lnTo>
                    <a:cubicBezTo>
                      <a:pt x="85656" y="95468"/>
                      <a:pt x="66481" y="76293"/>
                      <a:pt x="42828" y="76293"/>
                    </a:cubicBezTo>
                    <a:cubicBezTo>
                      <a:pt x="19175" y="76293"/>
                      <a:pt x="0" y="95468"/>
                      <a:pt x="0" y="1191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9" name="台形 518">
              <a:extLst>
                <a:ext uri="{FF2B5EF4-FFF2-40B4-BE49-F238E27FC236}">
                  <a16:creationId xmlns:a16="http://schemas.microsoft.com/office/drawing/2014/main" id="{3FC16465-36C3-462D-BB08-5113EF0F02B2}"/>
                </a:ext>
              </a:extLst>
            </p:cNvPr>
            <p:cNvSpPr/>
            <p:nvPr/>
          </p:nvSpPr>
          <p:spPr bwMode="auto">
            <a:xfrm rot="6248521" flipH="1">
              <a:off x="5014682" y="5970546"/>
              <a:ext cx="370433" cy="544046"/>
            </a:xfrm>
            <a:prstGeom prst="trapezoid">
              <a:avLst>
                <a:gd name="adj" fmla="val 27299"/>
              </a:avLst>
            </a:pr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0" name="フリーフォーム: 図形 519">
              <a:extLst>
                <a:ext uri="{FF2B5EF4-FFF2-40B4-BE49-F238E27FC236}">
                  <a16:creationId xmlns:a16="http://schemas.microsoft.com/office/drawing/2014/main" id="{63D0F644-1522-48BD-8B9B-6BB1F3E9C4B7}"/>
                </a:ext>
              </a:extLst>
            </p:cNvPr>
            <p:cNvSpPr/>
            <p:nvPr/>
          </p:nvSpPr>
          <p:spPr bwMode="auto">
            <a:xfrm>
              <a:off x="3863073" y="3226487"/>
              <a:ext cx="1041979" cy="881757"/>
            </a:xfrm>
            <a:custGeom>
              <a:avLst/>
              <a:gdLst>
                <a:gd name="connsiteX0" fmla="*/ 364708 w 1018256"/>
                <a:gd name="connsiteY0" fmla="*/ 0 h 1055950"/>
                <a:gd name="connsiteX1" fmla="*/ 455854 w 1018256"/>
                <a:gd name="connsiteY1" fmla="*/ 17612 h 1055950"/>
                <a:gd name="connsiteX2" fmla="*/ 456602 w 1018256"/>
                <a:gd name="connsiteY2" fmla="*/ 18063 h 1055950"/>
                <a:gd name="connsiteX3" fmla="*/ 470668 w 1018256"/>
                <a:gd name="connsiteY3" fmla="*/ 11365 h 1055950"/>
                <a:gd name="connsiteX4" fmla="*/ 544170 w 1018256"/>
                <a:gd name="connsiteY4" fmla="*/ 0 h 1055950"/>
                <a:gd name="connsiteX5" fmla="*/ 590620 w 1018256"/>
                <a:gd name="connsiteY5" fmla="*/ 4495 h 1055950"/>
                <a:gd name="connsiteX6" fmla="*/ 631078 w 1018256"/>
                <a:gd name="connsiteY6" fmla="*/ 16368 h 1055950"/>
                <a:gd name="connsiteX7" fmla="*/ 641584 w 1018256"/>
                <a:gd name="connsiteY7" fmla="*/ 11365 h 1055950"/>
                <a:gd name="connsiteX8" fmla="*/ 715086 w 1018256"/>
                <a:gd name="connsiteY8" fmla="*/ 0 h 1055950"/>
                <a:gd name="connsiteX9" fmla="*/ 1017507 w 1018256"/>
                <a:gd name="connsiteY9" fmla="*/ 246638 h 1055950"/>
                <a:gd name="connsiteX10" fmla="*/ 1018256 w 1018256"/>
                <a:gd name="connsiteY10" fmla="*/ 248754 h 1055950"/>
                <a:gd name="connsiteX11" fmla="*/ 995552 w 1018256"/>
                <a:gd name="connsiteY11" fmla="*/ 229852 h 1055950"/>
                <a:gd name="connsiteX12" fmla="*/ 853591 w 1018256"/>
                <a:gd name="connsiteY12" fmla="*/ 185890 h 1055950"/>
                <a:gd name="connsiteX13" fmla="*/ 815610 w 1018256"/>
                <a:gd name="connsiteY13" fmla="*/ 191763 h 1055950"/>
                <a:gd name="connsiteX14" fmla="*/ 846591 w 1018256"/>
                <a:gd name="connsiteY14" fmla="*/ 246638 h 1055950"/>
                <a:gd name="connsiteX15" fmla="*/ 847340 w 1018256"/>
                <a:gd name="connsiteY15" fmla="*/ 248754 h 1055950"/>
                <a:gd name="connsiteX16" fmla="*/ 824636 w 1018256"/>
                <a:gd name="connsiteY16" fmla="*/ 229852 h 1055950"/>
                <a:gd name="connsiteX17" fmla="*/ 768133 w 1018256"/>
                <a:gd name="connsiteY17" fmla="*/ 202949 h 1055950"/>
                <a:gd name="connsiteX18" fmla="*/ 711631 w 1018256"/>
                <a:gd name="connsiteY18" fmla="*/ 229851 h 1055950"/>
                <a:gd name="connsiteX19" fmla="*/ 488883 w 1018256"/>
                <a:gd name="connsiteY19" fmla="*/ 745297 h 1055950"/>
                <a:gd name="connsiteX20" fmla="*/ 517544 w 1018256"/>
                <a:gd name="connsiteY20" fmla="*/ 963044 h 1055950"/>
                <a:gd name="connsiteX21" fmla="*/ 550421 w 1018256"/>
                <a:gd name="connsiteY21" fmla="*/ 1055950 h 1055950"/>
                <a:gd name="connsiteX22" fmla="*/ 511175 w 1018256"/>
                <a:gd name="connsiteY22" fmla="*/ 1023276 h 1055950"/>
                <a:gd name="connsiteX23" fmla="*/ 350378 w 1018256"/>
                <a:gd name="connsiteY23" fmla="*/ 559407 h 1055950"/>
                <a:gd name="connsiteX24" fmla="*/ 353003 w 1018256"/>
                <a:gd name="connsiteY24" fmla="*/ 519477 h 1055950"/>
                <a:gd name="connsiteX25" fmla="*/ 334364 w 1018256"/>
                <a:gd name="connsiteY25" fmla="*/ 578947 h 1055950"/>
                <a:gd name="connsiteX26" fmla="*/ 317967 w 1018256"/>
                <a:gd name="connsiteY26" fmla="*/ 745297 h 1055950"/>
                <a:gd name="connsiteX27" fmla="*/ 346628 w 1018256"/>
                <a:gd name="connsiteY27" fmla="*/ 963044 h 1055950"/>
                <a:gd name="connsiteX28" fmla="*/ 379505 w 1018256"/>
                <a:gd name="connsiteY28" fmla="*/ 1055950 h 1055950"/>
                <a:gd name="connsiteX29" fmla="*/ 340259 w 1018256"/>
                <a:gd name="connsiteY29" fmla="*/ 1023276 h 1055950"/>
                <a:gd name="connsiteX30" fmla="*/ 179462 w 1018256"/>
                <a:gd name="connsiteY30" fmla="*/ 559407 h 1055950"/>
                <a:gd name="connsiteX31" fmla="*/ 184838 w 1018256"/>
                <a:gd name="connsiteY31" fmla="*/ 477611 h 1055950"/>
                <a:gd name="connsiteX32" fmla="*/ 167166 w 1018256"/>
                <a:gd name="connsiteY32" fmla="*/ 527551 h 1055950"/>
                <a:gd name="connsiteX33" fmla="*/ 138505 w 1018256"/>
                <a:gd name="connsiteY33" fmla="*/ 745297 h 1055950"/>
                <a:gd name="connsiteX34" fmla="*/ 167166 w 1018256"/>
                <a:gd name="connsiteY34" fmla="*/ 963044 h 1055950"/>
                <a:gd name="connsiteX35" fmla="*/ 200043 w 1018256"/>
                <a:gd name="connsiteY35" fmla="*/ 1055950 h 1055950"/>
                <a:gd name="connsiteX36" fmla="*/ 160797 w 1018256"/>
                <a:gd name="connsiteY36" fmla="*/ 1023276 h 1055950"/>
                <a:gd name="connsiteX37" fmla="*/ 0 w 1018256"/>
                <a:gd name="connsiteY37" fmla="*/ 559407 h 1055950"/>
                <a:gd name="connsiteX38" fmla="*/ 364708 w 1018256"/>
                <a:gd name="connsiteY38" fmla="*/ 0 h 105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18256" h="1055950">
                  <a:moveTo>
                    <a:pt x="364708" y="0"/>
                  </a:moveTo>
                  <a:cubicBezTo>
                    <a:pt x="396180" y="0"/>
                    <a:pt x="426721" y="6115"/>
                    <a:pt x="455854" y="17612"/>
                  </a:cubicBezTo>
                  <a:lnTo>
                    <a:pt x="456602" y="18063"/>
                  </a:lnTo>
                  <a:lnTo>
                    <a:pt x="470668" y="11365"/>
                  </a:lnTo>
                  <a:cubicBezTo>
                    <a:pt x="494410" y="3913"/>
                    <a:pt x="518992" y="0"/>
                    <a:pt x="544170" y="0"/>
                  </a:cubicBezTo>
                  <a:cubicBezTo>
                    <a:pt x="559906" y="0"/>
                    <a:pt x="575409" y="1529"/>
                    <a:pt x="590620" y="4495"/>
                  </a:cubicBezTo>
                  <a:lnTo>
                    <a:pt x="631078" y="16368"/>
                  </a:lnTo>
                  <a:lnTo>
                    <a:pt x="641584" y="11365"/>
                  </a:lnTo>
                  <a:cubicBezTo>
                    <a:pt x="665326" y="3913"/>
                    <a:pt x="689908" y="0"/>
                    <a:pt x="715086" y="0"/>
                  </a:cubicBezTo>
                  <a:cubicBezTo>
                    <a:pt x="840975" y="0"/>
                    <a:pt x="951967" y="97834"/>
                    <a:pt x="1017507" y="246638"/>
                  </a:cubicBezTo>
                  <a:lnTo>
                    <a:pt x="1018256" y="248754"/>
                  </a:lnTo>
                  <a:lnTo>
                    <a:pt x="995552" y="229852"/>
                  </a:lnTo>
                  <a:cubicBezTo>
                    <a:pt x="951919" y="201544"/>
                    <a:pt x="903947" y="185890"/>
                    <a:pt x="853591" y="185890"/>
                  </a:cubicBezTo>
                  <a:lnTo>
                    <a:pt x="815610" y="191763"/>
                  </a:lnTo>
                  <a:lnTo>
                    <a:pt x="846591" y="246638"/>
                  </a:lnTo>
                  <a:lnTo>
                    <a:pt x="847340" y="248754"/>
                  </a:lnTo>
                  <a:lnTo>
                    <a:pt x="824636" y="229852"/>
                  </a:lnTo>
                  <a:lnTo>
                    <a:pt x="768133" y="202949"/>
                  </a:lnTo>
                  <a:lnTo>
                    <a:pt x="711631" y="229851"/>
                  </a:lnTo>
                  <a:cubicBezTo>
                    <a:pt x="580731" y="314774"/>
                    <a:pt x="488883" y="513583"/>
                    <a:pt x="488883" y="745297"/>
                  </a:cubicBezTo>
                  <a:cubicBezTo>
                    <a:pt x="488883" y="822535"/>
                    <a:pt x="499089" y="896117"/>
                    <a:pt x="517544" y="963044"/>
                  </a:cubicBezTo>
                  <a:lnTo>
                    <a:pt x="550421" y="1055950"/>
                  </a:lnTo>
                  <a:lnTo>
                    <a:pt x="511175" y="1023276"/>
                  </a:lnTo>
                  <a:cubicBezTo>
                    <a:pt x="414162" y="922746"/>
                    <a:pt x="350378" y="752502"/>
                    <a:pt x="350378" y="559407"/>
                  </a:cubicBezTo>
                  <a:lnTo>
                    <a:pt x="353003" y="519477"/>
                  </a:lnTo>
                  <a:lnTo>
                    <a:pt x="334364" y="578947"/>
                  </a:lnTo>
                  <a:cubicBezTo>
                    <a:pt x="323708" y="631497"/>
                    <a:pt x="317967" y="687369"/>
                    <a:pt x="317967" y="745297"/>
                  </a:cubicBezTo>
                  <a:cubicBezTo>
                    <a:pt x="317967" y="822535"/>
                    <a:pt x="328173" y="896117"/>
                    <a:pt x="346628" y="963044"/>
                  </a:cubicBezTo>
                  <a:lnTo>
                    <a:pt x="379505" y="1055950"/>
                  </a:lnTo>
                  <a:lnTo>
                    <a:pt x="340259" y="1023276"/>
                  </a:lnTo>
                  <a:cubicBezTo>
                    <a:pt x="243246" y="922746"/>
                    <a:pt x="179462" y="752502"/>
                    <a:pt x="179462" y="559407"/>
                  </a:cubicBezTo>
                  <a:lnTo>
                    <a:pt x="184838" y="477611"/>
                  </a:lnTo>
                  <a:lnTo>
                    <a:pt x="167166" y="527551"/>
                  </a:lnTo>
                  <a:cubicBezTo>
                    <a:pt x="148711" y="594477"/>
                    <a:pt x="138505" y="668059"/>
                    <a:pt x="138505" y="745297"/>
                  </a:cubicBezTo>
                  <a:cubicBezTo>
                    <a:pt x="138505" y="822535"/>
                    <a:pt x="148711" y="896117"/>
                    <a:pt x="167166" y="963044"/>
                  </a:cubicBezTo>
                  <a:lnTo>
                    <a:pt x="200043" y="1055950"/>
                  </a:lnTo>
                  <a:lnTo>
                    <a:pt x="160797" y="1023276"/>
                  </a:lnTo>
                  <a:cubicBezTo>
                    <a:pt x="63784" y="922746"/>
                    <a:pt x="0" y="752502"/>
                    <a:pt x="0" y="559407"/>
                  </a:cubicBezTo>
                  <a:cubicBezTo>
                    <a:pt x="0" y="250455"/>
                    <a:pt x="163285" y="0"/>
                    <a:pt x="36470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1" name="フリーフォーム: 図形 520">
              <a:extLst>
                <a:ext uri="{FF2B5EF4-FFF2-40B4-BE49-F238E27FC236}">
                  <a16:creationId xmlns:a16="http://schemas.microsoft.com/office/drawing/2014/main" id="{57DF2C9B-EA6C-4D1C-B646-8BB68D73D1EF}"/>
                </a:ext>
              </a:extLst>
            </p:cNvPr>
            <p:cNvSpPr/>
            <p:nvPr/>
          </p:nvSpPr>
          <p:spPr bwMode="auto">
            <a:xfrm flipH="1">
              <a:off x="4619346" y="3226487"/>
              <a:ext cx="1041979" cy="881757"/>
            </a:xfrm>
            <a:custGeom>
              <a:avLst/>
              <a:gdLst>
                <a:gd name="connsiteX0" fmla="*/ 364708 w 1018256"/>
                <a:gd name="connsiteY0" fmla="*/ 0 h 1055950"/>
                <a:gd name="connsiteX1" fmla="*/ 455854 w 1018256"/>
                <a:gd name="connsiteY1" fmla="*/ 17612 h 1055950"/>
                <a:gd name="connsiteX2" fmla="*/ 456602 w 1018256"/>
                <a:gd name="connsiteY2" fmla="*/ 18063 h 1055950"/>
                <a:gd name="connsiteX3" fmla="*/ 470668 w 1018256"/>
                <a:gd name="connsiteY3" fmla="*/ 11365 h 1055950"/>
                <a:gd name="connsiteX4" fmla="*/ 544170 w 1018256"/>
                <a:gd name="connsiteY4" fmla="*/ 0 h 1055950"/>
                <a:gd name="connsiteX5" fmla="*/ 590620 w 1018256"/>
                <a:gd name="connsiteY5" fmla="*/ 4495 h 1055950"/>
                <a:gd name="connsiteX6" fmla="*/ 631078 w 1018256"/>
                <a:gd name="connsiteY6" fmla="*/ 16368 h 1055950"/>
                <a:gd name="connsiteX7" fmla="*/ 641584 w 1018256"/>
                <a:gd name="connsiteY7" fmla="*/ 11365 h 1055950"/>
                <a:gd name="connsiteX8" fmla="*/ 715086 w 1018256"/>
                <a:gd name="connsiteY8" fmla="*/ 0 h 1055950"/>
                <a:gd name="connsiteX9" fmla="*/ 1017507 w 1018256"/>
                <a:gd name="connsiteY9" fmla="*/ 246638 h 1055950"/>
                <a:gd name="connsiteX10" fmla="*/ 1018256 w 1018256"/>
                <a:gd name="connsiteY10" fmla="*/ 248754 h 1055950"/>
                <a:gd name="connsiteX11" fmla="*/ 995552 w 1018256"/>
                <a:gd name="connsiteY11" fmla="*/ 229852 h 1055950"/>
                <a:gd name="connsiteX12" fmla="*/ 853591 w 1018256"/>
                <a:gd name="connsiteY12" fmla="*/ 185890 h 1055950"/>
                <a:gd name="connsiteX13" fmla="*/ 815610 w 1018256"/>
                <a:gd name="connsiteY13" fmla="*/ 191763 h 1055950"/>
                <a:gd name="connsiteX14" fmla="*/ 846591 w 1018256"/>
                <a:gd name="connsiteY14" fmla="*/ 246638 h 1055950"/>
                <a:gd name="connsiteX15" fmla="*/ 847340 w 1018256"/>
                <a:gd name="connsiteY15" fmla="*/ 248754 h 1055950"/>
                <a:gd name="connsiteX16" fmla="*/ 824636 w 1018256"/>
                <a:gd name="connsiteY16" fmla="*/ 229852 h 1055950"/>
                <a:gd name="connsiteX17" fmla="*/ 768133 w 1018256"/>
                <a:gd name="connsiteY17" fmla="*/ 202949 h 1055950"/>
                <a:gd name="connsiteX18" fmla="*/ 711631 w 1018256"/>
                <a:gd name="connsiteY18" fmla="*/ 229851 h 1055950"/>
                <a:gd name="connsiteX19" fmla="*/ 488883 w 1018256"/>
                <a:gd name="connsiteY19" fmla="*/ 745297 h 1055950"/>
                <a:gd name="connsiteX20" fmla="*/ 517544 w 1018256"/>
                <a:gd name="connsiteY20" fmla="*/ 963044 h 1055950"/>
                <a:gd name="connsiteX21" fmla="*/ 550421 w 1018256"/>
                <a:gd name="connsiteY21" fmla="*/ 1055950 h 1055950"/>
                <a:gd name="connsiteX22" fmla="*/ 511175 w 1018256"/>
                <a:gd name="connsiteY22" fmla="*/ 1023276 h 1055950"/>
                <a:gd name="connsiteX23" fmla="*/ 350378 w 1018256"/>
                <a:gd name="connsiteY23" fmla="*/ 559407 h 1055950"/>
                <a:gd name="connsiteX24" fmla="*/ 353003 w 1018256"/>
                <a:gd name="connsiteY24" fmla="*/ 519477 h 1055950"/>
                <a:gd name="connsiteX25" fmla="*/ 334364 w 1018256"/>
                <a:gd name="connsiteY25" fmla="*/ 578947 h 1055950"/>
                <a:gd name="connsiteX26" fmla="*/ 317967 w 1018256"/>
                <a:gd name="connsiteY26" fmla="*/ 745297 h 1055950"/>
                <a:gd name="connsiteX27" fmla="*/ 346628 w 1018256"/>
                <a:gd name="connsiteY27" fmla="*/ 963044 h 1055950"/>
                <a:gd name="connsiteX28" fmla="*/ 379505 w 1018256"/>
                <a:gd name="connsiteY28" fmla="*/ 1055950 h 1055950"/>
                <a:gd name="connsiteX29" fmla="*/ 340259 w 1018256"/>
                <a:gd name="connsiteY29" fmla="*/ 1023276 h 1055950"/>
                <a:gd name="connsiteX30" fmla="*/ 179462 w 1018256"/>
                <a:gd name="connsiteY30" fmla="*/ 559407 h 1055950"/>
                <a:gd name="connsiteX31" fmla="*/ 184838 w 1018256"/>
                <a:gd name="connsiteY31" fmla="*/ 477611 h 1055950"/>
                <a:gd name="connsiteX32" fmla="*/ 167166 w 1018256"/>
                <a:gd name="connsiteY32" fmla="*/ 527551 h 1055950"/>
                <a:gd name="connsiteX33" fmla="*/ 138505 w 1018256"/>
                <a:gd name="connsiteY33" fmla="*/ 745297 h 1055950"/>
                <a:gd name="connsiteX34" fmla="*/ 167166 w 1018256"/>
                <a:gd name="connsiteY34" fmla="*/ 963044 h 1055950"/>
                <a:gd name="connsiteX35" fmla="*/ 200043 w 1018256"/>
                <a:gd name="connsiteY35" fmla="*/ 1055950 h 1055950"/>
                <a:gd name="connsiteX36" fmla="*/ 160797 w 1018256"/>
                <a:gd name="connsiteY36" fmla="*/ 1023276 h 1055950"/>
                <a:gd name="connsiteX37" fmla="*/ 0 w 1018256"/>
                <a:gd name="connsiteY37" fmla="*/ 559407 h 1055950"/>
                <a:gd name="connsiteX38" fmla="*/ 364708 w 1018256"/>
                <a:gd name="connsiteY38" fmla="*/ 0 h 105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18256" h="1055950">
                  <a:moveTo>
                    <a:pt x="364708" y="0"/>
                  </a:moveTo>
                  <a:cubicBezTo>
                    <a:pt x="396180" y="0"/>
                    <a:pt x="426721" y="6115"/>
                    <a:pt x="455854" y="17612"/>
                  </a:cubicBezTo>
                  <a:lnTo>
                    <a:pt x="456602" y="18063"/>
                  </a:lnTo>
                  <a:lnTo>
                    <a:pt x="470668" y="11365"/>
                  </a:lnTo>
                  <a:cubicBezTo>
                    <a:pt x="494410" y="3913"/>
                    <a:pt x="518992" y="0"/>
                    <a:pt x="544170" y="0"/>
                  </a:cubicBezTo>
                  <a:cubicBezTo>
                    <a:pt x="559906" y="0"/>
                    <a:pt x="575409" y="1529"/>
                    <a:pt x="590620" y="4495"/>
                  </a:cubicBezTo>
                  <a:lnTo>
                    <a:pt x="631078" y="16368"/>
                  </a:lnTo>
                  <a:lnTo>
                    <a:pt x="641584" y="11365"/>
                  </a:lnTo>
                  <a:cubicBezTo>
                    <a:pt x="665326" y="3913"/>
                    <a:pt x="689908" y="0"/>
                    <a:pt x="715086" y="0"/>
                  </a:cubicBezTo>
                  <a:cubicBezTo>
                    <a:pt x="840975" y="0"/>
                    <a:pt x="951967" y="97834"/>
                    <a:pt x="1017507" y="246638"/>
                  </a:cubicBezTo>
                  <a:lnTo>
                    <a:pt x="1018256" y="248754"/>
                  </a:lnTo>
                  <a:lnTo>
                    <a:pt x="995552" y="229852"/>
                  </a:lnTo>
                  <a:cubicBezTo>
                    <a:pt x="951919" y="201544"/>
                    <a:pt x="903947" y="185890"/>
                    <a:pt x="853591" y="185890"/>
                  </a:cubicBezTo>
                  <a:lnTo>
                    <a:pt x="815610" y="191763"/>
                  </a:lnTo>
                  <a:lnTo>
                    <a:pt x="846591" y="246638"/>
                  </a:lnTo>
                  <a:lnTo>
                    <a:pt x="847340" y="248754"/>
                  </a:lnTo>
                  <a:lnTo>
                    <a:pt x="824636" y="229852"/>
                  </a:lnTo>
                  <a:lnTo>
                    <a:pt x="768133" y="202949"/>
                  </a:lnTo>
                  <a:lnTo>
                    <a:pt x="711631" y="229851"/>
                  </a:lnTo>
                  <a:cubicBezTo>
                    <a:pt x="580731" y="314774"/>
                    <a:pt x="488883" y="513583"/>
                    <a:pt x="488883" y="745297"/>
                  </a:cubicBezTo>
                  <a:cubicBezTo>
                    <a:pt x="488883" y="822535"/>
                    <a:pt x="499089" y="896117"/>
                    <a:pt x="517544" y="963044"/>
                  </a:cubicBezTo>
                  <a:lnTo>
                    <a:pt x="550421" y="1055950"/>
                  </a:lnTo>
                  <a:lnTo>
                    <a:pt x="511175" y="1023276"/>
                  </a:lnTo>
                  <a:cubicBezTo>
                    <a:pt x="414162" y="922746"/>
                    <a:pt x="350378" y="752502"/>
                    <a:pt x="350378" y="559407"/>
                  </a:cubicBezTo>
                  <a:lnTo>
                    <a:pt x="353003" y="519477"/>
                  </a:lnTo>
                  <a:lnTo>
                    <a:pt x="334364" y="578947"/>
                  </a:lnTo>
                  <a:cubicBezTo>
                    <a:pt x="323708" y="631497"/>
                    <a:pt x="317967" y="687369"/>
                    <a:pt x="317967" y="745297"/>
                  </a:cubicBezTo>
                  <a:cubicBezTo>
                    <a:pt x="317967" y="822535"/>
                    <a:pt x="328173" y="896117"/>
                    <a:pt x="346628" y="963044"/>
                  </a:cubicBezTo>
                  <a:lnTo>
                    <a:pt x="379505" y="1055950"/>
                  </a:lnTo>
                  <a:lnTo>
                    <a:pt x="340259" y="1023276"/>
                  </a:lnTo>
                  <a:cubicBezTo>
                    <a:pt x="243246" y="922746"/>
                    <a:pt x="179462" y="752502"/>
                    <a:pt x="179462" y="559407"/>
                  </a:cubicBezTo>
                  <a:lnTo>
                    <a:pt x="184838" y="477611"/>
                  </a:lnTo>
                  <a:lnTo>
                    <a:pt x="167166" y="527551"/>
                  </a:lnTo>
                  <a:cubicBezTo>
                    <a:pt x="148711" y="594477"/>
                    <a:pt x="138505" y="668059"/>
                    <a:pt x="138505" y="745297"/>
                  </a:cubicBezTo>
                  <a:cubicBezTo>
                    <a:pt x="138505" y="822535"/>
                    <a:pt x="148711" y="896117"/>
                    <a:pt x="167166" y="963044"/>
                  </a:cubicBezTo>
                  <a:lnTo>
                    <a:pt x="200043" y="1055950"/>
                  </a:lnTo>
                  <a:lnTo>
                    <a:pt x="160797" y="1023276"/>
                  </a:lnTo>
                  <a:cubicBezTo>
                    <a:pt x="63784" y="922746"/>
                    <a:pt x="0" y="752502"/>
                    <a:pt x="0" y="559407"/>
                  </a:cubicBezTo>
                  <a:cubicBezTo>
                    <a:pt x="0" y="250455"/>
                    <a:pt x="163285" y="0"/>
                    <a:pt x="36470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2" name="二等辺三角形 521">
              <a:extLst>
                <a:ext uri="{FF2B5EF4-FFF2-40B4-BE49-F238E27FC236}">
                  <a16:creationId xmlns:a16="http://schemas.microsoft.com/office/drawing/2014/main" id="{66A12123-7D7E-452B-ABDC-53E53DB1CA7B}"/>
                </a:ext>
              </a:extLst>
            </p:cNvPr>
            <p:cNvSpPr/>
            <p:nvPr/>
          </p:nvSpPr>
          <p:spPr bwMode="auto">
            <a:xfrm>
              <a:off x="4616685" y="4914336"/>
              <a:ext cx="242141" cy="108065"/>
            </a:xfrm>
            <a:prstGeom prst="triangle">
              <a:avLst/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3" name="フリーフォーム: 図形 522">
              <a:extLst>
                <a:ext uri="{FF2B5EF4-FFF2-40B4-BE49-F238E27FC236}">
                  <a16:creationId xmlns:a16="http://schemas.microsoft.com/office/drawing/2014/main" id="{95478B9A-AABC-417D-9C00-79AC54E69BE9}"/>
                </a:ext>
              </a:extLst>
            </p:cNvPr>
            <p:cNvSpPr/>
            <p:nvPr/>
          </p:nvSpPr>
          <p:spPr bwMode="auto">
            <a:xfrm>
              <a:off x="3980926" y="4071599"/>
              <a:ext cx="510160" cy="45979"/>
            </a:xfrm>
            <a:custGeom>
              <a:avLst/>
              <a:gdLst>
                <a:gd name="connsiteX0" fmla="*/ 253265 w 506531"/>
                <a:gd name="connsiteY0" fmla="*/ 0 h 101146"/>
                <a:gd name="connsiteX1" fmla="*/ 502075 w 506531"/>
                <a:gd name="connsiteY1" fmla="*/ 89208 h 101146"/>
                <a:gd name="connsiteX2" fmla="*/ 506531 w 506531"/>
                <a:gd name="connsiteY2" fmla="*/ 101146 h 101146"/>
                <a:gd name="connsiteX3" fmla="*/ 440683 w 506531"/>
                <a:gd name="connsiteY3" fmla="*/ 87678 h 101146"/>
                <a:gd name="connsiteX4" fmla="*/ 253265 w 506531"/>
                <a:gd name="connsiteY4" fmla="*/ 76200 h 101146"/>
                <a:gd name="connsiteX5" fmla="*/ 65847 w 506531"/>
                <a:gd name="connsiteY5" fmla="*/ 87678 h 101146"/>
                <a:gd name="connsiteX6" fmla="*/ 0 w 506531"/>
                <a:gd name="connsiteY6" fmla="*/ 101146 h 101146"/>
                <a:gd name="connsiteX7" fmla="*/ 4456 w 506531"/>
                <a:gd name="connsiteY7" fmla="*/ 89208 h 101146"/>
                <a:gd name="connsiteX8" fmla="*/ 253265 w 506531"/>
                <a:gd name="connsiteY8" fmla="*/ 0 h 101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6531" h="101146">
                  <a:moveTo>
                    <a:pt x="253265" y="0"/>
                  </a:moveTo>
                  <a:cubicBezTo>
                    <a:pt x="365115" y="0"/>
                    <a:pt x="461082" y="36784"/>
                    <a:pt x="502075" y="89208"/>
                  </a:cubicBezTo>
                  <a:lnTo>
                    <a:pt x="506531" y="101146"/>
                  </a:lnTo>
                  <a:lnTo>
                    <a:pt x="440683" y="87678"/>
                  </a:lnTo>
                  <a:cubicBezTo>
                    <a:pt x="383078" y="80287"/>
                    <a:pt x="319745" y="76200"/>
                    <a:pt x="253265" y="76200"/>
                  </a:cubicBezTo>
                  <a:cubicBezTo>
                    <a:pt x="186785" y="76200"/>
                    <a:pt x="123452" y="80287"/>
                    <a:pt x="65847" y="87678"/>
                  </a:cubicBezTo>
                  <a:lnTo>
                    <a:pt x="0" y="101146"/>
                  </a:lnTo>
                  <a:lnTo>
                    <a:pt x="4456" y="89208"/>
                  </a:lnTo>
                  <a:cubicBezTo>
                    <a:pt x="45449" y="36784"/>
                    <a:pt x="141416" y="0"/>
                    <a:pt x="25326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96CFE7E3-C0F8-443C-BA6C-097D61F01FE2}"/>
                </a:ext>
              </a:extLst>
            </p:cNvPr>
            <p:cNvSpPr/>
            <p:nvPr/>
          </p:nvSpPr>
          <p:spPr bwMode="auto">
            <a:xfrm>
              <a:off x="4977876" y="4071599"/>
              <a:ext cx="510160" cy="45979"/>
            </a:xfrm>
            <a:custGeom>
              <a:avLst/>
              <a:gdLst>
                <a:gd name="connsiteX0" fmla="*/ 253265 w 506531"/>
                <a:gd name="connsiteY0" fmla="*/ 0 h 101146"/>
                <a:gd name="connsiteX1" fmla="*/ 502075 w 506531"/>
                <a:gd name="connsiteY1" fmla="*/ 89208 h 101146"/>
                <a:gd name="connsiteX2" fmla="*/ 506531 w 506531"/>
                <a:gd name="connsiteY2" fmla="*/ 101146 h 101146"/>
                <a:gd name="connsiteX3" fmla="*/ 440683 w 506531"/>
                <a:gd name="connsiteY3" fmla="*/ 87678 h 101146"/>
                <a:gd name="connsiteX4" fmla="*/ 253265 w 506531"/>
                <a:gd name="connsiteY4" fmla="*/ 76200 h 101146"/>
                <a:gd name="connsiteX5" fmla="*/ 65847 w 506531"/>
                <a:gd name="connsiteY5" fmla="*/ 87678 h 101146"/>
                <a:gd name="connsiteX6" fmla="*/ 0 w 506531"/>
                <a:gd name="connsiteY6" fmla="*/ 101146 h 101146"/>
                <a:gd name="connsiteX7" fmla="*/ 4456 w 506531"/>
                <a:gd name="connsiteY7" fmla="*/ 89208 h 101146"/>
                <a:gd name="connsiteX8" fmla="*/ 253265 w 506531"/>
                <a:gd name="connsiteY8" fmla="*/ 0 h 101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6531" h="101146">
                  <a:moveTo>
                    <a:pt x="253265" y="0"/>
                  </a:moveTo>
                  <a:cubicBezTo>
                    <a:pt x="365115" y="0"/>
                    <a:pt x="461082" y="36784"/>
                    <a:pt x="502075" y="89208"/>
                  </a:cubicBezTo>
                  <a:lnTo>
                    <a:pt x="506531" y="101146"/>
                  </a:lnTo>
                  <a:lnTo>
                    <a:pt x="440683" y="87678"/>
                  </a:lnTo>
                  <a:cubicBezTo>
                    <a:pt x="383078" y="80287"/>
                    <a:pt x="319745" y="76200"/>
                    <a:pt x="253265" y="76200"/>
                  </a:cubicBezTo>
                  <a:cubicBezTo>
                    <a:pt x="186785" y="76200"/>
                    <a:pt x="123452" y="80287"/>
                    <a:pt x="65847" y="87678"/>
                  </a:cubicBezTo>
                  <a:lnTo>
                    <a:pt x="0" y="101146"/>
                  </a:lnTo>
                  <a:lnTo>
                    <a:pt x="4456" y="89208"/>
                  </a:lnTo>
                  <a:cubicBezTo>
                    <a:pt x="45449" y="36784"/>
                    <a:pt x="141416" y="0"/>
                    <a:pt x="25326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243A83A8-C4E5-46AE-9CF8-20A57E874648}"/>
                </a:ext>
              </a:extLst>
            </p:cNvPr>
            <p:cNvSpPr/>
            <p:nvPr/>
          </p:nvSpPr>
          <p:spPr bwMode="auto">
            <a:xfrm>
              <a:off x="3880007" y="4276663"/>
              <a:ext cx="693873" cy="212984"/>
            </a:xfrm>
            <a:custGeom>
              <a:avLst/>
              <a:gdLst>
                <a:gd name="connsiteX0" fmla="*/ 346936 w 693873"/>
                <a:gd name="connsiteY0" fmla="*/ 0 h 224179"/>
                <a:gd name="connsiteX1" fmla="*/ 691935 w 693873"/>
                <a:gd name="connsiteY1" fmla="*/ 207676 h 224179"/>
                <a:gd name="connsiteX2" fmla="*/ 693873 w 693873"/>
                <a:gd name="connsiteY2" fmla="*/ 221867 h 224179"/>
                <a:gd name="connsiteX3" fmla="*/ 693557 w 693873"/>
                <a:gd name="connsiteY3" fmla="*/ 224179 h 224179"/>
                <a:gd name="connsiteX4" fmla="*/ 660709 w 693873"/>
                <a:gd name="connsiteY4" fmla="*/ 204173 h 224179"/>
                <a:gd name="connsiteX5" fmla="*/ 346936 w 693873"/>
                <a:gd name="connsiteY5" fmla="*/ 144780 h 224179"/>
                <a:gd name="connsiteX6" fmla="*/ 33165 w 693873"/>
                <a:gd name="connsiteY6" fmla="*/ 204173 h 224179"/>
                <a:gd name="connsiteX7" fmla="*/ 316 w 693873"/>
                <a:gd name="connsiteY7" fmla="*/ 224179 h 224179"/>
                <a:gd name="connsiteX8" fmla="*/ 0 w 693873"/>
                <a:gd name="connsiteY8" fmla="*/ 221867 h 224179"/>
                <a:gd name="connsiteX9" fmla="*/ 1937 w 693873"/>
                <a:gd name="connsiteY9" fmla="*/ 207676 h 224179"/>
                <a:gd name="connsiteX10" fmla="*/ 346936 w 693873"/>
                <a:gd name="connsiteY10" fmla="*/ 0 h 22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3873" h="224179">
                  <a:moveTo>
                    <a:pt x="346936" y="0"/>
                  </a:moveTo>
                  <a:cubicBezTo>
                    <a:pt x="517114" y="0"/>
                    <a:pt x="659099" y="89156"/>
                    <a:pt x="691935" y="207676"/>
                  </a:cubicBezTo>
                  <a:lnTo>
                    <a:pt x="693873" y="221867"/>
                  </a:lnTo>
                  <a:lnTo>
                    <a:pt x="693557" y="224179"/>
                  </a:lnTo>
                  <a:lnTo>
                    <a:pt x="660709" y="204173"/>
                  </a:lnTo>
                  <a:cubicBezTo>
                    <a:pt x="575441" y="167069"/>
                    <a:pt x="466125" y="144780"/>
                    <a:pt x="346936" y="144780"/>
                  </a:cubicBezTo>
                  <a:cubicBezTo>
                    <a:pt x="227748" y="144780"/>
                    <a:pt x="118432" y="167069"/>
                    <a:pt x="33165" y="204173"/>
                  </a:cubicBezTo>
                  <a:lnTo>
                    <a:pt x="316" y="224179"/>
                  </a:lnTo>
                  <a:lnTo>
                    <a:pt x="0" y="221867"/>
                  </a:lnTo>
                  <a:lnTo>
                    <a:pt x="1937" y="207676"/>
                  </a:lnTo>
                  <a:cubicBezTo>
                    <a:pt x="34774" y="89156"/>
                    <a:pt x="176758" y="0"/>
                    <a:pt x="34693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6" name="フリーフォーム: 図形 525">
              <a:extLst>
                <a:ext uri="{FF2B5EF4-FFF2-40B4-BE49-F238E27FC236}">
                  <a16:creationId xmlns:a16="http://schemas.microsoft.com/office/drawing/2014/main" id="{63B4639F-9A3D-42DA-9AB0-CE72A0930486}"/>
                </a:ext>
              </a:extLst>
            </p:cNvPr>
            <p:cNvSpPr/>
            <p:nvPr/>
          </p:nvSpPr>
          <p:spPr bwMode="auto">
            <a:xfrm>
              <a:off x="4878227" y="4276663"/>
              <a:ext cx="693873" cy="212984"/>
            </a:xfrm>
            <a:custGeom>
              <a:avLst/>
              <a:gdLst>
                <a:gd name="connsiteX0" fmla="*/ 346936 w 693873"/>
                <a:gd name="connsiteY0" fmla="*/ 0 h 224179"/>
                <a:gd name="connsiteX1" fmla="*/ 691935 w 693873"/>
                <a:gd name="connsiteY1" fmla="*/ 207676 h 224179"/>
                <a:gd name="connsiteX2" fmla="*/ 693873 w 693873"/>
                <a:gd name="connsiteY2" fmla="*/ 221867 h 224179"/>
                <a:gd name="connsiteX3" fmla="*/ 693557 w 693873"/>
                <a:gd name="connsiteY3" fmla="*/ 224179 h 224179"/>
                <a:gd name="connsiteX4" fmla="*/ 660709 w 693873"/>
                <a:gd name="connsiteY4" fmla="*/ 204173 h 224179"/>
                <a:gd name="connsiteX5" fmla="*/ 346936 w 693873"/>
                <a:gd name="connsiteY5" fmla="*/ 144780 h 224179"/>
                <a:gd name="connsiteX6" fmla="*/ 33165 w 693873"/>
                <a:gd name="connsiteY6" fmla="*/ 204173 h 224179"/>
                <a:gd name="connsiteX7" fmla="*/ 316 w 693873"/>
                <a:gd name="connsiteY7" fmla="*/ 224179 h 224179"/>
                <a:gd name="connsiteX8" fmla="*/ 0 w 693873"/>
                <a:gd name="connsiteY8" fmla="*/ 221867 h 224179"/>
                <a:gd name="connsiteX9" fmla="*/ 1937 w 693873"/>
                <a:gd name="connsiteY9" fmla="*/ 207676 h 224179"/>
                <a:gd name="connsiteX10" fmla="*/ 346936 w 693873"/>
                <a:gd name="connsiteY10" fmla="*/ 0 h 22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3873" h="224179">
                  <a:moveTo>
                    <a:pt x="346936" y="0"/>
                  </a:moveTo>
                  <a:cubicBezTo>
                    <a:pt x="517114" y="0"/>
                    <a:pt x="659099" y="89156"/>
                    <a:pt x="691935" y="207676"/>
                  </a:cubicBezTo>
                  <a:lnTo>
                    <a:pt x="693873" y="221867"/>
                  </a:lnTo>
                  <a:lnTo>
                    <a:pt x="693557" y="224179"/>
                  </a:lnTo>
                  <a:lnTo>
                    <a:pt x="660709" y="204173"/>
                  </a:lnTo>
                  <a:cubicBezTo>
                    <a:pt x="575441" y="167069"/>
                    <a:pt x="466125" y="144780"/>
                    <a:pt x="346936" y="144780"/>
                  </a:cubicBezTo>
                  <a:cubicBezTo>
                    <a:pt x="227748" y="144780"/>
                    <a:pt x="118432" y="167069"/>
                    <a:pt x="33165" y="204173"/>
                  </a:cubicBezTo>
                  <a:lnTo>
                    <a:pt x="316" y="224179"/>
                  </a:lnTo>
                  <a:lnTo>
                    <a:pt x="0" y="221867"/>
                  </a:lnTo>
                  <a:lnTo>
                    <a:pt x="1937" y="207676"/>
                  </a:lnTo>
                  <a:cubicBezTo>
                    <a:pt x="34774" y="89156"/>
                    <a:pt x="176758" y="0"/>
                    <a:pt x="34693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7" name="二等辺三角形 526">
              <a:extLst>
                <a:ext uri="{FF2B5EF4-FFF2-40B4-BE49-F238E27FC236}">
                  <a16:creationId xmlns:a16="http://schemas.microsoft.com/office/drawing/2014/main" id="{62EE0AED-E3B5-4928-942C-A72463E30179}"/>
                </a:ext>
              </a:extLst>
            </p:cNvPr>
            <p:cNvSpPr/>
            <p:nvPr/>
          </p:nvSpPr>
          <p:spPr bwMode="auto">
            <a:xfrm flipV="1">
              <a:off x="4353943" y="5147302"/>
              <a:ext cx="762114" cy="275598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D07CBC5B-2829-4473-8EB7-84F6503A89D0}"/>
                </a:ext>
              </a:extLst>
            </p:cNvPr>
            <p:cNvGrpSpPr/>
            <p:nvPr/>
          </p:nvGrpSpPr>
          <p:grpSpPr>
            <a:xfrm>
              <a:off x="3932749" y="4947347"/>
              <a:ext cx="683294" cy="1305496"/>
              <a:chOff x="4569792" y="4947347"/>
              <a:chExt cx="683294" cy="1305496"/>
            </a:xfrm>
          </p:grpSpPr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42117D13-7FFB-48D4-9C62-361AAA9F35F2}"/>
                  </a:ext>
                </a:extLst>
              </p:cNvPr>
              <p:cNvSpPr/>
              <p:nvPr/>
            </p:nvSpPr>
            <p:spPr bwMode="auto">
              <a:xfrm>
                <a:off x="4622425" y="4975067"/>
                <a:ext cx="630661" cy="502118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12E3ADB7-25DE-43AA-8759-DF0BDF0A3A35}"/>
                  </a:ext>
                </a:extLst>
              </p:cNvPr>
              <p:cNvSpPr/>
              <p:nvPr/>
            </p:nvSpPr>
            <p:spPr bwMode="auto">
              <a:xfrm>
                <a:off x="4569792" y="4947347"/>
                <a:ext cx="630661" cy="525460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3" name="台形 532">
                <a:extLst>
                  <a:ext uri="{FF2B5EF4-FFF2-40B4-BE49-F238E27FC236}">
                    <a16:creationId xmlns:a16="http://schemas.microsoft.com/office/drawing/2014/main" id="{C0C02B84-7099-44C2-9AB8-FCB499609DC7}"/>
                  </a:ext>
                </a:extLst>
              </p:cNvPr>
              <p:cNvSpPr/>
              <p:nvPr/>
            </p:nvSpPr>
            <p:spPr bwMode="auto">
              <a:xfrm rot="11700000">
                <a:off x="4599781" y="5437153"/>
                <a:ext cx="370433" cy="815690"/>
              </a:xfrm>
              <a:prstGeom prst="trapezoid">
                <a:avLst>
                  <a:gd name="adj" fmla="val 29284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29" name="テキスト ボックス 528">
              <a:extLst>
                <a:ext uri="{FF2B5EF4-FFF2-40B4-BE49-F238E27FC236}">
                  <a16:creationId xmlns:a16="http://schemas.microsoft.com/office/drawing/2014/main" id="{2A903A24-326B-440E-81DB-0D5A1AF2218C}"/>
                </a:ext>
              </a:extLst>
            </p:cNvPr>
            <p:cNvSpPr txBox="1"/>
            <p:nvPr/>
          </p:nvSpPr>
          <p:spPr>
            <a:xfrm rot="20700000">
              <a:off x="2934922" y="3267790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530" name="テキスト ボックス 529">
              <a:extLst>
                <a:ext uri="{FF2B5EF4-FFF2-40B4-BE49-F238E27FC236}">
                  <a16:creationId xmlns:a16="http://schemas.microsoft.com/office/drawing/2014/main" id="{ED794EF7-B38C-49A6-BFAE-B736B87A9992}"/>
                </a:ext>
              </a:extLst>
            </p:cNvPr>
            <p:cNvSpPr txBox="1"/>
            <p:nvPr/>
          </p:nvSpPr>
          <p:spPr>
            <a:xfrm rot="900000">
              <a:off x="5476116" y="6513603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564" name="グループ化 563">
            <a:extLst>
              <a:ext uri="{FF2B5EF4-FFF2-40B4-BE49-F238E27FC236}">
                <a16:creationId xmlns:a16="http://schemas.microsoft.com/office/drawing/2014/main" id="{4ECA758B-1A44-45B6-AA57-FE4116A6EB5A}"/>
              </a:ext>
            </a:extLst>
          </p:cNvPr>
          <p:cNvGrpSpPr>
            <a:grpSpLocks noChangeAspect="1"/>
          </p:cNvGrpSpPr>
          <p:nvPr/>
        </p:nvGrpSpPr>
        <p:grpSpPr>
          <a:xfrm>
            <a:off x="6340530" y="653614"/>
            <a:ext cx="968363" cy="1739046"/>
            <a:chOff x="231086" y="-2634886"/>
            <a:chExt cx="2825930" cy="5074978"/>
          </a:xfrm>
        </p:grpSpPr>
        <p:sp>
          <p:nvSpPr>
            <p:cNvPr id="565" name="フリーフォーム: 図形 564">
              <a:extLst>
                <a:ext uri="{FF2B5EF4-FFF2-40B4-BE49-F238E27FC236}">
                  <a16:creationId xmlns:a16="http://schemas.microsoft.com/office/drawing/2014/main" id="{3023E0F3-31C2-469D-865B-1917700E086A}"/>
                </a:ext>
              </a:extLst>
            </p:cNvPr>
            <p:cNvSpPr/>
            <p:nvPr/>
          </p:nvSpPr>
          <p:spPr bwMode="auto">
            <a:xfrm rot="1949062">
              <a:off x="741867" y="350804"/>
              <a:ext cx="684038" cy="1546099"/>
            </a:xfrm>
            <a:custGeom>
              <a:avLst/>
              <a:gdLst>
                <a:gd name="connsiteX0" fmla="*/ 193143 w 684038"/>
                <a:gd name="connsiteY0" fmla="*/ 0 h 1546099"/>
                <a:gd name="connsiteX1" fmla="*/ 223353 w 684038"/>
                <a:gd name="connsiteY1" fmla="*/ 21960 h 1546099"/>
                <a:gd name="connsiteX2" fmla="*/ 80839 w 684038"/>
                <a:gd name="connsiteY2" fmla="*/ 881799 h 1546099"/>
                <a:gd name="connsiteX3" fmla="*/ 684038 w 684038"/>
                <a:gd name="connsiteY3" fmla="*/ 1510915 h 1546099"/>
                <a:gd name="connsiteX4" fmla="*/ 671507 w 684038"/>
                <a:gd name="connsiteY4" fmla="*/ 1546099 h 1546099"/>
                <a:gd name="connsiteX5" fmla="*/ 45159 w 684038"/>
                <a:gd name="connsiteY5" fmla="*/ 892839 h 1546099"/>
                <a:gd name="connsiteX6" fmla="*/ 193143 w 684038"/>
                <a:gd name="connsiteY6" fmla="*/ 0 h 1546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4038" h="1546099">
                  <a:moveTo>
                    <a:pt x="193143" y="0"/>
                  </a:moveTo>
                  <a:lnTo>
                    <a:pt x="223353" y="21960"/>
                  </a:lnTo>
                  <a:cubicBezTo>
                    <a:pt x="42982" y="270092"/>
                    <a:pt x="-9832" y="588744"/>
                    <a:pt x="80839" y="881799"/>
                  </a:cubicBezTo>
                  <a:cubicBezTo>
                    <a:pt x="171511" y="1174855"/>
                    <a:pt x="395053" y="1408002"/>
                    <a:pt x="684038" y="1510915"/>
                  </a:cubicBezTo>
                  <a:lnTo>
                    <a:pt x="671507" y="1546099"/>
                  </a:lnTo>
                  <a:cubicBezTo>
                    <a:pt x="371432" y="1439237"/>
                    <a:pt x="139310" y="1197141"/>
                    <a:pt x="45159" y="892839"/>
                  </a:cubicBezTo>
                  <a:cubicBezTo>
                    <a:pt x="-48993" y="588536"/>
                    <a:pt x="5850" y="257654"/>
                    <a:pt x="193143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66" name="フリーフォーム: 図形 565">
              <a:extLst>
                <a:ext uri="{FF2B5EF4-FFF2-40B4-BE49-F238E27FC236}">
                  <a16:creationId xmlns:a16="http://schemas.microsoft.com/office/drawing/2014/main" id="{EB4AFB26-04B7-4285-84C1-CD2FAD26A31F}"/>
                </a:ext>
              </a:extLst>
            </p:cNvPr>
            <p:cNvSpPr/>
            <p:nvPr/>
          </p:nvSpPr>
          <p:spPr bwMode="auto">
            <a:xfrm>
              <a:off x="1336642" y="-664998"/>
              <a:ext cx="245142" cy="1066681"/>
            </a:xfrm>
            <a:custGeom>
              <a:avLst/>
              <a:gdLst>
                <a:gd name="connsiteX0" fmla="*/ 207696 w 245142"/>
                <a:gd name="connsiteY0" fmla="*/ 0 h 1066681"/>
                <a:gd name="connsiteX1" fmla="*/ 29147 w 245142"/>
                <a:gd name="connsiteY1" fmla="*/ 1066681 h 1066681"/>
                <a:gd name="connsiteX2" fmla="*/ 0 w 245142"/>
                <a:gd name="connsiteY2" fmla="*/ 1048248 h 1066681"/>
                <a:gd name="connsiteX3" fmla="*/ 174136 w 245142"/>
                <a:gd name="connsiteY3" fmla="*/ 7935 h 106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5142" h="1066681">
                  <a:moveTo>
                    <a:pt x="207696" y="0"/>
                  </a:moveTo>
                  <a:cubicBezTo>
                    <a:pt x="294032" y="365103"/>
                    <a:pt x="229674" y="749594"/>
                    <a:pt x="29147" y="1066681"/>
                  </a:cubicBezTo>
                  <a:lnTo>
                    <a:pt x="0" y="1048248"/>
                  </a:lnTo>
                  <a:cubicBezTo>
                    <a:pt x="195571" y="738999"/>
                    <a:pt x="258338" y="364014"/>
                    <a:pt x="174136" y="7935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63FD2DD0-952C-4679-BCB7-4749BD06C491}"/>
                </a:ext>
              </a:extLst>
            </p:cNvPr>
            <p:cNvGrpSpPr/>
            <p:nvPr/>
          </p:nvGrpSpPr>
          <p:grpSpPr>
            <a:xfrm>
              <a:off x="484927" y="-2423489"/>
              <a:ext cx="2572089" cy="4863581"/>
              <a:chOff x="-2475988" y="1095307"/>
              <a:chExt cx="2572089" cy="4863581"/>
            </a:xfrm>
          </p:grpSpPr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66E847CF-DD64-4712-8E70-33EBC269DB43}"/>
                  </a:ext>
                </a:extLst>
              </p:cNvPr>
              <p:cNvGrpSpPr/>
              <p:nvPr/>
            </p:nvGrpSpPr>
            <p:grpSpPr>
              <a:xfrm rot="1849551">
                <a:off x="-2475988" y="3831784"/>
                <a:ext cx="1278767" cy="1875706"/>
                <a:chOff x="-3591582" y="4535324"/>
                <a:chExt cx="1278767" cy="1875706"/>
              </a:xfrm>
            </p:grpSpPr>
            <p:grpSp>
              <p:nvGrpSpPr>
                <p:cNvPr id="610" name="グループ化 609">
                  <a:extLst>
                    <a:ext uri="{FF2B5EF4-FFF2-40B4-BE49-F238E27FC236}">
                      <a16:creationId xmlns:a16="http://schemas.microsoft.com/office/drawing/2014/main" id="{3294A357-7D31-41C1-8D85-1FF2671C996E}"/>
                    </a:ext>
                  </a:extLst>
                </p:cNvPr>
                <p:cNvGrpSpPr/>
                <p:nvPr/>
              </p:nvGrpSpPr>
              <p:grpSpPr>
                <a:xfrm>
                  <a:off x="-3591582" y="5362497"/>
                  <a:ext cx="1278767" cy="1048533"/>
                  <a:chOff x="6009908" y="5035762"/>
                  <a:chExt cx="1278767" cy="1048533"/>
                </a:xfrm>
              </p:grpSpPr>
              <p:sp>
                <p:nvSpPr>
                  <p:cNvPr id="622" name="フリーフォーム: 図形 621">
                    <a:extLst>
                      <a:ext uri="{FF2B5EF4-FFF2-40B4-BE49-F238E27FC236}">
                        <a16:creationId xmlns:a16="http://schemas.microsoft.com/office/drawing/2014/main" id="{17D57A61-68B1-4594-A849-BC2C6E7AB6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83434" y="5060575"/>
                    <a:ext cx="531716" cy="300294"/>
                  </a:xfrm>
                  <a:custGeom>
                    <a:avLst/>
                    <a:gdLst>
                      <a:gd name="connsiteX0" fmla="*/ 56556 w 474566"/>
                      <a:gd name="connsiteY0" fmla="*/ 35719 h 300294"/>
                      <a:gd name="connsiteX1" fmla="*/ 35719 w 474566"/>
                      <a:gd name="connsiteY1" fmla="*/ 56556 h 300294"/>
                      <a:gd name="connsiteX2" fmla="*/ 35719 w 474566"/>
                      <a:gd name="connsiteY2" fmla="*/ 243738 h 300294"/>
                      <a:gd name="connsiteX3" fmla="*/ 56556 w 474566"/>
                      <a:gd name="connsiteY3" fmla="*/ 264575 h 300294"/>
                      <a:gd name="connsiteX4" fmla="*/ 418010 w 474566"/>
                      <a:gd name="connsiteY4" fmla="*/ 264575 h 300294"/>
                      <a:gd name="connsiteX5" fmla="*/ 438847 w 474566"/>
                      <a:gd name="connsiteY5" fmla="*/ 243738 h 300294"/>
                      <a:gd name="connsiteX6" fmla="*/ 438847 w 474566"/>
                      <a:gd name="connsiteY6" fmla="*/ 56556 h 300294"/>
                      <a:gd name="connsiteX7" fmla="*/ 418010 w 474566"/>
                      <a:gd name="connsiteY7" fmla="*/ 35719 h 300294"/>
                      <a:gd name="connsiteX8" fmla="*/ 27342 w 474566"/>
                      <a:gd name="connsiteY8" fmla="*/ 0 h 300294"/>
                      <a:gd name="connsiteX9" fmla="*/ 447224 w 474566"/>
                      <a:gd name="connsiteY9" fmla="*/ 0 h 300294"/>
                      <a:gd name="connsiteX10" fmla="*/ 474566 w 474566"/>
                      <a:gd name="connsiteY10" fmla="*/ 27342 h 300294"/>
                      <a:gd name="connsiteX11" fmla="*/ 474566 w 474566"/>
                      <a:gd name="connsiteY11" fmla="*/ 272952 h 300294"/>
                      <a:gd name="connsiteX12" fmla="*/ 447224 w 474566"/>
                      <a:gd name="connsiteY12" fmla="*/ 300294 h 300294"/>
                      <a:gd name="connsiteX13" fmla="*/ 27342 w 474566"/>
                      <a:gd name="connsiteY13" fmla="*/ 300294 h 300294"/>
                      <a:gd name="connsiteX14" fmla="*/ 0 w 474566"/>
                      <a:gd name="connsiteY14" fmla="*/ 272952 h 300294"/>
                      <a:gd name="connsiteX15" fmla="*/ 0 w 474566"/>
                      <a:gd name="connsiteY15" fmla="*/ 27342 h 300294"/>
                      <a:gd name="connsiteX16" fmla="*/ 27342 w 474566"/>
                      <a:gd name="connsiteY16" fmla="*/ 0 h 3002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74566" h="300294">
                        <a:moveTo>
                          <a:pt x="56556" y="35719"/>
                        </a:moveTo>
                        <a:cubicBezTo>
                          <a:pt x="45048" y="35719"/>
                          <a:pt x="35719" y="45048"/>
                          <a:pt x="35719" y="56556"/>
                        </a:cubicBezTo>
                        <a:lnTo>
                          <a:pt x="35719" y="243738"/>
                        </a:lnTo>
                        <a:cubicBezTo>
                          <a:pt x="35719" y="255246"/>
                          <a:pt x="45048" y="264575"/>
                          <a:pt x="56556" y="264575"/>
                        </a:cubicBezTo>
                        <a:lnTo>
                          <a:pt x="418010" y="264575"/>
                        </a:lnTo>
                        <a:cubicBezTo>
                          <a:pt x="429518" y="264575"/>
                          <a:pt x="438847" y="255246"/>
                          <a:pt x="438847" y="243738"/>
                        </a:cubicBezTo>
                        <a:lnTo>
                          <a:pt x="438847" y="56556"/>
                        </a:lnTo>
                        <a:cubicBezTo>
                          <a:pt x="438847" y="45048"/>
                          <a:pt x="429518" y="35719"/>
                          <a:pt x="418010" y="35719"/>
                        </a:cubicBezTo>
                        <a:close/>
                        <a:moveTo>
                          <a:pt x="27342" y="0"/>
                        </a:moveTo>
                        <a:lnTo>
                          <a:pt x="447224" y="0"/>
                        </a:lnTo>
                        <a:cubicBezTo>
                          <a:pt x="462325" y="0"/>
                          <a:pt x="474566" y="12241"/>
                          <a:pt x="474566" y="27342"/>
                        </a:cubicBezTo>
                        <a:lnTo>
                          <a:pt x="474566" y="272952"/>
                        </a:lnTo>
                        <a:cubicBezTo>
                          <a:pt x="474566" y="288053"/>
                          <a:pt x="462325" y="300294"/>
                          <a:pt x="447224" y="300294"/>
                        </a:cubicBezTo>
                        <a:lnTo>
                          <a:pt x="27342" y="300294"/>
                        </a:lnTo>
                        <a:cubicBezTo>
                          <a:pt x="12241" y="300294"/>
                          <a:pt x="0" y="288053"/>
                          <a:pt x="0" y="272952"/>
                        </a:cubicBezTo>
                        <a:lnTo>
                          <a:pt x="0" y="27342"/>
                        </a:lnTo>
                        <a:cubicBezTo>
                          <a:pt x="0" y="12241"/>
                          <a:pt x="12241" y="0"/>
                          <a:pt x="2734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3" name="四角形: 角を丸くする 622">
                    <a:extLst>
                      <a:ext uri="{FF2B5EF4-FFF2-40B4-BE49-F238E27FC236}">
                        <a16:creationId xmlns:a16="http://schemas.microsoft.com/office/drawing/2014/main" id="{22A885F7-BCB3-40D3-B5BD-279C3249EF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9908" y="5292847"/>
                    <a:ext cx="1278767" cy="791448"/>
                  </a:xfrm>
                  <a:prstGeom prst="roundRect">
                    <a:avLst>
                      <a:gd name="adj" fmla="val 5528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4" name="四角形: 角を丸くする 623">
                    <a:extLst>
                      <a:ext uri="{FF2B5EF4-FFF2-40B4-BE49-F238E27FC236}">
                        <a16:creationId xmlns:a16="http://schemas.microsoft.com/office/drawing/2014/main" id="{B71CEA82-C014-4CBC-980B-2734B71FB9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54871" y="5035762"/>
                    <a:ext cx="388842" cy="83032"/>
                  </a:xfrm>
                  <a:prstGeom prst="roundRect">
                    <a:avLst>
                      <a:gd name="adj" fmla="val 24189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5" name="四角形: 角を丸くする 624">
                    <a:extLst>
                      <a:ext uri="{FF2B5EF4-FFF2-40B4-BE49-F238E27FC236}">
                        <a16:creationId xmlns:a16="http://schemas.microsoft.com/office/drawing/2014/main" id="{7919B523-687A-4CC0-99EA-081609ED2D5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9908" y="5260697"/>
                    <a:ext cx="1278767" cy="510570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>
                      <a:alpha val="4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6" name="四角形: 角を丸くする 625">
                    <a:extLst>
                      <a:ext uri="{FF2B5EF4-FFF2-40B4-BE49-F238E27FC236}">
                        <a16:creationId xmlns:a16="http://schemas.microsoft.com/office/drawing/2014/main" id="{60C12CE5-15EA-4C74-B69B-345CDDC838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9908" y="5213686"/>
                    <a:ext cx="1278767" cy="510570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7" name="台形 626">
                    <a:extLst>
                      <a:ext uri="{FF2B5EF4-FFF2-40B4-BE49-F238E27FC236}">
                        <a16:creationId xmlns:a16="http://schemas.microsoft.com/office/drawing/2014/main" id="{F7CABAE7-C585-4B60-BCC1-5155CA0A15AD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266015" y="5788830"/>
                    <a:ext cx="113222" cy="109479"/>
                  </a:xfrm>
                  <a:prstGeom prst="trapezoid">
                    <a:avLst>
                      <a:gd name="adj" fmla="val 29206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8" name="台形 627">
                    <a:extLst>
                      <a:ext uri="{FF2B5EF4-FFF2-40B4-BE49-F238E27FC236}">
                        <a16:creationId xmlns:a16="http://schemas.microsoft.com/office/drawing/2014/main" id="{44A2A915-A26B-4D81-B592-F041032AE89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913728" y="5788830"/>
                    <a:ext cx="113222" cy="109479"/>
                  </a:xfrm>
                  <a:prstGeom prst="trapezoid">
                    <a:avLst>
                      <a:gd name="adj" fmla="val 29206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9" name="四角形: 角を丸くする 628">
                    <a:extLst>
                      <a:ext uri="{FF2B5EF4-FFF2-40B4-BE49-F238E27FC236}">
                        <a16:creationId xmlns:a16="http://schemas.microsoft.com/office/drawing/2014/main" id="{F364615C-AB2F-47EE-89EB-A3354797B1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66015" y="5581917"/>
                    <a:ext cx="113222" cy="189785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0" name="四角形: 角を丸くする 629">
                    <a:extLst>
                      <a:ext uri="{FF2B5EF4-FFF2-40B4-BE49-F238E27FC236}">
                        <a16:creationId xmlns:a16="http://schemas.microsoft.com/office/drawing/2014/main" id="{E87903DC-98A7-4BBC-807F-647A1065B03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13728" y="5581917"/>
                    <a:ext cx="113222" cy="189785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1" name="四角形: 角を丸くする 630">
                    <a:extLst>
                      <a:ext uri="{FF2B5EF4-FFF2-40B4-BE49-F238E27FC236}">
                        <a16:creationId xmlns:a16="http://schemas.microsoft.com/office/drawing/2014/main" id="{2C44080A-9B9A-436C-95A1-9416C3D864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46846" y="5741384"/>
                    <a:ext cx="151560" cy="77764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2" name="四角形: 角を丸くする 631">
                    <a:extLst>
                      <a:ext uri="{FF2B5EF4-FFF2-40B4-BE49-F238E27FC236}">
                        <a16:creationId xmlns:a16="http://schemas.microsoft.com/office/drawing/2014/main" id="{E25F6248-E7B4-4628-9DCD-52C78EC33B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94559" y="5741384"/>
                    <a:ext cx="151560" cy="77764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11" name="グループ化 610">
                  <a:extLst>
                    <a:ext uri="{FF2B5EF4-FFF2-40B4-BE49-F238E27FC236}">
                      <a16:creationId xmlns:a16="http://schemas.microsoft.com/office/drawing/2014/main" id="{21C2BB56-7647-4AC7-BDC3-363C40AA3BB4}"/>
                    </a:ext>
                  </a:extLst>
                </p:cNvPr>
                <p:cNvGrpSpPr/>
                <p:nvPr/>
              </p:nvGrpSpPr>
              <p:grpSpPr>
                <a:xfrm rot="20700000">
                  <a:off x="-3269813" y="4535324"/>
                  <a:ext cx="575533" cy="960827"/>
                  <a:chOff x="-2090901" y="4310472"/>
                  <a:chExt cx="575533" cy="960827"/>
                </a:xfrm>
              </p:grpSpPr>
              <p:grpSp>
                <p:nvGrpSpPr>
                  <p:cNvPr id="612" name="グループ化 611">
                    <a:extLst>
                      <a:ext uri="{FF2B5EF4-FFF2-40B4-BE49-F238E27FC236}">
                        <a16:creationId xmlns:a16="http://schemas.microsoft.com/office/drawing/2014/main" id="{32D97ED2-7F3F-43A9-A67A-212FE921FC1B}"/>
                      </a:ext>
                    </a:extLst>
                  </p:cNvPr>
                  <p:cNvGrpSpPr/>
                  <p:nvPr/>
                </p:nvGrpSpPr>
                <p:grpSpPr>
                  <a:xfrm rot="11700000" flipH="1">
                    <a:off x="-2090901" y="4889729"/>
                    <a:ext cx="460798" cy="381570"/>
                    <a:chOff x="8544413" y="5106057"/>
                    <a:chExt cx="634563" cy="525458"/>
                  </a:xfrm>
                </p:grpSpPr>
                <p:sp>
                  <p:nvSpPr>
                    <p:cNvPr id="614" name="フリーフォーム: 図形 613">
                      <a:extLst>
                        <a:ext uri="{FF2B5EF4-FFF2-40B4-BE49-F238E27FC236}">
                          <a16:creationId xmlns:a16="http://schemas.microsoft.com/office/drawing/2014/main" id="{5F46D295-097A-4847-87EE-83117E78B26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548316" y="5236969"/>
                      <a:ext cx="630660" cy="394546"/>
                    </a:xfrm>
                    <a:custGeom>
                      <a:avLst/>
                      <a:gdLst>
                        <a:gd name="connsiteX0" fmla="*/ 90600 w 630660"/>
                        <a:gd name="connsiteY0" fmla="*/ 0 h 394546"/>
                        <a:gd name="connsiteX1" fmla="*/ 630660 w 630660"/>
                        <a:gd name="connsiteY1" fmla="*/ 0 h 394546"/>
                        <a:gd name="connsiteX2" fmla="*/ 630660 w 630660"/>
                        <a:gd name="connsiteY2" fmla="*/ 197273 h 394546"/>
                        <a:gd name="connsiteX3" fmla="*/ 433387 w 630660"/>
                        <a:gd name="connsiteY3" fmla="*/ 394546 h 394546"/>
                        <a:gd name="connsiteX4" fmla="*/ 287873 w 630660"/>
                        <a:gd name="connsiteY4" fmla="*/ 394545 h 394546"/>
                        <a:gd name="connsiteX5" fmla="*/ 135648 w 630660"/>
                        <a:gd name="connsiteY5" fmla="*/ 322756 h 394546"/>
                        <a:gd name="connsiteX6" fmla="*/ 120672 w 630660"/>
                        <a:gd name="connsiteY6" fmla="*/ 298072 h 394546"/>
                        <a:gd name="connsiteX7" fmla="*/ 117463 w 630660"/>
                        <a:gd name="connsiteY7" fmla="*/ 297448 h 394546"/>
                        <a:gd name="connsiteX8" fmla="*/ 93767 w 630660"/>
                        <a:gd name="connsiteY8" fmla="*/ 281712 h 394546"/>
                        <a:gd name="connsiteX9" fmla="*/ 36249 w 630660"/>
                        <a:gd name="connsiteY9" fmla="*/ 224195 h 394546"/>
                        <a:gd name="connsiteX10" fmla="*/ 33631 w 630660"/>
                        <a:gd name="connsiteY10" fmla="*/ 217875 h 394546"/>
                        <a:gd name="connsiteX11" fmla="*/ 20980 w 630660"/>
                        <a:gd name="connsiteY11" fmla="*/ 209474 h 394546"/>
                        <a:gd name="connsiteX12" fmla="*/ 20980 w 630660"/>
                        <a:gd name="connsiteY12" fmla="*/ 108170 h 394546"/>
                        <a:gd name="connsiteX13" fmla="*/ 78498 w 630660"/>
                        <a:gd name="connsiteY13" fmla="*/ 50652 h 394546"/>
                        <a:gd name="connsiteX14" fmla="*/ 90600 w 630660"/>
                        <a:gd name="connsiteY14" fmla="*/ 42616 h 3945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630660" h="394546">
                          <a:moveTo>
                            <a:pt x="90600" y="0"/>
                          </a:moveTo>
                          <a:lnTo>
                            <a:pt x="630660" y="0"/>
                          </a:lnTo>
                          <a:lnTo>
                            <a:pt x="630660" y="197273"/>
                          </a:lnTo>
                          <a:cubicBezTo>
                            <a:pt x="630660" y="306224"/>
                            <a:pt x="542338" y="394546"/>
                            <a:pt x="433387" y="394546"/>
                          </a:cubicBezTo>
                          <a:lnTo>
                            <a:pt x="287873" y="394545"/>
                          </a:lnTo>
                          <a:cubicBezTo>
                            <a:pt x="226588" y="394545"/>
                            <a:pt x="171830" y="366600"/>
                            <a:pt x="135648" y="322756"/>
                          </a:cubicBezTo>
                          <a:lnTo>
                            <a:pt x="120672" y="298072"/>
                          </a:lnTo>
                          <a:lnTo>
                            <a:pt x="117463" y="297448"/>
                          </a:lnTo>
                          <a:cubicBezTo>
                            <a:pt x="108840" y="293951"/>
                            <a:pt x="100761" y="288706"/>
                            <a:pt x="93767" y="281712"/>
                          </a:cubicBezTo>
                          <a:lnTo>
                            <a:pt x="36249" y="224195"/>
                          </a:lnTo>
                          <a:lnTo>
                            <a:pt x="33631" y="217875"/>
                          </a:lnTo>
                          <a:lnTo>
                            <a:pt x="20980" y="209474"/>
                          </a:lnTo>
                          <a:cubicBezTo>
                            <a:pt x="-6994" y="181500"/>
                            <a:pt x="-6994" y="136144"/>
                            <a:pt x="20980" y="108170"/>
                          </a:cubicBezTo>
                          <a:lnTo>
                            <a:pt x="78498" y="50652"/>
                          </a:lnTo>
                          <a:lnTo>
                            <a:pt x="90600" y="42616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615" name="グループ化 614">
                      <a:extLst>
                        <a:ext uri="{FF2B5EF4-FFF2-40B4-BE49-F238E27FC236}">
                          <a16:creationId xmlns:a16="http://schemas.microsoft.com/office/drawing/2014/main" id="{7910EAB9-4C36-4862-853C-AA75C318CD6A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544413" y="5106057"/>
                      <a:ext cx="634563" cy="353238"/>
                      <a:chOff x="8544413" y="5106057"/>
                      <a:chExt cx="634563" cy="353238"/>
                    </a:xfrm>
                  </p:grpSpPr>
                  <p:grpSp>
                    <p:nvGrpSpPr>
                      <p:cNvPr id="616" name="グループ化 615">
                        <a:extLst>
                          <a:ext uri="{FF2B5EF4-FFF2-40B4-BE49-F238E27FC236}">
                            <a16:creationId xmlns:a16="http://schemas.microsoft.com/office/drawing/2014/main" id="{22AD6308-15F2-48F1-B27D-B094D5E80F74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635504" y="5106057"/>
                        <a:ext cx="543472" cy="349776"/>
                        <a:chOff x="8635504" y="5106057"/>
                        <a:chExt cx="543472" cy="349776"/>
                      </a:xfrm>
                    </p:grpSpPr>
                    <p:sp>
                      <p:nvSpPr>
                        <p:cNvPr id="618" name="四角形: 角を丸くする 617">
                          <a:extLst>
                            <a:ext uri="{FF2B5EF4-FFF2-40B4-BE49-F238E27FC236}">
                              <a16:creationId xmlns:a16="http://schemas.microsoft.com/office/drawing/2014/main" id="{0871245C-0798-4D1C-A3E7-EA45C83A3AAB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8635504" y="5106057"/>
                          <a:ext cx="133789" cy="349776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rgbClr val="FFCC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619" name="四角形: 角を丸くする 618">
                          <a:extLst>
                            <a:ext uri="{FF2B5EF4-FFF2-40B4-BE49-F238E27FC236}">
                              <a16:creationId xmlns:a16="http://schemas.microsoft.com/office/drawing/2014/main" id="{8844504E-0588-48E0-9BF2-B0E847F9B094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8769294" y="5106057"/>
                          <a:ext cx="147146" cy="349776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rgbClr val="FFCC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620" name="四角形: 角を丸くする 619">
                          <a:extLst>
                            <a:ext uri="{FF2B5EF4-FFF2-40B4-BE49-F238E27FC236}">
                              <a16:creationId xmlns:a16="http://schemas.microsoft.com/office/drawing/2014/main" id="{B42EC599-9710-4F44-B64B-7706F5435074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8917018" y="5106057"/>
                          <a:ext cx="139661" cy="349776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rgbClr val="FFCC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621" name="四角形: 角を丸くする 620">
                          <a:extLst>
                            <a:ext uri="{FF2B5EF4-FFF2-40B4-BE49-F238E27FC236}">
                              <a16:creationId xmlns:a16="http://schemas.microsoft.com/office/drawing/2014/main" id="{AFD8F193-0812-4728-B412-29CD4D9AFACC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9056679" y="5133861"/>
                          <a:ext cx="122297" cy="321971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rgbClr val="FFCC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sp>
                    <p:nvSpPr>
                      <p:cNvPr id="617" name="四角形: 角を丸くする 616">
                        <a:extLst>
                          <a:ext uri="{FF2B5EF4-FFF2-40B4-BE49-F238E27FC236}">
                            <a16:creationId xmlns:a16="http://schemas.microsoft.com/office/drawing/2014/main" id="{8B2036D9-6DEE-4A71-A7F0-5F5C575140F2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651369">
                        <a:off x="8584974" y="5254557"/>
                        <a:ext cx="164177" cy="2453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sp>
                <p:nvSpPr>
                  <p:cNvPr id="613" name="台形 229">
                    <a:extLst>
                      <a:ext uri="{FF2B5EF4-FFF2-40B4-BE49-F238E27FC236}">
                        <a16:creationId xmlns:a16="http://schemas.microsoft.com/office/drawing/2014/main" id="{3D385DF0-73FF-437C-9FEE-111667AA3624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-1885801" y="4310472"/>
                    <a:ext cx="370433" cy="645955"/>
                  </a:xfrm>
                  <a:custGeom>
                    <a:avLst/>
                    <a:gdLst>
                      <a:gd name="connsiteX0" fmla="*/ 0 w 370433"/>
                      <a:gd name="connsiteY0" fmla="*/ 788797 h 788797"/>
                      <a:gd name="connsiteX1" fmla="*/ 140842 w 370433"/>
                      <a:gd name="connsiteY1" fmla="*/ 0 h 788797"/>
                      <a:gd name="connsiteX2" fmla="*/ 229591 w 370433"/>
                      <a:gd name="connsiteY2" fmla="*/ 0 h 788797"/>
                      <a:gd name="connsiteX3" fmla="*/ 370433 w 370433"/>
                      <a:gd name="connsiteY3" fmla="*/ 788797 h 788797"/>
                      <a:gd name="connsiteX4" fmla="*/ 0 w 370433"/>
                      <a:gd name="connsiteY4" fmla="*/ 788797 h 788797"/>
                      <a:gd name="connsiteX0" fmla="*/ 0 w 370433"/>
                      <a:gd name="connsiteY0" fmla="*/ 791696 h 791696"/>
                      <a:gd name="connsiteX1" fmla="*/ 140842 w 370433"/>
                      <a:gd name="connsiteY1" fmla="*/ 2899 h 791696"/>
                      <a:gd name="connsiteX2" fmla="*/ 174602 w 370433"/>
                      <a:gd name="connsiteY2" fmla="*/ 0 h 791696"/>
                      <a:gd name="connsiteX3" fmla="*/ 229591 w 370433"/>
                      <a:gd name="connsiteY3" fmla="*/ 2899 h 791696"/>
                      <a:gd name="connsiteX4" fmla="*/ 370433 w 370433"/>
                      <a:gd name="connsiteY4" fmla="*/ 791696 h 791696"/>
                      <a:gd name="connsiteX5" fmla="*/ 0 w 370433"/>
                      <a:gd name="connsiteY5" fmla="*/ 791696 h 791696"/>
                      <a:gd name="connsiteX0" fmla="*/ 174602 w 370433"/>
                      <a:gd name="connsiteY0" fmla="*/ 0 h 791696"/>
                      <a:gd name="connsiteX1" fmla="*/ 229591 w 370433"/>
                      <a:gd name="connsiteY1" fmla="*/ 2899 h 791696"/>
                      <a:gd name="connsiteX2" fmla="*/ 370433 w 370433"/>
                      <a:gd name="connsiteY2" fmla="*/ 791696 h 791696"/>
                      <a:gd name="connsiteX3" fmla="*/ 0 w 370433"/>
                      <a:gd name="connsiteY3" fmla="*/ 791696 h 791696"/>
                      <a:gd name="connsiteX4" fmla="*/ 140842 w 370433"/>
                      <a:gd name="connsiteY4" fmla="*/ 2899 h 791696"/>
                      <a:gd name="connsiteX5" fmla="*/ 266042 w 370433"/>
                      <a:gd name="connsiteY5" fmla="*/ 91440 h 791696"/>
                      <a:gd name="connsiteX0" fmla="*/ 174602 w 370433"/>
                      <a:gd name="connsiteY0" fmla="*/ 0 h 791696"/>
                      <a:gd name="connsiteX1" fmla="*/ 229591 w 370433"/>
                      <a:gd name="connsiteY1" fmla="*/ 2899 h 791696"/>
                      <a:gd name="connsiteX2" fmla="*/ 370433 w 370433"/>
                      <a:gd name="connsiteY2" fmla="*/ 791696 h 791696"/>
                      <a:gd name="connsiteX3" fmla="*/ 0 w 370433"/>
                      <a:gd name="connsiteY3" fmla="*/ 791696 h 791696"/>
                      <a:gd name="connsiteX4" fmla="*/ 140842 w 370433"/>
                      <a:gd name="connsiteY4" fmla="*/ 2899 h 791696"/>
                      <a:gd name="connsiteX0" fmla="*/ 229591 w 370433"/>
                      <a:gd name="connsiteY0" fmla="*/ 0 h 788797"/>
                      <a:gd name="connsiteX1" fmla="*/ 370433 w 370433"/>
                      <a:gd name="connsiteY1" fmla="*/ 788797 h 788797"/>
                      <a:gd name="connsiteX2" fmla="*/ 0 w 370433"/>
                      <a:gd name="connsiteY2" fmla="*/ 788797 h 788797"/>
                      <a:gd name="connsiteX3" fmla="*/ 140842 w 370433"/>
                      <a:gd name="connsiteY3" fmla="*/ 0 h 788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70433" h="788797">
                        <a:moveTo>
                          <a:pt x="229591" y="0"/>
                        </a:moveTo>
                        <a:lnTo>
                          <a:pt x="370433" y="788797"/>
                        </a:lnTo>
                        <a:lnTo>
                          <a:pt x="0" y="788797"/>
                        </a:lnTo>
                        <a:lnTo>
                          <a:pt x="140842" y="0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581" name="グループ化 580">
                <a:extLst>
                  <a:ext uri="{FF2B5EF4-FFF2-40B4-BE49-F238E27FC236}">
                    <a16:creationId xmlns:a16="http://schemas.microsoft.com/office/drawing/2014/main" id="{C698C8D8-FF90-4133-8537-244F1F30FB6D}"/>
                  </a:ext>
                </a:extLst>
              </p:cNvPr>
              <p:cNvGrpSpPr/>
              <p:nvPr/>
            </p:nvGrpSpPr>
            <p:grpSpPr>
              <a:xfrm rot="20700000">
                <a:off x="-1225013" y="5129378"/>
                <a:ext cx="493256" cy="821855"/>
                <a:chOff x="-1416419" y="5129378"/>
                <a:chExt cx="493256" cy="821855"/>
              </a:xfrm>
            </p:grpSpPr>
            <p:sp>
              <p:nvSpPr>
                <p:cNvPr id="607" name="四角形: 角を丸くする 606">
                  <a:extLst>
                    <a:ext uri="{FF2B5EF4-FFF2-40B4-BE49-F238E27FC236}">
                      <a16:creationId xmlns:a16="http://schemas.microsoft.com/office/drawing/2014/main" id="{8F89B090-1CA7-4EE6-AC97-21FE138E9A48}"/>
                    </a:ext>
                  </a:extLst>
                </p:cNvPr>
                <p:cNvSpPr/>
                <p:nvPr/>
              </p:nvSpPr>
              <p:spPr bwMode="auto">
                <a:xfrm rot="20739458">
                  <a:off x="-1221183" y="512937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フリーフォーム: 図形 607">
                  <a:extLst>
                    <a:ext uri="{FF2B5EF4-FFF2-40B4-BE49-F238E27FC236}">
                      <a16:creationId xmlns:a16="http://schemas.microsoft.com/office/drawing/2014/main" id="{1D725B40-BA04-4929-9C61-B7E66C50ACB9}"/>
                    </a:ext>
                  </a:extLst>
                </p:cNvPr>
                <p:cNvSpPr/>
                <p:nvPr/>
              </p:nvSpPr>
              <p:spPr bwMode="auto">
                <a:xfrm rot="20739458">
                  <a:off x="-1416419" y="5771213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四角形: 角を丸くする 608">
                  <a:extLst>
                    <a:ext uri="{FF2B5EF4-FFF2-40B4-BE49-F238E27FC236}">
                      <a16:creationId xmlns:a16="http://schemas.microsoft.com/office/drawing/2014/main" id="{FD6761DC-3006-410F-9F7D-55481717898C}"/>
                    </a:ext>
                  </a:extLst>
                </p:cNvPr>
                <p:cNvSpPr/>
                <p:nvPr/>
              </p:nvSpPr>
              <p:spPr bwMode="auto">
                <a:xfrm rot="20739458">
                  <a:off x="-1177806" y="5431272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92D7D9D0-1696-4393-8159-07069798D7BA}"/>
                  </a:ext>
                </a:extLst>
              </p:cNvPr>
              <p:cNvGrpSpPr/>
              <p:nvPr/>
            </p:nvGrpSpPr>
            <p:grpSpPr>
              <a:xfrm rot="900000">
                <a:off x="-1959001" y="5160426"/>
                <a:ext cx="493256" cy="798462"/>
                <a:chOff x="-1730340" y="5210655"/>
                <a:chExt cx="493256" cy="798462"/>
              </a:xfrm>
            </p:grpSpPr>
            <p:sp>
              <p:nvSpPr>
                <p:cNvPr id="604" name="四角形: 角を丸くする 603">
                  <a:extLst>
                    <a:ext uri="{FF2B5EF4-FFF2-40B4-BE49-F238E27FC236}">
                      <a16:creationId xmlns:a16="http://schemas.microsoft.com/office/drawing/2014/main" id="{F6945585-6B58-4248-967D-14238A08C464}"/>
                    </a:ext>
                  </a:extLst>
                </p:cNvPr>
                <p:cNvSpPr/>
                <p:nvPr/>
              </p:nvSpPr>
              <p:spPr bwMode="auto">
                <a:xfrm>
                  <a:off x="-1426598" y="5210655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D3BAA8AD-589C-4838-B2C3-4FADAC6FF180}"/>
                    </a:ext>
                  </a:extLst>
                </p:cNvPr>
                <p:cNvSpPr/>
                <p:nvPr/>
              </p:nvSpPr>
              <p:spPr bwMode="auto">
                <a:xfrm>
                  <a:off x="-1730340" y="5829097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四角形: 角を丸くする 605">
                  <a:extLst>
                    <a:ext uri="{FF2B5EF4-FFF2-40B4-BE49-F238E27FC236}">
                      <a16:creationId xmlns:a16="http://schemas.microsoft.com/office/drawing/2014/main" id="{607986B0-A5B7-4B96-BAC5-D9108300D5D9}"/>
                    </a:ext>
                  </a:extLst>
                </p:cNvPr>
                <p:cNvSpPr/>
                <p:nvPr/>
              </p:nvSpPr>
              <p:spPr bwMode="auto">
                <a:xfrm>
                  <a:off x="-1426598" y="5518007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3" name="グループ化 582">
                <a:extLst>
                  <a:ext uri="{FF2B5EF4-FFF2-40B4-BE49-F238E27FC236}">
                    <a16:creationId xmlns:a16="http://schemas.microsoft.com/office/drawing/2014/main" id="{F53021C7-F1D0-4F1A-B3C9-60EEAFE4BCDD}"/>
                  </a:ext>
                </a:extLst>
              </p:cNvPr>
              <p:cNvGrpSpPr/>
              <p:nvPr/>
            </p:nvGrpSpPr>
            <p:grpSpPr>
              <a:xfrm>
                <a:off x="-2425836" y="1095307"/>
                <a:ext cx="2521937" cy="4412727"/>
                <a:chOff x="1460304" y="1095307"/>
                <a:chExt cx="2521937" cy="4412727"/>
              </a:xfrm>
            </p:grpSpPr>
            <p:sp>
              <p:nvSpPr>
                <p:cNvPr id="584" name="楕円 583">
                  <a:extLst>
                    <a:ext uri="{FF2B5EF4-FFF2-40B4-BE49-F238E27FC236}">
                      <a16:creationId xmlns:a16="http://schemas.microsoft.com/office/drawing/2014/main" id="{6AB620DB-BA83-4AA5-BC6C-0CC9698EF69F}"/>
                    </a:ext>
                  </a:extLst>
                </p:cNvPr>
                <p:cNvSpPr/>
                <p:nvPr/>
              </p:nvSpPr>
              <p:spPr bwMode="auto">
                <a:xfrm>
                  <a:off x="1460304" y="1195874"/>
                  <a:ext cx="2007730" cy="200773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94E40BAF-BE56-422A-9F8C-A6BB6E91F303}"/>
                    </a:ext>
                  </a:extLst>
                </p:cNvPr>
                <p:cNvSpPr/>
                <p:nvPr/>
              </p:nvSpPr>
              <p:spPr bwMode="auto">
                <a:xfrm>
                  <a:off x="2484119" y="3484104"/>
                  <a:ext cx="248520" cy="346708"/>
                </a:xfrm>
                <a:custGeom>
                  <a:avLst/>
                  <a:gdLst>
                    <a:gd name="connsiteX0" fmla="*/ 54072 w 248520"/>
                    <a:gd name="connsiteY0" fmla="*/ 0 h 346708"/>
                    <a:gd name="connsiteX1" fmla="*/ 194449 w 248520"/>
                    <a:gd name="connsiteY1" fmla="*/ 0 h 346708"/>
                    <a:gd name="connsiteX2" fmla="*/ 248520 w 248520"/>
                    <a:gd name="connsiteY2" fmla="*/ 346708 h 346708"/>
                    <a:gd name="connsiteX3" fmla="*/ 0 w 248520"/>
                    <a:gd name="connsiteY3" fmla="*/ 346708 h 346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520" h="346708">
                      <a:moveTo>
                        <a:pt x="54072" y="0"/>
                      </a:moveTo>
                      <a:lnTo>
                        <a:pt x="194449" y="0"/>
                      </a:lnTo>
                      <a:lnTo>
                        <a:pt x="248520" y="346708"/>
                      </a:lnTo>
                      <a:lnTo>
                        <a:pt x="0" y="34670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楕円 585">
                  <a:extLst>
                    <a:ext uri="{FF2B5EF4-FFF2-40B4-BE49-F238E27FC236}">
                      <a16:creationId xmlns:a16="http://schemas.microsoft.com/office/drawing/2014/main" id="{CDD21785-3767-4838-8D49-F88A0D3FD98B}"/>
                    </a:ext>
                  </a:extLst>
                </p:cNvPr>
                <p:cNvSpPr/>
                <p:nvPr/>
              </p:nvSpPr>
              <p:spPr bwMode="auto">
                <a:xfrm>
                  <a:off x="1462603" y="1423089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台形 586">
                  <a:extLst>
                    <a:ext uri="{FF2B5EF4-FFF2-40B4-BE49-F238E27FC236}">
                      <a16:creationId xmlns:a16="http://schemas.microsoft.com/office/drawing/2014/main" id="{FCC854BD-0CF3-4CC5-843D-740E7623E2EC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2212637" y="4681818"/>
                  <a:ext cx="811629" cy="632159"/>
                </a:xfrm>
                <a:prstGeom prst="trapezoid">
                  <a:avLst>
                    <a:gd name="adj" fmla="val 1218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AF16EAED-CA19-4B49-AEFE-A420A2F4148A}"/>
                    </a:ext>
                  </a:extLst>
                </p:cNvPr>
                <p:cNvSpPr/>
                <p:nvPr/>
              </p:nvSpPr>
              <p:spPr bwMode="auto">
                <a:xfrm>
                  <a:off x="2235123" y="3808587"/>
                  <a:ext cx="773899" cy="981625"/>
                </a:xfrm>
                <a:custGeom>
                  <a:avLst/>
                  <a:gdLst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385169 h 981625"/>
                    <a:gd name="connsiteX6" fmla="*/ 220944 w 773899"/>
                    <a:gd name="connsiteY6" fmla="*/ 2482 h 981625"/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644725 h 981625"/>
                    <a:gd name="connsiteX6" fmla="*/ 220944 w 773899"/>
                    <a:gd name="connsiteY6" fmla="*/ 2482 h 981625"/>
                    <a:gd name="connsiteX7" fmla="*/ 245566 w 773899"/>
                    <a:gd name="connsiteY7" fmla="*/ 0 h 98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73899" h="981625">
                      <a:moveTo>
                        <a:pt x="245566" y="0"/>
                      </a:moveTo>
                      <a:lnTo>
                        <a:pt x="528333" y="0"/>
                      </a:lnTo>
                      <a:cubicBezTo>
                        <a:pt x="663955" y="0"/>
                        <a:pt x="773899" y="109944"/>
                        <a:pt x="773899" y="245566"/>
                      </a:cubicBezTo>
                      <a:lnTo>
                        <a:pt x="773899" y="981625"/>
                      </a:lnTo>
                      <a:lnTo>
                        <a:pt x="0" y="981625"/>
                      </a:lnTo>
                      <a:lnTo>
                        <a:pt x="0" y="644725"/>
                      </a:lnTo>
                      <a:lnTo>
                        <a:pt x="220944" y="2482"/>
                      </a:lnTo>
                      <a:lnTo>
                        <a:pt x="245566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15FFBA99-707C-4B07-BB38-71F5C8D8A5A1}"/>
                    </a:ext>
                  </a:extLst>
                </p:cNvPr>
                <p:cNvSpPr/>
                <p:nvPr/>
              </p:nvSpPr>
              <p:spPr bwMode="auto">
                <a:xfrm rot="20478966">
                  <a:off x="2747119" y="4593006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0" name="台形 229">
                  <a:extLst>
                    <a:ext uri="{FF2B5EF4-FFF2-40B4-BE49-F238E27FC236}">
                      <a16:creationId xmlns:a16="http://schemas.microsoft.com/office/drawing/2014/main" id="{FD54AE84-4EA0-4543-BB30-1EEAD2899943}"/>
                    </a:ext>
                  </a:extLst>
                </p:cNvPr>
                <p:cNvSpPr/>
                <p:nvPr/>
              </p:nvSpPr>
              <p:spPr bwMode="auto">
                <a:xfrm rot="20478966" flipH="1">
                  <a:off x="2695483" y="3963713"/>
                  <a:ext cx="370433" cy="1026918"/>
                </a:xfrm>
                <a:custGeom>
                  <a:avLst/>
                  <a:gdLst>
                    <a:gd name="connsiteX0" fmla="*/ 0 w 370433"/>
                    <a:gd name="connsiteY0" fmla="*/ 788797 h 788797"/>
                    <a:gd name="connsiteX1" fmla="*/ 140842 w 370433"/>
                    <a:gd name="connsiteY1" fmla="*/ 0 h 788797"/>
                    <a:gd name="connsiteX2" fmla="*/ 229591 w 370433"/>
                    <a:gd name="connsiteY2" fmla="*/ 0 h 788797"/>
                    <a:gd name="connsiteX3" fmla="*/ 370433 w 370433"/>
                    <a:gd name="connsiteY3" fmla="*/ 788797 h 788797"/>
                    <a:gd name="connsiteX4" fmla="*/ 0 w 370433"/>
                    <a:gd name="connsiteY4" fmla="*/ 788797 h 788797"/>
                    <a:gd name="connsiteX0" fmla="*/ 0 w 370433"/>
                    <a:gd name="connsiteY0" fmla="*/ 791696 h 791696"/>
                    <a:gd name="connsiteX1" fmla="*/ 140842 w 370433"/>
                    <a:gd name="connsiteY1" fmla="*/ 2899 h 791696"/>
                    <a:gd name="connsiteX2" fmla="*/ 174602 w 370433"/>
                    <a:gd name="connsiteY2" fmla="*/ 0 h 791696"/>
                    <a:gd name="connsiteX3" fmla="*/ 229591 w 370433"/>
                    <a:gd name="connsiteY3" fmla="*/ 2899 h 791696"/>
                    <a:gd name="connsiteX4" fmla="*/ 370433 w 370433"/>
                    <a:gd name="connsiteY4" fmla="*/ 791696 h 791696"/>
                    <a:gd name="connsiteX5" fmla="*/ 0 w 370433"/>
                    <a:gd name="connsiteY5" fmla="*/ 791696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5" fmla="*/ 266042 w 370433"/>
                    <a:gd name="connsiteY5" fmla="*/ 91440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0" fmla="*/ 229591 w 370433"/>
                    <a:gd name="connsiteY0" fmla="*/ 0 h 788797"/>
                    <a:gd name="connsiteX1" fmla="*/ 370433 w 370433"/>
                    <a:gd name="connsiteY1" fmla="*/ 788797 h 788797"/>
                    <a:gd name="connsiteX2" fmla="*/ 0 w 370433"/>
                    <a:gd name="connsiteY2" fmla="*/ 788797 h 788797"/>
                    <a:gd name="connsiteX3" fmla="*/ 140842 w 370433"/>
                    <a:gd name="connsiteY3" fmla="*/ 0 h 78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0433" h="788797">
                      <a:moveTo>
                        <a:pt x="229591" y="0"/>
                      </a:moveTo>
                      <a:lnTo>
                        <a:pt x="370433" y="788797"/>
                      </a:lnTo>
                      <a:lnTo>
                        <a:pt x="0" y="788797"/>
                      </a:lnTo>
                      <a:lnTo>
                        <a:pt x="140842" y="0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1" name="二等辺三角形 1">
                  <a:extLst>
                    <a:ext uri="{FF2B5EF4-FFF2-40B4-BE49-F238E27FC236}">
                      <a16:creationId xmlns:a16="http://schemas.microsoft.com/office/drawing/2014/main" id="{ACD61457-6022-43A2-AC0F-EB3B1C9DC09D}"/>
                    </a:ext>
                  </a:extLst>
                </p:cNvPr>
                <p:cNvSpPr/>
                <p:nvPr/>
              </p:nvSpPr>
              <p:spPr bwMode="auto">
                <a:xfrm flipH="1">
                  <a:off x="2326493" y="3808496"/>
                  <a:ext cx="157625" cy="267567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2" name="フリーフォーム: 図形 591">
                  <a:extLst>
                    <a:ext uri="{FF2B5EF4-FFF2-40B4-BE49-F238E27FC236}">
                      <a16:creationId xmlns:a16="http://schemas.microsoft.com/office/drawing/2014/main" id="{29B63EF3-6D4E-4CC2-BC3F-4D9D096E93D9}"/>
                    </a:ext>
                  </a:extLst>
                </p:cNvPr>
                <p:cNvSpPr/>
                <p:nvPr/>
              </p:nvSpPr>
              <p:spPr bwMode="auto">
                <a:xfrm rot="6376184" flipH="1">
                  <a:off x="2090472" y="4049130"/>
                  <a:ext cx="685127" cy="220851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  <a:gd name="connsiteX0" fmla="*/ 769589 w 769589"/>
                    <a:gd name="connsiteY0" fmla="*/ 193989 h 208357"/>
                    <a:gd name="connsiteX1" fmla="*/ 468489 w 769589"/>
                    <a:gd name="connsiteY1" fmla="*/ 193989 h 208357"/>
                    <a:gd name="connsiteX2" fmla="*/ 299 w 769589"/>
                    <a:gd name="connsiteY2" fmla="*/ 193988 h 208357"/>
                    <a:gd name="connsiteX3" fmla="*/ 540491 w 769589"/>
                    <a:gd name="connsiteY3" fmla="*/ 0 h 208357"/>
                    <a:gd name="connsiteX4" fmla="*/ 582427 w 769589"/>
                    <a:gd name="connsiteY4" fmla="*/ 98617 h 208357"/>
                    <a:gd name="connsiteX5" fmla="*/ 700240 w 769589"/>
                    <a:gd name="connsiteY5" fmla="*/ 2 h 208357"/>
                    <a:gd name="connsiteX6" fmla="*/ 769589 w 769589"/>
                    <a:gd name="connsiteY6" fmla="*/ 193989 h 208357"/>
                    <a:gd name="connsiteX0" fmla="*/ 769290 w 769290"/>
                    <a:gd name="connsiteY0" fmla="*/ 193989 h 193989"/>
                    <a:gd name="connsiteX1" fmla="*/ 0 w 769290"/>
                    <a:gd name="connsiteY1" fmla="*/ 193988 h 193989"/>
                    <a:gd name="connsiteX2" fmla="*/ 540192 w 769290"/>
                    <a:gd name="connsiteY2" fmla="*/ 0 h 193989"/>
                    <a:gd name="connsiteX3" fmla="*/ 582128 w 769290"/>
                    <a:gd name="connsiteY3" fmla="*/ 98617 h 193989"/>
                    <a:gd name="connsiteX4" fmla="*/ 699941 w 769290"/>
                    <a:gd name="connsiteY4" fmla="*/ 2 h 193989"/>
                    <a:gd name="connsiteX5" fmla="*/ 769290 w 769290"/>
                    <a:gd name="connsiteY5" fmla="*/ 193989 h 193989"/>
                    <a:gd name="connsiteX0" fmla="*/ 761458 w 761458"/>
                    <a:gd name="connsiteY0" fmla="*/ 193989 h 220851"/>
                    <a:gd name="connsiteX1" fmla="*/ 0 w 761458"/>
                    <a:gd name="connsiteY1" fmla="*/ 220851 h 220851"/>
                    <a:gd name="connsiteX2" fmla="*/ 532360 w 761458"/>
                    <a:gd name="connsiteY2" fmla="*/ 0 h 220851"/>
                    <a:gd name="connsiteX3" fmla="*/ 574296 w 761458"/>
                    <a:gd name="connsiteY3" fmla="*/ 98617 h 220851"/>
                    <a:gd name="connsiteX4" fmla="*/ 692109 w 761458"/>
                    <a:gd name="connsiteY4" fmla="*/ 2 h 220851"/>
                    <a:gd name="connsiteX5" fmla="*/ 761458 w 761458"/>
                    <a:gd name="connsiteY5" fmla="*/ 193989 h 22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61458" h="220851">
                      <a:moveTo>
                        <a:pt x="761458" y="193989"/>
                      </a:moveTo>
                      <a:lnTo>
                        <a:pt x="0" y="220851"/>
                      </a:lnTo>
                      <a:lnTo>
                        <a:pt x="532360" y="0"/>
                      </a:lnTo>
                      <a:lnTo>
                        <a:pt x="574296" y="98617"/>
                      </a:lnTo>
                      <a:lnTo>
                        <a:pt x="692109" y="2"/>
                      </a:lnTo>
                      <a:lnTo>
                        <a:pt x="761458" y="193989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93" name="グループ化 592">
                  <a:extLst>
                    <a:ext uri="{FF2B5EF4-FFF2-40B4-BE49-F238E27FC236}">
                      <a16:creationId xmlns:a16="http://schemas.microsoft.com/office/drawing/2014/main" id="{C970D346-7870-411B-AC2E-C1C4561D216D}"/>
                    </a:ext>
                  </a:extLst>
                </p:cNvPr>
                <p:cNvGrpSpPr/>
                <p:nvPr/>
              </p:nvGrpSpPr>
              <p:grpSpPr>
                <a:xfrm rot="869684">
                  <a:off x="2290437" y="3927849"/>
                  <a:ext cx="172520" cy="335557"/>
                  <a:chOff x="4769868" y="3927849"/>
                  <a:chExt cx="230223" cy="335557"/>
                </a:xfrm>
              </p:grpSpPr>
              <p:sp>
                <p:nvSpPr>
                  <p:cNvPr id="601" name="フリーフォーム: 図形 600">
                    <a:extLst>
                      <a:ext uri="{FF2B5EF4-FFF2-40B4-BE49-F238E27FC236}">
                        <a16:creationId xmlns:a16="http://schemas.microsoft.com/office/drawing/2014/main" id="{D5A02666-C66C-4256-8674-9565981C12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04260" y="4001795"/>
                    <a:ext cx="141211" cy="261611"/>
                  </a:xfrm>
                  <a:custGeom>
                    <a:avLst/>
                    <a:gdLst>
                      <a:gd name="connsiteX0" fmla="*/ 188379 w 369092"/>
                      <a:gd name="connsiteY0" fmla="*/ 64 h 234126"/>
                      <a:gd name="connsiteX1" fmla="*/ 368834 w 369092"/>
                      <a:gd name="connsiteY1" fmla="*/ 145260 h 234126"/>
                      <a:gd name="connsiteX2" fmla="*/ 223896 w 369092"/>
                      <a:gd name="connsiteY2" fmla="*/ 228940 h 234126"/>
                      <a:gd name="connsiteX3" fmla="*/ 188379 w 369092"/>
                      <a:gd name="connsiteY3" fmla="*/ 64 h 234126"/>
                      <a:gd name="connsiteX4" fmla="*/ 180831 w 369092"/>
                      <a:gd name="connsiteY4" fmla="*/ 0 h 234126"/>
                      <a:gd name="connsiteX5" fmla="*/ 145315 w 369092"/>
                      <a:gd name="connsiteY5" fmla="*/ 228876 h 234126"/>
                      <a:gd name="connsiteX6" fmla="*/ 376 w 369092"/>
                      <a:gd name="connsiteY6" fmla="*/ 145196 h 234126"/>
                      <a:gd name="connsiteX7" fmla="*/ 180831 w 369092"/>
                      <a:gd name="connsiteY7" fmla="*/ 0 h 234126"/>
                      <a:gd name="connsiteX0" fmla="*/ 43063 w 223776"/>
                      <a:gd name="connsiteY0" fmla="*/ 64 h 234126"/>
                      <a:gd name="connsiteX1" fmla="*/ 223518 w 223776"/>
                      <a:gd name="connsiteY1" fmla="*/ 145260 h 234126"/>
                      <a:gd name="connsiteX2" fmla="*/ 78580 w 223776"/>
                      <a:gd name="connsiteY2" fmla="*/ 228940 h 234126"/>
                      <a:gd name="connsiteX3" fmla="*/ 43063 w 223776"/>
                      <a:gd name="connsiteY3" fmla="*/ 64 h 234126"/>
                      <a:gd name="connsiteX4" fmla="*/ 35515 w 223776"/>
                      <a:gd name="connsiteY4" fmla="*/ 0 h 234126"/>
                      <a:gd name="connsiteX5" fmla="*/ -1 w 223776"/>
                      <a:gd name="connsiteY5" fmla="*/ 228876 h 234126"/>
                      <a:gd name="connsiteX6" fmla="*/ 35515 w 223776"/>
                      <a:gd name="connsiteY6" fmla="*/ 0 h 234126"/>
                      <a:gd name="connsiteX0" fmla="*/ 0 w 180713"/>
                      <a:gd name="connsiteY0" fmla="*/ 0 h 234062"/>
                      <a:gd name="connsiteX1" fmla="*/ 180455 w 180713"/>
                      <a:gd name="connsiteY1" fmla="*/ 145196 h 234062"/>
                      <a:gd name="connsiteX2" fmla="*/ 35517 w 180713"/>
                      <a:gd name="connsiteY2" fmla="*/ 228876 h 234062"/>
                      <a:gd name="connsiteX3" fmla="*/ 0 w 180713"/>
                      <a:gd name="connsiteY3" fmla="*/ 0 h 234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13" h="234062">
                        <a:moveTo>
                          <a:pt x="0" y="0"/>
                        </a:moveTo>
                        <a:cubicBezTo>
                          <a:pt x="60152" y="48399"/>
                          <a:pt x="173793" y="109908"/>
                          <a:pt x="180455" y="145196"/>
                        </a:cubicBezTo>
                        <a:cubicBezTo>
                          <a:pt x="187116" y="180482"/>
                          <a:pt x="63115" y="254187"/>
                          <a:pt x="35517" y="228876"/>
                        </a:cubicBezTo>
                        <a:cubicBezTo>
                          <a:pt x="7919" y="203565"/>
                          <a:pt x="11839" y="76292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2" name="フリーフォーム: 図形 601">
                    <a:extLst>
                      <a:ext uri="{FF2B5EF4-FFF2-40B4-BE49-F238E27FC236}">
                        <a16:creationId xmlns:a16="http://schemas.microsoft.com/office/drawing/2014/main" id="{2DD4FF6B-68C1-4A2C-8705-39920E063F03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4818782" y="3927053"/>
                    <a:ext cx="180513" cy="182105"/>
                  </a:xfrm>
                  <a:custGeom>
                    <a:avLst/>
                    <a:gdLst>
                      <a:gd name="connsiteX0" fmla="*/ 1470 w 180513"/>
                      <a:gd name="connsiteY0" fmla="*/ 155998 h 182105"/>
                      <a:gd name="connsiteX1" fmla="*/ 179177 w 180513"/>
                      <a:gd name="connsiteY1" fmla="*/ 155998 h 182105"/>
                      <a:gd name="connsiteX2" fmla="*/ 164120 w 180513"/>
                      <a:gd name="connsiteY2" fmla="*/ 90949 h 182105"/>
                      <a:gd name="connsiteX3" fmla="*/ 118819 w 180513"/>
                      <a:gd name="connsiteY3" fmla="*/ 0 h 182105"/>
                      <a:gd name="connsiteX4" fmla="*/ 61863 w 180513"/>
                      <a:gd name="connsiteY4" fmla="*/ 0 h 182105"/>
                      <a:gd name="connsiteX5" fmla="*/ 16233 w 180513"/>
                      <a:gd name="connsiteY5" fmla="*/ 91753 h 182105"/>
                      <a:gd name="connsiteX6" fmla="*/ 1470 w 180513"/>
                      <a:gd name="connsiteY6" fmla="*/ 155998 h 182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0513" h="182105">
                        <a:moveTo>
                          <a:pt x="1470" y="155998"/>
                        </a:moveTo>
                        <a:cubicBezTo>
                          <a:pt x="14078" y="189888"/>
                          <a:pt x="167236" y="191717"/>
                          <a:pt x="179177" y="155998"/>
                        </a:cubicBezTo>
                        <a:cubicBezTo>
                          <a:pt x="183654" y="142604"/>
                          <a:pt x="176444" y="119008"/>
                          <a:pt x="164120" y="90949"/>
                        </a:cubicBezTo>
                        <a:lnTo>
                          <a:pt x="118819" y="0"/>
                        </a:lnTo>
                        <a:lnTo>
                          <a:pt x="61863" y="0"/>
                        </a:lnTo>
                        <a:lnTo>
                          <a:pt x="16233" y="91753"/>
                        </a:lnTo>
                        <a:cubicBezTo>
                          <a:pt x="3890" y="119866"/>
                          <a:pt x="-3259" y="143290"/>
                          <a:pt x="1470" y="1559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3" name="四角形: 角を丸くする 602">
                    <a:extLst>
                      <a:ext uri="{FF2B5EF4-FFF2-40B4-BE49-F238E27FC236}">
                        <a16:creationId xmlns:a16="http://schemas.microsoft.com/office/drawing/2014/main" id="{7C3DE528-CA0E-4F5C-98AF-3C495B1A3C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69868" y="3962927"/>
                    <a:ext cx="83248" cy="113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0BE2C7FF-6AD5-4BAC-84CE-274A3AD5849A}"/>
                    </a:ext>
                  </a:extLst>
                </p:cNvPr>
                <p:cNvSpPr/>
                <p:nvPr/>
              </p:nvSpPr>
              <p:spPr bwMode="auto">
                <a:xfrm>
                  <a:off x="2332168" y="1150627"/>
                  <a:ext cx="1650073" cy="3298831"/>
                </a:xfrm>
                <a:custGeom>
                  <a:avLst/>
                  <a:gdLst>
                    <a:gd name="connsiteX0" fmla="*/ 346884 w 1650073"/>
                    <a:gd name="connsiteY0" fmla="*/ 0 h 3298831"/>
                    <a:gd name="connsiteX1" fmla="*/ 1650073 w 1650073"/>
                    <a:gd name="connsiteY1" fmla="*/ 1292287 h 3298831"/>
                    <a:gd name="connsiteX2" fmla="*/ 1623597 w 1650073"/>
                    <a:gd name="connsiteY2" fmla="*/ 1552728 h 3298831"/>
                    <a:gd name="connsiteX3" fmla="*/ 1617786 w 1650073"/>
                    <a:gd name="connsiteY3" fmla="*/ 1575139 h 3298831"/>
                    <a:gd name="connsiteX4" fmla="*/ 1623597 w 1650073"/>
                    <a:gd name="connsiteY4" fmla="*/ 1601862 h 3298831"/>
                    <a:gd name="connsiteX5" fmla="*/ 1650073 w 1650073"/>
                    <a:gd name="connsiteY5" fmla="*/ 1912415 h 3298831"/>
                    <a:gd name="connsiteX6" fmla="*/ 873064 w 1650073"/>
                    <a:gd name="connsiteY6" fmla="*/ 3203315 h 3298831"/>
                    <a:gd name="connsiteX7" fmla="*/ 690266 w 1650073"/>
                    <a:gd name="connsiteY7" fmla="*/ 3298831 h 3298831"/>
                    <a:gd name="connsiteX8" fmla="*/ 690756 w 1650073"/>
                    <a:gd name="connsiteY8" fmla="*/ 3295834 h 3298831"/>
                    <a:gd name="connsiteX9" fmla="*/ 744016 w 1650073"/>
                    <a:gd name="connsiteY9" fmla="*/ 2507428 h 3298831"/>
                    <a:gd name="connsiteX10" fmla="*/ 20482 w 1650073"/>
                    <a:gd name="connsiteY10" fmla="*/ 64512 h 3298831"/>
                    <a:gd name="connsiteX11" fmla="*/ 0 w 1650073"/>
                    <a:gd name="connsiteY11" fmla="*/ 47735 h 3298831"/>
                    <a:gd name="connsiteX12" fmla="*/ 84246 w 1650073"/>
                    <a:gd name="connsiteY12" fmla="*/ 26255 h 3298831"/>
                    <a:gd name="connsiteX13" fmla="*/ 346884 w 1650073"/>
                    <a:gd name="connsiteY13" fmla="*/ 0 h 3298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50073" h="3298831">
                      <a:moveTo>
                        <a:pt x="346884" y="0"/>
                      </a:moveTo>
                      <a:cubicBezTo>
                        <a:pt x="1066615" y="0"/>
                        <a:pt x="1650073" y="578577"/>
                        <a:pt x="1650073" y="1292287"/>
                      </a:cubicBezTo>
                      <a:cubicBezTo>
                        <a:pt x="1650073" y="1381501"/>
                        <a:pt x="1640957" y="1468603"/>
                        <a:pt x="1623597" y="1552728"/>
                      </a:cubicBezTo>
                      <a:lnTo>
                        <a:pt x="1617786" y="1575139"/>
                      </a:lnTo>
                      <a:lnTo>
                        <a:pt x="1623597" y="1601862"/>
                      </a:lnTo>
                      <a:cubicBezTo>
                        <a:pt x="1640957" y="1702173"/>
                        <a:pt x="1650073" y="1806035"/>
                        <a:pt x="1650073" y="1912415"/>
                      </a:cubicBezTo>
                      <a:cubicBezTo>
                        <a:pt x="1650073" y="2550694"/>
                        <a:pt x="1347104" y="2926404"/>
                        <a:pt x="873064" y="3203315"/>
                      </a:cubicBezTo>
                      <a:lnTo>
                        <a:pt x="690266" y="3298831"/>
                      </a:lnTo>
                      <a:lnTo>
                        <a:pt x="690756" y="3295834"/>
                      </a:lnTo>
                      <a:cubicBezTo>
                        <a:pt x="725370" y="3046777"/>
                        <a:pt x="744016" y="2781976"/>
                        <a:pt x="744016" y="2507428"/>
                      </a:cubicBezTo>
                      <a:cubicBezTo>
                        <a:pt x="744016" y="1409238"/>
                        <a:pt x="445672" y="466996"/>
                        <a:pt x="20482" y="64512"/>
                      </a:cubicBezTo>
                      <a:lnTo>
                        <a:pt x="0" y="47735"/>
                      </a:lnTo>
                      <a:lnTo>
                        <a:pt x="84246" y="26255"/>
                      </a:lnTo>
                      <a:cubicBezTo>
                        <a:pt x="169080" y="9040"/>
                        <a:pt x="256917" y="0"/>
                        <a:pt x="34688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3E1E5F86-D3D6-45C3-8BAC-35413710C8CF}"/>
                    </a:ext>
                  </a:extLst>
                </p:cNvPr>
                <p:cNvSpPr/>
                <p:nvPr/>
              </p:nvSpPr>
              <p:spPr bwMode="auto">
                <a:xfrm rot="2700000">
                  <a:off x="1774571" y="1497604"/>
                  <a:ext cx="1800935" cy="996342"/>
                </a:xfrm>
                <a:custGeom>
                  <a:avLst/>
                  <a:gdLst>
                    <a:gd name="connsiteX0" fmla="*/ 913929 w 1827859"/>
                    <a:gd name="connsiteY0" fmla="*/ 0 h 1231279"/>
                    <a:gd name="connsiteX1" fmla="*/ 1825703 w 1827859"/>
                    <a:gd name="connsiteY1" fmla="*/ 604155 h 1231279"/>
                    <a:gd name="connsiteX2" fmla="*/ 1827859 w 1827859"/>
                    <a:gd name="connsiteY2" fmla="*/ 615640 h 1231279"/>
                    <a:gd name="connsiteX3" fmla="*/ 1825703 w 1827859"/>
                    <a:gd name="connsiteY3" fmla="*/ 627124 h 1231279"/>
                    <a:gd name="connsiteX4" fmla="*/ 913929 w 1827859"/>
                    <a:gd name="connsiteY4" fmla="*/ 1231279 h 1231279"/>
                    <a:gd name="connsiteX5" fmla="*/ 2155 w 1827859"/>
                    <a:gd name="connsiteY5" fmla="*/ 627124 h 1231279"/>
                    <a:gd name="connsiteX6" fmla="*/ 0 w 1827859"/>
                    <a:gd name="connsiteY6" fmla="*/ 615640 h 1231279"/>
                    <a:gd name="connsiteX7" fmla="*/ 2155 w 1827859"/>
                    <a:gd name="connsiteY7" fmla="*/ 604155 h 1231279"/>
                    <a:gd name="connsiteX8" fmla="*/ 913929 w 1827859"/>
                    <a:gd name="connsiteY8" fmla="*/ 0 h 1231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27859" h="1231279">
                      <a:moveTo>
                        <a:pt x="913929" y="0"/>
                      </a:moveTo>
                      <a:cubicBezTo>
                        <a:pt x="1363680" y="0"/>
                        <a:pt x="1738920" y="259365"/>
                        <a:pt x="1825703" y="604155"/>
                      </a:cubicBezTo>
                      <a:lnTo>
                        <a:pt x="1827859" y="615640"/>
                      </a:lnTo>
                      <a:lnTo>
                        <a:pt x="1825703" y="627124"/>
                      </a:lnTo>
                      <a:cubicBezTo>
                        <a:pt x="1738920" y="971914"/>
                        <a:pt x="1363680" y="1231279"/>
                        <a:pt x="913929" y="1231279"/>
                      </a:cubicBezTo>
                      <a:cubicBezTo>
                        <a:pt x="464178" y="1231279"/>
                        <a:pt x="88938" y="971914"/>
                        <a:pt x="2155" y="627124"/>
                      </a:cubicBezTo>
                      <a:lnTo>
                        <a:pt x="0" y="615640"/>
                      </a:lnTo>
                      <a:lnTo>
                        <a:pt x="2155" y="604155"/>
                      </a:lnTo>
                      <a:cubicBezTo>
                        <a:pt x="88938" y="259365"/>
                        <a:pt x="464178" y="0"/>
                        <a:pt x="91392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1A3C0995-6CBC-4B00-9FB9-21F59AC42DBD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743943" y="2480549"/>
                  <a:ext cx="464334" cy="70282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48F82684-0B8D-4B28-9CC4-56A4D2493169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10872" y="2627589"/>
                  <a:ext cx="270044" cy="40874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8" name="月 597">
                  <a:extLst>
                    <a:ext uri="{FF2B5EF4-FFF2-40B4-BE49-F238E27FC236}">
                      <a16:creationId xmlns:a16="http://schemas.microsoft.com/office/drawing/2014/main" id="{59428D88-44FD-46AC-AA7D-AE64EBCFEA06}"/>
                    </a:ext>
                  </a:extLst>
                </p:cNvPr>
                <p:cNvSpPr/>
                <p:nvPr/>
              </p:nvSpPr>
              <p:spPr bwMode="auto">
                <a:xfrm flipH="1">
                  <a:off x="2540758" y="2072080"/>
                  <a:ext cx="383794" cy="1575175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9" name="月 598">
                  <a:extLst>
                    <a:ext uri="{FF2B5EF4-FFF2-40B4-BE49-F238E27FC236}">
                      <a16:creationId xmlns:a16="http://schemas.microsoft.com/office/drawing/2014/main" id="{CD7D9E5D-332F-4C01-B2D4-ADD7546F0677}"/>
                    </a:ext>
                  </a:extLst>
                </p:cNvPr>
                <p:cNvSpPr/>
                <p:nvPr/>
              </p:nvSpPr>
              <p:spPr bwMode="auto">
                <a:xfrm rot="5400000">
                  <a:off x="1754376" y="2094889"/>
                  <a:ext cx="126936" cy="618619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CB210A62-B7BE-44FA-A10D-3AF22D7E9DCA}"/>
                    </a:ext>
                  </a:extLst>
                </p:cNvPr>
                <p:cNvSpPr/>
                <p:nvPr/>
              </p:nvSpPr>
              <p:spPr bwMode="auto">
                <a:xfrm rot="16200000">
                  <a:off x="1984147" y="3238658"/>
                  <a:ext cx="126936" cy="330042"/>
                </a:xfrm>
                <a:custGeom>
                  <a:avLst/>
                  <a:gdLst>
                    <a:gd name="connsiteX0" fmla="*/ 126936 w 126936"/>
                    <a:gd name="connsiteY0" fmla="*/ 504200 h 504200"/>
                    <a:gd name="connsiteX1" fmla="*/ 0 w 126936"/>
                    <a:gd name="connsiteY1" fmla="*/ 95573 h 504200"/>
                    <a:gd name="connsiteX2" fmla="*/ 3672 w 126936"/>
                    <a:gd name="connsiteY2" fmla="*/ 37021 h 504200"/>
                    <a:gd name="connsiteX3" fmla="*/ 14148 w 126936"/>
                    <a:gd name="connsiteY3" fmla="*/ 23012 h 504200"/>
                    <a:gd name="connsiteX4" fmla="*/ 35063 w 126936"/>
                    <a:gd name="connsiteY4" fmla="*/ 0 h 504200"/>
                    <a:gd name="connsiteX5" fmla="*/ 30129 w 126936"/>
                    <a:gd name="connsiteY5" fmla="*/ 95573 h 504200"/>
                    <a:gd name="connsiteX6" fmla="*/ 126936 w 126936"/>
                    <a:gd name="connsiteY6" fmla="*/ 504200 h 504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6936" h="504200">
                      <a:moveTo>
                        <a:pt x="126936" y="504200"/>
                      </a:moveTo>
                      <a:cubicBezTo>
                        <a:pt x="56831" y="504200"/>
                        <a:pt x="0" y="321251"/>
                        <a:pt x="0" y="95573"/>
                      </a:cubicBezTo>
                      <a:lnTo>
                        <a:pt x="3672" y="37021"/>
                      </a:lnTo>
                      <a:lnTo>
                        <a:pt x="14148" y="23012"/>
                      </a:lnTo>
                      <a:lnTo>
                        <a:pt x="35063" y="0"/>
                      </a:lnTo>
                      <a:lnTo>
                        <a:pt x="30129" y="95573"/>
                      </a:lnTo>
                      <a:cubicBezTo>
                        <a:pt x="30129" y="286420"/>
                        <a:pt x="69763" y="453716"/>
                        <a:pt x="126936" y="504200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68" name="フリーフォーム: 図形 567">
              <a:extLst>
                <a:ext uri="{FF2B5EF4-FFF2-40B4-BE49-F238E27FC236}">
                  <a16:creationId xmlns:a16="http://schemas.microsoft.com/office/drawing/2014/main" id="{D8BC94E6-5ADB-4463-ADEB-ED5E0F2D1E12}"/>
                </a:ext>
              </a:extLst>
            </p:cNvPr>
            <p:cNvSpPr/>
            <p:nvPr/>
          </p:nvSpPr>
          <p:spPr bwMode="auto">
            <a:xfrm>
              <a:off x="1348671" y="-502774"/>
              <a:ext cx="611125" cy="911427"/>
            </a:xfrm>
            <a:custGeom>
              <a:avLst/>
              <a:gdLst>
                <a:gd name="connsiteX0" fmla="*/ 577203 w 611125"/>
                <a:gd name="connsiteY0" fmla="*/ 0 h 911427"/>
                <a:gd name="connsiteX1" fmla="*/ 611125 w 611125"/>
                <a:gd name="connsiteY1" fmla="*/ 6208 h 911427"/>
                <a:gd name="connsiteX2" fmla="*/ 19292 w 611125"/>
                <a:gd name="connsiteY2" fmla="*/ 911427 h 911427"/>
                <a:gd name="connsiteX3" fmla="*/ 0 w 611125"/>
                <a:gd name="connsiteY3" fmla="*/ 882842 h 911427"/>
                <a:gd name="connsiteX4" fmla="*/ 577203 w 611125"/>
                <a:gd name="connsiteY4" fmla="*/ 0 h 91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125" h="911427">
                  <a:moveTo>
                    <a:pt x="577203" y="0"/>
                  </a:moveTo>
                  <a:lnTo>
                    <a:pt x="611125" y="6208"/>
                  </a:lnTo>
                  <a:cubicBezTo>
                    <a:pt x="543594" y="375253"/>
                    <a:pt x="330265" y="701544"/>
                    <a:pt x="19292" y="911427"/>
                  </a:cubicBezTo>
                  <a:lnTo>
                    <a:pt x="0" y="882842"/>
                  </a:lnTo>
                  <a:cubicBezTo>
                    <a:pt x="303286" y="678147"/>
                    <a:pt x="511341" y="359923"/>
                    <a:pt x="577203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69" name="楕円 568">
              <a:extLst>
                <a:ext uri="{FF2B5EF4-FFF2-40B4-BE49-F238E27FC236}">
                  <a16:creationId xmlns:a16="http://schemas.microsoft.com/office/drawing/2014/main" id="{059175DE-D3B2-44F0-9A88-F626DB9CD972}"/>
                </a:ext>
              </a:extLst>
            </p:cNvPr>
            <p:cNvSpPr/>
            <p:nvPr/>
          </p:nvSpPr>
          <p:spPr bwMode="auto">
            <a:xfrm rot="1563612">
              <a:off x="1302487" y="312180"/>
              <a:ext cx="105585" cy="161044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570" name="グループ化 569">
              <a:extLst>
                <a:ext uri="{FF2B5EF4-FFF2-40B4-BE49-F238E27FC236}">
                  <a16:creationId xmlns:a16="http://schemas.microsoft.com/office/drawing/2014/main" id="{488FDCD1-2615-4B51-8978-57BEAAA2060E}"/>
                </a:ext>
              </a:extLst>
            </p:cNvPr>
            <p:cNvGrpSpPr/>
            <p:nvPr/>
          </p:nvGrpSpPr>
          <p:grpSpPr>
            <a:xfrm rot="1020387">
              <a:off x="1853252" y="-792866"/>
              <a:ext cx="260392" cy="381600"/>
              <a:chOff x="618727" y="-853089"/>
              <a:chExt cx="260392" cy="381600"/>
            </a:xfrm>
          </p:grpSpPr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83EA89D4-88BE-487B-B1F2-97A64A3BD62F}"/>
                  </a:ext>
                </a:extLst>
              </p:cNvPr>
              <p:cNvSpPr/>
              <p:nvPr/>
            </p:nvSpPr>
            <p:spPr bwMode="auto">
              <a:xfrm>
                <a:off x="712988" y="-542926"/>
                <a:ext cx="75206" cy="7143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77" name="楕円 576">
                <a:extLst>
                  <a:ext uri="{FF2B5EF4-FFF2-40B4-BE49-F238E27FC236}">
                    <a16:creationId xmlns:a16="http://schemas.microsoft.com/office/drawing/2014/main" id="{C8469E78-DEFF-4190-BC63-EE118C35E463}"/>
                  </a:ext>
                </a:extLst>
              </p:cNvPr>
              <p:cNvSpPr/>
              <p:nvPr/>
            </p:nvSpPr>
            <p:spPr bwMode="auto">
              <a:xfrm>
                <a:off x="687508" y="-690214"/>
                <a:ext cx="126166" cy="18298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64FF9873-1F3C-4458-8C02-E6E2094DA1D7}"/>
                  </a:ext>
                </a:extLst>
              </p:cNvPr>
              <p:cNvSpPr/>
              <p:nvPr/>
            </p:nvSpPr>
            <p:spPr bwMode="auto">
              <a:xfrm>
                <a:off x="618727" y="-853089"/>
                <a:ext cx="260392" cy="260392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79" name="楕円 578">
                <a:extLst>
                  <a:ext uri="{FF2B5EF4-FFF2-40B4-BE49-F238E27FC236}">
                    <a16:creationId xmlns:a16="http://schemas.microsoft.com/office/drawing/2014/main" id="{D74CFF7E-B0F9-405A-9A77-38C7F9AD1A0C}"/>
                  </a:ext>
                </a:extLst>
              </p:cNvPr>
              <p:cNvSpPr/>
              <p:nvPr/>
            </p:nvSpPr>
            <p:spPr bwMode="auto">
              <a:xfrm>
                <a:off x="692615" y="-816307"/>
                <a:ext cx="159176" cy="15917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17D6A9DA-C591-433F-9D64-00EA0484DB2E}"/>
                </a:ext>
              </a:extLst>
            </p:cNvPr>
            <p:cNvSpPr/>
            <p:nvPr/>
          </p:nvSpPr>
          <p:spPr bwMode="auto">
            <a:xfrm rot="16200000">
              <a:off x="770713" y="-1129031"/>
              <a:ext cx="154477" cy="479130"/>
            </a:xfrm>
            <a:custGeom>
              <a:avLst/>
              <a:gdLst>
                <a:gd name="connsiteX0" fmla="*/ 154477 w 154477"/>
                <a:gd name="connsiteY0" fmla="*/ 0 h 479130"/>
                <a:gd name="connsiteX1" fmla="*/ 62115 w 154477"/>
                <a:gd name="connsiteY1" fmla="*/ 205680 h 479130"/>
                <a:gd name="connsiteX2" fmla="*/ 154477 w 154477"/>
                <a:gd name="connsiteY2" fmla="*/ 411360 h 479130"/>
                <a:gd name="connsiteX3" fmla="*/ 102799 w 154477"/>
                <a:gd name="connsiteY3" fmla="*/ 397469 h 479130"/>
                <a:gd name="connsiteX4" fmla="*/ 99324 w 154477"/>
                <a:gd name="connsiteY4" fmla="*/ 431723 h 479130"/>
                <a:gd name="connsiteX5" fmla="*/ 110621 w 154477"/>
                <a:gd name="connsiteY5" fmla="*/ 474185 h 479130"/>
                <a:gd name="connsiteX6" fmla="*/ 78514 w 154477"/>
                <a:gd name="connsiteY6" fmla="*/ 445427 h 479130"/>
                <a:gd name="connsiteX7" fmla="*/ 71400 w 154477"/>
                <a:gd name="connsiteY7" fmla="*/ 431903 h 479130"/>
                <a:gd name="connsiteX8" fmla="*/ 81097 w 154477"/>
                <a:gd name="connsiteY8" fmla="*/ 479130 h 479130"/>
                <a:gd name="connsiteX9" fmla="*/ 38569 w 154477"/>
                <a:gd name="connsiteY9" fmla="*/ 341072 h 479130"/>
                <a:gd name="connsiteX10" fmla="*/ 39624 w 154477"/>
                <a:gd name="connsiteY10" fmla="*/ 340017 h 479130"/>
                <a:gd name="connsiteX11" fmla="*/ 12140 w 154477"/>
                <a:gd name="connsiteY11" fmla="*/ 285740 h 479130"/>
                <a:gd name="connsiteX12" fmla="*/ 0 w 154477"/>
                <a:gd name="connsiteY12" fmla="*/ 205680 h 479130"/>
                <a:gd name="connsiteX13" fmla="*/ 154477 w 154477"/>
                <a:gd name="connsiteY13" fmla="*/ 0 h 479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4477" h="479130">
                  <a:moveTo>
                    <a:pt x="154477" y="0"/>
                  </a:moveTo>
                  <a:cubicBezTo>
                    <a:pt x="97598" y="40692"/>
                    <a:pt x="62115" y="119708"/>
                    <a:pt x="62115" y="205680"/>
                  </a:cubicBezTo>
                  <a:cubicBezTo>
                    <a:pt x="62115" y="291652"/>
                    <a:pt x="97598" y="370668"/>
                    <a:pt x="154477" y="411360"/>
                  </a:cubicBezTo>
                  <a:lnTo>
                    <a:pt x="102799" y="397469"/>
                  </a:lnTo>
                  <a:lnTo>
                    <a:pt x="99324" y="431723"/>
                  </a:lnTo>
                  <a:cubicBezTo>
                    <a:pt x="100499" y="445905"/>
                    <a:pt x="104257" y="460269"/>
                    <a:pt x="110621" y="474185"/>
                  </a:cubicBezTo>
                  <a:cubicBezTo>
                    <a:pt x="97837" y="466226"/>
                    <a:pt x="87059" y="456393"/>
                    <a:pt x="78514" y="445427"/>
                  </a:cubicBezTo>
                  <a:lnTo>
                    <a:pt x="71400" y="431903"/>
                  </a:lnTo>
                  <a:lnTo>
                    <a:pt x="81097" y="479130"/>
                  </a:lnTo>
                  <a:cubicBezTo>
                    <a:pt x="29960" y="447293"/>
                    <a:pt x="10920" y="385482"/>
                    <a:pt x="38569" y="341072"/>
                  </a:cubicBezTo>
                  <a:lnTo>
                    <a:pt x="39624" y="340017"/>
                  </a:lnTo>
                  <a:lnTo>
                    <a:pt x="12140" y="285740"/>
                  </a:lnTo>
                  <a:cubicBezTo>
                    <a:pt x="4323" y="261133"/>
                    <a:pt x="0" y="234079"/>
                    <a:pt x="0" y="205680"/>
                  </a:cubicBezTo>
                  <a:cubicBezTo>
                    <a:pt x="0" y="92086"/>
                    <a:pt x="69162" y="0"/>
                    <a:pt x="15447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72" name="グループ化 571">
              <a:extLst>
                <a:ext uri="{FF2B5EF4-FFF2-40B4-BE49-F238E27FC236}">
                  <a16:creationId xmlns:a16="http://schemas.microsoft.com/office/drawing/2014/main" id="{5C840026-8403-458C-B5FB-04D3DFB3EFB0}"/>
                </a:ext>
              </a:extLst>
            </p:cNvPr>
            <p:cNvGrpSpPr/>
            <p:nvPr/>
          </p:nvGrpSpPr>
          <p:grpSpPr>
            <a:xfrm>
              <a:off x="231086" y="-2634886"/>
              <a:ext cx="1236942" cy="962964"/>
              <a:chOff x="-155367" y="-2624437"/>
              <a:chExt cx="1236942" cy="962964"/>
            </a:xfrm>
          </p:grpSpPr>
          <p:sp>
            <p:nvSpPr>
              <p:cNvPr id="573" name="テキスト ボックス 572">
                <a:extLst>
                  <a:ext uri="{FF2B5EF4-FFF2-40B4-BE49-F238E27FC236}">
                    <a16:creationId xmlns:a16="http://schemas.microsoft.com/office/drawing/2014/main" id="{408DA4DE-C080-4EA9-8B56-3C8FBBB17A1B}"/>
                  </a:ext>
                </a:extLst>
              </p:cNvPr>
              <p:cNvSpPr txBox="1"/>
              <p:nvPr/>
            </p:nvSpPr>
            <p:spPr>
              <a:xfrm rot="1137213">
                <a:off x="-155367" y="-2005925"/>
                <a:ext cx="302691" cy="34445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574" name="テキスト ボックス 573">
                <a:extLst>
                  <a:ext uri="{FF2B5EF4-FFF2-40B4-BE49-F238E27FC236}">
                    <a16:creationId xmlns:a16="http://schemas.microsoft.com/office/drawing/2014/main" id="{3B9779F1-900C-4186-991A-1ABE6E883681}"/>
                  </a:ext>
                </a:extLst>
              </p:cNvPr>
              <p:cNvSpPr txBox="1"/>
              <p:nvPr/>
            </p:nvSpPr>
            <p:spPr>
              <a:xfrm rot="20700000">
                <a:off x="326800" y="-2487087"/>
                <a:ext cx="258890" cy="2946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575" name="テキスト ボックス 574">
                <a:extLst>
                  <a:ext uri="{FF2B5EF4-FFF2-40B4-BE49-F238E27FC236}">
                    <a16:creationId xmlns:a16="http://schemas.microsoft.com/office/drawing/2014/main" id="{57F0932B-5771-429F-9B71-C9804637B0F7}"/>
                  </a:ext>
                </a:extLst>
              </p:cNvPr>
              <p:cNvSpPr txBox="1"/>
              <p:nvPr/>
            </p:nvSpPr>
            <p:spPr>
              <a:xfrm rot="1427601">
                <a:off x="935791" y="-2624437"/>
                <a:ext cx="145784" cy="16589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</p:grpSp>
      </p:grpSp>
      <p:grpSp>
        <p:nvGrpSpPr>
          <p:cNvPr id="633" name="グループ化 632">
            <a:extLst>
              <a:ext uri="{FF2B5EF4-FFF2-40B4-BE49-F238E27FC236}">
                <a16:creationId xmlns:a16="http://schemas.microsoft.com/office/drawing/2014/main" id="{437370F6-DA09-4150-8B52-354F78430246}"/>
              </a:ext>
            </a:extLst>
          </p:cNvPr>
          <p:cNvGrpSpPr>
            <a:grpSpLocks noChangeAspect="1"/>
          </p:cNvGrpSpPr>
          <p:nvPr/>
        </p:nvGrpSpPr>
        <p:grpSpPr>
          <a:xfrm>
            <a:off x="6259217" y="4606995"/>
            <a:ext cx="1055992" cy="1734020"/>
            <a:chOff x="3137951" y="2723958"/>
            <a:chExt cx="3081653" cy="5060311"/>
          </a:xfrm>
        </p:grpSpPr>
        <p:sp>
          <p:nvSpPr>
            <p:cNvPr id="634" name="フリーフォーム: 図形 633">
              <a:extLst>
                <a:ext uri="{FF2B5EF4-FFF2-40B4-BE49-F238E27FC236}">
                  <a16:creationId xmlns:a16="http://schemas.microsoft.com/office/drawing/2014/main" id="{34450179-7FE7-4AD4-97D3-D139D3A69C09}"/>
                </a:ext>
              </a:extLst>
            </p:cNvPr>
            <p:cNvSpPr/>
            <p:nvPr/>
          </p:nvSpPr>
          <p:spPr bwMode="auto">
            <a:xfrm>
              <a:off x="3577366" y="2827944"/>
              <a:ext cx="2584574" cy="3453356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5" name="台形 634">
              <a:extLst>
                <a:ext uri="{FF2B5EF4-FFF2-40B4-BE49-F238E27FC236}">
                  <a16:creationId xmlns:a16="http://schemas.microsoft.com/office/drawing/2014/main" id="{BEDA0450-AB2A-436C-AC58-5E776522EE3D}"/>
                </a:ext>
              </a:extLst>
            </p:cNvPr>
            <p:cNvSpPr/>
            <p:nvPr/>
          </p:nvSpPr>
          <p:spPr bwMode="auto">
            <a:xfrm rot="12936839">
              <a:off x="4302524" y="5683604"/>
              <a:ext cx="202799" cy="344490"/>
            </a:xfrm>
            <a:prstGeom prst="trapezoid">
              <a:avLst>
                <a:gd name="adj" fmla="val 29284"/>
              </a:avLst>
            </a:pr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36" name="グループ化 635">
              <a:extLst>
                <a:ext uri="{FF2B5EF4-FFF2-40B4-BE49-F238E27FC236}">
                  <a16:creationId xmlns:a16="http://schemas.microsoft.com/office/drawing/2014/main" id="{71530A0D-82AE-4785-9EE7-ED1271787B56}"/>
                </a:ext>
              </a:extLst>
            </p:cNvPr>
            <p:cNvGrpSpPr/>
            <p:nvPr/>
          </p:nvGrpSpPr>
          <p:grpSpPr>
            <a:xfrm>
              <a:off x="4307303" y="6841655"/>
              <a:ext cx="1160810" cy="942614"/>
              <a:chOff x="15005426" y="10892575"/>
              <a:chExt cx="1160810" cy="942614"/>
            </a:xfrm>
          </p:grpSpPr>
          <p:sp>
            <p:nvSpPr>
              <p:cNvPr id="694" name="四角形: 角を丸くする 693">
                <a:extLst>
                  <a:ext uri="{FF2B5EF4-FFF2-40B4-BE49-F238E27FC236}">
                    <a16:creationId xmlns:a16="http://schemas.microsoft.com/office/drawing/2014/main" id="{20BE537F-6D57-4A2A-A07E-BB711F8D21CD}"/>
                  </a:ext>
                </a:extLst>
              </p:cNvPr>
              <p:cNvSpPr/>
              <p:nvPr/>
            </p:nvSpPr>
            <p:spPr bwMode="auto">
              <a:xfrm rot="19800000">
                <a:off x="15887148" y="11236969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5" name="四角形: 角を丸くする 694">
                <a:extLst>
                  <a:ext uri="{FF2B5EF4-FFF2-40B4-BE49-F238E27FC236}">
                    <a16:creationId xmlns:a16="http://schemas.microsoft.com/office/drawing/2014/main" id="{928CDA73-98DA-4EA4-B255-352A1D21166E}"/>
                  </a:ext>
                </a:extLst>
              </p:cNvPr>
              <p:cNvSpPr/>
              <p:nvPr/>
            </p:nvSpPr>
            <p:spPr bwMode="auto">
              <a:xfrm rot="19800000">
                <a:off x="15799120" y="11031972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6" name="四角形: 角を丸くする 695">
                <a:extLst>
                  <a:ext uri="{FF2B5EF4-FFF2-40B4-BE49-F238E27FC236}">
                    <a16:creationId xmlns:a16="http://schemas.microsoft.com/office/drawing/2014/main" id="{F6E46AFF-7712-48DA-89F3-2ED0B432A6E7}"/>
                  </a:ext>
                </a:extLst>
              </p:cNvPr>
              <p:cNvSpPr/>
              <p:nvPr/>
            </p:nvSpPr>
            <p:spPr bwMode="auto">
              <a:xfrm rot="19800000">
                <a:off x="15745638" y="10892575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7" name="四角形: 角を丸くする 696">
                <a:extLst>
                  <a:ext uri="{FF2B5EF4-FFF2-40B4-BE49-F238E27FC236}">
                    <a16:creationId xmlns:a16="http://schemas.microsoft.com/office/drawing/2014/main" id="{635208BB-0E27-464D-82F9-3B5C020718E0}"/>
                  </a:ext>
                </a:extLst>
              </p:cNvPr>
              <p:cNvSpPr/>
              <p:nvPr/>
            </p:nvSpPr>
            <p:spPr bwMode="auto">
              <a:xfrm>
                <a:off x="15309168" y="11036727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D5217C3B-CBAB-407B-BC52-3C57E32BDDF4}"/>
                  </a:ext>
                </a:extLst>
              </p:cNvPr>
              <p:cNvSpPr/>
              <p:nvPr/>
            </p:nvSpPr>
            <p:spPr bwMode="auto">
              <a:xfrm>
                <a:off x="15005426" y="11655169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四角形: 角を丸くする 698">
                <a:extLst>
                  <a:ext uri="{FF2B5EF4-FFF2-40B4-BE49-F238E27FC236}">
                    <a16:creationId xmlns:a16="http://schemas.microsoft.com/office/drawing/2014/main" id="{1E872D4C-EA21-4A0D-945A-5C41F476EC43}"/>
                  </a:ext>
                </a:extLst>
              </p:cNvPr>
              <p:cNvSpPr/>
              <p:nvPr/>
            </p:nvSpPr>
            <p:spPr bwMode="auto">
              <a:xfrm>
                <a:off x="15309168" y="11344079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7" name="台形 636">
              <a:extLst>
                <a:ext uri="{FF2B5EF4-FFF2-40B4-BE49-F238E27FC236}">
                  <a16:creationId xmlns:a16="http://schemas.microsoft.com/office/drawing/2014/main" id="{24537EAE-BADC-4055-AFFC-A8F28EC31EE6}"/>
                </a:ext>
              </a:extLst>
            </p:cNvPr>
            <p:cNvSpPr/>
            <p:nvPr/>
          </p:nvSpPr>
          <p:spPr bwMode="auto">
            <a:xfrm rot="19800000" flipH="1">
              <a:off x="5235533" y="5606802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8" name="楕円 637">
              <a:extLst>
                <a:ext uri="{FF2B5EF4-FFF2-40B4-BE49-F238E27FC236}">
                  <a16:creationId xmlns:a16="http://schemas.microsoft.com/office/drawing/2014/main" id="{662EB3DF-3987-404C-9B1F-494385681F34}"/>
                </a:ext>
              </a:extLst>
            </p:cNvPr>
            <p:cNvSpPr/>
            <p:nvPr/>
          </p:nvSpPr>
          <p:spPr bwMode="auto">
            <a:xfrm rot="20700000">
              <a:off x="3595593" y="4170168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9" name="台形 638">
              <a:extLst>
                <a:ext uri="{FF2B5EF4-FFF2-40B4-BE49-F238E27FC236}">
                  <a16:creationId xmlns:a16="http://schemas.microsoft.com/office/drawing/2014/main" id="{02832BD0-7DA0-4C98-94D3-655D103C2659}"/>
                </a:ext>
              </a:extLst>
            </p:cNvPr>
            <p:cNvSpPr/>
            <p:nvPr/>
          </p:nvSpPr>
          <p:spPr bwMode="auto">
            <a:xfrm rot="10800000" flipV="1">
              <a:off x="4423868" y="6377300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フリーフォーム: 図形 639">
              <a:extLst>
                <a:ext uri="{FF2B5EF4-FFF2-40B4-BE49-F238E27FC236}">
                  <a16:creationId xmlns:a16="http://schemas.microsoft.com/office/drawing/2014/main" id="{2C1B1594-B924-455A-8770-BC19C8727AEE}"/>
                </a:ext>
              </a:extLst>
            </p:cNvPr>
            <p:cNvSpPr/>
            <p:nvPr/>
          </p:nvSpPr>
          <p:spPr bwMode="auto">
            <a:xfrm>
              <a:off x="4446354" y="5504069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510424" y="981625"/>
                  </a:lnTo>
                  <a:lnTo>
                    <a:pt x="458587" y="935570"/>
                  </a:lnTo>
                  <a:lnTo>
                    <a:pt x="406751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1" name="フリーフォーム: 図形 640">
              <a:extLst>
                <a:ext uri="{FF2B5EF4-FFF2-40B4-BE49-F238E27FC236}">
                  <a16:creationId xmlns:a16="http://schemas.microsoft.com/office/drawing/2014/main" id="{787888B0-2EDC-4723-A218-ABDADF2AC0A7}"/>
                </a:ext>
              </a:extLst>
            </p:cNvPr>
            <p:cNvSpPr/>
            <p:nvPr/>
          </p:nvSpPr>
          <p:spPr bwMode="auto">
            <a:xfrm>
              <a:off x="4727610" y="5148469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2" name="楕円 641">
              <a:extLst>
                <a:ext uri="{FF2B5EF4-FFF2-40B4-BE49-F238E27FC236}">
                  <a16:creationId xmlns:a16="http://schemas.microsoft.com/office/drawing/2014/main" id="{19C3101A-8108-4C98-8AF0-DB3F75B5F1FD}"/>
                </a:ext>
              </a:extLst>
            </p:cNvPr>
            <p:cNvSpPr/>
            <p:nvPr/>
          </p:nvSpPr>
          <p:spPr bwMode="auto">
            <a:xfrm rot="900000" flipH="1">
              <a:off x="5709948" y="4170167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3" name="楕円 642">
              <a:extLst>
                <a:ext uri="{FF2B5EF4-FFF2-40B4-BE49-F238E27FC236}">
                  <a16:creationId xmlns:a16="http://schemas.microsoft.com/office/drawing/2014/main" id="{FD7ED009-8EF2-4B32-8285-F3E44E6219B0}"/>
                </a:ext>
              </a:extLst>
            </p:cNvPr>
            <p:cNvSpPr/>
            <p:nvPr/>
          </p:nvSpPr>
          <p:spPr bwMode="auto">
            <a:xfrm>
              <a:off x="4858696" y="6287633"/>
              <a:ext cx="107061" cy="107061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4" name="二等辺三角形 643">
              <a:extLst>
                <a:ext uri="{FF2B5EF4-FFF2-40B4-BE49-F238E27FC236}">
                  <a16:creationId xmlns:a16="http://schemas.microsoft.com/office/drawing/2014/main" id="{82FFD75A-365C-40D6-9C06-E70A14A0EF9F}"/>
                </a:ext>
              </a:extLst>
            </p:cNvPr>
            <p:cNvSpPr/>
            <p:nvPr/>
          </p:nvSpPr>
          <p:spPr bwMode="auto">
            <a:xfrm rot="10800000">
              <a:off x="4740000" y="5607611"/>
              <a:ext cx="329882" cy="558130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5" name="二等辺三角形 1">
              <a:extLst>
                <a:ext uri="{FF2B5EF4-FFF2-40B4-BE49-F238E27FC236}">
                  <a16:creationId xmlns:a16="http://schemas.microsoft.com/office/drawing/2014/main" id="{CE497D83-6ECB-4397-B17C-B57025B66F2B}"/>
                </a:ext>
              </a:extLst>
            </p:cNvPr>
            <p:cNvSpPr/>
            <p:nvPr/>
          </p:nvSpPr>
          <p:spPr bwMode="auto">
            <a:xfrm>
              <a:off x="4649253" y="5516901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6" name="二等辺三角形 1">
              <a:extLst>
                <a:ext uri="{FF2B5EF4-FFF2-40B4-BE49-F238E27FC236}">
                  <a16:creationId xmlns:a16="http://schemas.microsoft.com/office/drawing/2014/main" id="{E573E878-48C4-40AE-AB3C-19C9C6A66FCE}"/>
                </a:ext>
              </a:extLst>
            </p:cNvPr>
            <p:cNvSpPr/>
            <p:nvPr/>
          </p:nvSpPr>
          <p:spPr bwMode="auto">
            <a:xfrm flipH="1">
              <a:off x="4909804" y="5516900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7" name="フリーフォーム: 図形 646">
              <a:extLst>
                <a:ext uri="{FF2B5EF4-FFF2-40B4-BE49-F238E27FC236}">
                  <a16:creationId xmlns:a16="http://schemas.microsoft.com/office/drawing/2014/main" id="{AF1D407F-1FA5-486F-9DCF-3401EDE55B35}"/>
                </a:ext>
              </a:extLst>
            </p:cNvPr>
            <p:cNvSpPr/>
            <p:nvPr/>
          </p:nvSpPr>
          <p:spPr bwMode="auto">
            <a:xfrm rot="15223816">
              <a:off x="4365046" y="5765187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8" name="フリーフォーム: 図形 647">
              <a:extLst>
                <a:ext uri="{FF2B5EF4-FFF2-40B4-BE49-F238E27FC236}">
                  <a16:creationId xmlns:a16="http://schemas.microsoft.com/office/drawing/2014/main" id="{AFB0EE84-4F35-4BBA-9CDA-4523392079F8}"/>
                </a:ext>
              </a:extLst>
            </p:cNvPr>
            <p:cNvSpPr/>
            <p:nvPr/>
          </p:nvSpPr>
          <p:spPr bwMode="auto">
            <a:xfrm rot="6376184" flipH="1">
              <a:off x="4744598" y="5765187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49" name="グループ化 648">
              <a:extLst>
                <a:ext uri="{FF2B5EF4-FFF2-40B4-BE49-F238E27FC236}">
                  <a16:creationId xmlns:a16="http://schemas.microsoft.com/office/drawing/2014/main" id="{DCA304DF-2DDC-4DE7-852E-25CD16936523}"/>
                </a:ext>
              </a:extLst>
            </p:cNvPr>
            <p:cNvGrpSpPr/>
            <p:nvPr/>
          </p:nvGrpSpPr>
          <p:grpSpPr>
            <a:xfrm>
              <a:off x="4710924" y="5623332"/>
              <a:ext cx="393349" cy="335557"/>
              <a:chOff x="6931226" y="6256185"/>
              <a:chExt cx="393349" cy="335557"/>
            </a:xfrm>
          </p:grpSpPr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831A3436-2DD6-496F-B302-2887C5F74308}"/>
                  </a:ext>
                </a:extLst>
              </p:cNvPr>
              <p:cNvSpPr/>
              <p:nvPr/>
            </p:nvSpPr>
            <p:spPr bwMode="auto">
              <a:xfrm>
                <a:off x="6981544" y="6330059"/>
                <a:ext cx="288412" cy="261683"/>
              </a:xfrm>
              <a:custGeom>
                <a:avLst/>
                <a:gdLst>
                  <a:gd name="connsiteX0" fmla="*/ 188379 w 369092"/>
                  <a:gd name="connsiteY0" fmla="*/ 64 h 234126"/>
                  <a:gd name="connsiteX1" fmla="*/ 368834 w 369092"/>
                  <a:gd name="connsiteY1" fmla="*/ 145260 h 234126"/>
                  <a:gd name="connsiteX2" fmla="*/ 223896 w 369092"/>
                  <a:gd name="connsiteY2" fmla="*/ 228940 h 234126"/>
                  <a:gd name="connsiteX3" fmla="*/ 188379 w 369092"/>
                  <a:gd name="connsiteY3" fmla="*/ 64 h 234126"/>
                  <a:gd name="connsiteX4" fmla="*/ 180831 w 369092"/>
                  <a:gd name="connsiteY4" fmla="*/ 0 h 234126"/>
                  <a:gd name="connsiteX5" fmla="*/ 145315 w 369092"/>
                  <a:gd name="connsiteY5" fmla="*/ 228876 h 234126"/>
                  <a:gd name="connsiteX6" fmla="*/ 376 w 369092"/>
                  <a:gd name="connsiteY6" fmla="*/ 145196 h 234126"/>
                  <a:gd name="connsiteX7" fmla="*/ 180831 w 369092"/>
                  <a:gd name="connsiteY7" fmla="*/ 0 h 234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9092" h="234126">
                    <a:moveTo>
                      <a:pt x="188379" y="64"/>
                    </a:moveTo>
                    <a:cubicBezTo>
                      <a:pt x="248531" y="48463"/>
                      <a:pt x="362172" y="109972"/>
                      <a:pt x="368834" y="145260"/>
                    </a:cubicBezTo>
                    <a:cubicBezTo>
                      <a:pt x="375495" y="180546"/>
                      <a:pt x="251494" y="254251"/>
                      <a:pt x="223896" y="228940"/>
                    </a:cubicBezTo>
                    <a:cubicBezTo>
                      <a:pt x="196298" y="203629"/>
                      <a:pt x="200218" y="76356"/>
                      <a:pt x="188379" y="64"/>
                    </a:cubicBezTo>
                    <a:close/>
                    <a:moveTo>
                      <a:pt x="180831" y="0"/>
                    </a:moveTo>
                    <a:cubicBezTo>
                      <a:pt x="168992" y="76292"/>
                      <a:pt x="172544" y="205464"/>
                      <a:pt x="145315" y="228876"/>
                    </a:cubicBezTo>
                    <a:cubicBezTo>
                      <a:pt x="118087" y="252289"/>
                      <a:pt x="-7745" y="181752"/>
                      <a:pt x="376" y="145196"/>
                    </a:cubicBezTo>
                    <a:cubicBezTo>
                      <a:pt x="8498" y="108639"/>
                      <a:pt x="120680" y="48399"/>
                      <a:pt x="1808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F800D662-91DF-4279-AC38-240F99F73DD6}"/>
                  </a:ext>
                </a:extLst>
              </p:cNvPr>
              <p:cNvSpPr/>
              <p:nvPr/>
            </p:nvSpPr>
            <p:spPr bwMode="auto">
              <a:xfrm rot="16200000" flipH="1">
                <a:off x="7037644" y="6149767"/>
                <a:ext cx="180514" cy="393349"/>
              </a:xfrm>
              <a:custGeom>
                <a:avLst/>
                <a:gdLst>
                  <a:gd name="connsiteX0" fmla="*/ 638 w 254482"/>
                  <a:gd name="connsiteY0" fmla="*/ 42164 h 393349"/>
                  <a:gd name="connsiteX1" fmla="*/ 87647 w 254482"/>
                  <a:gd name="connsiteY1" fmla="*/ 182727 h 393349"/>
                  <a:gd name="connsiteX2" fmla="*/ 96975 w 254482"/>
                  <a:gd name="connsiteY2" fmla="*/ 196676 h 393349"/>
                  <a:gd name="connsiteX3" fmla="*/ 87649 w 254482"/>
                  <a:gd name="connsiteY3" fmla="*/ 210623 h 393349"/>
                  <a:gd name="connsiteX4" fmla="*/ 2073 w 254482"/>
                  <a:gd name="connsiteY4" fmla="*/ 367242 h 393349"/>
                  <a:gd name="connsiteX5" fmla="*/ 252598 w 254482"/>
                  <a:gd name="connsiteY5" fmla="*/ 367242 h 393349"/>
                  <a:gd name="connsiteX6" fmla="*/ 166891 w 254482"/>
                  <a:gd name="connsiteY6" fmla="*/ 210365 h 393349"/>
                  <a:gd name="connsiteX7" fmla="*/ 157726 w 254482"/>
                  <a:gd name="connsiteY7" fmla="*/ 196673 h 393349"/>
                  <a:gd name="connsiteX8" fmla="*/ 166889 w 254482"/>
                  <a:gd name="connsiteY8" fmla="*/ 182984 h 393349"/>
                  <a:gd name="connsiteX9" fmla="*/ 252596 w 254482"/>
                  <a:gd name="connsiteY9" fmla="*/ 26107 h 393349"/>
                  <a:gd name="connsiteX10" fmla="*/ 2071 w 254482"/>
                  <a:gd name="connsiteY10" fmla="*/ 26107 h 393349"/>
                  <a:gd name="connsiteX11" fmla="*/ 638 w 254482"/>
                  <a:gd name="connsiteY11" fmla="*/ 42164 h 39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4482" h="393349">
                    <a:moveTo>
                      <a:pt x="638" y="42164"/>
                    </a:moveTo>
                    <a:cubicBezTo>
                      <a:pt x="6387" y="74135"/>
                      <a:pt x="49924" y="130291"/>
                      <a:pt x="87647" y="182727"/>
                    </a:cubicBezTo>
                    <a:lnTo>
                      <a:pt x="96975" y="196676"/>
                    </a:lnTo>
                    <a:lnTo>
                      <a:pt x="87649" y="210623"/>
                    </a:lnTo>
                    <a:cubicBezTo>
                      <a:pt x="42381" y="273545"/>
                      <a:pt x="-11258" y="341825"/>
                      <a:pt x="2073" y="367242"/>
                    </a:cubicBezTo>
                    <a:cubicBezTo>
                      <a:pt x="19848" y="401132"/>
                      <a:pt x="235765" y="402961"/>
                      <a:pt x="252598" y="367242"/>
                    </a:cubicBezTo>
                    <a:cubicBezTo>
                      <a:pt x="265223" y="340453"/>
                      <a:pt x="211937" y="272859"/>
                      <a:pt x="166891" y="210365"/>
                    </a:cubicBezTo>
                    <a:lnTo>
                      <a:pt x="157726" y="196673"/>
                    </a:lnTo>
                    <a:lnTo>
                      <a:pt x="166889" y="182984"/>
                    </a:lnTo>
                    <a:cubicBezTo>
                      <a:pt x="211935" y="120490"/>
                      <a:pt x="265221" y="52896"/>
                      <a:pt x="252596" y="26107"/>
                    </a:cubicBezTo>
                    <a:cubicBezTo>
                      <a:pt x="235763" y="-9612"/>
                      <a:pt x="19846" y="-7783"/>
                      <a:pt x="2071" y="26107"/>
                    </a:cubicBezTo>
                    <a:cubicBezTo>
                      <a:pt x="-151" y="30343"/>
                      <a:pt x="-513" y="35770"/>
                      <a:pt x="638" y="421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3" name="四角形: 角を丸くする 692">
                <a:extLst>
                  <a:ext uri="{FF2B5EF4-FFF2-40B4-BE49-F238E27FC236}">
                    <a16:creationId xmlns:a16="http://schemas.microsoft.com/office/drawing/2014/main" id="{0EC9A24A-A235-4E01-AE48-6A7B6FBC36C8}"/>
                  </a:ext>
                </a:extLst>
              </p:cNvPr>
              <p:cNvSpPr/>
              <p:nvPr/>
            </p:nvSpPr>
            <p:spPr bwMode="auto">
              <a:xfrm>
                <a:off x="7077915" y="6291263"/>
                <a:ext cx="99686" cy="113136"/>
              </a:xfrm>
              <a:prstGeom prst="roundRect">
                <a:avLst>
                  <a:gd name="adj" fmla="val 28953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50" name="台形 649">
              <a:extLst>
                <a:ext uri="{FF2B5EF4-FFF2-40B4-BE49-F238E27FC236}">
                  <a16:creationId xmlns:a16="http://schemas.microsoft.com/office/drawing/2014/main" id="{D936852F-2FC4-4C6F-8116-6EEFB00CFA2D}"/>
                </a:ext>
              </a:extLst>
            </p:cNvPr>
            <p:cNvSpPr/>
            <p:nvPr/>
          </p:nvSpPr>
          <p:spPr bwMode="auto">
            <a:xfrm rot="10800000">
              <a:off x="4774111" y="5717298"/>
              <a:ext cx="188653" cy="264250"/>
            </a:xfrm>
            <a:prstGeom prst="trapezoid">
              <a:avLst>
                <a:gd name="adj" fmla="val 68335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1" name="楕円 650">
              <a:extLst>
                <a:ext uri="{FF2B5EF4-FFF2-40B4-BE49-F238E27FC236}">
                  <a16:creationId xmlns:a16="http://schemas.microsoft.com/office/drawing/2014/main" id="{6F078551-14E3-4939-8C0F-1992E4ECC323}"/>
                </a:ext>
              </a:extLst>
            </p:cNvPr>
            <p:cNvSpPr/>
            <p:nvPr/>
          </p:nvSpPr>
          <p:spPr bwMode="auto">
            <a:xfrm>
              <a:off x="4770603" y="5865380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52" name="グループ化 651">
              <a:extLst>
                <a:ext uri="{FF2B5EF4-FFF2-40B4-BE49-F238E27FC236}">
                  <a16:creationId xmlns:a16="http://schemas.microsoft.com/office/drawing/2014/main" id="{3B0246C1-FEB7-4ED1-BC10-3BA04410D545}"/>
                </a:ext>
              </a:extLst>
            </p:cNvPr>
            <p:cNvGrpSpPr/>
            <p:nvPr/>
          </p:nvGrpSpPr>
          <p:grpSpPr>
            <a:xfrm>
              <a:off x="3751226" y="4690966"/>
              <a:ext cx="2249447" cy="1036299"/>
              <a:chOff x="3186100" y="-615702"/>
              <a:chExt cx="2249447" cy="1036299"/>
            </a:xfrm>
          </p:grpSpPr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333E7F31-F54A-4A8E-960C-A22986E69A75}"/>
                  </a:ext>
                </a:extLst>
              </p:cNvPr>
              <p:cNvSpPr/>
              <p:nvPr/>
            </p:nvSpPr>
            <p:spPr bwMode="auto">
              <a:xfrm>
                <a:off x="3186100" y="-615702"/>
                <a:ext cx="2249447" cy="999063"/>
              </a:xfrm>
              <a:custGeom>
                <a:avLst/>
                <a:gdLst>
                  <a:gd name="connsiteX0" fmla="*/ 31249 w 2249447"/>
                  <a:gd name="connsiteY0" fmla="*/ 0 h 999063"/>
                  <a:gd name="connsiteX1" fmla="*/ 1120118 w 2249447"/>
                  <a:gd name="connsiteY1" fmla="*/ 967064 h 999063"/>
                  <a:gd name="connsiteX2" fmla="*/ 2218262 w 2249447"/>
                  <a:gd name="connsiteY2" fmla="*/ 10255 h 999063"/>
                  <a:gd name="connsiteX3" fmla="*/ 2249447 w 2249447"/>
                  <a:gd name="connsiteY3" fmla="*/ 17410 h 999063"/>
                  <a:gd name="connsiteX4" fmla="*/ 1119969 w 2249447"/>
                  <a:gd name="connsiteY4" fmla="*/ 999048 h 999063"/>
                  <a:gd name="connsiteX5" fmla="*/ 0 w 2249447"/>
                  <a:gd name="connsiteY5" fmla="*/ 6864 h 99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9447" h="999063">
                    <a:moveTo>
                      <a:pt x="31249" y="0"/>
                    </a:moveTo>
                    <a:cubicBezTo>
                      <a:pt x="136558" y="560469"/>
                      <a:pt x="591123" y="964185"/>
                      <a:pt x="1120118" y="967064"/>
                    </a:cubicBezTo>
                    <a:cubicBezTo>
                      <a:pt x="1649698" y="969947"/>
                      <a:pt x="2108339" y="570334"/>
                      <a:pt x="2218262" y="10255"/>
                    </a:cubicBezTo>
                    <a:lnTo>
                      <a:pt x="2249447" y="17410"/>
                    </a:lnTo>
                    <a:cubicBezTo>
                      <a:pt x="2136188" y="592074"/>
                      <a:pt x="1664526" y="1001999"/>
                      <a:pt x="1119969" y="999048"/>
                    </a:cubicBezTo>
                    <a:cubicBezTo>
                      <a:pt x="575996" y="996099"/>
                      <a:pt x="108508" y="581950"/>
                      <a:pt x="0" y="68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3E702D99-6382-48B2-B93D-E716467CAB09}"/>
                  </a:ext>
                </a:extLst>
              </p:cNvPr>
              <p:cNvSpPr/>
              <p:nvPr/>
            </p:nvSpPr>
            <p:spPr bwMode="auto">
              <a:xfrm>
                <a:off x="4266496" y="309135"/>
                <a:ext cx="96443" cy="111462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653" name="グループ化 652">
              <a:extLst>
                <a:ext uri="{FF2B5EF4-FFF2-40B4-BE49-F238E27FC236}">
                  <a16:creationId xmlns:a16="http://schemas.microsoft.com/office/drawing/2014/main" id="{B3ABA19A-A4CC-472F-8D1B-9B7D990859F8}"/>
                </a:ext>
              </a:extLst>
            </p:cNvPr>
            <p:cNvGrpSpPr/>
            <p:nvPr/>
          </p:nvGrpSpPr>
          <p:grpSpPr>
            <a:xfrm rot="20902343">
              <a:off x="3612529" y="4367617"/>
              <a:ext cx="248540" cy="406332"/>
              <a:chOff x="3056592" y="-882826"/>
              <a:chExt cx="216439" cy="353851"/>
            </a:xfrm>
          </p:grpSpPr>
          <p:sp>
            <p:nvSpPr>
              <p:cNvPr id="684" name="楕円 683">
                <a:extLst>
                  <a:ext uri="{FF2B5EF4-FFF2-40B4-BE49-F238E27FC236}">
                    <a16:creationId xmlns:a16="http://schemas.microsoft.com/office/drawing/2014/main" id="{39BBCEF0-3358-4C9A-AA9F-E7DCE10E53E3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85" name="楕円 684">
                <a:extLst>
                  <a:ext uri="{FF2B5EF4-FFF2-40B4-BE49-F238E27FC236}">
                    <a16:creationId xmlns:a16="http://schemas.microsoft.com/office/drawing/2014/main" id="{04AE0A11-4D35-4B77-9C6C-E69B366D4C7D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686" name="グループ化 685">
                <a:extLst>
                  <a:ext uri="{FF2B5EF4-FFF2-40B4-BE49-F238E27FC236}">
                    <a16:creationId xmlns:a16="http://schemas.microsoft.com/office/drawing/2014/main" id="{4721490B-CE9D-4B24-923E-5744C058C419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687" name="楕円 686">
                  <a:extLst>
                    <a:ext uri="{FF2B5EF4-FFF2-40B4-BE49-F238E27FC236}">
                      <a16:creationId xmlns:a16="http://schemas.microsoft.com/office/drawing/2014/main" id="{6ED0146F-F6D3-41E2-901D-1FA88261B799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88" name="楕円 687">
                  <a:extLst>
                    <a:ext uri="{FF2B5EF4-FFF2-40B4-BE49-F238E27FC236}">
                      <a16:creationId xmlns:a16="http://schemas.microsoft.com/office/drawing/2014/main" id="{530A41E1-3015-4134-8DF1-A094F516066E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654" name="グループ化 653">
              <a:extLst>
                <a:ext uri="{FF2B5EF4-FFF2-40B4-BE49-F238E27FC236}">
                  <a16:creationId xmlns:a16="http://schemas.microsoft.com/office/drawing/2014/main" id="{A380DC6C-632F-4E91-846D-B0A85CCCA302}"/>
                </a:ext>
              </a:extLst>
            </p:cNvPr>
            <p:cNvGrpSpPr/>
            <p:nvPr/>
          </p:nvGrpSpPr>
          <p:grpSpPr>
            <a:xfrm rot="697657" flipH="1">
              <a:off x="5892292" y="4367618"/>
              <a:ext cx="248540" cy="406332"/>
              <a:chOff x="3056592" y="-882826"/>
              <a:chExt cx="216439" cy="353851"/>
            </a:xfrm>
          </p:grpSpPr>
          <p:sp>
            <p:nvSpPr>
              <p:cNvPr id="679" name="楕円 678">
                <a:extLst>
                  <a:ext uri="{FF2B5EF4-FFF2-40B4-BE49-F238E27FC236}">
                    <a16:creationId xmlns:a16="http://schemas.microsoft.com/office/drawing/2014/main" id="{3711236F-2F71-4AC2-9609-168D39CFB9AF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80" name="楕円 679">
                <a:extLst>
                  <a:ext uri="{FF2B5EF4-FFF2-40B4-BE49-F238E27FC236}">
                    <a16:creationId xmlns:a16="http://schemas.microsoft.com/office/drawing/2014/main" id="{AAAC7941-751A-437F-9717-947A29F8D37D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681" name="グループ化 680">
                <a:extLst>
                  <a:ext uri="{FF2B5EF4-FFF2-40B4-BE49-F238E27FC236}">
                    <a16:creationId xmlns:a16="http://schemas.microsoft.com/office/drawing/2014/main" id="{5667AA71-AD20-4346-BBAF-CF156653C3EE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682" name="楕円 681">
                  <a:extLst>
                    <a:ext uri="{FF2B5EF4-FFF2-40B4-BE49-F238E27FC236}">
                      <a16:creationId xmlns:a16="http://schemas.microsoft.com/office/drawing/2014/main" id="{5A4FAD8D-7F1F-46D3-9A53-807ED19943DC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83" name="楕円 682">
                  <a:extLst>
                    <a:ext uri="{FF2B5EF4-FFF2-40B4-BE49-F238E27FC236}">
                      <a16:creationId xmlns:a16="http://schemas.microsoft.com/office/drawing/2014/main" id="{DDF38F05-768D-4F25-BA23-A4A3E24BAEEF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655" name="グループ化 654">
              <a:extLst>
                <a:ext uri="{FF2B5EF4-FFF2-40B4-BE49-F238E27FC236}">
                  <a16:creationId xmlns:a16="http://schemas.microsoft.com/office/drawing/2014/main" id="{4874560C-C8BB-43BE-819F-4002AF0CF525}"/>
                </a:ext>
              </a:extLst>
            </p:cNvPr>
            <p:cNvGrpSpPr/>
            <p:nvPr/>
          </p:nvGrpSpPr>
          <p:grpSpPr>
            <a:xfrm>
              <a:off x="4598433" y="5620613"/>
              <a:ext cx="995650" cy="632529"/>
              <a:chOff x="4326121" y="441094"/>
              <a:chExt cx="995650" cy="632529"/>
            </a:xfrm>
          </p:grpSpPr>
          <p:grpSp>
            <p:nvGrpSpPr>
              <p:cNvPr id="672" name="グループ化 671">
                <a:extLst>
                  <a:ext uri="{FF2B5EF4-FFF2-40B4-BE49-F238E27FC236}">
                    <a16:creationId xmlns:a16="http://schemas.microsoft.com/office/drawing/2014/main" id="{2514DFA7-A26A-4ED1-8338-9DC2008A2F62}"/>
                  </a:ext>
                </a:extLst>
              </p:cNvPr>
              <p:cNvGrpSpPr/>
              <p:nvPr/>
            </p:nvGrpSpPr>
            <p:grpSpPr>
              <a:xfrm>
                <a:off x="4326121" y="441094"/>
                <a:ext cx="585148" cy="558603"/>
                <a:chOff x="5316568" y="4256376"/>
                <a:chExt cx="585148" cy="558603"/>
              </a:xfrm>
            </p:grpSpPr>
            <p:sp>
              <p:nvSpPr>
                <p:cNvPr id="674" name="四角形: 角を丸くする 673">
                  <a:extLst>
                    <a:ext uri="{FF2B5EF4-FFF2-40B4-BE49-F238E27FC236}">
                      <a16:creationId xmlns:a16="http://schemas.microsoft.com/office/drawing/2014/main" id="{D5D7FA7F-295B-4606-AD62-104DB9722091}"/>
                    </a:ext>
                  </a:extLst>
                </p:cNvPr>
                <p:cNvSpPr/>
                <p:nvPr/>
              </p:nvSpPr>
              <p:spPr bwMode="auto">
                <a:xfrm rot="19978608" flipV="1">
                  <a:off x="5714511" y="4349476"/>
                  <a:ext cx="101314" cy="2213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75" name="グループ化 674">
                  <a:extLst>
                    <a:ext uri="{FF2B5EF4-FFF2-40B4-BE49-F238E27FC236}">
                      <a16:creationId xmlns:a16="http://schemas.microsoft.com/office/drawing/2014/main" id="{22C198BB-1D1F-47E5-AF9D-903D48F8AF6F}"/>
                    </a:ext>
                  </a:extLst>
                </p:cNvPr>
                <p:cNvGrpSpPr/>
                <p:nvPr/>
              </p:nvGrpSpPr>
              <p:grpSpPr>
                <a:xfrm>
                  <a:off x="5316568" y="4256376"/>
                  <a:ext cx="456771" cy="367786"/>
                  <a:chOff x="3978711" y="4877795"/>
                  <a:chExt cx="558294" cy="518583"/>
                </a:xfrm>
              </p:grpSpPr>
              <p:sp>
                <p:nvSpPr>
                  <p:cNvPr id="677" name="四角形: 角を丸くする 311">
                    <a:extLst>
                      <a:ext uri="{FF2B5EF4-FFF2-40B4-BE49-F238E27FC236}">
                        <a16:creationId xmlns:a16="http://schemas.microsoft.com/office/drawing/2014/main" id="{80A39991-07B3-4AB4-BEF6-89182F4443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3" y="4912577"/>
                    <a:ext cx="558292" cy="483801"/>
                  </a:xfrm>
                  <a:custGeom>
                    <a:avLst/>
                    <a:gdLst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42937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9236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43917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8292" h="483801">
                        <a:moveTo>
                          <a:pt x="0" y="42937"/>
                        </a:moveTo>
                        <a:cubicBezTo>
                          <a:pt x="0" y="19224"/>
                          <a:pt x="19224" y="0"/>
                          <a:pt x="42937" y="0"/>
                        </a:cubicBezTo>
                        <a:lnTo>
                          <a:pt x="515355" y="0"/>
                        </a:lnTo>
                        <a:cubicBezTo>
                          <a:pt x="539068" y="0"/>
                          <a:pt x="558292" y="19224"/>
                          <a:pt x="558292" y="42937"/>
                        </a:cubicBezTo>
                        <a:lnTo>
                          <a:pt x="484474" y="440864"/>
                        </a:lnTo>
                        <a:cubicBezTo>
                          <a:pt x="484474" y="464577"/>
                          <a:pt x="467630" y="483801"/>
                          <a:pt x="443917" y="483801"/>
                        </a:cubicBezTo>
                        <a:lnTo>
                          <a:pt x="97706" y="483801"/>
                        </a:lnTo>
                        <a:cubicBezTo>
                          <a:pt x="73993" y="483801"/>
                          <a:pt x="66675" y="464577"/>
                          <a:pt x="66675" y="440864"/>
                        </a:cubicBezTo>
                        <a:lnTo>
                          <a:pt x="0" y="4293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8" name="四角形: 角を丸くする 677">
                    <a:extLst>
                      <a:ext uri="{FF2B5EF4-FFF2-40B4-BE49-F238E27FC236}">
                        <a16:creationId xmlns:a16="http://schemas.microsoft.com/office/drawing/2014/main" id="{672A4B7F-56A9-44AA-9B6D-C4ED9E4378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1" y="4877795"/>
                    <a:ext cx="558292" cy="77490"/>
                  </a:xfrm>
                  <a:prstGeom prst="roundRect">
                    <a:avLst>
                      <a:gd name="adj" fmla="val 34389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46BF8E3A-2FB2-4AB3-B579-97571F6FA68F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5439414" y="4352677"/>
                  <a:ext cx="351136" cy="573468"/>
                </a:xfrm>
                <a:custGeom>
                  <a:avLst/>
                  <a:gdLst>
                    <a:gd name="connsiteX0" fmla="*/ 0 w 351136"/>
                    <a:gd name="connsiteY0" fmla="*/ 119121 h 653441"/>
                    <a:gd name="connsiteX1" fmla="*/ 0 w 351136"/>
                    <a:gd name="connsiteY1" fmla="*/ 312485 h 653441"/>
                    <a:gd name="connsiteX2" fmla="*/ 0 w 351136"/>
                    <a:gd name="connsiteY2" fmla="*/ 449883 h 653441"/>
                    <a:gd name="connsiteX3" fmla="*/ 0 w 351136"/>
                    <a:gd name="connsiteY3" fmla="*/ 482962 h 653441"/>
                    <a:gd name="connsiteX4" fmla="*/ 170478 w 351136"/>
                    <a:gd name="connsiteY4" fmla="*/ 653440 h 653441"/>
                    <a:gd name="connsiteX5" fmla="*/ 180657 w 351136"/>
                    <a:gd name="connsiteY5" fmla="*/ 653441 h 653441"/>
                    <a:gd name="connsiteX6" fmla="*/ 351135 w 351136"/>
                    <a:gd name="connsiteY6" fmla="*/ 482963 h 653441"/>
                    <a:gd name="connsiteX7" fmla="*/ 351135 w 351136"/>
                    <a:gd name="connsiteY7" fmla="*/ 354078 h 653441"/>
                    <a:gd name="connsiteX8" fmla="*/ 351136 w 351136"/>
                    <a:gd name="connsiteY8" fmla="*/ 150602 h 653441"/>
                    <a:gd name="connsiteX9" fmla="*/ 316477 w 351136"/>
                    <a:gd name="connsiteY9" fmla="*/ 115943 h 653441"/>
                    <a:gd name="connsiteX10" fmla="*/ 281818 w 351136"/>
                    <a:gd name="connsiteY10" fmla="*/ 150602 h 653441"/>
                    <a:gd name="connsiteX11" fmla="*/ 281818 w 351136"/>
                    <a:gd name="connsiteY11" fmla="*/ 312485 h 653441"/>
                    <a:gd name="connsiteX12" fmla="*/ 275346 w 351136"/>
                    <a:gd name="connsiteY12" fmla="*/ 312485 h 653441"/>
                    <a:gd name="connsiteX13" fmla="*/ 275346 w 351136"/>
                    <a:gd name="connsiteY13" fmla="*/ 112400 h 653441"/>
                    <a:gd name="connsiteX14" fmla="*/ 232518 w 351136"/>
                    <a:gd name="connsiteY14" fmla="*/ 69572 h 653441"/>
                    <a:gd name="connsiteX15" fmla="*/ 189690 w 351136"/>
                    <a:gd name="connsiteY15" fmla="*/ 112400 h 653441"/>
                    <a:gd name="connsiteX16" fmla="*/ 189690 w 351136"/>
                    <a:gd name="connsiteY16" fmla="*/ 312485 h 653441"/>
                    <a:gd name="connsiteX17" fmla="*/ 180501 w 351136"/>
                    <a:gd name="connsiteY17" fmla="*/ 312485 h 653441"/>
                    <a:gd name="connsiteX18" fmla="*/ 180501 w 351136"/>
                    <a:gd name="connsiteY18" fmla="*/ 42828 h 653441"/>
                    <a:gd name="connsiteX19" fmla="*/ 137673 w 351136"/>
                    <a:gd name="connsiteY19" fmla="*/ 0 h 653441"/>
                    <a:gd name="connsiteX20" fmla="*/ 94845 w 351136"/>
                    <a:gd name="connsiteY20" fmla="*/ 42828 h 653441"/>
                    <a:gd name="connsiteX21" fmla="*/ 94845 w 351136"/>
                    <a:gd name="connsiteY21" fmla="*/ 312485 h 653441"/>
                    <a:gd name="connsiteX22" fmla="*/ 85656 w 351136"/>
                    <a:gd name="connsiteY22" fmla="*/ 312485 h 653441"/>
                    <a:gd name="connsiteX23" fmla="*/ 85656 w 351136"/>
                    <a:gd name="connsiteY23" fmla="*/ 119121 h 653441"/>
                    <a:gd name="connsiteX24" fmla="*/ 42828 w 351136"/>
                    <a:gd name="connsiteY24" fmla="*/ 76293 h 653441"/>
                    <a:gd name="connsiteX25" fmla="*/ 0 w 351136"/>
                    <a:gd name="connsiteY25" fmla="*/ 119121 h 653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51136" h="653441">
                      <a:moveTo>
                        <a:pt x="0" y="119121"/>
                      </a:moveTo>
                      <a:lnTo>
                        <a:pt x="0" y="312485"/>
                      </a:lnTo>
                      <a:lnTo>
                        <a:pt x="0" y="449883"/>
                      </a:lnTo>
                      <a:lnTo>
                        <a:pt x="0" y="482962"/>
                      </a:lnTo>
                      <a:cubicBezTo>
                        <a:pt x="0" y="577114"/>
                        <a:pt x="76326" y="653440"/>
                        <a:pt x="170478" y="653440"/>
                      </a:cubicBezTo>
                      <a:lnTo>
                        <a:pt x="180657" y="653441"/>
                      </a:lnTo>
                      <a:cubicBezTo>
                        <a:pt x="274809" y="653441"/>
                        <a:pt x="351135" y="577115"/>
                        <a:pt x="351135" y="482963"/>
                      </a:cubicBezTo>
                      <a:lnTo>
                        <a:pt x="351135" y="354078"/>
                      </a:lnTo>
                      <a:cubicBezTo>
                        <a:pt x="351135" y="286253"/>
                        <a:pt x="351136" y="218427"/>
                        <a:pt x="351136" y="150602"/>
                      </a:cubicBezTo>
                      <a:cubicBezTo>
                        <a:pt x="351136" y="131460"/>
                        <a:pt x="335619" y="115943"/>
                        <a:pt x="316477" y="115943"/>
                      </a:cubicBezTo>
                      <a:cubicBezTo>
                        <a:pt x="297335" y="115943"/>
                        <a:pt x="281818" y="131460"/>
                        <a:pt x="281818" y="150602"/>
                      </a:cubicBezTo>
                      <a:lnTo>
                        <a:pt x="281818" y="312485"/>
                      </a:lnTo>
                      <a:lnTo>
                        <a:pt x="275346" y="312485"/>
                      </a:lnTo>
                      <a:lnTo>
                        <a:pt x="275346" y="112400"/>
                      </a:lnTo>
                      <a:cubicBezTo>
                        <a:pt x="275346" y="88747"/>
                        <a:pt x="256171" y="69572"/>
                        <a:pt x="232518" y="69572"/>
                      </a:cubicBezTo>
                      <a:cubicBezTo>
                        <a:pt x="208865" y="69572"/>
                        <a:pt x="189690" y="88747"/>
                        <a:pt x="189690" y="112400"/>
                      </a:cubicBezTo>
                      <a:lnTo>
                        <a:pt x="189690" y="312485"/>
                      </a:lnTo>
                      <a:lnTo>
                        <a:pt x="180501" y="312485"/>
                      </a:lnTo>
                      <a:lnTo>
                        <a:pt x="180501" y="42828"/>
                      </a:lnTo>
                      <a:cubicBezTo>
                        <a:pt x="180501" y="19175"/>
                        <a:pt x="161326" y="0"/>
                        <a:pt x="137673" y="0"/>
                      </a:cubicBezTo>
                      <a:cubicBezTo>
                        <a:pt x="114020" y="0"/>
                        <a:pt x="94845" y="19175"/>
                        <a:pt x="94845" y="42828"/>
                      </a:cubicBezTo>
                      <a:lnTo>
                        <a:pt x="94845" y="312485"/>
                      </a:lnTo>
                      <a:lnTo>
                        <a:pt x="85656" y="312485"/>
                      </a:lnTo>
                      <a:lnTo>
                        <a:pt x="85656" y="119121"/>
                      </a:lnTo>
                      <a:cubicBezTo>
                        <a:pt x="85656" y="95468"/>
                        <a:pt x="66481" y="76293"/>
                        <a:pt x="42828" y="76293"/>
                      </a:cubicBezTo>
                      <a:cubicBezTo>
                        <a:pt x="19175" y="76293"/>
                        <a:pt x="0" y="95468"/>
                        <a:pt x="0" y="1191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73" name="台形 672">
                <a:extLst>
                  <a:ext uri="{FF2B5EF4-FFF2-40B4-BE49-F238E27FC236}">
                    <a16:creationId xmlns:a16="http://schemas.microsoft.com/office/drawing/2014/main" id="{45D5343B-F0C5-4CCA-B97C-81019C6D8332}"/>
                  </a:ext>
                </a:extLst>
              </p:cNvPr>
              <p:cNvSpPr/>
              <p:nvPr/>
            </p:nvSpPr>
            <p:spPr bwMode="auto">
              <a:xfrm rot="6248521" flipH="1">
                <a:off x="4869487" y="621340"/>
                <a:ext cx="370433" cy="534134"/>
              </a:xfrm>
              <a:prstGeom prst="trapezoid">
                <a:avLst>
                  <a:gd name="adj" fmla="val 27299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56" name="グループ化 655">
              <a:extLst>
                <a:ext uri="{FF2B5EF4-FFF2-40B4-BE49-F238E27FC236}">
                  <a16:creationId xmlns:a16="http://schemas.microsoft.com/office/drawing/2014/main" id="{F55C62B7-3AB3-488E-BD03-EFC56A5A6700}"/>
                </a:ext>
              </a:extLst>
            </p:cNvPr>
            <p:cNvGrpSpPr/>
            <p:nvPr/>
          </p:nvGrpSpPr>
          <p:grpSpPr>
            <a:xfrm>
              <a:off x="3761824" y="2723958"/>
              <a:ext cx="2291550" cy="2686163"/>
              <a:chOff x="3761824" y="2723958"/>
              <a:chExt cx="2291550" cy="2686163"/>
            </a:xfrm>
          </p:grpSpPr>
          <p:sp>
            <p:nvSpPr>
              <p:cNvPr id="663" name="楕円 662">
                <a:extLst>
                  <a:ext uri="{FF2B5EF4-FFF2-40B4-BE49-F238E27FC236}">
                    <a16:creationId xmlns:a16="http://schemas.microsoft.com/office/drawing/2014/main" id="{C259548D-01F8-4505-AA22-39697D4E6326}"/>
                  </a:ext>
                </a:extLst>
              </p:cNvPr>
              <p:cNvSpPr/>
              <p:nvPr/>
            </p:nvSpPr>
            <p:spPr bwMode="auto">
              <a:xfrm>
                <a:off x="3761824" y="3118571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5506F860-E65A-4DE7-86FD-9C5BAB4B9631}"/>
                  </a:ext>
                </a:extLst>
              </p:cNvPr>
              <p:cNvSpPr/>
              <p:nvPr/>
            </p:nvSpPr>
            <p:spPr bwMode="auto">
              <a:xfrm rot="2700000">
                <a:off x="4614426" y="3220770"/>
                <a:ext cx="1800935" cy="807312"/>
              </a:xfrm>
              <a:custGeom>
                <a:avLst/>
                <a:gdLst>
                  <a:gd name="connsiteX0" fmla="*/ 913929 w 1827859"/>
                  <a:gd name="connsiteY0" fmla="*/ 0 h 1231279"/>
                  <a:gd name="connsiteX1" fmla="*/ 1825703 w 1827859"/>
                  <a:gd name="connsiteY1" fmla="*/ 604155 h 1231279"/>
                  <a:gd name="connsiteX2" fmla="*/ 1827859 w 1827859"/>
                  <a:gd name="connsiteY2" fmla="*/ 615640 h 1231279"/>
                  <a:gd name="connsiteX3" fmla="*/ 1825703 w 1827859"/>
                  <a:gd name="connsiteY3" fmla="*/ 627124 h 1231279"/>
                  <a:gd name="connsiteX4" fmla="*/ 913929 w 1827859"/>
                  <a:gd name="connsiteY4" fmla="*/ 1231279 h 1231279"/>
                  <a:gd name="connsiteX5" fmla="*/ 2155 w 1827859"/>
                  <a:gd name="connsiteY5" fmla="*/ 627124 h 1231279"/>
                  <a:gd name="connsiteX6" fmla="*/ 0 w 1827859"/>
                  <a:gd name="connsiteY6" fmla="*/ 615640 h 1231279"/>
                  <a:gd name="connsiteX7" fmla="*/ 2155 w 1827859"/>
                  <a:gd name="connsiteY7" fmla="*/ 604155 h 1231279"/>
                  <a:gd name="connsiteX8" fmla="*/ 913929 w 1827859"/>
                  <a:gd name="connsiteY8" fmla="*/ 0 h 123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7859" h="1231279">
                    <a:moveTo>
                      <a:pt x="913929" y="0"/>
                    </a:moveTo>
                    <a:cubicBezTo>
                      <a:pt x="1363680" y="0"/>
                      <a:pt x="1738920" y="259365"/>
                      <a:pt x="1825703" y="604155"/>
                    </a:cubicBezTo>
                    <a:lnTo>
                      <a:pt x="1827859" y="615640"/>
                    </a:lnTo>
                    <a:lnTo>
                      <a:pt x="1825703" y="627124"/>
                    </a:lnTo>
                    <a:cubicBezTo>
                      <a:pt x="1738920" y="971914"/>
                      <a:pt x="1363680" y="1231279"/>
                      <a:pt x="913929" y="1231279"/>
                    </a:cubicBezTo>
                    <a:cubicBezTo>
                      <a:pt x="464178" y="1231279"/>
                      <a:pt x="88938" y="971914"/>
                      <a:pt x="2155" y="627124"/>
                    </a:cubicBezTo>
                    <a:lnTo>
                      <a:pt x="0" y="615640"/>
                    </a:lnTo>
                    <a:lnTo>
                      <a:pt x="2155" y="604155"/>
                    </a:lnTo>
                    <a:cubicBezTo>
                      <a:pt x="88938" y="259365"/>
                      <a:pt x="464178" y="0"/>
                      <a:pt x="913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5" name="月 664">
                <a:extLst>
                  <a:ext uri="{FF2B5EF4-FFF2-40B4-BE49-F238E27FC236}">
                    <a16:creationId xmlns:a16="http://schemas.microsoft.com/office/drawing/2014/main" id="{E5E1E3A5-6171-4762-B933-571534342377}"/>
                  </a:ext>
                </a:extLst>
              </p:cNvPr>
              <p:cNvSpPr/>
              <p:nvPr/>
            </p:nvSpPr>
            <p:spPr bwMode="auto">
              <a:xfrm rot="2576229">
                <a:off x="4028122" y="2741560"/>
                <a:ext cx="546655" cy="1424471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6" name="月 665">
                <a:extLst>
                  <a:ext uri="{FF2B5EF4-FFF2-40B4-BE49-F238E27FC236}">
                    <a16:creationId xmlns:a16="http://schemas.microsoft.com/office/drawing/2014/main" id="{0A933AD7-A0FF-4ED8-823A-B3DDA16F23DD}"/>
                  </a:ext>
                </a:extLst>
              </p:cNvPr>
              <p:cNvSpPr/>
              <p:nvPr/>
            </p:nvSpPr>
            <p:spPr bwMode="auto">
              <a:xfrm rot="5400000">
                <a:off x="4221707" y="3691053"/>
                <a:ext cx="126936" cy="817253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月 666">
                <a:extLst>
                  <a:ext uri="{FF2B5EF4-FFF2-40B4-BE49-F238E27FC236}">
                    <a16:creationId xmlns:a16="http://schemas.microsoft.com/office/drawing/2014/main" id="{588C1CFF-65B7-469C-B5CB-F5C733E16C1E}"/>
                  </a:ext>
                </a:extLst>
              </p:cNvPr>
              <p:cNvSpPr/>
              <p:nvPr/>
            </p:nvSpPr>
            <p:spPr bwMode="auto">
              <a:xfrm rot="5400000">
                <a:off x="5448528" y="3691053"/>
                <a:ext cx="126938" cy="817253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月 667">
                <a:extLst>
                  <a:ext uri="{FF2B5EF4-FFF2-40B4-BE49-F238E27FC236}">
                    <a16:creationId xmlns:a16="http://schemas.microsoft.com/office/drawing/2014/main" id="{8673F54D-EF36-4C60-AB27-33F7A87E487A}"/>
                  </a:ext>
                </a:extLst>
              </p:cNvPr>
              <p:cNvSpPr/>
              <p:nvPr/>
            </p:nvSpPr>
            <p:spPr bwMode="auto">
              <a:xfrm rot="16200000">
                <a:off x="4866213" y="4747983"/>
                <a:ext cx="82482" cy="215320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62F8190F-2659-4C5C-A62B-87DB09F0D91D}"/>
                  </a:ext>
                </a:extLst>
              </p:cNvPr>
              <p:cNvSpPr/>
              <p:nvPr/>
            </p:nvSpPr>
            <p:spPr bwMode="auto">
              <a:xfrm rot="5400000" flipH="1">
                <a:off x="4175922" y="4032082"/>
                <a:ext cx="114717" cy="684728"/>
              </a:xfrm>
              <a:custGeom>
                <a:avLst/>
                <a:gdLst>
                  <a:gd name="connsiteX0" fmla="*/ 224588 w 224588"/>
                  <a:gd name="connsiteY0" fmla="*/ 291477 h 684728"/>
                  <a:gd name="connsiteX1" fmla="*/ 0 w 224588"/>
                  <a:gd name="connsiteY1" fmla="*/ 0 h 684728"/>
                  <a:gd name="connsiteX2" fmla="*/ 0 w 224588"/>
                  <a:gd name="connsiteY2" fmla="*/ 582954 h 684728"/>
                  <a:gd name="connsiteX3" fmla="*/ 51439 w 224588"/>
                  <a:gd name="connsiteY3" fmla="*/ 569476 h 684728"/>
                  <a:gd name="connsiteX4" fmla="*/ 55129 w 224588"/>
                  <a:gd name="connsiteY4" fmla="*/ 591969 h 684728"/>
                  <a:gd name="connsiteX5" fmla="*/ 168834 w 224588"/>
                  <a:gd name="connsiteY5" fmla="*/ 684728 h 684728"/>
                  <a:gd name="connsiteX6" fmla="*/ 131279 w 224588"/>
                  <a:gd name="connsiteY6" fmla="*/ 628661 h 684728"/>
                  <a:gd name="connsiteX7" fmla="*/ 146201 w 224588"/>
                  <a:gd name="connsiteY7" fmla="*/ 641043 h 684728"/>
                  <a:gd name="connsiteX8" fmla="*/ 194234 w 224588"/>
                  <a:gd name="connsiteY8" fmla="*/ 652978 h 684728"/>
                  <a:gd name="connsiteX9" fmla="*/ 137284 w 224588"/>
                  <a:gd name="connsiteY9" fmla="*/ 544888 h 684728"/>
                  <a:gd name="connsiteX10" fmla="*/ 134803 w 224588"/>
                  <a:gd name="connsiteY10" fmla="*/ 518587 h 684728"/>
                  <a:gd name="connsiteX11" fmla="*/ 158808 w 224588"/>
                  <a:gd name="connsiteY11" fmla="*/ 497582 h 684728"/>
                  <a:gd name="connsiteX12" fmla="*/ 224588 w 224588"/>
                  <a:gd name="connsiteY12" fmla="*/ 291477 h 684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4588" h="684728">
                    <a:moveTo>
                      <a:pt x="224588" y="291477"/>
                    </a:moveTo>
                    <a:cubicBezTo>
                      <a:pt x="224588" y="130499"/>
                      <a:pt x="124037" y="0"/>
                      <a:pt x="0" y="0"/>
                    </a:cubicBezTo>
                    <a:cubicBezTo>
                      <a:pt x="87009" y="177913"/>
                      <a:pt x="87009" y="405042"/>
                      <a:pt x="0" y="582954"/>
                    </a:cubicBezTo>
                    <a:lnTo>
                      <a:pt x="51439" y="569476"/>
                    </a:lnTo>
                    <a:lnTo>
                      <a:pt x="55129" y="591969"/>
                    </a:lnTo>
                    <a:cubicBezTo>
                      <a:pt x="73863" y="646480"/>
                      <a:pt x="117719" y="684728"/>
                      <a:pt x="168834" y="684728"/>
                    </a:cubicBezTo>
                    <a:lnTo>
                      <a:pt x="131279" y="628661"/>
                    </a:lnTo>
                    <a:lnTo>
                      <a:pt x="146201" y="641043"/>
                    </a:lnTo>
                    <a:cubicBezTo>
                      <a:pt x="160964" y="648728"/>
                      <a:pt x="177196" y="652978"/>
                      <a:pt x="194234" y="652978"/>
                    </a:cubicBezTo>
                    <a:cubicBezTo>
                      <a:pt x="165365" y="625880"/>
                      <a:pt x="145442" y="587513"/>
                      <a:pt x="137284" y="544888"/>
                    </a:cubicBezTo>
                    <a:lnTo>
                      <a:pt x="134803" y="518587"/>
                    </a:lnTo>
                    <a:lnTo>
                      <a:pt x="158808" y="497582"/>
                    </a:lnTo>
                    <a:cubicBezTo>
                      <a:pt x="199450" y="444835"/>
                      <a:pt x="224588" y="371966"/>
                      <a:pt x="224588" y="29147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F97B75D0-D4F5-4DE8-A4EF-1A90294E0C50}"/>
                  </a:ext>
                </a:extLst>
              </p:cNvPr>
              <p:cNvSpPr/>
              <p:nvPr/>
            </p:nvSpPr>
            <p:spPr bwMode="auto">
              <a:xfrm rot="16200000">
                <a:off x="5438665" y="4032082"/>
                <a:ext cx="114717" cy="684728"/>
              </a:xfrm>
              <a:custGeom>
                <a:avLst/>
                <a:gdLst>
                  <a:gd name="connsiteX0" fmla="*/ 224588 w 224588"/>
                  <a:gd name="connsiteY0" fmla="*/ 291477 h 684728"/>
                  <a:gd name="connsiteX1" fmla="*/ 0 w 224588"/>
                  <a:gd name="connsiteY1" fmla="*/ 0 h 684728"/>
                  <a:gd name="connsiteX2" fmla="*/ 0 w 224588"/>
                  <a:gd name="connsiteY2" fmla="*/ 582954 h 684728"/>
                  <a:gd name="connsiteX3" fmla="*/ 51439 w 224588"/>
                  <a:gd name="connsiteY3" fmla="*/ 569476 h 684728"/>
                  <a:gd name="connsiteX4" fmla="*/ 55129 w 224588"/>
                  <a:gd name="connsiteY4" fmla="*/ 591969 h 684728"/>
                  <a:gd name="connsiteX5" fmla="*/ 168834 w 224588"/>
                  <a:gd name="connsiteY5" fmla="*/ 684728 h 684728"/>
                  <a:gd name="connsiteX6" fmla="*/ 131279 w 224588"/>
                  <a:gd name="connsiteY6" fmla="*/ 628661 h 684728"/>
                  <a:gd name="connsiteX7" fmla="*/ 146201 w 224588"/>
                  <a:gd name="connsiteY7" fmla="*/ 641043 h 684728"/>
                  <a:gd name="connsiteX8" fmla="*/ 194234 w 224588"/>
                  <a:gd name="connsiteY8" fmla="*/ 652978 h 684728"/>
                  <a:gd name="connsiteX9" fmla="*/ 137284 w 224588"/>
                  <a:gd name="connsiteY9" fmla="*/ 544888 h 684728"/>
                  <a:gd name="connsiteX10" fmla="*/ 134803 w 224588"/>
                  <a:gd name="connsiteY10" fmla="*/ 518587 h 684728"/>
                  <a:gd name="connsiteX11" fmla="*/ 158808 w 224588"/>
                  <a:gd name="connsiteY11" fmla="*/ 497582 h 684728"/>
                  <a:gd name="connsiteX12" fmla="*/ 224588 w 224588"/>
                  <a:gd name="connsiteY12" fmla="*/ 291477 h 684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4588" h="684728">
                    <a:moveTo>
                      <a:pt x="224588" y="291477"/>
                    </a:moveTo>
                    <a:cubicBezTo>
                      <a:pt x="224588" y="130499"/>
                      <a:pt x="124037" y="0"/>
                      <a:pt x="0" y="0"/>
                    </a:cubicBezTo>
                    <a:cubicBezTo>
                      <a:pt x="87009" y="177913"/>
                      <a:pt x="87009" y="405042"/>
                      <a:pt x="0" y="582954"/>
                    </a:cubicBezTo>
                    <a:lnTo>
                      <a:pt x="51439" y="569476"/>
                    </a:lnTo>
                    <a:lnTo>
                      <a:pt x="55129" y="591969"/>
                    </a:lnTo>
                    <a:cubicBezTo>
                      <a:pt x="73863" y="646480"/>
                      <a:pt x="117719" y="684728"/>
                      <a:pt x="168834" y="684728"/>
                    </a:cubicBezTo>
                    <a:lnTo>
                      <a:pt x="131279" y="628661"/>
                    </a:lnTo>
                    <a:lnTo>
                      <a:pt x="146201" y="641043"/>
                    </a:lnTo>
                    <a:cubicBezTo>
                      <a:pt x="160964" y="648728"/>
                      <a:pt x="177196" y="652978"/>
                      <a:pt x="194234" y="652978"/>
                    </a:cubicBezTo>
                    <a:cubicBezTo>
                      <a:pt x="165365" y="625880"/>
                      <a:pt x="145442" y="587513"/>
                      <a:pt x="137284" y="544888"/>
                    </a:cubicBezTo>
                    <a:lnTo>
                      <a:pt x="134803" y="518587"/>
                    </a:lnTo>
                    <a:lnTo>
                      <a:pt x="158808" y="497582"/>
                    </a:lnTo>
                    <a:cubicBezTo>
                      <a:pt x="199450" y="444835"/>
                      <a:pt x="224588" y="371966"/>
                      <a:pt x="224588" y="29147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1" name="月 670">
                <a:extLst>
                  <a:ext uri="{FF2B5EF4-FFF2-40B4-BE49-F238E27FC236}">
                    <a16:creationId xmlns:a16="http://schemas.microsoft.com/office/drawing/2014/main" id="{C04C0979-F7D3-4286-AD5D-2F00C332EFA8}"/>
                  </a:ext>
                </a:extLst>
              </p:cNvPr>
              <p:cNvSpPr/>
              <p:nvPr/>
            </p:nvSpPr>
            <p:spPr bwMode="auto">
              <a:xfrm rot="16200000">
                <a:off x="4784695" y="4779747"/>
                <a:ext cx="198252" cy="620958"/>
              </a:xfrm>
              <a:prstGeom prst="moon">
                <a:avLst>
                  <a:gd name="adj" fmla="val 87500"/>
                </a:avLst>
              </a:pr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7" name="テキスト ボックス 656">
              <a:extLst>
                <a:ext uri="{FF2B5EF4-FFF2-40B4-BE49-F238E27FC236}">
                  <a16:creationId xmlns:a16="http://schemas.microsoft.com/office/drawing/2014/main" id="{E08A6F07-7F74-4F48-AC44-3C7A24E07AFC}"/>
                </a:ext>
              </a:extLst>
            </p:cNvPr>
            <p:cNvSpPr txBox="1"/>
            <p:nvPr/>
          </p:nvSpPr>
          <p:spPr>
            <a:xfrm rot="20700000">
              <a:off x="3137951" y="3277946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658" name="テキスト ボックス 657">
              <a:extLst>
                <a:ext uri="{FF2B5EF4-FFF2-40B4-BE49-F238E27FC236}">
                  <a16:creationId xmlns:a16="http://schemas.microsoft.com/office/drawing/2014/main" id="{6D0D1850-F513-4812-8BBF-EED0F0B8D922}"/>
                </a:ext>
              </a:extLst>
            </p:cNvPr>
            <p:cNvSpPr txBox="1"/>
            <p:nvPr/>
          </p:nvSpPr>
          <p:spPr>
            <a:xfrm rot="900000">
              <a:off x="5679145" y="6523759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grpSp>
          <p:nvGrpSpPr>
            <p:cNvPr id="659" name="グループ化 658">
              <a:extLst>
                <a:ext uri="{FF2B5EF4-FFF2-40B4-BE49-F238E27FC236}">
                  <a16:creationId xmlns:a16="http://schemas.microsoft.com/office/drawing/2014/main" id="{6911EFD6-30D0-461C-BCFB-E2CE9A1B0789}"/>
                </a:ext>
              </a:extLst>
            </p:cNvPr>
            <p:cNvGrpSpPr/>
            <p:nvPr/>
          </p:nvGrpSpPr>
          <p:grpSpPr>
            <a:xfrm>
              <a:off x="4179799" y="4723487"/>
              <a:ext cx="676371" cy="1294099"/>
              <a:chOff x="4179799" y="4723487"/>
              <a:chExt cx="676371" cy="1294099"/>
            </a:xfrm>
          </p:grpSpPr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0BD9FC28-10AC-4322-8E1D-37AC104503CF}"/>
                  </a:ext>
                </a:extLst>
              </p:cNvPr>
              <p:cNvSpPr/>
              <p:nvPr/>
            </p:nvSpPr>
            <p:spPr bwMode="auto">
              <a:xfrm>
                <a:off x="4225509" y="4778572"/>
                <a:ext cx="630661" cy="502118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7107D350-13E0-4B76-AB32-E0253843972D}"/>
                  </a:ext>
                </a:extLst>
              </p:cNvPr>
              <p:cNvSpPr/>
              <p:nvPr/>
            </p:nvSpPr>
            <p:spPr bwMode="auto">
              <a:xfrm>
                <a:off x="4179799" y="4723487"/>
                <a:ext cx="630661" cy="525460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2" name="台形 661">
                <a:extLst>
                  <a:ext uri="{FF2B5EF4-FFF2-40B4-BE49-F238E27FC236}">
                    <a16:creationId xmlns:a16="http://schemas.microsoft.com/office/drawing/2014/main" id="{2DDB8ADE-D4F4-4BE2-B1EE-E61159D3C3A9}"/>
                  </a:ext>
                </a:extLst>
              </p:cNvPr>
              <p:cNvSpPr/>
              <p:nvPr/>
            </p:nvSpPr>
            <p:spPr bwMode="auto">
              <a:xfrm rot="11700000">
                <a:off x="4183251" y="5201896"/>
                <a:ext cx="370433" cy="815690"/>
              </a:xfrm>
              <a:prstGeom prst="trapezoid">
                <a:avLst>
                  <a:gd name="adj" fmla="val 29284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00" name="グループ化 699">
            <a:extLst>
              <a:ext uri="{FF2B5EF4-FFF2-40B4-BE49-F238E27FC236}">
                <a16:creationId xmlns:a16="http://schemas.microsoft.com/office/drawing/2014/main" id="{78167F0D-70A6-4263-A3C0-B3EA949002A7}"/>
              </a:ext>
            </a:extLst>
          </p:cNvPr>
          <p:cNvGrpSpPr>
            <a:grpSpLocks noChangeAspect="1"/>
          </p:cNvGrpSpPr>
          <p:nvPr/>
        </p:nvGrpSpPr>
        <p:grpSpPr>
          <a:xfrm>
            <a:off x="6411869" y="2680524"/>
            <a:ext cx="900140" cy="1706720"/>
            <a:chOff x="3554820" y="-2490321"/>
            <a:chExt cx="2626838" cy="4980641"/>
          </a:xfrm>
        </p:grpSpPr>
        <p:sp>
          <p:nvSpPr>
            <p:cNvPr id="701" name="フリーフォーム: 図形 700">
              <a:extLst>
                <a:ext uri="{FF2B5EF4-FFF2-40B4-BE49-F238E27FC236}">
                  <a16:creationId xmlns:a16="http://schemas.microsoft.com/office/drawing/2014/main" id="{A0A31D90-4A54-4658-8FA0-B1277DB00209}"/>
                </a:ext>
              </a:extLst>
            </p:cNvPr>
            <p:cNvSpPr/>
            <p:nvPr/>
          </p:nvSpPr>
          <p:spPr bwMode="auto">
            <a:xfrm>
              <a:off x="3577366" y="-2368170"/>
              <a:ext cx="2584574" cy="3453356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2" name="台形 701">
              <a:extLst>
                <a:ext uri="{FF2B5EF4-FFF2-40B4-BE49-F238E27FC236}">
                  <a16:creationId xmlns:a16="http://schemas.microsoft.com/office/drawing/2014/main" id="{7CEE0508-184D-4FE4-B2AC-F99F7EFDF3E2}"/>
                </a:ext>
              </a:extLst>
            </p:cNvPr>
            <p:cNvSpPr/>
            <p:nvPr/>
          </p:nvSpPr>
          <p:spPr bwMode="auto">
            <a:xfrm rot="19800000" flipH="1">
              <a:off x="5235533" y="410688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3" name="フリーフォーム: 図形 702">
              <a:extLst>
                <a:ext uri="{FF2B5EF4-FFF2-40B4-BE49-F238E27FC236}">
                  <a16:creationId xmlns:a16="http://schemas.microsoft.com/office/drawing/2014/main" id="{2A45F87C-1453-4DF6-96C2-54F280E4BF97}"/>
                </a:ext>
              </a:extLst>
            </p:cNvPr>
            <p:cNvSpPr/>
            <p:nvPr/>
          </p:nvSpPr>
          <p:spPr bwMode="auto">
            <a:xfrm rot="13500000">
              <a:off x="3684592" y="890780"/>
              <a:ext cx="670246" cy="929790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4" name="台形 703">
              <a:extLst>
                <a:ext uri="{FF2B5EF4-FFF2-40B4-BE49-F238E27FC236}">
                  <a16:creationId xmlns:a16="http://schemas.microsoft.com/office/drawing/2014/main" id="{8397B93A-CCAA-4730-8520-73EAEE1193C2}"/>
                </a:ext>
              </a:extLst>
            </p:cNvPr>
            <p:cNvSpPr/>
            <p:nvPr/>
          </p:nvSpPr>
          <p:spPr bwMode="auto">
            <a:xfrm rot="1800000">
              <a:off x="4131257" y="316334"/>
              <a:ext cx="370433" cy="948889"/>
            </a:xfrm>
            <a:prstGeom prst="trapezoid">
              <a:avLst>
                <a:gd name="adj" fmla="val 38021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5" name="楕円 704">
              <a:extLst>
                <a:ext uri="{FF2B5EF4-FFF2-40B4-BE49-F238E27FC236}">
                  <a16:creationId xmlns:a16="http://schemas.microsoft.com/office/drawing/2014/main" id="{099551A4-BC1D-4A72-9B0A-764F5D5346E8}"/>
                </a:ext>
              </a:extLst>
            </p:cNvPr>
            <p:cNvSpPr/>
            <p:nvPr/>
          </p:nvSpPr>
          <p:spPr bwMode="auto">
            <a:xfrm rot="20700000">
              <a:off x="3557647" y="-1044111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四角形: 角を丸くする 705">
              <a:extLst>
                <a:ext uri="{FF2B5EF4-FFF2-40B4-BE49-F238E27FC236}">
                  <a16:creationId xmlns:a16="http://schemas.microsoft.com/office/drawing/2014/main" id="{87F16A67-5501-4B60-B351-B3C4CA352A16}"/>
                </a:ext>
              </a:extLst>
            </p:cNvPr>
            <p:cNvSpPr/>
            <p:nvPr/>
          </p:nvSpPr>
          <p:spPr bwMode="auto">
            <a:xfrm flipH="1">
              <a:off x="4986481" y="1691858"/>
              <a:ext cx="180207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フリーフォーム: 図形 706">
              <a:extLst>
                <a:ext uri="{FF2B5EF4-FFF2-40B4-BE49-F238E27FC236}">
                  <a16:creationId xmlns:a16="http://schemas.microsoft.com/office/drawing/2014/main" id="{BBE96728-FDA7-4371-ADC8-28F6F25D582E}"/>
                </a:ext>
              </a:extLst>
            </p:cNvPr>
            <p:cNvSpPr/>
            <p:nvPr/>
          </p:nvSpPr>
          <p:spPr bwMode="auto">
            <a:xfrm flipH="1">
              <a:off x="4977175" y="2310300"/>
              <a:ext cx="493254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四角形: 角を丸くする 707">
              <a:extLst>
                <a:ext uri="{FF2B5EF4-FFF2-40B4-BE49-F238E27FC236}">
                  <a16:creationId xmlns:a16="http://schemas.microsoft.com/office/drawing/2014/main" id="{C5508F36-866F-404D-A367-965502537943}"/>
                </a:ext>
              </a:extLst>
            </p:cNvPr>
            <p:cNvSpPr/>
            <p:nvPr/>
          </p:nvSpPr>
          <p:spPr bwMode="auto">
            <a:xfrm>
              <a:off x="4607844" y="1691858"/>
              <a:ext cx="180208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フリーフォーム: 図形 708">
              <a:extLst>
                <a:ext uri="{FF2B5EF4-FFF2-40B4-BE49-F238E27FC236}">
                  <a16:creationId xmlns:a16="http://schemas.microsoft.com/office/drawing/2014/main" id="{7964D3F3-B6CA-4D68-B91C-DA94C8EA3AEB}"/>
                </a:ext>
              </a:extLst>
            </p:cNvPr>
            <p:cNvSpPr/>
            <p:nvPr/>
          </p:nvSpPr>
          <p:spPr bwMode="auto">
            <a:xfrm>
              <a:off x="4304102" y="2310300"/>
              <a:ext cx="493256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台形 709">
              <a:extLst>
                <a:ext uri="{FF2B5EF4-FFF2-40B4-BE49-F238E27FC236}">
                  <a16:creationId xmlns:a16="http://schemas.microsoft.com/office/drawing/2014/main" id="{056781CA-B19D-4890-9A84-6B5CC1D21E71}"/>
                </a:ext>
              </a:extLst>
            </p:cNvPr>
            <p:cNvSpPr/>
            <p:nvPr/>
          </p:nvSpPr>
          <p:spPr bwMode="auto">
            <a:xfrm rot="10800000" flipV="1">
              <a:off x="4385922" y="1163021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1" name="フリーフォーム: 図形 710">
              <a:extLst>
                <a:ext uri="{FF2B5EF4-FFF2-40B4-BE49-F238E27FC236}">
                  <a16:creationId xmlns:a16="http://schemas.microsoft.com/office/drawing/2014/main" id="{AD82BAFE-F916-4358-B34D-74DD48AD8B1B}"/>
                </a:ext>
              </a:extLst>
            </p:cNvPr>
            <p:cNvSpPr/>
            <p:nvPr/>
          </p:nvSpPr>
          <p:spPr bwMode="auto">
            <a:xfrm>
              <a:off x="4408408" y="289790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510424" y="981625"/>
                  </a:lnTo>
                  <a:lnTo>
                    <a:pt x="458587" y="935570"/>
                  </a:lnTo>
                  <a:lnTo>
                    <a:pt x="406751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2" name="フリーフォーム: 図形 711">
              <a:extLst>
                <a:ext uri="{FF2B5EF4-FFF2-40B4-BE49-F238E27FC236}">
                  <a16:creationId xmlns:a16="http://schemas.microsoft.com/office/drawing/2014/main" id="{C8A5D96C-5E0A-401A-A916-42AAC213EBD3}"/>
                </a:ext>
              </a:extLst>
            </p:cNvPr>
            <p:cNvSpPr/>
            <p:nvPr/>
          </p:nvSpPr>
          <p:spPr bwMode="auto">
            <a:xfrm>
              <a:off x="4689664" y="-65810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3" name="楕円 712">
              <a:extLst>
                <a:ext uri="{FF2B5EF4-FFF2-40B4-BE49-F238E27FC236}">
                  <a16:creationId xmlns:a16="http://schemas.microsoft.com/office/drawing/2014/main" id="{5FA8D5E1-82C6-4DE5-8FB3-B6C0D2C95E03}"/>
                </a:ext>
              </a:extLst>
            </p:cNvPr>
            <p:cNvSpPr/>
            <p:nvPr/>
          </p:nvSpPr>
          <p:spPr bwMode="auto">
            <a:xfrm rot="900000" flipH="1">
              <a:off x="5672002" y="-1044112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4" name="四角形: 角を丸くする 713">
              <a:extLst>
                <a:ext uri="{FF2B5EF4-FFF2-40B4-BE49-F238E27FC236}">
                  <a16:creationId xmlns:a16="http://schemas.microsoft.com/office/drawing/2014/main" id="{ED87006C-431F-4D14-9C30-4DC7C32FBA79}"/>
                </a:ext>
              </a:extLst>
            </p:cNvPr>
            <p:cNvSpPr/>
            <p:nvPr/>
          </p:nvSpPr>
          <p:spPr bwMode="auto">
            <a:xfrm flipH="1">
              <a:off x="4986480" y="1999210"/>
              <a:ext cx="180207" cy="313408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5" name="四角形: 角を丸くする 714">
              <a:extLst>
                <a:ext uri="{FF2B5EF4-FFF2-40B4-BE49-F238E27FC236}">
                  <a16:creationId xmlns:a16="http://schemas.microsoft.com/office/drawing/2014/main" id="{FA459252-C568-42FA-90F9-D820CD066A1E}"/>
                </a:ext>
              </a:extLst>
            </p:cNvPr>
            <p:cNvSpPr/>
            <p:nvPr/>
          </p:nvSpPr>
          <p:spPr bwMode="auto">
            <a:xfrm>
              <a:off x="4607844" y="1999210"/>
              <a:ext cx="180208" cy="313408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6" name="楕円 715">
              <a:extLst>
                <a:ext uri="{FF2B5EF4-FFF2-40B4-BE49-F238E27FC236}">
                  <a16:creationId xmlns:a16="http://schemas.microsoft.com/office/drawing/2014/main" id="{F595E411-8770-490E-B2D0-6F74E1A89BED}"/>
                </a:ext>
              </a:extLst>
            </p:cNvPr>
            <p:cNvSpPr/>
            <p:nvPr/>
          </p:nvSpPr>
          <p:spPr bwMode="auto">
            <a:xfrm>
              <a:off x="4820750" y="1073354"/>
              <a:ext cx="107061" cy="107061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7" name="二等辺三角形 716">
              <a:extLst>
                <a:ext uri="{FF2B5EF4-FFF2-40B4-BE49-F238E27FC236}">
                  <a16:creationId xmlns:a16="http://schemas.microsoft.com/office/drawing/2014/main" id="{F9ABFCAA-FF8A-4E35-9EBC-3CBF63366C73}"/>
                </a:ext>
              </a:extLst>
            </p:cNvPr>
            <p:cNvSpPr/>
            <p:nvPr/>
          </p:nvSpPr>
          <p:spPr bwMode="auto">
            <a:xfrm rot="10800000">
              <a:off x="4702054" y="393332"/>
              <a:ext cx="329882" cy="558130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8" name="二等辺三角形 1">
              <a:extLst>
                <a:ext uri="{FF2B5EF4-FFF2-40B4-BE49-F238E27FC236}">
                  <a16:creationId xmlns:a16="http://schemas.microsoft.com/office/drawing/2014/main" id="{DE5037EE-EC73-4111-933A-4FFF0F837F07}"/>
                </a:ext>
              </a:extLst>
            </p:cNvPr>
            <p:cNvSpPr/>
            <p:nvPr/>
          </p:nvSpPr>
          <p:spPr bwMode="auto">
            <a:xfrm>
              <a:off x="4611307" y="302622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9" name="二等辺三角形 1">
              <a:extLst>
                <a:ext uri="{FF2B5EF4-FFF2-40B4-BE49-F238E27FC236}">
                  <a16:creationId xmlns:a16="http://schemas.microsoft.com/office/drawing/2014/main" id="{6D3B8C57-A8DF-4CEF-8A33-81B27969F64F}"/>
                </a:ext>
              </a:extLst>
            </p:cNvPr>
            <p:cNvSpPr/>
            <p:nvPr/>
          </p:nvSpPr>
          <p:spPr bwMode="auto">
            <a:xfrm flipH="1">
              <a:off x="4871858" y="302621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0" name="フリーフォーム: 図形 719">
              <a:extLst>
                <a:ext uri="{FF2B5EF4-FFF2-40B4-BE49-F238E27FC236}">
                  <a16:creationId xmlns:a16="http://schemas.microsoft.com/office/drawing/2014/main" id="{D4F61873-A898-48AE-A15D-8A8C20BD254F}"/>
                </a:ext>
              </a:extLst>
            </p:cNvPr>
            <p:cNvSpPr/>
            <p:nvPr/>
          </p:nvSpPr>
          <p:spPr bwMode="auto">
            <a:xfrm rot="15223816">
              <a:off x="4327100" y="550908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1" name="フリーフォーム: 図形 720">
              <a:extLst>
                <a:ext uri="{FF2B5EF4-FFF2-40B4-BE49-F238E27FC236}">
                  <a16:creationId xmlns:a16="http://schemas.microsoft.com/office/drawing/2014/main" id="{BF091B54-3E74-4A4F-A3FD-98CFFB7353E5}"/>
                </a:ext>
              </a:extLst>
            </p:cNvPr>
            <p:cNvSpPr/>
            <p:nvPr/>
          </p:nvSpPr>
          <p:spPr bwMode="auto">
            <a:xfrm rot="6376184" flipH="1">
              <a:off x="4706652" y="550908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22" name="グループ化 721">
              <a:extLst>
                <a:ext uri="{FF2B5EF4-FFF2-40B4-BE49-F238E27FC236}">
                  <a16:creationId xmlns:a16="http://schemas.microsoft.com/office/drawing/2014/main" id="{18E89A3E-523D-43FC-AFCA-099EA17811D9}"/>
                </a:ext>
              </a:extLst>
            </p:cNvPr>
            <p:cNvGrpSpPr/>
            <p:nvPr/>
          </p:nvGrpSpPr>
          <p:grpSpPr>
            <a:xfrm>
              <a:off x="4672978" y="409053"/>
              <a:ext cx="393349" cy="335557"/>
              <a:chOff x="6931226" y="6256185"/>
              <a:chExt cx="393349" cy="335557"/>
            </a:xfrm>
          </p:grpSpPr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175C1A3C-577E-43FA-B95B-DAD8909B2326}"/>
                  </a:ext>
                </a:extLst>
              </p:cNvPr>
              <p:cNvSpPr/>
              <p:nvPr/>
            </p:nvSpPr>
            <p:spPr bwMode="auto">
              <a:xfrm>
                <a:off x="6981544" y="6330059"/>
                <a:ext cx="288412" cy="261683"/>
              </a:xfrm>
              <a:custGeom>
                <a:avLst/>
                <a:gdLst>
                  <a:gd name="connsiteX0" fmla="*/ 188379 w 369092"/>
                  <a:gd name="connsiteY0" fmla="*/ 64 h 234126"/>
                  <a:gd name="connsiteX1" fmla="*/ 368834 w 369092"/>
                  <a:gd name="connsiteY1" fmla="*/ 145260 h 234126"/>
                  <a:gd name="connsiteX2" fmla="*/ 223896 w 369092"/>
                  <a:gd name="connsiteY2" fmla="*/ 228940 h 234126"/>
                  <a:gd name="connsiteX3" fmla="*/ 188379 w 369092"/>
                  <a:gd name="connsiteY3" fmla="*/ 64 h 234126"/>
                  <a:gd name="connsiteX4" fmla="*/ 180831 w 369092"/>
                  <a:gd name="connsiteY4" fmla="*/ 0 h 234126"/>
                  <a:gd name="connsiteX5" fmla="*/ 145315 w 369092"/>
                  <a:gd name="connsiteY5" fmla="*/ 228876 h 234126"/>
                  <a:gd name="connsiteX6" fmla="*/ 376 w 369092"/>
                  <a:gd name="connsiteY6" fmla="*/ 145196 h 234126"/>
                  <a:gd name="connsiteX7" fmla="*/ 180831 w 369092"/>
                  <a:gd name="connsiteY7" fmla="*/ 0 h 234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9092" h="234126">
                    <a:moveTo>
                      <a:pt x="188379" y="64"/>
                    </a:moveTo>
                    <a:cubicBezTo>
                      <a:pt x="248531" y="48463"/>
                      <a:pt x="362172" y="109972"/>
                      <a:pt x="368834" y="145260"/>
                    </a:cubicBezTo>
                    <a:cubicBezTo>
                      <a:pt x="375495" y="180546"/>
                      <a:pt x="251494" y="254251"/>
                      <a:pt x="223896" y="228940"/>
                    </a:cubicBezTo>
                    <a:cubicBezTo>
                      <a:pt x="196298" y="203629"/>
                      <a:pt x="200218" y="76356"/>
                      <a:pt x="188379" y="64"/>
                    </a:cubicBezTo>
                    <a:close/>
                    <a:moveTo>
                      <a:pt x="180831" y="0"/>
                    </a:moveTo>
                    <a:cubicBezTo>
                      <a:pt x="168992" y="76292"/>
                      <a:pt x="172544" y="205464"/>
                      <a:pt x="145315" y="228876"/>
                    </a:cubicBezTo>
                    <a:cubicBezTo>
                      <a:pt x="118087" y="252289"/>
                      <a:pt x="-7745" y="181752"/>
                      <a:pt x="376" y="145196"/>
                    </a:cubicBezTo>
                    <a:cubicBezTo>
                      <a:pt x="8498" y="108639"/>
                      <a:pt x="120680" y="48399"/>
                      <a:pt x="1808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962627FD-C24F-4B16-B793-E2DDFE059640}"/>
                  </a:ext>
                </a:extLst>
              </p:cNvPr>
              <p:cNvSpPr/>
              <p:nvPr/>
            </p:nvSpPr>
            <p:spPr bwMode="auto">
              <a:xfrm rot="16200000" flipH="1">
                <a:off x="7037644" y="6149767"/>
                <a:ext cx="180514" cy="393349"/>
              </a:xfrm>
              <a:custGeom>
                <a:avLst/>
                <a:gdLst>
                  <a:gd name="connsiteX0" fmla="*/ 638 w 254482"/>
                  <a:gd name="connsiteY0" fmla="*/ 42164 h 393349"/>
                  <a:gd name="connsiteX1" fmla="*/ 87647 w 254482"/>
                  <a:gd name="connsiteY1" fmla="*/ 182727 h 393349"/>
                  <a:gd name="connsiteX2" fmla="*/ 96975 w 254482"/>
                  <a:gd name="connsiteY2" fmla="*/ 196676 h 393349"/>
                  <a:gd name="connsiteX3" fmla="*/ 87649 w 254482"/>
                  <a:gd name="connsiteY3" fmla="*/ 210623 h 393349"/>
                  <a:gd name="connsiteX4" fmla="*/ 2073 w 254482"/>
                  <a:gd name="connsiteY4" fmla="*/ 367242 h 393349"/>
                  <a:gd name="connsiteX5" fmla="*/ 252598 w 254482"/>
                  <a:gd name="connsiteY5" fmla="*/ 367242 h 393349"/>
                  <a:gd name="connsiteX6" fmla="*/ 166891 w 254482"/>
                  <a:gd name="connsiteY6" fmla="*/ 210365 h 393349"/>
                  <a:gd name="connsiteX7" fmla="*/ 157726 w 254482"/>
                  <a:gd name="connsiteY7" fmla="*/ 196673 h 393349"/>
                  <a:gd name="connsiteX8" fmla="*/ 166889 w 254482"/>
                  <a:gd name="connsiteY8" fmla="*/ 182984 h 393349"/>
                  <a:gd name="connsiteX9" fmla="*/ 252596 w 254482"/>
                  <a:gd name="connsiteY9" fmla="*/ 26107 h 393349"/>
                  <a:gd name="connsiteX10" fmla="*/ 2071 w 254482"/>
                  <a:gd name="connsiteY10" fmla="*/ 26107 h 393349"/>
                  <a:gd name="connsiteX11" fmla="*/ 638 w 254482"/>
                  <a:gd name="connsiteY11" fmla="*/ 42164 h 39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4482" h="393349">
                    <a:moveTo>
                      <a:pt x="638" y="42164"/>
                    </a:moveTo>
                    <a:cubicBezTo>
                      <a:pt x="6387" y="74135"/>
                      <a:pt x="49924" y="130291"/>
                      <a:pt x="87647" y="182727"/>
                    </a:cubicBezTo>
                    <a:lnTo>
                      <a:pt x="96975" y="196676"/>
                    </a:lnTo>
                    <a:lnTo>
                      <a:pt x="87649" y="210623"/>
                    </a:lnTo>
                    <a:cubicBezTo>
                      <a:pt x="42381" y="273545"/>
                      <a:pt x="-11258" y="341825"/>
                      <a:pt x="2073" y="367242"/>
                    </a:cubicBezTo>
                    <a:cubicBezTo>
                      <a:pt x="19848" y="401132"/>
                      <a:pt x="235765" y="402961"/>
                      <a:pt x="252598" y="367242"/>
                    </a:cubicBezTo>
                    <a:cubicBezTo>
                      <a:pt x="265223" y="340453"/>
                      <a:pt x="211937" y="272859"/>
                      <a:pt x="166891" y="210365"/>
                    </a:cubicBezTo>
                    <a:lnTo>
                      <a:pt x="157726" y="196673"/>
                    </a:lnTo>
                    <a:lnTo>
                      <a:pt x="166889" y="182984"/>
                    </a:lnTo>
                    <a:cubicBezTo>
                      <a:pt x="211935" y="120490"/>
                      <a:pt x="265221" y="52896"/>
                      <a:pt x="252596" y="26107"/>
                    </a:cubicBezTo>
                    <a:cubicBezTo>
                      <a:pt x="235763" y="-9612"/>
                      <a:pt x="19846" y="-7783"/>
                      <a:pt x="2071" y="26107"/>
                    </a:cubicBezTo>
                    <a:cubicBezTo>
                      <a:pt x="-151" y="30343"/>
                      <a:pt x="-513" y="35770"/>
                      <a:pt x="638" y="421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3" name="四角形: 角を丸くする 762">
                <a:extLst>
                  <a:ext uri="{FF2B5EF4-FFF2-40B4-BE49-F238E27FC236}">
                    <a16:creationId xmlns:a16="http://schemas.microsoft.com/office/drawing/2014/main" id="{20C756CE-C7C9-4509-9AAF-F937ACA7E416}"/>
                  </a:ext>
                </a:extLst>
              </p:cNvPr>
              <p:cNvSpPr/>
              <p:nvPr/>
            </p:nvSpPr>
            <p:spPr bwMode="auto">
              <a:xfrm>
                <a:off x="7077915" y="6291263"/>
                <a:ext cx="99686" cy="113136"/>
              </a:xfrm>
              <a:prstGeom prst="roundRect">
                <a:avLst>
                  <a:gd name="adj" fmla="val 28953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23" name="台形 722">
              <a:extLst>
                <a:ext uri="{FF2B5EF4-FFF2-40B4-BE49-F238E27FC236}">
                  <a16:creationId xmlns:a16="http://schemas.microsoft.com/office/drawing/2014/main" id="{AD4FF640-A58F-4DA1-8577-477A6AF2853B}"/>
                </a:ext>
              </a:extLst>
            </p:cNvPr>
            <p:cNvSpPr/>
            <p:nvPr/>
          </p:nvSpPr>
          <p:spPr bwMode="auto">
            <a:xfrm rot="10800000">
              <a:off x="4774111" y="521184"/>
              <a:ext cx="188653" cy="264250"/>
            </a:xfrm>
            <a:prstGeom prst="trapezoid">
              <a:avLst>
                <a:gd name="adj" fmla="val 68335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4" name="楕円 723">
              <a:extLst>
                <a:ext uri="{FF2B5EF4-FFF2-40B4-BE49-F238E27FC236}">
                  <a16:creationId xmlns:a16="http://schemas.microsoft.com/office/drawing/2014/main" id="{5C19A7B5-58ED-46A0-96FD-B407F0CA5BD8}"/>
                </a:ext>
              </a:extLst>
            </p:cNvPr>
            <p:cNvSpPr/>
            <p:nvPr/>
          </p:nvSpPr>
          <p:spPr bwMode="auto">
            <a:xfrm>
              <a:off x="4770603" y="669266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25" name="グループ化 724">
              <a:extLst>
                <a:ext uri="{FF2B5EF4-FFF2-40B4-BE49-F238E27FC236}">
                  <a16:creationId xmlns:a16="http://schemas.microsoft.com/office/drawing/2014/main" id="{F0D54B5A-530A-4726-BF7E-62F20AF6816D}"/>
                </a:ext>
              </a:extLst>
            </p:cNvPr>
            <p:cNvGrpSpPr/>
            <p:nvPr/>
          </p:nvGrpSpPr>
          <p:grpSpPr>
            <a:xfrm>
              <a:off x="3751226" y="-505148"/>
              <a:ext cx="2249447" cy="1036299"/>
              <a:chOff x="3186100" y="-615702"/>
              <a:chExt cx="2249447" cy="1036299"/>
            </a:xfrm>
          </p:grpSpPr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1F1254AD-5E9E-4C50-AA10-8B8E6D53AA0B}"/>
                  </a:ext>
                </a:extLst>
              </p:cNvPr>
              <p:cNvSpPr/>
              <p:nvPr/>
            </p:nvSpPr>
            <p:spPr bwMode="auto">
              <a:xfrm>
                <a:off x="3186100" y="-615702"/>
                <a:ext cx="2249447" cy="999063"/>
              </a:xfrm>
              <a:custGeom>
                <a:avLst/>
                <a:gdLst>
                  <a:gd name="connsiteX0" fmla="*/ 31249 w 2249447"/>
                  <a:gd name="connsiteY0" fmla="*/ 0 h 999063"/>
                  <a:gd name="connsiteX1" fmla="*/ 1120118 w 2249447"/>
                  <a:gd name="connsiteY1" fmla="*/ 967064 h 999063"/>
                  <a:gd name="connsiteX2" fmla="*/ 2218262 w 2249447"/>
                  <a:gd name="connsiteY2" fmla="*/ 10255 h 999063"/>
                  <a:gd name="connsiteX3" fmla="*/ 2249447 w 2249447"/>
                  <a:gd name="connsiteY3" fmla="*/ 17410 h 999063"/>
                  <a:gd name="connsiteX4" fmla="*/ 1119969 w 2249447"/>
                  <a:gd name="connsiteY4" fmla="*/ 999048 h 999063"/>
                  <a:gd name="connsiteX5" fmla="*/ 0 w 2249447"/>
                  <a:gd name="connsiteY5" fmla="*/ 6864 h 99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9447" h="999063">
                    <a:moveTo>
                      <a:pt x="31249" y="0"/>
                    </a:moveTo>
                    <a:cubicBezTo>
                      <a:pt x="136558" y="560469"/>
                      <a:pt x="591123" y="964185"/>
                      <a:pt x="1120118" y="967064"/>
                    </a:cubicBezTo>
                    <a:cubicBezTo>
                      <a:pt x="1649698" y="969947"/>
                      <a:pt x="2108339" y="570334"/>
                      <a:pt x="2218262" y="10255"/>
                    </a:cubicBezTo>
                    <a:lnTo>
                      <a:pt x="2249447" y="17410"/>
                    </a:lnTo>
                    <a:cubicBezTo>
                      <a:pt x="2136188" y="592074"/>
                      <a:pt x="1664526" y="1001999"/>
                      <a:pt x="1119969" y="999048"/>
                    </a:cubicBezTo>
                    <a:cubicBezTo>
                      <a:pt x="575996" y="996099"/>
                      <a:pt x="108508" y="581950"/>
                      <a:pt x="0" y="68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60" name="楕円 759">
                <a:extLst>
                  <a:ext uri="{FF2B5EF4-FFF2-40B4-BE49-F238E27FC236}">
                    <a16:creationId xmlns:a16="http://schemas.microsoft.com/office/drawing/2014/main" id="{2FB621BA-A58B-4000-9946-4AB7976E43DF}"/>
                  </a:ext>
                </a:extLst>
              </p:cNvPr>
              <p:cNvSpPr/>
              <p:nvPr/>
            </p:nvSpPr>
            <p:spPr bwMode="auto">
              <a:xfrm>
                <a:off x="4266496" y="309135"/>
                <a:ext cx="96443" cy="111462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726" name="グループ化 725">
              <a:extLst>
                <a:ext uri="{FF2B5EF4-FFF2-40B4-BE49-F238E27FC236}">
                  <a16:creationId xmlns:a16="http://schemas.microsoft.com/office/drawing/2014/main" id="{E2F72F6F-1D26-4707-BDCE-ADF2EE5C3868}"/>
                </a:ext>
              </a:extLst>
            </p:cNvPr>
            <p:cNvGrpSpPr/>
            <p:nvPr/>
          </p:nvGrpSpPr>
          <p:grpSpPr>
            <a:xfrm rot="20902343">
              <a:off x="3612529" y="-828497"/>
              <a:ext cx="248540" cy="406332"/>
              <a:chOff x="3056592" y="-882826"/>
              <a:chExt cx="216439" cy="353851"/>
            </a:xfrm>
          </p:grpSpPr>
          <p:sp>
            <p:nvSpPr>
              <p:cNvPr id="754" name="楕円 753">
                <a:extLst>
                  <a:ext uri="{FF2B5EF4-FFF2-40B4-BE49-F238E27FC236}">
                    <a16:creationId xmlns:a16="http://schemas.microsoft.com/office/drawing/2014/main" id="{FA2772F3-808F-46F9-AD8E-F80DCA763AA2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55" name="楕円 754">
                <a:extLst>
                  <a:ext uri="{FF2B5EF4-FFF2-40B4-BE49-F238E27FC236}">
                    <a16:creationId xmlns:a16="http://schemas.microsoft.com/office/drawing/2014/main" id="{78085B73-E662-413E-89D2-810F65C00C5C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ECF4138F-A12B-461E-9C65-02AEA447A07D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757" name="楕円 756">
                  <a:extLst>
                    <a:ext uri="{FF2B5EF4-FFF2-40B4-BE49-F238E27FC236}">
                      <a16:creationId xmlns:a16="http://schemas.microsoft.com/office/drawing/2014/main" id="{D7079469-394D-4DB6-81E6-9DAFFE70B274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58" name="楕円 757">
                  <a:extLst>
                    <a:ext uri="{FF2B5EF4-FFF2-40B4-BE49-F238E27FC236}">
                      <a16:creationId xmlns:a16="http://schemas.microsoft.com/office/drawing/2014/main" id="{7AE5EE5B-A35F-43B1-8C51-25D742F5974A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727" name="グループ化 726">
              <a:extLst>
                <a:ext uri="{FF2B5EF4-FFF2-40B4-BE49-F238E27FC236}">
                  <a16:creationId xmlns:a16="http://schemas.microsoft.com/office/drawing/2014/main" id="{02965E90-FFA3-4BD4-BD9C-66FB134D5FE5}"/>
                </a:ext>
              </a:extLst>
            </p:cNvPr>
            <p:cNvGrpSpPr/>
            <p:nvPr/>
          </p:nvGrpSpPr>
          <p:grpSpPr>
            <a:xfrm rot="697657" flipH="1">
              <a:off x="5892292" y="-828496"/>
              <a:ext cx="248540" cy="406332"/>
              <a:chOff x="3056592" y="-882826"/>
              <a:chExt cx="216439" cy="353851"/>
            </a:xfrm>
          </p:grpSpPr>
          <p:sp>
            <p:nvSpPr>
              <p:cNvPr id="749" name="楕円 748">
                <a:extLst>
                  <a:ext uri="{FF2B5EF4-FFF2-40B4-BE49-F238E27FC236}">
                    <a16:creationId xmlns:a16="http://schemas.microsoft.com/office/drawing/2014/main" id="{4F4C1C88-2C27-4323-A1E9-F64AAB0E6898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50" name="楕円 749">
                <a:extLst>
                  <a:ext uri="{FF2B5EF4-FFF2-40B4-BE49-F238E27FC236}">
                    <a16:creationId xmlns:a16="http://schemas.microsoft.com/office/drawing/2014/main" id="{3FE1FDF4-7F05-44E9-B7E9-0DDD8507C1E4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751" name="グループ化 750">
                <a:extLst>
                  <a:ext uri="{FF2B5EF4-FFF2-40B4-BE49-F238E27FC236}">
                    <a16:creationId xmlns:a16="http://schemas.microsoft.com/office/drawing/2014/main" id="{EC4E0634-D310-43CB-B2FF-981A4A486B46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752" name="楕円 751">
                  <a:extLst>
                    <a:ext uri="{FF2B5EF4-FFF2-40B4-BE49-F238E27FC236}">
                      <a16:creationId xmlns:a16="http://schemas.microsoft.com/office/drawing/2014/main" id="{2B92F2F0-33DF-4BB0-8A44-9BF3B82BE77F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53" name="楕円 752">
                  <a:extLst>
                    <a:ext uri="{FF2B5EF4-FFF2-40B4-BE49-F238E27FC236}">
                      <a16:creationId xmlns:a16="http://schemas.microsoft.com/office/drawing/2014/main" id="{A478D728-75A2-4718-96B1-8D271F04B329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728" name="グループ化 727">
              <a:extLst>
                <a:ext uri="{FF2B5EF4-FFF2-40B4-BE49-F238E27FC236}">
                  <a16:creationId xmlns:a16="http://schemas.microsoft.com/office/drawing/2014/main" id="{ABFF78FB-0833-489C-8537-0271D4DE4D9F}"/>
                </a:ext>
              </a:extLst>
            </p:cNvPr>
            <p:cNvGrpSpPr/>
            <p:nvPr/>
          </p:nvGrpSpPr>
          <p:grpSpPr>
            <a:xfrm>
              <a:off x="4598433" y="424499"/>
              <a:ext cx="995650" cy="632529"/>
              <a:chOff x="4326121" y="441094"/>
              <a:chExt cx="995650" cy="632529"/>
            </a:xfrm>
          </p:grpSpPr>
          <p:grpSp>
            <p:nvGrpSpPr>
              <p:cNvPr id="742" name="グループ化 741">
                <a:extLst>
                  <a:ext uri="{FF2B5EF4-FFF2-40B4-BE49-F238E27FC236}">
                    <a16:creationId xmlns:a16="http://schemas.microsoft.com/office/drawing/2014/main" id="{977FA2B4-FD0D-4969-A51B-91D0B27383CB}"/>
                  </a:ext>
                </a:extLst>
              </p:cNvPr>
              <p:cNvGrpSpPr/>
              <p:nvPr/>
            </p:nvGrpSpPr>
            <p:grpSpPr>
              <a:xfrm>
                <a:off x="4326121" y="441094"/>
                <a:ext cx="585148" cy="558603"/>
                <a:chOff x="5316568" y="4256376"/>
                <a:chExt cx="585148" cy="558603"/>
              </a:xfrm>
            </p:grpSpPr>
            <p:sp>
              <p:nvSpPr>
                <p:cNvPr id="744" name="四角形: 角を丸くする 743">
                  <a:extLst>
                    <a:ext uri="{FF2B5EF4-FFF2-40B4-BE49-F238E27FC236}">
                      <a16:creationId xmlns:a16="http://schemas.microsoft.com/office/drawing/2014/main" id="{CEAE2B7C-32CB-4DAD-992F-DC1CA24F2A75}"/>
                    </a:ext>
                  </a:extLst>
                </p:cNvPr>
                <p:cNvSpPr/>
                <p:nvPr/>
              </p:nvSpPr>
              <p:spPr bwMode="auto">
                <a:xfrm rot="19978608" flipV="1">
                  <a:off x="5714511" y="4349476"/>
                  <a:ext cx="101314" cy="2213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45" name="グループ化 744">
                  <a:extLst>
                    <a:ext uri="{FF2B5EF4-FFF2-40B4-BE49-F238E27FC236}">
                      <a16:creationId xmlns:a16="http://schemas.microsoft.com/office/drawing/2014/main" id="{819F6475-07F1-4AB0-B75B-B304D276D471}"/>
                    </a:ext>
                  </a:extLst>
                </p:cNvPr>
                <p:cNvGrpSpPr/>
                <p:nvPr/>
              </p:nvGrpSpPr>
              <p:grpSpPr>
                <a:xfrm>
                  <a:off x="5316568" y="4256376"/>
                  <a:ext cx="456771" cy="367786"/>
                  <a:chOff x="3978711" y="4877795"/>
                  <a:chExt cx="558294" cy="518583"/>
                </a:xfrm>
              </p:grpSpPr>
              <p:sp>
                <p:nvSpPr>
                  <p:cNvPr id="747" name="四角形: 角を丸くする 311">
                    <a:extLst>
                      <a:ext uri="{FF2B5EF4-FFF2-40B4-BE49-F238E27FC236}">
                        <a16:creationId xmlns:a16="http://schemas.microsoft.com/office/drawing/2014/main" id="{C2B94BBC-5749-44BC-88DE-E4B1F676C7B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3" y="4912577"/>
                    <a:ext cx="558292" cy="483801"/>
                  </a:xfrm>
                  <a:custGeom>
                    <a:avLst/>
                    <a:gdLst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42937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9236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43917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8292" h="483801">
                        <a:moveTo>
                          <a:pt x="0" y="42937"/>
                        </a:moveTo>
                        <a:cubicBezTo>
                          <a:pt x="0" y="19224"/>
                          <a:pt x="19224" y="0"/>
                          <a:pt x="42937" y="0"/>
                        </a:cubicBezTo>
                        <a:lnTo>
                          <a:pt x="515355" y="0"/>
                        </a:lnTo>
                        <a:cubicBezTo>
                          <a:pt x="539068" y="0"/>
                          <a:pt x="558292" y="19224"/>
                          <a:pt x="558292" y="42937"/>
                        </a:cubicBezTo>
                        <a:lnTo>
                          <a:pt x="484474" y="440864"/>
                        </a:lnTo>
                        <a:cubicBezTo>
                          <a:pt x="484474" y="464577"/>
                          <a:pt x="467630" y="483801"/>
                          <a:pt x="443917" y="483801"/>
                        </a:cubicBezTo>
                        <a:lnTo>
                          <a:pt x="97706" y="483801"/>
                        </a:lnTo>
                        <a:cubicBezTo>
                          <a:pt x="73993" y="483801"/>
                          <a:pt x="66675" y="464577"/>
                          <a:pt x="66675" y="440864"/>
                        </a:cubicBezTo>
                        <a:lnTo>
                          <a:pt x="0" y="4293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8" name="四角形: 角を丸くする 747">
                    <a:extLst>
                      <a:ext uri="{FF2B5EF4-FFF2-40B4-BE49-F238E27FC236}">
                        <a16:creationId xmlns:a16="http://schemas.microsoft.com/office/drawing/2014/main" id="{ADE60CA7-4003-4EB9-A0F7-E30007BF2F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1" y="4877795"/>
                    <a:ext cx="558292" cy="77490"/>
                  </a:xfrm>
                  <a:prstGeom prst="roundRect">
                    <a:avLst>
                      <a:gd name="adj" fmla="val 34389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46" name="フリーフォーム: 図形 745">
                  <a:extLst>
                    <a:ext uri="{FF2B5EF4-FFF2-40B4-BE49-F238E27FC236}">
                      <a16:creationId xmlns:a16="http://schemas.microsoft.com/office/drawing/2014/main" id="{B6F1BD2E-B345-45CE-824E-4BAA32CA374D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5439414" y="4352677"/>
                  <a:ext cx="351136" cy="573468"/>
                </a:xfrm>
                <a:custGeom>
                  <a:avLst/>
                  <a:gdLst>
                    <a:gd name="connsiteX0" fmla="*/ 0 w 351136"/>
                    <a:gd name="connsiteY0" fmla="*/ 119121 h 653441"/>
                    <a:gd name="connsiteX1" fmla="*/ 0 w 351136"/>
                    <a:gd name="connsiteY1" fmla="*/ 312485 h 653441"/>
                    <a:gd name="connsiteX2" fmla="*/ 0 w 351136"/>
                    <a:gd name="connsiteY2" fmla="*/ 449883 h 653441"/>
                    <a:gd name="connsiteX3" fmla="*/ 0 w 351136"/>
                    <a:gd name="connsiteY3" fmla="*/ 482962 h 653441"/>
                    <a:gd name="connsiteX4" fmla="*/ 170478 w 351136"/>
                    <a:gd name="connsiteY4" fmla="*/ 653440 h 653441"/>
                    <a:gd name="connsiteX5" fmla="*/ 180657 w 351136"/>
                    <a:gd name="connsiteY5" fmla="*/ 653441 h 653441"/>
                    <a:gd name="connsiteX6" fmla="*/ 351135 w 351136"/>
                    <a:gd name="connsiteY6" fmla="*/ 482963 h 653441"/>
                    <a:gd name="connsiteX7" fmla="*/ 351135 w 351136"/>
                    <a:gd name="connsiteY7" fmla="*/ 354078 h 653441"/>
                    <a:gd name="connsiteX8" fmla="*/ 351136 w 351136"/>
                    <a:gd name="connsiteY8" fmla="*/ 150602 h 653441"/>
                    <a:gd name="connsiteX9" fmla="*/ 316477 w 351136"/>
                    <a:gd name="connsiteY9" fmla="*/ 115943 h 653441"/>
                    <a:gd name="connsiteX10" fmla="*/ 281818 w 351136"/>
                    <a:gd name="connsiteY10" fmla="*/ 150602 h 653441"/>
                    <a:gd name="connsiteX11" fmla="*/ 281818 w 351136"/>
                    <a:gd name="connsiteY11" fmla="*/ 312485 h 653441"/>
                    <a:gd name="connsiteX12" fmla="*/ 275346 w 351136"/>
                    <a:gd name="connsiteY12" fmla="*/ 312485 h 653441"/>
                    <a:gd name="connsiteX13" fmla="*/ 275346 w 351136"/>
                    <a:gd name="connsiteY13" fmla="*/ 112400 h 653441"/>
                    <a:gd name="connsiteX14" fmla="*/ 232518 w 351136"/>
                    <a:gd name="connsiteY14" fmla="*/ 69572 h 653441"/>
                    <a:gd name="connsiteX15" fmla="*/ 189690 w 351136"/>
                    <a:gd name="connsiteY15" fmla="*/ 112400 h 653441"/>
                    <a:gd name="connsiteX16" fmla="*/ 189690 w 351136"/>
                    <a:gd name="connsiteY16" fmla="*/ 312485 h 653441"/>
                    <a:gd name="connsiteX17" fmla="*/ 180501 w 351136"/>
                    <a:gd name="connsiteY17" fmla="*/ 312485 h 653441"/>
                    <a:gd name="connsiteX18" fmla="*/ 180501 w 351136"/>
                    <a:gd name="connsiteY18" fmla="*/ 42828 h 653441"/>
                    <a:gd name="connsiteX19" fmla="*/ 137673 w 351136"/>
                    <a:gd name="connsiteY19" fmla="*/ 0 h 653441"/>
                    <a:gd name="connsiteX20" fmla="*/ 94845 w 351136"/>
                    <a:gd name="connsiteY20" fmla="*/ 42828 h 653441"/>
                    <a:gd name="connsiteX21" fmla="*/ 94845 w 351136"/>
                    <a:gd name="connsiteY21" fmla="*/ 312485 h 653441"/>
                    <a:gd name="connsiteX22" fmla="*/ 85656 w 351136"/>
                    <a:gd name="connsiteY22" fmla="*/ 312485 h 653441"/>
                    <a:gd name="connsiteX23" fmla="*/ 85656 w 351136"/>
                    <a:gd name="connsiteY23" fmla="*/ 119121 h 653441"/>
                    <a:gd name="connsiteX24" fmla="*/ 42828 w 351136"/>
                    <a:gd name="connsiteY24" fmla="*/ 76293 h 653441"/>
                    <a:gd name="connsiteX25" fmla="*/ 0 w 351136"/>
                    <a:gd name="connsiteY25" fmla="*/ 119121 h 653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51136" h="653441">
                      <a:moveTo>
                        <a:pt x="0" y="119121"/>
                      </a:moveTo>
                      <a:lnTo>
                        <a:pt x="0" y="312485"/>
                      </a:lnTo>
                      <a:lnTo>
                        <a:pt x="0" y="449883"/>
                      </a:lnTo>
                      <a:lnTo>
                        <a:pt x="0" y="482962"/>
                      </a:lnTo>
                      <a:cubicBezTo>
                        <a:pt x="0" y="577114"/>
                        <a:pt x="76326" y="653440"/>
                        <a:pt x="170478" y="653440"/>
                      </a:cubicBezTo>
                      <a:lnTo>
                        <a:pt x="180657" y="653441"/>
                      </a:lnTo>
                      <a:cubicBezTo>
                        <a:pt x="274809" y="653441"/>
                        <a:pt x="351135" y="577115"/>
                        <a:pt x="351135" y="482963"/>
                      </a:cubicBezTo>
                      <a:lnTo>
                        <a:pt x="351135" y="354078"/>
                      </a:lnTo>
                      <a:cubicBezTo>
                        <a:pt x="351135" y="286253"/>
                        <a:pt x="351136" y="218427"/>
                        <a:pt x="351136" y="150602"/>
                      </a:cubicBezTo>
                      <a:cubicBezTo>
                        <a:pt x="351136" y="131460"/>
                        <a:pt x="335619" y="115943"/>
                        <a:pt x="316477" y="115943"/>
                      </a:cubicBezTo>
                      <a:cubicBezTo>
                        <a:pt x="297335" y="115943"/>
                        <a:pt x="281818" y="131460"/>
                        <a:pt x="281818" y="150602"/>
                      </a:cubicBezTo>
                      <a:lnTo>
                        <a:pt x="281818" y="312485"/>
                      </a:lnTo>
                      <a:lnTo>
                        <a:pt x="275346" y="312485"/>
                      </a:lnTo>
                      <a:lnTo>
                        <a:pt x="275346" y="112400"/>
                      </a:lnTo>
                      <a:cubicBezTo>
                        <a:pt x="275346" y="88747"/>
                        <a:pt x="256171" y="69572"/>
                        <a:pt x="232518" y="69572"/>
                      </a:cubicBezTo>
                      <a:cubicBezTo>
                        <a:pt x="208865" y="69572"/>
                        <a:pt x="189690" y="88747"/>
                        <a:pt x="189690" y="112400"/>
                      </a:cubicBezTo>
                      <a:lnTo>
                        <a:pt x="189690" y="312485"/>
                      </a:lnTo>
                      <a:lnTo>
                        <a:pt x="180501" y="312485"/>
                      </a:lnTo>
                      <a:lnTo>
                        <a:pt x="180501" y="42828"/>
                      </a:lnTo>
                      <a:cubicBezTo>
                        <a:pt x="180501" y="19175"/>
                        <a:pt x="161326" y="0"/>
                        <a:pt x="137673" y="0"/>
                      </a:cubicBezTo>
                      <a:cubicBezTo>
                        <a:pt x="114020" y="0"/>
                        <a:pt x="94845" y="19175"/>
                        <a:pt x="94845" y="42828"/>
                      </a:cubicBezTo>
                      <a:lnTo>
                        <a:pt x="94845" y="312485"/>
                      </a:lnTo>
                      <a:lnTo>
                        <a:pt x="85656" y="312485"/>
                      </a:lnTo>
                      <a:lnTo>
                        <a:pt x="85656" y="119121"/>
                      </a:lnTo>
                      <a:cubicBezTo>
                        <a:pt x="85656" y="95468"/>
                        <a:pt x="66481" y="76293"/>
                        <a:pt x="42828" y="76293"/>
                      </a:cubicBezTo>
                      <a:cubicBezTo>
                        <a:pt x="19175" y="76293"/>
                        <a:pt x="0" y="95468"/>
                        <a:pt x="0" y="1191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43" name="台形 742">
                <a:extLst>
                  <a:ext uri="{FF2B5EF4-FFF2-40B4-BE49-F238E27FC236}">
                    <a16:creationId xmlns:a16="http://schemas.microsoft.com/office/drawing/2014/main" id="{7C4ED5B8-F921-4F06-9911-23F1B6097D89}"/>
                  </a:ext>
                </a:extLst>
              </p:cNvPr>
              <p:cNvSpPr/>
              <p:nvPr/>
            </p:nvSpPr>
            <p:spPr bwMode="auto">
              <a:xfrm rot="6248521" flipH="1">
                <a:off x="4869487" y="621340"/>
                <a:ext cx="370433" cy="534134"/>
              </a:xfrm>
              <a:prstGeom prst="trapezoid">
                <a:avLst>
                  <a:gd name="adj" fmla="val 27299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29" name="テキスト ボックス 728">
              <a:extLst>
                <a:ext uri="{FF2B5EF4-FFF2-40B4-BE49-F238E27FC236}">
                  <a16:creationId xmlns:a16="http://schemas.microsoft.com/office/drawing/2014/main" id="{C4FAAC88-C70B-495D-BFB3-0A81395B097B}"/>
                </a:ext>
              </a:extLst>
            </p:cNvPr>
            <p:cNvSpPr txBox="1"/>
            <p:nvPr/>
          </p:nvSpPr>
          <p:spPr>
            <a:xfrm rot="20700000">
              <a:off x="5461264" y="1131868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730" name="テキスト ボックス 729">
              <a:extLst>
                <a:ext uri="{FF2B5EF4-FFF2-40B4-BE49-F238E27FC236}">
                  <a16:creationId xmlns:a16="http://schemas.microsoft.com/office/drawing/2014/main" id="{C5B07243-7628-4FF3-A47F-B0C9AA9DFF31}"/>
                </a:ext>
              </a:extLst>
            </p:cNvPr>
            <p:cNvSpPr txBox="1"/>
            <p:nvPr/>
          </p:nvSpPr>
          <p:spPr>
            <a:xfrm rot="900000">
              <a:off x="4067430" y="2009666"/>
              <a:ext cx="317794" cy="3616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731" name="テキスト ボックス 730">
              <a:extLst>
                <a:ext uri="{FF2B5EF4-FFF2-40B4-BE49-F238E27FC236}">
                  <a16:creationId xmlns:a16="http://schemas.microsoft.com/office/drawing/2014/main" id="{D587AF61-C60F-43F2-8015-B36F327D3443}"/>
                </a:ext>
              </a:extLst>
            </p:cNvPr>
            <p:cNvSpPr txBox="1"/>
            <p:nvPr/>
          </p:nvSpPr>
          <p:spPr>
            <a:xfrm rot="20711779">
              <a:off x="3680597" y="519896"/>
              <a:ext cx="243496" cy="2770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grpSp>
          <p:nvGrpSpPr>
            <p:cNvPr id="732" name="グループ化 731">
              <a:extLst>
                <a:ext uri="{FF2B5EF4-FFF2-40B4-BE49-F238E27FC236}">
                  <a16:creationId xmlns:a16="http://schemas.microsoft.com/office/drawing/2014/main" id="{1518E70C-ED08-40F8-B555-562C833AC9AE}"/>
                </a:ext>
              </a:extLst>
            </p:cNvPr>
            <p:cNvGrpSpPr/>
            <p:nvPr/>
          </p:nvGrpSpPr>
          <p:grpSpPr>
            <a:xfrm>
              <a:off x="3723878" y="-2490321"/>
              <a:ext cx="2291550" cy="2686163"/>
              <a:chOff x="3723878" y="-2490321"/>
              <a:chExt cx="2291550" cy="2686163"/>
            </a:xfrm>
          </p:grpSpPr>
          <p:sp>
            <p:nvSpPr>
              <p:cNvPr id="733" name="楕円 732">
                <a:extLst>
                  <a:ext uri="{FF2B5EF4-FFF2-40B4-BE49-F238E27FC236}">
                    <a16:creationId xmlns:a16="http://schemas.microsoft.com/office/drawing/2014/main" id="{F2586644-C391-472E-9A52-2C8473205B24}"/>
                  </a:ext>
                </a:extLst>
              </p:cNvPr>
              <p:cNvSpPr/>
              <p:nvPr/>
            </p:nvSpPr>
            <p:spPr bwMode="auto">
              <a:xfrm>
                <a:off x="3723878" y="-209570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0470F41E-7AFB-4502-B4C5-D091BCF0A6C2}"/>
                  </a:ext>
                </a:extLst>
              </p:cNvPr>
              <p:cNvSpPr/>
              <p:nvPr/>
            </p:nvSpPr>
            <p:spPr bwMode="auto">
              <a:xfrm rot="2700000">
                <a:off x="4576480" y="-1993509"/>
                <a:ext cx="1800935" cy="807312"/>
              </a:xfrm>
              <a:custGeom>
                <a:avLst/>
                <a:gdLst>
                  <a:gd name="connsiteX0" fmla="*/ 913929 w 1827859"/>
                  <a:gd name="connsiteY0" fmla="*/ 0 h 1231279"/>
                  <a:gd name="connsiteX1" fmla="*/ 1825703 w 1827859"/>
                  <a:gd name="connsiteY1" fmla="*/ 604155 h 1231279"/>
                  <a:gd name="connsiteX2" fmla="*/ 1827859 w 1827859"/>
                  <a:gd name="connsiteY2" fmla="*/ 615640 h 1231279"/>
                  <a:gd name="connsiteX3" fmla="*/ 1825703 w 1827859"/>
                  <a:gd name="connsiteY3" fmla="*/ 627124 h 1231279"/>
                  <a:gd name="connsiteX4" fmla="*/ 913929 w 1827859"/>
                  <a:gd name="connsiteY4" fmla="*/ 1231279 h 1231279"/>
                  <a:gd name="connsiteX5" fmla="*/ 2155 w 1827859"/>
                  <a:gd name="connsiteY5" fmla="*/ 627124 h 1231279"/>
                  <a:gd name="connsiteX6" fmla="*/ 0 w 1827859"/>
                  <a:gd name="connsiteY6" fmla="*/ 615640 h 1231279"/>
                  <a:gd name="connsiteX7" fmla="*/ 2155 w 1827859"/>
                  <a:gd name="connsiteY7" fmla="*/ 604155 h 1231279"/>
                  <a:gd name="connsiteX8" fmla="*/ 913929 w 1827859"/>
                  <a:gd name="connsiteY8" fmla="*/ 0 h 123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7859" h="1231279">
                    <a:moveTo>
                      <a:pt x="913929" y="0"/>
                    </a:moveTo>
                    <a:cubicBezTo>
                      <a:pt x="1363680" y="0"/>
                      <a:pt x="1738920" y="259365"/>
                      <a:pt x="1825703" y="604155"/>
                    </a:cubicBezTo>
                    <a:lnTo>
                      <a:pt x="1827859" y="615640"/>
                    </a:lnTo>
                    <a:lnTo>
                      <a:pt x="1825703" y="627124"/>
                    </a:lnTo>
                    <a:cubicBezTo>
                      <a:pt x="1738920" y="971914"/>
                      <a:pt x="1363680" y="1231279"/>
                      <a:pt x="913929" y="1231279"/>
                    </a:cubicBezTo>
                    <a:cubicBezTo>
                      <a:pt x="464178" y="1231279"/>
                      <a:pt x="88938" y="971914"/>
                      <a:pt x="2155" y="627124"/>
                    </a:cubicBezTo>
                    <a:lnTo>
                      <a:pt x="0" y="615640"/>
                    </a:lnTo>
                    <a:lnTo>
                      <a:pt x="2155" y="604155"/>
                    </a:lnTo>
                    <a:cubicBezTo>
                      <a:pt x="88938" y="259365"/>
                      <a:pt x="464178" y="0"/>
                      <a:pt x="913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5" name="月 734">
                <a:extLst>
                  <a:ext uri="{FF2B5EF4-FFF2-40B4-BE49-F238E27FC236}">
                    <a16:creationId xmlns:a16="http://schemas.microsoft.com/office/drawing/2014/main" id="{7CBD433B-4A45-4BB0-A5A1-448E2E0E0D31}"/>
                  </a:ext>
                </a:extLst>
              </p:cNvPr>
              <p:cNvSpPr/>
              <p:nvPr/>
            </p:nvSpPr>
            <p:spPr bwMode="auto">
              <a:xfrm rot="2576229">
                <a:off x="3990176" y="-2472719"/>
                <a:ext cx="546655" cy="1424471"/>
              </a:xfrm>
              <a:prstGeom prst="moon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6" name="月 735">
                <a:extLst>
                  <a:ext uri="{FF2B5EF4-FFF2-40B4-BE49-F238E27FC236}">
                    <a16:creationId xmlns:a16="http://schemas.microsoft.com/office/drawing/2014/main" id="{BCF2F0F0-88E9-43E6-8396-8E80145D4F1D}"/>
                  </a:ext>
                </a:extLst>
              </p:cNvPr>
              <p:cNvSpPr/>
              <p:nvPr/>
            </p:nvSpPr>
            <p:spPr bwMode="auto">
              <a:xfrm rot="5400000">
                <a:off x="4183761" y="-1523226"/>
                <a:ext cx="126936" cy="817253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月 736">
                <a:extLst>
                  <a:ext uri="{FF2B5EF4-FFF2-40B4-BE49-F238E27FC236}">
                    <a16:creationId xmlns:a16="http://schemas.microsoft.com/office/drawing/2014/main" id="{4622F555-93FE-4D2F-AF62-9FE25E66E072}"/>
                  </a:ext>
                </a:extLst>
              </p:cNvPr>
              <p:cNvSpPr/>
              <p:nvPr/>
            </p:nvSpPr>
            <p:spPr bwMode="auto">
              <a:xfrm rot="5400000">
                <a:off x="5410582" y="-1523226"/>
                <a:ext cx="126938" cy="817253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月 737">
                <a:extLst>
                  <a:ext uri="{FF2B5EF4-FFF2-40B4-BE49-F238E27FC236}">
                    <a16:creationId xmlns:a16="http://schemas.microsoft.com/office/drawing/2014/main" id="{1484675B-B959-4645-AC4F-512BC6FEA300}"/>
                  </a:ext>
                </a:extLst>
              </p:cNvPr>
              <p:cNvSpPr/>
              <p:nvPr/>
            </p:nvSpPr>
            <p:spPr bwMode="auto">
              <a:xfrm rot="16200000">
                <a:off x="4828267" y="-466296"/>
                <a:ext cx="82482" cy="215320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9" name="月 738">
                <a:extLst>
                  <a:ext uri="{FF2B5EF4-FFF2-40B4-BE49-F238E27FC236}">
                    <a16:creationId xmlns:a16="http://schemas.microsoft.com/office/drawing/2014/main" id="{1B37A501-9EFA-49D9-8A24-AE4D42BCDC24}"/>
                  </a:ext>
                </a:extLst>
              </p:cNvPr>
              <p:cNvSpPr/>
              <p:nvPr/>
            </p:nvSpPr>
            <p:spPr bwMode="auto">
              <a:xfrm rot="16200000">
                <a:off x="4806040" y="-523743"/>
                <a:ext cx="126936" cy="817253"/>
              </a:xfrm>
              <a:prstGeom prst="moon">
                <a:avLst>
                  <a:gd name="adj" fmla="val 23736"/>
                </a:avLst>
              </a:pr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206C666B-0853-4E06-8E74-215C45013B96}"/>
                  </a:ext>
                </a:extLst>
              </p:cNvPr>
              <p:cNvSpPr/>
              <p:nvPr/>
            </p:nvSpPr>
            <p:spPr bwMode="auto">
              <a:xfrm rot="16200000">
                <a:off x="5342772" y="-1186725"/>
                <a:ext cx="167572" cy="656677"/>
              </a:xfrm>
              <a:custGeom>
                <a:avLst/>
                <a:gdLst>
                  <a:gd name="connsiteX0" fmla="*/ 154477 w 154477"/>
                  <a:gd name="connsiteY0" fmla="*/ 0 h 479130"/>
                  <a:gd name="connsiteX1" fmla="*/ 62115 w 154477"/>
                  <a:gd name="connsiteY1" fmla="*/ 205680 h 479130"/>
                  <a:gd name="connsiteX2" fmla="*/ 154477 w 154477"/>
                  <a:gd name="connsiteY2" fmla="*/ 411360 h 479130"/>
                  <a:gd name="connsiteX3" fmla="*/ 102799 w 154477"/>
                  <a:gd name="connsiteY3" fmla="*/ 397469 h 479130"/>
                  <a:gd name="connsiteX4" fmla="*/ 99324 w 154477"/>
                  <a:gd name="connsiteY4" fmla="*/ 431723 h 479130"/>
                  <a:gd name="connsiteX5" fmla="*/ 110621 w 154477"/>
                  <a:gd name="connsiteY5" fmla="*/ 474185 h 479130"/>
                  <a:gd name="connsiteX6" fmla="*/ 78514 w 154477"/>
                  <a:gd name="connsiteY6" fmla="*/ 445427 h 479130"/>
                  <a:gd name="connsiteX7" fmla="*/ 71400 w 154477"/>
                  <a:gd name="connsiteY7" fmla="*/ 431903 h 479130"/>
                  <a:gd name="connsiteX8" fmla="*/ 81097 w 154477"/>
                  <a:gd name="connsiteY8" fmla="*/ 479130 h 479130"/>
                  <a:gd name="connsiteX9" fmla="*/ 38569 w 154477"/>
                  <a:gd name="connsiteY9" fmla="*/ 341072 h 479130"/>
                  <a:gd name="connsiteX10" fmla="*/ 39624 w 154477"/>
                  <a:gd name="connsiteY10" fmla="*/ 340017 h 479130"/>
                  <a:gd name="connsiteX11" fmla="*/ 12140 w 154477"/>
                  <a:gd name="connsiteY11" fmla="*/ 285740 h 479130"/>
                  <a:gd name="connsiteX12" fmla="*/ 0 w 154477"/>
                  <a:gd name="connsiteY12" fmla="*/ 205680 h 479130"/>
                  <a:gd name="connsiteX13" fmla="*/ 154477 w 154477"/>
                  <a:gd name="connsiteY13" fmla="*/ 0 h 479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4477" h="479130">
                    <a:moveTo>
                      <a:pt x="154477" y="0"/>
                    </a:moveTo>
                    <a:cubicBezTo>
                      <a:pt x="97598" y="40692"/>
                      <a:pt x="62115" y="119708"/>
                      <a:pt x="62115" y="205680"/>
                    </a:cubicBezTo>
                    <a:cubicBezTo>
                      <a:pt x="62115" y="291652"/>
                      <a:pt x="97598" y="370668"/>
                      <a:pt x="154477" y="411360"/>
                    </a:cubicBezTo>
                    <a:lnTo>
                      <a:pt x="102799" y="397469"/>
                    </a:lnTo>
                    <a:lnTo>
                      <a:pt x="99324" y="431723"/>
                    </a:lnTo>
                    <a:cubicBezTo>
                      <a:pt x="100499" y="445905"/>
                      <a:pt x="104257" y="460269"/>
                      <a:pt x="110621" y="474185"/>
                    </a:cubicBezTo>
                    <a:cubicBezTo>
                      <a:pt x="97837" y="466226"/>
                      <a:pt x="87059" y="456393"/>
                      <a:pt x="78514" y="445427"/>
                    </a:cubicBezTo>
                    <a:lnTo>
                      <a:pt x="71400" y="431903"/>
                    </a:lnTo>
                    <a:lnTo>
                      <a:pt x="81097" y="479130"/>
                    </a:lnTo>
                    <a:cubicBezTo>
                      <a:pt x="29960" y="447293"/>
                      <a:pt x="10920" y="385482"/>
                      <a:pt x="38569" y="341072"/>
                    </a:cubicBezTo>
                    <a:lnTo>
                      <a:pt x="39624" y="340017"/>
                    </a:lnTo>
                    <a:lnTo>
                      <a:pt x="12140" y="285740"/>
                    </a:lnTo>
                    <a:cubicBezTo>
                      <a:pt x="4323" y="261133"/>
                      <a:pt x="0" y="234079"/>
                      <a:pt x="0" y="205680"/>
                    </a:cubicBezTo>
                    <a:cubicBezTo>
                      <a:pt x="0" y="92086"/>
                      <a:pt x="69162" y="0"/>
                      <a:pt x="15447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56C53B0C-40DE-4C3D-AEA1-B7980CF89FEC}"/>
                  </a:ext>
                </a:extLst>
              </p:cNvPr>
              <p:cNvSpPr/>
              <p:nvPr/>
            </p:nvSpPr>
            <p:spPr bwMode="auto">
              <a:xfrm rot="5400000" flipH="1">
                <a:off x="4173290" y="-1186727"/>
                <a:ext cx="167572" cy="656677"/>
              </a:xfrm>
              <a:custGeom>
                <a:avLst/>
                <a:gdLst>
                  <a:gd name="connsiteX0" fmla="*/ 154477 w 154477"/>
                  <a:gd name="connsiteY0" fmla="*/ 0 h 479130"/>
                  <a:gd name="connsiteX1" fmla="*/ 62115 w 154477"/>
                  <a:gd name="connsiteY1" fmla="*/ 205680 h 479130"/>
                  <a:gd name="connsiteX2" fmla="*/ 154477 w 154477"/>
                  <a:gd name="connsiteY2" fmla="*/ 411360 h 479130"/>
                  <a:gd name="connsiteX3" fmla="*/ 102799 w 154477"/>
                  <a:gd name="connsiteY3" fmla="*/ 397469 h 479130"/>
                  <a:gd name="connsiteX4" fmla="*/ 99324 w 154477"/>
                  <a:gd name="connsiteY4" fmla="*/ 431723 h 479130"/>
                  <a:gd name="connsiteX5" fmla="*/ 110621 w 154477"/>
                  <a:gd name="connsiteY5" fmla="*/ 474185 h 479130"/>
                  <a:gd name="connsiteX6" fmla="*/ 78514 w 154477"/>
                  <a:gd name="connsiteY6" fmla="*/ 445427 h 479130"/>
                  <a:gd name="connsiteX7" fmla="*/ 71400 w 154477"/>
                  <a:gd name="connsiteY7" fmla="*/ 431903 h 479130"/>
                  <a:gd name="connsiteX8" fmla="*/ 81097 w 154477"/>
                  <a:gd name="connsiteY8" fmla="*/ 479130 h 479130"/>
                  <a:gd name="connsiteX9" fmla="*/ 38569 w 154477"/>
                  <a:gd name="connsiteY9" fmla="*/ 341072 h 479130"/>
                  <a:gd name="connsiteX10" fmla="*/ 39624 w 154477"/>
                  <a:gd name="connsiteY10" fmla="*/ 340017 h 479130"/>
                  <a:gd name="connsiteX11" fmla="*/ 12140 w 154477"/>
                  <a:gd name="connsiteY11" fmla="*/ 285740 h 479130"/>
                  <a:gd name="connsiteX12" fmla="*/ 0 w 154477"/>
                  <a:gd name="connsiteY12" fmla="*/ 205680 h 479130"/>
                  <a:gd name="connsiteX13" fmla="*/ 154477 w 154477"/>
                  <a:gd name="connsiteY13" fmla="*/ 0 h 479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4477" h="479130">
                    <a:moveTo>
                      <a:pt x="154477" y="0"/>
                    </a:moveTo>
                    <a:cubicBezTo>
                      <a:pt x="97598" y="40692"/>
                      <a:pt x="62115" y="119708"/>
                      <a:pt x="62115" y="205680"/>
                    </a:cubicBezTo>
                    <a:cubicBezTo>
                      <a:pt x="62115" y="291652"/>
                      <a:pt x="97598" y="370668"/>
                      <a:pt x="154477" y="411360"/>
                    </a:cubicBezTo>
                    <a:lnTo>
                      <a:pt x="102799" y="397469"/>
                    </a:lnTo>
                    <a:lnTo>
                      <a:pt x="99324" y="431723"/>
                    </a:lnTo>
                    <a:cubicBezTo>
                      <a:pt x="100499" y="445905"/>
                      <a:pt x="104257" y="460269"/>
                      <a:pt x="110621" y="474185"/>
                    </a:cubicBezTo>
                    <a:cubicBezTo>
                      <a:pt x="97837" y="466226"/>
                      <a:pt x="87059" y="456393"/>
                      <a:pt x="78514" y="445427"/>
                    </a:cubicBezTo>
                    <a:lnTo>
                      <a:pt x="71400" y="431903"/>
                    </a:lnTo>
                    <a:lnTo>
                      <a:pt x="81097" y="479130"/>
                    </a:lnTo>
                    <a:cubicBezTo>
                      <a:pt x="29960" y="447293"/>
                      <a:pt x="10920" y="385482"/>
                      <a:pt x="38569" y="341072"/>
                    </a:cubicBezTo>
                    <a:lnTo>
                      <a:pt x="39624" y="340017"/>
                    </a:lnTo>
                    <a:lnTo>
                      <a:pt x="12140" y="285740"/>
                    </a:lnTo>
                    <a:cubicBezTo>
                      <a:pt x="4323" y="261133"/>
                      <a:pt x="0" y="234079"/>
                      <a:pt x="0" y="205680"/>
                    </a:cubicBezTo>
                    <a:cubicBezTo>
                      <a:pt x="0" y="92086"/>
                      <a:pt x="69162" y="0"/>
                      <a:pt x="15447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64" name="グループ化 763">
            <a:extLst>
              <a:ext uri="{FF2B5EF4-FFF2-40B4-BE49-F238E27FC236}">
                <a16:creationId xmlns:a16="http://schemas.microsoft.com/office/drawing/2014/main" id="{69C8AE80-EFE4-41F6-AD13-31E18DECB791}"/>
              </a:ext>
            </a:extLst>
          </p:cNvPr>
          <p:cNvGrpSpPr>
            <a:grpSpLocks noChangeAspect="1"/>
          </p:cNvGrpSpPr>
          <p:nvPr/>
        </p:nvGrpSpPr>
        <p:grpSpPr>
          <a:xfrm>
            <a:off x="7967330" y="4618932"/>
            <a:ext cx="1171919" cy="1706605"/>
            <a:chOff x="2292149" y="3429171"/>
            <a:chExt cx="3331633" cy="4851684"/>
          </a:xfrm>
        </p:grpSpPr>
        <p:sp>
          <p:nvSpPr>
            <p:cNvPr id="765" name="台形 764">
              <a:extLst>
                <a:ext uri="{FF2B5EF4-FFF2-40B4-BE49-F238E27FC236}">
                  <a16:creationId xmlns:a16="http://schemas.microsoft.com/office/drawing/2014/main" id="{F722A99D-D83C-4FE5-BB0F-910702A1EA9B}"/>
                </a:ext>
              </a:extLst>
            </p:cNvPr>
            <p:cNvSpPr/>
            <p:nvPr/>
          </p:nvSpPr>
          <p:spPr bwMode="auto">
            <a:xfrm rot="12936839">
              <a:off x="3657775" y="6189864"/>
              <a:ext cx="202799" cy="344490"/>
            </a:xfrm>
            <a:prstGeom prst="trapezoid">
              <a:avLst>
                <a:gd name="adj" fmla="val 29284"/>
              </a:avLst>
            </a:prstGeom>
            <a:solidFill>
              <a:srgbClr val="FF99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66" name="グループ化 765">
              <a:extLst>
                <a:ext uri="{FF2B5EF4-FFF2-40B4-BE49-F238E27FC236}">
                  <a16:creationId xmlns:a16="http://schemas.microsoft.com/office/drawing/2014/main" id="{C9F6462D-1E51-4939-8EA1-D691DECD9050}"/>
                </a:ext>
              </a:extLst>
            </p:cNvPr>
            <p:cNvGrpSpPr/>
            <p:nvPr/>
          </p:nvGrpSpPr>
          <p:grpSpPr>
            <a:xfrm>
              <a:off x="3700456" y="7338241"/>
              <a:ext cx="1160810" cy="942614"/>
              <a:chOff x="15005426" y="10892575"/>
              <a:chExt cx="1160810" cy="942614"/>
            </a:xfrm>
          </p:grpSpPr>
          <p:sp>
            <p:nvSpPr>
              <p:cNvPr id="826" name="四角形: 角を丸くする 825">
                <a:extLst>
                  <a:ext uri="{FF2B5EF4-FFF2-40B4-BE49-F238E27FC236}">
                    <a16:creationId xmlns:a16="http://schemas.microsoft.com/office/drawing/2014/main" id="{3EDCEF4B-4CF3-42FA-8510-9BB47E4099C0}"/>
                  </a:ext>
                </a:extLst>
              </p:cNvPr>
              <p:cNvSpPr/>
              <p:nvPr/>
            </p:nvSpPr>
            <p:spPr bwMode="auto">
              <a:xfrm rot="19800000">
                <a:off x="15887148" y="11236969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7" name="四角形: 角を丸くする 826">
                <a:extLst>
                  <a:ext uri="{FF2B5EF4-FFF2-40B4-BE49-F238E27FC236}">
                    <a16:creationId xmlns:a16="http://schemas.microsoft.com/office/drawing/2014/main" id="{F0C97904-8987-4129-B982-71D1B5E44F56}"/>
                  </a:ext>
                </a:extLst>
              </p:cNvPr>
              <p:cNvSpPr/>
              <p:nvPr/>
            </p:nvSpPr>
            <p:spPr bwMode="auto">
              <a:xfrm rot="19800000">
                <a:off x="15799120" y="11031972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8" name="四角形: 角を丸くする 827">
                <a:extLst>
                  <a:ext uri="{FF2B5EF4-FFF2-40B4-BE49-F238E27FC236}">
                    <a16:creationId xmlns:a16="http://schemas.microsoft.com/office/drawing/2014/main" id="{39517DE2-7BE3-4469-9C4E-6565A9A03267}"/>
                  </a:ext>
                </a:extLst>
              </p:cNvPr>
              <p:cNvSpPr/>
              <p:nvPr/>
            </p:nvSpPr>
            <p:spPr bwMode="auto">
              <a:xfrm rot="19800000">
                <a:off x="15745638" y="10892575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9" name="四角形: 角を丸くする 828">
                <a:extLst>
                  <a:ext uri="{FF2B5EF4-FFF2-40B4-BE49-F238E27FC236}">
                    <a16:creationId xmlns:a16="http://schemas.microsoft.com/office/drawing/2014/main" id="{6AE01C8B-0EC2-4226-A330-61189C7263C3}"/>
                  </a:ext>
                </a:extLst>
              </p:cNvPr>
              <p:cNvSpPr/>
              <p:nvPr/>
            </p:nvSpPr>
            <p:spPr bwMode="auto">
              <a:xfrm>
                <a:off x="15309168" y="11036727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6A6FD9B2-B209-4C0A-91D1-9DB207263888}"/>
                  </a:ext>
                </a:extLst>
              </p:cNvPr>
              <p:cNvSpPr/>
              <p:nvPr/>
            </p:nvSpPr>
            <p:spPr bwMode="auto">
              <a:xfrm>
                <a:off x="15005426" y="11655169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四角形: 角を丸くする 830">
                <a:extLst>
                  <a:ext uri="{FF2B5EF4-FFF2-40B4-BE49-F238E27FC236}">
                    <a16:creationId xmlns:a16="http://schemas.microsoft.com/office/drawing/2014/main" id="{9D9BCD5A-8429-43C1-8AB6-1C2514388474}"/>
                  </a:ext>
                </a:extLst>
              </p:cNvPr>
              <p:cNvSpPr/>
              <p:nvPr/>
            </p:nvSpPr>
            <p:spPr bwMode="auto">
              <a:xfrm>
                <a:off x="15309168" y="11344079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7" name="台形 766">
              <a:extLst>
                <a:ext uri="{FF2B5EF4-FFF2-40B4-BE49-F238E27FC236}">
                  <a16:creationId xmlns:a16="http://schemas.microsoft.com/office/drawing/2014/main" id="{E008732D-2876-466B-937F-1F7152D4C58F}"/>
                </a:ext>
              </a:extLst>
            </p:cNvPr>
            <p:cNvSpPr/>
            <p:nvPr/>
          </p:nvSpPr>
          <p:spPr bwMode="auto">
            <a:xfrm rot="19800000" flipH="1">
              <a:off x="4630742" y="6077280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8" name="フローチャート: 論理積ゲート 767">
              <a:extLst>
                <a:ext uri="{FF2B5EF4-FFF2-40B4-BE49-F238E27FC236}">
                  <a16:creationId xmlns:a16="http://schemas.microsoft.com/office/drawing/2014/main" id="{1BABA851-AC9D-4C02-ABD6-D1E5ADF554A7}"/>
                </a:ext>
              </a:extLst>
            </p:cNvPr>
            <p:cNvSpPr/>
            <p:nvPr/>
          </p:nvSpPr>
          <p:spPr bwMode="auto">
            <a:xfrm rot="16200000">
              <a:off x="3019125" y="3429171"/>
              <a:ext cx="2519760" cy="2519760"/>
            </a:xfrm>
            <a:prstGeom prst="flowChartDela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9" name="楕円 768">
              <a:extLst>
                <a:ext uri="{FF2B5EF4-FFF2-40B4-BE49-F238E27FC236}">
                  <a16:creationId xmlns:a16="http://schemas.microsoft.com/office/drawing/2014/main" id="{F8957DB0-F52E-4C81-91FC-B107F48CCEE7}"/>
                </a:ext>
              </a:extLst>
            </p:cNvPr>
            <p:cNvSpPr/>
            <p:nvPr/>
          </p:nvSpPr>
          <p:spPr bwMode="auto">
            <a:xfrm rot="20700000">
              <a:off x="2961522" y="4647825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0" name="台形 769">
              <a:extLst>
                <a:ext uri="{FF2B5EF4-FFF2-40B4-BE49-F238E27FC236}">
                  <a16:creationId xmlns:a16="http://schemas.microsoft.com/office/drawing/2014/main" id="{C845F08C-972D-4CBA-9A41-0E27506E67B2}"/>
                </a:ext>
              </a:extLst>
            </p:cNvPr>
            <p:cNvSpPr/>
            <p:nvPr/>
          </p:nvSpPr>
          <p:spPr bwMode="auto">
            <a:xfrm rot="10800000" flipV="1">
              <a:off x="3789797" y="6854957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1" name="フリーフォーム: 図形 770">
              <a:extLst>
                <a:ext uri="{FF2B5EF4-FFF2-40B4-BE49-F238E27FC236}">
                  <a16:creationId xmlns:a16="http://schemas.microsoft.com/office/drawing/2014/main" id="{383A7D49-7251-4306-A806-7C79D27BCD9B}"/>
                </a:ext>
              </a:extLst>
            </p:cNvPr>
            <p:cNvSpPr/>
            <p:nvPr/>
          </p:nvSpPr>
          <p:spPr bwMode="auto">
            <a:xfrm>
              <a:off x="3812283" y="5981726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06751 w 922490"/>
                <a:gd name="connsiteY5" fmla="*/ 981625 h 981625"/>
                <a:gd name="connsiteX6" fmla="*/ 0 w 922490"/>
                <a:gd name="connsiteY6" fmla="*/ 981625 h 981625"/>
                <a:gd name="connsiteX7" fmla="*/ 0 w 922490"/>
                <a:gd name="connsiteY7" fmla="*/ 292715 h 981625"/>
                <a:gd name="connsiteX8" fmla="*/ 292715 w 922490"/>
                <a:gd name="connsiteY8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0 w 922490"/>
                <a:gd name="connsiteY5" fmla="*/ 981625 h 981625"/>
                <a:gd name="connsiteX6" fmla="*/ 0 w 922490"/>
                <a:gd name="connsiteY6" fmla="*/ 292715 h 981625"/>
                <a:gd name="connsiteX7" fmla="*/ 292715 w 922490"/>
                <a:gd name="connsiteY7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0 w 922490"/>
                <a:gd name="connsiteY4" fmla="*/ 981625 h 981625"/>
                <a:gd name="connsiteX5" fmla="*/ 0 w 922490"/>
                <a:gd name="connsiteY5" fmla="*/ 292715 h 981625"/>
                <a:gd name="connsiteX6" fmla="*/ 292715 w 922490"/>
                <a:gd name="connsiteY6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2" name="フリーフォーム: 図形 771">
              <a:extLst>
                <a:ext uri="{FF2B5EF4-FFF2-40B4-BE49-F238E27FC236}">
                  <a16:creationId xmlns:a16="http://schemas.microsoft.com/office/drawing/2014/main" id="{ADBE3A08-FEE1-4C62-995F-1C136AE7D16E}"/>
                </a:ext>
              </a:extLst>
            </p:cNvPr>
            <p:cNvSpPr/>
            <p:nvPr/>
          </p:nvSpPr>
          <p:spPr bwMode="auto">
            <a:xfrm>
              <a:off x="4093539" y="5626126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3" name="楕円 772">
              <a:extLst>
                <a:ext uri="{FF2B5EF4-FFF2-40B4-BE49-F238E27FC236}">
                  <a16:creationId xmlns:a16="http://schemas.microsoft.com/office/drawing/2014/main" id="{4115483A-C1B4-44AA-8870-06C8E312E300}"/>
                </a:ext>
              </a:extLst>
            </p:cNvPr>
            <p:cNvSpPr/>
            <p:nvPr/>
          </p:nvSpPr>
          <p:spPr bwMode="auto">
            <a:xfrm rot="900000" flipH="1">
              <a:off x="5075877" y="4647824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4" name="二等辺三角形 1">
              <a:extLst>
                <a:ext uri="{FF2B5EF4-FFF2-40B4-BE49-F238E27FC236}">
                  <a16:creationId xmlns:a16="http://schemas.microsoft.com/office/drawing/2014/main" id="{5F12A94E-5B4A-4EC5-8B53-6CBF30134501}"/>
                </a:ext>
              </a:extLst>
            </p:cNvPr>
            <p:cNvSpPr/>
            <p:nvPr/>
          </p:nvSpPr>
          <p:spPr bwMode="auto">
            <a:xfrm>
              <a:off x="4015182" y="5994558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5" name="二等辺三角形 1">
              <a:extLst>
                <a:ext uri="{FF2B5EF4-FFF2-40B4-BE49-F238E27FC236}">
                  <a16:creationId xmlns:a16="http://schemas.microsoft.com/office/drawing/2014/main" id="{61624642-68C7-4F39-93B1-1BBB7418F80E}"/>
                </a:ext>
              </a:extLst>
            </p:cNvPr>
            <p:cNvSpPr/>
            <p:nvPr/>
          </p:nvSpPr>
          <p:spPr bwMode="auto">
            <a:xfrm flipH="1">
              <a:off x="4275733" y="5994557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76" name="グループ化 775">
              <a:extLst>
                <a:ext uri="{FF2B5EF4-FFF2-40B4-BE49-F238E27FC236}">
                  <a16:creationId xmlns:a16="http://schemas.microsoft.com/office/drawing/2014/main" id="{1B671370-EBAA-4D5F-B3E8-921FD5571151}"/>
                </a:ext>
              </a:extLst>
            </p:cNvPr>
            <p:cNvGrpSpPr/>
            <p:nvPr/>
          </p:nvGrpSpPr>
          <p:grpSpPr>
            <a:xfrm>
              <a:off x="4088385" y="6063027"/>
              <a:ext cx="372505" cy="539963"/>
              <a:chOff x="6912424" y="6324828"/>
              <a:chExt cx="449175" cy="539963"/>
            </a:xfrm>
          </p:grpSpPr>
          <p:sp>
            <p:nvSpPr>
              <p:cNvPr id="821" name="二等辺三角形 2">
                <a:extLst>
                  <a:ext uri="{FF2B5EF4-FFF2-40B4-BE49-F238E27FC236}">
                    <a16:creationId xmlns:a16="http://schemas.microsoft.com/office/drawing/2014/main" id="{81DB1F5B-1FEC-442F-AAA1-1921D3A3662F}"/>
                  </a:ext>
                </a:extLst>
              </p:cNvPr>
              <p:cNvSpPr/>
              <p:nvPr/>
            </p:nvSpPr>
            <p:spPr bwMode="auto">
              <a:xfrm rot="900000">
                <a:off x="6940741" y="6413350"/>
                <a:ext cx="191354" cy="451441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  <a:gd name="connsiteX0" fmla="*/ 5 w 813345"/>
                  <a:gd name="connsiteY0" fmla="*/ 677462 h 762145"/>
                  <a:gd name="connsiteX1" fmla="*/ 718149 w 813345"/>
                  <a:gd name="connsiteY1" fmla="*/ 0 h 762145"/>
                  <a:gd name="connsiteX2" fmla="*/ 727589 w 813345"/>
                  <a:gd name="connsiteY2" fmla="*/ 677462 h 762145"/>
                  <a:gd name="connsiteX3" fmla="*/ 5 w 813345"/>
                  <a:gd name="connsiteY3" fmla="*/ 677462 h 762145"/>
                  <a:gd name="connsiteX0" fmla="*/ 24 w 813360"/>
                  <a:gd name="connsiteY0" fmla="*/ 677462 h 762143"/>
                  <a:gd name="connsiteX1" fmla="*/ 718168 w 813360"/>
                  <a:gd name="connsiteY1" fmla="*/ 0 h 762143"/>
                  <a:gd name="connsiteX2" fmla="*/ 727608 w 813360"/>
                  <a:gd name="connsiteY2" fmla="*/ 677462 h 762143"/>
                  <a:gd name="connsiteX3" fmla="*/ 24 w 813360"/>
                  <a:gd name="connsiteY3" fmla="*/ 677462 h 762143"/>
                  <a:gd name="connsiteX0" fmla="*/ 24 w 754732"/>
                  <a:gd name="connsiteY0" fmla="*/ 677462 h 762145"/>
                  <a:gd name="connsiteX1" fmla="*/ 718168 w 754732"/>
                  <a:gd name="connsiteY1" fmla="*/ 0 h 762145"/>
                  <a:gd name="connsiteX2" fmla="*/ 727608 w 754732"/>
                  <a:gd name="connsiteY2" fmla="*/ 677462 h 762145"/>
                  <a:gd name="connsiteX3" fmla="*/ 24 w 754732"/>
                  <a:gd name="connsiteY3" fmla="*/ 677462 h 762145"/>
                  <a:gd name="connsiteX0" fmla="*/ 24 w 754732"/>
                  <a:gd name="connsiteY0" fmla="*/ 677462 h 762143"/>
                  <a:gd name="connsiteX1" fmla="*/ 718168 w 754732"/>
                  <a:gd name="connsiteY1" fmla="*/ 0 h 762143"/>
                  <a:gd name="connsiteX2" fmla="*/ 727608 w 754732"/>
                  <a:gd name="connsiteY2" fmla="*/ 677462 h 762143"/>
                  <a:gd name="connsiteX3" fmla="*/ 24 w 754732"/>
                  <a:gd name="connsiteY3" fmla="*/ 677462 h 762143"/>
                  <a:gd name="connsiteX0" fmla="*/ 24 w 754732"/>
                  <a:gd name="connsiteY0" fmla="*/ 677462 h 744266"/>
                  <a:gd name="connsiteX1" fmla="*/ 718168 w 754732"/>
                  <a:gd name="connsiteY1" fmla="*/ 0 h 744266"/>
                  <a:gd name="connsiteX2" fmla="*/ 727608 w 754732"/>
                  <a:gd name="connsiteY2" fmla="*/ 677462 h 744266"/>
                  <a:gd name="connsiteX3" fmla="*/ 24 w 754732"/>
                  <a:gd name="connsiteY3" fmla="*/ 677462 h 744266"/>
                  <a:gd name="connsiteX0" fmla="*/ 19 w 771082"/>
                  <a:gd name="connsiteY0" fmla="*/ 729733 h 773343"/>
                  <a:gd name="connsiteX1" fmla="*/ 733633 w 771082"/>
                  <a:gd name="connsiteY1" fmla="*/ 0 h 773343"/>
                  <a:gd name="connsiteX2" fmla="*/ 743073 w 771082"/>
                  <a:gd name="connsiteY2" fmla="*/ 677462 h 773343"/>
                  <a:gd name="connsiteX3" fmla="*/ 19 w 771082"/>
                  <a:gd name="connsiteY3" fmla="*/ 729733 h 773343"/>
                  <a:gd name="connsiteX0" fmla="*/ 19 w 743073"/>
                  <a:gd name="connsiteY0" fmla="*/ 729733 h 773343"/>
                  <a:gd name="connsiteX1" fmla="*/ 733633 w 743073"/>
                  <a:gd name="connsiteY1" fmla="*/ 0 h 773343"/>
                  <a:gd name="connsiteX2" fmla="*/ 743073 w 743073"/>
                  <a:gd name="connsiteY2" fmla="*/ 677462 h 773343"/>
                  <a:gd name="connsiteX3" fmla="*/ 19 w 743073"/>
                  <a:gd name="connsiteY3" fmla="*/ 729733 h 773343"/>
                  <a:gd name="connsiteX0" fmla="*/ 19 w 743073"/>
                  <a:gd name="connsiteY0" fmla="*/ 729733 h 762852"/>
                  <a:gd name="connsiteX1" fmla="*/ 733633 w 743073"/>
                  <a:gd name="connsiteY1" fmla="*/ 0 h 762852"/>
                  <a:gd name="connsiteX2" fmla="*/ 743073 w 743073"/>
                  <a:gd name="connsiteY2" fmla="*/ 677462 h 762852"/>
                  <a:gd name="connsiteX3" fmla="*/ 19 w 743073"/>
                  <a:gd name="connsiteY3" fmla="*/ 729733 h 762852"/>
                  <a:gd name="connsiteX0" fmla="*/ 588 w 743642"/>
                  <a:gd name="connsiteY0" fmla="*/ 781932 h 815049"/>
                  <a:gd name="connsiteX1" fmla="*/ 610378 w 743642"/>
                  <a:gd name="connsiteY1" fmla="*/ 1 h 815049"/>
                  <a:gd name="connsiteX2" fmla="*/ 743642 w 743642"/>
                  <a:gd name="connsiteY2" fmla="*/ 729661 h 815049"/>
                  <a:gd name="connsiteX3" fmla="*/ 588 w 743642"/>
                  <a:gd name="connsiteY3" fmla="*/ 781932 h 815049"/>
                  <a:gd name="connsiteX0" fmla="*/ 588 w 743642"/>
                  <a:gd name="connsiteY0" fmla="*/ 781930 h 815049"/>
                  <a:gd name="connsiteX1" fmla="*/ 610378 w 743642"/>
                  <a:gd name="connsiteY1" fmla="*/ -1 h 815049"/>
                  <a:gd name="connsiteX2" fmla="*/ 743642 w 743642"/>
                  <a:gd name="connsiteY2" fmla="*/ 729659 h 815049"/>
                  <a:gd name="connsiteX3" fmla="*/ 588 w 743642"/>
                  <a:gd name="connsiteY3" fmla="*/ 781930 h 815049"/>
                  <a:gd name="connsiteX0" fmla="*/ 8 w 743062"/>
                  <a:gd name="connsiteY0" fmla="*/ 781932 h 815049"/>
                  <a:gd name="connsiteX1" fmla="*/ 609798 w 743062"/>
                  <a:gd name="connsiteY1" fmla="*/ 1 h 815049"/>
                  <a:gd name="connsiteX2" fmla="*/ 743062 w 743062"/>
                  <a:gd name="connsiteY2" fmla="*/ 729661 h 815049"/>
                  <a:gd name="connsiteX3" fmla="*/ 8 w 743062"/>
                  <a:gd name="connsiteY3" fmla="*/ 781932 h 815049"/>
                  <a:gd name="connsiteX0" fmla="*/ 8 w 743062"/>
                  <a:gd name="connsiteY0" fmla="*/ 781930 h 815049"/>
                  <a:gd name="connsiteX1" fmla="*/ 609798 w 743062"/>
                  <a:gd name="connsiteY1" fmla="*/ -1 h 815049"/>
                  <a:gd name="connsiteX2" fmla="*/ 743062 w 743062"/>
                  <a:gd name="connsiteY2" fmla="*/ 729659 h 815049"/>
                  <a:gd name="connsiteX3" fmla="*/ 8 w 743062"/>
                  <a:gd name="connsiteY3" fmla="*/ 781930 h 815049"/>
                  <a:gd name="connsiteX0" fmla="*/ 8 w 837322"/>
                  <a:gd name="connsiteY0" fmla="*/ 781932 h 821255"/>
                  <a:gd name="connsiteX1" fmla="*/ 609798 w 837322"/>
                  <a:gd name="connsiteY1" fmla="*/ 1 h 821255"/>
                  <a:gd name="connsiteX2" fmla="*/ 837322 w 837322"/>
                  <a:gd name="connsiteY2" fmla="*/ 747642 h 821255"/>
                  <a:gd name="connsiteX3" fmla="*/ 8 w 837322"/>
                  <a:gd name="connsiteY3" fmla="*/ 781932 h 821255"/>
                  <a:gd name="connsiteX0" fmla="*/ 8 w 837322"/>
                  <a:gd name="connsiteY0" fmla="*/ 781930 h 812559"/>
                  <a:gd name="connsiteX1" fmla="*/ 609798 w 837322"/>
                  <a:gd name="connsiteY1" fmla="*/ -1 h 812559"/>
                  <a:gd name="connsiteX2" fmla="*/ 837322 w 837322"/>
                  <a:gd name="connsiteY2" fmla="*/ 747640 h 812559"/>
                  <a:gd name="connsiteX3" fmla="*/ 8 w 837322"/>
                  <a:gd name="connsiteY3" fmla="*/ 781930 h 812559"/>
                  <a:gd name="connsiteX0" fmla="*/ 7 w 857602"/>
                  <a:gd name="connsiteY0" fmla="*/ 763388 h 800151"/>
                  <a:gd name="connsiteX1" fmla="*/ 630078 w 857602"/>
                  <a:gd name="connsiteY1" fmla="*/ 1 h 800151"/>
                  <a:gd name="connsiteX2" fmla="*/ 857602 w 857602"/>
                  <a:gd name="connsiteY2" fmla="*/ 747642 h 800151"/>
                  <a:gd name="connsiteX3" fmla="*/ 7 w 857602"/>
                  <a:gd name="connsiteY3" fmla="*/ 763388 h 800151"/>
                  <a:gd name="connsiteX0" fmla="*/ 7 w 857602"/>
                  <a:gd name="connsiteY0" fmla="*/ 763386 h 798815"/>
                  <a:gd name="connsiteX1" fmla="*/ 630078 w 857602"/>
                  <a:gd name="connsiteY1" fmla="*/ -1 h 798815"/>
                  <a:gd name="connsiteX2" fmla="*/ 857602 w 857602"/>
                  <a:gd name="connsiteY2" fmla="*/ 747640 h 798815"/>
                  <a:gd name="connsiteX3" fmla="*/ 7 w 857602"/>
                  <a:gd name="connsiteY3" fmla="*/ 763386 h 798815"/>
                  <a:gd name="connsiteX0" fmla="*/ 7 w 903886"/>
                  <a:gd name="connsiteY0" fmla="*/ 763388 h 805493"/>
                  <a:gd name="connsiteX1" fmla="*/ 630078 w 903886"/>
                  <a:gd name="connsiteY1" fmla="*/ 1 h 805493"/>
                  <a:gd name="connsiteX2" fmla="*/ 903885 w 903886"/>
                  <a:gd name="connsiteY2" fmla="*/ 763037 h 805493"/>
                  <a:gd name="connsiteX3" fmla="*/ 7 w 903886"/>
                  <a:gd name="connsiteY3" fmla="*/ 763388 h 805493"/>
                  <a:gd name="connsiteX0" fmla="*/ 7 w 905337"/>
                  <a:gd name="connsiteY0" fmla="*/ 763386 h 805493"/>
                  <a:gd name="connsiteX1" fmla="*/ 630078 w 905337"/>
                  <a:gd name="connsiteY1" fmla="*/ -1 h 805493"/>
                  <a:gd name="connsiteX2" fmla="*/ 903885 w 905337"/>
                  <a:gd name="connsiteY2" fmla="*/ 763035 h 805493"/>
                  <a:gd name="connsiteX3" fmla="*/ 7 w 905337"/>
                  <a:gd name="connsiteY3" fmla="*/ 763386 h 805493"/>
                  <a:gd name="connsiteX0" fmla="*/ 7 w 906174"/>
                  <a:gd name="connsiteY0" fmla="*/ 763388 h 805493"/>
                  <a:gd name="connsiteX1" fmla="*/ 630078 w 906174"/>
                  <a:gd name="connsiteY1" fmla="*/ 1 h 805493"/>
                  <a:gd name="connsiteX2" fmla="*/ 903885 w 906174"/>
                  <a:gd name="connsiteY2" fmla="*/ 763037 h 805493"/>
                  <a:gd name="connsiteX3" fmla="*/ 7 w 906174"/>
                  <a:gd name="connsiteY3" fmla="*/ 763388 h 805493"/>
                  <a:gd name="connsiteX0" fmla="*/ 11 w 905737"/>
                  <a:gd name="connsiteY0" fmla="*/ 754614 h 796721"/>
                  <a:gd name="connsiteX1" fmla="*/ 589064 w 905737"/>
                  <a:gd name="connsiteY1" fmla="*/ -1 h 796721"/>
                  <a:gd name="connsiteX2" fmla="*/ 903889 w 905737"/>
                  <a:gd name="connsiteY2" fmla="*/ 754263 h 796721"/>
                  <a:gd name="connsiteX3" fmla="*/ 11 w 905737"/>
                  <a:gd name="connsiteY3" fmla="*/ 754614 h 796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5737" h="796721">
                    <a:moveTo>
                      <a:pt x="11" y="754614"/>
                    </a:moveTo>
                    <a:cubicBezTo>
                      <a:pt x="-1562" y="641704"/>
                      <a:pt x="191150" y="208866"/>
                      <a:pt x="589064" y="-1"/>
                    </a:cubicBezTo>
                    <a:cubicBezTo>
                      <a:pt x="734814" y="250833"/>
                      <a:pt x="926632" y="590097"/>
                      <a:pt x="903889" y="754263"/>
                    </a:cubicBezTo>
                    <a:cubicBezTo>
                      <a:pt x="713812" y="808498"/>
                      <a:pt x="173685" y="813078"/>
                      <a:pt x="11" y="75461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2" name="二等辺三角形 2">
                <a:extLst>
                  <a:ext uri="{FF2B5EF4-FFF2-40B4-BE49-F238E27FC236}">
                    <a16:creationId xmlns:a16="http://schemas.microsoft.com/office/drawing/2014/main" id="{A73E544C-547A-465D-BAD4-59205E091A7E}"/>
                  </a:ext>
                </a:extLst>
              </p:cNvPr>
              <p:cNvSpPr/>
              <p:nvPr/>
            </p:nvSpPr>
            <p:spPr bwMode="auto">
              <a:xfrm rot="1800000">
                <a:off x="6912424" y="6336812"/>
                <a:ext cx="229280" cy="397387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6015" h="802983">
                    <a:moveTo>
                      <a:pt x="3168" y="750254"/>
                    </a:moveTo>
                    <a:cubicBezTo>
                      <a:pt x="-32730" y="678762"/>
                      <a:pt x="245696" y="250085"/>
                      <a:pt x="366960" y="0"/>
                    </a:cubicBezTo>
                    <a:cubicBezTo>
                      <a:pt x="488224" y="250085"/>
                      <a:pt x="778556" y="681144"/>
                      <a:pt x="730752" y="750254"/>
                    </a:cubicBezTo>
                    <a:cubicBezTo>
                      <a:pt x="682948" y="819364"/>
                      <a:pt x="39066" y="821746"/>
                      <a:pt x="3168" y="75025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3" name="二等辺三角形 2">
                <a:extLst>
                  <a:ext uri="{FF2B5EF4-FFF2-40B4-BE49-F238E27FC236}">
                    <a16:creationId xmlns:a16="http://schemas.microsoft.com/office/drawing/2014/main" id="{6896D58B-A26E-4C95-A0D9-0933F4F9A705}"/>
                  </a:ext>
                </a:extLst>
              </p:cNvPr>
              <p:cNvSpPr/>
              <p:nvPr/>
            </p:nvSpPr>
            <p:spPr bwMode="auto">
              <a:xfrm rot="20700000" flipH="1">
                <a:off x="7142827" y="6412525"/>
                <a:ext cx="182115" cy="441622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  <a:gd name="connsiteX0" fmla="*/ 5 w 813345"/>
                  <a:gd name="connsiteY0" fmla="*/ 677462 h 762145"/>
                  <a:gd name="connsiteX1" fmla="*/ 718149 w 813345"/>
                  <a:gd name="connsiteY1" fmla="*/ 0 h 762145"/>
                  <a:gd name="connsiteX2" fmla="*/ 727589 w 813345"/>
                  <a:gd name="connsiteY2" fmla="*/ 677462 h 762145"/>
                  <a:gd name="connsiteX3" fmla="*/ 5 w 813345"/>
                  <a:gd name="connsiteY3" fmla="*/ 677462 h 762145"/>
                  <a:gd name="connsiteX0" fmla="*/ 24 w 813360"/>
                  <a:gd name="connsiteY0" fmla="*/ 677462 h 762143"/>
                  <a:gd name="connsiteX1" fmla="*/ 718168 w 813360"/>
                  <a:gd name="connsiteY1" fmla="*/ 0 h 762143"/>
                  <a:gd name="connsiteX2" fmla="*/ 727608 w 813360"/>
                  <a:gd name="connsiteY2" fmla="*/ 677462 h 762143"/>
                  <a:gd name="connsiteX3" fmla="*/ 24 w 813360"/>
                  <a:gd name="connsiteY3" fmla="*/ 677462 h 762143"/>
                  <a:gd name="connsiteX0" fmla="*/ 24 w 754732"/>
                  <a:gd name="connsiteY0" fmla="*/ 677462 h 762145"/>
                  <a:gd name="connsiteX1" fmla="*/ 718168 w 754732"/>
                  <a:gd name="connsiteY1" fmla="*/ 0 h 762145"/>
                  <a:gd name="connsiteX2" fmla="*/ 727608 w 754732"/>
                  <a:gd name="connsiteY2" fmla="*/ 677462 h 762145"/>
                  <a:gd name="connsiteX3" fmla="*/ 24 w 754732"/>
                  <a:gd name="connsiteY3" fmla="*/ 677462 h 762145"/>
                  <a:gd name="connsiteX0" fmla="*/ 24 w 754732"/>
                  <a:gd name="connsiteY0" fmla="*/ 677462 h 762143"/>
                  <a:gd name="connsiteX1" fmla="*/ 718168 w 754732"/>
                  <a:gd name="connsiteY1" fmla="*/ 0 h 762143"/>
                  <a:gd name="connsiteX2" fmla="*/ 727608 w 754732"/>
                  <a:gd name="connsiteY2" fmla="*/ 677462 h 762143"/>
                  <a:gd name="connsiteX3" fmla="*/ 24 w 754732"/>
                  <a:gd name="connsiteY3" fmla="*/ 677462 h 762143"/>
                  <a:gd name="connsiteX0" fmla="*/ 24 w 754732"/>
                  <a:gd name="connsiteY0" fmla="*/ 677462 h 744266"/>
                  <a:gd name="connsiteX1" fmla="*/ 718168 w 754732"/>
                  <a:gd name="connsiteY1" fmla="*/ 0 h 744266"/>
                  <a:gd name="connsiteX2" fmla="*/ 727608 w 754732"/>
                  <a:gd name="connsiteY2" fmla="*/ 677462 h 744266"/>
                  <a:gd name="connsiteX3" fmla="*/ 24 w 754732"/>
                  <a:gd name="connsiteY3" fmla="*/ 677462 h 744266"/>
                  <a:gd name="connsiteX0" fmla="*/ 19 w 771082"/>
                  <a:gd name="connsiteY0" fmla="*/ 729733 h 773343"/>
                  <a:gd name="connsiteX1" fmla="*/ 733633 w 771082"/>
                  <a:gd name="connsiteY1" fmla="*/ 0 h 773343"/>
                  <a:gd name="connsiteX2" fmla="*/ 743073 w 771082"/>
                  <a:gd name="connsiteY2" fmla="*/ 677462 h 773343"/>
                  <a:gd name="connsiteX3" fmla="*/ 19 w 771082"/>
                  <a:gd name="connsiteY3" fmla="*/ 729733 h 773343"/>
                  <a:gd name="connsiteX0" fmla="*/ 19 w 743073"/>
                  <a:gd name="connsiteY0" fmla="*/ 729733 h 773343"/>
                  <a:gd name="connsiteX1" fmla="*/ 733633 w 743073"/>
                  <a:gd name="connsiteY1" fmla="*/ 0 h 773343"/>
                  <a:gd name="connsiteX2" fmla="*/ 743073 w 743073"/>
                  <a:gd name="connsiteY2" fmla="*/ 677462 h 773343"/>
                  <a:gd name="connsiteX3" fmla="*/ 19 w 743073"/>
                  <a:gd name="connsiteY3" fmla="*/ 729733 h 773343"/>
                  <a:gd name="connsiteX0" fmla="*/ 19 w 743073"/>
                  <a:gd name="connsiteY0" fmla="*/ 729733 h 762852"/>
                  <a:gd name="connsiteX1" fmla="*/ 733633 w 743073"/>
                  <a:gd name="connsiteY1" fmla="*/ 0 h 762852"/>
                  <a:gd name="connsiteX2" fmla="*/ 743073 w 743073"/>
                  <a:gd name="connsiteY2" fmla="*/ 677462 h 762852"/>
                  <a:gd name="connsiteX3" fmla="*/ 19 w 743073"/>
                  <a:gd name="connsiteY3" fmla="*/ 729733 h 762852"/>
                  <a:gd name="connsiteX0" fmla="*/ 588 w 743642"/>
                  <a:gd name="connsiteY0" fmla="*/ 781932 h 815049"/>
                  <a:gd name="connsiteX1" fmla="*/ 610378 w 743642"/>
                  <a:gd name="connsiteY1" fmla="*/ 1 h 815049"/>
                  <a:gd name="connsiteX2" fmla="*/ 743642 w 743642"/>
                  <a:gd name="connsiteY2" fmla="*/ 729661 h 815049"/>
                  <a:gd name="connsiteX3" fmla="*/ 588 w 743642"/>
                  <a:gd name="connsiteY3" fmla="*/ 781932 h 815049"/>
                  <a:gd name="connsiteX0" fmla="*/ 588 w 743642"/>
                  <a:gd name="connsiteY0" fmla="*/ 781930 h 815049"/>
                  <a:gd name="connsiteX1" fmla="*/ 610378 w 743642"/>
                  <a:gd name="connsiteY1" fmla="*/ -1 h 815049"/>
                  <a:gd name="connsiteX2" fmla="*/ 743642 w 743642"/>
                  <a:gd name="connsiteY2" fmla="*/ 729659 h 815049"/>
                  <a:gd name="connsiteX3" fmla="*/ 588 w 743642"/>
                  <a:gd name="connsiteY3" fmla="*/ 781930 h 815049"/>
                  <a:gd name="connsiteX0" fmla="*/ 8 w 743062"/>
                  <a:gd name="connsiteY0" fmla="*/ 781932 h 815049"/>
                  <a:gd name="connsiteX1" fmla="*/ 609798 w 743062"/>
                  <a:gd name="connsiteY1" fmla="*/ 1 h 815049"/>
                  <a:gd name="connsiteX2" fmla="*/ 743062 w 743062"/>
                  <a:gd name="connsiteY2" fmla="*/ 729661 h 815049"/>
                  <a:gd name="connsiteX3" fmla="*/ 8 w 743062"/>
                  <a:gd name="connsiteY3" fmla="*/ 781932 h 815049"/>
                  <a:gd name="connsiteX0" fmla="*/ 8 w 743062"/>
                  <a:gd name="connsiteY0" fmla="*/ 781930 h 815049"/>
                  <a:gd name="connsiteX1" fmla="*/ 609798 w 743062"/>
                  <a:gd name="connsiteY1" fmla="*/ -1 h 815049"/>
                  <a:gd name="connsiteX2" fmla="*/ 743062 w 743062"/>
                  <a:gd name="connsiteY2" fmla="*/ 729659 h 815049"/>
                  <a:gd name="connsiteX3" fmla="*/ 8 w 743062"/>
                  <a:gd name="connsiteY3" fmla="*/ 781930 h 815049"/>
                  <a:gd name="connsiteX0" fmla="*/ 8 w 837322"/>
                  <a:gd name="connsiteY0" fmla="*/ 781932 h 821255"/>
                  <a:gd name="connsiteX1" fmla="*/ 609798 w 837322"/>
                  <a:gd name="connsiteY1" fmla="*/ 1 h 821255"/>
                  <a:gd name="connsiteX2" fmla="*/ 837322 w 837322"/>
                  <a:gd name="connsiteY2" fmla="*/ 747642 h 821255"/>
                  <a:gd name="connsiteX3" fmla="*/ 8 w 837322"/>
                  <a:gd name="connsiteY3" fmla="*/ 781932 h 821255"/>
                  <a:gd name="connsiteX0" fmla="*/ 8 w 837322"/>
                  <a:gd name="connsiteY0" fmla="*/ 781930 h 812559"/>
                  <a:gd name="connsiteX1" fmla="*/ 609798 w 837322"/>
                  <a:gd name="connsiteY1" fmla="*/ -1 h 812559"/>
                  <a:gd name="connsiteX2" fmla="*/ 837322 w 837322"/>
                  <a:gd name="connsiteY2" fmla="*/ 747640 h 812559"/>
                  <a:gd name="connsiteX3" fmla="*/ 8 w 837322"/>
                  <a:gd name="connsiteY3" fmla="*/ 781930 h 812559"/>
                  <a:gd name="connsiteX0" fmla="*/ 7 w 857602"/>
                  <a:gd name="connsiteY0" fmla="*/ 763388 h 800151"/>
                  <a:gd name="connsiteX1" fmla="*/ 630078 w 857602"/>
                  <a:gd name="connsiteY1" fmla="*/ 1 h 800151"/>
                  <a:gd name="connsiteX2" fmla="*/ 857602 w 857602"/>
                  <a:gd name="connsiteY2" fmla="*/ 747642 h 800151"/>
                  <a:gd name="connsiteX3" fmla="*/ 7 w 857602"/>
                  <a:gd name="connsiteY3" fmla="*/ 763388 h 800151"/>
                  <a:gd name="connsiteX0" fmla="*/ 7 w 857602"/>
                  <a:gd name="connsiteY0" fmla="*/ 763386 h 798815"/>
                  <a:gd name="connsiteX1" fmla="*/ 630078 w 857602"/>
                  <a:gd name="connsiteY1" fmla="*/ -1 h 798815"/>
                  <a:gd name="connsiteX2" fmla="*/ 857602 w 857602"/>
                  <a:gd name="connsiteY2" fmla="*/ 747640 h 798815"/>
                  <a:gd name="connsiteX3" fmla="*/ 7 w 857602"/>
                  <a:gd name="connsiteY3" fmla="*/ 763386 h 798815"/>
                  <a:gd name="connsiteX0" fmla="*/ 7 w 903886"/>
                  <a:gd name="connsiteY0" fmla="*/ 763388 h 805493"/>
                  <a:gd name="connsiteX1" fmla="*/ 630078 w 903886"/>
                  <a:gd name="connsiteY1" fmla="*/ 1 h 805493"/>
                  <a:gd name="connsiteX2" fmla="*/ 903885 w 903886"/>
                  <a:gd name="connsiteY2" fmla="*/ 763037 h 805493"/>
                  <a:gd name="connsiteX3" fmla="*/ 7 w 903886"/>
                  <a:gd name="connsiteY3" fmla="*/ 763388 h 805493"/>
                  <a:gd name="connsiteX0" fmla="*/ 7 w 905337"/>
                  <a:gd name="connsiteY0" fmla="*/ 763386 h 805493"/>
                  <a:gd name="connsiteX1" fmla="*/ 630078 w 905337"/>
                  <a:gd name="connsiteY1" fmla="*/ -1 h 805493"/>
                  <a:gd name="connsiteX2" fmla="*/ 903885 w 905337"/>
                  <a:gd name="connsiteY2" fmla="*/ 763035 h 805493"/>
                  <a:gd name="connsiteX3" fmla="*/ 7 w 905337"/>
                  <a:gd name="connsiteY3" fmla="*/ 763386 h 805493"/>
                  <a:gd name="connsiteX0" fmla="*/ 7 w 906174"/>
                  <a:gd name="connsiteY0" fmla="*/ 763388 h 805493"/>
                  <a:gd name="connsiteX1" fmla="*/ 630078 w 906174"/>
                  <a:gd name="connsiteY1" fmla="*/ 1 h 805493"/>
                  <a:gd name="connsiteX2" fmla="*/ 903885 w 906174"/>
                  <a:gd name="connsiteY2" fmla="*/ 763037 h 805493"/>
                  <a:gd name="connsiteX3" fmla="*/ 7 w 906174"/>
                  <a:gd name="connsiteY3" fmla="*/ 763388 h 805493"/>
                  <a:gd name="connsiteX0" fmla="*/ 11 w 905665"/>
                  <a:gd name="connsiteY0" fmla="*/ 753609 h 795715"/>
                  <a:gd name="connsiteX1" fmla="*/ 580402 w 905665"/>
                  <a:gd name="connsiteY1" fmla="*/ 0 h 795715"/>
                  <a:gd name="connsiteX2" fmla="*/ 903889 w 905665"/>
                  <a:gd name="connsiteY2" fmla="*/ 753258 h 795715"/>
                  <a:gd name="connsiteX3" fmla="*/ 11 w 905665"/>
                  <a:gd name="connsiteY3" fmla="*/ 753609 h 795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5665" h="795715">
                    <a:moveTo>
                      <a:pt x="11" y="753609"/>
                    </a:moveTo>
                    <a:cubicBezTo>
                      <a:pt x="-1562" y="640699"/>
                      <a:pt x="182488" y="208867"/>
                      <a:pt x="580402" y="0"/>
                    </a:cubicBezTo>
                    <a:cubicBezTo>
                      <a:pt x="726152" y="250834"/>
                      <a:pt x="926632" y="589092"/>
                      <a:pt x="903889" y="753258"/>
                    </a:cubicBezTo>
                    <a:cubicBezTo>
                      <a:pt x="713812" y="807493"/>
                      <a:pt x="173685" y="812073"/>
                      <a:pt x="11" y="753609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4" name="二等辺三角形 2">
                <a:extLst>
                  <a:ext uri="{FF2B5EF4-FFF2-40B4-BE49-F238E27FC236}">
                    <a16:creationId xmlns:a16="http://schemas.microsoft.com/office/drawing/2014/main" id="{233B5C00-842D-4464-8ED5-FE08A09AE3F1}"/>
                  </a:ext>
                </a:extLst>
              </p:cNvPr>
              <p:cNvSpPr/>
              <p:nvPr/>
            </p:nvSpPr>
            <p:spPr bwMode="auto">
              <a:xfrm rot="19800000" flipH="1">
                <a:off x="7130461" y="6324828"/>
                <a:ext cx="231138" cy="411027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6015" h="802983">
                    <a:moveTo>
                      <a:pt x="3168" y="750254"/>
                    </a:moveTo>
                    <a:cubicBezTo>
                      <a:pt x="-32730" y="678762"/>
                      <a:pt x="245696" y="250085"/>
                      <a:pt x="366960" y="0"/>
                    </a:cubicBezTo>
                    <a:cubicBezTo>
                      <a:pt x="488224" y="250085"/>
                      <a:pt x="778556" y="681144"/>
                      <a:pt x="730752" y="750254"/>
                    </a:cubicBezTo>
                    <a:cubicBezTo>
                      <a:pt x="682948" y="819364"/>
                      <a:pt x="39066" y="821746"/>
                      <a:pt x="3168" y="75025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5" name="四角形: 角を丸くする 824">
                <a:extLst>
                  <a:ext uri="{FF2B5EF4-FFF2-40B4-BE49-F238E27FC236}">
                    <a16:creationId xmlns:a16="http://schemas.microsoft.com/office/drawing/2014/main" id="{770D9C57-03CE-4CDC-AC90-90C080FDB724}"/>
                  </a:ext>
                </a:extLst>
              </p:cNvPr>
              <p:cNvSpPr/>
              <p:nvPr/>
            </p:nvSpPr>
            <p:spPr bwMode="auto">
              <a:xfrm>
                <a:off x="7038482" y="6330526"/>
                <a:ext cx="181468" cy="174694"/>
              </a:xfrm>
              <a:prstGeom prst="roundRect">
                <a:avLst>
                  <a:gd name="adj" fmla="val 40878"/>
                </a:avLst>
              </a:pr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77" name="台形 776">
              <a:extLst>
                <a:ext uri="{FF2B5EF4-FFF2-40B4-BE49-F238E27FC236}">
                  <a16:creationId xmlns:a16="http://schemas.microsoft.com/office/drawing/2014/main" id="{A8EEB86D-8294-418A-8EF5-EAEDA1B06045}"/>
                </a:ext>
              </a:extLst>
            </p:cNvPr>
            <p:cNvSpPr/>
            <p:nvPr/>
          </p:nvSpPr>
          <p:spPr bwMode="auto">
            <a:xfrm rot="10800000">
              <a:off x="4169320" y="6187776"/>
              <a:ext cx="188653" cy="264250"/>
            </a:xfrm>
            <a:prstGeom prst="trapezoid">
              <a:avLst>
                <a:gd name="adj" fmla="val 68335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8" name="楕円 777">
              <a:extLst>
                <a:ext uri="{FF2B5EF4-FFF2-40B4-BE49-F238E27FC236}">
                  <a16:creationId xmlns:a16="http://schemas.microsoft.com/office/drawing/2014/main" id="{A50DA037-8D0C-4BCA-B1F9-0400FEF4951A}"/>
                </a:ext>
              </a:extLst>
            </p:cNvPr>
            <p:cNvSpPr/>
            <p:nvPr/>
          </p:nvSpPr>
          <p:spPr bwMode="auto">
            <a:xfrm>
              <a:off x="4165812" y="6335858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79" name="グループ化 778">
              <a:extLst>
                <a:ext uri="{FF2B5EF4-FFF2-40B4-BE49-F238E27FC236}">
                  <a16:creationId xmlns:a16="http://schemas.microsoft.com/office/drawing/2014/main" id="{F3E80D77-D276-4A6C-BE40-9DA997366F7E}"/>
                </a:ext>
              </a:extLst>
            </p:cNvPr>
            <p:cNvGrpSpPr/>
            <p:nvPr/>
          </p:nvGrpSpPr>
          <p:grpSpPr>
            <a:xfrm>
              <a:off x="3146435" y="5161444"/>
              <a:ext cx="2249447" cy="1036299"/>
              <a:chOff x="3186100" y="-615702"/>
              <a:chExt cx="2249447" cy="1036299"/>
            </a:xfrm>
          </p:grpSpPr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5A2E4D39-BCC3-43B6-8AE2-3E04679BBB9A}"/>
                  </a:ext>
                </a:extLst>
              </p:cNvPr>
              <p:cNvSpPr/>
              <p:nvPr/>
            </p:nvSpPr>
            <p:spPr bwMode="auto">
              <a:xfrm>
                <a:off x="3186100" y="-615702"/>
                <a:ext cx="2249447" cy="999063"/>
              </a:xfrm>
              <a:custGeom>
                <a:avLst/>
                <a:gdLst>
                  <a:gd name="connsiteX0" fmla="*/ 31249 w 2249447"/>
                  <a:gd name="connsiteY0" fmla="*/ 0 h 999063"/>
                  <a:gd name="connsiteX1" fmla="*/ 1120118 w 2249447"/>
                  <a:gd name="connsiteY1" fmla="*/ 967064 h 999063"/>
                  <a:gd name="connsiteX2" fmla="*/ 2218262 w 2249447"/>
                  <a:gd name="connsiteY2" fmla="*/ 10255 h 999063"/>
                  <a:gd name="connsiteX3" fmla="*/ 2249447 w 2249447"/>
                  <a:gd name="connsiteY3" fmla="*/ 17410 h 999063"/>
                  <a:gd name="connsiteX4" fmla="*/ 1119969 w 2249447"/>
                  <a:gd name="connsiteY4" fmla="*/ 999048 h 999063"/>
                  <a:gd name="connsiteX5" fmla="*/ 0 w 2249447"/>
                  <a:gd name="connsiteY5" fmla="*/ 6864 h 99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9447" h="999063">
                    <a:moveTo>
                      <a:pt x="31249" y="0"/>
                    </a:moveTo>
                    <a:cubicBezTo>
                      <a:pt x="136558" y="560469"/>
                      <a:pt x="591123" y="964185"/>
                      <a:pt x="1120118" y="967064"/>
                    </a:cubicBezTo>
                    <a:cubicBezTo>
                      <a:pt x="1649698" y="969947"/>
                      <a:pt x="2108339" y="570334"/>
                      <a:pt x="2218262" y="10255"/>
                    </a:cubicBezTo>
                    <a:lnTo>
                      <a:pt x="2249447" y="17410"/>
                    </a:lnTo>
                    <a:cubicBezTo>
                      <a:pt x="2136188" y="592074"/>
                      <a:pt x="1664526" y="1001999"/>
                      <a:pt x="1119969" y="999048"/>
                    </a:cubicBezTo>
                    <a:cubicBezTo>
                      <a:pt x="575996" y="996099"/>
                      <a:pt x="108508" y="581950"/>
                      <a:pt x="0" y="68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20" name="楕円 819">
                <a:extLst>
                  <a:ext uri="{FF2B5EF4-FFF2-40B4-BE49-F238E27FC236}">
                    <a16:creationId xmlns:a16="http://schemas.microsoft.com/office/drawing/2014/main" id="{451D12F9-E384-4FDD-9525-1D0CDC0208FD}"/>
                  </a:ext>
                </a:extLst>
              </p:cNvPr>
              <p:cNvSpPr/>
              <p:nvPr/>
            </p:nvSpPr>
            <p:spPr bwMode="auto">
              <a:xfrm>
                <a:off x="4266496" y="309135"/>
                <a:ext cx="96443" cy="111462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780" name="グループ化 779">
              <a:extLst>
                <a:ext uri="{FF2B5EF4-FFF2-40B4-BE49-F238E27FC236}">
                  <a16:creationId xmlns:a16="http://schemas.microsoft.com/office/drawing/2014/main" id="{62067622-69AB-40A5-8BA9-751408DAF642}"/>
                </a:ext>
              </a:extLst>
            </p:cNvPr>
            <p:cNvGrpSpPr/>
            <p:nvPr/>
          </p:nvGrpSpPr>
          <p:grpSpPr>
            <a:xfrm rot="20902343">
              <a:off x="3007738" y="4838095"/>
              <a:ext cx="248540" cy="406332"/>
              <a:chOff x="3056592" y="-882826"/>
              <a:chExt cx="216439" cy="353851"/>
            </a:xfrm>
          </p:grpSpPr>
          <p:sp>
            <p:nvSpPr>
              <p:cNvPr id="814" name="楕円 813">
                <a:extLst>
                  <a:ext uri="{FF2B5EF4-FFF2-40B4-BE49-F238E27FC236}">
                    <a16:creationId xmlns:a16="http://schemas.microsoft.com/office/drawing/2014/main" id="{5A505CCC-5DF6-42BD-A0EB-44C38B7C4711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15" name="楕円 814">
                <a:extLst>
                  <a:ext uri="{FF2B5EF4-FFF2-40B4-BE49-F238E27FC236}">
                    <a16:creationId xmlns:a16="http://schemas.microsoft.com/office/drawing/2014/main" id="{455F7CEF-669D-4428-811C-2A0DAAABAE8A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816" name="グループ化 815">
                <a:extLst>
                  <a:ext uri="{FF2B5EF4-FFF2-40B4-BE49-F238E27FC236}">
                    <a16:creationId xmlns:a16="http://schemas.microsoft.com/office/drawing/2014/main" id="{BEECCC26-D1D9-4B4E-9079-3D1581F9FC91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817" name="楕円 816">
                  <a:extLst>
                    <a:ext uri="{FF2B5EF4-FFF2-40B4-BE49-F238E27FC236}">
                      <a16:creationId xmlns:a16="http://schemas.microsoft.com/office/drawing/2014/main" id="{4CFA6930-9BFF-4E8B-81F2-FFB3CD8757C6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818" name="楕円 817">
                  <a:extLst>
                    <a:ext uri="{FF2B5EF4-FFF2-40B4-BE49-F238E27FC236}">
                      <a16:creationId xmlns:a16="http://schemas.microsoft.com/office/drawing/2014/main" id="{EF5ABD80-0610-4EB9-9DF0-BEB584E964BB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781" name="グループ化 780">
              <a:extLst>
                <a:ext uri="{FF2B5EF4-FFF2-40B4-BE49-F238E27FC236}">
                  <a16:creationId xmlns:a16="http://schemas.microsoft.com/office/drawing/2014/main" id="{1F96F17B-CCBB-46D4-9535-4A92C69EEBDD}"/>
                </a:ext>
              </a:extLst>
            </p:cNvPr>
            <p:cNvGrpSpPr/>
            <p:nvPr/>
          </p:nvGrpSpPr>
          <p:grpSpPr>
            <a:xfrm rot="697657" flipH="1">
              <a:off x="5287501" y="4838096"/>
              <a:ext cx="248540" cy="406332"/>
              <a:chOff x="3056592" y="-882826"/>
              <a:chExt cx="216439" cy="353851"/>
            </a:xfrm>
          </p:grpSpPr>
          <p:sp>
            <p:nvSpPr>
              <p:cNvPr id="809" name="楕円 808">
                <a:extLst>
                  <a:ext uri="{FF2B5EF4-FFF2-40B4-BE49-F238E27FC236}">
                    <a16:creationId xmlns:a16="http://schemas.microsoft.com/office/drawing/2014/main" id="{5A6F62FD-9DDE-4AAE-92C7-F44D6F04AC1E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10" name="楕円 809">
                <a:extLst>
                  <a:ext uri="{FF2B5EF4-FFF2-40B4-BE49-F238E27FC236}">
                    <a16:creationId xmlns:a16="http://schemas.microsoft.com/office/drawing/2014/main" id="{0448BED7-CC0B-4B90-8D48-6612390AB091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811" name="グループ化 810">
                <a:extLst>
                  <a:ext uri="{FF2B5EF4-FFF2-40B4-BE49-F238E27FC236}">
                    <a16:creationId xmlns:a16="http://schemas.microsoft.com/office/drawing/2014/main" id="{35546271-4AA4-4163-814D-3FE39364198A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812" name="楕円 811">
                  <a:extLst>
                    <a:ext uri="{FF2B5EF4-FFF2-40B4-BE49-F238E27FC236}">
                      <a16:creationId xmlns:a16="http://schemas.microsoft.com/office/drawing/2014/main" id="{C8A11F62-E6CE-440B-8E64-85808DA5D987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813" name="楕円 812">
                  <a:extLst>
                    <a:ext uri="{FF2B5EF4-FFF2-40B4-BE49-F238E27FC236}">
                      <a16:creationId xmlns:a16="http://schemas.microsoft.com/office/drawing/2014/main" id="{3E1AD79A-E1E2-4985-86A8-6CE4371CF61D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782" name="グループ化 781">
              <a:extLst>
                <a:ext uri="{FF2B5EF4-FFF2-40B4-BE49-F238E27FC236}">
                  <a16:creationId xmlns:a16="http://schemas.microsoft.com/office/drawing/2014/main" id="{BF76027E-3872-47A3-966E-08ABBCDFBAF4}"/>
                </a:ext>
              </a:extLst>
            </p:cNvPr>
            <p:cNvGrpSpPr/>
            <p:nvPr/>
          </p:nvGrpSpPr>
          <p:grpSpPr>
            <a:xfrm>
              <a:off x="3993642" y="6091091"/>
              <a:ext cx="995745" cy="631759"/>
              <a:chOff x="4326121" y="441094"/>
              <a:chExt cx="995745" cy="631759"/>
            </a:xfrm>
          </p:grpSpPr>
          <p:grpSp>
            <p:nvGrpSpPr>
              <p:cNvPr id="802" name="グループ化 801">
                <a:extLst>
                  <a:ext uri="{FF2B5EF4-FFF2-40B4-BE49-F238E27FC236}">
                    <a16:creationId xmlns:a16="http://schemas.microsoft.com/office/drawing/2014/main" id="{5FCBE558-45E7-4F8E-9C5D-BA10BEC0BF47}"/>
                  </a:ext>
                </a:extLst>
              </p:cNvPr>
              <p:cNvGrpSpPr/>
              <p:nvPr/>
            </p:nvGrpSpPr>
            <p:grpSpPr>
              <a:xfrm>
                <a:off x="4326121" y="441094"/>
                <a:ext cx="585148" cy="558603"/>
                <a:chOff x="5316568" y="4256376"/>
                <a:chExt cx="585148" cy="558603"/>
              </a:xfrm>
            </p:grpSpPr>
            <p:sp>
              <p:nvSpPr>
                <p:cNvPr id="804" name="四角形: 角を丸くする 803">
                  <a:extLst>
                    <a:ext uri="{FF2B5EF4-FFF2-40B4-BE49-F238E27FC236}">
                      <a16:creationId xmlns:a16="http://schemas.microsoft.com/office/drawing/2014/main" id="{868BBECE-2346-4352-8197-3B8454D51030}"/>
                    </a:ext>
                  </a:extLst>
                </p:cNvPr>
                <p:cNvSpPr/>
                <p:nvPr/>
              </p:nvSpPr>
              <p:spPr bwMode="auto">
                <a:xfrm rot="19978608" flipV="1">
                  <a:off x="5714511" y="4349476"/>
                  <a:ext cx="101314" cy="2213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805" name="グループ化 804">
                  <a:extLst>
                    <a:ext uri="{FF2B5EF4-FFF2-40B4-BE49-F238E27FC236}">
                      <a16:creationId xmlns:a16="http://schemas.microsoft.com/office/drawing/2014/main" id="{C86C225F-A26B-4ECC-BDFA-0D47C0BB1083}"/>
                    </a:ext>
                  </a:extLst>
                </p:cNvPr>
                <p:cNvGrpSpPr/>
                <p:nvPr/>
              </p:nvGrpSpPr>
              <p:grpSpPr>
                <a:xfrm>
                  <a:off x="5316568" y="4256376"/>
                  <a:ext cx="456771" cy="367786"/>
                  <a:chOff x="3978711" y="4877795"/>
                  <a:chExt cx="558294" cy="518583"/>
                </a:xfrm>
              </p:grpSpPr>
              <p:sp>
                <p:nvSpPr>
                  <p:cNvPr id="807" name="四角形: 角を丸くする 311">
                    <a:extLst>
                      <a:ext uri="{FF2B5EF4-FFF2-40B4-BE49-F238E27FC236}">
                        <a16:creationId xmlns:a16="http://schemas.microsoft.com/office/drawing/2014/main" id="{02FBD099-53F7-432E-8047-C4DBF2ABBB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3" y="4912577"/>
                    <a:ext cx="558292" cy="483801"/>
                  </a:xfrm>
                  <a:custGeom>
                    <a:avLst/>
                    <a:gdLst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42937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9236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43917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8292" h="483801">
                        <a:moveTo>
                          <a:pt x="0" y="42937"/>
                        </a:moveTo>
                        <a:cubicBezTo>
                          <a:pt x="0" y="19224"/>
                          <a:pt x="19224" y="0"/>
                          <a:pt x="42937" y="0"/>
                        </a:cubicBezTo>
                        <a:lnTo>
                          <a:pt x="515355" y="0"/>
                        </a:lnTo>
                        <a:cubicBezTo>
                          <a:pt x="539068" y="0"/>
                          <a:pt x="558292" y="19224"/>
                          <a:pt x="558292" y="42937"/>
                        </a:cubicBezTo>
                        <a:lnTo>
                          <a:pt x="484474" y="440864"/>
                        </a:lnTo>
                        <a:cubicBezTo>
                          <a:pt x="484474" y="464577"/>
                          <a:pt x="467630" y="483801"/>
                          <a:pt x="443917" y="483801"/>
                        </a:cubicBezTo>
                        <a:lnTo>
                          <a:pt x="97706" y="483801"/>
                        </a:lnTo>
                        <a:cubicBezTo>
                          <a:pt x="73993" y="483801"/>
                          <a:pt x="66675" y="464577"/>
                          <a:pt x="66675" y="440864"/>
                        </a:cubicBezTo>
                        <a:lnTo>
                          <a:pt x="0" y="42937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08" name="四角形: 角を丸くする 807">
                    <a:extLst>
                      <a:ext uri="{FF2B5EF4-FFF2-40B4-BE49-F238E27FC236}">
                        <a16:creationId xmlns:a16="http://schemas.microsoft.com/office/drawing/2014/main" id="{B585B4FB-36AD-45C5-BB49-F6D7FAB54C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1" y="4877795"/>
                    <a:ext cx="558292" cy="77490"/>
                  </a:xfrm>
                  <a:prstGeom prst="roundRect">
                    <a:avLst>
                      <a:gd name="adj" fmla="val 34389"/>
                    </a:avLst>
                  </a:pr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88A019B3-FED5-4838-972E-2B393F18F09D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5439414" y="4352677"/>
                  <a:ext cx="351136" cy="573468"/>
                </a:xfrm>
                <a:custGeom>
                  <a:avLst/>
                  <a:gdLst>
                    <a:gd name="connsiteX0" fmla="*/ 0 w 351136"/>
                    <a:gd name="connsiteY0" fmla="*/ 119121 h 653441"/>
                    <a:gd name="connsiteX1" fmla="*/ 0 w 351136"/>
                    <a:gd name="connsiteY1" fmla="*/ 312485 h 653441"/>
                    <a:gd name="connsiteX2" fmla="*/ 0 w 351136"/>
                    <a:gd name="connsiteY2" fmla="*/ 449883 h 653441"/>
                    <a:gd name="connsiteX3" fmla="*/ 0 w 351136"/>
                    <a:gd name="connsiteY3" fmla="*/ 482962 h 653441"/>
                    <a:gd name="connsiteX4" fmla="*/ 170478 w 351136"/>
                    <a:gd name="connsiteY4" fmla="*/ 653440 h 653441"/>
                    <a:gd name="connsiteX5" fmla="*/ 180657 w 351136"/>
                    <a:gd name="connsiteY5" fmla="*/ 653441 h 653441"/>
                    <a:gd name="connsiteX6" fmla="*/ 351135 w 351136"/>
                    <a:gd name="connsiteY6" fmla="*/ 482963 h 653441"/>
                    <a:gd name="connsiteX7" fmla="*/ 351135 w 351136"/>
                    <a:gd name="connsiteY7" fmla="*/ 354078 h 653441"/>
                    <a:gd name="connsiteX8" fmla="*/ 351136 w 351136"/>
                    <a:gd name="connsiteY8" fmla="*/ 150602 h 653441"/>
                    <a:gd name="connsiteX9" fmla="*/ 316477 w 351136"/>
                    <a:gd name="connsiteY9" fmla="*/ 115943 h 653441"/>
                    <a:gd name="connsiteX10" fmla="*/ 281818 w 351136"/>
                    <a:gd name="connsiteY10" fmla="*/ 150602 h 653441"/>
                    <a:gd name="connsiteX11" fmla="*/ 281818 w 351136"/>
                    <a:gd name="connsiteY11" fmla="*/ 312485 h 653441"/>
                    <a:gd name="connsiteX12" fmla="*/ 275346 w 351136"/>
                    <a:gd name="connsiteY12" fmla="*/ 312485 h 653441"/>
                    <a:gd name="connsiteX13" fmla="*/ 275346 w 351136"/>
                    <a:gd name="connsiteY13" fmla="*/ 112400 h 653441"/>
                    <a:gd name="connsiteX14" fmla="*/ 232518 w 351136"/>
                    <a:gd name="connsiteY14" fmla="*/ 69572 h 653441"/>
                    <a:gd name="connsiteX15" fmla="*/ 189690 w 351136"/>
                    <a:gd name="connsiteY15" fmla="*/ 112400 h 653441"/>
                    <a:gd name="connsiteX16" fmla="*/ 189690 w 351136"/>
                    <a:gd name="connsiteY16" fmla="*/ 312485 h 653441"/>
                    <a:gd name="connsiteX17" fmla="*/ 180501 w 351136"/>
                    <a:gd name="connsiteY17" fmla="*/ 312485 h 653441"/>
                    <a:gd name="connsiteX18" fmla="*/ 180501 w 351136"/>
                    <a:gd name="connsiteY18" fmla="*/ 42828 h 653441"/>
                    <a:gd name="connsiteX19" fmla="*/ 137673 w 351136"/>
                    <a:gd name="connsiteY19" fmla="*/ 0 h 653441"/>
                    <a:gd name="connsiteX20" fmla="*/ 94845 w 351136"/>
                    <a:gd name="connsiteY20" fmla="*/ 42828 h 653441"/>
                    <a:gd name="connsiteX21" fmla="*/ 94845 w 351136"/>
                    <a:gd name="connsiteY21" fmla="*/ 312485 h 653441"/>
                    <a:gd name="connsiteX22" fmla="*/ 85656 w 351136"/>
                    <a:gd name="connsiteY22" fmla="*/ 312485 h 653441"/>
                    <a:gd name="connsiteX23" fmla="*/ 85656 w 351136"/>
                    <a:gd name="connsiteY23" fmla="*/ 119121 h 653441"/>
                    <a:gd name="connsiteX24" fmla="*/ 42828 w 351136"/>
                    <a:gd name="connsiteY24" fmla="*/ 76293 h 653441"/>
                    <a:gd name="connsiteX25" fmla="*/ 0 w 351136"/>
                    <a:gd name="connsiteY25" fmla="*/ 119121 h 653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51136" h="653441">
                      <a:moveTo>
                        <a:pt x="0" y="119121"/>
                      </a:moveTo>
                      <a:lnTo>
                        <a:pt x="0" y="312485"/>
                      </a:lnTo>
                      <a:lnTo>
                        <a:pt x="0" y="449883"/>
                      </a:lnTo>
                      <a:lnTo>
                        <a:pt x="0" y="482962"/>
                      </a:lnTo>
                      <a:cubicBezTo>
                        <a:pt x="0" y="577114"/>
                        <a:pt x="76326" y="653440"/>
                        <a:pt x="170478" y="653440"/>
                      </a:cubicBezTo>
                      <a:lnTo>
                        <a:pt x="180657" y="653441"/>
                      </a:lnTo>
                      <a:cubicBezTo>
                        <a:pt x="274809" y="653441"/>
                        <a:pt x="351135" y="577115"/>
                        <a:pt x="351135" y="482963"/>
                      </a:cubicBezTo>
                      <a:lnTo>
                        <a:pt x="351135" y="354078"/>
                      </a:lnTo>
                      <a:cubicBezTo>
                        <a:pt x="351135" y="286253"/>
                        <a:pt x="351136" y="218427"/>
                        <a:pt x="351136" y="150602"/>
                      </a:cubicBezTo>
                      <a:cubicBezTo>
                        <a:pt x="351136" y="131460"/>
                        <a:pt x="335619" y="115943"/>
                        <a:pt x="316477" y="115943"/>
                      </a:cubicBezTo>
                      <a:cubicBezTo>
                        <a:pt x="297335" y="115943"/>
                        <a:pt x="281818" y="131460"/>
                        <a:pt x="281818" y="150602"/>
                      </a:cubicBezTo>
                      <a:lnTo>
                        <a:pt x="281818" y="312485"/>
                      </a:lnTo>
                      <a:lnTo>
                        <a:pt x="275346" y="312485"/>
                      </a:lnTo>
                      <a:lnTo>
                        <a:pt x="275346" y="112400"/>
                      </a:lnTo>
                      <a:cubicBezTo>
                        <a:pt x="275346" y="88747"/>
                        <a:pt x="256171" y="69572"/>
                        <a:pt x="232518" y="69572"/>
                      </a:cubicBezTo>
                      <a:cubicBezTo>
                        <a:pt x="208865" y="69572"/>
                        <a:pt x="189690" y="88747"/>
                        <a:pt x="189690" y="112400"/>
                      </a:cubicBezTo>
                      <a:lnTo>
                        <a:pt x="189690" y="312485"/>
                      </a:lnTo>
                      <a:lnTo>
                        <a:pt x="180501" y="312485"/>
                      </a:lnTo>
                      <a:lnTo>
                        <a:pt x="180501" y="42828"/>
                      </a:lnTo>
                      <a:cubicBezTo>
                        <a:pt x="180501" y="19175"/>
                        <a:pt x="161326" y="0"/>
                        <a:pt x="137673" y="0"/>
                      </a:cubicBezTo>
                      <a:cubicBezTo>
                        <a:pt x="114020" y="0"/>
                        <a:pt x="94845" y="19175"/>
                        <a:pt x="94845" y="42828"/>
                      </a:cubicBezTo>
                      <a:lnTo>
                        <a:pt x="94845" y="312485"/>
                      </a:lnTo>
                      <a:lnTo>
                        <a:pt x="85656" y="312485"/>
                      </a:lnTo>
                      <a:lnTo>
                        <a:pt x="85656" y="119121"/>
                      </a:lnTo>
                      <a:cubicBezTo>
                        <a:pt x="85656" y="95468"/>
                        <a:pt x="66481" y="76293"/>
                        <a:pt x="42828" y="76293"/>
                      </a:cubicBezTo>
                      <a:cubicBezTo>
                        <a:pt x="19175" y="76293"/>
                        <a:pt x="0" y="95468"/>
                        <a:pt x="0" y="1191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03" name="台形 802">
                <a:extLst>
                  <a:ext uri="{FF2B5EF4-FFF2-40B4-BE49-F238E27FC236}">
                    <a16:creationId xmlns:a16="http://schemas.microsoft.com/office/drawing/2014/main" id="{CAE430AB-662A-4D3D-B9E1-005147228E37}"/>
                  </a:ext>
                </a:extLst>
              </p:cNvPr>
              <p:cNvSpPr/>
              <p:nvPr/>
            </p:nvSpPr>
            <p:spPr bwMode="auto">
              <a:xfrm rot="6248521" flipH="1">
                <a:off x="4866432" y="617419"/>
                <a:ext cx="370433" cy="540435"/>
              </a:xfrm>
              <a:prstGeom prst="trapezoid">
                <a:avLst>
                  <a:gd name="adj" fmla="val 27299"/>
                </a:avLst>
              </a:pr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83" name="グループ化 782">
              <a:extLst>
                <a:ext uri="{FF2B5EF4-FFF2-40B4-BE49-F238E27FC236}">
                  <a16:creationId xmlns:a16="http://schemas.microsoft.com/office/drawing/2014/main" id="{24C5DD5E-50DD-4616-BCEB-87CAE12A8DE1}"/>
                </a:ext>
              </a:extLst>
            </p:cNvPr>
            <p:cNvGrpSpPr/>
            <p:nvPr/>
          </p:nvGrpSpPr>
          <p:grpSpPr>
            <a:xfrm>
              <a:off x="3084585" y="3494532"/>
              <a:ext cx="2388843" cy="2393246"/>
              <a:chOff x="3084585" y="3494532"/>
              <a:chExt cx="2388843" cy="2393246"/>
            </a:xfrm>
          </p:grpSpPr>
          <p:sp>
            <p:nvSpPr>
              <p:cNvPr id="789" name="楕円 788">
                <a:extLst>
                  <a:ext uri="{FF2B5EF4-FFF2-40B4-BE49-F238E27FC236}">
                    <a16:creationId xmlns:a16="http://schemas.microsoft.com/office/drawing/2014/main" id="{E62552FB-161B-4761-BF2C-93771F3EF814}"/>
                  </a:ext>
                </a:extLst>
              </p:cNvPr>
              <p:cNvSpPr/>
              <p:nvPr/>
            </p:nvSpPr>
            <p:spPr bwMode="auto">
              <a:xfrm>
                <a:off x="3127753" y="359622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0" name="グループ化 789">
                <a:extLst>
                  <a:ext uri="{FF2B5EF4-FFF2-40B4-BE49-F238E27FC236}">
                    <a16:creationId xmlns:a16="http://schemas.microsoft.com/office/drawing/2014/main" id="{FBB86A6A-C06D-4F5A-8E5C-45C9F53E92F0}"/>
                  </a:ext>
                </a:extLst>
              </p:cNvPr>
              <p:cNvGrpSpPr/>
              <p:nvPr/>
            </p:nvGrpSpPr>
            <p:grpSpPr>
              <a:xfrm>
                <a:off x="3084585" y="3494532"/>
                <a:ext cx="2388843" cy="2284015"/>
                <a:chOff x="3084585" y="3494532"/>
                <a:chExt cx="2388843" cy="2284015"/>
              </a:xfrm>
            </p:grpSpPr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0F7266F7-BD5A-4A59-91CC-C22561A4333C}"/>
                    </a:ext>
                  </a:extLst>
                </p:cNvPr>
                <p:cNvSpPr/>
                <p:nvPr/>
              </p:nvSpPr>
              <p:spPr bwMode="auto">
                <a:xfrm rot="16200000">
                  <a:off x="3840229" y="2738888"/>
                  <a:ext cx="877555" cy="2388843"/>
                </a:xfrm>
                <a:custGeom>
                  <a:avLst/>
                  <a:gdLst>
                    <a:gd name="connsiteX0" fmla="*/ 877555 w 877555"/>
                    <a:gd name="connsiteY0" fmla="*/ 1194421 h 2388843"/>
                    <a:gd name="connsiteX1" fmla="*/ 108077 w 877555"/>
                    <a:gd name="connsiteY1" fmla="*/ 2355294 h 2388843"/>
                    <a:gd name="connsiteX2" fmla="*/ 0 w 877555"/>
                    <a:gd name="connsiteY2" fmla="*/ 2388843 h 2388843"/>
                    <a:gd name="connsiteX3" fmla="*/ 325 w 877555"/>
                    <a:gd name="connsiteY3" fmla="*/ 2387199 h 2388843"/>
                    <a:gd name="connsiteX4" fmla="*/ 42691 w 877555"/>
                    <a:gd name="connsiteY4" fmla="*/ 2105661 h 2388843"/>
                    <a:gd name="connsiteX5" fmla="*/ 54993 w 877555"/>
                    <a:gd name="connsiteY5" fmla="*/ 1989294 h 2388843"/>
                    <a:gd name="connsiteX6" fmla="*/ 120097 w 877555"/>
                    <a:gd name="connsiteY6" fmla="*/ 1963556 h 2388843"/>
                    <a:gd name="connsiteX7" fmla="*/ 60216 w 877555"/>
                    <a:gd name="connsiteY7" fmla="*/ 1939884 h 2388843"/>
                    <a:gd name="connsiteX8" fmla="*/ 73737 w 877555"/>
                    <a:gd name="connsiteY8" fmla="*/ 1811992 h 2388843"/>
                    <a:gd name="connsiteX9" fmla="*/ 85503 w 877555"/>
                    <a:gd name="connsiteY9" fmla="*/ 1624478 h 2388843"/>
                    <a:gd name="connsiteX10" fmla="*/ 203508 w 877555"/>
                    <a:gd name="connsiteY10" fmla="*/ 1577827 h 2388843"/>
                    <a:gd name="connsiteX11" fmla="*/ 91215 w 877555"/>
                    <a:gd name="connsiteY11" fmla="*/ 1533435 h 2388843"/>
                    <a:gd name="connsiteX12" fmla="*/ 92828 w 877555"/>
                    <a:gd name="connsiteY12" fmla="*/ 1507732 h 2388843"/>
                    <a:gd name="connsiteX13" fmla="*/ 98164 w 877555"/>
                    <a:gd name="connsiteY13" fmla="*/ 1250741 h 2388843"/>
                    <a:gd name="connsiteX14" fmla="*/ 246504 w 877555"/>
                    <a:gd name="connsiteY14" fmla="*/ 1192098 h 2388843"/>
                    <a:gd name="connsiteX15" fmla="*/ 98066 w 877555"/>
                    <a:gd name="connsiteY15" fmla="*/ 1133417 h 2388843"/>
                    <a:gd name="connsiteX16" fmla="*/ 92828 w 877555"/>
                    <a:gd name="connsiteY16" fmla="*/ 881111 h 2388843"/>
                    <a:gd name="connsiteX17" fmla="*/ 90652 w 877555"/>
                    <a:gd name="connsiteY17" fmla="*/ 846431 h 2388843"/>
                    <a:gd name="connsiteX18" fmla="*/ 203508 w 877555"/>
                    <a:gd name="connsiteY18" fmla="*/ 801816 h 2388843"/>
                    <a:gd name="connsiteX19" fmla="*/ 84911 w 877555"/>
                    <a:gd name="connsiteY19" fmla="*/ 754931 h 2388843"/>
                    <a:gd name="connsiteX20" fmla="*/ 73737 w 877555"/>
                    <a:gd name="connsiteY20" fmla="*/ 576851 h 2388843"/>
                    <a:gd name="connsiteX21" fmla="*/ 56283 w 877555"/>
                    <a:gd name="connsiteY21" fmla="*/ 411746 h 2388843"/>
                    <a:gd name="connsiteX22" fmla="*/ 120097 w 877555"/>
                    <a:gd name="connsiteY22" fmla="*/ 386518 h 2388843"/>
                    <a:gd name="connsiteX23" fmla="*/ 50716 w 877555"/>
                    <a:gd name="connsiteY23" fmla="*/ 359090 h 2388843"/>
                    <a:gd name="connsiteX24" fmla="*/ 42692 w 877555"/>
                    <a:gd name="connsiteY24" fmla="*/ 283182 h 2388843"/>
                    <a:gd name="connsiteX25" fmla="*/ 326 w 877555"/>
                    <a:gd name="connsiteY25" fmla="*/ 1643 h 2388843"/>
                    <a:gd name="connsiteX26" fmla="*/ 0 w 877555"/>
                    <a:gd name="connsiteY26" fmla="*/ 0 h 2388843"/>
                    <a:gd name="connsiteX27" fmla="*/ 108077 w 877555"/>
                    <a:gd name="connsiteY27" fmla="*/ 33549 h 2388843"/>
                    <a:gd name="connsiteX28" fmla="*/ 877555 w 877555"/>
                    <a:gd name="connsiteY28" fmla="*/ 1194421 h 238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77555" h="2388843">
                      <a:moveTo>
                        <a:pt x="877555" y="1194421"/>
                      </a:moveTo>
                      <a:cubicBezTo>
                        <a:pt x="877555" y="1716281"/>
                        <a:pt x="560267" y="2164034"/>
                        <a:pt x="108077" y="2355294"/>
                      </a:cubicBezTo>
                      <a:lnTo>
                        <a:pt x="0" y="2388843"/>
                      </a:lnTo>
                      <a:lnTo>
                        <a:pt x="325" y="2387199"/>
                      </a:lnTo>
                      <a:cubicBezTo>
                        <a:pt x="16263" y="2295546"/>
                        <a:pt x="30421" y="2201615"/>
                        <a:pt x="42691" y="2105661"/>
                      </a:cubicBezTo>
                      <a:lnTo>
                        <a:pt x="54993" y="1989294"/>
                      </a:lnTo>
                      <a:lnTo>
                        <a:pt x="120097" y="1963556"/>
                      </a:lnTo>
                      <a:lnTo>
                        <a:pt x="60216" y="1939884"/>
                      </a:lnTo>
                      <a:lnTo>
                        <a:pt x="73737" y="1811992"/>
                      </a:lnTo>
                      <a:lnTo>
                        <a:pt x="85503" y="1624478"/>
                      </a:lnTo>
                      <a:lnTo>
                        <a:pt x="203508" y="1577827"/>
                      </a:lnTo>
                      <a:lnTo>
                        <a:pt x="91215" y="1533435"/>
                      </a:lnTo>
                      <a:lnTo>
                        <a:pt x="92828" y="1507732"/>
                      </a:lnTo>
                      <a:lnTo>
                        <a:pt x="98164" y="1250741"/>
                      </a:lnTo>
                      <a:lnTo>
                        <a:pt x="246504" y="1192098"/>
                      </a:lnTo>
                      <a:lnTo>
                        <a:pt x="98066" y="1133417"/>
                      </a:lnTo>
                      <a:lnTo>
                        <a:pt x="92828" y="881111"/>
                      </a:lnTo>
                      <a:lnTo>
                        <a:pt x="90652" y="846431"/>
                      </a:lnTo>
                      <a:lnTo>
                        <a:pt x="203508" y="801816"/>
                      </a:lnTo>
                      <a:lnTo>
                        <a:pt x="84911" y="754931"/>
                      </a:lnTo>
                      <a:lnTo>
                        <a:pt x="73737" y="576851"/>
                      </a:lnTo>
                      <a:lnTo>
                        <a:pt x="56283" y="411746"/>
                      </a:lnTo>
                      <a:lnTo>
                        <a:pt x="120097" y="386518"/>
                      </a:lnTo>
                      <a:lnTo>
                        <a:pt x="50716" y="359090"/>
                      </a:lnTo>
                      <a:lnTo>
                        <a:pt x="42692" y="283182"/>
                      </a:lnTo>
                      <a:cubicBezTo>
                        <a:pt x="30421" y="187228"/>
                        <a:pt x="16264" y="93297"/>
                        <a:pt x="326" y="1643"/>
                      </a:cubicBezTo>
                      <a:lnTo>
                        <a:pt x="0" y="0"/>
                      </a:lnTo>
                      <a:lnTo>
                        <a:pt x="108077" y="33549"/>
                      </a:lnTo>
                      <a:cubicBezTo>
                        <a:pt x="560267" y="224809"/>
                        <a:pt x="877555" y="672562"/>
                        <a:pt x="877555" y="119442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2" name="月 791">
                  <a:extLst>
                    <a:ext uri="{FF2B5EF4-FFF2-40B4-BE49-F238E27FC236}">
                      <a16:creationId xmlns:a16="http://schemas.microsoft.com/office/drawing/2014/main" id="{1794C295-E240-4734-9DCA-32D9ED3A0B5A}"/>
                    </a:ext>
                  </a:extLst>
                </p:cNvPr>
                <p:cNvSpPr/>
                <p:nvPr/>
              </p:nvSpPr>
              <p:spPr bwMode="auto">
                <a:xfrm rot="16200000">
                  <a:off x="4114420" y="5276614"/>
                  <a:ext cx="322628" cy="68123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3" name="月 792">
                  <a:extLst>
                    <a:ext uri="{FF2B5EF4-FFF2-40B4-BE49-F238E27FC236}">
                      <a16:creationId xmlns:a16="http://schemas.microsoft.com/office/drawing/2014/main" id="{121A92C6-1300-4FEB-8B0B-929CEEAD6D0D}"/>
                    </a:ext>
                  </a:extLst>
                </p:cNvPr>
                <p:cNvSpPr/>
                <p:nvPr/>
              </p:nvSpPr>
              <p:spPr bwMode="auto">
                <a:xfrm rot="16200000">
                  <a:off x="4232142" y="5225640"/>
                  <a:ext cx="82482" cy="21532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4" name="月 793">
                  <a:extLst>
                    <a:ext uri="{FF2B5EF4-FFF2-40B4-BE49-F238E27FC236}">
                      <a16:creationId xmlns:a16="http://schemas.microsoft.com/office/drawing/2014/main" id="{D6F25300-C3D3-4388-86AB-753D7EB53795}"/>
                    </a:ext>
                  </a:extLst>
                </p:cNvPr>
                <p:cNvSpPr/>
                <p:nvPr/>
              </p:nvSpPr>
              <p:spPr bwMode="auto">
                <a:xfrm rot="5400000">
                  <a:off x="3592257" y="4193536"/>
                  <a:ext cx="90451" cy="467881"/>
                </a:xfrm>
                <a:prstGeom prst="moon">
                  <a:avLst>
                    <a:gd name="adj" fmla="val 60765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5" name="月 794">
                  <a:extLst>
                    <a:ext uri="{FF2B5EF4-FFF2-40B4-BE49-F238E27FC236}">
                      <a16:creationId xmlns:a16="http://schemas.microsoft.com/office/drawing/2014/main" id="{4F95D779-68D1-4D01-B3F6-535BAE8154BB}"/>
                    </a:ext>
                  </a:extLst>
                </p:cNvPr>
                <p:cNvSpPr/>
                <p:nvPr/>
              </p:nvSpPr>
              <p:spPr bwMode="auto">
                <a:xfrm rot="5400000">
                  <a:off x="4864346" y="4193536"/>
                  <a:ext cx="90451" cy="467881"/>
                </a:xfrm>
                <a:prstGeom prst="moon">
                  <a:avLst>
                    <a:gd name="adj" fmla="val 60765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6" name="楕円 795">
                  <a:extLst>
                    <a:ext uri="{FF2B5EF4-FFF2-40B4-BE49-F238E27FC236}">
                      <a16:creationId xmlns:a16="http://schemas.microsoft.com/office/drawing/2014/main" id="{6F8FF219-F08A-4928-8D6F-DF9505BBF9A5}"/>
                    </a:ext>
                  </a:extLst>
                </p:cNvPr>
                <p:cNvSpPr/>
                <p:nvPr/>
              </p:nvSpPr>
              <p:spPr bwMode="auto">
                <a:xfrm>
                  <a:off x="3322724" y="5197095"/>
                  <a:ext cx="230723" cy="94963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楕円 796">
                  <a:extLst>
                    <a:ext uri="{FF2B5EF4-FFF2-40B4-BE49-F238E27FC236}">
                      <a16:creationId xmlns:a16="http://schemas.microsoft.com/office/drawing/2014/main" id="{E1AA9436-BB46-4784-916F-E850FDFAF804}"/>
                    </a:ext>
                  </a:extLst>
                </p:cNvPr>
                <p:cNvSpPr/>
                <p:nvPr/>
              </p:nvSpPr>
              <p:spPr bwMode="auto">
                <a:xfrm>
                  <a:off x="4993319" y="5197095"/>
                  <a:ext cx="230723" cy="94963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8" name="四角形: 角を丸くする 797">
                  <a:extLst>
                    <a:ext uri="{FF2B5EF4-FFF2-40B4-BE49-F238E27FC236}">
                      <a16:creationId xmlns:a16="http://schemas.microsoft.com/office/drawing/2014/main" id="{0EA319AF-3F22-45D3-9503-6F2B215AF33E}"/>
                    </a:ext>
                  </a:extLst>
                </p:cNvPr>
                <p:cNvSpPr/>
                <p:nvPr/>
              </p:nvSpPr>
              <p:spPr bwMode="auto">
                <a:xfrm>
                  <a:off x="3494402" y="4512882"/>
                  <a:ext cx="369040" cy="6261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9" name="四角形: 角を丸くする 798">
                  <a:extLst>
                    <a:ext uri="{FF2B5EF4-FFF2-40B4-BE49-F238E27FC236}">
                      <a16:creationId xmlns:a16="http://schemas.microsoft.com/office/drawing/2014/main" id="{E1445A2B-C8E4-4126-9B5F-62367AD4560C}"/>
                    </a:ext>
                  </a:extLst>
                </p:cNvPr>
                <p:cNvSpPr/>
                <p:nvPr/>
              </p:nvSpPr>
              <p:spPr bwMode="auto">
                <a:xfrm>
                  <a:off x="4683122" y="4512882"/>
                  <a:ext cx="369040" cy="6261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1A858A61-58F3-436D-8709-A4BAE7CA3F0E}"/>
                    </a:ext>
                  </a:extLst>
                </p:cNvPr>
                <p:cNvSpPr/>
                <p:nvPr/>
              </p:nvSpPr>
              <p:spPr bwMode="auto">
                <a:xfrm>
                  <a:off x="3535656" y="4695436"/>
                  <a:ext cx="293581" cy="220081"/>
                </a:xfrm>
                <a:custGeom>
                  <a:avLst/>
                  <a:gdLst>
                    <a:gd name="connsiteX0" fmla="*/ 158029 w 316058"/>
                    <a:gd name="connsiteY0" fmla="*/ 0 h 200415"/>
                    <a:gd name="connsiteX1" fmla="*/ 316058 w 316058"/>
                    <a:gd name="connsiteY1" fmla="*/ 158029 h 200415"/>
                    <a:gd name="connsiteX2" fmla="*/ 307501 w 316058"/>
                    <a:gd name="connsiteY2" fmla="*/ 200415 h 200415"/>
                    <a:gd name="connsiteX3" fmla="*/ 283179 w 316058"/>
                    <a:gd name="connsiteY3" fmla="*/ 168206 h 200415"/>
                    <a:gd name="connsiteX4" fmla="*/ 158029 w 316058"/>
                    <a:gd name="connsiteY4" fmla="*/ 121920 h 200415"/>
                    <a:gd name="connsiteX5" fmla="*/ 32879 w 316058"/>
                    <a:gd name="connsiteY5" fmla="*/ 168206 h 200415"/>
                    <a:gd name="connsiteX6" fmla="*/ 8558 w 316058"/>
                    <a:gd name="connsiteY6" fmla="*/ 200415 h 200415"/>
                    <a:gd name="connsiteX7" fmla="*/ 0 w 316058"/>
                    <a:gd name="connsiteY7" fmla="*/ 158029 h 200415"/>
                    <a:gd name="connsiteX8" fmla="*/ 158029 w 316058"/>
                    <a:gd name="connsiteY8" fmla="*/ 0 h 200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6058" h="200415">
                      <a:moveTo>
                        <a:pt x="158029" y="0"/>
                      </a:moveTo>
                      <a:cubicBezTo>
                        <a:pt x="245306" y="0"/>
                        <a:pt x="316058" y="70752"/>
                        <a:pt x="316058" y="158029"/>
                      </a:cubicBezTo>
                      <a:lnTo>
                        <a:pt x="307501" y="200415"/>
                      </a:lnTo>
                      <a:lnTo>
                        <a:pt x="283179" y="168206"/>
                      </a:lnTo>
                      <a:cubicBezTo>
                        <a:pt x="251150" y="139608"/>
                        <a:pt x="206903" y="121920"/>
                        <a:pt x="158029" y="121920"/>
                      </a:cubicBezTo>
                      <a:cubicBezTo>
                        <a:pt x="109155" y="121920"/>
                        <a:pt x="64908" y="139608"/>
                        <a:pt x="32879" y="168206"/>
                      </a:cubicBezTo>
                      <a:lnTo>
                        <a:pt x="8558" y="200415"/>
                      </a:lnTo>
                      <a:lnTo>
                        <a:pt x="0" y="158029"/>
                      </a:lnTo>
                      <a:cubicBezTo>
                        <a:pt x="0" y="70752"/>
                        <a:pt x="70752" y="0"/>
                        <a:pt x="15802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89738A13-0F60-49F9-B695-C377025E7485}"/>
                    </a:ext>
                  </a:extLst>
                </p:cNvPr>
                <p:cNvSpPr/>
                <p:nvPr/>
              </p:nvSpPr>
              <p:spPr bwMode="auto">
                <a:xfrm>
                  <a:off x="4720022" y="4695436"/>
                  <a:ext cx="293581" cy="220081"/>
                </a:xfrm>
                <a:custGeom>
                  <a:avLst/>
                  <a:gdLst>
                    <a:gd name="connsiteX0" fmla="*/ 158029 w 316058"/>
                    <a:gd name="connsiteY0" fmla="*/ 0 h 200415"/>
                    <a:gd name="connsiteX1" fmla="*/ 316058 w 316058"/>
                    <a:gd name="connsiteY1" fmla="*/ 158029 h 200415"/>
                    <a:gd name="connsiteX2" fmla="*/ 307501 w 316058"/>
                    <a:gd name="connsiteY2" fmla="*/ 200415 h 200415"/>
                    <a:gd name="connsiteX3" fmla="*/ 283179 w 316058"/>
                    <a:gd name="connsiteY3" fmla="*/ 168206 h 200415"/>
                    <a:gd name="connsiteX4" fmla="*/ 158029 w 316058"/>
                    <a:gd name="connsiteY4" fmla="*/ 121920 h 200415"/>
                    <a:gd name="connsiteX5" fmla="*/ 32879 w 316058"/>
                    <a:gd name="connsiteY5" fmla="*/ 168206 h 200415"/>
                    <a:gd name="connsiteX6" fmla="*/ 8558 w 316058"/>
                    <a:gd name="connsiteY6" fmla="*/ 200415 h 200415"/>
                    <a:gd name="connsiteX7" fmla="*/ 0 w 316058"/>
                    <a:gd name="connsiteY7" fmla="*/ 158029 h 200415"/>
                    <a:gd name="connsiteX8" fmla="*/ 158029 w 316058"/>
                    <a:gd name="connsiteY8" fmla="*/ 0 h 200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6058" h="200415">
                      <a:moveTo>
                        <a:pt x="158029" y="0"/>
                      </a:moveTo>
                      <a:cubicBezTo>
                        <a:pt x="245306" y="0"/>
                        <a:pt x="316058" y="70752"/>
                        <a:pt x="316058" y="158029"/>
                      </a:cubicBezTo>
                      <a:lnTo>
                        <a:pt x="307501" y="200415"/>
                      </a:lnTo>
                      <a:lnTo>
                        <a:pt x="283179" y="168206"/>
                      </a:lnTo>
                      <a:cubicBezTo>
                        <a:pt x="251150" y="139608"/>
                        <a:pt x="206903" y="121920"/>
                        <a:pt x="158029" y="121920"/>
                      </a:cubicBezTo>
                      <a:cubicBezTo>
                        <a:pt x="109155" y="121920"/>
                        <a:pt x="64908" y="139608"/>
                        <a:pt x="32879" y="168206"/>
                      </a:cubicBezTo>
                      <a:lnTo>
                        <a:pt x="8558" y="200415"/>
                      </a:lnTo>
                      <a:lnTo>
                        <a:pt x="0" y="158029"/>
                      </a:lnTo>
                      <a:cubicBezTo>
                        <a:pt x="0" y="70752"/>
                        <a:pt x="70752" y="0"/>
                        <a:pt x="15802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784" name="テキスト ボックス 783">
              <a:extLst>
                <a:ext uri="{FF2B5EF4-FFF2-40B4-BE49-F238E27FC236}">
                  <a16:creationId xmlns:a16="http://schemas.microsoft.com/office/drawing/2014/main" id="{F3038EB3-B626-4383-8F7C-183B3A1DAC2B}"/>
                </a:ext>
              </a:extLst>
            </p:cNvPr>
            <p:cNvSpPr txBox="1"/>
            <p:nvPr/>
          </p:nvSpPr>
          <p:spPr>
            <a:xfrm rot="20700000">
              <a:off x="2292149" y="4278102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785" name="テキスト ボックス 784">
              <a:extLst>
                <a:ext uri="{FF2B5EF4-FFF2-40B4-BE49-F238E27FC236}">
                  <a16:creationId xmlns:a16="http://schemas.microsoft.com/office/drawing/2014/main" id="{AE761DFA-D3D1-468A-8BF5-DBD5CCE5F818}"/>
                </a:ext>
              </a:extLst>
            </p:cNvPr>
            <p:cNvSpPr txBox="1"/>
            <p:nvPr/>
          </p:nvSpPr>
          <p:spPr>
            <a:xfrm rot="900000">
              <a:off x="5149196" y="6534208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786" name="フリーフォーム: 図形 785">
              <a:extLst>
                <a:ext uri="{FF2B5EF4-FFF2-40B4-BE49-F238E27FC236}">
                  <a16:creationId xmlns:a16="http://schemas.microsoft.com/office/drawing/2014/main" id="{8C5290B9-8A02-4D19-BBB1-4013BCACAC30}"/>
                </a:ext>
              </a:extLst>
            </p:cNvPr>
            <p:cNvSpPr/>
            <p:nvPr/>
          </p:nvSpPr>
          <p:spPr bwMode="auto">
            <a:xfrm>
              <a:off x="3570510" y="5274345"/>
              <a:ext cx="630661" cy="502118"/>
            </a:xfrm>
            <a:custGeom>
              <a:avLst/>
              <a:gdLst>
                <a:gd name="connsiteX0" fmla="*/ 303529 w 630661"/>
                <a:gd name="connsiteY0" fmla="*/ 0 h 525460"/>
                <a:gd name="connsiteX1" fmla="*/ 373171 w 630661"/>
                <a:gd name="connsiteY1" fmla="*/ 46164 h 525460"/>
                <a:gd name="connsiteX2" fmla="*/ 373907 w 630661"/>
                <a:gd name="connsiteY2" fmla="*/ 49805 h 525460"/>
                <a:gd name="connsiteX3" fmla="*/ 374643 w 630661"/>
                <a:gd name="connsiteY3" fmla="*/ 46163 h 525460"/>
                <a:gd name="connsiteX4" fmla="*/ 444286 w 630661"/>
                <a:gd name="connsiteY4" fmla="*/ 0 h 525460"/>
                <a:gd name="connsiteX5" fmla="*/ 513929 w 630661"/>
                <a:gd name="connsiteY5" fmla="*/ 46163 h 525460"/>
                <a:gd name="connsiteX6" fmla="*/ 516704 w 630661"/>
                <a:gd name="connsiteY6" fmla="*/ 59908 h 525460"/>
                <a:gd name="connsiteX7" fmla="*/ 526273 w 630661"/>
                <a:gd name="connsiteY7" fmla="*/ 45715 h 525460"/>
                <a:gd name="connsiteX8" fmla="*/ 569512 w 630661"/>
                <a:gd name="connsiteY8" fmla="*/ 27804 h 525460"/>
                <a:gd name="connsiteX9" fmla="*/ 630661 w 630661"/>
                <a:gd name="connsiteY9" fmla="*/ 88953 h 525460"/>
                <a:gd name="connsiteX10" fmla="*/ 630661 w 630661"/>
                <a:gd name="connsiteY10" fmla="*/ 288627 h 525460"/>
                <a:gd name="connsiteX11" fmla="*/ 630661 w 630661"/>
                <a:gd name="connsiteY11" fmla="*/ 328187 h 525460"/>
                <a:gd name="connsiteX12" fmla="*/ 433388 w 630661"/>
                <a:gd name="connsiteY12" fmla="*/ 525460 h 525460"/>
                <a:gd name="connsiteX13" fmla="*/ 287873 w 630661"/>
                <a:gd name="connsiteY13" fmla="*/ 525459 h 525460"/>
                <a:gd name="connsiteX14" fmla="*/ 148380 w 630661"/>
                <a:gd name="connsiteY14" fmla="*/ 467679 h 525460"/>
                <a:gd name="connsiteX15" fmla="*/ 122538 w 630661"/>
                <a:gd name="connsiteY15" fmla="*/ 429349 h 525460"/>
                <a:gd name="connsiteX16" fmla="*/ 117463 w 630661"/>
                <a:gd name="connsiteY16" fmla="*/ 428362 h 525460"/>
                <a:gd name="connsiteX17" fmla="*/ 93767 w 630661"/>
                <a:gd name="connsiteY17" fmla="*/ 412626 h 525460"/>
                <a:gd name="connsiteX18" fmla="*/ 36249 w 630661"/>
                <a:gd name="connsiteY18" fmla="*/ 355108 h 525460"/>
                <a:gd name="connsiteX19" fmla="*/ 30808 w 630661"/>
                <a:gd name="connsiteY19" fmla="*/ 346914 h 525460"/>
                <a:gd name="connsiteX20" fmla="*/ 20980 w 630661"/>
                <a:gd name="connsiteY20" fmla="*/ 340388 h 525460"/>
                <a:gd name="connsiteX21" fmla="*/ 20980 w 630661"/>
                <a:gd name="connsiteY21" fmla="*/ 239083 h 525460"/>
                <a:gd name="connsiteX22" fmla="*/ 78498 w 630661"/>
                <a:gd name="connsiteY22" fmla="*/ 181565 h 525460"/>
                <a:gd name="connsiteX23" fmla="*/ 87189 w 630661"/>
                <a:gd name="connsiteY23" fmla="*/ 175795 h 525460"/>
                <a:gd name="connsiteX24" fmla="*/ 87189 w 630661"/>
                <a:gd name="connsiteY24" fmla="*/ 75583 h 525460"/>
                <a:gd name="connsiteX25" fmla="*/ 162771 w 630661"/>
                <a:gd name="connsiteY25" fmla="*/ 1 h 525460"/>
                <a:gd name="connsiteX26" fmla="*/ 232415 w 630661"/>
                <a:gd name="connsiteY26" fmla="*/ 46163 h 525460"/>
                <a:gd name="connsiteX27" fmla="*/ 233150 w 630661"/>
                <a:gd name="connsiteY27" fmla="*/ 49805 h 525460"/>
                <a:gd name="connsiteX28" fmla="*/ 233885 w 630661"/>
                <a:gd name="connsiteY28" fmla="*/ 46164 h 525460"/>
                <a:gd name="connsiteX29" fmla="*/ 303529 w 630661"/>
                <a:gd name="connsiteY29" fmla="*/ 0 h 525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30661" h="525460">
                  <a:moveTo>
                    <a:pt x="303529" y="0"/>
                  </a:moveTo>
                  <a:cubicBezTo>
                    <a:pt x="334835" y="0"/>
                    <a:pt x="361698" y="19035"/>
                    <a:pt x="373171" y="46164"/>
                  </a:cubicBezTo>
                  <a:lnTo>
                    <a:pt x="373907" y="49805"/>
                  </a:lnTo>
                  <a:lnTo>
                    <a:pt x="374643" y="46163"/>
                  </a:lnTo>
                  <a:cubicBezTo>
                    <a:pt x="386116" y="19035"/>
                    <a:pt x="412978" y="1"/>
                    <a:pt x="444286" y="0"/>
                  </a:cubicBezTo>
                  <a:cubicBezTo>
                    <a:pt x="475592" y="0"/>
                    <a:pt x="502455" y="19035"/>
                    <a:pt x="513929" y="46163"/>
                  </a:cubicBezTo>
                  <a:lnTo>
                    <a:pt x="516704" y="59908"/>
                  </a:lnTo>
                  <a:lnTo>
                    <a:pt x="526273" y="45715"/>
                  </a:lnTo>
                  <a:cubicBezTo>
                    <a:pt x="537339" y="34648"/>
                    <a:pt x="552626" y="27804"/>
                    <a:pt x="569512" y="27804"/>
                  </a:cubicBezTo>
                  <a:cubicBezTo>
                    <a:pt x="603285" y="27804"/>
                    <a:pt x="630662" y="55181"/>
                    <a:pt x="630661" y="88953"/>
                  </a:cubicBezTo>
                  <a:cubicBezTo>
                    <a:pt x="630662" y="155511"/>
                    <a:pt x="630661" y="222070"/>
                    <a:pt x="630661" y="288627"/>
                  </a:cubicBezTo>
                  <a:lnTo>
                    <a:pt x="630661" y="328187"/>
                  </a:lnTo>
                  <a:cubicBezTo>
                    <a:pt x="630661" y="437138"/>
                    <a:pt x="542339" y="525460"/>
                    <a:pt x="433388" y="525460"/>
                  </a:cubicBezTo>
                  <a:lnTo>
                    <a:pt x="287873" y="525459"/>
                  </a:lnTo>
                  <a:cubicBezTo>
                    <a:pt x="233398" y="525459"/>
                    <a:pt x="184080" y="503379"/>
                    <a:pt x="148380" y="467679"/>
                  </a:cubicBezTo>
                  <a:lnTo>
                    <a:pt x="122538" y="429349"/>
                  </a:lnTo>
                  <a:lnTo>
                    <a:pt x="117463" y="428362"/>
                  </a:lnTo>
                  <a:cubicBezTo>
                    <a:pt x="108840" y="424865"/>
                    <a:pt x="100760" y="419619"/>
                    <a:pt x="93767" y="412626"/>
                  </a:cubicBezTo>
                  <a:lnTo>
                    <a:pt x="36249" y="355108"/>
                  </a:lnTo>
                  <a:lnTo>
                    <a:pt x="30808" y="346914"/>
                  </a:lnTo>
                  <a:lnTo>
                    <a:pt x="20980" y="340388"/>
                  </a:lnTo>
                  <a:cubicBezTo>
                    <a:pt x="-6994" y="312413"/>
                    <a:pt x="-6994" y="267058"/>
                    <a:pt x="20980" y="239083"/>
                  </a:cubicBezTo>
                  <a:lnTo>
                    <a:pt x="78498" y="181565"/>
                  </a:lnTo>
                  <a:lnTo>
                    <a:pt x="87189" y="175795"/>
                  </a:lnTo>
                  <a:lnTo>
                    <a:pt x="87189" y="75583"/>
                  </a:lnTo>
                  <a:cubicBezTo>
                    <a:pt x="87189" y="33840"/>
                    <a:pt x="121029" y="0"/>
                    <a:pt x="162771" y="1"/>
                  </a:cubicBezTo>
                  <a:cubicBezTo>
                    <a:pt x="194078" y="0"/>
                    <a:pt x="220940" y="19035"/>
                    <a:pt x="232415" y="46163"/>
                  </a:cubicBezTo>
                  <a:lnTo>
                    <a:pt x="233150" y="49805"/>
                  </a:lnTo>
                  <a:lnTo>
                    <a:pt x="233885" y="46164"/>
                  </a:lnTo>
                  <a:cubicBezTo>
                    <a:pt x="245359" y="19035"/>
                    <a:pt x="272221" y="0"/>
                    <a:pt x="303529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7" name="フリーフォーム: 図形 786">
              <a:extLst>
                <a:ext uri="{FF2B5EF4-FFF2-40B4-BE49-F238E27FC236}">
                  <a16:creationId xmlns:a16="http://schemas.microsoft.com/office/drawing/2014/main" id="{885DC37C-23D0-429D-A51E-37411136C2AC}"/>
                </a:ext>
              </a:extLst>
            </p:cNvPr>
            <p:cNvSpPr/>
            <p:nvPr/>
          </p:nvSpPr>
          <p:spPr bwMode="auto">
            <a:xfrm>
              <a:off x="3537173" y="5226720"/>
              <a:ext cx="630661" cy="525460"/>
            </a:xfrm>
            <a:custGeom>
              <a:avLst/>
              <a:gdLst>
                <a:gd name="connsiteX0" fmla="*/ 303529 w 630661"/>
                <a:gd name="connsiteY0" fmla="*/ 0 h 525460"/>
                <a:gd name="connsiteX1" fmla="*/ 373171 w 630661"/>
                <a:gd name="connsiteY1" fmla="*/ 46164 h 525460"/>
                <a:gd name="connsiteX2" fmla="*/ 373907 w 630661"/>
                <a:gd name="connsiteY2" fmla="*/ 49805 h 525460"/>
                <a:gd name="connsiteX3" fmla="*/ 374643 w 630661"/>
                <a:gd name="connsiteY3" fmla="*/ 46163 h 525460"/>
                <a:gd name="connsiteX4" fmla="*/ 444286 w 630661"/>
                <a:gd name="connsiteY4" fmla="*/ 0 h 525460"/>
                <a:gd name="connsiteX5" fmla="*/ 513929 w 630661"/>
                <a:gd name="connsiteY5" fmla="*/ 46163 h 525460"/>
                <a:gd name="connsiteX6" fmla="*/ 516704 w 630661"/>
                <a:gd name="connsiteY6" fmla="*/ 59908 h 525460"/>
                <a:gd name="connsiteX7" fmla="*/ 526273 w 630661"/>
                <a:gd name="connsiteY7" fmla="*/ 45715 h 525460"/>
                <a:gd name="connsiteX8" fmla="*/ 569512 w 630661"/>
                <a:gd name="connsiteY8" fmla="*/ 27804 h 525460"/>
                <a:gd name="connsiteX9" fmla="*/ 630661 w 630661"/>
                <a:gd name="connsiteY9" fmla="*/ 88953 h 525460"/>
                <a:gd name="connsiteX10" fmla="*/ 630661 w 630661"/>
                <a:gd name="connsiteY10" fmla="*/ 288627 h 525460"/>
                <a:gd name="connsiteX11" fmla="*/ 630661 w 630661"/>
                <a:gd name="connsiteY11" fmla="*/ 328187 h 525460"/>
                <a:gd name="connsiteX12" fmla="*/ 433388 w 630661"/>
                <a:gd name="connsiteY12" fmla="*/ 525460 h 525460"/>
                <a:gd name="connsiteX13" fmla="*/ 287873 w 630661"/>
                <a:gd name="connsiteY13" fmla="*/ 525459 h 525460"/>
                <a:gd name="connsiteX14" fmla="*/ 148380 w 630661"/>
                <a:gd name="connsiteY14" fmla="*/ 467679 h 525460"/>
                <a:gd name="connsiteX15" fmla="*/ 122538 w 630661"/>
                <a:gd name="connsiteY15" fmla="*/ 429349 h 525460"/>
                <a:gd name="connsiteX16" fmla="*/ 117463 w 630661"/>
                <a:gd name="connsiteY16" fmla="*/ 428362 h 525460"/>
                <a:gd name="connsiteX17" fmla="*/ 93767 w 630661"/>
                <a:gd name="connsiteY17" fmla="*/ 412626 h 525460"/>
                <a:gd name="connsiteX18" fmla="*/ 36249 w 630661"/>
                <a:gd name="connsiteY18" fmla="*/ 355108 h 525460"/>
                <a:gd name="connsiteX19" fmla="*/ 30808 w 630661"/>
                <a:gd name="connsiteY19" fmla="*/ 346914 h 525460"/>
                <a:gd name="connsiteX20" fmla="*/ 20980 w 630661"/>
                <a:gd name="connsiteY20" fmla="*/ 340388 h 525460"/>
                <a:gd name="connsiteX21" fmla="*/ 20980 w 630661"/>
                <a:gd name="connsiteY21" fmla="*/ 239083 h 525460"/>
                <a:gd name="connsiteX22" fmla="*/ 78498 w 630661"/>
                <a:gd name="connsiteY22" fmla="*/ 181565 h 525460"/>
                <a:gd name="connsiteX23" fmla="*/ 87189 w 630661"/>
                <a:gd name="connsiteY23" fmla="*/ 175795 h 525460"/>
                <a:gd name="connsiteX24" fmla="*/ 87189 w 630661"/>
                <a:gd name="connsiteY24" fmla="*/ 75583 h 525460"/>
                <a:gd name="connsiteX25" fmla="*/ 162771 w 630661"/>
                <a:gd name="connsiteY25" fmla="*/ 1 h 525460"/>
                <a:gd name="connsiteX26" fmla="*/ 232415 w 630661"/>
                <a:gd name="connsiteY26" fmla="*/ 46163 h 525460"/>
                <a:gd name="connsiteX27" fmla="*/ 233150 w 630661"/>
                <a:gd name="connsiteY27" fmla="*/ 49805 h 525460"/>
                <a:gd name="connsiteX28" fmla="*/ 233885 w 630661"/>
                <a:gd name="connsiteY28" fmla="*/ 46164 h 525460"/>
                <a:gd name="connsiteX29" fmla="*/ 303529 w 630661"/>
                <a:gd name="connsiteY29" fmla="*/ 0 h 525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30661" h="525460">
                  <a:moveTo>
                    <a:pt x="303529" y="0"/>
                  </a:moveTo>
                  <a:cubicBezTo>
                    <a:pt x="334835" y="0"/>
                    <a:pt x="361698" y="19035"/>
                    <a:pt x="373171" y="46164"/>
                  </a:cubicBezTo>
                  <a:lnTo>
                    <a:pt x="373907" y="49805"/>
                  </a:lnTo>
                  <a:lnTo>
                    <a:pt x="374643" y="46163"/>
                  </a:lnTo>
                  <a:cubicBezTo>
                    <a:pt x="386116" y="19035"/>
                    <a:pt x="412978" y="1"/>
                    <a:pt x="444286" y="0"/>
                  </a:cubicBezTo>
                  <a:cubicBezTo>
                    <a:pt x="475592" y="0"/>
                    <a:pt x="502455" y="19035"/>
                    <a:pt x="513929" y="46163"/>
                  </a:cubicBezTo>
                  <a:lnTo>
                    <a:pt x="516704" y="59908"/>
                  </a:lnTo>
                  <a:lnTo>
                    <a:pt x="526273" y="45715"/>
                  </a:lnTo>
                  <a:cubicBezTo>
                    <a:pt x="537339" y="34648"/>
                    <a:pt x="552626" y="27804"/>
                    <a:pt x="569512" y="27804"/>
                  </a:cubicBezTo>
                  <a:cubicBezTo>
                    <a:pt x="603285" y="27804"/>
                    <a:pt x="630662" y="55181"/>
                    <a:pt x="630661" y="88953"/>
                  </a:cubicBezTo>
                  <a:cubicBezTo>
                    <a:pt x="630662" y="155511"/>
                    <a:pt x="630661" y="222070"/>
                    <a:pt x="630661" y="288627"/>
                  </a:cubicBezTo>
                  <a:lnTo>
                    <a:pt x="630661" y="328187"/>
                  </a:lnTo>
                  <a:cubicBezTo>
                    <a:pt x="630661" y="437138"/>
                    <a:pt x="542339" y="525460"/>
                    <a:pt x="433388" y="525460"/>
                  </a:cubicBezTo>
                  <a:lnTo>
                    <a:pt x="287873" y="525459"/>
                  </a:lnTo>
                  <a:cubicBezTo>
                    <a:pt x="233398" y="525459"/>
                    <a:pt x="184080" y="503379"/>
                    <a:pt x="148380" y="467679"/>
                  </a:cubicBezTo>
                  <a:lnTo>
                    <a:pt x="122538" y="429349"/>
                  </a:lnTo>
                  <a:lnTo>
                    <a:pt x="117463" y="428362"/>
                  </a:lnTo>
                  <a:cubicBezTo>
                    <a:pt x="108840" y="424865"/>
                    <a:pt x="100760" y="419619"/>
                    <a:pt x="93767" y="412626"/>
                  </a:cubicBezTo>
                  <a:lnTo>
                    <a:pt x="36249" y="355108"/>
                  </a:lnTo>
                  <a:lnTo>
                    <a:pt x="30808" y="346914"/>
                  </a:lnTo>
                  <a:lnTo>
                    <a:pt x="20980" y="340388"/>
                  </a:lnTo>
                  <a:cubicBezTo>
                    <a:pt x="-6994" y="312413"/>
                    <a:pt x="-6994" y="267058"/>
                    <a:pt x="20980" y="239083"/>
                  </a:cubicBezTo>
                  <a:lnTo>
                    <a:pt x="78498" y="181565"/>
                  </a:lnTo>
                  <a:lnTo>
                    <a:pt x="87189" y="175795"/>
                  </a:lnTo>
                  <a:lnTo>
                    <a:pt x="87189" y="75583"/>
                  </a:lnTo>
                  <a:cubicBezTo>
                    <a:pt x="87189" y="33840"/>
                    <a:pt x="121029" y="0"/>
                    <a:pt x="162771" y="1"/>
                  </a:cubicBezTo>
                  <a:cubicBezTo>
                    <a:pt x="194078" y="0"/>
                    <a:pt x="220940" y="19035"/>
                    <a:pt x="232415" y="46163"/>
                  </a:cubicBezTo>
                  <a:lnTo>
                    <a:pt x="233150" y="49805"/>
                  </a:lnTo>
                  <a:lnTo>
                    <a:pt x="233885" y="46164"/>
                  </a:lnTo>
                  <a:cubicBezTo>
                    <a:pt x="245359" y="19035"/>
                    <a:pt x="272221" y="0"/>
                    <a:pt x="303529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8" name="台形 787">
              <a:extLst>
                <a:ext uri="{FF2B5EF4-FFF2-40B4-BE49-F238E27FC236}">
                  <a16:creationId xmlns:a16="http://schemas.microsoft.com/office/drawing/2014/main" id="{511F4FF8-8DAC-46B2-8C9A-0C0948D730BF}"/>
                </a:ext>
              </a:extLst>
            </p:cNvPr>
            <p:cNvSpPr/>
            <p:nvPr/>
          </p:nvSpPr>
          <p:spPr bwMode="auto">
            <a:xfrm rot="11700000">
              <a:off x="3540625" y="5705129"/>
              <a:ext cx="370433" cy="815690"/>
            </a:xfrm>
            <a:prstGeom prst="trapezoid">
              <a:avLst>
                <a:gd name="adj" fmla="val 29284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32" name="グループ化 831">
            <a:extLst>
              <a:ext uri="{FF2B5EF4-FFF2-40B4-BE49-F238E27FC236}">
                <a16:creationId xmlns:a16="http://schemas.microsoft.com/office/drawing/2014/main" id="{9F4B8538-4798-43C8-811D-EE96BF744A45}"/>
              </a:ext>
            </a:extLst>
          </p:cNvPr>
          <p:cNvGrpSpPr>
            <a:grpSpLocks noChangeAspect="1"/>
          </p:cNvGrpSpPr>
          <p:nvPr/>
        </p:nvGrpSpPr>
        <p:grpSpPr>
          <a:xfrm>
            <a:off x="8185584" y="2673519"/>
            <a:ext cx="924004" cy="1671923"/>
            <a:chOff x="3363194" y="-2376543"/>
            <a:chExt cx="2626838" cy="4753085"/>
          </a:xfrm>
        </p:grpSpPr>
        <p:sp>
          <p:nvSpPr>
            <p:cNvPr id="833" name="台形 832">
              <a:extLst>
                <a:ext uri="{FF2B5EF4-FFF2-40B4-BE49-F238E27FC236}">
                  <a16:creationId xmlns:a16="http://schemas.microsoft.com/office/drawing/2014/main" id="{4B7257C0-A03C-4675-9E2F-CE50753913AA}"/>
                </a:ext>
              </a:extLst>
            </p:cNvPr>
            <p:cNvSpPr/>
            <p:nvPr/>
          </p:nvSpPr>
          <p:spPr bwMode="auto">
            <a:xfrm rot="19800000" flipH="1">
              <a:off x="5035241" y="271566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4" name="フローチャート: 論理積ゲート 833">
              <a:extLst>
                <a:ext uri="{FF2B5EF4-FFF2-40B4-BE49-F238E27FC236}">
                  <a16:creationId xmlns:a16="http://schemas.microsoft.com/office/drawing/2014/main" id="{3A2D5A05-2672-43B7-8FBC-4F0BBCCB548C}"/>
                </a:ext>
              </a:extLst>
            </p:cNvPr>
            <p:cNvSpPr/>
            <p:nvPr/>
          </p:nvSpPr>
          <p:spPr bwMode="auto">
            <a:xfrm rot="16200000">
              <a:off x="3423624" y="-2376543"/>
              <a:ext cx="2519760" cy="2519760"/>
            </a:xfrm>
            <a:prstGeom prst="flowChartDela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5" name="フリーフォーム: 図形 834">
              <a:extLst>
                <a:ext uri="{FF2B5EF4-FFF2-40B4-BE49-F238E27FC236}">
                  <a16:creationId xmlns:a16="http://schemas.microsoft.com/office/drawing/2014/main" id="{010D9A82-C224-42A2-B65A-F46C1405ABA4}"/>
                </a:ext>
              </a:extLst>
            </p:cNvPr>
            <p:cNvSpPr/>
            <p:nvPr/>
          </p:nvSpPr>
          <p:spPr bwMode="auto">
            <a:xfrm rot="13500000">
              <a:off x="3492966" y="777002"/>
              <a:ext cx="670246" cy="929790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6" name="台形 835">
              <a:extLst>
                <a:ext uri="{FF2B5EF4-FFF2-40B4-BE49-F238E27FC236}">
                  <a16:creationId xmlns:a16="http://schemas.microsoft.com/office/drawing/2014/main" id="{A11551F6-C2C2-42FF-AD09-B93FBE80BA40}"/>
                </a:ext>
              </a:extLst>
            </p:cNvPr>
            <p:cNvSpPr/>
            <p:nvPr/>
          </p:nvSpPr>
          <p:spPr bwMode="auto">
            <a:xfrm rot="1800000">
              <a:off x="3939631" y="202556"/>
              <a:ext cx="370433" cy="948889"/>
            </a:xfrm>
            <a:prstGeom prst="trapezoid">
              <a:avLst>
                <a:gd name="adj" fmla="val 38021"/>
              </a:avLst>
            </a:pr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7" name="楕円 836">
              <a:extLst>
                <a:ext uri="{FF2B5EF4-FFF2-40B4-BE49-F238E27FC236}">
                  <a16:creationId xmlns:a16="http://schemas.microsoft.com/office/drawing/2014/main" id="{813A14BD-1A5C-44A5-B52F-E314ACC915A6}"/>
                </a:ext>
              </a:extLst>
            </p:cNvPr>
            <p:cNvSpPr/>
            <p:nvPr/>
          </p:nvSpPr>
          <p:spPr bwMode="auto">
            <a:xfrm rot="20700000">
              <a:off x="3366021" y="-1157889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8" name="四角形: 角を丸くする 837">
              <a:extLst>
                <a:ext uri="{FF2B5EF4-FFF2-40B4-BE49-F238E27FC236}">
                  <a16:creationId xmlns:a16="http://schemas.microsoft.com/office/drawing/2014/main" id="{0ECEDB47-7FCC-434D-9297-9DF2B6687CC3}"/>
                </a:ext>
              </a:extLst>
            </p:cNvPr>
            <p:cNvSpPr/>
            <p:nvPr/>
          </p:nvSpPr>
          <p:spPr bwMode="auto">
            <a:xfrm flipH="1">
              <a:off x="4794855" y="1578080"/>
              <a:ext cx="180207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9" name="フリーフォーム: 図形 838">
              <a:extLst>
                <a:ext uri="{FF2B5EF4-FFF2-40B4-BE49-F238E27FC236}">
                  <a16:creationId xmlns:a16="http://schemas.microsoft.com/office/drawing/2014/main" id="{1526FB7D-696D-45AE-8EE2-800E2DDBE9E3}"/>
                </a:ext>
              </a:extLst>
            </p:cNvPr>
            <p:cNvSpPr/>
            <p:nvPr/>
          </p:nvSpPr>
          <p:spPr bwMode="auto">
            <a:xfrm flipH="1">
              <a:off x="4785549" y="2196522"/>
              <a:ext cx="493254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0" name="四角形: 角を丸くする 839">
              <a:extLst>
                <a:ext uri="{FF2B5EF4-FFF2-40B4-BE49-F238E27FC236}">
                  <a16:creationId xmlns:a16="http://schemas.microsoft.com/office/drawing/2014/main" id="{D1C42F07-595A-4D6C-ACCC-F78F8787241B}"/>
                </a:ext>
              </a:extLst>
            </p:cNvPr>
            <p:cNvSpPr/>
            <p:nvPr/>
          </p:nvSpPr>
          <p:spPr bwMode="auto">
            <a:xfrm>
              <a:off x="4416218" y="1578080"/>
              <a:ext cx="180208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1" name="フリーフォーム: 図形 840">
              <a:extLst>
                <a:ext uri="{FF2B5EF4-FFF2-40B4-BE49-F238E27FC236}">
                  <a16:creationId xmlns:a16="http://schemas.microsoft.com/office/drawing/2014/main" id="{BF350102-2FFA-4C1F-8F28-65739BEC434D}"/>
                </a:ext>
              </a:extLst>
            </p:cNvPr>
            <p:cNvSpPr/>
            <p:nvPr/>
          </p:nvSpPr>
          <p:spPr bwMode="auto">
            <a:xfrm>
              <a:off x="4112476" y="2196522"/>
              <a:ext cx="493256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2" name="台形 841">
              <a:extLst>
                <a:ext uri="{FF2B5EF4-FFF2-40B4-BE49-F238E27FC236}">
                  <a16:creationId xmlns:a16="http://schemas.microsoft.com/office/drawing/2014/main" id="{0506E6F6-8F77-433B-A64A-8C3394125A10}"/>
                </a:ext>
              </a:extLst>
            </p:cNvPr>
            <p:cNvSpPr/>
            <p:nvPr/>
          </p:nvSpPr>
          <p:spPr bwMode="auto">
            <a:xfrm rot="10800000" flipV="1">
              <a:off x="4194296" y="1049243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3" name="フリーフォーム: 図形 842">
              <a:extLst>
                <a:ext uri="{FF2B5EF4-FFF2-40B4-BE49-F238E27FC236}">
                  <a16:creationId xmlns:a16="http://schemas.microsoft.com/office/drawing/2014/main" id="{6BD18855-C031-4592-A66E-273FA4C74631}"/>
                </a:ext>
              </a:extLst>
            </p:cNvPr>
            <p:cNvSpPr/>
            <p:nvPr/>
          </p:nvSpPr>
          <p:spPr bwMode="auto">
            <a:xfrm>
              <a:off x="4216782" y="176012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06751 w 922490"/>
                <a:gd name="connsiteY5" fmla="*/ 981625 h 981625"/>
                <a:gd name="connsiteX6" fmla="*/ 0 w 922490"/>
                <a:gd name="connsiteY6" fmla="*/ 981625 h 981625"/>
                <a:gd name="connsiteX7" fmla="*/ 0 w 922490"/>
                <a:gd name="connsiteY7" fmla="*/ 292715 h 981625"/>
                <a:gd name="connsiteX8" fmla="*/ 292715 w 922490"/>
                <a:gd name="connsiteY8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0 w 922490"/>
                <a:gd name="connsiteY5" fmla="*/ 981625 h 981625"/>
                <a:gd name="connsiteX6" fmla="*/ 0 w 922490"/>
                <a:gd name="connsiteY6" fmla="*/ 292715 h 981625"/>
                <a:gd name="connsiteX7" fmla="*/ 292715 w 922490"/>
                <a:gd name="connsiteY7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0 w 922490"/>
                <a:gd name="connsiteY4" fmla="*/ 981625 h 981625"/>
                <a:gd name="connsiteX5" fmla="*/ 0 w 922490"/>
                <a:gd name="connsiteY5" fmla="*/ 292715 h 981625"/>
                <a:gd name="connsiteX6" fmla="*/ 292715 w 922490"/>
                <a:gd name="connsiteY6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4" name="フリーフォーム: 図形 843">
              <a:extLst>
                <a:ext uri="{FF2B5EF4-FFF2-40B4-BE49-F238E27FC236}">
                  <a16:creationId xmlns:a16="http://schemas.microsoft.com/office/drawing/2014/main" id="{92EF498E-2719-4FCD-BC3F-A48FFA10EDAA}"/>
                </a:ext>
              </a:extLst>
            </p:cNvPr>
            <p:cNvSpPr/>
            <p:nvPr/>
          </p:nvSpPr>
          <p:spPr bwMode="auto">
            <a:xfrm>
              <a:off x="4498038" y="-179588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5" name="楕円 844">
              <a:extLst>
                <a:ext uri="{FF2B5EF4-FFF2-40B4-BE49-F238E27FC236}">
                  <a16:creationId xmlns:a16="http://schemas.microsoft.com/office/drawing/2014/main" id="{DE8D9999-4F8A-4ACE-B694-FDC9B6C391E2}"/>
                </a:ext>
              </a:extLst>
            </p:cNvPr>
            <p:cNvSpPr/>
            <p:nvPr/>
          </p:nvSpPr>
          <p:spPr bwMode="auto">
            <a:xfrm rot="900000" flipH="1">
              <a:off x="5480376" y="-1157890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6" name="四角形: 角を丸くする 845">
              <a:extLst>
                <a:ext uri="{FF2B5EF4-FFF2-40B4-BE49-F238E27FC236}">
                  <a16:creationId xmlns:a16="http://schemas.microsoft.com/office/drawing/2014/main" id="{CAF7E19F-9FF3-4C2E-B39D-D104238EC5B1}"/>
                </a:ext>
              </a:extLst>
            </p:cNvPr>
            <p:cNvSpPr/>
            <p:nvPr/>
          </p:nvSpPr>
          <p:spPr bwMode="auto">
            <a:xfrm flipH="1">
              <a:off x="4794854" y="1885432"/>
              <a:ext cx="180207" cy="313408"/>
            </a:xfrm>
            <a:prstGeom prst="roundRect">
              <a:avLst>
                <a:gd name="adj" fmla="val 0"/>
              </a:avLst>
            </a:pr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7" name="四角形: 角を丸くする 846">
              <a:extLst>
                <a:ext uri="{FF2B5EF4-FFF2-40B4-BE49-F238E27FC236}">
                  <a16:creationId xmlns:a16="http://schemas.microsoft.com/office/drawing/2014/main" id="{33CD660C-51BE-469F-86F5-83F8D87D456E}"/>
                </a:ext>
              </a:extLst>
            </p:cNvPr>
            <p:cNvSpPr/>
            <p:nvPr/>
          </p:nvSpPr>
          <p:spPr bwMode="auto">
            <a:xfrm>
              <a:off x="4416218" y="1885432"/>
              <a:ext cx="180208" cy="313408"/>
            </a:xfrm>
            <a:prstGeom prst="roundRect">
              <a:avLst>
                <a:gd name="adj" fmla="val 0"/>
              </a:avLst>
            </a:pr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8" name="二等辺三角形 1">
              <a:extLst>
                <a:ext uri="{FF2B5EF4-FFF2-40B4-BE49-F238E27FC236}">
                  <a16:creationId xmlns:a16="http://schemas.microsoft.com/office/drawing/2014/main" id="{37922E24-9DBB-42B4-9732-332EA74F77E9}"/>
                </a:ext>
              </a:extLst>
            </p:cNvPr>
            <p:cNvSpPr/>
            <p:nvPr/>
          </p:nvSpPr>
          <p:spPr bwMode="auto">
            <a:xfrm>
              <a:off x="4419681" y="188844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9" name="二等辺三角形 1">
              <a:extLst>
                <a:ext uri="{FF2B5EF4-FFF2-40B4-BE49-F238E27FC236}">
                  <a16:creationId xmlns:a16="http://schemas.microsoft.com/office/drawing/2014/main" id="{02370F92-EFAE-4838-A093-98C22B69C3AD}"/>
                </a:ext>
              </a:extLst>
            </p:cNvPr>
            <p:cNvSpPr/>
            <p:nvPr/>
          </p:nvSpPr>
          <p:spPr bwMode="auto">
            <a:xfrm flipH="1">
              <a:off x="4680232" y="188843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50" name="グループ化 849">
              <a:extLst>
                <a:ext uri="{FF2B5EF4-FFF2-40B4-BE49-F238E27FC236}">
                  <a16:creationId xmlns:a16="http://schemas.microsoft.com/office/drawing/2014/main" id="{B8D6EC10-669C-4A50-9526-D024D77ED368}"/>
                </a:ext>
              </a:extLst>
            </p:cNvPr>
            <p:cNvGrpSpPr/>
            <p:nvPr/>
          </p:nvGrpSpPr>
          <p:grpSpPr>
            <a:xfrm>
              <a:off x="4492884" y="257313"/>
              <a:ext cx="372505" cy="539963"/>
              <a:chOff x="6912424" y="6324828"/>
              <a:chExt cx="449175" cy="539963"/>
            </a:xfrm>
          </p:grpSpPr>
          <p:sp>
            <p:nvSpPr>
              <p:cNvPr id="892" name="二等辺三角形 2">
                <a:extLst>
                  <a:ext uri="{FF2B5EF4-FFF2-40B4-BE49-F238E27FC236}">
                    <a16:creationId xmlns:a16="http://schemas.microsoft.com/office/drawing/2014/main" id="{14E6A938-F423-46F2-80D9-2D9ED7416545}"/>
                  </a:ext>
                </a:extLst>
              </p:cNvPr>
              <p:cNvSpPr/>
              <p:nvPr/>
            </p:nvSpPr>
            <p:spPr bwMode="auto">
              <a:xfrm rot="900000">
                <a:off x="6940741" y="6413350"/>
                <a:ext cx="191354" cy="451441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  <a:gd name="connsiteX0" fmla="*/ 5 w 813345"/>
                  <a:gd name="connsiteY0" fmla="*/ 677462 h 762145"/>
                  <a:gd name="connsiteX1" fmla="*/ 718149 w 813345"/>
                  <a:gd name="connsiteY1" fmla="*/ 0 h 762145"/>
                  <a:gd name="connsiteX2" fmla="*/ 727589 w 813345"/>
                  <a:gd name="connsiteY2" fmla="*/ 677462 h 762145"/>
                  <a:gd name="connsiteX3" fmla="*/ 5 w 813345"/>
                  <a:gd name="connsiteY3" fmla="*/ 677462 h 762145"/>
                  <a:gd name="connsiteX0" fmla="*/ 24 w 813360"/>
                  <a:gd name="connsiteY0" fmla="*/ 677462 h 762143"/>
                  <a:gd name="connsiteX1" fmla="*/ 718168 w 813360"/>
                  <a:gd name="connsiteY1" fmla="*/ 0 h 762143"/>
                  <a:gd name="connsiteX2" fmla="*/ 727608 w 813360"/>
                  <a:gd name="connsiteY2" fmla="*/ 677462 h 762143"/>
                  <a:gd name="connsiteX3" fmla="*/ 24 w 813360"/>
                  <a:gd name="connsiteY3" fmla="*/ 677462 h 762143"/>
                  <a:gd name="connsiteX0" fmla="*/ 24 w 754732"/>
                  <a:gd name="connsiteY0" fmla="*/ 677462 h 762145"/>
                  <a:gd name="connsiteX1" fmla="*/ 718168 w 754732"/>
                  <a:gd name="connsiteY1" fmla="*/ 0 h 762145"/>
                  <a:gd name="connsiteX2" fmla="*/ 727608 w 754732"/>
                  <a:gd name="connsiteY2" fmla="*/ 677462 h 762145"/>
                  <a:gd name="connsiteX3" fmla="*/ 24 w 754732"/>
                  <a:gd name="connsiteY3" fmla="*/ 677462 h 762145"/>
                  <a:gd name="connsiteX0" fmla="*/ 24 w 754732"/>
                  <a:gd name="connsiteY0" fmla="*/ 677462 h 762143"/>
                  <a:gd name="connsiteX1" fmla="*/ 718168 w 754732"/>
                  <a:gd name="connsiteY1" fmla="*/ 0 h 762143"/>
                  <a:gd name="connsiteX2" fmla="*/ 727608 w 754732"/>
                  <a:gd name="connsiteY2" fmla="*/ 677462 h 762143"/>
                  <a:gd name="connsiteX3" fmla="*/ 24 w 754732"/>
                  <a:gd name="connsiteY3" fmla="*/ 677462 h 762143"/>
                  <a:gd name="connsiteX0" fmla="*/ 24 w 754732"/>
                  <a:gd name="connsiteY0" fmla="*/ 677462 h 744266"/>
                  <a:gd name="connsiteX1" fmla="*/ 718168 w 754732"/>
                  <a:gd name="connsiteY1" fmla="*/ 0 h 744266"/>
                  <a:gd name="connsiteX2" fmla="*/ 727608 w 754732"/>
                  <a:gd name="connsiteY2" fmla="*/ 677462 h 744266"/>
                  <a:gd name="connsiteX3" fmla="*/ 24 w 754732"/>
                  <a:gd name="connsiteY3" fmla="*/ 677462 h 744266"/>
                  <a:gd name="connsiteX0" fmla="*/ 19 w 771082"/>
                  <a:gd name="connsiteY0" fmla="*/ 729733 h 773343"/>
                  <a:gd name="connsiteX1" fmla="*/ 733633 w 771082"/>
                  <a:gd name="connsiteY1" fmla="*/ 0 h 773343"/>
                  <a:gd name="connsiteX2" fmla="*/ 743073 w 771082"/>
                  <a:gd name="connsiteY2" fmla="*/ 677462 h 773343"/>
                  <a:gd name="connsiteX3" fmla="*/ 19 w 771082"/>
                  <a:gd name="connsiteY3" fmla="*/ 729733 h 773343"/>
                  <a:gd name="connsiteX0" fmla="*/ 19 w 743073"/>
                  <a:gd name="connsiteY0" fmla="*/ 729733 h 773343"/>
                  <a:gd name="connsiteX1" fmla="*/ 733633 w 743073"/>
                  <a:gd name="connsiteY1" fmla="*/ 0 h 773343"/>
                  <a:gd name="connsiteX2" fmla="*/ 743073 w 743073"/>
                  <a:gd name="connsiteY2" fmla="*/ 677462 h 773343"/>
                  <a:gd name="connsiteX3" fmla="*/ 19 w 743073"/>
                  <a:gd name="connsiteY3" fmla="*/ 729733 h 773343"/>
                  <a:gd name="connsiteX0" fmla="*/ 19 w 743073"/>
                  <a:gd name="connsiteY0" fmla="*/ 729733 h 762852"/>
                  <a:gd name="connsiteX1" fmla="*/ 733633 w 743073"/>
                  <a:gd name="connsiteY1" fmla="*/ 0 h 762852"/>
                  <a:gd name="connsiteX2" fmla="*/ 743073 w 743073"/>
                  <a:gd name="connsiteY2" fmla="*/ 677462 h 762852"/>
                  <a:gd name="connsiteX3" fmla="*/ 19 w 743073"/>
                  <a:gd name="connsiteY3" fmla="*/ 729733 h 762852"/>
                  <a:gd name="connsiteX0" fmla="*/ 588 w 743642"/>
                  <a:gd name="connsiteY0" fmla="*/ 781932 h 815049"/>
                  <a:gd name="connsiteX1" fmla="*/ 610378 w 743642"/>
                  <a:gd name="connsiteY1" fmla="*/ 1 h 815049"/>
                  <a:gd name="connsiteX2" fmla="*/ 743642 w 743642"/>
                  <a:gd name="connsiteY2" fmla="*/ 729661 h 815049"/>
                  <a:gd name="connsiteX3" fmla="*/ 588 w 743642"/>
                  <a:gd name="connsiteY3" fmla="*/ 781932 h 815049"/>
                  <a:gd name="connsiteX0" fmla="*/ 588 w 743642"/>
                  <a:gd name="connsiteY0" fmla="*/ 781930 h 815049"/>
                  <a:gd name="connsiteX1" fmla="*/ 610378 w 743642"/>
                  <a:gd name="connsiteY1" fmla="*/ -1 h 815049"/>
                  <a:gd name="connsiteX2" fmla="*/ 743642 w 743642"/>
                  <a:gd name="connsiteY2" fmla="*/ 729659 h 815049"/>
                  <a:gd name="connsiteX3" fmla="*/ 588 w 743642"/>
                  <a:gd name="connsiteY3" fmla="*/ 781930 h 815049"/>
                  <a:gd name="connsiteX0" fmla="*/ 8 w 743062"/>
                  <a:gd name="connsiteY0" fmla="*/ 781932 h 815049"/>
                  <a:gd name="connsiteX1" fmla="*/ 609798 w 743062"/>
                  <a:gd name="connsiteY1" fmla="*/ 1 h 815049"/>
                  <a:gd name="connsiteX2" fmla="*/ 743062 w 743062"/>
                  <a:gd name="connsiteY2" fmla="*/ 729661 h 815049"/>
                  <a:gd name="connsiteX3" fmla="*/ 8 w 743062"/>
                  <a:gd name="connsiteY3" fmla="*/ 781932 h 815049"/>
                  <a:gd name="connsiteX0" fmla="*/ 8 w 743062"/>
                  <a:gd name="connsiteY0" fmla="*/ 781930 h 815049"/>
                  <a:gd name="connsiteX1" fmla="*/ 609798 w 743062"/>
                  <a:gd name="connsiteY1" fmla="*/ -1 h 815049"/>
                  <a:gd name="connsiteX2" fmla="*/ 743062 w 743062"/>
                  <a:gd name="connsiteY2" fmla="*/ 729659 h 815049"/>
                  <a:gd name="connsiteX3" fmla="*/ 8 w 743062"/>
                  <a:gd name="connsiteY3" fmla="*/ 781930 h 815049"/>
                  <a:gd name="connsiteX0" fmla="*/ 8 w 837322"/>
                  <a:gd name="connsiteY0" fmla="*/ 781932 h 821255"/>
                  <a:gd name="connsiteX1" fmla="*/ 609798 w 837322"/>
                  <a:gd name="connsiteY1" fmla="*/ 1 h 821255"/>
                  <a:gd name="connsiteX2" fmla="*/ 837322 w 837322"/>
                  <a:gd name="connsiteY2" fmla="*/ 747642 h 821255"/>
                  <a:gd name="connsiteX3" fmla="*/ 8 w 837322"/>
                  <a:gd name="connsiteY3" fmla="*/ 781932 h 821255"/>
                  <a:gd name="connsiteX0" fmla="*/ 8 w 837322"/>
                  <a:gd name="connsiteY0" fmla="*/ 781930 h 812559"/>
                  <a:gd name="connsiteX1" fmla="*/ 609798 w 837322"/>
                  <a:gd name="connsiteY1" fmla="*/ -1 h 812559"/>
                  <a:gd name="connsiteX2" fmla="*/ 837322 w 837322"/>
                  <a:gd name="connsiteY2" fmla="*/ 747640 h 812559"/>
                  <a:gd name="connsiteX3" fmla="*/ 8 w 837322"/>
                  <a:gd name="connsiteY3" fmla="*/ 781930 h 812559"/>
                  <a:gd name="connsiteX0" fmla="*/ 7 w 857602"/>
                  <a:gd name="connsiteY0" fmla="*/ 763388 h 800151"/>
                  <a:gd name="connsiteX1" fmla="*/ 630078 w 857602"/>
                  <a:gd name="connsiteY1" fmla="*/ 1 h 800151"/>
                  <a:gd name="connsiteX2" fmla="*/ 857602 w 857602"/>
                  <a:gd name="connsiteY2" fmla="*/ 747642 h 800151"/>
                  <a:gd name="connsiteX3" fmla="*/ 7 w 857602"/>
                  <a:gd name="connsiteY3" fmla="*/ 763388 h 800151"/>
                  <a:gd name="connsiteX0" fmla="*/ 7 w 857602"/>
                  <a:gd name="connsiteY0" fmla="*/ 763386 h 798815"/>
                  <a:gd name="connsiteX1" fmla="*/ 630078 w 857602"/>
                  <a:gd name="connsiteY1" fmla="*/ -1 h 798815"/>
                  <a:gd name="connsiteX2" fmla="*/ 857602 w 857602"/>
                  <a:gd name="connsiteY2" fmla="*/ 747640 h 798815"/>
                  <a:gd name="connsiteX3" fmla="*/ 7 w 857602"/>
                  <a:gd name="connsiteY3" fmla="*/ 763386 h 798815"/>
                  <a:gd name="connsiteX0" fmla="*/ 7 w 903886"/>
                  <a:gd name="connsiteY0" fmla="*/ 763388 h 805493"/>
                  <a:gd name="connsiteX1" fmla="*/ 630078 w 903886"/>
                  <a:gd name="connsiteY1" fmla="*/ 1 h 805493"/>
                  <a:gd name="connsiteX2" fmla="*/ 903885 w 903886"/>
                  <a:gd name="connsiteY2" fmla="*/ 763037 h 805493"/>
                  <a:gd name="connsiteX3" fmla="*/ 7 w 903886"/>
                  <a:gd name="connsiteY3" fmla="*/ 763388 h 805493"/>
                  <a:gd name="connsiteX0" fmla="*/ 7 w 905337"/>
                  <a:gd name="connsiteY0" fmla="*/ 763386 h 805493"/>
                  <a:gd name="connsiteX1" fmla="*/ 630078 w 905337"/>
                  <a:gd name="connsiteY1" fmla="*/ -1 h 805493"/>
                  <a:gd name="connsiteX2" fmla="*/ 903885 w 905337"/>
                  <a:gd name="connsiteY2" fmla="*/ 763035 h 805493"/>
                  <a:gd name="connsiteX3" fmla="*/ 7 w 905337"/>
                  <a:gd name="connsiteY3" fmla="*/ 763386 h 805493"/>
                  <a:gd name="connsiteX0" fmla="*/ 7 w 906174"/>
                  <a:gd name="connsiteY0" fmla="*/ 763388 h 805493"/>
                  <a:gd name="connsiteX1" fmla="*/ 630078 w 906174"/>
                  <a:gd name="connsiteY1" fmla="*/ 1 h 805493"/>
                  <a:gd name="connsiteX2" fmla="*/ 903885 w 906174"/>
                  <a:gd name="connsiteY2" fmla="*/ 763037 h 805493"/>
                  <a:gd name="connsiteX3" fmla="*/ 7 w 906174"/>
                  <a:gd name="connsiteY3" fmla="*/ 763388 h 805493"/>
                  <a:gd name="connsiteX0" fmla="*/ 11 w 905737"/>
                  <a:gd name="connsiteY0" fmla="*/ 754614 h 796721"/>
                  <a:gd name="connsiteX1" fmla="*/ 589064 w 905737"/>
                  <a:gd name="connsiteY1" fmla="*/ -1 h 796721"/>
                  <a:gd name="connsiteX2" fmla="*/ 903889 w 905737"/>
                  <a:gd name="connsiteY2" fmla="*/ 754263 h 796721"/>
                  <a:gd name="connsiteX3" fmla="*/ 11 w 905737"/>
                  <a:gd name="connsiteY3" fmla="*/ 754614 h 796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5737" h="796721">
                    <a:moveTo>
                      <a:pt x="11" y="754614"/>
                    </a:moveTo>
                    <a:cubicBezTo>
                      <a:pt x="-1562" y="641704"/>
                      <a:pt x="191150" y="208866"/>
                      <a:pt x="589064" y="-1"/>
                    </a:cubicBezTo>
                    <a:cubicBezTo>
                      <a:pt x="734814" y="250833"/>
                      <a:pt x="926632" y="590097"/>
                      <a:pt x="903889" y="754263"/>
                    </a:cubicBezTo>
                    <a:cubicBezTo>
                      <a:pt x="713812" y="808498"/>
                      <a:pt x="173685" y="813078"/>
                      <a:pt x="11" y="75461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3" name="二等辺三角形 2">
                <a:extLst>
                  <a:ext uri="{FF2B5EF4-FFF2-40B4-BE49-F238E27FC236}">
                    <a16:creationId xmlns:a16="http://schemas.microsoft.com/office/drawing/2014/main" id="{11087E2E-0AE5-4840-88A3-8D6505926ECE}"/>
                  </a:ext>
                </a:extLst>
              </p:cNvPr>
              <p:cNvSpPr/>
              <p:nvPr/>
            </p:nvSpPr>
            <p:spPr bwMode="auto">
              <a:xfrm rot="1800000">
                <a:off x="6912424" y="6336812"/>
                <a:ext cx="229280" cy="397387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6015" h="802983">
                    <a:moveTo>
                      <a:pt x="3168" y="750254"/>
                    </a:moveTo>
                    <a:cubicBezTo>
                      <a:pt x="-32730" y="678762"/>
                      <a:pt x="245696" y="250085"/>
                      <a:pt x="366960" y="0"/>
                    </a:cubicBezTo>
                    <a:cubicBezTo>
                      <a:pt x="488224" y="250085"/>
                      <a:pt x="778556" y="681144"/>
                      <a:pt x="730752" y="750254"/>
                    </a:cubicBezTo>
                    <a:cubicBezTo>
                      <a:pt x="682948" y="819364"/>
                      <a:pt x="39066" y="821746"/>
                      <a:pt x="3168" y="75025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4" name="二等辺三角形 2">
                <a:extLst>
                  <a:ext uri="{FF2B5EF4-FFF2-40B4-BE49-F238E27FC236}">
                    <a16:creationId xmlns:a16="http://schemas.microsoft.com/office/drawing/2014/main" id="{5E431F13-3958-4E6B-99E9-F1136933611D}"/>
                  </a:ext>
                </a:extLst>
              </p:cNvPr>
              <p:cNvSpPr/>
              <p:nvPr/>
            </p:nvSpPr>
            <p:spPr bwMode="auto">
              <a:xfrm rot="20700000" flipH="1">
                <a:off x="7142827" y="6412525"/>
                <a:ext cx="182115" cy="441622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  <a:gd name="connsiteX0" fmla="*/ 5 w 813345"/>
                  <a:gd name="connsiteY0" fmla="*/ 677462 h 762145"/>
                  <a:gd name="connsiteX1" fmla="*/ 718149 w 813345"/>
                  <a:gd name="connsiteY1" fmla="*/ 0 h 762145"/>
                  <a:gd name="connsiteX2" fmla="*/ 727589 w 813345"/>
                  <a:gd name="connsiteY2" fmla="*/ 677462 h 762145"/>
                  <a:gd name="connsiteX3" fmla="*/ 5 w 813345"/>
                  <a:gd name="connsiteY3" fmla="*/ 677462 h 762145"/>
                  <a:gd name="connsiteX0" fmla="*/ 24 w 813360"/>
                  <a:gd name="connsiteY0" fmla="*/ 677462 h 762143"/>
                  <a:gd name="connsiteX1" fmla="*/ 718168 w 813360"/>
                  <a:gd name="connsiteY1" fmla="*/ 0 h 762143"/>
                  <a:gd name="connsiteX2" fmla="*/ 727608 w 813360"/>
                  <a:gd name="connsiteY2" fmla="*/ 677462 h 762143"/>
                  <a:gd name="connsiteX3" fmla="*/ 24 w 813360"/>
                  <a:gd name="connsiteY3" fmla="*/ 677462 h 762143"/>
                  <a:gd name="connsiteX0" fmla="*/ 24 w 754732"/>
                  <a:gd name="connsiteY0" fmla="*/ 677462 h 762145"/>
                  <a:gd name="connsiteX1" fmla="*/ 718168 w 754732"/>
                  <a:gd name="connsiteY1" fmla="*/ 0 h 762145"/>
                  <a:gd name="connsiteX2" fmla="*/ 727608 w 754732"/>
                  <a:gd name="connsiteY2" fmla="*/ 677462 h 762145"/>
                  <a:gd name="connsiteX3" fmla="*/ 24 w 754732"/>
                  <a:gd name="connsiteY3" fmla="*/ 677462 h 762145"/>
                  <a:gd name="connsiteX0" fmla="*/ 24 w 754732"/>
                  <a:gd name="connsiteY0" fmla="*/ 677462 h 762143"/>
                  <a:gd name="connsiteX1" fmla="*/ 718168 w 754732"/>
                  <a:gd name="connsiteY1" fmla="*/ 0 h 762143"/>
                  <a:gd name="connsiteX2" fmla="*/ 727608 w 754732"/>
                  <a:gd name="connsiteY2" fmla="*/ 677462 h 762143"/>
                  <a:gd name="connsiteX3" fmla="*/ 24 w 754732"/>
                  <a:gd name="connsiteY3" fmla="*/ 677462 h 762143"/>
                  <a:gd name="connsiteX0" fmla="*/ 24 w 754732"/>
                  <a:gd name="connsiteY0" fmla="*/ 677462 h 744266"/>
                  <a:gd name="connsiteX1" fmla="*/ 718168 w 754732"/>
                  <a:gd name="connsiteY1" fmla="*/ 0 h 744266"/>
                  <a:gd name="connsiteX2" fmla="*/ 727608 w 754732"/>
                  <a:gd name="connsiteY2" fmla="*/ 677462 h 744266"/>
                  <a:gd name="connsiteX3" fmla="*/ 24 w 754732"/>
                  <a:gd name="connsiteY3" fmla="*/ 677462 h 744266"/>
                  <a:gd name="connsiteX0" fmla="*/ 19 w 771082"/>
                  <a:gd name="connsiteY0" fmla="*/ 729733 h 773343"/>
                  <a:gd name="connsiteX1" fmla="*/ 733633 w 771082"/>
                  <a:gd name="connsiteY1" fmla="*/ 0 h 773343"/>
                  <a:gd name="connsiteX2" fmla="*/ 743073 w 771082"/>
                  <a:gd name="connsiteY2" fmla="*/ 677462 h 773343"/>
                  <a:gd name="connsiteX3" fmla="*/ 19 w 771082"/>
                  <a:gd name="connsiteY3" fmla="*/ 729733 h 773343"/>
                  <a:gd name="connsiteX0" fmla="*/ 19 w 743073"/>
                  <a:gd name="connsiteY0" fmla="*/ 729733 h 773343"/>
                  <a:gd name="connsiteX1" fmla="*/ 733633 w 743073"/>
                  <a:gd name="connsiteY1" fmla="*/ 0 h 773343"/>
                  <a:gd name="connsiteX2" fmla="*/ 743073 w 743073"/>
                  <a:gd name="connsiteY2" fmla="*/ 677462 h 773343"/>
                  <a:gd name="connsiteX3" fmla="*/ 19 w 743073"/>
                  <a:gd name="connsiteY3" fmla="*/ 729733 h 773343"/>
                  <a:gd name="connsiteX0" fmla="*/ 19 w 743073"/>
                  <a:gd name="connsiteY0" fmla="*/ 729733 h 762852"/>
                  <a:gd name="connsiteX1" fmla="*/ 733633 w 743073"/>
                  <a:gd name="connsiteY1" fmla="*/ 0 h 762852"/>
                  <a:gd name="connsiteX2" fmla="*/ 743073 w 743073"/>
                  <a:gd name="connsiteY2" fmla="*/ 677462 h 762852"/>
                  <a:gd name="connsiteX3" fmla="*/ 19 w 743073"/>
                  <a:gd name="connsiteY3" fmla="*/ 729733 h 762852"/>
                  <a:gd name="connsiteX0" fmla="*/ 588 w 743642"/>
                  <a:gd name="connsiteY0" fmla="*/ 781932 h 815049"/>
                  <a:gd name="connsiteX1" fmla="*/ 610378 w 743642"/>
                  <a:gd name="connsiteY1" fmla="*/ 1 h 815049"/>
                  <a:gd name="connsiteX2" fmla="*/ 743642 w 743642"/>
                  <a:gd name="connsiteY2" fmla="*/ 729661 h 815049"/>
                  <a:gd name="connsiteX3" fmla="*/ 588 w 743642"/>
                  <a:gd name="connsiteY3" fmla="*/ 781932 h 815049"/>
                  <a:gd name="connsiteX0" fmla="*/ 588 w 743642"/>
                  <a:gd name="connsiteY0" fmla="*/ 781930 h 815049"/>
                  <a:gd name="connsiteX1" fmla="*/ 610378 w 743642"/>
                  <a:gd name="connsiteY1" fmla="*/ -1 h 815049"/>
                  <a:gd name="connsiteX2" fmla="*/ 743642 w 743642"/>
                  <a:gd name="connsiteY2" fmla="*/ 729659 h 815049"/>
                  <a:gd name="connsiteX3" fmla="*/ 588 w 743642"/>
                  <a:gd name="connsiteY3" fmla="*/ 781930 h 815049"/>
                  <a:gd name="connsiteX0" fmla="*/ 8 w 743062"/>
                  <a:gd name="connsiteY0" fmla="*/ 781932 h 815049"/>
                  <a:gd name="connsiteX1" fmla="*/ 609798 w 743062"/>
                  <a:gd name="connsiteY1" fmla="*/ 1 h 815049"/>
                  <a:gd name="connsiteX2" fmla="*/ 743062 w 743062"/>
                  <a:gd name="connsiteY2" fmla="*/ 729661 h 815049"/>
                  <a:gd name="connsiteX3" fmla="*/ 8 w 743062"/>
                  <a:gd name="connsiteY3" fmla="*/ 781932 h 815049"/>
                  <a:gd name="connsiteX0" fmla="*/ 8 w 743062"/>
                  <a:gd name="connsiteY0" fmla="*/ 781930 h 815049"/>
                  <a:gd name="connsiteX1" fmla="*/ 609798 w 743062"/>
                  <a:gd name="connsiteY1" fmla="*/ -1 h 815049"/>
                  <a:gd name="connsiteX2" fmla="*/ 743062 w 743062"/>
                  <a:gd name="connsiteY2" fmla="*/ 729659 h 815049"/>
                  <a:gd name="connsiteX3" fmla="*/ 8 w 743062"/>
                  <a:gd name="connsiteY3" fmla="*/ 781930 h 815049"/>
                  <a:gd name="connsiteX0" fmla="*/ 8 w 837322"/>
                  <a:gd name="connsiteY0" fmla="*/ 781932 h 821255"/>
                  <a:gd name="connsiteX1" fmla="*/ 609798 w 837322"/>
                  <a:gd name="connsiteY1" fmla="*/ 1 h 821255"/>
                  <a:gd name="connsiteX2" fmla="*/ 837322 w 837322"/>
                  <a:gd name="connsiteY2" fmla="*/ 747642 h 821255"/>
                  <a:gd name="connsiteX3" fmla="*/ 8 w 837322"/>
                  <a:gd name="connsiteY3" fmla="*/ 781932 h 821255"/>
                  <a:gd name="connsiteX0" fmla="*/ 8 w 837322"/>
                  <a:gd name="connsiteY0" fmla="*/ 781930 h 812559"/>
                  <a:gd name="connsiteX1" fmla="*/ 609798 w 837322"/>
                  <a:gd name="connsiteY1" fmla="*/ -1 h 812559"/>
                  <a:gd name="connsiteX2" fmla="*/ 837322 w 837322"/>
                  <a:gd name="connsiteY2" fmla="*/ 747640 h 812559"/>
                  <a:gd name="connsiteX3" fmla="*/ 8 w 837322"/>
                  <a:gd name="connsiteY3" fmla="*/ 781930 h 812559"/>
                  <a:gd name="connsiteX0" fmla="*/ 7 w 857602"/>
                  <a:gd name="connsiteY0" fmla="*/ 763388 h 800151"/>
                  <a:gd name="connsiteX1" fmla="*/ 630078 w 857602"/>
                  <a:gd name="connsiteY1" fmla="*/ 1 h 800151"/>
                  <a:gd name="connsiteX2" fmla="*/ 857602 w 857602"/>
                  <a:gd name="connsiteY2" fmla="*/ 747642 h 800151"/>
                  <a:gd name="connsiteX3" fmla="*/ 7 w 857602"/>
                  <a:gd name="connsiteY3" fmla="*/ 763388 h 800151"/>
                  <a:gd name="connsiteX0" fmla="*/ 7 w 857602"/>
                  <a:gd name="connsiteY0" fmla="*/ 763386 h 798815"/>
                  <a:gd name="connsiteX1" fmla="*/ 630078 w 857602"/>
                  <a:gd name="connsiteY1" fmla="*/ -1 h 798815"/>
                  <a:gd name="connsiteX2" fmla="*/ 857602 w 857602"/>
                  <a:gd name="connsiteY2" fmla="*/ 747640 h 798815"/>
                  <a:gd name="connsiteX3" fmla="*/ 7 w 857602"/>
                  <a:gd name="connsiteY3" fmla="*/ 763386 h 798815"/>
                  <a:gd name="connsiteX0" fmla="*/ 7 w 903886"/>
                  <a:gd name="connsiteY0" fmla="*/ 763388 h 805493"/>
                  <a:gd name="connsiteX1" fmla="*/ 630078 w 903886"/>
                  <a:gd name="connsiteY1" fmla="*/ 1 h 805493"/>
                  <a:gd name="connsiteX2" fmla="*/ 903885 w 903886"/>
                  <a:gd name="connsiteY2" fmla="*/ 763037 h 805493"/>
                  <a:gd name="connsiteX3" fmla="*/ 7 w 903886"/>
                  <a:gd name="connsiteY3" fmla="*/ 763388 h 805493"/>
                  <a:gd name="connsiteX0" fmla="*/ 7 w 905337"/>
                  <a:gd name="connsiteY0" fmla="*/ 763386 h 805493"/>
                  <a:gd name="connsiteX1" fmla="*/ 630078 w 905337"/>
                  <a:gd name="connsiteY1" fmla="*/ -1 h 805493"/>
                  <a:gd name="connsiteX2" fmla="*/ 903885 w 905337"/>
                  <a:gd name="connsiteY2" fmla="*/ 763035 h 805493"/>
                  <a:gd name="connsiteX3" fmla="*/ 7 w 905337"/>
                  <a:gd name="connsiteY3" fmla="*/ 763386 h 805493"/>
                  <a:gd name="connsiteX0" fmla="*/ 7 w 906174"/>
                  <a:gd name="connsiteY0" fmla="*/ 763388 h 805493"/>
                  <a:gd name="connsiteX1" fmla="*/ 630078 w 906174"/>
                  <a:gd name="connsiteY1" fmla="*/ 1 h 805493"/>
                  <a:gd name="connsiteX2" fmla="*/ 903885 w 906174"/>
                  <a:gd name="connsiteY2" fmla="*/ 763037 h 805493"/>
                  <a:gd name="connsiteX3" fmla="*/ 7 w 906174"/>
                  <a:gd name="connsiteY3" fmla="*/ 763388 h 805493"/>
                  <a:gd name="connsiteX0" fmla="*/ 11 w 905665"/>
                  <a:gd name="connsiteY0" fmla="*/ 753609 h 795715"/>
                  <a:gd name="connsiteX1" fmla="*/ 580402 w 905665"/>
                  <a:gd name="connsiteY1" fmla="*/ 0 h 795715"/>
                  <a:gd name="connsiteX2" fmla="*/ 903889 w 905665"/>
                  <a:gd name="connsiteY2" fmla="*/ 753258 h 795715"/>
                  <a:gd name="connsiteX3" fmla="*/ 11 w 905665"/>
                  <a:gd name="connsiteY3" fmla="*/ 753609 h 795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5665" h="795715">
                    <a:moveTo>
                      <a:pt x="11" y="753609"/>
                    </a:moveTo>
                    <a:cubicBezTo>
                      <a:pt x="-1562" y="640699"/>
                      <a:pt x="182488" y="208867"/>
                      <a:pt x="580402" y="0"/>
                    </a:cubicBezTo>
                    <a:cubicBezTo>
                      <a:pt x="726152" y="250834"/>
                      <a:pt x="926632" y="589092"/>
                      <a:pt x="903889" y="753258"/>
                    </a:cubicBezTo>
                    <a:cubicBezTo>
                      <a:pt x="713812" y="807493"/>
                      <a:pt x="173685" y="812073"/>
                      <a:pt x="11" y="753609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5" name="二等辺三角形 2">
                <a:extLst>
                  <a:ext uri="{FF2B5EF4-FFF2-40B4-BE49-F238E27FC236}">
                    <a16:creationId xmlns:a16="http://schemas.microsoft.com/office/drawing/2014/main" id="{4CDEFBAC-C31F-4FCD-8339-D824F0992711}"/>
                  </a:ext>
                </a:extLst>
              </p:cNvPr>
              <p:cNvSpPr/>
              <p:nvPr/>
            </p:nvSpPr>
            <p:spPr bwMode="auto">
              <a:xfrm rot="19800000" flipH="1">
                <a:off x="7130461" y="6324828"/>
                <a:ext cx="231138" cy="411027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6015" h="802983">
                    <a:moveTo>
                      <a:pt x="3168" y="750254"/>
                    </a:moveTo>
                    <a:cubicBezTo>
                      <a:pt x="-32730" y="678762"/>
                      <a:pt x="245696" y="250085"/>
                      <a:pt x="366960" y="0"/>
                    </a:cubicBezTo>
                    <a:cubicBezTo>
                      <a:pt x="488224" y="250085"/>
                      <a:pt x="778556" y="681144"/>
                      <a:pt x="730752" y="750254"/>
                    </a:cubicBezTo>
                    <a:cubicBezTo>
                      <a:pt x="682948" y="819364"/>
                      <a:pt x="39066" y="821746"/>
                      <a:pt x="3168" y="75025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6" name="四角形: 角を丸くする 895">
                <a:extLst>
                  <a:ext uri="{FF2B5EF4-FFF2-40B4-BE49-F238E27FC236}">
                    <a16:creationId xmlns:a16="http://schemas.microsoft.com/office/drawing/2014/main" id="{ADAB242E-7AB6-4B1D-B019-C73D90BB5BA1}"/>
                  </a:ext>
                </a:extLst>
              </p:cNvPr>
              <p:cNvSpPr/>
              <p:nvPr/>
            </p:nvSpPr>
            <p:spPr bwMode="auto">
              <a:xfrm>
                <a:off x="7038482" y="6330526"/>
                <a:ext cx="181468" cy="174694"/>
              </a:xfrm>
              <a:prstGeom prst="roundRect">
                <a:avLst>
                  <a:gd name="adj" fmla="val 40878"/>
                </a:avLst>
              </a:pr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51" name="台形 850">
              <a:extLst>
                <a:ext uri="{FF2B5EF4-FFF2-40B4-BE49-F238E27FC236}">
                  <a16:creationId xmlns:a16="http://schemas.microsoft.com/office/drawing/2014/main" id="{B5E2912F-6565-4961-BE01-4FB34BDF55F0}"/>
                </a:ext>
              </a:extLst>
            </p:cNvPr>
            <p:cNvSpPr/>
            <p:nvPr/>
          </p:nvSpPr>
          <p:spPr bwMode="auto">
            <a:xfrm rot="10800000">
              <a:off x="4573819" y="382062"/>
              <a:ext cx="188653" cy="264250"/>
            </a:xfrm>
            <a:prstGeom prst="trapezoid">
              <a:avLst>
                <a:gd name="adj" fmla="val 68335"/>
              </a:avLst>
            </a:prstGeom>
            <a:solidFill>
              <a:srgbClr val="00B0F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2" name="楕円 851">
              <a:extLst>
                <a:ext uri="{FF2B5EF4-FFF2-40B4-BE49-F238E27FC236}">
                  <a16:creationId xmlns:a16="http://schemas.microsoft.com/office/drawing/2014/main" id="{EE59EC2C-B43F-4B36-BC81-CAD5098DDB5C}"/>
                </a:ext>
              </a:extLst>
            </p:cNvPr>
            <p:cNvSpPr/>
            <p:nvPr/>
          </p:nvSpPr>
          <p:spPr bwMode="auto">
            <a:xfrm>
              <a:off x="4570311" y="530144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53" name="グループ化 852">
              <a:extLst>
                <a:ext uri="{FF2B5EF4-FFF2-40B4-BE49-F238E27FC236}">
                  <a16:creationId xmlns:a16="http://schemas.microsoft.com/office/drawing/2014/main" id="{D0DF5882-AEA8-4771-9FC4-58283E78A9B3}"/>
                </a:ext>
              </a:extLst>
            </p:cNvPr>
            <p:cNvGrpSpPr/>
            <p:nvPr/>
          </p:nvGrpSpPr>
          <p:grpSpPr>
            <a:xfrm>
              <a:off x="3550934" y="-644270"/>
              <a:ext cx="2249447" cy="1036299"/>
              <a:chOff x="3186100" y="-615702"/>
              <a:chExt cx="2249447" cy="1036299"/>
            </a:xfrm>
          </p:grpSpPr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B58170FC-2C28-45B7-8C08-2C8E2E774857}"/>
                  </a:ext>
                </a:extLst>
              </p:cNvPr>
              <p:cNvSpPr/>
              <p:nvPr/>
            </p:nvSpPr>
            <p:spPr bwMode="auto">
              <a:xfrm>
                <a:off x="3186100" y="-615702"/>
                <a:ext cx="2249447" cy="999063"/>
              </a:xfrm>
              <a:custGeom>
                <a:avLst/>
                <a:gdLst>
                  <a:gd name="connsiteX0" fmla="*/ 31249 w 2249447"/>
                  <a:gd name="connsiteY0" fmla="*/ 0 h 999063"/>
                  <a:gd name="connsiteX1" fmla="*/ 1120118 w 2249447"/>
                  <a:gd name="connsiteY1" fmla="*/ 967064 h 999063"/>
                  <a:gd name="connsiteX2" fmla="*/ 2218262 w 2249447"/>
                  <a:gd name="connsiteY2" fmla="*/ 10255 h 999063"/>
                  <a:gd name="connsiteX3" fmla="*/ 2249447 w 2249447"/>
                  <a:gd name="connsiteY3" fmla="*/ 17410 h 999063"/>
                  <a:gd name="connsiteX4" fmla="*/ 1119969 w 2249447"/>
                  <a:gd name="connsiteY4" fmla="*/ 999048 h 999063"/>
                  <a:gd name="connsiteX5" fmla="*/ 0 w 2249447"/>
                  <a:gd name="connsiteY5" fmla="*/ 6864 h 99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9447" h="999063">
                    <a:moveTo>
                      <a:pt x="31249" y="0"/>
                    </a:moveTo>
                    <a:cubicBezTo>
                      <a:pt x="136558" y="560469"/>
                      <a:pt x="591123" y="964185"/>
                      <a:pt x="1120118" y="967064"/>
                    </a:cubicBezTo>
                    <a:cubicBezTo>
                      <a:pt x="1649698" y="969947"/>
                      <a:pt x="2108339" y="570334"/>
                      <a:pt x="2218262" y="10255"/>
                    </a:cubicBezTo>
                    <a:lnTo>
                      <a:pt x="2249447" y="17410"/>
                    </a:lnTo>
                    <a:cubicBezTo>
                      <a:pt x="2136188" y="592074"/>
                      <a:pt x="1664526" y="1001999"/>
                      <a:pt x="1119969" y="999048"/>
                    </a:cubicBezTo>
                    <a:cubicBezTo>
                      <a:pt x="575996" y="996099"/>
                      <a:pt x="108508" y="581950"/>
                      <a:pt x="0" y="68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91" name="楕円 890">
                <a:extLst>
                  <a:ext uri="{FF2B5EF4-FFF2-40B4-BE49-F238E27FC236}">
                    <a16:creationId xmlns:a16="http://schemas.microsoft.com/office/drawing/2014/main" id="{95005FCA-A192-4984-8F0F-8CAEE440EEF2}"/>
                  </a:ext>
                </a:extLst>
              </p:cNvPr>
              <p:cNvSpPr/>
              <p:nvPr/>
            </p:nvSpPr>
            <p:spPr bwMode="auto">
              <a:xfrm>
                <a:off x="4266496" y="309135"/>
                <a:ext cx="96443" cy="111462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854" name="グループ化 853">
              <a:extLst>
                <a:ext uri="{FF2B5EF4-FFF2-40B4-BE49-F238E27FC236}">
                  <a16:creationId xmlns:a16="http://schemas.microsoft.com/office/drawing/2014/main" id="{D0AB5C60-F7C3-4B4D-97BE-D7A66BFD4F93}"/>
                </a:ext>
              </a:extLst>
            </p:cNvPr>
            <p:cNvGrpSpPr/>
            <p:nvPr/>
          </p:nvGrpSpPr>
          <p:grpSpPr>
            <a:xfrm rot="20902343">
              <a:off x="3412237" y="-967619"/>
              <a:ext cx="248540" cy="406332"/>
              <a:chOff x="3056592" y="-882826"/>
              <a:chExt cx="216439" cy="353851"/>
            </a:xfrm>
          </p:grpSpPr>
          <p:sp>
            <p:nvSpPr>
              <p:cNvPr id="885" name="楕円 884">
                <a:extLst>
                  <a:ext uri="{FF2B5EF4-FFF2-40B4-BE49-F238E27FC236}">
                    <a16:creationId xmlns:a16="http://schemas.microsoft.com/office/drawing/2014/main" id="{1A5CF060-93CC-42F5-8D6A-830F937EEBD0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86" name="楕円 885">
                <a:extLst>
                  <a:ext uri="{FF2B5EF4-FFF2-40B4-BE49-F238E27FC236}">
                    <a16:creationId xmlns:a16="http://schemas.microsoft.com/office/drawing/2014/main" id="{9A68E9F9-1F4B-47BE-BAD0-47A72F3A8B26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887" name="グループ化 886">
                <a:extLst>
                  <a:ext uri="{FF2B5EF4-FFF2-40B4-BE49-F238E27FC236}">
                    <a16:creationId xmlns:a16="http://schemas.microsoft.com/office/drawing/2014/main" id="{E052193A-57EE-40D3-88E1-5964F3E7280A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888" name="楕円 887">
                  <a:extLst>
                    <a:ext uri="{FF2B5EF4-FFF2-40B4-BE49-F238E27FC236}">
                      <a16:creationId xmlns:a16="http://schemas.microsoft.com/office/drawing/2014/main" id="{C9C55C1E-682A-4900-8340-E0CDC23713E6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889" name="楕円 888">
                  <a:extLst>
                    <a:ext uri="{FF2B5EF4-FFF2-40B4-BE49-F238E27FC236}">
                      <a16:creationId xmlns:a16="http://schemas.microsoft.com/office/drawing/2014/main" id="{5D83A8DD-BB73-49A4-A9FB-6AB2ED381645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855" name="グループ化 854">
              <a:extLst>
                <a:ext uri="{FF2B5EF4-FFF2-40B4-BE49-F238E27FC236}">
                  <a16:creationId xmlns:a16="http://schemas.microsoft.com/office/drawing/2014/main" id="{89D2A56D-5207-4F02-A354-A7990B37754C}"/>
                </a:ext>
              </a:extLst>
            </p:cNvPr>
            <p:cNvGrpSpPr/>
            <p:nvPr/>
          </p:nvGrpSpPr>
          <p:grpSpPr>
            <a:xfrm rot="697657" flipH="1">
              <a:off x="5692000" y="-967618"/>
              <a:ext cx="248540" cy="406332"/>
              <a:chOff x="3056592" y="-882826"/>
              <a:chExt cx="216439" cy="353851"/>
            </a:xfrm>
          </p:grpSpPr>
          <p:sp>
            <p:nvSpPr>
              <p:cNvPr id="880" name="楕円 879">
                <a:extLst>
                  <a:ext uri="{FF2B5EF4-FFF2-40B4-BE49-F238E27FC236}">
                    <a16:creationId xmlns:a16="http://schemas.microsoft.com/office/drawing/2014/main" id="{3FA660DE-D164-4CB0-9547-3235DB28F515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81" name="楕円 880">
                <a:extLst>
                  <a:ext uri="{FF2B5EF4-FFF2-40B4-BE49-F238E27FC236}">
                    <a16:creationId xmlns:a16="http://schemas.microsoft.com/office/drawing/2014/main" id="{EDAD7C1F-990B-4695-806B-136AA520D576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882" name="グループ化 881">
                <a:extLst>
                  <a:ext uri="{FF2B5EF4-FFF2-40B4-BE49-F238E27FC236}">
                    <a16:creationId xmlns:a16="http://schemas.microsoft.com/office/drawing/2014/main" id="{1BC036FD-449F-4685-A8FA-7342C920DAAB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883" name="楕円 882">
                  <a:extLst>
                    <a:ext uri="{FF2B5EF4-FFF2-40B4-BE49-F238E27FC236}">
                      <a16:creationId xmlns:a16="http://schemas.microsoft.com/office/drawing/2014/main" id="{6884D660-3043-40D2-9941-02AB89A68C05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884" name="楕円 883">
                  <a:extLst>
                    <a:ext uri="{FF2B5EF4-FFF2-40B4-BE49-F238E27FC236}">
                      <a16:creationId xmlns:a16="http://schemas.microsoft.com/office/drawing/2014/main" id="{CB3B6589-3978-4022-9A31-6B9808BF7E2D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856" name="グループ化 855">
              <a:extLst>
                <a:ext uri="{FF2B5EF4-FFF2-40B4-BE49-F238E27FC236}">
                  <a16:creationId xmlns:a16="http://schemas.microsoft.com/office/drawing/2014/main" id="{1328CFF8-D942-4A35-A537-ED98C62905D9}"/>
                </a:ext>
              </a:extLst>
            </p:cNvPr>
            <p:cNvGrpSpPr/>
            <p:nvPr/>
          </p:nvGrpSpPr>
          <p:grpSpPr>
            <a:xfrm>
              <a:off x="4398141" y="285377"/>
              <a:ext cx="995745" cy="631759"/>
              <a:chOff x="4326121" y="441094"/>
              <a:chExt cx="995745" cy="631759"/>
            </a:xfrm>
          </p:grpSpPr>
          <p:grpSp>
            <p:nvGrpSpPr>
              <p:cNvPr id="873" name="グループ化 872">
                <a:extLst>
                  <a:ext uri="{FF2B5EF4-FFF2-40B4-BE49-F238E27FC236}">
                    <a16:creationId xmlns:a16="http://schemas.microsoft.com/office/drawing/2014/main" id="{3EE36AF7-FEC9-4047-A6BF-65EF2A366064}"/>
                  </a:ext>
                </a:extLst>
              </p:cNvPr>
              <p:cNvGrpSpPr/>
              <p:nvPr/>
            </p:nvGrpSpPr>
            <p:grpSpPr>
              <a:xfrm>
                <a:off x="4326121" y="441094"/>
                <a:ext cx="585148" cy="558603"/>
                <a:chOff x="5316568" y="4256376"/>
                <a:chExt cx="585148" cy="558603"/>
              </a:xfrm>
            </p:grpSpPr>
            <p:sp>
              <p:nvSpPr>
                <p:cNvPr id="875" name="四角形: 角を丸くする 874">
                  <a:extLst>
                    <a:ext uri="{FF2B5EF4-FFF2-40B4-BE49-F238E27FC236}">
                      <a16:creationId xmlns:a16="http://schemas.microsoft.com/office/drawing/2014/main" id="{20BF1F08-203B-4EE3-B74C-BA144D8AF5E4}"/>
                    </a:ext>
                  </a:extLst>
                </p:cNvPr>
                <p:cNvSpPr/>
                <p:nvPr/>
              </p:nvSpPr>
              <p:spPr bwMode="auto">
                <a:xfrm rot="19978608" flipV="1">
                  <a:off x="5714511" y="4349476"/>
                  <a:ext cx="101314" cy="2213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876" name="グループ化 875">
                  <a:extLst>
                    <a:ext uri="{FF2B5EF4-FFF2-40B4-BE49-F238E27FC236}">
                      <a16:creationId xmlns:a16="http://schemas.microsoft.com/office/drawing/2014/main" id="{BAF7387E-78BF-4BDA-8569-AEF7E82DECBC}"/>
                    </a:ext>
                  </a:extLst>
                </p:cNvPr>
                <p:cNvGrpSpPr/>
                <p:nvPr/>
              </p:nvGrpSpPr>
              <p:grpSpPr>
                <a:xfrm>
                  <a:off x="5316568" y="4256376"/>
                  <a:ext cx="456771" cy="367786"/>
                  <a:chOff x="3978711" y="4877795"/>
                  <a:chExt cx="558294" cy="518583"/>
                </a:xfrm>
              </p:grpSpPr>
              <p:sp>
                <p:nvSpPr>
                  <p:cNvPr id="878" name="四角形: 角を丸くする 311">
                    <a:extLst>
                      <a:ext uri="{FF2B5EF4-FFF2-40B4-BE49-F238E27FC236}">
                        <a16:creationId xmlns:a16="http://schemas.microsoft.com/office/drawing/2014/main" id="{BB96E057-3242-4C49-856D-94FB79E4B2D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3" y="4912577"/>
                    <a:ext cx="558292" cy="483801"/>
                  </a:xfrm>
                  <a:custGeom>
                    <a:avLst/>
                    <a:gdLst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42937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9236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43917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8292" h="483801">
                        <a:moveTo>
                          <a:pt x="0" y="42937"/>
                        </a:moveTo>
                        <a:cubicBezTo>
                          <a:pt x="0" y="19224"/>
                          <a:pt x="19224" y="0"/>
                          <a:pt x="42937" y="0"/>
                        </a:cubicBezTo>
                        <a:lnTo>
                          <a:pt x="515355" y="0"/>
                        </a:lnTo>
                        <a:cubicBezTo>
                          <a:pt x="539068" y="0"/>
                          <a:pt x="558292" y="19224"/>
                          <a:pt x="558292" y="42937"/>
                        </a:cubicBezTo>
                        <a:lnTo>
                          <a:pt x="484474" y="440864"/>
                        </a:lnTo>
                        <a:cubicBezTo>
                          <a:pt x="484474" y="464577"/>
                          <a:pt x="467630" y="483801"/>
                          <a:pt x="443917" y="483801"/>
                        </a:cubicBezTo>
                        <a:lnTo>
                          <a:pt x="97706" y="483801"/>
                        </a:lnTo>
                        <a:cubicBezTo>
                          <a:pt x="73993" y="483801"/>
                          <a:pt x="66675" y="464577"/>
                          <a:pt x="66675" y="440864"/>
                        </a:cubicBezTo>
                        <a:lnTo>
                          <a:pt x="0" y="42937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9" name="四角形: 角を丸くする 878">
                    <a:extLst>
                      <a:ext uri="{FF2B5EF4-FFF2-40B4-BE49-F238E27FC236}">
                        <a16:creationId xmlns:a16="http://schemas.microsoft.com/office/drawing/2014/main" id="{F46748EF-131E-4F56-9628-CAEFE7EB172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1" y="4877795"/>
                    <a:ext cx="558292" cy="77490"/>
                  </a:xfrm>
                  <a:prstGeom prst="roundRect">
                    <a:avLst>
                      <a:gd name="adj" fmla="val 34389"/>
                    </a:avLst>
                  </a:prstGeom>
                  <a:solidFill>
                    <a:srgbClr val="00B0F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746A1055-263E-4C7E-910B-290FEA66CAE6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5439414" y="4352677"/>
                  <a:ext cx="351136" cy="573468"/>
                </a:xfrm>
                <a:custGeom>
                  <a:avLst/>
                  <a:gdLst>
                    <a:gd name="connsiteX0" fmla="*/ 0 w 351136"/>
                    <a:gd name="connsiteY0" fmla="*/ 119121 h 653441"/>
                    <a:gd name="connsiteX1" fmla="*/ 0 w 351136"/>
                    <a:gd name="connsiteY1" fmla="*/ 312485 h 653441"/>
                    <a:gd name="connsiteX2" fmla="*/ 0 w 351136"/>
                    <a:gd name="connsiteY2" fmla="*/ 449883 h 653441"/>
                    <a:gd name="connsiteX3" fmla="*/ 0 w 351136"/>
                    <a:gd name="connsiteY3" fmla="*/ 482962 h 653441"/>
                    <a:gd name="connsiteX4" fmla="*/ 170478 w 351136"/>
                    <a:gd name="connsiteY4" fmla="*/ 653440 h 653441"/>
                    <a:gd name="connsiteX5" fmla="*/ 180657 w 351136"/>
                    <a:gd name="connsiteY5" fmla="*/ 653441 h 653441"/>
                    <a:gd name="connsiteX6" fmla="*/ 351135 w 351136"/>
                    <a:gd name="connsiteY6" fmla="*/ 482963 h 653441"/>
                    <a:gd name="connsiteX7" fmla="*/ 351135 w 351136"/>
                    <a:gd name="connsiteY7" fmla="*/ 354078 h 653441"/>
                    <a:gd name="connsiteX8" fmla="*/ 351136 w 351136"/>
                    <a:gd name="connsiteY8" fmla="*/ 150602 h 653441"/>
                    <a:gd name="connsiteX9" fmla="*/ 316477 w 351136"/>
                    <a:gd name="connsiteY9" fmla="*/ 115943 h 653441"/>
                    <a:gd name="connsiteX10" fmla="*/ 281818 w 351136"/>
                    <a:gd name="connsiteY10" fmla="*/ 150602 h 653441"/>
                    <a:gd name="connsiteX11" fmla="*/ 281818 w 351136"/>
                    <a:gd name="connsiteY11" fmla="*/ 312485 h 653441"/>
                    <a:gd name="connsiteX12" fmla="*/ 275346 w 351136"/>
                    <a:gd name="connsiteY12" fmla="*/ 312485 h 653441"/>
                    <a:gd name="connsiteX13" fmla="*/ 275346 w 351136"/>
                    <a:gd name="connsiteY13" fmla="*/ 112400 h 653441"/>
                    <a:gd name="connsiteX14" fmla="*/ 232518 w 351136"/>
                    <a:gd name="connsiteY14" fmla="*/ 69572 h 653441"/>
                    <a:gd name="connsiteX15" fmla="*/ 189690 w 351136"/>
                    <a:gd name="connsiteY15" fmla="*/ 112400 h 653441"/>
                    <a:gd name="connsiteX16" fmla="*/ 189690 w 351136"/>
                    <a:gd name="connsiteY16" fmla="*/ 312485 h 653441"/>
                    <a:gd name="connsiteX17" fmla="*/ 180501 w 351136"/>
                    <a:gd name="connsiteY17" fmla="*/ 312485 h 653441"/>
                    <a:gd name="connsiteX18" fmla="*/ 180501 w 351136"/>
                    <a:gd name="connsiteY18" fmla="*/ 42828 h 653441"/>
                    <a:gd name="connsiteX19" fmla="*/ 137673 w 351136"/>
                    <a:gd name="connsiteY19" fmla="*/ 0 h 653441"/>
                    <a:gd name="connsiteX20" fmla="*/ 94845 w 351136"/>
                    <a:gd name="connsiteY20" fmla="*/ 42828 h 653441"/>
                    <a:gd name="connsiteX21" fmla="*/ 94845 w 351136"/>
                    <a:gd name="connsiteY21" fmla="*/ 312485 h 653441"/>
                    <a:gd name="connsiteX22" fmla="*/ 85656 w 351136"/>
                    <a:gd name="connsiteY22" fmla="*/ 312485 h 653441"/>
                    <a:gd name="connsiteX23" fmla="*/ 85656 w 351136"/>
                    <a:gd name="connsiteY23" fmla="*/ 119121 h 653441"/>
                    <a:gd name="connsiteX24" fmla="*/ 42828 w 351136"/>
                    <a:gd name="connsiteY24" fmla="*/ 76293 h 653441"/>
                    <a:gd name="connsiteX25" fmla="*/ 0 w 351136"/>
                    <a:gd name="connsiteY25" fmla="*/ 119121 h 653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51136" h="653441">
                      <a:moveTo>
                        <a:pt x="0" y="119121"/>
                      </a:moveTo>
                      <a:lnTo>
                        <a:pt x="0" y="312485"/>
                      </a:lnTo>
                      <a:lnTo>
                        <a:pt x="0" y="449883"/>
                      </a:lnTo>
                      <a:lnTo>
                        <a:pt x="0" y="482962"/>
                      </a:lnTo>
                      <a:cubicBezTo>
                        <a:pt x="0" y="577114"/>
                        <a:pt x="76326" y="653440"/>
                        <a:pt x="170478" y="653440"/>
                      </a:cubicBezTo>
                      <a:lnTo>
                        <a:pt x="180657" y="653441"/>
                      </a:lnTo>
                      <a:cubicBezTo>
                        <a:pt x="274809" y="653441"/>
                        <a:pt x="351135" y="577115"/>
                        <a:pt x="351135" y="482963"/>
                      </a:cubicBezTo>
                      <a:lnTo>
                        <a:pt x="351135" y="354078"/>
                      </a:lnTo>
                      <a:cubicBezTo>
                        <a:pt x="351135" y="286253"/>
                        <a:pt x="351136" y="218427"/>
                        <a:pt x="351136" y="150602"/>
                      </a:cubicBezTo>
                      <a:cubicBezTo>
                        <a:pt x="351136" y="131460"/>
                        <a:pt x="335619" y="115943"/>
                        <a:pt x="316477" y="115943"/>
                      </a:cubicBezTo>
                      <a:cubicBezTo>
                        <a:pt x="297335" y="115943"/>
                        <a:pt x="281818" y="131460"/>
                        <a:pt x="281818" y="150602"/>
                      </a:cubicBezTo>
                      <a:lnTo>
                        <a:pt x="281818" y="312485"/>
                      </a:lnTo>
                      <a:lnTo>
                        <a:pt x="275346" y="312485"/>
                      </a:lnTo>
                      <a:lnTo>
                        <a:pt x="275346" y="112400"/>
                      </a:lnTo>
                      <a:cubicBezTo>
                        <a:pt x="275346" y="88747"/>
                        <a:pt x="256171" y="69572"/>
                        <a:pt x="232518" y="69572"/>
                      </a:cubicBezTo>
                      <a:cubicBezTo>
                        <a:pt x="208865" y="69572"/>
                        <a:pt x="189690" y="88747"/>
                        <a:pt x="189690" y="112400"/>
                      </a:cubicBezTo>
                      <a:lnTo>
                        <a:pt x="189690" y="312485"/>
                      </a:lnTo>
                      <a:lnTo>
                        <a:pt x="180501" y="312485"/>
                      </a:lnTo>
                      <a:lnTo>
                        <a:pt x="180501" y="42828"/>
                      </a:lnTo>
                      <a:cubicBezTo>
                        <a:pt x="180501" y="19175"/>
                        <a:pt x="161326" y="0"/>
                        <a:pt x="137673" y="0"/>
                      </a:cubicBezTo>
                      <a:cubicBezTo>
                        <a:pt x="114020" y="0"/>
                        <a:pt x="94845" y="19175"/>
                        <a:pt x="94845" y="42828"/>
                      </a:cubicBezTo>
                      <a:lnTo>
                        <a:pt x="94845" y="312485"/>
                      </a:lnTo>
                      <a:lnTo>
                        <a:pt x="85656" y="312485"/>
                      </a:lnTo>
                      <a:lnTo>
                        <a:pt x="85656" y="119121"/>
                      </a:lnTo>
                      <a:cubicBezTo>
                        <a:pt x="85656" y="95468"/>
                        <a:pt x="66481" y="76293"/>
                        <a:pt x="42828" y="76293"/>
                      </a:cubicBezTo>
                      <a:cubicBezTo>
                        <a:pt x="19175" y="76293"/>
                        <a:pt x="0" y="95468"/>
                        <a:pt x="0" y="1191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74" name="台形 873">
                <a:extLst>
                  <a:ext uri="{FF2B5EF4-FFF2-40B4-BE49-F238E27FC236}">
                    <a16:creationId xmlns:a16="http://schemas.microsoft.com/office/drawing/2014/main" id="{D23250C2-6ACC-45DB-9401-746212E546AC}"/>
                  </a:ext>
                </a:extLst>
              </p:cNvPr>
              <p:cNvSpPr/>
              <p:nvPr/>
            </p:nvSpPr>
            <p:spPr bwMode="auto">
              <a:xfrm rot="6248521" flipH="1">
                <a:off x="4866432" y="617419"/>
                <a:ext cx="370433" cy="540435"/>
              </a:xfrm>
              <a:prstGeom prst="trapezoid">
                <a:avLst>
                  <a:gd name="adj" fmla="val 27299"/>
                </a:avLst>
              </a:pr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57" name="テキスト ボックス 856">
              <a:extLst>
                <a:ext uri="{FF2B5EF4-FFF2-40B4-BE49-F238E27FC236}">
                  <a16:creationId xmlns:a16="http://schemas.microsoft.com/office/drawing/2014/main" id="{E4C9DFF6-7FCD-4B01-8150-8026485D51BF}"/>
                </a:ext>
              </a:extLst>
            </p:cNvPr>
            <p:cNvSpPr txBox="1"/>
            <p:nvPr/>
          </p:nvSpPr>
          <p:spPr>
            <a:xfrm rot="20700000">
              <a:off x="5456263" y="286672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858" name="テキスト ボックス 857">
              <a:extLst>
                <a:ext uri="{FF2B5EF4-FFF2-40B4-BE49-F238E27FC236}">
                  <a16:creationId xmlns:a16="http://schemas.microsoft.com/office/drawing/2014/main" id="{20B0DB17-369A-4ADB-AA1E-F97380FD80EA}"/>
                </a:ext>
              </a:extLst>
            </p:cNvPr>
            <p:cNvSpPr txBox="1"/>
            <p:nvPr/>
          </p:nvSpPr>
          <p:spPr>
            <a:xfrm rot="900000">
              <a:off x="3756227" y="1774062"/>
              <a:ext cx="317794" cy="3616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859" name="テキスト ボックス 858">
              <a:extLst>
                <a:ext uri="{FF2B5EF4-FFF2-40B4-BE49-F238E27FC236}">
                  <a16:creationId xmlns:a16="http://schemas.microsoft.com/office/drawing/2014/main" id="{6C0F3D9A-D5DE-4C76-ADCB-8EB6D32DF950}"/>
                </a:ext>
              </a:extLst>
            </p:cNvPr>
            <p:cNvSpPr txBox="1"/>
            <p:nvPr/>
          </p:nvSpPr>
          <p:spPr>
            <a:xfrm rot="20711779">
              <a:off x="3747383" y="251457"/>
              <a:ext cx="243496" cy="2770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grpSp>
          <p:nvGrpSpPr>
            <p:cNvPr id="860" name="グループ化 859">
              <a:extLst>
                <a:ext uri="{FF2B5EF4-FFF2-40B4-BE49-F238E27FC236}">
                  <a16:creationId xmlns:a16="http://schemas.microsoft.com/office/drawing/2014/main" id="{66BF8C19-C905-481C-A972-3C78F75570F5}"/>
                </a:ext>
              </a:extLst>
            </p:cNvPr>
            <p:cNvGrpSpPr/>
            <p:nvPr/>
          </p:nvGrpSpPr>
          <p:grpSpPr>
            <a:xfrm>
              <a:off x="3489084" y="-2311182"/>
              <a:ext cx="2388843" cy="2393246"/>
              <a:chOff x="3489084" y="-2311182"/>
              <a:chExt cx="2388843" cy="2393246"/>
            </a:xfrm>
          </p:grpSpPr>
          <p:sp>
            <p:nvSpPr>
              <p:cNvPr id="861" name="楕円 860">
                <a:extLst>
                  <a:ext uri="{FF2B5EF4-FFF2-40B4-BE49-F238E27FC236}">
                    <a16:creationId xmlns:a16="http://schemas.microsoft.com/office/drawing/2014/main" id="{6C132023-B4A9-47E9-8004-E0DFD15CA2BC}"/>
                  </a:ext>
                </a:extLst>
              </p:cNvPr>
              <p:cNvSpPr/>
              <p:nvPr/>
            </p:nvSpPr>
            <p:spPr bwMode="auto">
              <a:xfrm>
                <a:off x="3532252" y="-2209486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CE4D21C7-21D6-47CD-AB86-E8B48D37BE9F}"/>
                  </a:ext>
                </a:extLst>
              </p:cNvPr>
              <p:cNvSpPr/>
              <p:nvPr/>
            </p:nvSpPr>
            <p:spPr bwMode="auto">
              <a:xfrm rot="16200000">
                <a:off x="4244728" y="-3066826"/>
                <a:ext cx="877555" cy="2388843"/>
              </a:xfrm>
              <a:custGeom>
                <a:avLst/>
                <a:gdLst>
                  <a:gd name="connsiteX0" fmla="*/ 877555 w 877555"/>
                  <a:gd name="connsiteY0" fmla="*/ 1194421 h 2388843"/>
                  <a:gd name="connsiteX1" fmla="*/ 108077 w 877555"/>
                  <a:gd name="connsiteY1" fmla="*/ 2355294 h 2388843"/>
                  <a:gd name="connsiteX2" fmla="*/ 0 w 877555"/>
                  <a:gd name="connsiteY2" fmla="*/ 2388843 h 2388843"/>
                  <a:gd name="connsiteX3" fmla="*/ 325 w 877555"/>
                  <a:gd name="connsiteY3" fmla="*/ 2387199 h 2388843"/>
                  <a:gd name="connsiteX4" fmla="*/ 42691 w 877555"/>
                  <a:gd name="connsiteY4" fmla="*/ 2105661 h 2388843"/>
                  <a:gd name="connsiteX5" fmla="*/ 54993 w 877555"/>
                  <a:gd name="connsiteY5" fmla="*/ 1989294 h 2388843"/>
                  <a:gd name="connsiteX6" fmla="*/ 120097 w 877555"/>
                  <a:gd name="connsiteY6" fmla="*/ 1963556 h 2388843"/>
                  <a:gd name="connsiteX7" fmla="*/ 60216 w 877555"/>
                  <a:gd name="connsiteY7" fmla="*/ 1939884 h 2388843"/>
                  <a:gd name="connsiteX8" fmla="*/ 73737 w 877555"/>
                  <a:gd name="connsiteY8" fmla="*/ 1811992 h 2388843"/>
                  <a:gd name="connsiteX9" fmla="*/ 85503 w 877555"/>
                  <a:gd name="connsiteY9" fmla="*/ 1624478 h 2388843"/>
                  <a:gd name="connsiteX10" fmla="*/ 203508 w 877555"/>
                  <a:gd name="connsiteY10" fmla="*/ 1577827 h 2388843"/>
                  <a:gd name="connsiteX11" fmla="*/ 91215 w 877555"/>
                  <a:gd name="connsiteY11" fmla="*/ 1533435 h 2388843"/>
                  <a:gd name="connsiteX12" fmla="*/ 92828 w 877555"/>
                  <a:gd name="connsiteY12" fmla="*/ 1507732 h 2388843"/>
                  <a:gd name="connsiteX13" fmla="*/ 98164 w 877555"/>
                  <a:gd name="connsiteY13" fmla="*/ 1250741 h 2388843"/>
                  <a:gd name="connsiteX14" fmla="*/ 246504 w 877555"/>
                  <a:gd name="connsiteY14" fmla="*/ 1192098 h 2388843"/>
                  <a:gd name="connsiteX15" fmla="*/ 98066 w 877555"/>
                  <a:gd name="connsiteY15" fmla="*/ 1133417 h 2388843"/>
                  <a:gd name="connsiteX16" fmla="*/ 92828 w 877555"/>
                  <a:gd name="connsiteY16" fmla="*/ 881111 h 2388843"/>
                  <a:gd name="connsiteX17" fmla="*/ 90652 w 877555"/>
                  <a:gd name="connsiteY17" fmla="*/ 846431 h 2388843"/>
                  <a:gd name="connsiteX18" fmla="*/ 203508 w 877555"/>
                  <a:gd name="connsiteY18" fmla="*/ 801816 h 2388843"/>
                  <a:gd name="connsiteX19" fmla="*/ 84911 w 877555"/>
                  <a:gd name="connsiteY19" fmla="*/ 754931 h 2388843"/>
                  <a:gd name="connsiteX20" fmla="*/ 73737 w 877555"/>
                  <a:gd name="connsiteY20" fmla="*/ 576851 h 2388843"/>
                  <a:gd name="connsiteX21" fmla="*/ 56283 w 877555"/>
                  <a:gd name="connsiteY21" fmla="*/ 411746 h 2388843"/>
                  <a:gd name="connsiteX22" fmla="*/ 120097 w 877555"/>
                  <a:gd name="connsiteY22" fmla="*/ 386518 h 2388843"/>
                  <a:gd name="connsiteX23" fmla="*/ 50716 w 877555"/>
                  <a:gd name="connsiteY23" fmla="*/ 359090 h 2388843"/>
                  <a:gd name="connsiteX24" fmla="*/ 42692 w 877555"/>
                  <a:gd name="connsiteY24" fmla="*/ 283182 h 2388843"/>
                  <a:gd name="connsiteX25" fmla="*/ 326 w 877555"/>
                  <a:gd name="connsiteY25" fmla="*/ 1643 h 2388843"/>
                  <a:gd name="connsiteX26" fmla="*/ 0 w 877555"/>
                  <a:gd name="connsiteY26" fmla="*/ 0 h 2388843"/>
                  <a:gd name="connsiteX27" fmla="*/ 108077 w 877555"/>
                  <a:gd name="connsiteY27" fmla="*/ 33549 h 2388843"/>
                  <a:gd name="connsiteX28" fmla="*/ 877555 w 877555"/>
                  <a:gd name="connsiteY28" fmla="*/ 1194421 h 2388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77555" h="2388843">
                    <a:moveTo>
                      <a:pt x="877555" y="1194421"/>
                    </a:moveTo>
                    <a:cubicBezTo>
                      <a:pt x="877555" y="1716281"/>
                      <a:pt x="560267" y="2164034"/>
                      <a:pt x="108077" y="2355294"/>
                    </a:cubicBezTo>
                    <a:lnTo>
                      <a:pt x="0" y="2388843"/>
                    </a:lnTo>
                    <a:lnTo>
                      <a:pt x="325" y="2387199"/>
                    </a:lnTo>
                    <a:cubicBezTo>
                      <a:pt x="16263" y="2295546"/>
                      <a:pt x="30421" y="2201615"/>
                      <a:pt x="42691" y="2105661"/>
                    </a:cubicBezTo>
                    <a:lnTo>
                      <a:pt x="54993" y="1989294"/>
                    </a:lnTo>
                    <a:lnTo>
                      <a:pt x="120097" y="1963556"/>
                    </a:lnTo>
                    <a:lnTo>
                      <a:pt x="60216" y="1939884"/>
                    </a:lnTo>
                    <a:lnTo>
                      <a:pt x="73737" y="1811992"/>
                    </a:lnTo>
                    <a:lnTo>
                      <a:pt x="85503" y="1624478"/>
                    </a:lnTo>
                    <a:lnTo>
                      <a:pt x="203508" y="1577827"/>
                    </a:lnTo>
                    <a:lnTo>
                      <a:pt x="91215" y="1533435"/>
                    </a:lnTo>
                    <a:lnTo>
                      <a:pt x="92828" y="1507732"/>
                    </a:lnTo>
                    <a:lnTo>
                      <a:pt x="98164" y="1250741"/>
                    </a:lnTo>
                    <a:lnTo>
                      <a:pt x="246504" y="1192098"/>
                    </a:lnTo>
                    <a:lnTo>
                      <a:pt x="98066" y="1133417"/>
                    </a:lnTo>
                    <a:lnTo>
                      <a:pt x="92828" y="881111"/>
                    </a:lnTo>
                    <a:lnTo>
                      <a:pt x="90652" y="846431"/>
                    </a:lnTo>
                    <a:lnTo>
                      <a:pt x="203508" y="801816"/>
                    </a:lnTo>
                    <a:lnTo>
                      <a:pt x="84911" y="754931"/>
                    </a:lnTo>
                    <a:lnTo>
                      <a:pt x="73737" y="576851"/>
                    </a:lnTo>
                    <a:lnTo>
                      <a:pt x="56283" y="411746"/>
                    </a:lnTo>
                    <a:lnTo>
                      <a:pt x="120097" y="386518"/>
                    </a:lnTo>
                    <a:lnTo>
                      <a:pt x="50716" y="359090"/>
                    </a:lnTo>
                    <a:lnTo>
                      <a:pt x="42692" y="283182"/>
                    </a:lnTo>
                    <a:cubicBezTo>
                      <a:pt x="30421" y="187228"/>
                      <a:pt x="16264" y="93297"/>
                      <a:pt x="326" y="1643"/>
                    </a:cubicBezTo>
                    <a:lnTo>
                      <a:pt x="0" y="0"/>
                    </a:lnTo>
                    <a:lnTo>
                      <a:pt x="108077" y="33549"/>
                    </a:lnTo>
                    <a:cubicBezTo>
                      <a:pt x="560267" y="224809"/>
                      <a:pt x="877555" y="672562"/>
                      <a:pt x="877555" y="119442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3" name="月 862">
                <a:extLst>
                  <a:ext uri="{FF2B5EF4-FFF2-40B4-BE49-F238E27FC236}">
                    <a16:creationId xmlns:a16="http://schemas.microsoft.com/office/drawing/2014/main" id="{0E24BC8B-70ED-4743-9F3E-2AE9E262EAD6}"/>
                  </a:ext>
                </a:extLst>
              </p:cNvPr>
              <p:cNvSpPr/>
              <p:nvPr/>
            </p:nvSpPr>
            <p:spPr bwMode="auto">
              <a:xfrm rot="16200000">
                <a:off x="4578355" y="-520010"/>
                <a:ext cx="203755" cy="66305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4" name="月 863">
                <a:extLst>
                  <a:ext uri="{FF2B5EF4-FFF2-40B4-BE49-F238E27FC236}">
                    <a16:creationId xmlns:a16="http://schemas.microsoft.com/office/drawing/2014/main" id="{8820C3E4-8446-425F-B5C8-8CD84630DF18}"/>
                  </a:ext>
                </a:extLst>
              </p:cNvPr>
              <p:cNvSpPr/>
              <p:nvPr/>
            </p:nvSpPr>
            <p:spPr bwMode="auto">
              <a:xfrm rot="16200000">
                <a:off x="4636641" y="-580074"/>
                <a:ext cx="82482" cy="215320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5" name="月 864">
                <a:extLst>
                  <a:ext uri="{FF2B5EF4-FFF2-40B4-BE49-F238E27FC236}">
                    <a16:creationId xmlns:a16="http://schemas.microsoft.com/office/drawing/2014/main" id="{96C2961F-842C-4027-9E21-D73F21CEDB29}"/>
                  </a:ext>
                </a:extLst>
              </p:cNvPr>
              <p:cNvSpPr/>
              <p:nvPr/>
            </p:nvSpPr>
            <p:spPr bwMode="auto">
              <a:xfrm rot="5400000">
                <a:off x="3996756" y="-1612178"/>
                <a:ext cx="90451" cy="467881"/>
              </a:xfrm>
              <a:prstGeom prst="moon">
                <a:avLst>
                  <a:gd name="adj" fmla="val 60765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6" name="月 865">
                <a:extLst>
                  <a:ext uri="{FF2B5EF4-FFF2-40B4-BE49-F238E27FC236}">
                    <a16:creationId xmlns:a16="http://schemas.microsoft.com/office/drawing/2014/main" id="{87E26D9C-9691-42E8-9376-CF66EEC2A15E}"/>
                  </a:ext>
                </a:extLst>
              </p:cNvPr>
              <p:cNvSpPr/>
              <p:nvPr/>
            </p:nvSpPr>
            <p:spPr bwMode="auto">
              <a:xfrm rot="5400000">
                <a:off x="5268845" y="-1612178"/>
                <a:ext cx="90451" cy="467881"/>
              </a:xfrm>
              <a:prstGeom prst="moon">
                <a:avLst>
                  <a:gd name="adj" fmla="val 60765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7" name="楕円 866">
                <a:extLst>
                  <a:ext uri="{FF2B5EF4-FFF2-40B4-BE49-F238E27FC236}">
                    <a16:creationId xmlns:a16="http://schemas.microsoft.com/office/drawing/2014/main" id="{DBE107B0-1C2B-4A95-BA7B-32931E1FC43F}"/>
                  </a:ext>
                </a:extLst>
              </p:cNvPr>
              <p:cNvSpPr/>
              <p:nvPr/>
            </p:nvSpPr>
            <p:spPr bwMode="auto">
              <a:xfrm>
                <a:off x="3727223" y="-608619"/>
                <a:ext cx="230723" cy="9496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楕円 867">
                <a:extLst>
                  <a:ext uri="{FF2B5EF4-FFF2-40B4-BE49-F238E27FC236}">
                    <a16:creationId xmlns:a16="http://schemas.microsoft.com/office/drawing/2014/main" id="{112FB366-4B7C-46B4-97CB-5C8B0CCAEAFB}"/>
                  </a:ext>
                </a:extLst>
              </p:cNvPr>
              <p:cNvSpPr/>
              <p:nvPr/>
            </p:nvSpPr>
            <p:spPr bwMode="auto">
              <a:xfrm>
                <a:off x="5397818" y="-608619"/>
                <a:ext cx="230723" cy="9496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四角形: 角を丸くする 868">
                <a:extLst>
                  <a:ext uri="{FF2B5EF4-FFF2-40B4-BE49-F238E27FC236}">
                    <a16:creationId xmlns:a16="http://schemas.microsoft.com/office/drawing/2014/main" id="{003D7508-A395-47E8-86A5-358EB88A5E9C}"/>
                  </a:ext>
                </a:extLst>
              </p:cNvPr>
              <p:cNvSpPr/>
              <p:nvPr/>
            </p:nvSpPr>
            <p:spPr bwMode="auto">
              <a:xfrm>
                <a:off x="3898901" y="-1292832"/>
                <a:ext cx="369040" cy="6261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89ACECD5-E9C7-4B42-9633-856011070878}"/>
                  </a:ext>
                </a:extLst>
              </p:cNvPr>
              <p:cNvSpPr/>
              <p:nvPr/>
            </p:nvSpPr>
            <p:spPr bwMode="auto">
              <a:xfrm>
                <a:off x="3945046" y="-1082505"/>
                <a:ext cx="276750" cy="133636"/>
              </a:xfrm>
              <a:custGeom>
                <a:avLst/>
                <a:gdLst>
                  <a:gd name="connsiteX0" fmla="*/ 232180 w 232180"/>
                  <a:gd name="connsiteY0" fmla="*/ 0 h 104306"/>
                  <a:gd name="connsiteX1" fmla="*/ 230940 w 232180"/>
                  <a:gd name="connsiteY1" fmla="*/ 7789 h 104306"/>
                  <a:gd name="connsiteX2" fmla="*/ 116090 w 232180"/>
                  <a:gd name="connsiteY2" fmla="*/ 104306 h 104306"/>
                  <a:gd name="connsiteX3" fmla="*/ 1240 w 232180"/>
                  <a:gd name="connsiteY3" fmla="*/ 7789 h 104306"/>
                  <a:gd name="connsiteX4" fmla="*/ 0 w 232180"/>
                  <a:gd name="connsiteY4" fmla="*/ 0 h 104306"/>
                  <a:gd name="connsiteX5" fmla="*/ 47173 w 232180"/>
                  <a:gd name="connsiteY5" fmla="*/ 28387 h 104306"/>
                  <a:gd name="connsiteX6" fmla="*/ 116090 w 232180"/>
                  <a:gd name="connsiteY6" fmla="*/ 40806 h 104306"/>
                  <a:gd name="connsiteX7" fmla="*/ 185007 w 232180"/>
                  <a:gd name="connsiteY7" fmla="*/ 28387 h 10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180" h="104306">
                    <a:moveTo>
                      <a:pt x="232180" y="0"/>
                    </a:moveTo>
                    <a:lnTo>
                      <a:pt x="230940" y="7789"/>
                    </a:lnTo>
                    <a:cubicBezTo>
                      <a:pt x="212018" y="64508"/>
                      <a:pt x="167720" y="104306"/>
                      <a:pt x="116090" y="104306"/>
                    </a:cubicBezTo>
                    <a:cubicBezTo>
                      <a:pt x="64460" y="104306"/>
                      <a:pt x="20162" y="64508"/>
                      <a:pt x="1240" y="7789"/>
                    </a:cubicBezTo>
                    <a:lnTo>
                      <a:pt x="0" y="0"/>
                    </a:lnTo>
                    <a:lnTo>
                      <a:pt x="47173" y="28387"/>
                    </a:lnTo>
                    <a:cubicBezTo>
                      <a:pt x="68355" y="36384"/>
                      <a:pt x="91644" y="40806"/>
                      <a:pt x="116090" y="40806"/>
                    </a:cubicBezTo>
                    <a:cubicBezTo>
                      <a:pt x="140536" y="40806"/>
                      <a:pt x="163825" y="36384"/>
                      <a:pt x="185007" y="2838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1" name="四角形: 角を丸くする 870">
                <a:extLst>
                  <a:ext uri="{FF2B5EF4-FFF2-40B4-BE49-F238E27FC236}">
                    <a16:creationId xmlns:a16="http://schemas.microsoft.com/office/drawing/2014/main" id="{CEDB3B19-85E2-4593-B58C-6F65F5CA3E32}"/>
                  </a:ext>
                </a:extLst>
              </p:cNvPr>
              <p:cNvSpPr/>
              <p:nvPr/>
            </p:nvSpPr>
            <p:spPr bwMode="auto">
              <a:xfrm>
                <a:off x="5087621" y="-1292832"/>
                <a:ext cx="369040" cy="6261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262A6A38-54A1-42BD-9F33-05B5D929EA73}"/>
                  </a:ext>
                </a:extLst>
              </p:cNvPr>
              <p:cNvSpPr/>
              <p:nvPr/>
            </p:nvSpPr>
            <p:spPr bwMode="auto">
              <a:xfrm>
                <a:off x="5133766" y="-1082505"/>
                <a:ext cx="276750" cy="133636"/>
              </a:xfrm>
              <a:custGeom>
                <a:avLst/>
                <a:gdLst>
                  <a:gd name="connsiteX0" fmla="*/ 232180 w 232180"/>
                  <a:gd name="connsiteY0" fmla="*/ 0 h 104306"/>
                  <a:gd name="connsiteX1" fmla="*/ 230940 w 232180"/>
                  <a:gd name="connsiteY1" fmla="*/ 7789 h 104306"/>
                  <a:gd name="connsiteX2" fmla="*/ 116090 w 232180"/>
                  <a:gd name="connsiteY2" fmla="*/ 104306 h 104306"/>
                  <a:gd name="connsiteX3" fmla="*/ 1240 w 232180"/>
                  <a:gd name="connsiteY3" fmla="*/ 7789 h 104306"/>
                  <a:gd name="connsiteX4" fmla="*/ 0 w 232180"/>
                  <a:gd name="connsiteY4" fmla="*/ 0 h 104306"/>
                  <a:gd name="connsiteX5" fmla="*/ 47173 w 232180"/>
                  <a:gd name="connsiteY5" fmla="*/ 28387 h 104306"/>
                  <a:gd name="connsiteX6" fmla="*/ 116090 w 232180"/>
                  <a:gd name="connsiteY6" fmla="*/ 40806 h 104306"/>
                  <a:gd name="connsiteX7" fmla="*/ 185007 w 232180"/>
                  <a:gd name="connsiteY7" fmla="*/ 28387 h 10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180" h="104306">
                    <a:moveTo>
                      <a:pt x="232180" y="0"/>
                    </a:moveTo>
                    <a:lnTo>
                      <a:pt x="230940" y="7789"/>
                    </a:lnTo>
                    <a:cubicBezTo>
                      <a:pt x="212018" y="64508"/>
                      <a:pt x="167720" y="104306"/>
                      <a:pt x="116090" y="104306"/>
                    </a:cubicBezTo>
                    <a:cubicBezTo>
                      <a:pt x="64460" y="104306"/>
                      <a:pt x="20162" y="64508"/>
                      <a:pt x="1240" y="7789"/>
                    </a:cubicBezTo>
                    <a:lnTo>
                      <a:pt x="0" y="0"/>
                    </a:lnTo>
                    <a:lnTo>
                      <a:pt x="47173" y="28387"/>
                    </a:lnTo>
                    <a:cubicBezTo>
                      <a:pt x="68355" y="36384"/>
                      <a:pt x="91644" y="40806"/>
                      <a:pt x="116090" y="40806"/>
                    </a:cubicBezTo>
                    <a:cubicBezTo>
                      <a:pt x="140536" y="40806"/>
                      <a:pt x="163825" y="36384"/>
                      <a:pt x="185007" y="2838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97" name="グループ化 896">
            <a:extLst>
              <a:ext uri="{FF2B5EF4-FFF2-40B4-BE49-F238E27FC236}">
                <a16:creationId xmlns:a16="http://schemas.microsoft.com/office/drawing/2014/main" id="{2643A5DD-1B78-4270-8C45-9859310179E8}"/>
              </a:ext>
            </a:extLst>
          </p:cNvPr>
          <p:cNvGrpSpPr>
            <a:grpSpLocks noChangeAspect="1"/>
          </p:cNvGrpSpPr>
          <p:nvPr/>
        </p:nvGrpSpPr>
        <p:grpSpPr>
          <a:xfrm>
            <a:off x="8136659" y="699844"/>
            <a:ext cx="967924" cy="1739046"/>
            <a:chOff x="-155367" y="-2624437"/>
            <a:chExt cx="2751698" cy="4943909"/>
          </a:xfrm>
        </p:grpSpPr>
        <p:sp>
          <p:nvSpPr>
            <p:cNvPr id="898" name="フリーフォーム: 図形 897">
              <a:extLst>
                <a:ext uri="{FF2B5EF4-FFF2-40B4-BE49-F238E27FC236}">
                  <a16:creationId xmlns:a16="http://schemas.microsoft.com/office/drawing/2014/main" id="{3ABFBFBF-A779-42B2-9F13-51E363C2CAAB}"/>
                </a:ext>
              </a:extLst>
            </p:cNvPr>
            <p:cNvSpPr/>
            <p:nvPr/>
          </p:nvSpPr>
          <p:spPr bwMode="auto">
            <a:xfrm>
              <a:off x="975182" y="-809850"/>
              <a:ext cx="245142" cy="1066681"/>
            </a:xfrm>
            <a:custGeom>
              <a:avLst/>
              <a:gdLst>
                <a:gd name="connsiteX0" fmla="*/ 207696 w 245142"/>
                <a:gd name="connsiteY0" fmla="*/ 0 h 1066681"/>
                <a:gd name="connsiteX1" fmla="*/ 29147 w 245142"/>
                <a:gd name="connsiteY1" fmla="*/ 1066681 h 1066681"/>
                <a:gd name="connsiteX2" fmla="*/ 0 w 245142"/>
                <a:gd name="connsiteY2" fmla="*/ 1048248 h 1066681"/>
                <a:gd name="connsiteX3" fmla="*/ 174136 w 245142"/>
                <a:gd name="connsiteY3" fmla="*/ 7935 h 106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5142" h="1066681">
                  <a:moveTo>
                    <a:pt x="207696" y="0"/>
                  </a:moveTo>
                  <a:cubicBezTo>
                    <a:pt x="294032" y="365103"/>
                    <a:pt x="229674" y="749594"/>
                    <a:pt x="29147" y="1066681"/>
                  </a:cubicBezTo>
                  <a:lnTo>
                    <a:pt x="0" y="1048248"/>
                  </a:lnTo>
                  <a:cubicBezTo>
                    <a:pt x="195571" y="738999"/>
                    <a:pt x="258338" y="364014"/>
                    <a:pt x="174136" y="7935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899" name="グループ化 898">
              <a:extLst>
                <a:ext uri="{FF2B5EF4-FFF2-40B4-BE49-F238E27FC236}">
                  <a16:creationId xmlns:a16="http://schemas.microsoft.com/office/drawing/2014/main" id="{3D260C4A-A876-456F-A1E4-A3663FC58A7B}"/>
                </a:ext>
              </a:extLst>
            </p:cNvPr>
            <p:cNvGrpSpPr/>
            <p:nvPr/>
          </p:nvGrpSpPr>
          <p:grpSpPr>
            <a:xfrm rot="4812294" flipH="1">
              <a:off x="416704" y="95722"/>
              <a:ext cx="767569" cy="1540100"/>
              <a:chOff x="3694895" y="354956"/>
              <a:chExt cx="767569" cy="1540100"/>
            </a:xfrm>
          </p:grpSpPr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436605D8-6EBE-424C-B52D-F2F588FA1F7D}"/>
                  </a:ext>
                </a:extLst>
              </p:cNvPr>
              <p:cNvSpPr/>
              <p:nvPr/>
            </p:nvSpPr>
            <p:spPr bwMode="auto">
              <a:xfrm rot="12955837">
                <a:off x="3694895" y="965266"/>
                <a:ext cx="670246" cy="929790"/>
              </a:xfrm>
              <a:custGeom>
                <a:avLst/>
                <a:gdLst>
                  <a:gd name="connsiteX0" fmla="*/ 628676 w 783936"/>
                  <a:gd name="connsiteY0" fmla="*/ 1041435 h 1087505"/>
                  <a:gd name="connsiteX1" fmla="*/ 631673 w 783936"/>
                  <a:gd name="connsiteY1" fmla="*/ 1018667 h 1087505"/>
                  <a:gd name="connsiteX2" fmla="*/ 560430 w 783936"/>
                  <a:gd name="connsiteY2" fmla="*/ 752783 h 1087505"/>
                  <a:gd name="connsiteX3" fmla="*/ 589113 w 783936"/>
                  <a:gd name="connsiteY3" fmla="*/ 733444 h 1087505"/>
                  <a:gd name="connsiteX4" fmla="*/ 642845 w 783936"/>
                  <a:gd name="connsiteY4" fmla="*/ 603723 h 1087505"/>
                  <a:gd name="connsiteX5" fmla="*/ 642845 w 783936"/>
                  <a:gd name="connsiteY5" fmla="*/ 559730 h 1087505"/>
                  <a:gd name="connsiteX6" fmla="*/ 777640 w 783936"/>
                  <a:gd name="connsiteY6" fmla="*/ 326258 h 1087505"/>
                  <a:gd name="connsiteX7" fmla="*/ 760460 w 783936"/>
                  <a:gd name="connsiteY7" fmla="*/ 262141 h 1087505"/>
                  <a:gd name="connsiteX8" fmla="*/ 696343 w 783936"/>
                  <a:gd name="connsiteY8" fmla="*/ 279321 h 1087505"/>
                  <a:gd name="connsiteX9" fmla="*/ 614966 w 783936"/>
                  <a:gd name="connsiteY9" fmla="*/ 420271 h 1087505"/>
                  <a:gd name="connsiteX10" fmla="*/ 602621 w 783936"/>
                  <a:gd name="connsiteY10" fmla="*/ 420271 h 1087505"/>
                  <a:gd name="connsiteX11" fmla="*/ 666744 w 783936"/>
                  <a:gd name="connsiteY11" fmla="*/ 180961 h 1087505"/>
                  <a:gd name="connsiteX12" fmla="*/ 627124 w 783936"/>
                  <a:gd name="connsiteY12" fmla="*/ 112338 h 1087505"/>
                  <a:gd name="connsiteX13" fmla="*/ 558502 w 783936"/>
                  <a:gd name="connsiteY13" fmla="*/ 151958 h 1087505"/>
                  <a:gd name="connsiteX14" fmla="*/ 486607 w 783936"/>
                  <a:gd name="connsiteY14" fmla="*/ 420271 h 1087505"/>
                  <a:gd name="connsiteX15" fmla="*/ 477698 w 783936"/>
                  <a:gd name="connsiteY15" fmla="*/ 420271 h 1087505"/>
                  <a:gd name="connsiteX16" fmla="*/ 477697 w 783936"/>
                  <a:gd name="connsiteY16" fmla="*/ 56030 h 1087505"/>
                  <a:gd name="connsiteX17" fmla="*/ 421668 w 783936"/>
                  <a:gd name="connsiteY17" fmla="*/ 0 h 1087505"/>
                  <a:gd name="connsiteX18" fmla="*/ 365637 w 783936"/>
                  <a:gd name="connsiteY18" fmla="*/ 56030 h 1087505"/>
                  <a:gd name="connsiteX19" fmla="*/ 365637 w 783936"/>
                  <a:gd name="connsiteY19" fmla="*/ 420271 h 1087505"/>
                  <a:gd name="connsiteX20" fmla="*/ 350777 w 783936"/>
                  <a:gd name="connsiteY20" fmla="*/ 420271 h 1087505"/>
                  <a:gd name="connsiteX21" fmla="*/ 276491 w 783936"/>
                  <a:gd name="connsiteY21" fmla="*/ 143034 h 1087505"/>
                  <a:gd name="connsiteX22" fmla="*/ 207868 w 783936"/>
                  <a:gd name="connsiteY22" fmla="*/ 103414 h 1087505"/>
                  <a:gd name="connsiteX23" fmla="*/ 168248 w 783936"/>
                  <a:gd name="connsiteY23" fmla="*/ 172037 h 1087505"/>
                  <a:gd name="connsiteX24" fmla="*/ 246522 w 783936"/>
                  <a:gd name="connsiteY24" fmla="*/ 464158 h 1087505"/>
                  <a:gd name="connsiteX25" fmla="*/ 246522 w 783936"/>
                  <a:gd name="connsiteY25" fmla="*/ 468766 h 1087505"/>
                  <a:gd name="connsiteX26" fmla="*/ 98105 w 783936"/>
                  <a:gd name="connsiteY26" fmla="*/ 383077 h 1087505"/>
                  <a:gd name="connsiteX27" fmla="*/ 8772 w 783936"/>
                  <a:gd name="connsiteY27" fmla="*/ 407014 h 1087505"/>
                  <a:gd name="connsiteX28" fmla="*/ 32708 w 783936"/>
                  <a:gd name="connsiteY28" fmla="*/ 496347 h 1087505"/>
                  <a:gd name="connsiteX29" fmla="*/ 248243 w 783936"/>
                  <a:gd name="connsiteY29" fmla="*/ 620785 h 1087505"/>
                  <a:gd name="connsiteX30" fmla="*/ 250250 w 783936"/>
                  <a:gd name="connsiteY30" fmla="*/ 640696 h 1087505"/>
                  <a:gd name="connsiteX31" fmla="*/ 366898 w 783936"/>
                  <a:gd name="connsiteY31" fmla="*/ 776044 h 1087505"/>
                  <a:gd name="connsiteX32" fmla="*/ 380957 w 783936"/>
                  <a:gd name="connsiteY32" fmla="*/ 778525 h 1087505"/>
                  <a:gd name="connsiteX33" fmla="*/ 457788 w 783936"/>
                  <a:gd name="connsiteY33" fmla="*/ 1065260 h 1087505"/>
                  <a:gd name="connsiteX34" fmla="*/ 494535 w 783936"/>
                  <a:gd name="connsiteY34" fmla="*/ 1086476 h 1087505"/>
                  <a:gd name="connsiteX35" fmla="*/ 610457 w 783936"/>
                  <a:gd name="connsiteY35" fmla="*/ 1055414 h 1087505"/>
                  <a:gd name="connsiteX36" fmla="*/ 628676 w 783936"/>
                  <a:gd name="connsiteY36" fmla="*/ 1041435 h 108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83936" h="1087505">
                    <a:moveTo>
                      <a:pt x="628676" y="1041435"/>
                    </a:moveTo>
                    <a:cubicBezTo>
                      <a:pt x="632515" y="1034785"/>
                      <a:pt x="633818" y="1026670"/>
                      <a:pt x="631673" y="1018667"/>
                    </a:cubicBezTo>
                    <a:lnTo>
                      <a:pt x="560430" y="752783"/>
                    </a:lnTo>
                    <a:lnTo>
                      <a:pt x="589113" y="733444"/>
                    </a:lnTo>
                    <a:cubicBezTo>
                      <a:pt x="622312" y="700245"/>
                      <a:pt x="642845" y="654382"/>
                      <a:pt x="642845" y="603723"/>
                    </a:cubicBezTo>
                    <a:lnTo>
                      <a:pt x="642845" y="559730"/>
                    </a:lnTo>
                    <a:lnTo>
                      <a:pt x="777640" y="326258"/>
                    </a:lnTo>
                    <a:cubicBezTo>
                      <a:pt x="790602" y="303809"/>
                      <a:pt x="782910" y="275102"/>
                      <a:pt x="760460" y="262141"/>
                    </a:cubicBezTo>
                    <a:cubicBezTo>
                      <a:pt x="738011" y="249179"/>
                      <a:pt x="709304" y="256872"/>
                      <a:pt x="696343" y="279321"/>
                    </a:cubicBezTo>
                    <a:lnTo>
                      <a:pt x="614966" y="420271"/>
                    </a:lnTo>
                    <a:lnTo>
                      <a:pt x="602621" y="420271"/>
                    </a:lnTo>
                    <a:lnTo>
                      <a:pt x="666744" y="180961"/>
                    </a:lnTo>
                    <a:cubicBezTo>
                      <a:pt x="674752" y="151071"/>
                      <a:pt x="657014" y="120347"/>
                      <a:pt x="627124" y="112338"/>
                    </a:cubicBezTo>
                    <a:cubicBezTo>
                      <a:pt x="597234" y="104329"/>
                      <a:pt x="566511" y="122067"/>
                      <a:pt x="558502" y="151958"/>
                    </a:cubicBezTo>
                    <a:lnTo>
                      <a:pt x="486607" y="420271"/>
                    </a:lnTo>
                    <a:lnTo>
                      <a:pt x="477698" y="420271"/>
                    </a:lnTo>
                    <a:lnTo>
                      <a:pt x="477697" y="56030"/>
                    </a:lnTo>
                    <a:cubicBezTo>
                      <a:pt x="477697" y="25086"/>
                      <a:pt x="452611" y="0"/>
                      <a:pt x="421668" y="0"/>
                    </a:cubicBezTo>
                    <a:cubicBezTo>
                      <a:pt x="390723" y="0"/>
                      <a:pt x="365637" y="25086"/>
                      <a:pt x="365637" y="56030"/>
                    </a:cubicBezTo>
                    <a:lnTo>
                      <a:pt x="365637" y="420271"/>
                    </a:lnTo>
                    <a:lnTo>
                      <a:pt x="350777" y="420271"/>
                    </a:lnTo>
                    <a:lnTo>
                      <a:pt x="276491" y="143034"/>
                    </a:lnTo>
                    <a:cubicBezTo>
                      <a:pt x="268482" y="113143"/>
                      <a:pt x="237758" y="95405"/>
                      <a:pt x="207868" y="103414"/>
                    </a:cubicBezTo>
                    <a:cubicBezTo>
                      <a:pt x="177978" y="111423"/>
                      <a:pt x="160240" y="142147"/>
                      <a:pt x="168248" y="172037"/>
                    </a:cubicBezTo>
                    <a:lnTo>
                      <a:pt x="246522" y="464158"/>
                    </a:lnTo>
                    <a:lnTo>
                      <a:pt x="246522" y="468766"/>
                    </a:lnTo>
                    <a:lnTo>
                      <a:pt x="98105" y="383077"/>
                    </a:lnTo>
                    <a:cubicBezTo>
                      <a:pt x="66827" y="365018"/>
                      <a:pt x="26830" y="375736"/>
                      <a:pt x="8772" y="407014"/>
                    </a:cubicBezTo>
                    <a:cubicBezTo>
                      <a:pt x="-9287" y="438293"/>
                      <a:pt x="1430" y="478288"/>
                      <a:pt x="32708" y="496347"/>
                    </a:cubicBezTo>
                    <a:lnTo>
                      <a:pt x="248243" y="620785"/>
                    </a:lnTo>
                    <a:lnTo>
                      <a:pt x="250250" y="640696"/>
                    </a:lnTo>
                    <a:cubicBezTo>
                      <a:pt x="263079" y="703393"/>
                      <a:pt x="307892" y="754439"/>
                      <a:pt x="366898" y="776044"/>
                    </a:cubicBezTo>
                    <a:lnTo>
                      <a:pt x="380957" y="778525"/>
                    </a:lnTo>
                    <a:lnTo>
                      <a:pt x="457788" y="1065260"/>
                    </a:lnTo>
                    <a:cubicBezTo>
                      <a:pt x="462077" y="1081266"/>
                      <a:pt x="478528" y="1090765"/>
                      <a:pt x="494535" y="1086476"/>
                    </a:cubicBezTo>
                    <a:lnTo>
                      <a:pt x="610457" y="1055414"/>
                    </a:lnTo>
                    <a:cubicBezTo>
                      <a:pt x="618461" y="1053270"/>
                      <a:pt x="624837" y="1048085"/>
                      <a:pt x="628676" y="104143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7" name="台形 946">
                <a:extLst>
                  <a:ext uri="{FF2B5EF4-FFF2-40B4-BE49-F238E27FC236}">
                    <a16:creationId xmlns:a16="http://schemas.microsoft.com/office/drawing/2014/main" id="{FB67FB26-9659-4EB6-973B-F12E8CFF2250}"/>
                  </a:ext>
                </a:extLst>
              </p:cNvPr>
              <p:cNvSpPr/>
              <p:nvPr/>
            </p:nvSpPr>
            <p:spPr bwMode="auto">
              <a:xfrm rot="1800000">
                <a:off x="4092031" y="354956"/>
                <a:ext cx="370433" cy="948889"/>
              </a:xfrm>
              <a:prstGeom prst="trapezoid">
                <a:avLst>
                  <a:gd name="adj" fmla="val 38021"/>
                </a:avLst>
              </a:pr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00" name="グループ化 899">
              <a:extLst>
                <a:ext uri="{FF2B5EF4-FFF2-40B4-BE49-F238E27FC236}">
                  <a16:creationId xmlns:a16="http://schemas.microsoft.com/office/drawing/2014/main" id="{CAA9CD89-28A9-43AA-B001-0282228E29A0}"/>
                </a:ext>
              </a:extLst>
            </p:cNvPr>
            <p:cNvGrpSpPr/>
            <p:nvPr/>
          </p:nvGrpSpPr>
          <p:grpSpPr>
            <a:xfrm rot="20449784">
              <a:off x="1355520" y="1456100"/>
              <a:ext cx="493256" cy="821855"/>
              <a:chOff x="-1868252" y="5129378"/>
              <a:chExt cx="493256" cy="821855"/>
            </a:xfrm>
          </p:grpSpPr>
          <p:sp>
            <p:nvSpPr>
              <p:cNvPr id="943" name="四角形: 角を丸くする 942">
                <a:extLst>
                  <a:ext uri="{FF2B5EF4-FFF2-40B4-BE49-F238E27FC236}">
                    <a16:creationId xmlns:a16="http://schemas.microsoft.com/office/drawing/2014/main" id="{879EC6DC-4F37-4CE5-8DC7-432AA9CD2F0F}"/>
                  </a:ext>
                </a:extLst>
              </p:cNvPr>
              <p:cNvSpPr/>
              <p:nvPr/>
            </p:nvSpPr>
            <p:spPr bwMode="auto">
              <a:xfrm rot="20739458">
                <a:off x="-1673016" y="5129378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4" name="フリーフォーム: 図形 943">
                <a:extLst>
                  <a:ext uri="{FF2B5EF4-FFF2-40B4-BE49-F238E27FC236}">
                    <a16:creationId xmlns:a16="http://schemas.microsoft.com/office/drawing/2014/main" id="{E92CE77E-2AFA-43E3-8A88-6F081416F753}"/>
                  </a:ext>
                </a:extLst>
              </p:cNvPr>
              <p:cNvSpPr/>
              <p:nvPr/>
            </p:nvSpPr>
            <p:spPr bwMode="auto">
              <a:xfrm rot="20739458">
                <a:off x="-1868252" y="5771213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5" name="四角形: 角を丸くする 944">
                <a:extLst>
                  <a:ext uri="{FF2B5EF4-FFF2-40B4-BE49-F238E27FC236}">
                    <a16:creationId xmlns:a16="http://schemas.microsoft.com/office/drawing/2014/main" id="{91FC3F85-A3EB-4A19-9E5B-C25BAD405E07}"/>
                  </a:ext>
                </a:extLst>
              </p:cNvPr>
              <p:cNvSpPr/>
              <p:nvPr/>
            </p:nvSpPr>
            <p:spPr bwMode="auto">
              <a:xfrm rot="20739458">
                <a:off x="-1629639" y="5431272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1" name="グループ化 900">
              <a:extLst>
                <a:ext uri="{FF2B5EF4-FFF2-40B4-BE49-F238E27FC236}">
                  <a16:creationId xmlns:a16="http://schemas.microsoft.com/office/drawing/2014/main" id="{CA58972A-DD1A-4103-AABA-2138FDAE2050}"/>
                </a:ext>
              </a:extLst>
            </p:cNvPr>
            <p:cNvGrpSpPr/>
            <p:nvPr/>
          </p:nvGrpSpPr>
          <p:grpSpPr>
            <a:xfrm rot="767543">
              <a:off x="680298" y="1521010"/>
              <a:ext cx="493256" cy="798462"/>
              <a:chOff x="-2182173" y="5210655"/>
              <a:chExt cx="493256" cy="798462"/>
            </a:xfrm>
          </p:grpSpPr>
          <p:sp>
            <p:nvSpPr>
              <p:cNvPr id="940" name="四角形: 角を丸くする 939">
                <a:extLst>
                  <a:ext uri="{FF2B5EF4-FFF2-40B4-BE49-F238E27FC236}">
                    <a16:creationId xmlns:a16="http://schemas.microsoft.com/office/drawing/2014/main" id="{63B845CA-0D22-4EA3-B711-2CAA08040575}"/>
                  </a:ext>
                </a:extLst>
              </p:cNvPr>
              <p:cNvSpPr/>
              <p:nvPr/>
            </p:nvSpPr>
            <p:spPr bwMode="auto">
              <a:xfrm>
                <a:off x="-1878431" y="5210655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1" name="フリーフォーム: 図形 940">
                <a:extLst>
                  <a:ext uri="{FF2B5EF4-FFF2-40B4-BE49-F238E27FC236}">
                    <a16:creationId xmlns:a16="http://schemas.microsoft.com/office/drawing/2014/main" id="{F0CF67DE-DF19-4831-A42D-5035D18DF944}"/>
                  </a:ext>
                </a:extLst>
              </p:cNvPr>
              <p:cNvSpPr/>
              <p:nvPr/>
            </p:nvSpPr>
            <p:spPr bwMode="auto">
              <a:xfrm>
                <a:off x="-2182173" y="5829097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2" name="四角形: 角を丸くする 941">
                <a:extLst>
                  <a:ext uri="{FF2B5EF4-FFF2-40B4-BE49-F238E27FC236}">
                    <a16:creationId xmlns:a16="http://schemas.microsoft.com/office/drawing/2014/main" id="{2C6AFC45-7BD0-40EE-854B-A32E5EAA5EDF}"/>
                  </a:ext>
                </a:extLst>
              </p:cNvPr>
              <p:cNvSpPr/>
              <p:nvPr/>
            </p:nvSpPr>
            <p:spPr bwMode="auto">
              <a:xfrm>
                <a:off x="-1878431" y="5518007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02" name="フリーフォーム: 図形 901">
              <a:extLst>
                <a:ext uri="{FF2B5EF4-FFF2-40B4-BE49-F238E27FC236}">
                  <a16:creationId xmlns:a16="http://schemas.microsoft.com/office/drawing/2014/main" id="{E9D82D3A-7D40-4D0B-84A0-2A7B7BFF5A6E}"/>
                </a:ext>
              </a:extLst>
            </p:cNvPr>
            <p:cNvSpPr/>
            <p:nvPr/>
          </p:nvSpPr>
          <p:spPr bwMode="auto">
            <a:xfrm rot="16200000">
              <a:off x="828199" y="-3100586"/>
              <a:ext cx="1003280" cy="2451366"/>
            </a:xfrm>
            <a:custGeom>
              <a:avLst/>
              <a:gdLst>
                <a:gd name="connsiteX0" fmla="*/ 1003280 w 1003280"/>
                <a:gd name="connsiteY0" fmla="*/ 1233448 h 2451366"/>
                <a:gd name="connsiteX1" fmla="*/ 233802 w 1003280"/>
                <a:gd name="connsiteY1" fmla="*/ 2394321 h 2451366"/>
                <a:gd name="connsiteX2" fmla="*/ 50033 w 1003280"/>
                <a:gd name="connsiteY2" fmla="*/ 2451366 h 2451366"/>
                <a:gd name="connsiteX3" fmla="*/ 53272 w 1003280"/>
                <a:gd name="connsiteY3" fmla="*/ 2359236 h 2451366"/>
                <a:gd name="connsiteX4" fmla="*/ 60364 w 1003280"/>
                <a:gd name="connsiteY4" fmla="*/ 1749596 h 2451366"/>
                <a:gd name="connsiteX5" fmla="*/ 32457 w 1003280"/>
                <a:gd name="connsiteY5" fmla="*/ 547927 h 2451366"/>
                <a:gd name="connsiteX6" fmla="*/ 0 w 1003280"/>
                <a:gd name="connsiteY6" fmla="*/ 0 h 2451366"/>
                <a:gd name="connsiteX7" fmla="*/ 233802 w 1003280"/>
                <a:gd name="connsiteY7" fmla="*/ 72576 h 2451366"/>
                <a:gd name="connsiteX8" fmla="*/ 1003280 w 1003280"/>
                <a:gd name="connsiteY8" fmla="*/ 1233448 h 245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3280" h="2451366">
                  <a:moveTo>
                    <a:pt x="1003280" y="1233448"/>
                  </a:moveTo>
                  <a:cubicBezTo>
                    <a:pt x="1003280" y="1755308"/>
                    <a:pt x="685992" y="2203061"/>
                    <a:pt x="233802" y="2394321"/>
                  </a:cubicBezTo>
                  <a:lnTo>
                    <a:pt x="50033" y="2451366"/>
                  </a:lnTo>
                  <a:lnTo>
                    <a:pt x="53272" y="2359236"/>
                  </a:lnTo>
                  <a:cubicBezTo>
                    <a:pt x="57962" y="2158791"/>
                    <a:pt x="60364" y="1955411"/>
                    <a:pt x="60364" y="1749596"/>
                  </a:cubicBezTo>
                  <a:cubicBezTo>
                    <a:pt x="60364" y="1337965"/>
                    <a:pt x="50755" y="936077"/>
                    <a:pt x="32457" y="547927"/>
                  </a:cubicBezTo>
                  <a:lnTo>
                    <a:pt x="0" y="0"/>
                  </a:lnTo>
                  <a:lnTo>
                    <a:pt x="233802" y="72576"/>
                  </a:lnTo>
                  <a:cubicBezTo>
                    <a:pt x="685992" y="263836"/>
                    <a:pt x="1003280" y="711588"/>
                    <a:pt x="1003280" y="12334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3" name="フリーフォーム: 図形 902">
              <a:extLst>
                <a:ext uri="{FF2B5EF4-FFF2-40B4-BE49-F238E27FC236}">
                  <a16:creationId xmlns:a16="http://schemas.microsoft.com/office/drawing/2014/main" id="{7F6E2BCB-AB2D-4E3F-A622-EBD52D37EE4B}"/>
                </a:ext>
              </a:extLst>
            </p:cNvPr>
            <p:cNvSpPr/>
            <p:nvPr/>
          </p:nvSpPr>
          <p:spPr bwMode="auto">
            <a:xfrm>
              <a:off x="1208660" y="-148470"/>
              <a:ext cx="248520" cy="346708"/>
            </a:xfrm>
            <a:custGeom>
              <a:avLst/>
              <a:gdLst>
                <a:gd name="connsiteX0" fmla="*/ 54072 w 248520"/>
                <a:gd name="connsiteY0" fmla="*/ 0 h 346708"/>
                <a:gd name="connsiteX1" fmla="*/ 194449 w 248520"/>
                <a:gd name="connsiteY1" fmla="*/ 0 h 346708"/>
                <a:gd name="connsiteX2" fmla="*/ 248520 w 248520"/>
                <a:gd name="connsiteY2" fmla="*/ 346708 h 346708"/>
                <a:gd name="connsiteX3" fmla="*/ 0 w 248520"/>
                <a:gd name="connsiteY3" fmla="*/ 346708 h 34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520" h="346708">
                  <a:moveTo>
                    <a:pt x="54072" y="0"/>
                  </a:moveTo>
                  <a:lnTo>
                    <a:pt x="194449" y="0"/>
                  </a:lnTo>
                  <a:lnTo>
                    <a:pt x="248520" y="346708"/>
                  </a:lnTo>
                  <a:lnTo>
                    <a:pt x="0" y="346708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4" name="楕円 903">
              <a:extLst>
                <a:ext uri="{FF2B5EF4-FFF2-40B4-BE49-F238E27FC236}">
                  <a16:creationId xmlns:a16="http://schemas.microsoft.com/office/drawing/2014/main" id="{035A8B34-3D46-4AFE-88BE-DF213B85D925}"/>
                </a:ext>
              </a:extLst>
            </p:cNvPr>
            <p:cNvSpPr/>
            <p:nvPr/>
          </p:nvSpPr>
          <p:spPr bwMode="auto">
            <a:xfrm>
              <a:off x="187144" y="-2209485"/>
              <a:ext cx="2291550" cy="229155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5" name="台形 904">
              <a:extLst>
                <a:ext uri="{FF2B5EF4-FFF2-40B4-BE49-F238E27FC236}">
                  <a16:creationId xmlns:a16="http://schemas.microsoft.com/office/drawing/2014/main" id="{3980E0AA-E961-48BB-99EA-3875D65CE574}"/>
                </a:ext>
              </a:extLst>
            </p:cNvPr>
            <p:cNvSpPr/>
            <p:nvPr/>
          </p:nvSpPr>
          <p:spPr bwMode="auto">
            <a:xfrm rot="10800000" flipV="1">
              <a:off x="937178" y="1049244"/>
              <a:ext cx="811629" cy="632159"/>
            </a:xfrm>
            <a:prstGeom prst="trapezoid">
              <a:avLst>
                <a:gd name="adj" fmla="val 12183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6" name="フリーフォーム: 図形 905">
              <a:extLst>
                <a:ext uri="{FF2B5EF4-FFF2-40B4-BE49-F238E27FC236}">
                  <a16:creationId xmlns:a16="http://schemas.microsoft.com/office/drawing/2014/main" id="{E5723117-AB6A-4DB4-BB3A-1FB6CEB39B4D}"/>
                </a:ext>
              </a:extLst>
            </p:cNvPr>
            <p:cNvSpPr/>
            <p:nvPr/>
          </p:nvSpPr>
          <p:spPr bwMode="auto">
            <a:xfrm>
              <a:off x="959664" y="176013"/>
              <a:ext cx="773899" cy="981625"/>
            </a:xfrm>
            <a:custGeom>
              <a:avLst/>
              <a:gdLst>
                <a:gd name="connsiteX0" fmla="*/ 245566 w 773899"/>
                <a:gd name="connsiteY0" fmla="*/ 0 h 981625"/>
                <a:gd name="connsiteX1" fmla="*/ 528333 w 773899"/>
                <a:gd name="connsiteY1" fmla="*/ 0 h 981625"/>
                <a:gd name="connsiteX2" fmla="*/ 773899 w 773899"/>
                <a:gd name="connsiteY2" fmla="*/ 245566 h 981625"/>
                <a:gd name="connsiteX3" fmla="*/ 773899 w 773899"/>
                <a:gd name="connsiteY3" fmla="*/ 981625 h 981625"/>
                <a:gd name="connsiteX4" fmla="*/ 0 w 773899"/>
                <a:gd name="connsiteY4" fmla="*/ 981625 h 981625"/>
                <a:gd name="connsiteX5" fmla="*/ 0 w 773899"/>
                <a:gd name="connsiteY5" fmla="*/ 385169 h 981625"/>
                <a:gd name="connsiteX6" fmla="*/ 220944 w 773899"/>
                <a:gd name="connsiteY6" fmla="*/ 2482 h 981625"/>
                <a:gd name="connsiteX0" fmla="*/ 245566 w 773899"/>
                <a:gd name="connsiteY0" fmla="*/ 0 h 981625"/>
                <a:gd name="connsiteX1" fmla="*/ 528333 w 773899"/>
                <a:gd name="connsiteY1" fmla="*/ 0 h 981625"/>
                <a:gd name="connsiteX2" fmla="*/ 773899 w 773899"/>
                <a:gd name="connsiteY2" fmla="*/ 245566 h 981625"/>
                <a:gd name="connsiteX3" fmla="*/ 773899 w 773899"/>
                <a:gd name="connsiteY3" fmla="*/ 981625 h 981625"/>
                <a:gd name="connsiteX4" fmla="*/ 0 w 773899"/>
                <a:gd name="connsiteY4" fmla="*/ 981625 h 981625"/>
                <a:gd name="connsiteX5" fmla="*/ 0 w 773899"/>
                <a:gd name="connsiteY5" fmla="*/ 644725 h 981625"/>
                <a:gd name="connsiteX6" fmla="*/ 220944 w 773899"/>
                <a:gd name="connsiteY6" fmla="*/ 2482 h 981625"/>
                <a:gd name="connsiteX7" fmla="*/ 245566 w 773899"/>
                <a:gd name="connsiteY7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3899" h="981625">
                  <a:moveTo>
                    <a:pt x="245566" y="0"/>
                  </a:moveTo>
                  <a:lnTo>
                    <a:pt x="528333" y="0"/>
                  </a:lnTo>
                  <a:cubicBezTo>
                    <a:pt x="663955" y="0"/>
                    <a:pt x="773899" y="109944"/>
                    <a:pt x="773899" y="245566"/>
                  </a:cubicBezTo>
                  <a:lnTo>
                    <a:pt x="773899" y="981625"/>
                  </a:lnTo>
                  <a:lnTo>
                    <a:pt x="0" y="981625"/>
                  </a:lnTo>
                  <a:lnTo>
                    <a:pt x="0" y="644725"/>
                  </a:lnTo>
                  <a:lnTo>
                    <a:pt x="220944" y="2482"/>
                  </a:lnTo>
                  <a:lnTo>
                    <a:pt x="245566" y="0"/>
                  </a:lnTo>
                  <a:close/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7" name="二等辺三角形 1">
              <a:extLst>
                <a:ext uri="{FF2B5EF4-FFF2-40B4-BE49-F238E27FC236}">
                  <a16:creationId xmlns:a16="http://schemas.microsoft.com/office/drawing/2014/main" id="{8035168B-7DA9-4170-A14A-C831DFAB6FB3}"/>
                </a:ext>
              </a:extLst>
            </p:cNvPr>
            <p:cNvSpPr/>
            <p:nvPr/>
          </p:nvSpPr>
          <p:spPr bwMode="auto">
            <a:xfrm flipH="1">
              <a:off x="1051034" y="175922"/>
              <a:ext cx="157625" cy="267567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08" name="グループ化 907">
              <a:extLst>
                <a:ext uri="{FF2B5EF4-FFF2-40B4-BE49-F238E27FC236}">
                  <a16:creationId xmlns:a16="http://schemas.microsoft.com/office/drawing/2014/main" id="{FE7A3407-0F1D-4FD6-902A-764B285C9244}"/>
                </a:ext>
              </a:extLst>
            </p:cNvPr>
            <p:cNvGrpSpPr/>
            <p:nvPr/>
          </p:nvGrpSpPr>
          <p:grpSpPr>
            <a:xfrm>
              <a:off x="968800" y="257313"/>
              <a:ext cx="224493" cy="516430"/>
              <a:chOff x="7090900" y="6324828"/>
              <a:chExt cx="270699" cy="516430"/>
            </a:xfrm>
          </p:grpSpPr>
          <p:sp>
            <p:nvSpPr>
              <p:cNvPr id="937" name="二等辺三角形 2">
                <a:extLst>
                  <a:ext uri="{FF2B5EF4-FFF2-40B4-BE49-F238E27FC236}">
                    <a16:creationId xmlns:a16="http://schemas.microsoft.com/office/drawing/2014/main" id="{074A8FA2-D187-4400-934E-0388BAD6AF50}"/>
                  </a:ext>
                </a:extLst>
              </p:cNvPr>
              <p:cNvSpPr/>
              <p:nvPr/>
            </p:nvSpPr>
            <p:spPr bwMode="auto">
              <a:xfrm rot="21389165" flipH="1">
                <a:off x="7090900" y="6399636"/>
                <a:ext cx="182116" cy="441622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  <a:gd name="connsiteX0" fmla="*/ 5 w 813345"/>
                  <a:gd name="connsiteY0" fmla="*/ 677462 h 762145"/>
                  <a:gd name="connsiteX1" fmla="*/ 718149 w 813345"/>
                  <a:gd name="connsiteY1" fmla="*/ 0 h 762145"/>
                  <a:gd name="connsiteX2" fmla="*/ 727589 w 813345"/>
                  <a:gd name="connsiteY2" fmla="*/ 677462 h 762145"/>
                  <a:gd name="connsiteX3" fmla="*/ 5 w 813345"/>
                  <a:gd name="connsiteY3" fmla="*/ 677462 h 762145"/>
                  <a:gd name="connsiteX0" fmla="*/ 24 w 813360"/>
                  <a:gd name="connsiteY0" fmla="*/ 677462 h 762143"/>
                  <a:gd name="connsiteX1" fmla="*/ 718168 w 813360"/>
                  <a:gd name="connsiteY1" fmla="*/ 0 h 762143"/>
                  <a:gd name="connsiteX2" fmla="*/ 727608 w 813360"/>
                  <a:gd name="connsiteY2" fmla="*/ 677462 h 762143"/>
                  <a:gd name="connsiteX3" fmla="*/ 24 w 813360"/>
                  <a:gd name="connsiteY3" fmla="*/ 677462 h 762143"/>
                  <a:gd name="connsiteX0" fmla="*/ 24 w 754732"/>
                  <a:gd name="connsiteY0" fmla="*/ 677462 h 762145"/>
                  <a:gd name="connsiteX1" fmla="*/ 718168 w 754732"/>
                  <a:gd name="connsiteY1" fmla="*/ 0 h 762145"/>
                  <a:gd name="connsiteX2" fmla="*/ 727608 w 754732"/>
                  <a:gd name="connsiteY2" fmla="*/ 677462 h 762145"/>
                  <a:gd name="connsiteX3" fmla="*/ 24 w 754732"/>
                  <a:gd name="connsiteY3" fmla="*/ 677462 h 762145"/>
                  <a:gd name="connsiteX0" fmla="*/ 24 w 754732"/>
                  <a:gd name="connsiteY0" fmla="*/ 677462 h 762143"/>
                  <a:gd name="connsiteX1" fmla="*/ 718168 w 754732"/>
                  <a:gd name="connsiteY1" fmla="*/ 0 h 762143"/>
                  <a:gd name="connsiteX2" fmla="*/ 727608 w 754732"/>
                  <a:gd name="connsiteY2" fmla="*/ 677462 h 762143"/>
                  <a:gd name="connsiteX3" fmla="*/ 24 w 754732"/>
                  <a:gd name="connsiteY3" fmla="*/ 677462 h 762143"/>
                  <a:gd name="connsiteX0" fmla="*/ 24 w 754732"/>
                  <a:gd name="connsiteY0" fmla="*/ 677462 h 744266"/>
                  <a:gd name="connsiteX1" fmla="*/ 718168 w 754732"/>
                  <a:gd name="connsiteY1" fmla="*/ 0 h 744266"/>
                  <a:gd name="connsiteX2" fmla="*/ 727608 w 754732"/>
                  <a:gd name="connsiteY2" fmla="*/ 677462 h 744266"/>
                  <a:gd name="connsiteX3" fmla="*/ 24 w 754732"/>
                  <a:gd name="connsiteY3" fmla="*/ 677462 h 744266"/>
                  <a:gd name="connsiteX0" fmla="*/ 19 w 771082"/>
                  <a:gd name="connsiteY0" fmla="*/ 729733 h 773343"/>
                  <a:gd name="connsiteX1" fmla="*/ 733633 w 771082"/>
                  <a:gd name="connsiteY1" fmla="*/ 0 h 773343"/>
                  <a:gd name="connsiteX2" fmla="*/ 743073 w 771082"/>
                  <a:gd name="connsiteY2" fmla="*/ 677462 h 773343"/>
                  <a:gd name="connsiteX3" fmla="*/ 19 w 771082"/>
                  <a:gd name="connsiteY3" fmla="*/ 729733 h 773343"/>
                  <a:gd name="connsiteX0" fmla="*/ 19 w 743073"/>
                  <a:gd name="connsiteY0" fmla="*/ 729733 h 773343"/>
                  <a:gd name="connsiteX1" fmla="*/ 733633 w 743073"/>
                  <a:gd name="connsiteY1" fmla="*/ 0 h 773343"/>
                  <a:gd name="connsiteX2" fmla="*/ 743073 w 743073"/>
                  <a:gd name="connsiteY2" fmla="*/ 677462 h 773343"/>
                  <a:gd name="connsiteX3" fmla="*/ 19 w 743073"/>
                  <a:gd name="connsiteY3" fmla="*/ 729733 h 773343"/>
                  <a:gd name="connsiteX0" fmla="*/ 19 w 743073"/>
                  <a:gd name="connsiteY0" fmla="*/ 729733 h 762852"/>
                  <a:gd name="connsiteX1" fmla="*/ 733633 w 743073"/>
                  <a:gd name="connsiteY1" fmla="*/ 0 h 762852"/>
                  <a:gd name="connsiteX2" fmla="*/ 743073 w 743073"/>
                  <a:gd name="connsiteY2" fmla="*/ 677462 h 762852"/>
                  <a:gd name="connsiteX3" fmla="*/ 19 w 743073"/>
                  <a:gd name="connsiteY3" fmla="*/ 729733 h 762852"/>
                  <a:gd name="connsiteX0" fmla="*/ 588 w 743642"/>
                  <a:gd name="connsiteY0" fmla="*/ 781932 h 815049"/>
                  <a:gd name="connsiteX1" fmla="*/ 610378 w 743642"/>
                  <a:gd name="connsiteY1" fmla="*/ 1 h 815049"/>
                  <a:gd name="connsiteX2" fmla="*/ 743642 w 743642"/>
                  <a:gd name="connsiteY2" fmla="*/ 729661 h 815049"/>
                  <a:gd name="connsiteX3" fmla="*/ 588 w 743642"/>
                  <a:gd name="connsiteY3" fmla="*/ 781932 h 815049"/>
                  <a:gd name="connsiteX0" fmla="*/ 588 w 743642"/>
                  <a:gd name="connsiteY0" fmla="*/ 781930 h 815049"/>
                  <a:gd name="connsiteX1" fmla="*/ 610378 w 743642"/>
                  <a:gd name="connsiteY1" fmla="*/ -1 h 815049"/>
                  <a:gd name="connsiteX2" fmla="*/ 743642 w 743642"/>
                  <a:gd name="connsiteY2" fmla="*/ 729659 h 815049"/>
                  <a:gd name="connsiteX3" fmla="*/ 588 w 743642"/>
                  <a:gd name="connsiteY3" fmla="*/ 781930 h 815049"/>
                  <a:gd name="connsiteX0" fmla="*/ 8 w 743062"/>
                  <a:gd name="connsiteY0" fmla="*/ 781932 h 815049"/>
                  <a:gd name="connsiteX1" fmla="*/ 609798 w 743062"/>
                  <a:gd name="connsiteY1" fmla="*/ 1 h 815049"/>
                  <a:gd name="connsiteX2" fmla="*/ 743062 w 743062"/>
                  <a:gd name="connsiteY2" fmla="*/ 729661 h 815049"/>
                  <a:gd name="connsiteX3" fmla="*/ 8 w 743062"/>
                  <a:gd name="connsiteY3" fmla="*/ 781932 h 815049"/>
                  <a:gd name="connsiteX0" fmla="*/ 8 w 743062"/>
                  <a:gd name="connsiteY0" fmla="*/ 781930 h 815049"/>
                  <a:gd name="connsiteX1" fmla="*/ 609798 w 743062"/>
                  <a:gd name="connsiteY1" fmla="*/ -1 h 815049"/>
                  <a:gd name="connsiteX2" fmla="*/ 743062 w 743062"/>
                  <a:gd name="connsiteY2" fmla="*/ 729659 h 815049"/>
                  <a:gd name="connsiteX3" fmla="*/ 8 w 743062"/>
                  <a:gd name="connsiteY3" fmla="*/ 781930 h 815049"/>
                  <a:gd name="connsiteX0" fmla="*/ 8 w 837322"/>
                  <a:gd name="connsiteY0" fmla="*/ 781932 h 821255"/>
                  <a:gd name="connsiteX1" fmla="*/ 609798 w 837322"/>
                  <a:gd name="connsiteY1" fmla="*/ 1 h 821255"/>
                  <a:gd name="connsiteX2" fmla="*/ 837322 w 837322"/>
                  <a:gd name="connsiteY2" fmla="*/ 747642 h 821255"/>
                  <a:gd name="connsiteX3" fmla="*/ 8 w 837322"/>
                  <a:gd name="connsiteY3" fmla="*/ 781932 h 821255"/>
                  <a:gd name="connsiteX0" fmla="*/ 8 w 837322"/>
                  <a:gd name="connsiteY0" fmla="*/ 781930 h 812559"/>
                  <a:gd name="connsiteX1" fmla="*/ 609798 w 837322"/>
                  <a:gd name="connsiteY1" fmla="*/ -1 h 812559"/>
                  <a:gd name="connsiteX2" fmla="*/ 837322 w 837322"/>
                  <a:gd name="connsiteY2" fmla="*/ 747640 h 812559"/>
                  <a:gd name="connsiteX3" fmla="*/ 8 w 837322"/>
                  <a:gd name="connsiteY3" fmla="*/ 781930 h 812559"/>
                  <a:gd name="connsiteX0" fmla="*/ 7 w 857602"/>
                  <a:gd name="connsiteY0" fmla="*/ 763388 h 800151"/>
                  <a:gd name="connsiteX1" fmla="*/ 630078 w 857602"/>
                  <a:gd name="connsiteY1" fmla="*/ 1 h 800151"/>
                  <a:gd name="connsiteX2" fmla="*/ 857602 w 857602"/>
                  <a:gd name="connsiteY2" fmla="*/ 747642 h 800151"/>
                  <a:gd name="connsiteX3" fmla="*/ 7 w 857602"/>
                  <a:gd name="connsiteY3" fmla="*/ 763388 h 800151"/>
                  <a:gd name="connsiteX0" fmla="*/ 7 w 857602"/>
                  <a:gd name="connsiteY0" fmla="*/ 763386 h 798815"/>
                  <a:gd name="connsiteX1" fmla="*/ 630078 w 857602"/>
                  <a:gd name="connsiteY1" fmla="*/ -1 h 798815"/>
                  <a:gd name="connsiteX2" fmla="*/ 857602 w 857602"/>
                  <a:gd name="connsiteY2" fmla="*/ 747640 h 798815"/>
                  <a:gd name="connsiteX3" fmla="*/ 7 w 857602"/>
                  <a:gd name="connsiteY3" fmla="*/ 763386 h 798815"/>
                  <a:gd name="connsiteX0" fmla="*/ 7 w 903886"/>
                  <a:gd name="connsiteY0" fmla="*/ 763388 h 805493"/>
                  <a:gd name="connsiteX1" fmla="*/ 630078 w 903886"/>
                  <a:gd name="connsiteY1" fmla="*/ 1 h 805493"/>
                  <a:gd name="connsiteX2" fmla="*/ 903885 w 903886"/>
                  <a:gd name="connsiteY2" fmla="*/ 763037 h 805493"/>
                  <a:gd name="connsiteX3" fmla="*/ 7 w 903886"/>
                  <a:gd name="connsiteY3" fmla="*/ 763388 h 805493"/>
                  <a:gd name="connsiteX0" fmla="*/ 7 w 905337"/>
                  <a:gd name="connsiteY0" fmla="*/ 763386 h 805493"/>
                  <a:gd name="connsiteX1" fmla="*/ 630078 w 905337"/>
                  <a:gd name="connsiteY1" fmla="*/ -1 h 805493"/>
                  <a:gd name="connsiteX2" fmla="*/ 903885 w 905337"/>
                  <a:gd name="connsiteY2" fmla="*/ 763035 h 805493"/>
                  <a:gd name="connsiteX3" fmla="*/ 7 w 905337"/>
                  <a:gd name="connsiteY3" fmla="*/ 763386 h 805493"/>
                  <a:gd name="connsiteX0" fmla="*/ 7 w 906174"/>
                  <a:gd name="connsiteY0" fmla="*/ 763388 h 805493"/>
                  <a:gd name="connsiteX1" fmla="*/ 630078 w 906174"/>
                  <a:gd name="connsiteY1" fmla="*/ 1 h 805493"/>
                  <a:gd name="connsiteX2" fmla="*/ 903885 w 906174"/>
                  <a:gd name="connsiteY2" fmla="*/ 763037 h 805493"/>
                  <a:gd name="connsiteX3" fmla="*/ 7 w 906174"/>
                  <a:gd name="connsiteY3" fmla="*/ 763388 h 805493"/>
                  <a:gd name="connsiteX0" fmla="*/ 11 w 905665"/>
                  <a:gd name="connsiteY0" fmla="*/ 753609 h 795715"/>
                  <a:gd name="connsiteX1" fmla="*/ 580402 w 905665"/>
                  <a:gd name="connsiteY1" fmla="*/ 0 h 795715"/>
                  <a:gd name="connsiteX2" fmla="*/ 903889 w 905665"/>
                  <a:gd name="connsiteY2" fmla="*/ 753258 h 795715"/>
                  <a:gd name="connsiteX3" fmla="*/ 11 w 905665"/>
                  <a:gd name="connsiteY3" fmla="*/ 753609 h 795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5665" h="795715">
                    <a:moveTo>
                      <a:pt x="11" y="753609"/>
                    </a:moveTo>
                    <a:cubicBezTo>
                      <a:pt x="-1562" y="640699"/>
                      <a:pt x="182488" y="208867"/>
                      <a:pt x="580402" y="0"/>
                    </a:cubicBezTo>
                    <a:cubicBezTo>
                      <a:pt x="726152" y="250834"/>
                      <a:pt x="926632" y="589092"/>
                      <a:pt x="903889" y="753258"/>
                    </a:cubicBezTo>
                    <a:cubicBezTo>
                      <a:pt x="713812" y="807493"/>
                      <a:pt x="173685" y="812073"/>
                      <a:pt x="11" y="753609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8" name="二等辺三角形 2">
                <a:extLst>
                  <a:ext uri="{FF2B5EF4-FFF2-40B4-BE49-F238E27FC236}">
                    <a16:creationId xmlns:a16="http://schemas.microsoft.com/office/drawing/2014/main" id="{C5113C1A-441F-4C0A-8306-E92406125968}"/>
                  </a:ext>
                </a:extLst>
              </p:cNvPr>
              <p:cNvSpPr/>
              <p:nvPr/>
            </p:nvSpPr>
            <p:spPr bwMode="auto">
              <a:xfrm rot="19800000" flipH="1">
                <a:off x="7130461" y="6324828"/>
                <a:ext cx="231138" cy="411027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6015" h="802983">
                    <a:moveTo>
                      <a:pt x="3168" y="750254"/>
                    </a:moveTo>
                    <a:cubicBezTo>
                      <a:pt x="-32730" y="678762"/>
                      <a:pt x="245696" y="250085"/>
                      <a:pt x="366960" y="0"/>
                    </a:cubicBezTo>
                    <a:cubicBezTo>
                      <a:pt x="488224" y="250085"/>
                      <a:pt x="778556" y="681144"/>
                      <a:pt x="730752" y="750254"/>
                    </a:cubicBezTo>
                    <a:cubicBezTo>
                      <a:pt x="682948" y="819364"/>
                      <a:pt x="39066" y="821746"/>
                      <a:pt x="3168" y="75025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9" name="四角形: 角を丸くする 938">
                <a:extLst>
                  <a:ext uri="{FF2B5EF4-FFF2-40B4-BE49-F238E27FC236}">
                    <a16:creationId xmlns:a16="http://schemas.microsoft.com/office/drawing/2014/main" id="{EA104AD7-C4C7-4C71-86F2-437A0149AF8F}"/>
                  </a:ext>
                </a:extLst>
              </p:cNvPr>
              <p:cNvSpPr/>
              <p:nvPr/>
            </p:nvSpPr>
            <p:spPr bwMode="auto">
              <a:xfrm>
                <a:off x="7102254" y="6330526"/>
                <a:ext cx="181468" cy="174694"/>
              </a:xfrm>
              <a:prstGeom prst="roundRect">
                <a:avLst>
                  <a:gd name="adj" fmla="val 40878"/>
                </a:avLst>
              </a:pr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09" name="フリーフォーム: 図形 908">
              <a:extLst>
                <a:ext uri="{FF2B5EF4-FFF2-40B4-BE49-F238E27FC236}">
                  <a16:creationId xmlns:a16="http://schemas.microsoft.com/office/drawing/2014/main" id="{DB1F06A9-6AF9-4793-9721-375D69C47970}"/>
                </a:ext>
              </a:extLst>
            </p:cNvPr>
            <p:cNvSpPr/>
            <p:nvPr/>
          </p:nvSpPr>
          <p:spPr bwMode="auto">
            <a:xfrm rot="16200000">
              <a:off x="898828" y="-3066826"/>
              <a:ext cx="877555" cy="2388843"/>
            </a:xfrm>
            <a:custGeom>
              <a:avLst/>
              <a:gdLst>
                <a:gd name="connsiteX0" fmla="*/ 877555 w 877555"/>
                <a:gd name="connsiteY0" fmla="*/ 1194421 h 2388843"/>
                <a:gd name="connsiteX1" fmla="*/ 108077 w 877555"/>
                <a:gd name="connsiteY1" fmla="*/ 2355294 h 2388843"/>
                <a:gd name="connsiteX2" fmla="*/ 0 w 877555"/>
                <a:gd name="connsiteY2" fmla="*/ 2388843 h 2388843"/>
                <a:gd name="connsiteX3" fmla="*/ 325 w 877555"/>
                <a:gd name="connsiteY3" fmla="*/ 2387199 h 2388843"/>
                <a:gd name="connsiteX4" fmla="*/ 42691 w 877555"/>
                <a:gd name="connsiteY4" fmla="*/ 2105661 h 2388843"/>
                <a:gd name="connsiteX5" fmla="*/ 54993 w 877555"/>
                <a:gd name="connsiteY5" fmla="*/ 1989294 h 2388843"/>
                <a:gd name="connsiteX6" fmla="*/ 120097 w 877555"/>
                <a:gd name="connsiteY6" fmla="*/ 1963556 h 2388843"/>
                <a:gd name="connsiteX7" fmla="*/ 60216 w 877555"/>
                <a:gd name="connsiteY7" fmla="*/ 1939884 h 2388843"/>
                <a:gd name="connsiteX8" fmla="*/ 73737 w 877555"/>
                <a:gd name="connsiteY8" fmla="*/ 1811992 h 2388843"/>
                <a:gd name="connsiteX9" fmla="*/ 85503 w 877555"/>
                <a:gd name="connsiteY9" fmla="*/ 1624478 h 2388843"/>
                <a:gd name="connsiteX10" fmla="*/ 203508 w 877555"/>
                <a:gd name="connsiteY10" fmla="*/ 1577827 h 2388843"/>
                <a:gd name="connsiteX11" fmla="*/ 91215 w 877555"/>
                <a:gd name="connsiteY11" fmla="*/ 1533435 h 2388843"/>
                <a:gd name="connsiteX12" fmla="*/ 92828 w 877555"/>
                <a:gd name="connsiteY12" fmla="*/ 1507732 h 2388843"/>
                <a:gd name="connsiteX13" fmla="*/ 98164 w 877555"/>
                <a:gd name="connsiteY13" fmla="*/ 1250741 h 2388843"/>
                <a:gd name="connsiteX14" fmla="*/ 246504 w 877555"/>
                <a:gd name="connsiteY14" fmla="*/ 1192098 h 2388843"/>
                <a:gd name="connsiteX15" fmla="*/ 98066 w 877555"/>
                <a:gd name="connsiteY15" fmla="*/ 1133417 h 2388843"/>
                <a:gd name="connsiteX16" fmla="*/ 92828 w 877555"/>
                <a:gd name="connsiteY16" fmla="*/ 881111 h 2388843"/>
                <a:gd name="connsiteX17" fmla="*/ 90652 w 877555"/>
                <a:gd name="connsiteY17" fmla="*/ 846431 h 2388843"/>
                <a:gd name="connsiteX18" fmla="*/ 203508 w 877555"/>
                <a:gd name="connsiteY18" fmla="*/ 801816 h 2388843"/>
                <a:gd name="connsiteX19" fmla="*/ 84911 w 877555"/>
                <a:gd name="connsiteY19" fmla="*/ 754931 h 2388843"/>
                <a:gd name="connsiteX20" fmla="*/ 73737 w 877555"/>
                <a:gd name="connsiteY20" fmla="*/ 576851 h 2388843"/>
                <a:gd name="connsiteX21" fmla="*/ 56283 w 877555"/>
                <a:gd name="connsiteY21" fmla="*/ 411746 h 2388843"/>
                <a:gd name="connsiteX22" fmla="*/ 120097 w 877555"/>
                <a:gd name="connsiteY22" fmla="*/ 386518 h 2388843"/>
                <a:gd name="connsiteX23" fmla="*/ 50716 w 877555"/>
                <a:gd name="connsiteY23" fmla="*/ 359090 h 2388843"/>
                <a:gd name="connsiteX24" fmla="*/ 42692 w 877555"/>
                <a:gd name="connsiteY24" fmla="*/ 283182 h 2388843"/>
                <a:gd name="connsiteX25" fmla="*/ 326 w 877555"/>
                <a:gd name="connsiteY25" fmla="*/ 1643 h 2388843"/>
                <a:gd name="connsiteX26" fmla="*/ 0 w 877555"/>
                <a:gd name="connsiteY26" fmla="*/ 0 h 2388843"/>
                <a:gd name="connsiteX27" fmla="*/ 108077 w 877555"/>
                <a:gd name="connsiteY27" fmla="*/ 33549 h 2388843"/>
                <a:gd name="connsiteX28" fmla="*/ 877555 w 877555"/>
                <a:gd name="connsiteY28" fmla="*/ 1194421 h 2388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77555" h="2388843">
                  <a:moveTo>
                    <a:pt x="877555" y="1194421"/>
                  </a:moveTo>
                  <a:cubicBezTo>
                    <a:pt x="877555" y="1716281"/>
                    <a:pt x="560267" y="2164034"/>
                    <a:pt x="108077" y="2355294"/>
                  </a:cubicBezTo>
                  <a:lnTo>
                    <a:pt x="0" y="2388843"/>
                  </a:lnTo>
                  <a:lnTo>
                    <a:pt x="325" y="2387199"/>
                  </a:lnTo>
                  <a:cubicBezTo>
                    <a:pt x="16263" y="2295546"/>
                    <a:pt x="30421" y="2201615"/>
                    <a:pt x="42691" y="2105661"/>
                  </a:cubicBezTo>
                  <a:lnTo>
                    <a:pt x="54993" y="1989294"/>
                  </a:lnTo>
                  <a:lnTo>
                    <a:pt x="120097" y="1963556"/>
                  </a:lnTo>
                  <a:lnTo>
                    <a:pt x="60216" y="1939884"/>
                  </a:lnTo>
                  <a:lnTo>
                    <a:pt x="73737" y="1811992"/>
                  </a:lnTo>
                  <a:lnTo>
                    <a:pt x="85503" y="1624478"/>
                  </a:lnTo>
                  <a:lnTo>
                    <a:pt x="203508" y="1577827"/>
                  </a:lnTo>
                  <a:lnTo>
                    <a:pt x="91215" y="1533435"/>
                  </a:lnTo>
                  <a:lnTo>
                    <a:pt x="92828" y="1507732"/>
                  </a:lnTo>
                  <a:lnTo>
                    <a:pt x="98164" y="1250741"/>
                  </a:lnTo>
                  <a:lnTo>
                    <a:pt x="246504" y="1192098"/>
                  </a:lnTo>
                  <a:lnTo>
                    <a:pt x="98066" y="1133417"/>
                  </a:lnTo>
                  <a:lnTo>
                    <a:pt x="92828" y="881111"/>
                  </a:lnTo>
                  <a:lnTo>
                    <a:pt x="90652" y="846431"/>
                  </a:lnTo>
                  <a:lnTo>
                    <a:pt x="203508" y="801816"/>
                  </a:lnTo>
                  <a:lnTo>
                    <a:pt x="84911" y="754931"/>
                  </a:lnTo>
                  <a:lnTo>
                    <a:pt x="73737" y="576851"/>
                  </a:lnTo>
                  <a:lnTo>
                    <a:pt x="56283" y="411746"/>
                  </a:lnTo>
                  <a:lnTo>
                    <a:pt x="120097" y="386518"/>
                  </a:lnTo>
                  <a:lnTo>
                    <a:pt x="50716" y="359090"/>
                  </a:lnTo>
                  <a:lnTo>
                    <a:pt x="42692" y="283182"/>
                  </a:lnTo>
                  <a:cubicBezTo>
                    <a:pt x="30421" y="187228"/>
                    <a:pt x="16264" y="93297"/>
                    <a:pt x="326" y="1643"/>
                  </a:cubicBezTo>
                  <a:lnTo>
                    <a:pt x="0" y="0"/>
                  </a:lnTo>
                  <a:lnTo>
                    <a:pt x="108077" y="33549"/>
                  </a:lnTo>
                  <a:cubicBezTo>
                    <a:pt x="560267" y="224809"/>
                    <a:pt x="877555" y="672562"/>
                    <a:pt x="877555" y="119442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0" name="フリーフォーム: 図形 909">
              <a:extLst>
                <a:ext uri="{FF2B5EF4-FFF2-40B4-BE49-F238E27FC236}">
                  <a16:creationId xmlns:a16="http://schemas.microsoft.com/office/drawing/2014/main" id="{F746807D-8FEF-49EF-8297-1924DE414E8D}"/>
                </a:ext>
              </a:extLst>
            </p:cNvPr>
            <p:cNvSpPr/>
            <p:nvPr/>
          </p:nvSpPr>
          <p:spPr bwMode="auto">
            <a:xfrm rot="16200000">
              <a:off x="732244" y="-1720870"/>
              <a:ext cx="2517286" cy="1210888"/>
            </a:xfrm>
            <a:custGeom>
              <a:avLst/>
              <a:gdLst>
                <a:gd name="connsiteX0" fmla="*/ 2517286 w 2517286"/>
                <a:gd name="connsiteY0" fmla="*/ 0 h 1210888"/>
                <a:gd name="connsiteX1" fmla="*/ 2513255 w 2517286"/>
                <a:gd name="connsiteY1" fmla="*/ 79824 h 1210888"/>
                <a:gd name="connsiteX2" fmla="*/ 1259880 w 2517286"/>
                <a:gd name="connsiteY2" fmla="*/ 1210888 h 1210888"/>
                <a:gd name="connsiteX3" fmla="*/ 0 w 2517286"/>
                <a:gd name="connsiteY3" fmla="*/ 1210888 h 1210888"/>
                <a:gd name="connsiteX4" fmla="*/ 0 w 2517286"/>
                <a:gd name="connsiteY4" fmla="*/ 164980 h 1210888"/>
                <a:gd name="connsiteX5" fmla="*/ 61161 w 2517286"/>
                <a:gd name="connsiteY5" fmla="*/ 174116 h 1210888"/>
                <a:gd name="connsiteX6" fmla="*/ 875911 w 2517286"/>
                <a:gd name="connsiteY6" fmla="*/ 224388 h 1210888"/>
                <a:gd name="connsiteX7" fmla="*/ 2407793 w 2517286"/>
                <a:gd name="connsiteY7" fmla="*/ 33416 h 1210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7286" h="1210888">
                  <a:moveTo>
                    <a:pt x="2517286" y="0"/>
                  </a:moveTo>
                  <a:lnTo>
                    <a:pt x="2513255" y="79824"/>
                  </a:lnTo>
                  <a:cubicBezTo>
                    <a:pt x="2448737" y="715126"/>
                    <a:pt x="1912205" y="1210888"/>
                    <a:pt x="1259880" y="1210888"/>
                  </a:cubicBezTo>
                  <a:lnTo>
                    <a:pt x="0" y="1210888"/>
                  </a:lnTo>
                  <a:lnTo>
                    <a:pt x="0" y="164980"/>
                  </a:lnTo>
                  <a:lnTo>
                    <a:pt x="61161" y="174116"/>
                  </a:lnTo>
                  <a:cubicBezTo>
                    <a:pt x="318540" y="206788"/>
                    <a:pt x="592189" y="224388"/>
                    <a:pt x="875911" y="224388"/>
                  </a:cubicBezTo>
                  <a:cubicBezTo>
                    <a:pt x="1443355" y="224388"/>
                    <a:pt x="1970508" y="153986"/>
                    <a:pt x="2407793" y="3341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1" name="フリーフォーム: 図形 910">
              <a:extLst>
                <a:ext uri="{FF2B5EF4-FFF2-40B4-BE49-F238E27FC236}">
                  <a16:creationId xmlns:a16="http://schemas.microsoft.com/office/drawing/2014/main" id="{F9D2159A-6599-4AFA-BF91-2F1E1F4A0304}"/>
                </a:ext>
              </a:extLst>
            </p:cNvPr>
            <p:cNvSpPr/>
            <p:nvPr/>
          </p:nvSpPr>
          <p:spPr bwMode="auto">
            <a:xfrm rot="900000" flipH="1">
              <a:off x="1468484" y="-1152025"/>
              <a:ext cx="464334" cy="702820"/>
            </a:xfrm>
            <a:custGeom>
              <a:avLst/>
              <a:gdLst>
                <a:gd name="connsiteX0" fmla="*/ 306185 w 464334"/>
                <a:gd name="connsiteY0" fmla="*/ 7139 h 702820"/>
                <a:gd name="connsiteX1" fmla="*/ 254828 w 464334"/>
                <a:gd name="connsiteY1" fmla="*/ 0 h 702820"/>
                <a:gd name="connsiteX2" fmla="*/ 0 w 464334"/>
                <a:gd name="connsiteY2" fmla="*/ 351410 h 702820"/>
                <a:gd name="connsiteX3" fmla="*/ 254828 w 464334"/>
                <a:gd name="connsiteY3" fmla="*/ 702820 h 702820"/>
                <a:gd name="connsiteX4" fmla="*/ 354019 w 464334"/>
                <a:gd name="connsiteY4" fmla="*/ 675204 h 702820"/>
                <a:gd name="connsiteX5" fmla="*/ 394939 w 464334"/>
                <a:gd name="connsiteY5" fmla="*/ 644575 h 702820"/>
                <a:gd name="connsiteX6" fmla="*/ 393138 w 464334"/>
                <a:gd name="connsiteY6" fmla="*/ 641565 h 702820"/>
                <a:gd name="connsiteX7" fmla="*/ 349617 w 464334"/>
                <a:gd name="connsiteY7" fmla="*/ 445088 h 702820"/>
                <a:gd name="connsiteX8" fmla="*/ 461968 w 464334"/>
                <a:gd name="connsiteY8" fmla="*/ 153694 h 702820"/>
                <a:gd name="connsiteX9" fmla="*/ 464334 w 464334"/>
                <a:gd name="connsiteY9" fmla="*/ 151923 h 702820"/>
                <a:gd name="connsiteX10" fmla="*/ 435019 w 464334"/>
                <a:gd name="connsiteY10" fmla="*/ 102926 h 702820"/>
                <a:gd name="connsiteX11" fmla="*/ 306185 w 464334"/>
                <a:gd name="connsiteY11" fmla="*/ 7139 h 702820"/>
                <a:gd name="connsiteX0" fmla="*/ 349617 w 464334"/>
                <a:gd name="connsiteY0" fmla="*/ 445088 h 702820"/>
                <a:gd name="connsiteX1" fmla="*/ 461968 w 464334"/>
                <a:gd name="connsiteY1" fmla="*/ 153694 h 702820"/>
                <a:gd name="connsiteX2" fmla="*/ 464334 w 464334"/>
                <a:gd name="connsiteY2" fmla="*/ 151923 h 702820"/>
                <a:gd name="connsiteX3" fmla="*/ 435019 w 464334"/>
                <a:gd name="connsiteY3" fmla="*/ 102926 h 702820"/>
                <a:gd name="connsiteX4" fmla="*/ 306185 w 464334"/>
                <a:gd name="connsiteY4" fmla="*/ 7139 h 702820"/>
                <a:gd name="connsiteX5" fmla="*/ 254828 w 464334"/>
                <a:gd name="connsiteY5" fmla="*/ 0 h 702820"/>
                <a:gd name="connsiteX6" fmla="*/ 0 w 464334"/>
                <a:gd name="connsiteY6" fmla="*/ 351410 h 702820"/>
                <a:gd name="connsiteX7" fmla="*/ 254828 w 464334"/>
                <a:gd name="connsiteY7" fmla="*/ 702820 h 702820"/>
                <a:gd name="connsiteX8" fmla="*/ 354019 w 464334"/>
                <a:gd name="connsiteY8" fmla="*/ 675204 h 702820"/>
                <a:gd name="connsiteX9" fmla="*/ 394939 w 464334"/>
                <a:gd name="connsiteY9" fmla="*/ 644575 h 702820"/>
                <a:gd name="connsiteX10" fmla="*/ 393138 w 464334"/>
                <a:gd name="connsiteY10" fmla="*/ 641565 h 702820"/>
                <a:gd name="connsiteX11" fmla="*/ 441057 w 464334"/>
                <a:gd name="connsiteY11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  <a:gd name="connsiteX10" fmla="*/ 441057 w 464334"/>
                <a:gd name="connsiteY10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334" h="702820">
                  <a:moveTo>
                    <a:pt x="461968" y="153694"/>
                  </a:moveTo>
                  <a:lnTo>
                    <a:pt x="464334" y="151923"/>
                  </a:lnTo>
                  <a:lnTo>
                    <a:pt x="435019" y="102926"/>
                  </a:lnTo>
                  <a:cubicBezTo>
                    <a:pt x="400433" y="55231"/>
                    <a:pt x="355951" y="21183"/>
                    <a:pt x="306185" y="7139"/>
                  </a:cubicBezTo>
                  <a:cubicBezTo>
                    <a:pt x="289596" y="2458"/>
                    <a:pt x="272420" y="0"/>
                    <a:pt x="254828" y="0"/>
                  </a:cubicBezTo>
                  <a:cubicBezTo>
                    <a:pt x="114090" y="0"/>
                    <a:pt x="0" y="157332"/>
                    <a:pt x="0" y="351410"/>
                  </a:cubicBezTo>
                  <a:cubicBezTo>
                    <a:pt x="0" y="545488"/>
                    <a:pt x="114090" y="702820"/>
                    <a:pt x="254828" y="702820"/>
                  </a:cubicBezTo>
                  <a:cubicBezTo>
                    <a:pt x="290013" y="702820"/>
                    <a:pt x="323532" y="692987"/>
                    <a:pt x="354019" y="675204"/>
                  </a:cubicBezTo>
                  <a:lnTo>
                    <a:pt x="394939" y="644575"/>
                  </a:lnTo>
                  <a:lnTo>
                    <a:pt x="393138" y="641565"/>
                  </a:lnTo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2" name="フリーフォーム: 図形 911">
              <a:extLst>
                <a:ext uri="{FF2B5EF4-FFF2-40B4-BE49-F238E27FC236}">
                  <a16:creationId xmlns:a16="http://schemas.microsoft.com/office/drawing/2014/main" id="{1CC124FE-E6E6-4033-80A9-BF69897B5446}"/>
                </a:ext>
              </a:extLst>
            </p:cNvPr>
            <p:cNvSpPr/>
            <p:nvPr/>
          </p:nvSpPr>
          <p:spPr bwMode="auto">
            <a:xfrm rot="900000" flipH="1">
              <a:off x="1535413" y="-1004985"/>
              <a:ext cx="270044" cy="408740"/>
            </a:xfrm>
            <a:custGeom>
              <a:avLst/>
              <a:gdLst>
                <a:gd name="connsiteX0" fmla="*/ 306185 w 464334"/>
                <a:gd name="connsiteY0" fmla="*/ 7139 h 702820"/>
                <a:gd name="connsiteX1" fmla="*/ 254828 w 464334"/>
                <a:gd name="connsiteY1" fmla="*/ 0 h 702820"/>
                <a:gd name="connsiteX2" fmla="*/ 0 w 464334"/>
                <a:gd name="connsiteY2" fmla="*/ 351410 h 702820"/>
                <a:gd name="connsiteX3" fmla="*/ 254828 w 464334"/>
                <a:gd name="connsiteY3" fmla="*/ 702820 h 702820"/>
                <a:gd name="connsiteX4" fmla="*/ 354019 w 464334"/>
                <a:gd name="connsiteY4" fmla="*/ 675204 h 702820"/>
                <a:gd name="connsiteX5" fmla="*/ 394939 w 464334"/>
                <a:gd name="connsiteY5" fmla="*/ 644575 h 702820"/>
                <a:gd name="connsiteX6" fmla="*/ 393138 w 464334"/>
                <a:gd name="connsiteY6" fmla="*/ 641565 h 702820"/>
                <a:gd name="connsiteX7" fmla="*/ 349617 w 464334"/>
                <a:gd name="connsiteY7" fmla="*/ 445088 h 702820"/>
                <a:gd name="connsiteX8" fmla="*/ 461968 w 464334"/>
                <a:gd name="connsiteY8" fmla="*/ 153694 h 702820"/>
                <a:gd name="connsiteX9" fmla="*/ 464334 w 464334"/>
                <a:gd name="connsiteY9" fmla="*/ 151923 h 702820"/>
                <a:gd name="connsiteX10" fmla="*/ 435019 w 464334"/>
                <a:gd name="connsiteY10" fmla="*/ 102926 h 702820"/>
                <a:gd name="connsiteX11" fmla="*/ 306185 w 464334"/>
                <a:gd name="connsiteY11" fmla="*/ 7139 h 702820"/>
                <a:gd name="connsiteX0" fmla="*/ 349617 w 464334"/>
                <a:gd name="connsiteY0" fmla="*/ 445088 h 702820"/>
                <a:gd name="connsiteX1" fmla="*/ 461968 w 464334"/>
                <a:gd name="connsiteY1" fmla="*/ 153694 h 702820"/>
                <a:gd name="connsiteX2" fmla="*/ 464334 w 464334"/>
                <a:gd name="connsiteY2" fmla="*/ 151923 h 702820"/>
                <a:gd name="connsiteX3" fmla="*/ 435019 w 464334"/>
                <a:gd name="connsiteY3" fmla="*/ 102926 h 702820"/>
                <a:gd name="connsiteX4" fmla="*/ 306185 w 464334"/>
                <a:gd name="connsiteY4" fmla="*/ 7139 h 702820"/>
                <a:gd name="connsiteX5" fmla="*/ 254828 w 464334"/>
                <a:gd name="connsiteY5" fmla="*/ 0 h 702820"/>
                <a:gd name="connsiteX6" fmla="*/ 0 w 464334"/>
                <a:gd name="connsiteY6" fmla="*/ 351410 h 702820"/>
                <a:gd name="connsiteX7" fmla="*/ 254828 w 464334"/>
                <a:gd name="connsiteY7" fmla="*/ 702820 h 702820"/>
                <a:gd name="connsiteX8" fmla="*/ 354019 w 464334"/>
                <a:gd name="connsiteY8" fmla="*/ 675204 h 702820"/>
                <a:gd name="connsiteX9" fmla="*/ 394939 w 464334"/>
                <a:gd name="connsiteY9" fmla="*/ 644575 h 702820"/>
                <a:gd name="connsiteX10" fmla="*/ 393138 w 464334"/>
                <a:gd name="connsiteY10" fmla="*/ 641565 h 702820"/>
                <a:gd name="connsiteX11" fmla="*/ 441057 w 464334"/>
                <a:gd name="connsiteY11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  <a:gd name="connsiteX10" fmla="*/ 441057 w 464334"/>
                <a:gd name="connsiteY10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334" h="702820">
                  <a:moveTo>
                    <a:pt x="461968" y="153694"/>
                  </a:moveTo>
                  <a:lnTo>
                    <a:pt x="464334" y="151923"/>
                  </a:lnTo>
                  <a:lnTo>
                    <a:pt x="435019" y="102926"/>
                  </a:lnTo>
                  <a:cubicBezTo>
                    <a:pt x="400433" y="55231"/>
                    <a:pt x="355951" y="21183"/>
                    <a:pt x="306185" y="7139"/>
                  </a:cubicBezTo>
                  <a:cubicBezTo>
                    <a:pt x="289596" y="2458"/>
                    <a:pt x="272420" y="0"/>
                    <a:pt x="254828" y="0"/>
                  </a:cubicBezTo>
                  <a:cubicBezTo>
                    <a:pt x="114090" y="0"/>
                    <a:pt x="0" y="157332"/>
                    <a:pt x="0" y="351410"/>
                  </a:cubicBezTo>
                  <a:cubicBezTo>
                    <a:pt x="0" y="545488"/>
                    <a:pt x="114090" y="702820"/>
                    <a:pt x="254828" y="702820"/>
                  </a:cubicBezTo>
                  <a:cubicBezTo>
                    <a:pt x="290013" y="702820"/>
                    <a:pt x="323532" y="692987"/>
                    <a:pt x="354019" y="675204"/>
                  </a:cubicBezTo>
                  <a:lnTo>
                    <a:pt x="394939" y="644575"/>
                  </a:lnTo>
                  <a:lnTo>
                    <a:pt x="393138" y="641565"/>
                  </a:lnTo>
                </a:path>
              </a:pathLst>
            </a:cu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3" name="四角形: 角を丸くする 912">
              <a:extLst>
                <a:ext uri="{FF2B5EF4-FFF2-40B4-BE49-F238E27FC236}">
                  <a16:creationId xmlns:a16="http://schemas.microsoft.com/office/drawing/2014/main" id="{F55A054F-3D44-4570-AEF4-2770C83CFC07}"/>
                </a:ext>
              </a:extLst>
            </p:cNvPr>
            <p:cNvSpPr/>
            <p:nvPr/>
          </p:nvSpPr>
          <p:spPr bwMode="auto">
            <a:xfrm>
              <a:off x="313873" y="-1292832"/>
              <a:ext cx="369040" cy="62615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4" name="楕円 913">
              <a:extLst>
                <a:ext uri="{FF2B5EF4-FFF2-40B4-BE49-F238E27FC236}">
                  <a16:creationId xmlns:a16="http://schemas.microsoft.com/office/drawing/2014/main" id="{AF048688-E343-4FE2-AC64-7CF31F9EF42E}"/>
                </a:ext>
              </a:extLst>
            </p:cNvPr>
            <p:cNvSpPr/>
            <p:nvPr/>
          </p:nvSpPr>
          <p:spPr bwMode="auto">
            <a:xfrm>
              <a:off x="677435" y="-608619"/>
              <a:ext cx="230723" cy="94963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5" name="月 914">
              <a:extLst>
                <a:ext uri="{FF2B5EF4-FFF2-40B4-BE49-F238E27FC236}">
                  <a16:creationId xmlns:a16="http://schemas.microsoft.com/office/drawing/2014/main" id="{70FAFDD1-8F95-46AE-8430-CEA9055976BF}"/>
                </a:ext>
              </a:extLst>
            </p:cNvPr>
            <p:cNvSpPr/>
            <p:nvPr/>
          </p:nvSpPr>
          <p:spPr bwMode="auto">
            <a:xfrm rot="5400000">
              <a:off x="454700" y="-1555746"/>
              <a:ext cx="90451" cy="355017"/>
            </a:xfrm>
            <a:prstGeom prst="moon">
              <a:avLst>
                <a:gd name="adj" fmla="val 60765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6" name="アーチ 915">
              <a:extLst>
                <a:ext uri="{FF2B5EF4-FFF2-40B4-BE49-F238E27FC236}">
                  <a16:creationId xmlns:a16="http://schemas.microsoft.com/office/drawing/2014/main" id="{D29D5905-05E3-4D1A-8BBE-C5D5F8546753}"/>
                </a:ext>
              </a:extLst>
            </p:cNvPr>
            <p:cNvSpPr/>
            <p:nvPr/>
          </p:nvSpPr>
          <p:spPr bwMode="auto">
            <a:xfrm rot="592836">
              <a:off x="1252885" y="148860"/>
              <a:ext cx="649573" cy="796965"/>
            </a:xfrm>
            <a:prstGeom prst="blockArc">
              <a:avLst>
                <a:gd name="adj1" fmla="val 2156713"/>
                <a:gd name="adj2" fmla="val 17538709"/>
                <a:gd name="adj3" fmla="val 13199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17" name="グループ化 916">
              <a:extLst>
                <a:ext uri="{FF2B5EF4-FFF2-40B4-BE49-F238E27FC236}">
                  <a16:creationId xmlns:a16="http://schemas.microsoft.com/office/drawing/2014/main" id="{03C0DF34-89CA-4954-A0F5-3F65DC71FDC9}"/>
                </a:ext>
              </a:extLst>
            </p:cNvPr>
            <p:cNvGrpSpPr/>
            <p:nvPr/>
          </p:nvGrpSpPr>
          <p:grpSpPr>
            <a:xfrm>
              <a:off x="1727439" y="151361"/>
              <a:ext cx="852302" cy="1436147"/>
              <a:chOff x="11412964" y="5818278"/>
              <a:chExt cx="852302" cy="1436147"/>
            </a:xfrm>
          </p:grpSpPr>
          <p:sp>
            <p:nvSpPr>
              <p:cNvPr id="932" name="四角形: 上の 2 つの角を丸める 931">
                <a:extLst>
                  <a:ext uri="{FF2B5EF4-FFF2-40B4-BE49-F238E27FC236}">
                    <a16:creationId xmlns:a16="http://schemas.microsoft.com/office/drawing/2014/main" id="{A7425EFB-F504-4285-B1EC-CA70BEB67382}"/>
                  </a:ext>
                </a:extLst>
              </p:cNvPr>
              <p:cNvSpPr/>
              <p:nvPr/>
            </p:nvSpPr>
            <p:spPr bwMode="auto">
              <a:xfrm>
                <a:off x="12060985" y="6255354"/>
                <a:ext cx="204281" cy="999071"/>
              </a:xfrm>
              <a:prstGeom prst="round2SameRect">
                <a:avLst>
                  <a:gd name="adj1" fmla="val 50000"/>
                  <a:gd name="adj2" fmla="val 40818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3" name="四角形: 上の 2 つの角を丸める 932">
                <a:extLst>
                  <a:ext uri="{FF2B5EF4-FFF2-40B4-BE49-F238E27FC236}">
                    <a16:creationId xmlns:a16="http://schemas.microsoft.com/office/drawing/2014/main" id="{B81F2A26-59C2-4A55-8CF2-9D29F8503380}"/>
                  </a:ext>
                </a:extLst>
              </p:cNvPr>
              <p:cNvSpPr/>
              <p:nvPr/>
            </p:nvSpPr>
            <p:spPr bwMode="auto">
              <a:xfrm>
                <a:off x="11802781" y="5964985"/>
                <a:ext cx="359834" cy="1289440"/>
              </a:xfrm>
              <a:prstGeom prst="round2SameRect">
                <a:avLst>
                  <a:gd name="adj1" fmla="val 31534"/>
                  <a:gd name="adj2" fmla="val 9345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4" name="四角形: 上の 2 つの角を丸める 933">
                <a:extLst>
                  <a:ext uri="{FF2B5EF4-FFF2-40B4-BE49-F238E27FC236}">
                    <a16:creationId xmlns:a16="http://schemas.microsoft.com/office/drawing/2014/main" id="{2698A4B5-5CB6-4820-8FEB-98A5C42E02A4}"/>
                  </a:ext>
                </a:extLst>
              </p:cNvPr>
              <p:cNvSpPr/>
              <p:nvPr/>
            </p:nvSpPr>
            <p:spPr bwMode="auto">
              <a:xfrm>
                <a:off x="11412964" y="5818278"/>
                <a:ext cx="648022" cy="1436147"/>
              </a:xfrm>
              <a:prstGeom prst="round2SameRect">
                <a:avLst>
                  <a:gd name="adj1" fmla="val 37413"/>
                  <a:gd name="adj2" fmla="val 9345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5" name="四角形: 上の 2 つの角を丸める 934">
                <a:extLst>
                  <a:ext uri="{FF2B5EF4-FFF2-40B4-BE49-F238E27FC236}">
                    <a16:creationId xmlns:a16="http://schemas.microsoft.com/office/drawing/2014/main" id="{5D443A4E-954D-4782-9E92-8B36894F6714}"/>
                  </a:ext>
                </a:extLst>
              </p:cNvPr>
              <p:cNvSpPr/>
              <p:nvPr/>
            </p:nvSpPr>
            <p:spPr bwMode="auto">
              <a:xfrm>
                <a:off x="11476804" y="5881687"/>
                <a:ext cx="523306" cy="1372737"/>
              </a:xfrm>
              <a:prstGeom prst="round2SameRect">
                <a:avLst>
                  <a:gd name="adj1" fmla="val 35174"/>
                  <a:gd name="adj2" fmla="val 9345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6" name="四角形: 上の 2 つの角を丸める 935">
                <a:extLst>
                  <a:ext uri="{FF2B5EF4-FFF2-40B4-BE49-F238E27FC236}">
                    <a16:creationId xmlns:a16="http://schemas.microsoft.com/office/drawing/2014/main" id="{6DF946FE-7E04-475B-A162-BB1FF5175105}"/>
                  </a:ext>
                </a:extLst>
              </p:cNvPr>
              <p:cNvSpPr/>
              <p:nvPr/>
            </p:nvSpPr>
            <p:spPr bwMode="auto">
              <a:xfrm rot="10800000">
                <a:off x="11598500" y="6756994"/>
                <a:ext cx="289370" cy="399852"/>
              </a:xfrm>
              <a:prstGeom prst="round2SameRect">
                <a:avLst>
                  <a:gd name="adj1" fmla="val 31534"/>
                  <a:gd name="adj2" fmla="val 9345"/>
                </a:avLst>
              </a:prstGeom>
              <a:solidFill>
                <a:schemeClr val="tx2">
                  <a:lumMod val="75000"/>
                  <a:lumOff val="2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18" name="フリーフォーム: 図形 917">
              <a:extLst>
                <a:ext uri="{FF2B5EF4-FFF2-40B4-BE49-F238E27FC236}">
                  <a16:creationId xmlns:a16="http://schemas.microsoft.com/office/drawing/2014/main" id="{99369DFF-81FF-46BF-8F33-15EF35B6CF53}"/>
                </a:ext>
              </a:extLst>
            </p:cNvPr>
            <p:cNvSpPr/>
            <p:nvPr/>
          </p:nvSpPr>
          <p:spPr bwMode="auto">
            <a:xfrm rot="20478966">
              <a:off x="1504563" y="960432"/>
              <a:ext cx="680964" cy="915028"/>
            </a:xfrm>
            <a:custGeom>
              <a:avLst/>
              <a:gdLst>
                <a:gd name="connsiteX0" fmla="*/ 453735 w 796472"/>
                <a:gd name="connsiteY0" fmla="*/ 8788 h 1070237"/>
                <a:gd name="connsiteX1" fmla="*/ 432519 w 796472"/>
                <a:gd name="connsiteY1" fmla="*/ 0 h 1070237"/>
                <a:gd name="connsiteX2" fmla="*/ 312507 w 796472"/>
                <a:gd name="connsiteY2" fmla="*/ 0 h 1070237"/>
                <a:gd name="connsiteX3" fmla="*/ 282503 w 796472"/>
                <a:gd name="connsiteY3" fmla="*/ 30004 h 1070237"/>
                <a:gd name="connsiteX4" fmla="*/ 282503 w 796472"/>
                <a:gd name="connsiteY4" fmla="*/ 326853 h 1070237"/>
                <a:gd name="connsiteX5" fmla="*/ 269565 w 796472"/>
                <a:gd name="connsiteY5" fmla="*/ 332889 h 1070237"/>
                <a:gd name="connsiteX6" fmla="*/ 191922 w 796472"/>
                <a:gd name="connsiteY6" fmla="*/ 493816 h 1070237"/>
                <a:gd name="connsiteX7" fmla="*/ 195136 w 796472"/>
                <a:gd name="connsiteY7" fmla="*/ 513567 h 1070237"/>
                <a:gd name="connsiteX8" fmla="*/ 19153 w 796472"/>
                <a:gd name="connsiteY8" fmla="*/ 689550 h 1070237"/>
                <a:gd name="connsiteX9" fmla="*/ 19154 w 796472"/>
                <a:gd name="connsiteY9" fmla="*/ 782034 h 1070237"/>
                <a:gd name="connsiteX10" fmla="*/ 111638 w 796472"/>
                <a:gd name="connsiteY10" fmla="*/ 782035 h 1070237"/>
                <a:gd name="connsiteX11" fmla="*/ 232820 w 796472"/>
                <a:gd name="connsiteY11" fmla="*/ 660852 h 1070237"/>
                <a:gd name="connsiteX12" fmla="*/ 234013 w 796472"/>
                <a:gd name="connsiteY12" fmla="*/ 665303 h 1070237"/>
                <a:gd name="connsiteX13" fmla="*/ 234013 w 796472"/>
                <a:gd name="connsiteY13" fmla="*/ 967729 h 1070237"/>
                <a:gd name="connsiteX14" fmla="*/ 290044 w 796472"/>
                <a:gd name="connsiteY14" fmla="*/ 1023760 h 1070237"/>
                <a:gd name="connsiteX15" fmla="*/ 346074 w 796472"/>
                <a:gd name="connsiteY15" fmla="*/ 967729 h 1070237"/>
                <a:gd name="connsiteX16" fmla="*/ 346074 w 796472"/>
                <a:gd name="connsiteY16" fmla="*/ 680712 h 1070237"/>
                <a:gd name="connsiteX17" fmla="*/ 360428 w 796472"/>
                <a:gd name="connsiteY17" fmla="*/ 676865 h 1070237"/>
                <a:gd name="connsiteX18" fmla="*/ 454700 w 796472"/>
                <a:gd name="connsiteY18" fmla="*/ 1028695 h 1070237"/>
                <a:gd name="connsiteX19" fmla="*/ 523323 w 796472"/>
                <a:gd name="connsiteY19" fmla="*/ 1068314 h 1070237"/>
                <a:gd name="connsiteX20" fmla="*/ 562942 w 796472"/>
                <a:gd name="connsiteY20" fmla="*/ 999692 h 1070237"/>
                <a:gd name="connsiteX21" fmla="*/ 468670 w 796472"/>
                <a:gd name="connsiteY21" fmla="*/ 647862 h 1070237"/>
                <a:gd name="connsiteX22" fmla="*/ 477276 w 796472"/>
                <a:gd name="connsiteY22" fmla="*/ 645556 h 1070237"/>
                <a:gd name="connsiteX23" fmla="*/ 616166 w 796472"/>
                <a:gd name="connsiteY23" fmla="*/ 886119 h 1070237"/>
                <a:gd name="connsiteX24" fmla="*/ 692704 w 796472"/>
                <a:gd name="connsiteY24" fmla="*/ 906628 h 1070237"/>
                <a:gd name="connsiteX25" fmla="*/ 713213 w 796472"/>
                <a:gd name="connsiteY25" fmla="*/ 830089 h 1070237"/>
                <a:gd name="connsiteX26" fmla="*/ 589336 w 796472"/>
                <a:gd name="connsiteY26" fmla="*/ 615530 h 1070237"/>
                <a:gd name="connsiteX27" fmla="*/ 601261 w 796472"/>
                <a:gd name="connsiteY27" fmla="*/ 612335 h 1070237"/>
                <a:gd name="connsiteX28" fmla="*/ 716346 w 796472"/>
                <a:gd name="connsiteY28" fmla="*/ 727420 h 1070237"/>
                <a:gd name="connsiteX29" fmla="*/ 782725 w 796472"/>
                <a:gd name="connsiteY29" fmla="*/ 727420 h 1070237"/>
                <a:gd name="connsiteX30" fmla="*/ 782725 w 796472"/>
                <a:gd name="connsiteY30" fmla="*/ 661041 h 1070237"/>
                <a:gd name="connsiteX31" fmla="*/ 592096 w 796472"/>
                <a:gd name="connsiteY31" fmla="*/ 470412 h 1070237"/>
                <a:gd name="connsiteX32" fmla="*/ 580709 w 796472"/>
                <a:gd name="connsiteY32" fmla="*/ 427917 h 1070237"/>
                <a:gd name="connsiteX33" fmla="*/ 495234 w 796472"/>
                <a:gd name="connsiteY33" fmla="*/ 316524 h 1070237"/>
                <a:gd name="connsiteX34" fmla="*/ 462523 w 796472"/>
                <a:gd name="connsiteY34" fmla="*/ 305268 h 1070237"/>
                <a:gd name="connsiteX35" fmla="*/ 462523 w 796472"/>
                <a:gd name="connsiteY35" fmla="*/ 30004 h 1070237"/>
                <a:gd name="connsiteX36" fmla="*/ 453735 w 796472"/>
                <a:gd name="connsiteY36" fmla="*/ 8788 h 107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96472" h="1070237">
                  <a:moveTo>
                    <a:pt x="453735" y="8788"/>
                  </a:moveTo>
                  <a:cubicBezTo>
                    <a:pt x="448306" y="3358"/>
                    <a:pt x="440805" y="0"/>
                    <a:pt x="432519" y="0"/>
                  </a:cubicBezTo>
                  <a:lnTo>
                    <a:pt x="312507" y="0"/>
                  </a:lnTo>
                  <a:cubicBezTo>
                    <a:pt x="295936" y="0"/>
                    <a:pt x="282503" y="13433"/>
                    <a:pt x="282503" y="30004"/>
                  </a:cubicBezTo>
                  <a:lnTo>
                    <a:pt x="282503" y="326853"/>
                  </a:lnTo>
                  <a:lnTo>
                    <a:pt x="269565" y="332889"/>
                  </a:lnTo>
                  <a:cubicBezTo>
                    <a:pt x="218162" y="369029"/>
                    <a:pt x="188087" y="429935"/>
                    <a:pt x="191922" y="493816"/>
                  </a:cubicBezTo>
                  <a:lnTo>
                    <a:pt x="195136" y="513567"/>
                  </a:lnTo>
                  <a:lnTo>
                    <a:pt x="19153" y="689550"/>
                  </a:lnTo>
                  <a:cubicBezTo>
                    <a:pt x="-6385" y="715089"/>
                    <a:pt x="-6385" y="756495"/>
                    <a:pt x="19154" y="782034"/>
                  </a:cubicBezTo>
                  <a:cubicBezTo>
                    <a:pt x="44692" y="807573"/>
                    <a:pt x="86099" y="807573"/>
                    <a:pt x="111638" y="782035"/>
                  </a:cubicBezTo>
                  <a:lnTo>
                    <a:pt x="232820" y="660852"/>
                  </a:lnTo>
                  <a:lnTo>
                    <a:pt x="234013" y="665303"/>
                  </a:lnTo>
                  <a:lnTo>
                    <a:pt x="234013" y="967729"/>
                  </a:lnTo>
                  <a:cubicBezTo>
                    <a:pt x="234013" y="998673"/>
                    <a:pt x="259099" y="1023760"/>
                    <a:pt x="290044" y="1023760"/>
                  </a:cubicBezTo>
                  <a:cubicBezTo>
                    <a:pt x="320988" y="1023759"/>
                    <a:pt x="346074" y="998674"/>
                    <a:pt x="346074" y="967729"/>
                  </a:cubicBezTo>
                  <a:lnTo>
                    <a:pt x="346074" y="680712"/>
                  </a:lnTo>
                  <a:lnTo>
                    <a:pt x="360428" y="676865"/>
                  </a:lnTo>
                  <a:lnTo>
                    <a:pt x="454700" y="1028695"/>
                  </a:lnTo>
                  <a:cubicBezTo>
                    <a:pt x="462709" y="1058585"/>
                    <a:pt x="493433" y="1076323"/>
                    <a:pt x="523323" y="1068314"/>
                  </a:cubicBezTo>
                  <a:cubicBezTo>
                    <a:pt x="553213" y="1060306"/>
                    <a:pt x="570951" y="1029582"/>
                    <a:pt x="562942" y="999692"/>
                  </a:cubicBezTo>
                  <a:lnTo>
                    <a:pt x="468670" y="647862"/>
                  </a:lnTo>
                  <a:lnTo>
                    <a:pt x="477276" y="645556"/>
                  </a:lnTo>
                  <a:lnTo>
                    <a:pt x="616166" y="886119"/>
                  </a:lnTo>
                  <a:cubicBezTo>
                    <a:pt x="631638" y="912918"/>
                    <a:pt x="665905" y="922100"/>
                    <a:pt x="692704" y="906628"/>
                  </a:cubicBezTo>
                  <a:cubicBezTo>
                    <a:pt x="719503" y="891156"/>
                    <a:pt x="728684" y="856887"/>
                    <a:pt x="713213" y="830089"/>
                  </a:cubicBezTo>
                  <a:lnTo>
                    <a:pt x="589336" y="615530"/>
                  </a:lnTo>
                  <a:lnTo>
                    <a:pt x="601261" y="612335"/>
                  </a:lnTo>
                  <a:lnTo>
                    <a:pt x="716346" y="727420"/>
                  </a:lnTo>
                  <a:cubicBezTo>
                    <a:pt x="734676" y="745750"/>
                    <a:pt x="764395" y="745750"/>
                    <a:pt x="782725" y="727420"/>
                  </a:cubicBezTo>
                  <a:cubicBezTo>
                    <a:pt x="801055" y="709090"/>
                    <a:pt x="801055" y="679370"/>
                    <a:pt x="782725" y="661041"/>
                  </a:cubicBezTo>
                  <a:lnTo>
                    <a:pt x="592096" y="470412"/>
                  </a:lnTo>
                  <a:lnTo>
                    <a:pt x="580709" y="427917"/>
                  </a:lnTo>
                  <a:cubicBezTo>
                    <a:pt x="567598" y="378985"/>
                    <a:pt x="535894" y="339999"/>
                    <a:pt x="495234" y="316524"/>
                  </a:cubicBezTo>
                  <a:lnTo>
                    <a:pt x="462523" y="305268"/>
                  </a:lnTo>
                  <a:lnTo>
                    <a:pt x="462523" y="30004"/>
                  </a:lnTo>
                  <a:cubicBezTo>
                    <a:pt x="462523" y="21719"/>
                    <a:pt x="459165" y="14217"/>
                    <a:pt x="453735" y="878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9" name="台形 229">
              <a:extLst>
                <a:ext uri="{FF2B5EF4-FFF2-40B4-BE49-F238E27FC236}">
                  <a16:creationId xmlns:a16="http://schemas.microsoft.com/office/drawing/2014/main" id="{BD63A76B-B5D7-4249-B954-B787321F3619}"/>
                </a:ext>
              </a:extLst>
            </p:cNvPr>
            <p:cNvSpPr/>
            <p:nvPr/>
          </p:nvSpPr>
          <p:spPr bwMode="auto">
            <a:xfrm rot="20478966" flipH="1">
              <a:off x="1452927" y="331139"/>
              <a:ext cx="370433" cy="1026918"/>
            </a:xfrm>
            <a:custGeom>
              <a:avLst/>
              <a:gdLst>
                <a:gd name="connsiteX0" fmla="*/ 0 w 370433"/>
                <a:gd name="connsiteY0" fmla="*/ 788797 h 788797"/>
                <a:gd name="connsiteX1" fmla="*/ 140842 w 370433"/>
                <a:gd name="connsiteY1" fmla="*/ 0 h 788797"/>
                <a:gd name="connsiteX2" fmla="*/ 229591 w 370433"/>
                <a:gd name="connsiteY2" fmla="*/ 0 h 788797"/>
                <a:gd name="connsiteX3" fmla="*/ 370433 w 370433"/>
                <a:gd name="connsiteY3" fmla="*/ 788797 h 788797"/>
                <a:gd name="connsiteX4" fmla="*/ 0 w 370433"/>
                <a:gd name="connsiteY4" fmla="*/ 788797 h 788797"/>
                <a:gd name="connsiteX0" fmla="*/ 0 w 370433"/>
                <a:gd name="connsiteY0" fmla="*/ 791696 h 791696"/>
                <a:gd name="connsiteX1" fmla="*/ 140842 w 370433"/>
                <a:gd name="connsiteY1" fmla="*/ 2899 h 791696"/>
                <a:gd name="connsiteX2" fmla="*/ 174602 w 370433"/>
                <a:gd name="connsiteY2" fmla="*/ 0 h 791696"/>
                <a:gd name="connsiteX3" fmla="*/ 229591 w 370433"/>
                <a:gd name="connsiteY3" fmla="*/ 2899 h 791696"/>
                <a:gd name="connsiteX4" fmla="*/ 370433 w 370433"/>
                <a:gd name="connsiteY4" fmla="*/ 791696 h 791696"/>
                <a:gd name="connsiteX5" fmla="*/ 0 w 370433"/>
                <a:gd name="connsiteY5" fmla="*/ 791696 h 791696"/>
                <a:gd name="connsiteX0" fmla="*/ 174602 w 370433"/>
                <a:gd name="connsiteY0" fmla="*/ 0 h 791696"/>
                <a:gd name="connsiteX1" fmla="*/ 229591 w 370433"/>
                <a:gd name="connsiteY1" fmla="*/ 2899 h 791696"/>
                <a:gd name="connsiteX2" fmla="*/ 370433 w 370433"/>
                <a:gd name="connsiteY2" fmla="*/ 791696 h 791696"/>
                <a:gd name="connsiteX3" fmla="*/ 0 w 370433"/>
                <a:gd name="connsiteY3" fmla="*/ 791696 h 791696"/>
                <a:gd name="connsiteX4" fmla="*/ 140842 w 370433"/>
                <a:gd name="connsiteY4" fmla="*/ 2899 h 791696"/>
                <a:gd name="connsiteX5" fmla="*/ 266042 w 370433"/>
                <a:gd name="connsiteY5" fmla="*/ 91440 h 791696"/>
                <a:gd name="connsiteX0" fmla="*/ 174602 w 370433"/>
                <a:gd name="connsiteY0" fmla="*/ 0 h 791696"/>
                <a:gd name="connsiteX1" fmla="*/ 229591 w 370433"/>
                <a:gd name="connsiteY1" fmla="*/ 2899 h 791696"/>
                <a:gd name="connsiteX2" fmla="*/ 370433 w 370433"/>
                <a:gd name="connsiteY2" fmla="*/ 791696 h 791696"/>
                <a:gd name="connsiteX3" fmla="*/ 0 w 370433"/>
                <a:gd name="connsiteY3" fmla="*/ 791696 h 791696"/>
                <a:gd name="connsiteX4" fmla="*/ 140842 w 370433"/>
                <a:gd name="connsiteY4" fmla="*/ 2899 h 791696"/>
                <a:gd name="connsiteX0" fmla="*/ 229591 w 370433"/>
                <a:gd name="connsiteY0" fmla="*/ 0 h 788797"/>
                <a:gd name="connsiteX1" fmla="*/ 370433 w 370433"/>
                <a:gd name="connsiteY1" fmla="*/ 788797 h 788797"/>
                <a:gd name="connsiteX2" fmla="*/ 0 w 370433"/>
                <a:gd name="connsiteY2" fmla="*/ 788797 h 788797"/>
                <a:gd name="connsiteX3" fmla="*/ 140842 w 370433"/>
                <a:gd name="connsiteY3" fmla="*/ 0 h 788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0433" h="788797">
                  <a:moveTo>
                    <a:pt x="229591" y="0"/>
                  </a:moveTo>
                  <a:lnTo>
                    <a:pt x="370433" y="788797"/>
                  </a:lnTo>
                  <a:lnTo>
                    <a:pt x="0" y="788797"/>
                  </a:lnTo>
                  <a:lnTo>
                    <a:pt x="140842" y="0"/>
                  </a:lnTo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0" name="フリーフォーム: 図形 919">
              <a:extLst>
                <a:ext uri="{FF2B5EF4-FFF2-40B4-BE49-F238E27FC236}">
                  <a16:creationId xmlns:a16="http://schemas.microsoft.com/office/drawing/2014/main" id="{9AA59B90-BF26-4763-90B7-0C7720C660A2}"/>
                </a:ext>
              </a:extLst>
            </p:cNvPr>
            <p:cNvSpPr/>
            <p:nvPr/>
          </p:nvSpPr>
          <p:spPr bwMode="auto">
            <a:xfrm>
              <a:off x="330972" y="-1082505"/>
              <a:ext cx="276750" cy="133636"/>
            </a:xfrm>
            <a:custGeom>
              <a:avLst/>
              <a:gdLst>
                <a:gd name="connsiteX0" fmla="*/ 232180 w 232180"/>
                <a:gd name="connsiteY0" fmla="*/ 0 h 104306"/>
                <a:gd name="connsiteX1" fmla="*/ 230940 w 232180"/>
                <a:gd name="connsiteY1" fmla="*/ 7789 h 104306"/>
                <a:gd name="connsiteX2" fmla="*/ 116090 w 232180"/>
                <a:gd name="connsiteY2" fmla="*/ 104306 h 104306"/>
                <a:gd name="connsiteX3" fmla="*/ 1240 w 232180"/>
                <a:gd name="connsiteY3" fmla="*/ 7789 h 104306"/>
                <a:gd name="connsiteX4" fmla="*/ 0 w 232180"/>
                <a:gd name="connsiteY4" fmla="*/ 0 h 104306"/>
                <a:gd name="connsiteX5" fmla="*/ 47173 w 232180"/>
                <a:gd name="connsiteY5" fmla="*/ 28387 h 104306"/>
                <a:gd name="connsiteX6" fmla="*/ 116090 w 232180"/>
                <a:gd name="connsiteY6" fmla="*/ 40806 h 104306"/>
                <a:gd name="connsiteX7" fmla="*/ 185007 w 232180"/>
                <a:gd name="connsiteY7" fmla="*/ 28387 h 10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180" h="104306">
                  <a:moveTo>
                    <a:pt x="232180" y="0"/>
                  </a:moveTo>
                  <a:lnTo>
                    <a:pt x="230940" y="7789"/>
                  </a:lnTo>
                  <a:cubicBezTo>
                    <a:pt x="212018" y="64508"/>
                    <a:pt x="167720" y="104306"/>
                    <a:pt x="116090" y="104306"/>
                  </a:cubicBezTo>
                  <a:cubicBezTo>
                    <a:pt x="64460" y="104306"/>
                    <a:pt x="20162" y="64508"/>
                    <a:pt x="1240" y="7789"/>
                  </a:cubicBezTo>
                  <a:lnTo>
                    <a:pt x="0" y="0"/>
                  </a:lnTo>
                  <a:lnTo>
                    <a:pt x="47173" y="28387"/>
                  </a:lnTo>
                  <a:cubicBezTo>
                    <a:pt x="68355" y="36384"/>
                    <a:pt x="91644" y="40806"/>
                    <a:pt x="116090" y="40806"/>
                  </a:cubicBezTo>
                  <a:cubicBezTo>
                    <a:pt x="140536" y="40806"/>
                    <a:pt x="163825" y="36384"/>
                    <a:pt x="185007" y="2838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1" name="テキスト ボックス 920">
              <a:extLst>
                <a:ext uri="{FF2B5EF4-FFF2-40B4-BE49-F238E27FC236}">
                  <a16:creationId xmlns:a16="http://schemas.microsoft.com/office/drawing/2014/main" id="{EA8B862B-E2D1-4FBC-81EF-13E80EEF34AA}"/>
                </a:ext>
              </a:extLst>
            </p:cNvPr>
            <p:cNvSpPr txBox="1"/>
            <p:nvPr/>
          </p:nvSpPr>
          <p:spPr>
            <a:xfrm rot="1137213">
              <a:off x="-155367" y="-2005925"/>
              <a:ext cx="302691" cy="3444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922" name="テキスト ボックス 921">
              <a:extLst>
                <a:ext uri="{FF2B5EF4-FFF2-40B4-BE49-F238E27FC236}">
                  <a16:creationId xmlns:a16="http://schemas.microsoft.com/office/drawing/2014/main" id="{6780C48E-7350-472B-8C2E-18AAC1CCC723}"/>
                </a:ext>
              </a:extLst>
            </p:cNvPr>
            <p:cNvSpPr txBox="1"/>
            <p:nvPr/>
          </p:nvSpPr>
          <p:spPr>
            <a:xfrm rot="20700000">
              <a:off x="326800" y="-2487087"/>
              <a:ext cx="258890" cy="2946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923" name="テキスト ボックス 922">
              <a:extLst>
                <a:ext uri="{FF2B5EF4-FFF2-40B4-BE49-F238E27FC236}">
                  <a16:creationId xmlns:a16="http://schemas.microsoft.com/office/drawing/2014/main" id="{EB414E6A-C5D9-480B-AF5C-7B8533AFF0D9}"/>
                </a:ext>
              </a:extLst>
            </p:cNvPr>
            <p:cNvSpPr txBox="1"/>
            <p:nvPr/>
          </p:nvSpPr>
          <p:spPr>
            <a:xfrm rot="1427601">
              <a:off x="935791" y="-2624437"/>
              <a:ext cx="145784" cy="16589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924" name="フリーフォーム: 図形 923">
              <a:extLst>
                <a:ext uri="{FF2B5EF4-FFF2-40B4-BE49-F238E27FC236}">
                  <a16:creationId xmlns:a16="http://schemas.microsoft.com/office/drawing/2014/main" id="{9F5A686E-F191-4AEB-B332-9BC2A6F14D1D}"/>
                </a:ext>
              </a:extLst>
            </p:cNvPr>
            <p:cNvSpPr/>
            <p:nvPr/>
          </p:nvSpPr>
          <p:spPr bwMode="auto">
            <a:xfrm rot="7653041">
              <a:off x="1248830" y="-137682"/>
              <a:ext cx="681928" cy="898131"/>
            </a:xfrm>
            <a:custGeom>
              <a:avLst/>
              <a:gdLst>
                <a:gd name="connsiteX0" fmla="*/ 203483 w 681928"/>
                <a:gd name="connsiteY0" fmla="*/ 557116 h 898131"/>
                <a:gd name="connsiteX1" fmla="*/ 43049 w 681928"/>
                <a:gd name="connsiteY1" fmla="*/ 244871 h 898131"/>
                <a:gd name="connsiteX2" fmla="*/ 113 w 681928"/>
                <a:gd name="connsiteY2" fmla="*/ 13220 h 898131"/>
                <a:gd name="connsiteX3" fmla="*/ 0 w 681928"/>
                <a:gd name="connsiteY3" fmla="*/ 0 h 898131"/>
                <a:gd name="connsiteX4" fmla="*/ 43045 w 681928"/>
                <a:gd name="connsiteY4" fmla="*/ 55995 h 898131"/>
                <a:gd name="connsiteX5" fmla="*/ 51422 w 681928"/>
                <a:gd name="connsiteY5" fmla="*/ 122923 h 898131"/>
                <a:gd name="connsiteX6" fmla="*/ 78729 w 681928"/>
                <a:gd name="connsiteY6" fmla="*/ 233831 h 898131"/>
                <a:gd name="connsiteX7" fmla="*/ 681928 w 681928"/>
                <a:gd name="connsiteY7" fmla="*/ 862947 h 898131"/>
                <a:gd name="connsiteX8" fmla="*/ 669397 w 681928"/>
                <a:gd name="connsiteY8" fmla="*/ 898131 h 898131"/>
                <a:gd name="connsiteX9" fmla="*/ 203483 w 681928"/>
                <a:gd name="connsiteY9" fmla="*/ 557116 h 89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1928" h="898131">
                  <a:moveTo>
                    <a:pt x="203483" y="557116"/>
                  </a:moveTo>
                  <a:cubicBezTo>
                    <a:pt x="133064" y="464350"/>
                    <a:pt x="78356" y="358984"/>
                    <a:pt x="43049" y="244871"/>
                  </a:cubicBezTo>
                  <a:cubicBezTo>
                    <a:pt x="19511" y="168795"/>
                    <a:pt x="5285" y="91058"/>
                    <a:pt x="113" y="13220"/>
                  </a:cubicBezTo>
                  <a:lnTo>
                    <a:pt x="0" y="0"/>
                  </a:lnTo>
                  <a:lnTo>
                    <a:pt x="43045" y="55995"/>
                  </a:lnTo>
                  <a:lnTo>
                    <a:pt x="51422" y="122923"/>
                  </a:lnTo>
                  <a:cubicBezTo>
                    <a:pt x="58303" y="160167"/>
                    <a:pt x="67395" y="197199"/>
                    <a:pt x="78729" y="233831"/>
                  </a:cubicBezTo>
                  <a:cubicBezTo>
                    <a:pt x="169401" y="526887"/>
                    <a:pt x="392943" y="760034"/>
                    <a:pt x="681928" y="862947"/>
                  </a:cubicBezTo>
                  <a:lnTo>
                    <a:pt x="669397" y="898131"/>
                  </a:lnTo>
                  <a:cubicBezTo>
                    <a:pt x="481850" y="831342"/>
                    <a:pt x="320847" y="711728"/>
                    <a:pt x="203483" y="557116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925" name="フリーフォーム: 図形 924">
              <a:extLst>
                <a:ext uri="{FF2B5EF4-FFF2-40B4-BE49-F238E27FC236}">
                  <a16:creationId xmlns:a16="http://schemas.microsoft.com/office/drawing/2014/main" id="{9BB35804-9441-4F80-BA2B-6F823F13531D}"/>
                </a:ext>
              </a:extLst>
            </p:cNvPr>
            <p:cNvSpPr/>
            <p:nvPr/>
          </p:nvSpPr>
          <p:spPr bwMode="auto">
            <a:xfrm>
              <a:off x="987211" y="-647626"/>
              <a:ext cx="611125" cy="911427"/>
            </a:xfrm>
            <a:custGeom>
              <a:avLst/>
              <a:gdLst>
                <a:gd name="connsiteX0" fmla="*/ 577203 w 611125"/>
                <a:gd name="connsiteY0" fmla="*/ 0 h 911427"/>
                <a:gd name="connsiteX1" fmla="*/ 611125 w 611125"/>
                <a:gd name="connsiteY1" fmla="*/ 6208 h 911427"/>
                <a:gd name="connsiteX2" fmla="*/ 19292 w 611125"/>
                <a:gd name="connsiteY2" fmla="*/ 911427 h 911427"/>
                <a:gd name="connsiteX3" fmla="*/ 0 w 611125"/>
                <a:gd name="connsiteY3" fmla="*/ 882842 h 911427"/>
                <a:gd name="connsiteX4" fmla="*/ 577203 w 611125"/>
                <a:gd name="connsiteY4" fmla="*/ 0 h 91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125" h="911427">
                  <a:moveTo>
                    <a:pt x="577203" y="0"/>
                  </a:moveTo>
                  <a:lnTo>
                    <a:pt x="611125" y="6208"/>
                  </a:lnTo>
                  <a:cubicBezTo>
                    <a:pt x="543594" y="375253"/>
                    <a:pt x="330265" y="701544"/>
                    <a:pt x="19292" y="911427"/>
                  </a:cubicBezTo>
                  <a:lnTo>
                    <a:pt x="0" y="882842"/>
                  </a:lnTo>
                  <a:cubicBezTo>
                    <a:pt x="303286" y="678147"/>
                    <a:pt x="511341" y="359923"/>
                    <a:pt x="577203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926" name="楕円 925">
              <a:extLst>
                <a:ext uri="{FF2B5EF4-FFF2-40B4-BE49-F238E27FC236}">
                  <a16:creationId xmlns:a16="http://schemas.microsoft.com/office/drawing/2014/main" id="{185EA253-E514-41F3-855D-A62E16E4DC83}"/>
                </a:ext>
              </a:extLst>
            </p:cNvPr>
            <p:cNvSpPr/>
            <p:nvPr/>
          </p:nvSpPr>
          <p:spPr bwMode="auto">
            <a:xfrm rot="20644911">
              <a:off x="948343" y="200743"/>
              <a:ext cx="105585" cy="161044"/>
            </a:xfrm>
            <a:prstGeom prst="ellips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927" name="グループ化 926">
              <a:extLst>
                <a:ext uri="{FF2B5EF4-FFF2-40B4-BE49-F238E27FC236}">
                  <a16:creationId xmlns:a16="http://schemas.microsoft.com/office/drawing/2014/main" id="{29216975-4AF1-48EE-BE6C-8816F682C01B}"/>
                </a:ext>
              </a:extLst>
            </p:cNvPr>
            <p:cNvGrpSpPr/>
            <p:nvPr/>
          </p:nvGrpSpPr>
          <p:grpSpPr>
            <a:xfrm rot="1020387">
              <a:off x="1491792" y="-937718"/>
              <a:ext cx="260392" cy="381600"/>
              <a:chOff x="618727" y="-853089"/>
              <a:chExt cx="260392" cy="381600"/>
            </a:xfrm>
          </p:grpSpPr>
          <p:sp>
            <p:nvSpPr>
              <p:cNvPr id="928" name="楕円 927">
                <a:extLst>
                  <a:ext uri="{FF2B5EF4-FFF2-40B4-BE49-F238E27FC236}">
                    <a16:creationId xmlns:a16="http://schemas.microsoft.com/office/drawing/2014/main" id="{07E99E28-B8D1-43E8-A7B1-8EF96FC7F53D}"/>
                  </a:ext>
                </a:extLst>
              </p:cNvPr>
              <p:cNvSpPr/>
              <p:nvPr/>
            </p:nvSpPr>
            <p:spPr bwMode="auto">
              <a:xfrm>
                <a:off x="712988" y="-542926"/>
                <a:ext cx="75206" cy="7143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29" name="楕円 928">
                <a:extLst>
                  <a:ext uri="{FF2B5EF4-FFF2-40B4-BE49-F238E27FC236}">
                    <a16:creationId xmlns:a16="http://schemas.microsoft.com/office/drawing/2014/main" id="{0BDFC24F-99DC-4E85-910E-E86D9161B5D3}"/>
                  </a:ext>
                </a:extLst>
              </p:cNvPr>
              <p:cNvSpPr/>
              <p:nvPr/>
            </p:nvSpPr>
            <p:spPr bwMode="auto">
              <a:xfrm>
                <a:off x="687508" y="-690214"/>
                <a:ext cx="126166" cy="18298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30" name="楕円 929">
                <a:extLst>
                  <a:ext uri="{FF2B5EF4-FFF2-40B4-BE49-F238E27FC236}">
                    <a16:creationId xmlns:a16="http://schemas.microsoft.com/office/drawing/2014/main" id="{3294369F-F1A8-460F-B3DD-3CDA0EF802AA}"/>
                  </a:ext>
                </a:extLst>
              </p:cNvPr>
              <p:cNvSpPr/>
              <p:nvPr/>
            </p:nvSpPr>
            <p:spPr bwMode="auto">
              <a:xfrm>
                <a:off x="618727" y="-853089"/>
                <a:ext cx="260392" cy="260392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31" name="楕円 930">
                <a:extLst>
                  <a:ext uri="{FF2B5EF4-FFF2-40B4-BE49-F238E27FC236}">
                    <a16:creationId xmlns:a16="http://schemas.microsoft.com/office/drawing/2014/main" id="{6BA68522-31A4-479B-B762-28B21CE3F43E}"/>
                  </a:ext>
                </a:extLst>
              </p:cNvPr>
              <p:cNvSpPr/>
              <p:nvPr/>
            </p:nvSpPr>
            <p:spPr bwMode="auto">
              <a:xfrm>
                <a:off x="692615" y="-816307"/>
                <a:ext cx="159176" cy="159176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65BBF9E-382A-4CF2-AD40-BAC872D0EDD4}"/>
              </a:ext>
            </a:extLst>
          </p:cNvPr>
          <p:cNvGrpSpPr>
            <a:grpSpLocks noChangeAspect="1"/>
          </p:cNvGrpSpPr>
          <p:nvPr/>
        </p:nvGrpSpPr>
        <p:grpSpPr>
          <a:xfrm>
            <a:off x="648155" y="4644135"/>
            <a:ext cx="1245562" cy="1677193"/>
            <a:chOff x="2541531" y="2733407"/>
            <a:chExt cx="3558749" cy="4791980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41A6858-5177-488D-93AC-8D8442C2643B}"/>
                </a:ext>
              </a:extLst>
            </p:cNvPr>
            <p:cNvGrpSpPr/>
            <p:nvPr/>
          </p:nvGrpSpPr>
          <p:grpSpPr>
            <a:xfrm rot="19800000">
              <a:off x="4507494" y="6562131"/>
              <a:ext cx="279088" cy="895660"/>
              <a:chOff x="3492813" y="5366619"/>
              <a:chExt cx="279088" cy="895660"/>
            </a:xfrm>
          </p:grpSpPr>
          <p:sp>
            <p:nvSpPr>
              <p:cNvPr id="64" name="四角形: 角を丸くする 63">
                <a:extLst>
                  <a:ext uri="{FF2B5EF4-FFF2-40B4-BE49-F238E27FC236}">
                    <a16:creationId xmlns:a16="http://schemas.microsoft.com/office/drawing/2014/main" id="{8A69923A-2D5B-4269-A908-5639E41FF8F8}"/>
                  </a:ext>
                </a:extLst>
              </p:cNvPr>
              <p:cNvSpPr/>
              <p:nvPr/>
            </p:nvSpPr>
            <p:spPr bwMode="auto">
              <a:xfrm>
                <a:off x="3492813" y="5757863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6752A536-8782-4B8F-8C12-28DA5966A8E0}"/>
                  </a:ext>
                </a:extLst>
              </p:cNvPr>
              <p:cNvSpPr/>
              <p:nvPr/>
            </p:nvSpPr>
            <p:spPr bwMode="auto">
              <a:xfrm>
                <a:off x="3523992" y="5520145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0EA2B19B-1B77-48F6-8ACD-DE5470706138}"/>
                  </a:ext>
                </a:extLst>
              </p:cNvPr>
              <p:cNvSpPr/>
              <p:nvPr/>
            </p:nvSpPr>
            <p:spPr bwMode="auto">
              <a:xfrm>
                <a:off x="3523243" y="5366619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05F5D4CE-7371-4E80-9162-A6EED5144370}"/>
                </a:ext>
              </a:extLst>
            </p:cNvPr>
            <p:cNvSpPr/>
            <p:nvPr/>
          </p:nvSpPr>
          <p:spPr bwMode="auto">
            <a:xfrm rot="12936839">
              <a:off x="3652210" y="5673087"/>
              <a:ext cx="202799" cy="344490"/>
            </a:xfrm>
            <a:prstGeom prst="trapezoid">
              <a:avLst>
                <a:gd name="adj" fmla="val 29284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E30765C-CA25-43AA-9800-BB4BC53E7AE5}"/>
                </a:ext>
              </a:extLst>
            </p:cNvPr>
            <p:cNvSpPr/>
            <p:nvPr/>
          </p:nvSpPr>
          <p:spPr bwMode="auto">
            <a:xfrm flipH="1">
              <a:off x="2541531" y="3973189"/>
              <a:ext cx="1859663" cy="1755863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4B0DD1F9-2121-4558-BD82-AE0AF1F6F4A6}"/>
                </a:ext>
              </a:extLst>
            </p:cNvPr>
            <p:cNvSpPr/>
            <p:nvPr/>
          </p:nvSpPr>
          <p:spPr bwMode="auto">
            <a:xfrm>
              <a:off x="4240617" y="3973189"/>
              <a:ext cx="1859663" cy="1755863"/>
            </a:xfrm>
            <a:custGeom>
              <a:avLst/>
              <a:gdLst>
                <a:gd name="connsiteX0" fmla="*/ 1029870 w 1859663"/>
                <a:gd name="connsiteY0" fmla="*/ 0 h 1755863"/>
                <a:gd name="connsiteX1" fmla="*/ 1859663 w 1859663"/>
                <a:gd name="connsiteY1" fmla="*/ 1437244 h 1755863"/>
                <a:gd name="connsiteX2" fmla="*/ 1307811 w 1859663"/>
                <a:gd name="connsiteY2" fmla="*/ 1537058 h 1755863"/>
                <a:gd name="connsiteX3" fmla="*/ 1257485 w 1859663"/>
                <a:gd name="connsiteY3" fmla="*/ 1526116 h 1755863"/>
                <a:gd name="connsiteX4" fmla="*/ 1319981 w 1859663"/>
                <a:gd name="connsiteY4" fmla="*/ 1620205 h 1755863"/>
                <a:gd name="connsiteX5" fmla="*/ 835166 w 1859663"/>
                <a:gd name="connsiteY5" fmla="*/ 1603397 h 1755863"/>
                <a:gd name="connsiteX6" fmla="*/ 768230 w 1859663"/>
                <a:gd name="connsiteY6" fmla="*/ 1572856 h 1755863"/>
                <a:gd name="connsiteX7" fmla="*/ 829793 w 1859663"/>
                <a:gd name="connsiteY7" fmla="*/ 1755863 h 1755863"/>
                <a:gd name="connsiteX8" fmla="*/ 0 w 1859663"/>
                <a:gd name="connsiteY8" fmla="*/ 926070 h 1755863"/>
                <a:gd name="connsiteX9" fmla="*/ 662561 w 1859663"/>
                <a:gd name="connsiteY9" fmla="*/ 113136 h 1755863"/>
                <a:gd name="connsiteX10" fmla="*/ 678052 w 1859663"/>
                <a:gd name="connsiteY10" fmla="*/ 111574 h 1755863"/>
                <a:gd name="connsiteX11" fmla="*/ 733278 w 1859663"/>
                <a:gd name="connsiteY11" fmla="*/ 76735 h 1755863"/>
                <a:gd name="connsiteX12" fmla="*/ 890449 w 1859663"/>
                <a:gd name="connsiteY12" fmla="*/ 17168 h 1755863"/>
                <a:gd name="connsiteX13" fmla="*/ 884769 w 1859663"/>
                <a:gd name="connsiteY13" fmla="*/ 107630 h 1755863"/>
                <a:gd name="connsiteX14" fmla="*/ 893472 w 1859663"/>
                <a:gd name="connsiteY14" fmla="*/ 98216 h 1755863"/>
                <a:gd name="connsiteX15" fmla="*/ 1029870 w 1859663"/>
                <a:gd name="connsiteY15" fmla="*/ 0 h 1755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859663" h="1755863">
                  <a:moveTo>
                    <a:pt x="1029870" y="0"/>
                  </a:moveTo>
                  <a:cubicBezTo>
                    <a:pt x="1116791" y="566067"/>
                    <a:pt x="1412895" y="1078934"/>
                    <a:pt x="1859663" y="1437244"/>
                  </a:cubicBezTo>
                  <a:cubicBezTo>
                    <a:pt x="1686026" y="1537493"/>
                    <a:pt x="1491218" y="1567855"/>
                    <a:pt x="1307811" y="1537058"/>
                  </a:cubicBezTo>
                  <a:lnTo>
                    <a:pt x="1257485" y="1526116"/>
                  </a:lnTo>
                  <a:lnTo>
                    <a:pt x="1319981" y="1620205"/>
                  </a:lnTo>
                  <a:cubicBezTo>
                    <a:pt x="1153981" y="1664685"/>
                    <a:pt x="986246" y="1655543"/>
                    <a:pt x="835166" y="1603397"/>
                  </a:cubicBezTo>
                  <a:lnTo>
                    <a:pt x="768230" y="1572856"/>
                  </a:lnTo>
                  <a:lnTo>
                    <a:pt x="829793" y="1755863"/>
                  </a:lnTo>
                  <a:cubicBezTo>
                    <a:pt x="371511" y="1755863"/>
                    <a:pt x="0" y="1384352"/>
                    <a:pt x="0" y="926070"/>
                  </a:cubicBezTo>
                  <a:cubicBezTo>
                    <a:pt x="0" y="525073"/>
                    <a:pt x="284438" y="190511"/>
                    <a:pt x="662561" y="113136"/>
                  </a:cubicBezTo>
                  <a:lnTo>
                    <a:pt x="678052" y="111574"/>
                  </a:lnTo>
                  <a:lnTo>
                    <a:pt x="733278" y="76735"/>
                  </a:lnTo>
                  <a:cubicBezTo>
                    <a:pt x="782594" y="52078"/>
                    <a:pt x="835115" y="31995"/>
                    <a:pt x="890449" y="17168"/>
                  </a:cubicBezTo>
                  <a:lnTo>
                    <a:pt x="884769" y="107630"/>
                  </a:lnTo>
                  <a:lnTo>
                    <a:pt x="893472" y="98216"/>
                  </a:lnTo>
                  <a:cubicBezTo>
                    <a:pt x="934726" y="61634"/>
                    <a:pt x="980260" y="28642"/>
                    <a:pt x="1029870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1633DB4E-D13B-4B82-924C-51BAFFCBC25B}"/>
                </a:ext>
              </a:extLst>
            </p:cNvPr>
            <p:cNvSpPr/>
            <p:nvPr/>
          </p:nvSpPr>
          <p:spPr bwMode="auto">
            <a:xfrm>
              <a:off x="3044009" y="2733407"/>
              <a:ext cx="2130271" cy="2130271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6AA039DB-2A88-489D-9D00-A2904E505D72}"/>
                </a:ext>
              </a:extLst>
            </p:cNvPr>
            <p:cNvSpPr/>
            <p:nvPr/>
          </p:nvSpPr>
          <p:spPr bwMode="auto">
            <a:xfrm>
              <a:off x="3397497" y="2733407"/>
              <a:ext cx="2130271" cy="2130271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C28AA8E7-2629-4BC4-BA4C-4ADD568CD890}"/>
                </a:ext>
              </a:extLst>
            </p:cNvPr>
            <p:cNvSpPr/>
            <p:nvPr/>
          </p:nvSpPr>
          <p:spPr bwMode="auto">
            <a:xfrm rot="20700000">
              <a:off x="2977128" y="3990956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3B04F921-F686-46D4-B31B-FED45A2B6E37}"/>
                </a:ext>
              </a:extLst>
            </p:cNvPr>
            <p:cNvSpPr/>
            <p:nvPr/>
          </p:nvSpPr>
          <p:spPr bwMode="auto">
            <a:xfrm>
              <a:off x="4027325" y="6726925"/>
              <a:ext cx="180208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AC7BE76-5DE7-420D-9767-6095491C4009}"/>
                </a:ext>
              </a:extLst>
            </p:cNvPr>
            <p:cNvSpPr/>
            <p:nvPr/>
          </p:nvSpPr>
          <p:spPr bwMode="auto">
            <a:xfrm>
              <a:off x="3723583" y="7345367"/>
              <a:ext cx="493256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2" name="台形 11">
              <a:extLst>
                <a:ext uri="{FF2B5EF4-FFF2-40B4-BE49-F238E27FC236}">
                  <a16:creationId xmlns:a16="http://schemas.microsoft.com/office/drawing/2014/main" id="{27DBAEF9-103D-43ED-A316-3A8D3A1BAF68}"/>
                </a:ext>
              </a:extLst>
            </p:cNvPr>
            <p:cNvSpPr/>
            <p:nvPr/>
          </p:nvSpPr>
          <p:spPr bwMode="auto">
            <a:xfrm rot="10800000" flipV="1">
              <a:off x="3805403" y="6198088"/>
              <a:ext cx="967464" cy="632159"/>
            </a:xfrm>
            <a:prstGeom prst="trapezoid">
              <a:avLst>
                <a:gd name="adj" fmla="val 12183"/>
              </a:avLst>
            </a:prstGeom>
            <a:pattFill prst="dkVert">
              <a:fgClr>
                <a:schemeClr val="accent6">
                  <a:lumMod val="50000"/>
                </a:schemeClr>
              </a:fgClr>
              <a:bgClr>
                <a:schemeClr val="accent2">
                  <a:lumMod val="75000"/>
                </a:scheme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6EC1D033-CDB9-406B-AF95-C4EB7FC21DF5}"/>
                </a:ext>
              </a:extLst>
            </p:cNvPr>
            <p:cNvSpPr/>
            <p:nvPr/>
          </p:nvSpPr>
          <p:spPr bwMode="auto">
            <a:xfrm>
              <a:off x="3827889" y="5324857"/>
              <a:ext cx="922490" cy="981625"/>
            </a:xfrm>
            <a:prstGeom prst="round2SameRect">
              <a:avLst>
                <a:gd name="adj1" fmla="val 31731"/>
                <a:gd name="adj2" fmla="val 0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DE861A70-548A-4CA7-A616-3A5F32B1D820}"/>
                </a:ext>
              </a:extLst>
            </p:cNvPr>
            <p:cNvSpPr/>
            <p:nvPr/>
          </p:nvSpPr>
          <p:spPr bwMode="auto">
            <a:xfrm>
              <a:off x="3978384" y="5344823"/>
              <a:ext cx="621500" cy="444178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281AC8FC-4275-43B3-B875-EDF6658E7AA8}"/>
                </a:ext>
              </a:extLst>
            </p:cNvPr>
            <p:cNvSpPr/>
            <p:nvPr/>
          </p:nvSpPr>
          <p:spPr bwMode="auto">
            <a:xfrm>
              <a:off x="4064109" y="5405857"/>
              <a:ext cx="450050" cy="359548"/>
            </a:xfrm>
            <a:prstGeom prst="ellipse">
              <a:avLst/>
            </a:pr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6" name="台形 15">
              <a:extLst>
                <a:ext uri="{FF2B5EF4-FFF2-40B4-BE49-F238E27FC236}">
                  <a16:creationId xmlns:a16="http://schemas.microsoft.com/office/drawing/2014/main" id="{B34F30AB-709B-46C2-B816-36F5A7535139}"/>
                </a:ext>
              </a:extLst>
            </p:cNvPr>
            <p:cNvSpPr/>
            <p:nvPr/>
          </p:nvSpPr>
          <p:spPr bwMode="auto">
            <a:xfrm rot="10800000">
              <a:off x="3867504" y="5324857"/>
              <a:ext cx="843261" cy="499495"/>
            </a:xfrm>
            <a:prstGeom prst="trapezoid">
              <a:avLst>
                <a:gd name="adj" fmla="val 106653"/>
              </a:avLst>
            </a:pr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C406098-7D5B-48EB-BFBF-66F467A87B22}"/>
                </a:ext>
              </a:extLst>
            </p:cNvPr>
            <p:cNvSpPr/>
            <p:nvPr/>
          </p:nvSpPr>
          <p:spPr bwMode="auto">
            <a:xfrm>
              <a:off x="4109145" y="4969257"/>
              <a:ext cx="359980" cy="855095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8" name="台形 17">
              <a:extLst>
                <a:ext uri="{FF2B5EF4-FFF2-40B4-BE49-F238E27FC236}">
                  <a16:creationId xmlns:a16="http://schemas.microsoft.com/office/drawing/2014/main" id="{3144CE70-D800-422B-B127-46F6B51BDCF9}"/>
                </a:ext>
              </a:extLst>
            </p:cNvPr>
            <p:cNvSpPr/>
            <p:nvPr/>
          </p:nvSpPr>
          <p:spPr bwMode="auto">
            <a:xfrm rot="10800000">
              <a:off x="4194809" y="5560103"/>
              <a:ext cx="188653" cy="264250"/>
            </a:xfrm>
            <a:prstGeom prst="trapezoid">
              <a:avLst>
                <a:gd name="adj" fmla="val 68335"/>
              </a:avLst>
            </a:pr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19" name="グループ化 18">
              <a:extLst>
                <a:ext uri="{FF2B5EF4-FFF2-40B4-BE49-F238E27FC236}">
                  <a16:creationId xmlns:a16="http://schemas.microsoft.com/office/drawing/2014/main" id="{67AB407D-B45E-445A-9F30-84A704246DA4}"/>
                </a:ext>
              </a:extLst>
            </p:cNvPr>
            <p:cNvGrpSpPr/>
            <p:nvPr/>
          </p:nvGrpSpPr>
          <p:grpSpPr>
            <a:xfrm rot="900000">
              <a:off x="4140806" y="5725201"/>
              <a:ext cx="159760" cy="561829"/>
              <a:chOff x="4690509" y="3679682"/>
              <a:chExt cx="159760" cy="280494"/>
            </a:xfrm>
            <a:solidFill>
              <a:srgbClr val="FF0000"/>
            </a:solidFill>
          </p:grpSpPr>
          <p:sp>
            <p:nvSpPr>
              <p:cNvPr id="62" name="楕円 50">
                <a:extLst>
                  <a:ext uri="{FF2B5EF4-FFF2-40B4-BE49-F238E27FC236}">
                    <a16:creationId xmlns:a16="http://schemas.microsoft.com/office/drawing/2014/main" id="{92111346-1D70-4852-9A9E-6FB7CB3FA2A8}"/>
                  </a:ext>
                </a:extLst>
              </p:cNvPr>
              <p:cNvSpPr/>
              <p:nvPr/>
            </p:nvSpPr>
            <p:spPr bwMode="auto">
              <a:xfrm rot="16200000">
                <a:off x="4630142" y="3740049"/>
                <a:ext cx="280494" cy="15976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3" name="楕円 50">
                <a:extLst>
                  <a:ext uri="{FF2B5EF4-FFF2-40B4-BE49-F238E27FC236}">
                    <a16:creationId xmlns:a16="http://schemas.microsoft.com/office/drawing/2014/main" id="{BF8E5398-3BC5-4E2D-BC33-57AAD5FDAB7D}"/>
                  </a:ext>
                </a:extLst>
              </p:cNvPr>
              <p:cNvSpPr/>
              <p:nvPr/>
            </p:nvSpPr>
            <p:spPr bwMode="auto">
              <a:xfrm rot="16200000">
                <a:off x="4719983" y="3725649"/>
                <a:ext cx="100814" cy="7964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7D0BE3AF-6804-44DD-AA09-E6EF215722BF}"/>
                </a:ext>
              </a:extLst>
            </p:cNvPr>
            <p:cNvSpPr/>
            <p:nvPr/>
          </p:nvSpPr>
          <p:spPr bwMode="auto">
            <a:xfrm rot="900000" flipH="1">
              <a:off x="5091483" y="3990955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1" name="四角形: 角を丸くする 20">
              <a:extLst>
                <a:ext uri="{FF2B5EF4-FFF2-40B4-BE49-F238E27FC236}">
                  <a16:creationId xmlns:a16="http://schemas.microsoft.com/office/drawing/2014/main" id="{B766D4F7-4FED-4F57-945E-00A5FDCF22DD}"/>
                </a:ext>
              </a:extLst>
            </p:cNvPr>
            <p:cNvSpPr/>
            <p:nvPr/>
          </p:nvSpPr>
          <p:spPr bwMode="auto">
            <a:xfrm>
              <a:off x="4027325" y="7034277"/>
              <a:ext cx="180208" cy="313408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BD1451D9-DB9E-47DE-943B-0893CB3AEAA9}"/>
                </a:ext>
              </a:extLst>
            </p:cNvPr>
            <p:cNvGrpSpPr/>
            <p:nvPr/>
          </p:nvGrpSpPr>
          <p:grpSpPr>
            <a:xfrm rot="20700000">
              <a:off x="4279443" y="5725200"/>
              <a:ext cx="159760" cy="561829"/>
              <a:chOff x="4690509" y="3679682"/>
              <a:chExt cx="159760" cy="280494"/>
            </a:xfrm>
            <a:solidFill>
              <a:srgbClr val="FF0000"/>
            </a:solidFill>
          </p:grpSpPr>
          <p:sp>
            <p:nvSpPr>
              <p:cNvPr id="60" name="楕円 50">
                <a:extLst>
                  <a:ext uri="{FF2B5EF4-FFF2-40B4-BE49-F238E27FC236}">
                    <a16:creationId xmlns:a16="http://schemas.microsoft.com/office/drawing/2014/main" id="{ED5DAC33-CF81-4B77-BC62-1F280F6FDFEA}"/>
                  </a:ext>
                </a:extLst>
              </p:cNvPr>
              <p:cNvSpPr/>
              <p:nvPr/>
            </p:nvSpPr>
            <p:spPr bwMode="auto">
              <a:xfrm rot="16200000">
                <a:off x="4630142" y="3740049"/>
                <a:ext cx="280494" cy="15976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1" name="楕円 50">
                <a:extLst>
                  <a:ext uri="{FF2B5EF4-FFF2-40B4-BE49-F238E27FC236}">
                    <a16:creationId xmlns:a16="http://schemas.microsoft.com/office/drawing/2014/main" id="{3F7829A5-7B11-4AB5-9F77-715F7BD8AB61}"/>
                  </a:ext>
                </a:extLst>
              </p:cNvPr>
              <p:cNvSpPr/>
              <p:nvPr/>
            </p:nvSpPr>
            <p:spPr bwMode="auto">
              <a:xfrm rot="16200000">
                <a:off x="4719983" y="3725649"/>
                <a:ext cx="100814" cy="7964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B9E7B92C-A4F0-4B0A-8407-F0521CDFEDB3}"/>
                </a:ext>
              </a:extLst>
            </p:cNvPr>
            <p:cNvSpPr/>
            <p:nvPr/>
          </p:nvSpPr>
          <p:spPr bwMode="auto">
            <a:xfrm>
              <a:off x="4191301" y="5708185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4" name="台形 23">
              <a:extLst>
                <a:ext uri="{FF2B5EF4-FFF2-40B4-BE49-F238E27FC236}">
                  <a16:creationId xmlns:a16="http://schemas.microsoft.com/office/drawing/2014/main" id="{76D731B8-FB17-4024-B1F8-AEF16026EF62}"/>
                </a:ext>
              </a:extLst>
            </p:cNvPr>
            <p:cNvSpPr/>
            <p:nvPr/>
          </p:nvSpPr>
          <p:spPr bwMode="auto">
            <a:xfrm rot="19800000" flipH="1">
              <a:off x="4650525" y="5454098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5" name="四角形: 角を丸くする 311">
              <a:extLst>
                <a:ext uri="{FF2B5EF4-FFF2-40B4-BE49-F238E27FC236}">
                  <a16:creationId xmlns:a16="http://schemas.microsoft.com/office/drawing/2014/main" id="{D151BD25-FB7A-43E7-99A8-BCFB598E43DF}"/>
                </a:ext>
              </a:extLst>
            </p:cNvPr>
            <p:cNvSpPr/>
            <p:nvPr/>
          </p:nvSpPr>
          <p:spPr bwMode="auto">
            <a:xfrm>
              <a:off x="4013427" y="5492577"/>
              <a:ext cx="456769" cy="343118"/>
            </a:xfrm>
            <a:custGeom>
              <a:avLst/>
              <a:gdLst>
                <a:gd name="connsiteX0" fmla="*/ 0 w 558292"/>
                <a:gd name="connsiteY0" fmla="*/ 42937 h 483801"/>
                <a:gd name="connsiteX1" fmla="*/ 42937 w 558292"/>
                <a:gd name="connsiteY1" fmla="*/ 0 h 483801"/>
                <a:gd name="connsiteX2" fmla="*/ 515355 w 558292"/>
                <a:gd name="connsiteY2" fmla="*/ 0 h 483801"/>
                <a:gd name="connsiteX3" fmla="*/ 558292 w 558292"/>
                <a:gd name="connsiteY3" fmla="*/ 42937 h 483801"/>
                <a:gd name="connsiteX4" fmla="*/ 558292 w 558292"/>
                <a:gd name="connsiteY4" fmla="*/ 440864 h 483801"/>
                <a:gd name="connsiteX5" fmla="*/ 515355 w 558292"/>
                <a:gd name="connsiteY5" fmla="*/ 483801 h 483801"/>
                <a:gd name="connsiteX6" fmla="*/ 42937 w 558292"/>
                <a:gd name="connsiteY6" fmla="*/ 483801 h 483801"/>
                <a:gd name="connsiteX7" fmla="*/ 0 w 558292"/>
                <a:gd name="connsiteY7" fmla="*/ 440864 h 483801"/>
                <a:gd name="connsiteX8" fmla="*/ 0 w 558292"/>
                <a:gd name="connsiteY8" fmla="*/ 42937 h 483801"/>
                <a:gd name="connsiteX0" fmla="*/ 0 w 558292"/>
                <a:gd name="connsiteY0" fmla="*/ 42937 h 483801"/>
                <a:gd name="connsiteX1" fmla="*/ 42937 w 558292"/>
                <a:gd name="connsiteY1" fmla="*/ 0 h 483801"/>
                <a:gd name="connsiteX2" fmla="*/ 515355 w 558292"/>
                <a:gd name="connsiteY2" fmla="*/ 0 h 483801"/>
                <a:gd name="connsiteX3" fmla="*/ 558292 w 558292"/>
                <a:gd name="connsiteY3" fmla="*/ 42937 h 483801"/>
                <a:gd name="connsiteX4" fmla="*/ 558292 w 558292"/>
                <a:gd name="connsiteY4" fmla="*/ 440864 h 483801"/>
                <a:gd name="connsiteX5" fmla="*/ 515355 w 558292"/>
                <a:gd name="connsiteY5" fmla="*/ 483801 h 483801"/>
                <a:gd name="connsiteX6" fmla="*/ 97706 w 558292"/>
                <a:gd name="connsiteY6" fmla="*/ 483801 h 483801"/>
                <a:gd name="connsiteX7" fmla="*/ 0 w 558292"/>
                <a:gd name="connsiteY7" fmla="*/ 440864 h 483801"/>
                <a:gd name="connsiteX8" fmla="*/ 0 w 558292"/>
                <a:gd name="connsiteY8" fmla="*/ 42937 h 483801"/>
                <a:gd name="connsiteX0" fmla="*/ 0 w 558292"/>
                <a:gd name="connsiteY0" fmla="*/ 42937 h 483801"/>
                <a:gd name="connsiteX1" fmla="*/ 42937 w 558292"/>
                <a:gd name="connsiteY1" fmla="*/ 0 h 483801"/>
                <a:gd name="connsiteX2" fmla="*/ 515355 w 558292"/>
                <a:gd name="connsiteY2" fmla="*/ 0 h 483801"/>
                <a:gd name="connsiteX3" fmla="*/ 558292 w 558292"/>
                <a:gd name="connsiteY3" fmla="*/ 42937 h 483801"/>
                <a:gd name="connsiteX4" fmla="*/ 558292 w 558292"/>
                <a:gd name="connsiteY4" fmla="*/ 440864 h 483801"/>
                <a:gd name="connsiteX5" fmla="*/ 515355 w 558292"/>
                <a:gd name="connsiteY5" fmla="*/ 483801 h 483801"/>
                <a:gd name="connsiteX6" fmla="*/ 97706 w 558292"/>
                <a:gd name="connsiteY6" fmla="*/ 483801 h 483801"/>
                <a:gd name="connsiteX7" fmla="*/ 66675 w 558292"/>
                <a:gd name="connsiteY7" fmla="*/ 440864 h 483801"/>
                <a:gd name="connsiteX8" fmla="*/ 0 w 558292"/>
                <a:gd name="connsiteY8" fmla="*/ 42937 h 483801"/>
                <a:gd name="connsiteX0" fmla="*/ 0 w 558292"/>
                <a:gd name="connsiteY0" fmla="*/ 42937 h 483801"/>
                <a:gd name="connsiteX1" fmla="*/ 42937 w 558292"/>
                <a:gd name="connsiteY1" fmla="*/ 0 h 483801"/>
                <a:gd name="connsiteX2" fmla="*/ 515355 w 558292"/>
                <a:gd name="connsiteY2" fmla="*/ 0 h 483801"/>
                <a:gd name="connsiteX3" fmla="*/ 558292 w 558292"/>
                <a:gd name="connsiteY3" fmla="*/ 42937 h 483801"/>
                <a:gd name="connsiteX4" fmla="*/ 558292 w 558292"/>
                <a:gd name="connsiteY4" fmla="*/ 440864 h 483801"/>
                <a:gd name="connsiteX5" fmla="*/ 434392 w 558292"/>
                <a:gd name="connsiteY5" fmla="*/ 483801 h 483801"/>
                <a:gd name="connsiteX6" fmla="*/ 97706 w 558292"/>
                <a:gd name="connsiteY6" fmla="*/ 483801 h 483801"/>
                <a:gd name="connsiteX7" fmla="*/ 66675 w 558292"/>
                <a:gd name="connsiteY7" fmla="*/ 440864 h 483801"/>
                <a:gd name="connsiteX8" fmla="*/ 0 w 558292"/>
                <a:gd name="connsiteY8" fmla="*/ 42937 h 483801"/>
                <a:gd name="connsiteX0" fmla="*/ 0 w 558292"/>
                <a:gd name="connsiteY0" fmla="*/ 42937 h 483801"/>
                <a:gd name="connsiteX1" fmla="*/ 42937 w 558292"/>
                <a:gd name="connsiteY1" fmla="*/ 0 h 483801"/>
                <a:gd name="connsiteX2" fmla="*/ 515355 w 558292"/>
                <a:gd name="connsiteY2" fmla="*/ 0 h 483801"/>
                <a:gd name="connsiteX3" fmla="*/ 558292 w 558292"/>
                <a:gd name="connsiteY3" fmla="*/ 42937 h 483801"/>
                <a:gd name="connsiteX4" fmla="*/ 489236 w 558292"/>
                <a:gd name="connsiteY4" fmla="*/ 440864 h 483801"/>
                <a:gd name="connsiteX5" fmla="*/ 434392 w 558292"/>
                <a:gd name="connsiteY5" fmla="*/ 483801 h 483801"/>
                <a:gd name="connsiteX6" fmla="*/ 97706 w 558292"/>
                <a:gd name="connsiteY6" fmla="*/ 483801 h 483801"/>
                <a:gd name="connsiteX7" fmla="*/ 66675 w 558292"/>
                <a:gd name="connsiteY7" fmla="*/ 440864 h 483801"/>
                <a:gd name="connsiteX8" fmla="*/ 0 w 558292"/>
                <a:gd name="connsiteY8" fmla="*/ 42937 h 483801"/>
                <a:gd name="connsiteX0" fmla="*/ 0 w 558292"/>
                <a:gd name="connsiteY0" fmla="*/ 42937 h 483801"/>
                <a:gd name="connsiteX1" fmla="*/ 42937 w 558292"/>
                <a:gd name="connsiteY1" fmla="*/ 0 h 483801"/>
                <a:gd name="connsiteX2" fmla="*/ 515355 w 558292"/>
                <a:gd name="connsiteY2" fmla="*/ 0 h 483801"/>
                <a:gd name="connsiteX3" fmla="*/ 558292 w 558292"/>
                <a:gd name="connsiteY3" fmla="*/ 42937 h 483801"/>
                <a:gd name="connsiteX4" fmla="*/ 484474 w 558292"/>
                <a:gd name="connsiteY4" fmla="*/ 440864 h 483801"/>
                <a:gd name="connsiteX5" fmla="*/ 434392 w 558292"/>
                <a:gd name="connsiteY5" fmla="*/ 483801 h 483801"/>
                <a:gd name="connsiteX6" fmla="*/ 97706 w 558292"/>
                <a:gd name="connsiteY6" fmla="*/ 483801 h 483801"/>
                <a:gd name="connsiteX7" fmla="*/ 66675 w 558292"/>
                <a:gd name="connsiteY7" fmla="*/ 440864 h 483801"/>
                <a:gd name="connsiteX8" fmla="*/ 0 w 558292"/>
                <a:gd name="connsiteY8" fmla="*/ 42937 h 483801"/>
                <a:gd name="connsiteX0" fmla="*/ 0 w 558292"/>
                <a:gd name="connsiteY0" fmla="*/ 42937 h 483801"/>
                <a:gd name="connsiteX1" fmla="*/ 42937 w 558292"/>
                <a:gd name="connsiteY1" fmla="*/ 0 h 483801"/>
                <a:gd name="connsiteX2" fmla="*/ 515355 w 558292"/>
                <a:gd name="connsiteY2" fmla="*/ 0 h 483801"/>
                <a:gd name="connsiteX3" fmla="*/ 558292 w 558292"/>
                <a:gd name="connsiteY3" fmla="*/ 42937 h 483801"/>
                <a:gd name="connsiteX4" fmla="*/ 484474 w 558292"/>
                <a:gd name="connsiteY4" fmla="*/ 440864 h 483801"/>
                <a:gd name="connsiteX5" fmla="*/ 443917 w 558292"/>
                <a:gd name="connsiteY5" fmla="*/ 483801 h 483801"/>
                <a:gd name="connsiteX6" fmla="*/ 97706 w 558292"/>
                <a:gd name="connsiteY6" fmla="*/ 483801 h 483801"/>
                <a:gd name="connsiteX7" fmla="*/ 66675 w 558292"/>
                <a:gd name="connsiteY7" fmla="*/ 440864 h 483801"/>
                <a:gd name="connsiteX8" fmla="*/ 0 w 558292"/>
                <a:gd name="connsiteY8" fmla="*/ 42937 h 483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58292" h="483801">
                  <a:moveTo>
                    <a:pt x="0" y="42937"/>
                  </a:moveTo>
                  <a:cubicBezTo>
                    <a:pt x="0" y="19224"/>
                    <a:pt x="19224" y="0"/>
                    <a:pt x="42937" y="0"/>
                  </a:cubicBezTo>
                  <a:lnTo>
                    <a:pt x="515355" y="0"/>
                  </a:lnTo>
                  <a:cubicBezTo>
                    <a:pt x="539068" y="0"/>
                    <a:pt x="558292" y="19224"/>
                    <a:pt x="558292" y="42937"/>
                  </a:cubicBezTo>
                  <a:lnTo>
                    <a:pt x="484474" y="440864"/>
                  </a:lnTo>
                  <a:cubicBezTo>
                    <a:pt x="484474" y="464577"/>
                    <a:pt x="467630" y="483801"/>
                    <a:pt x="443917" y="483801"/>
                  </a:cubicBezTo>
                  <a:lnTo>
                    <a:pt x="97706" y="483801"/>
                  </a:lnTo>
                  <a:cubicBezTo>
                    <a:pt x="73993" y="483801"/>
                    <a:pt x="66675" y="464577"/>
                    <a:pt x="66675" y="440864"/>
                  </a:cubicBezTo>
                  <a:lnTo>
                    <a:pt x="0" y="42937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6" name="四角形: 角を丸くする 25">
              <a:extLst>
                <a:ext uri="{FF2B5EF4-FFF2-40B4-BE49-F238E27FC236}">
                  <a16:creationId xmlns:a16="http://schemas.microsoft.com/office/drawing/2014/main" id="{5B0D9093-7D28-498C-B497-7D88AE0DD2EB}"/>
                </a:ext>
              </a:extLst>
            </p:cNvPr>
            <p:cNvSpPr/>
            <p:nvPr/>
          </p:nvSpPr>
          <p:spPr bwMode="auto">
            <a:xfrm>
              <a:off x="4013425" y="5467909"/>
              <a:ext cx="456769" cy="54957"/>
            </a:xfrm>
            <a:prstGeom prst="roundRect">
              <a:avLst>
                <a:gd name="adj" fmla="val 34389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95512F67-E33B-4022-A617-7C23EB0D86DB}"/>
                </a:ext>
              </a:extLst>
            </p:cNvPr>
            <p:cNvSpPr/>
            <p:nvPr/>
          </p:nvSpPr>
          <p:spPr bwMode="auto">
            <a:xfrm rot="5400000" flipV="1">
              <a:off x="4136271" y="5564210"/>
              <a:ext cx="351136" cy="573468"/>
            </a:xfrm>
            <a:custGeom>
              <a:avLst/>
              <a:gdLst>
                <a:gd name="connsiteX0" fmla="*/ 0 w 351136"/>
                <a:gd name="connsiteY0" fmla="*/ 119121 h 653441"/>
                <a:gd name="connsiteX1" fmla="*/ 0 w 351136"/>
                <a:gd name="connsiteY1" fmla="*/ 312485 h 653441"/>
                <a:gd name="connsiteX2" fmla="*/ 0 w 351136"/>
                <a:gd name="connsiteY2" fmla="*/ 449883 h 653441"/>
                <a:gd name="connsiteX3" fmla="*/ 0 w 351136"/>
                <a:gd name="connsiteY3" fmla="*/ 482962 h 653441"/>
                <a:gd name="connsiteX4" fmla="*/ 170478 w 351136"/>
                <a:gd name="connsiteY4" fmla="*/ 653440 h 653441"/>
                <a:gd name="connsiteX5" fmla="*/ 180657 w 351136"/>
                <a:gd name="connsiteY5" fmla="*/ 653441 h 653441"/>
                <a:gd name="connsiteX6" fmla="*/ 351135 w 351136"/>
                <a:gd name="connsiteY6" fmla="*/ 482963 h 653441"/>
                <a:gd name="connsiteX7" fmla="*/ 351135 w 351136"/>
                <a:gd name="connsiteY7" fmla="*/ 354078 h 653441"/>
                <a:gd name="connsiteX8" fmla="*/ 351136 w 351136"/>
                <a:gd name="connsiteY8" fmla="*/ 150602 h 653441"/>
                <a:gd name="connsiteX9" fmla="*/ 316477 w 351136"/>
                <a:gd name="connsiteY9" fmla="*/ 115943 h 653441"/>
                <a:gd name="connsiteX10" fmla="*/ 281818 w 351136"/>
                <a:gd name="connsiteY10" fmla="*/ 150602 h 653441"/>
                <a:gd name="connsiteX11" fmla="*/ 281818 w 351136"/>
                <a:gd name="connsiteY11" fmla="*/ 312485 h 653441"/>
                <a:gd name="connsiteX12" fmla="*/ 275346 w 351136"/>
                <a:gd name="connsiteY12" fmla="*/ 312485 h 653441"/>
                <a:gd name="connsiteX13" fmla="*/ 275346 w 351136"/>
                <a:gd name="connsiteY13" fmla="*/ 112400 h 653441"/>
                <a:gd name="connsiteX14" fmla="*/ 232518 w 351136"/>
                <a:gd name="connsiteY14" fmla="*/ 69572 h 653441"/>
                <a:gd name="connsiteX15" fmla="*/ 189690 w 351136"/>
                <a:gd name="connsiteY15" fmla="*/ 112400 h 653441"/>
                <a:gd name="connsiteX16" fmla="*/ 189690 w 351136"/>
                <a:gd name="connsiteY16" fmla="*/ 312485 h 653441"/>
                <a:gd name="connsiteX17" fmla="*/ 180501 w 351136"/>
                <a:gd name="connsiteY17" fmla="*/ 312485 h 653441"/>
                <a:gd name="connsiteX18" fmla="*/ 180501 w 351136"/>
                <a:gd name="connsiteY18" fmla="*/ 42828 h 653441"/>
                <a:gd name="connsiteX19" fmla="*/ 137673 w 351136"/>
                <a:gd name="connsiteY19" fmla="*/ 0 h 653441"/>
                <a:gd name="connsiteX20" fmla="*/ 94845 w 351136"/>
                <a:gd name="connsiteY20" fmla="*/ 42828 h 653441"/>
                <a:gd name="connsiteX21" fmla="*/ 94845 w 351136"/>
                <a:gd name="connsiteY21" fmla="*/ 312485 h 653441"/>
                <a:gd name="connsiteX22" fmla="*/ 85656 w 351136"/>
                <a:gd name="connsiteY22" fmla="*/ 312485 h 653441"/>
                <a:gd name="connsiteX23" fmla="*/ 85656 w 351136"/>
                <a:gd name="connsiteY23" fmla="*/ 119121 h 653441"/>
                <a:gd name="connsiteX24" fmla="*/ 42828 w 351136"/>
                <a:gd name="connsiteY24" fmla="*/ 76293 h 653441"/>
                <a:gd name="connsiteX25" fmla="*/ 0 w 351136"/>
                <a:gd name="connsiteY25" fmla="*/ 119121 h 653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1136" h="653441">
                  <a:moveTo>
                    <a:pt x="0" y="119121"/>
                  </a:moveTo>
                  <a:lnTo>
                    <a:pt x="0" y="312485"/>
                  </a:lnTo>
                  <a:lnTo>
                    <a:pt x="0" y="449883"/>
                  </a:lnTo>
                  <a:lnTo>
                    <a:pt x="0" y="482962"/>
                  </a:lnTo>
                  <a:cubicBezTo>
                    <a:pt x="0" y="577114"/>
                    <a:pt x="76326" y="653440"/>
                    <a:pt x="170478" y="653440"/>
                  </a:cubicBezTo>
                  <a:lnTo>
                    <a:pt x="180657" y="653441"/>
                  </a:lnTo>
                  <a:cubicBezTo>
                    <a:pt x="274809" y="653441"/>
                    <a:pt x="351135" y="577115"/>
                    <a:pt x="351135" y="482963"/>
                  </a:cubicBezTo>
                  <a:lnTo>
                    <a:pt x="351135" y="354078"/>
                  </a:lnTo>
                  <a:cubicBezTo>
                    <a:pt x="351135" y="286253"/>
                    <a:pt x="351136" y="218427"/>
                    <a:pt x="351136" y="150602"/>
                  </a:cubicBezTo>
                  <a:cubicBezTo>
                    <a:pt x="351136" y="131460"/>
                    <a:pt x="335619" y="115943"/>
                    <a:pt x="316477" y="115943"/>
                  </a:cubicBezTo>
                  <a:cubicBezTo>
                    <a:pt x="297335" y="115943"/>
                    <a:pt x="281818" y="131460"/>
                    <a:pt x="281818" y="150602"/>
                  </a:cubicBezTo>
                  <a:lnTo>
                    <a:pt x="281818" y="312485"/>
                  </a:lnTo>
                  <a:lnTo>
                    <a:pt x="275346" y="312485"/>
                  </a:lnTo>
                  <a:lnTo>
                    <a:pt x="275346" y="112400"/>
                  </a:lnTo>
                  <a:cubicBezTo>
                    <a:pt x="275346" y="88747"/>
                    <a:pt x="256171" y="69572"/>
                    <a:pt x="232518" y="69572"/>
                  </a:cubicBezTo>
                  <a:cubicBezTo>
                    <a:pt x="208865" y="69572"/>
                    <a:pt x="189690" y="88747"/>
                    <a:pt x="189690" y="112400"/>
                  </a:cubicBezTo>
                  <a:lnTo>
                    <a:pt x="189690" y="312485"/>
                  </a:lnTo>
                  <a:lnTo>
                    <a:pt x="180501" y="312485"/>
                  </a:lnTo>
                  <a:lnTo>
                    <a:pt x="180501" y="42828"/>
                  </a:lnTo>
                  <a:cubicBezTo>
                    <a:pt x="180501" y="19175"/>
                    <a:pt x="161326" y="0"/>
                    <a:pt x="137673" y="0"/>
                  </a:cubicBezTo>
                  <a:cubicBezTo>
                    <a:pt x="114020" y="0"/>
                    <a:pt x="94845" y="19175"/>
                    <a:pt x="94845" y="42828"/>
                  </a:cubicBezTo>
                  <a:lnTo>
                    <a:pt x="94845" y="312485"/>
                  </a:lnTo>
                  <a:lnTo>
                    <a:pt x="85656" y="312485"/>
                  </a:lnTo>
                  <a:lnTo>
                    <a:pt x="85656" y="119121"/>
                  </a:lnTo>
                  <a:cubicBezTo>
                    <a:pt x="85656" y="95468"/>
                    <a:pt x="66481" y="76293"/>
                    <a:pt x="42828" y="76293"/>
                  </a:cubicBezTo>
                  <a:cubicBezTo>
                    <a:pt x="19175" y="76293"/>
                    <a:pt x="0" y="95468"/>
                    <a:pt x="0" y="119121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8" name="台形 27">
              <a:extLst>
                <a:ext uri="{FF2B5EF4-FFF2-40B4-BE49-F238E27FC236}">
                  <a16:creationId xmlns:a16="http://schemas.microsoft.com/office/drawing/2014/main" id="{7C8FDB9E-FD4C-4F13-80F3-7B4E1150C1BA}"/>
                </a:ext>
              </a:extLst>
            </p:cNvPr>
            <p:cNvSpPr/>
            <p:nvPr/>
          </p:nvSpPr>
          <p:spPr bwMode="auto">
            <a:xfrm rot="6248521" flipH="1">
              <a:off x="4604783" y="5709739"/>
              <a:ext cx="370433" cy="435150"/>
            </a:xfrm>
            <a:prstGeom prst="trapezoid">
              <a:avLst>
                <a:gd name="adj" fmla="val 27299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9" name="台形 28">
              <a:extLst>
                <a:ext uri="{FF2B5EF4-FFF2-40B4-BE49-F238E27FC236}">
                  <a16:creationId xmlns:a16="http://schemas.microsoft.com/office/drawing/2014/main" id="{85A1E227-3CE6-4217-86E9-9963F52F67AC}"/>
                </a:ext>
              </a:extLst>
            </p:cNvPr>
            <p:cNvSpPr/>
            <p:nvPr/>
          </p:nvSpPr>
          <p:spPr bwMode="auto">
            <a:xfrm rot="6248521" flipH="1">
              <a:off x="4399582" y="5789279"/>
              <a:ext cx="435322" cy="194358"/>
            </a:xfrm>
            <a:prstGeom prst="trapezoid">
              <a:avLst>
                <a:gd name="adj" fmla="val 20612"/>
              </a:avLst>
            </a:pr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00A9EEE5-9828-41DC-A41F-60C074476492}"/>
                </a:ext>
              </a:extLst>
            </p:cNvPr>
            <p:cNvGrpSpPr/>
            <p:nvPr/>
          </p:nvGrpSpPr>
          <p:grpSpPr>
            <a:xfrm>
              <a:off x="3186100" y="4502727"/>
              <a:ext cx="2249447" cy="1036299"/>
              <a:chOff x="3186100" y="-615702"/>
              <a:chExt cx="2249447" cy="1036299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7546964A-50A0-4A21-B1FF-4D10291BBE5E}"/>
                  </a:ext>
                </a:extLst>
              </p:cNvPr>
              <p:cNvSpPr/>
              <p:nvPr/>
            </p:nvSpPr>
            <p:spPr bwMode="auto">
              <a:xfrm>
                <a:off x="3186100" y="-615702"/>
                <a:ext cx="2249447" cy="999063"/>
              </a:xfrm>
              <a:custGeom>
                <a:avLst/>
                <a:gdLst>
                  <a:gd name="connsiteX0" fmla="*/ 31249 w 2249447"/>
                  <a:gd name="connsiteY0" fmla="*/ 0 h 999063"/>
                  <a:gd name="connsiteX1" fmla="*/ 1120118 w 2249447"/>
                  <a:gd name="connsiteY1" fmla="*/ 967064 h 999063"/>
                  <a:gd name="connsiteX2" fmla="*/ 2218262 w 2249447"/>
                  <a:gd name="connsiteY2" fmla="*/ 10255 h 999063"/>
                  <a:gd name="connsiteX3" fmla="*/ 2249447 w 2249447"/>
                  <a:gd name="connsiteY3" fmla="*/ 17410 h 999063"/>
                  <a:gd name="connsiteX4" fmla="*/ 1119969 w 2249447"/>
                  <a:gd name="connsiteY4" fmla="*/ 999048 h 999063"/>
                  <a:gd name="connsiteX5" fmla="*/ 0 w 2249447"/>
                  <a:gd name="connsiteY5" fmla="*/ 6864 h 99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9447" h="999063">
                    <a:moveTo>
                      <a:pt x="31249" y="0"/>
                    </a:moveTo>
                    <a:cubicBezTo>
                      <a:pt x="136558" y="560469"/>
                      <a:pt x="591123" y="964185"/>
                      <a:pt x="1120118" y="967064"/>
                    </a:cubicBezTo>
                    <a:cubicBezTo>
                      <a:pt x="1649698" y="969947"/>
                      <a:pt x="2108339" y="570334"/>
                      <a:pt x="2218262" y="10255"/>
                    </a:cubicBezTo>
                    <a:lnTo>
                      <a:pt x="2249447" y="17410"/>
                    </a:lnTo>
                    <a:cubicBezTo>
                      <a:pt x="2136188" y="592074"/>
                      <a:pt x="1664526" y="1001999"/>
                      <a:pt x="1119969" y="999048"/>
                    </a:cubicBezTo>
                    <a:cubicBezTo>
                      <a:pt x="575996" y="996099"/>
                      <a:pt x="108508" y="581950"/>
                      <a:pt x="0" y="68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5EBB9A03-8D99-4B16-9205-CD29110D7E0F}"/>
                  </a:ext>
                </a:extLst>
              </p:cNvPr>
              <p:cNvSpPr/>
              <p:nvPr/>
            </p:nvSpPr>
            <p:spPr bwMode="auto">
              <a:xfrm>
                <a:off x="4266496" y="309135"/>
                <a:ext cx="96443" cy="111462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1CB83846-FF2A-40FF-BB5A-BF0AA03ECDAA}"/>
                </a:ext>
              </a:extLst>
            </p:cNvPr>
            <p:cNvGrpSpPr/>
            <p:nvPr/>
          </p:nvGrpSpPr>
          <p:grpSpPr>
            <a:xfrm rot="20902343">
              <a:off x="3047403" y="4179378"/>
              <a:ext cx="248540" cy="406332"/>
              <a:chOff x="3056592" y="-882826"/>
              <a:chExt cx="216439" cy="353851"/>
            </a:xfrm>
          </p:grpSpPr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E816D506-7330-4E4D-8EB6-D5B8A1B1BB46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3DAC761E-7A5C-4E4D-A5B0-714DCC964E54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7725A7E9-B044-4322-81FD-5A135D8EADE7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27EBCDE0-5A59-43D4-AE25-597F839A655C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1FEAC542-706D-4B86-8AB8-0BA0293D1F86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60D64A32-07A4-4AD6-94C5-294820E47ED7}"/>
                </a:ext>
              </a:extLst>
            </p:cNvPr>
            <p:cNvGrpSpPr/>
            <p:nvPr/>
          </p:nvGrpSpPr>
          <p:grpSpPr>
            <a:xfrm rot="697657" flipH="1">
              <a:off x="5327166" y="4179379"/>
              <a:ext cx="248540" cy="406332"/>
              <a:chOff x="3056592" y="-882826"/>
              <a:chExt cx="216439" cy="353851"/>
            </a:xfrm>
          </p:grpSpPr>
          <p:sp>
            <p:nvSpPr>
              <p:cNvPr id="48" name="楕円 47">
                <a:extLst>
                  <a:ext uri="{FF2B5EF4-FFF2-40B4-BE49-F238E27FC236}">
                    <a16:creationId xmlns:a16="http://schemas.microsoft.com/office/drawing/2014/main" id="{78111983-5098-4DD1-BF26-486599186C57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9" name="楕円 48">
                <a:extLst>
                  <a:ext uri="{FF2B5EF4-FFF2-40B4-BE49-F238E27FC236}">
                    <a16:creationId xmlns:a16="http://schemas.microsoft.com/office/drawing/2014/main" id="{F8AA74EB-27B0-4625-92FB-66C4059821B4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42D19367-FBB8-4222-B957-84EC7D91AA42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BFC804CC-114E-47DD-9CE7-4D4123189246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F95E35B4-6F36-4E9C-B554-DCEF81AFB271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95DDCE69-E72B-4424-B7F1-810B17AC8774}"/>
                </a:ext>
              </a:extLst>
            </p:cNvPr>
            <p:cNvGrpSpPr/>
            <p:nvPr/>
          </p:nvGrpSpPr>
          <p:grpSpPr>
            <a:xfrm>
              <a:off x="3143359" y="2939359"/>
              <a:ext cx="2291550" cy="2291550"/>
              <a:chOff x="3143359" y="2939359"/>
              <a:chExt cx="2291550" cy="2291550"/>
            </a:xfrm>
          </p:grpSpPr>
          <p:sp>
            <p:nvSpPr>
              <p:cNvPr id="39" name="楕円 38">
                <a:extLst>
                  <a:ext uri="{FF2B5EF4-FFF2-40B4-BE49-F238E27FC236}">
                    <a16:creationId xmlns:a16="http://schemas.microsoft.com/office/drawing/2014/main" id="{ABB12156-9736-4837-8A37-F572C81DFBD6}"/>
                  </a:ext>
                </a:extLst>
              </p:cNvPr>
              <p:cNvSpPr/>
              <p:nvPr/>
            </p:nvSpPr>
            <p:spPr bwMode="auto">
              <a:xfrm>
                <a:off x="3143359" y="2939359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0" name="月 39">
                <a:extLst>
                  <a:ext uri="{FF2B5EF4-FFF2-40B4-BE49-F238E27FC236}">
                    <a16:creationId xmlns:a16="http://schemas.microsoft.com/office/drawing/2014/main" id="{C02482A5-61DF-428B-B301-A6BC67C70051}"/>
                  </a:ext>
                </a:extLst>
              </p:cNvPr>
              <p:cNvSpPr/>
              <p:nvPr/>
            </p:nvSpPr>
            <p:spPr bwMode="auto">
              <a:xfrm rot="5400000">
                <a:off x="3557632" y="3356849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1" name="月 40">
                <a:extLst>
                  <a:ext uri="{FF2B5EF4-FFF2-40B4-BE49-F238E27FC236}">
                    <a16:creationId xmlns:a16="http://schemas.microsoft.com/office/drawing/2014/main" id="{034A47A3-5EAC-4024-AC00-831E009203E1}"/>
                  </a:ext>
                </a:extLst>
              </p:cNvPr>
              <p:cNvSpPr/>
              <p:nvPr/>
            </p:nvSpPr>
            <p:spPr bwMode="auto">
              <a:xfrm rot="16200000" flipH="1">
                <a:off x="4833701" y="3356849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2" name="楕円 41">
                <a:extLst>
                  <a:ext uri="{FF2B5EF4-FFF2-40B4-BE49-F238E27FC236}">
                    <a16:creationId xmlns:a16="http://schemas.microsoft.com/office/drawing/2014/main" id="{9DDA550D-470B-4894-AB12-709ABC6CF61C}"/>
                  </a:ext>
                </a:extLst>
              </p:cNvPr>
              <p:cNvSpPr/>
              <p:nvPr/>
            </p:nvSpPr>
            <p:spPr bwMode="auto">
              <a:xfrm>
                <a:off x="4175211" y="4496843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3" name="楕円 42">
                <a:extLst>
                  <a:ext uri="{FF2B5EF4-FFF2-40B4-BE49-F238E27FC236}">
                    <a16:creationId xmlns:a16="http://schemas.microsoft.com/office/drawing/2014/main" id="{91865849-0804-4681-A9BD-DEFA424588AD}"/>
                  </a:ext>
                </a:extLst>
              </p:cNvPr>
              <p:cNvSpPr/>
              <p:nvPr/>
            </p:nvSpPr>
            <p:spPr bwMode="auto">
              <a:xfrm>
                <a:off x="3355215" y="4303528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4" name="楕円 43">
                <a:extLst>
                  <a:ext uri="{FF2B5EF4-FFF2-40B4-BE49-F238E27FC236}">
                    <a16:creationId xmlns:a16="http://schemas.microsoft.com/office/drawing/2014/main" id="{0F56DF0F-A7D1-4EBC-9141-29A40A4019C9}"/>
                  </a:ext>
                </a:extLst>
              </p:cNvPr>
              <p:cNvSpPr/>
              <p:nvPr/>
            </p:nvSpPr>
            <p:spPr bwMode="auto">
              <a:xfrm>
                <a:off x="4853815" y="4303528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88CA0517-775D-4B3A-B333-EAB8225F2427}"/>
                  </a:ext>
                </a:extLst>
              </p:cNvPr>
              <p:cNvSpPr/>
              <p:nvPr/>
            </p:nvSpPr>
            <p:spPr bwMode="auto">
              <a:xfrm rot="5400000">
                <a:off x="4839209" y="3581841"/>
                <a:ext cx="160792" cy="709818"/>
              </a:xfrm>
              <a:custGeom>
                <a:avLst/>
                <a:gdLst>
                  <a:gd name="connsiteX0" fmla="*/ 163873 w 163873"/>
                  <a:gd name="connsiteY0" fmla="*/ 591598 h 591598"/>
                  <a:gd name="connsiteX1" fmla="*/ 163873 w 163873"/>
                  <a:gd name="connsiteY1" fmla="*/ 591596 h 591598"/>
                  <a:gd name="connsiteX2" fmla="*/ 91008 w 163873"/>
                  <a:gd name="connsiteY2" fmla="*/ 308172 h 591598"/>
                  <a:gd name="connsiteX3" fmla="*/ 163873 w 163873"/>
                  <a:gd name="connsiteY3" fmla="*/ 24748 h 591598"/>
                  <a:gd name="connsiteX4" fmla="*/ 100401 w 163873"/>
                  <a:gd name="connsiteY4" fmla="*/ 47021 h 591598"/>
                  <a:gd name="connsiteX5" fmla="*/ 92986 w 163873"/>
                  <a:gd name="connsiteY5" fmla="*/ 55711 h 591598"/>
                  <a:gd name="connsiteX6" fmla="*/ 0 w 163873"/>
                  <a:gd name="connsiteY6" fmla="*/ 0 h 591598"/>
                  <a:gd name="connsiteX7" fmla="*/ 42163 w 163873"/>
                  <a:gd name="connsiteY7" fmla="*/ 124274 h 591598"/>
                  <a:gd name="connsiteX8" fmla="*/ 13623 w 163873"/>
                  <a:gd name="connsiteY8" fmla="*/ 197852 h 591598"/>
                  <a:gd name="connsiteX9" fmla="*/ 808 w 163873"/>
                  <a:gd name="connsiteY9" fmla="*/ 308173 h 591598"/>
                  <a:gd name="connsiteX10" fmla="*/ 163873 w 163873"/>
                  <a:gd name="connsiteY10" fmla="*/ 591598 h 5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3873" h="591598">
                    <a:moveTo>
                      <a:pt x="163873" y="591598"/>
                    </a:moveTo>
                    <a:lnTo>
                      <a:pt x="163873" y="591596"/>
                    </a:lnTo>
                    <a:cubicBezTo>
                      <a:pt x="117506" y="519425"/>
                      <a:pt x="91008" y="416356"/>
                      <a:pt x="91008" y="308172"/>
                    </a:cubicBezTo>
                    <a:cubicBezTo>
                      <a:pt x="91008" y="199988"/>
                      <a:pt x="117505" y="96920"/>
                      <a:pt x="163873" y="24748"/>
                    </a:cubicBezTo>
                    <a:cubicBezTo>
                      <a:pt x="141359" y="24748"/>
                      <a:pt x="119910" y="32679"/>
                      <a:pt x="100401" y="47021"/>
                    </a:cubicBezTo>
                    <a:lnTo>
                      <a:pt x="92986" y="55711"/>
                    </a:lnTo>
                    <a:lnTo>
                      <a:pt x="0" y="0"/>
                    </a:lnTo>
                    <a:lnTo>
                      <a:pt x="42163" y="124274"/>
                    </a:lnTo>
                    <a:lnTo>
                      <a:pt x="13623" y="197852"/>
                    </a:lnTo>
                    <a:cubicBezTo>
                      <a:pt x="5371" y="231760"/>
                      <a:pt x="808" y="269040"/>
                      <a:pt x="808" y="308173"/>
                    </a:cubicBezTo>
                    <a:cubicBezTo>
                      <a:pt x="808" y="464704"/>
                      <a:pt x="73815" y="591598"/>
                      <a:pt x="163873" y="59159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6" name="フリーフォーム: 図形 45">
                <a:extLst>
                  <a:ext uri="{FF2B5EF4-FFF2-40B4-BE49-F238E27FC236}">
                    <a16:creationId xmlns:a16="http://schemas.microsoft.com/office/drawing/2014/main" id="{DD823844-6FE1-4AEF-BDEE-FD0FC41BDE74}"/>
                  </a:ext>
                </a:extLst>
              </p:cNvPr>
              <p:cNvSpPr/>
              <p:nvPr/>
            </p:nvSpPr>
            <p:spPr bwMode="auto">
              <a:xfrm rot="16200000" flipH="1">
                <a:off x="3521116" y="3581838"/>
                <a:ext cx="160790" cy="709816"/>
              </a:xfrm>
              <a:custGeom>
                <a:avLst/>
                <a:gdLst>
                  <a:gd name="connsiteX0" fmla="*/ 163873 w 163873"/>
                  <a:gd name="connsiteY0" fmla="*/ 591598 h 591598"/>
                  <a:gd name="connsiteX1" fmla="*/ 163873 w 163873"/>
                  <a:gd name="connsiteY1" fmla="*/ 591596 h 591598"/>
                  <a:gd name="connsiteX2" fmla="*/ 91008 w 163873"/>
                  <a:gd name="connsiteY2" fmla="*/ 308172 h 591598"/>
                  <a:gd name="connsiteX3" fmla="*/ 163873 w 163873"/>
                  <a:gd name="connsiteY3" fmla="*/ 24748 h 591598"/>
                  <a:gd name="connsiteX4" fmla="*/ 100401 w 163873"/>
                  <a:gd name="connsiteY4" fmla="*/ 47021 h 591598"/>
                  <a:gd name="connsiteX5" fmla="*/ 92986 w 163873"/>
                  <a:gd name="connsiteY5" fmla="*/ 55711 h 591598"/>
                  <a:gd name="connsiteX6" fmla="*/ 0 w 163873"/>
                  <a:gd name="connsiteY6" fmla="*/ 0 h 591598"/>
                  <a:gd name="connsiteX7" fmla="*/ 42163 w 163873"/>
                  <a:gd name="connsiteY7" fmla="*/ 124274 h 591598"/>
                  <a:gd name="connsiteX8" fmla="*/ 13623 w 163873"/>
                  <a:gd name="connsiteY8" fmla="*/ 197852 h 591598"/>
                  <a:gd name="connsiteX9" fmla="*/ 808 w 163873"/>
                  <a:gd name="connsiteY9" fmla="*/ 308173 h 591598"/>
                  <a:gd name="connsiteX10" fmla="*/ 163873 w 163873"/>
                  <a:gd name="connsiteY10" fmla="*/ 591598 h 5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3873" h="591598">
                    <a:moveTo>
                      <a:pt x="163873" y="591598"/>
                    </a:moveTo>
                    <a:lnTo>
                      <a:pt x="163873" y="591596"/>
                    </a:lnTo>
                    <a:cubicBezTo>
                      <a:pt x="117506" y="519425"/>
                      <a:pt x="91008" y="416356"/>
                      <a:pt x="91008" y="308172"/>
                    </a:cubicBezTo>
                    <a:cubicBezTo>
                      <a:pt x="91008" y="199988"/>
                      <a:pt x="117505" y="96920"/>
                      <a:pt x="163873" y="24748"/>
                    </a:cubicBezTo>
                    <a:cubicBezTo>
                      <a:pt x="141359" y="24748"/>
                      <a:pt x="119910" y="32679"/>
                      <a:pt x="100401" y="47021"/>
                    </a:cubicBezTo>
                    <a:lnTo>
                      <a:pt x="92986" y="55711"/>
                    </a:lnTo>
                    <a:lnTo>
                      <a:pt x="0" y="0"/>
                    </a:lnTo>
                    <a:lnTo>
                      <a:pt x="42163" y="124274"/>
                    </a:lnTo>
                    <a:lnTo>
                      <a:pt x="13623" y="197852"/>
                    </a:lnTo>
                    <a:cubicBezTo>
                      <a:pt x="5371" y="231760"/>
                      <a:pt x="808" y="269040"/>
                      <a:pt x="808" y="308173"/>
                    </a:cubicBezTo>
                    <a:cubicBezTo>
                      <a:pt x="808" y="464704"/>
                      <a:pt x="73815" y="591598"/>
                      <a:pt x="163873" y="59159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6AA25B2F-91B8-40D6-9C4C-DC1F1F1595C6}"/>
                  </a:ext>
                </a:extLst>
              </p:cNvPr>
              <p:cNvSpPr/>
              <p:nvPr/>
            </p:nvSpPr>
            <p:spPr bwMode="auto">
              <a:xfrm>
                <a:off x="4038138" y="4764231"/>
                <a:ext cx="494528" cy="172796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EED0B4B7-7969-4311-A283-B6CB5B4E4C47}"/>
                </a:ext>
              </a:extLst>
            </p:cNvPr>
            <p:cNvSpPr/>
            <p:nvPr/>
          </p:nvSpPr>
          <p:spPr bwMode="auto">
            <a:xfrm rot="861718">
              <a:off x="3599251" y="4804737"/>
              <a:ext cx="630661" cy="502118"/>
            </a:xfrm>
            <a:custGeom>
              <a:avLst/>
              <a:gdLst>
                <a:gd name="connsiteX0" fmla="*/ 303529 w 630661"/>
                <a:gd name="connsiteY0" fmla="*/ 0 h 525460"/>
                <a:gd name="connsiteX1" fmla="*/ 373171 w 630661"/>
                <a:gd name="connsiteY1" fmla="*/ 46164 h 525460"/>
                <a:gd name="connsiteX2" fmla="*/ 373907 w 630661"/>
                <a:gd name="connsiteY2" fmla="*/ 49805 h 525460"/>
                <a:gd name="connsiteX3" fmla="*/ 374643 w 630661"/>
                <a:gd name="connsiteY3" fmla="*/ 46163 h 525460"/>
                <a:gd name="connsiteX4" fmla="*/ 444286 w 630661"/>
                <a:gd name="connsiteY4" fmla="*/ 0 h 525460"/>
                <a:gd name="connsiteX5" fmla="*/ 513929 w 630661"/>
                <a:gd name="connsiteY5" fmla="*/ 46163 h 525460"/>
                <a:gd name="connsiteX6" fmla="*/ 516704 w 630661"/>
                <a:gd name="connsiteY6" fmla="*/ 59908 h 525460"/>
                <a:gd name="connsiteX7" fmla="*/ 526273 w 630661"/>
                <a:gd name="connsiteY7" fmla="*/ 45715 h 525460"/>
                <a:gd name="connsiteX8" fmla="*/ 569512 w 630661"/>
                <a:gd name="connsiteY8" fmla="*/ 27804 h 525460"/>
                <a:gd name="connsiteX9" fmla="*/ 630661 w 630661"/>
                <a:gd name="connsiteY9" fmla="*/ 88953 h 525460"/>
                <a:gd name="connsiteX10" fmla="*/ 630661 w 630661"/>
                <a:gd name="connsiteY10" fmla="*/ 288627 h 525460"/>
                <a:gd name="connsiteX11" fmla="*/ 630661 w 630661"/>
                <a:gd name="connsiteY11" fmla="*/ 328187 h 525460"/>
                <a:gd name="connsiteX12" fmla="*/ 433388 w 630661"/>
                <a:gd name="connsiteY12" fmla="*/ 525460 h 525460"/>
                <a:gd name="connsiteX13" fmla="*/ 287873 w 630661"/>
                <a:gd name="connsiteY13" fmla="*/ 525459 h 525460"/>
                <a:gd name="connsiteX14" fmla="*/ 148380 w 630661"/>
                <a:gd name="connsiteY14" fmla="*/ 467679 h 525460"/>
                <a:gd name="connsiteX15" fmla="*/ 122538 w 630661"/>
                <a:gd name="connsiteY15" fmla="*/ 429349 h 525460"/>
                <a:gd name="connsiteX16" fmla="*/ 117463 w 630661"/>
                <a:gd name="connsiteY16" fmla="*/ 428362 h 525460"/>
                <a:gd name="connsiteX17" fmla="*/ 93767 w 630661"/>
                <a:gd name="connsiteY17" fmla="*/ 412626 h 525460"/>
                <a:gd name="connsiteX18" fmla="*/ 36249 w 630661"/>
                <a:gd name="connsiteY18" fmla="*/ 355108 h 525460"/>
                <a:gd name="connsiteX19" fmla="*/ 30808 w 630661"/>
                <a:gd name="connsiteY19" fmla="*/ 346914 h 525460"/>
                <a:gd name="connsiteX20" fmla="*/ 20980 w 630661"/>
                <a:gd name="connsiteY20" fmla="*/ 340388 h 525460"/>
                <a:gd name="connsiteX21" fmla="*/ 20980 w 630661"/>
                <a:gd name="connsiteY21" fmla="*/ 239083 h 525460"/>
                <a:gd name="connsiteX22" fmla="*/ 78498 w 630661"/>
                <a:gd name="connsiteY22" fmla="*/ 181565 h 525460"/>
                <a:gd name="connsiteX23" fmla="*/ 87189 w 630661"/>
                <a:gd name="connsiteY23" fmla="*/ 175795 h 525460"/>
                <a:gd name="connsiteX24" fmla="*/ 87189 w 630661"/>
                <a:gd name="connsiteY24" fmla="*/ 75583 h 525460"/>
                <a:gd name="connsiteX25" fmla="*/ 162771 w 630661"/>
                <a:gd name="connsiteY25" fmla="*/ 1 h 525460"/>
                <a:gd name="connsiteX26" fmla="*/ 232415 w 630661"/>
                <a:gd name="connsiteY26" fmla="*/ 46163 h 525460"/>
                <a:gd name="connsiteX27" fmla="*/ 233150 w 630661"/>
                <a:gd name="connsiteY27" fmla="*/ 49805 h 525460"/>
                <a:gd name="connsiteX28" fmla="*/ 233885 w 630661"/>
                <a:gd name="connsiteY28" fmla="*/ 46164 h 525460"/>
                <a:gd name="connsiteX29" fmla="*/ 303529 w 630661"/>
                <a:gd name="connsiteY29" fmla="*/ 0 h 525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30661" h="525460">
                  <a:moveTo>
                    <a:pt x="303529" y="0"/>
                  </a:moveTo>
                  <a:cubicBezTo>
                    <a:pt x="334835" y="0"/>
                    <a:pt x="361698" y="19035"/>
                    <a:pt x="373171" y="46164"/>
                  </a:cubicBezTo>
                  <a:lnTo>
                    <a:pt x="373907" y="49805"/>
                  </a:lnTo>
                  <a:lnTo>
                    <a:pt x="374643" y="46163"/>
                  </a:lnTo>
                  <a:cubicBezTo>
                    <a:pt x="386116" y="19035"/>
                    <a:pt x="412978" y="1"/>
                    <a:pt x="444286" y="0"/>
                  </a:cubicBezTo>
                  <a:cubicBezTo>
                    <a:pt x="475592" y="0"/>
                    <a:pt x="502455" y="19035"/>
                    <a:pt x="513929" y="46163"/>
                  </a:cubicBezTo>
                  <a:lnTo>
                    <a:pt x="516704" y="59908"/>
                  </a:lnTo>
                  <a:lnTo>
                    <a:pt x="526273" y="45715"/>
                  </a:lnTo>
                  <a:cubicBezTo>
                    <a:pt x="537339" y="34648"/>
                    <a:pt x="552626" y="27804"/>
                    <a:pt x="569512" y="27804"/>
                  </a:cubicBezTo>
                  <a:cubicBezTo>
                    <a:pt x="603285" y="27804"/>
                    <a:pt x="630662" y="55181"/>
                    <a:pt x="630661" y="88953"/>
                  </a:cubicBezTo>
                  <a:cubicBezTo>
                    <a:pt x="630662" y="155511"/>
                    <a:pt x="630661" y="222070"/>
                    <a:pt x="630661" y="288627"/>
                  </a:cubicBezTo>
                  <a:lnTo>
                    <a:pt x="630661" y="328187"/>
                  </a:lnTo>
                  <a:cubicBezTo>
                    <a:pt x="630661" y="437138"/>
                    <a:pt x="542339" y="525460"/>
                    <a:pt x="433388" y="525460"/>
                  </a:cubicBezTo>
                  <a:lnTo>
                    <a:pt x="287873" y="525459"/>
                  </a:lnTo>
                  <a:cubicBezTo>
                    <a:pt x="233398" y="525459"/>
                    <a:pt x="184080" y="503379"/>
                    <a:pt x="148380" y="467679"/>
                  </a:cubicBezTo>
                  <a:lnTo>
                    <a:pt x="122538" y="429349"/>
                  </a:lnTo>
                  <a:lnTo>
                    <a:pt x="117463" y="428362"/>
                  </a:lnTo>
                  <a:cubicBezTo>
                    <a:pt x="108840" y="424865"/>
                    <a:pt x="100760" y="419619"/>
                    <a:pt x="93767" y="412626"/>
                  </a:cubicBezTo>
                  <a:lnTo>
                    <a:pt x="36249" y="355108"/>
                  </a:lnTo>
                  <a:lnTo>
                    <a:pt x="30808" y="346914"/>
                  </a:lnTo>
                  <a:lnTo>
                    <a:pt x="20980" y="340388"/>
                  </a:lnTo>
                  <a:cubicBezTo>
                    <a:pt x="-6994" y="312413"/>
                    <a:pt x="-6994" y="267058"/>
                    <a:pt x="20980" y="239083"/>
                  </a:cubicBezTo>
                  <a:lnTo>
                    <a:pt x="78498" y="181565"/>
                  </a:lnTo>
                  <a:lnTo>
                    <a:pt x="87189" y="175795"/>
                  </a:lnTo>
                  <a:lnTo>
                    <a:pt x="87189" y="75583"/>
                  </a:lnTo>
                  <a:cubicBezTo>
                    <a:pt x="87189" y="33840"/>
                    <a:pt x="121029" y="0"/>
                    <a:pt x="162771" y="1"/>
                  </a:cubicBezTo>
                  <a:cubicBezTo>
                    <a:pt x="194078" y="0"/>
                    <a:pt x="220940" y="19035"/>
                    <a:pt x="232415" y="46163"/>
                  </a:cubicBezTo>
                  <a:lnTo>
                    <a:pt x="233150" y="49805"/>
                  </a:lnTo>
                  <a:lnTo>
                    <a:pt x="233885" y="46164"/>
                  </a:lnTo>
                  <a:cubicBezTo>
                    <a:pt x="245359" y="19035"/>
                    <a:pt x="272221" y="0"/>
                    <a:pt x="303529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B9485DDF-6477-41D3-9EB0-223D5CFA4DC9}"/>
                </a:ext>
              </a:extLst>
            </p:cNvPr>
            <p:cNvGrpSpPr/>
            <p:nvPr/>
          </p:nvGrpSpPr>
          <p:grpSpPr>
            <a:xfrm>
              <a:off x="3529904" y="4761282"/>
              <a:ext cx="650302" cy="1298599"/>
              <a:chOff x="3529904" y="4761282"/>
              <a:chExt cx="650302" cy="1298599"/>
            </a:xfrm>
          </p:grpSpPr>
          <p:sp>
            <p:nvSpPr>
              <p:cNvPr id="36" name="台形 35">
                <a:extLst>
                  <a:ext uri="{FF2B5EF4-FFF2-40B4-BE49-F238E27FC236}">
                    <a16:creationId xmlns:a16="http://schemas.microsoft.com/office/drawing/2014/main" id="{70D04026-36D4-4ED4-A17D-4123A9EE81CD}"/>
                  </a:ext>
                </a:extLst>
              </p:cNvPr>
              <p:cNvSpPr/>
              <p:nvPr/>
            </p:nvSpPr>
            <p:spPr bwMode="auto">
              <a:xfrm rot="11700000">
                <a:off x="3529904" y="5271084"/>
                <a:ext cx="370433" cy="788797"/>
              </a:xfrm>
              <a:prstGeom prst="trapezoid">
                <a:avLst>
                  <a:gd name="adj" fmla="val 29284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FC43FD3A-C7E3-45A5-8517-B636632A70D9}"/>
                  </a:ext>
                </a:extLst>
              </p:cNvPr>
              <p:cNvSpPr/>
              <p:nvPr/>
            </p:nvSpPr>
            <p:spPr bwMode="auto">
              <a:xfrm rot="849385">
                <a:off x="3549545" y="4761282"/>
                <a:ext cx="630661" cy="525460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8" name="台形 37">
                <a:extLst>
                  <a:ext uri="{FF2B5EF4-FFF2-40B4-BE49-F238E27FC236}">
                    <a16:creationId xmlns:a16="http://schemas.microsoft.com/office/drawing/2014/main" id="{1C618BBF-AFF5-46A7-8832-3DF7CD4D8EE6}"/>
                  </a:ext>
                </a:extLst>
              </p:cNvPr>
              <p:cNvSpPr/>
              <p:nvPr/>
            </p:nvSpPr>
            <p:spPr bwMode="auto">
              <a:xfrm rot="11700000">
                <a:off x="3591669" y="5226720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2946B665-D14B-4636-9309-7383590885C2}"/>
              </a:ext>
            </a:extLst>
          </p:cNvPr>
          <p:cNvGrpSpPr>
            <a:grpSpLocks noChangeAspect="1"/>
          </p:cNvGrpSpPr>
          <p:nvPr/>
        </p:nvGrpSpPr>
        <p:grpSpPr>
          <a:xfrm>
            <a:off x="767535" y="683695"/>
            <a:ext cx="1153089" cy="1739046"/>
            <a:chOff x="-909513" y="-2620959"/>
            <a:chExt cx="3294541" cy="4968703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443C032E-A38C-4440-A7BE-1EE34E6AE7DB}"/>
                </a:ext>
              </a:extLst>
            </p:cNvPr>
            <p:cNvGrpSpPr/>
            <p:nvPr/>
          </p:nvGrpSpPr>
          <p:grpSpPr>
            <a:xfrm>
              <a:off x="-783201" y="-2553604"/>
              <a:ext cx="3168229" cy="4901348"/>
              <a:chOff x="-783201" y="-2553604"/>
              <a:chExt cx="3168229" cy="4901348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D721B5DA-8134-4B8B-9A16-849B7C8A4808}"/>
                  </a:ext>
                </a:extLst>
              </p:cNvPr>
              <p:cNvSpPr/>
              <p:nvPr/>
            </p:nvSpPr>
            <p:spPr bwMode="auto">
              <a:xfrm>
                <a:off x="102117" y="-725221"/>
                <a:ext cx="245142" cy="1066681"/>
              </a:xfrm>
              <a:custGeom>
                <a:avLst/>
                <a:gdLst>
                  <a:gd name="connsiteX0" fmla="*/ 207696 w 245142"/>
                  <a:gd name="connsiteY0" fmla="*/ 0 h 1066681"/>
                  <a:gd name="connsiteX1" fmla="*/ 29147 w 245142"/>
                  <a:gd name="connsiteY1" fmla="*/ 1066681 h 1066681"/>
                  <a:gd name="connsiteX2" fmla="*/ 0 w 245142"/>
                  <a:gd name="connsiteY2" fmla="*/ 1048248 h 1066681"/>
                  <a:gd name="connsiteX3" fmla="*/ 174136 w 245142"/>
                  <a:gd name="connsiteY3" fmla="*/ 7935 h 10666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5142" h="1066681">
                    <a:moveTo>
                      <a:pt x="207696" y="0"/>
                    </a:moveTo>
                    <a:cubicBezTo>
                      <a:pt x="294032" y="365103"/>
                      <a:pt x="229674" y="749594"/>
                      <a:pt x="29147" y="1066681"/>
                    </a:cubicBezTo>
                    <a:lnTo>
                      <a:pt x="0" y="1048248"/>
                    </a:lnTo>
                    <a:cubicBezTo>
                      <a:pt x="195571" y="738999"/>
                      <a:pt x="258338" y="364014"/>
                      <a:pt x="174136" y="7935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0F2C5E6E-9DBF-4479-814D-942D70E4A146}"/>
                  </a:ext>
                </a:extLst>
              </p:cNvPr>
              <p:cNvGrpSpPr/>
              <p:nvPr/>
            </p:nvGrpSpPr>
            <p:grpSpPr>
              <a:xfrm rot="1417933">
                <a:off x="-159362" y="1440874"/>
                <a:ext cx="493256" cy="798462"/>
                <a:chOff x="-2874932" y="1597528"/>
                <a:chExt cx="493256" cy="798462"/>
              </a:xfrm>
            </p:grpSpPr>
            <p:sp>
              <p:nvSpPr>
                <p:cNvPr id="128" name="四角形: 角を丸くする 127">
                  <a:extLst>
                    <a:ext uri="{FF2B5EF4-FFF2-40B4-BE49-F238E27FC236}">
                      <a16:creationId xmlns:a16="http://schemas.microsoft.com/office/drawing/2014/main" id="{3DC6D412-1401-44B8-83A4-9CD083DE06B1}"/>
                    </a:ext>
                  </a:extLst>
                </p:cNvPr>
                <p:cNvSpPr/>
                <p:nvPr/>
              </p:nvSpPr>
              <p:spPr bwMode="auto">
                <a:xfrm>
                  <a:off x="-2571190" y="159752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25096D7F-EC4A-42D5-BC42-D271596EE851}"/>
                    </a:ext>
                  </a:extLst>
                </p:cNvPr>
                <p:cNvSpPr/>
                <p:nvPr/>
              </p:nvSpPr>
              <p:spPr bwMode="auto">
                <a:xfrm>
                  <a:off x="-2874932" y="2215970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783428C3-8378-4620-9E7A-92EFE4B7930E}"/>
                    </a:ext>
                  </a:extLst>
                </p:cNvPr>
                <p:cNvSpPr/>
                <p:nvPr/>
              </p:nvSpPr>
              <p:spPr bwMode="auto">
                <a:xfrm>
                  <a:off x="-2571190" y="1904880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67B1AA0F-803B-4658-A82A-0DED8526AE64}"/>
                  </a:ext>
                </a:extLst>
              </p:cNvPr>
              <p:cNvGrpSpPr/>
              <p:nvPr/>
            </p:nvGrpSpPr>
            <p:grpSpPr>
              <a:xfrm rot="4391116" flipH="1">
                <a:off x="-427062" y="205525"/>
                <a:ext cx="800201" cy="1512480"/>
                <a:chOff x="3174989" y="265206"/>
                <a:chExt cx="800201" cy="1512480"/>
              </a:xfrm>
            </p:grpSpPr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5B53A084-02B6-4419-B54E-34F27C855E5B}"/>
                    </a:ext>
                  </a:extLst>
                </p:cNvPr>
                <p:cNvSpPr/>
                <p:nvPr/>
              </p:nvSpPr>
              <p:spPr bwMode="auto">
                <a:xfrm rot="882343" flipH="1">
                  <a:off x="3174989" y="862658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26" name="台形 125">
                  <a:extLst>
                    <a:ext uri="{FF2B5EF4-FFF2-40B4-BE49-F238E27FC236}">
                      <a16:creationId xmlns:a16="http://schemas.microsoft.com/office/drawing/2014/main" id="{4A22B9E6-19F1-4824-8397-7B7E71165283}"/>
                    </a:ext>
                  </a:extLst>
                </p:cNvPr>
                <p:cNvSpPr/>
                <p:nvPr/>
              </p:nvSpPr>
              <p:spPr bwMode="auto">
                <a:xfrm rot="1800000">
                  <a:off x="3604757" y="265206"/>
                  <a:ext cx="370433" cy="788797"/>
                </a:xfrm>
                <a:prstGeom prst="trapezoid">
                  <a:avLst>
                    <a:gd name="adj" fmla="val 38021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27" name="台形 126">
                  <a:extLst>
                    <a:ext uri="{FF2B5EF4-FFF2-40B4-BE49-F238E27FC236}">
                      <a16:creationId xmlns:a16="http://schemas.microsoft.com/office/drawing/2014/main" id="{FE6FA72F-222D-4665-BAB3-584F05EBD9AC}"/>
                    </a:ext>
                  </a:extLst>
                </p:cNvPr>
                <p:cNvSpPr/>
                <p:nvPr/>
              </p:nvSpPr>
              <p:spPr bwMode="auto">
                <a:xfrm rot="1800000">
                  <a:off x="3392905" y="867987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3B3BBC66-F6AB-49D3-9845-CF69EE829DEA}"/>
                  </a:ext>
                </a:extLst>
              </p:cNvPr>
              <p:cNvGrpSpPr/>
              <p:nvPr/>
            </p:nvGrpSpPr>
            <p:grpSpPr>
              <a:xfrm>
                <a:off x="-634430" y="-2553604"/>
                <a:ext cx="3019458" cy="4901348"/>
                <a:chOff x="-411846" y="1059522"/>
                <a:chExt cx="3019458" cy="4901348"/>
              </a:xfrm>
            </p:grpSpPr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E8DEA25E-7422-4025-8F7D-EA447320466F}"/>
                    </a:ext>
                  </a:extLst>
                </p:cNvPr>
                <p:cNvSpPr/>
                <p:nvPr/>
              </p:nvSpPr>
              <p:spPr bwMode="auto">
                <a:xfrm rot="10800000">
                  <a:off x="368896" y="3953662"/>
                  <a:ext cx="262637" cy="274233"/>
                </a:xfrm>
                <a:custGeom>
                  <a:avLst/>
                  <a:gdLst>
                    <a:gd name="connsiteX0" fmla="*/ 171002 w 262637"/>
                    <a:gd name="connsiteY0" fmla="*/ 356389 h 356389"/>
                    <a:gd name="connsiteX1" fmla="*/ 0 w 262637"/>
                    <a:gd name="connsiteY1" fmla="*/ 356389 h 356389"/>
                    <a:gd name="connsiteX2" fmla="*/ 262637 w 262637"/>
                    <a:gd name="connsiteY2" fmla="*/ 0 h 356389"/>
                    <a:gd name="connsiteX0" fmla="*/ 230533 w 262637"/>
                    <a:gd name="connsiteY0" fmla="*/ 362578 h 362578"/>
                    <a:gd name="connsiteX1" fmla="*/ 0 w 262637"/>
                    <a:gd name="connsiteY1" fmla="*/ 356389 h 362578"/>
                    <a:gd name="connsiteX2" fmla="*/ 262637 w 262637"/>
                    <a:gd name="connsiteY2" fmla="*/ 0 h 362578"/>
                    <a:gd name="connsiteX3" fmla="*/ 230533 w 262637"/>
                    <a:gd name="connsiteY3" fmla="*/ 362578 h 362578"/>
                    <a:gd name="connsiteX0" fmla="*/ 230533 w 262637"/>
                    <a:gd name="connsiteY0" fmla="*/ 362578 h 362578"/>
                    <a:gd name="connsiteX1" fmla="*/ 0 w 262637"/>
                    <a:gd name="connsiteY1" fmla="*/ 356389 h 362578"/>
                    <a:gd name="connsiteX2" fmla="*/ 262637 w 262637"/>
                    <a:gd name="connsiteY2" fmla="*/ 0 h 362578"/>
                    <a:gd name="connsiteX3" fmla="*/ 230533 w 262637"/>
                    <a:gd name="connsiteY3" fmla="*/ 362578 h 362578"/>
                    <a:gd name="connsiteX0" fmla="*/ 232914 w 262637"/>
                    <a:gd name="connsiteY0" fmla="*/ 353294 h 356389"/>
                    <a:gd name="connsiteX1" fmla="*/ 0 w 262637"/>
                    <a:gd name="connsiteY1" fmla="*/ 356389 h 356389"/>
                    <a:gd name="connsiteX2" fmla="*/ 262637 w 262637"/>
                    <a:gd name="connsiteY2" fmla="*/ 0 h 356389"/>
                    <a:gd name="connsiteX3" fmla="*/ 232914 w 262637"/>
                    <a:gd name="connsiteY3" fmla="*/ 353294 h 356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2637" h="356389">
                      <a:moveTo>
                        <a:pt x="232914" y="353294"/>
                      </a:moveTo>
                      <a:lnTo>
                        <a:pt x="0" y="356389"/>
                      </a:lnTo>
                      <a:lnTo>
                        <a:pt x="262637" y="0"/>
                      </a:lnTo>
                      <a:lnTo>
                        <a:pt x="232914" y="353294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01DF11E5-9EB2-40A2-AFB8-010672A3EB02}"/>
                    </a:ext>
                  </a:extLst>
                </p:cNvPr>
                <p:cNvSpPr/>
                <p:nvPr/>
              </p:nvSpPr>
              <p:spPr bwMode="auto">
                <a:xfrm>
                  <a:off x="609670" y="3484103"/>
                  <a:ext cx="248520" cy="346708"/>
                </a:xfrm>
                <a:custGeom>
                  <a:avLst/>
                  <a:gdLst>
                    <a:gd name="connsiteX0" fmla="*/ 54072 w 248520"/>
                    <a:gd name="connsiteY0" fmla="*/ 0 h 346708"/>
                    <a:gd name="connsiteX1" fmla="*/ 194449 w 248520"/>
                    <a:gd name="connsiteY1" fmla="*/ 0 h 346708"/>
                    <a:gd name="connsiteX2" fmla="*/ 248520 w 248520"/>
                    <a:gd name="connsiteY2" fmla="*/ 346708 h 346708"/>
                    <a:gd name="connsiteX3" fmla="*/ 0 w 248520"/>
                    <a:gd name="connsiteY3" fmla="*/ 346708 h 346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520" h="346708">
                      <a:moveTo>
                        <a:pt x="54072" y="0"/>
                      </a:moveTo>
                      <a:lnTo>
                        <a:pt x="194449" y="0"/>
                      </a:lnTo>
                      <a:lnTo>
                        <a:pt x="248520" y="346708"/>
                      </a:lnTo>
                      <a:lnTo>
                        <a:pt x="0" y="34670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04" name="楕円 13">
                  <a:extLst>
                    <a:ext uri="{FF2B5EF4-FFF2-40B4-BE49-F238E27FC236}">
                      <a16:creationId xmlns:a16="http://schemas.microsoft.com/office/drawing/2014/main" id="{63B24654-3F2C-4558-8846-B5A49279E106}"/>
                    </a:ext>
                  </a:extLst>
                </p:cNvPr>
                <p:cNvSpPr/>
                <p:nvPr/>
              </p:nvSpPr>
              <p:spPr bwMode="auto">
                <a:xfrm>
                  <a:off x="-407975" y="2807681"/>
                  <a:ext cx="306029" cy="357185"/>
                </a:xfrm>
                <a:custGeom>
                  <a:avLst/>
                  <a:gdLst>
                    <a:gd name="connsiteX0" fmla="*/ 0 w 305072"/>
                    <a:gd name="connsiteY0" fmla="*/ 90010 h 180020"/>
                    <a:gd name="connsiteX1" fmla="*/ 152536 w 305072"/>
                    <a:gd name="connsiteY1" fmla="*/ 0 h 180020"/>
                    <a:gd name="connsiteX2" fmla="*/ 305072 w 305072"/>
                    <a:gd name="connsiteY2" fmla="*/ 90010 h 180020"/>
                    <a:gd name="connsiteX3" fmla="*/ 152536 w 305072"/>
                    <a:gd name="connsiteY3" fmla="*/ 180020 h 180020"/>
                    <a:gd name="connsiteX4" fmla="*/ 0 w 305072"/>
                    <a:gd name="connsiteY4" fmla="*/ 90010 h 180020"/>
                    <a:gd name="connsiteX0" fmla="*/ 957 w 306029"/>
                    <a:gd name="connsiteY0" fmla="*/ 166210 h 256220"/>
                    <a:gd name="connsiteX1" fmla="*/ 216993 w 306029"/>
                    <a:gd name="connsiteY1" fmla="*/ 0 h 256220"/>
                    <a:gd name="connsiteX2" fmla="*/ 306029 w 306029"/>
                    <a:gd name="connsiteY2" fmla="*/ 166210 h 256220"/>
                    <a:gd name="connsiteX3" fmla="*/ 153493 w 306029"/>
                    <a:gd name="connsiteY3" fmla="*/ 256220 h 256220"/>
                    <a:gd name="connsiteX4" fmla="*/ 957 w 306029"/>
                    <a:gd name="connsiteY4" fmla="*/ 1662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6029" h="256220">
                      <a:moveTo>
                        <a:pt x="957" y="166210"/>
                      </a:moveTo>
                      <a:cubicBezTo>
                        <a:pt x="11540" y="123507"/>
                        <a:pt x="132750" y="0"/>
                        <a:pt x="216993" y="0"/>
                      </a:cubicBezTo>
                      <a:cubicBezTo>
                        <a:pt x="301236" y="0"/>
                        <a:pt x="306029" y="116499"/>
                        <a:pt x="306029" y="166210"/>
                      </a:cubicBezTo>
                      <a:cubicBezTo>
                        <a:pt x="306029" y="215921"/>
                        <a:pt x="237736" y="256220"/>
                        <a:pt x="153493" y="256220"/>
                      </a:cubicBezTo>
                      <a:cubicBezTo>
                        <a:pt x="69250" y="256220"/>
                        <a:pt x="-9626" y="208913"/>
                        <a:pt x="957" y="16621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D2DDBB57-D9D0-4960-B8A2-91C712425A8F}"/>
                    </a:ext>
                  </a:extLst>
                </p:cNvPr>
                <p:cNvSpPr/>
                <p:nvPr/>
              </p:nvSpPr>
              <p:spPr bwMode="auto">
                <a:xfrm>
                  <a:off x="-333441" y="1217136"/>
                  <a:ext cx="2130271" cy="213027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6A8CDB1B-A5BF-4AD5-A20B-4A019ED88BD4}"/>
                    </a:ext>
                  </a:extLst>
                </p:cNvPr>
                <p:cNvSpPr/>
                <p:nvPr/>
              </p:nvSpPr>
              <p:spPr bwMode="auto">
                <a:xfrm>
                  <a:off x="-19922" y="1217136"/>
                  <a:ext cx="2130271" cy="213027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81C10CEF-087B-427F-B650-136071DB04D4}"/>
                    </a:ext>
                  </a:extLst>
                </p:cNvPr>
                <p:cNvGrpSpPr/>
                <p:nvPr/>
              </p:nvGrpSpPr>
              <p:grpSpPr>
                <a:xfrm rot="20739458">
                  <a:off x="518673" y="5162408"/>
                  <a:ext cx="493256" cy="798462"/>
                  <a:chOff x="1033815" y="5210654"/>
                  <a:chExt cx="493256" cy="798462"/>
                </a:xfrm>
              </p:grpSpPr>
              <p:sp>
                <p:nvSpPr>
                  <p:cNvPr id="122" name="四角形: 角を丸くする 121">
                    <a:extLst>
                      <a:ext uri="{FF2B5EF4-FFF2-40B4-BE49-F238E27FC236}">
                        <a16:creationId xmlns:a16="http://schemas.microsoft.com/office/drawing/2014/main" id="{2A839A28-2DBD-4468-9F62-779F287982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37557" y="5210654"/>
                    <a:ext cx="180208" cy="577897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123" name="フリーフォーム: 図形 122">
                    <a:extLst>
                      <a:ext uri="{FF2B5EF4-FFF2-40B4-BE49-F238E27FC236}">
                        <a16:creationId xmlns:a16="http://schemas.microsoft.com/office/drawing/2014/main" id="{38BB738B-2138-43D7-85C8-71A36D2828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3815" y="5829096"/>
                    <a:ext cx="493256" cy="18002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rgbClr val="8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124" name="四角形: 角を丸くする 123">
                    <a:extLst>
                      <a:ext uri="{FF2B5EF4-FFF2-40B4-BE49-F238E27FC236}">
                        <a16:creationId xmlns:a16="http://schemas.microsoft.com/office/drawing/2014/main" id="{8EE9F01B-44DB-45FC-93D4-A0896F76A2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37557" y="5518006"/>
                    <a:ext cx="180208" cy="313408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C09CC468-1836-4725-9442-8B81B70C8EDF}"/>
                    </a:ext>
                  </a:extLst>
                </p:cNvPr>
                <p:cNvSpPr/>
                <p:nvPr/>
              </p:nvSpPr>
              <p:spPr bwMode="auto">
                <a:xfrm>
                  <a:off x="-411846" y="142308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09" name="台形 108">
                  <a:extLst>
                    <a:ext uri="{FF2B5EF4-FFF2-40B4-BE49-F238E27FC236}">
                      <a16:creationId xmlns:a16="http://schemas.microsoft.com/office/drawing/2014/main" id="{EADD89FD-74CB-4912-9A16-91C200223943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38188" y="4681817"/>
                  <a:ext cx="811629" cy="632159"/>
                </a:xfrm>
                <a:prstGeom prst="trapezoid">
                  <a:avLst>
                    <a:gd name="adj" fmla="val 12183"/>
                  </a:avLst>
                </a:prstGeom>
                <a:pattFill prst="dkVert">
                  <a:fgClr>
                    <a:schemeClr val="accent6">
                      <a:lumMod val="5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0" name="楕円 50">
                  <a:extLst>
                    <a:ext uri="{FF2B5EF4-FFF2-40B4-BE49-F238E27FC236}">
                      <a16:creationId xmlns:a16="http://schemas.microsoft.com/office/drawing/2014/main" id="{B9C2DD05-B71F-451A-A18F-D44EE8537DEF}"/>
                    </a:ext>
                  </a:extLst>
                </p:cNvPr>
                <p:cNvSpPr/>
                <p:nvPr/>
              </p:nvSpPr>
              <p:spPr bwMode="auto">
                <a:xfrm rot="17100000">
                  <a:off x="60529" y="4400525"/>
                  <a:ext cx="504580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897E3CBA-3FC8-4625-8251-4B13FFBA4DEC}"/>
                    </a:ext>
                  </a:extLst>
                </p:cNvPr>
                <p:cNvSpPr/>
                <p:nvPr/>
              </p:nvSpPr>
              <p:spPr bwMode="auto">
                <a:xfrm>
                  <a:off x="274146" y="4191914"/>
                  <a:ext cx="192712" cy="135015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2" name="月 111">
                  <a:extLst>
                    <a:ext uri="{FF2B5EF4-FFF2-40B4-BE49-F238E27FC236}">
                      <a16:creationId xmlns:a16="http://schemas.microsoft.com/office/drawing/2014/main" id="{476C60B9-B584-4CB2-8F01-7DEAB3C35971}"/>
                    </a:ext>
                  </a:extLst>
                </p:cNvPr>
                <p:cNvSpPr/>
                <p:nvPr/>
              </p:nvSpPr>
              <p:spPr bwMode="auto">
                <a:xfrm rot="9000000">
                  <a:off x="762148" y="1059522"/>
                  <a:ext cx="1105517" cy="221103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5F9C9AD0-192C-47FB-B73F-BB045FF7AC2A}"/>
                    </a:ext>
                  </a:extLst>
                </p:cNvPr>
                <p:cNvSpPr/>
                <p:nvPr/>
              </p:nvSpPr>
              <p:spPr bwMode="auto">
                <a:xfrm>
                  <a:off x="46697" y="2946739"/>
                  <a:ext cx="349919" cy="123548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4" name="月 113">
                  <a:extLst>
                    <a:ext uri="{FF2B5EF4-FFF2-40B4-BE49-F238E27FC236}">
                      <a16:creationId xmlns:a16="http://schemas.microsoft.com/office/drawing/2014/main" id="{6F34EA2F-E096-4620-95F6-54A9586BED84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-140402" y="1907904"/>
                  <a:ext cx="170662" cy="469653"/>
                </a:xfrm>
                <a:prstGeom prst="moon">
                  <a:avLst>
                    <a:gd name="adj" fmla="val 56377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5" name="月 114">
                  <a:extLst>
                    <a:ext uri="{FF2B5EF4-FFF2-40B4-BE49-F238E27FC236}">
                      <a16:creationId xmlns:a16="http://schemas.microsoft.com/office/drawing/2014/main" id="{2FD1385C-7EBD-448A-94E1-B9E7C30ABD5A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-136604" y="2230541"/>
                  <a:ext cx="163065" cy="566849"/>
                </a:xfrm>
                <a:prstGeom prst="moon">
                  <a:avLst>
                    <a:gd name="adj" fmla="val 55315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6" name="二等辺三角形 115">
                  <a:extLst>
                    <a:ext uri="{FF2B5EF4-FFF2-40B4-BE49-F238E27FC236}">
                      <a16:creationId xmlns:a16="http://schemas.microsoft.com/office/drawing/2014/main" id="{98B30657-9289-4223-B05C-0E088301CCFE}"/>
                    </a:ext>
                  </a:extLst>
                </p:cNvPr>
                <p:cNvSpPr/>
                <p:nvPr/>
              </p:nvSpPr>
              <p:spPr bwMode="auto">
                <a:xfrm rot="7734441" flipH="1">
                  <a:off x="154315" y="2489985"/>
                  <a:ext cx="95936" cy="130611"/>
                </a:xfrm>
                <a:prstGeom prst="triangl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0E10915E-A39D-46B1-A3F9-5D6FCB738288}"/>
                    </a:ext>
                  </a:extLst>
                </p:cNvPr>
                <p:cNvSpPr/>
                <p:nvPr/>
              </p:nvSpPr>
              <p:spPr bwMode="auto">
                <a:xfrm>
                  <a:off x="360674" y="3808586"/>
                  <a:ext cx="773899" cy="981625"/>
                </a:xfrm>
                <a:custGeom>
                  <a:avLst/>
                  <a:gdLst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385169 h 981625"/>
                    <a:gd name="connsiteX6" fmla="*/ 220944 w 773899"/>
                    <a:gd name="connsiteY6" fmla="*/ 2482 h 98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73899" h="981625">
                      <a:moveTo>
                        <a:pt x="245566" y="0"/>
                      </a:moveTo>
                      <a:lnTo>
                        <a:pt x="528333" y="0"/>
                      </a:lnTo>
                      <a:cubicBezTo>
                        <a:pt x="663955" y="0"/>
                        <a:pt x="773899" y="109944"/>
                        <a:pt x="773899" y="245566"/>
                      </a:cubicBezTo>
                      <a:lnTo>
                        <a:pt x="773899" y="981625"/>
                      </a:lnTo>
                      <a:lnTo>
                        <a:pt x="0" y="981625"/>
                      </a:lnTo>
                      <a:lnTo>
                        <a:pt x="0" y="385169"/>
                      </a:lnTo>
                      <a:lnTo>
                        <a:pt x="220944" y="24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3701DA44-DA7B-455B-A823-631A54FD99AC}"/>
                    </a:ext>
                  </a:extLst>
                </p:cNvPr>
                <p:cNvSpPr/>
                <p:nvPr/>
              </p:nvSpPr>
              <p:spPr bwMode="auto">
                <a:xfrm rot="10800000">
                  <a:off x="337204" y="3808586"/>
                  <a:ext cx="414156" cy="454819"/>
                </a:xfrm>
                <a:custGeom>
                  <a:avLst/>
                  <a:gdLst>
                    <a:gd name="connsiteX0" fmla="*/ 218330 w 414156"/>
                    <a:gd name="connsiteY0" fmla="*/ 454819 h 454819"/>
                    <a:gd name="connsiteX1" fmla="*/ 0 w 414156"/>
                    <a:gd name="connsiteY1" fmla="*/ 454819 h 454819"/>
                    <a:gd name="connsiteX2" fmla="*/ 383919 w 414156"/>
                    <a:gd name="connsiteY2" fmla="*/ 0 h 454819"/>
                    <a:gd name="connsiteX3" fmla="*/ 414156 w 414156"/>
                    <a:gd name="connsiteY3" fmla="*/ 0 h 454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4156" h="454819">
                      <a:moveTo>
                        <a:pt x="218330" y="454819"/>
                      </a:moveTo>
                      <a:lnTo>
                        <a:pt x="0" y="454819"/>
                      </a:lnTo>
                      <a:lnTo>
                        <a:pt x="383919" y="0"/>
                      </a:lnTo>
                      <a:lnTo>
                        <a:pt x="41415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79DB8ABE-4C8B-4689-BD9F-EE3C3D988D3C}"/>
                    </a:ext>
                  </a:extLst>
                </p:cNvPr>
                <p:cNvSpPr/>
                <p:nvPr/>
              </p:nvSpPr>
              <p:spPr bwMode="auto">
                <a:xfrm>
                  <a:off x="747949" y="2456918"/>
                  <a:ext cx="1859663" cy="1755863"/>
                </a:xfrm>
                <a:custGeom>
                  <a:avLst/>
                  <a:gdLst>
                    <a:gd name="connsiteX0" fmla="*/ 1029870 w 1859663"/>
                    <a:gd name="connsiteY0" fmla="*/ 0 h 1755863"/>
                    <a:gd name="connsiteX1" fmla="*/ 1859663 w 1859663"/>
                    <a:gd name="connsiteY1" fmla="*/ 1437244 h 1755863"/>
                    <a:gd name="connsiteX2" fmla="*/ 1307811 w 1859663"/>
                    <a:gd name="connsiteY2" fmla="*/ 1537058 h 1755863"/>
                    <a:gd name="connsiteX3" fmla="*/ 1257485 w 1859663"/>
                    <a:gd name="connsiteY3" fmla="*/ 1526116 h 1755863"/>
                    <a:gd name="connsiteX4" fmla="*/ 1319981 w 1859663"/>
                    <a:gd name="connsiteY4" fmla="*/ 1620205 h 1755863"/>
                    <a:gd name="connsiteX5" fmla="*/ 835166 w 1859663"/>
                    <a:gd name="connsiteY5" fmla="*/ 1603397 h 1755863"/>
                    <a:gd name="connsiteX6" fmla="*/ 768230 w 1859663"/>
                    <a:gd name="connsiteY6" fmla="*/ 1572856 h 1755863"/>
                    <a:gd name="connsiteX7" fmla="*/ 829793 w 1859663"/>
                    <a:gd name="connsiteY7" fmla="*/ 1755863 h 1755863"/>
                    <a:gd name="connsiteX8" fmla="*/ 0 w 1859663"/>
                    <a:gd name="connsiteY8" fmla="*/ 926070 h 1755863"/>
                    <a:gd name="connsiteX9" fmla="*/ 662561 w 1859663"/>
                    <a:gd name="connsiteY9" fmla="*/ 113136 h 1755863"/>
                    <a:gd name="connsiteX10" fmla="*/ 678052 w 1859663"/>
                    <a:gd name="connsiteY10" fmla="*/ 111574 h 1755863"/>
                    <a:gd name="connsiteX11" fmla="*/ 733278 w 1859663"/>
                    <a:gd name="connsiteY11" fmla="*/ 76735 h 1755863"/>
                    <a:gd name="connsiteX12" fmla="*/ 890449 w 1859663"/>
                    <a:gd name="connsiteY12" fmla="*/ 17168 h 1755863"/>
                    <a:gd name="connsiteX13" fmla="*/ 884769 w 1859663"/>
                    <a:gd name="connsiteY13" fmla="*/ 107630 h 1755863"/>
                    <a:gd name="connsiteX14" fmla="*/ 893472 w 1859663"/>
                    <a:gd name="connsiteY14" fmla="*/ 98216 h 1755863"/>
                    <a:gd name="connsiteX15" fmla="*/ 1029870 w 1859663"/>
                    <a:gd name="connsiteY15" fmla="*/ 0 h 175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859663" h="1755863">
                      <a:moveTo>
                        <a:pt x="1029870" y="0"/>
                      </a:moveTo>
                      <a:cubicBezTo>
                        <a:pt x="1116791" y="566067"/>
                        <a:pt x="1412895" y="1078934"/>
                        <a:pt x="1859663" y="1437244"/>
                      </a:cubicBezTo>
                      <a:cubicBezTo>
                        <a:pt x="1686026" y="1537493"/>
                        <a:pt x="1491218" y="1567855"/>
                        <a:pt x="1307811" y="1537058"/>
                      </a:cubicBezTo>
                      <a:lnTo>
                        <a:pt x="1257485" y="1526116"/>
                      </a:lnTo>
                      <a:lnTo>
                        <a:pt x="1319981" y="1620205"/>
                      </a:lnTo>
                      <a:cubicBezTo>
                        <a:pt x="1153981" y="1664685"/>
                        <a:pt x="986246" y="1655543"/>
                        <a:pt x="835166" y="1603397"/>
                      </a:cubicBezTo>
                      <a:lnTo>
                        <a:pt x="768230" y="1572856"/>
                      </a:lnTo>
                      <a:lnTo>
                        <a:pt x="829793" y="1755863"/>
                      </a:lnTo>
                      <a:cubicBezTo>
                        <a:pt x="371511" y="1755863"/>
                        <a:pt x="0" y="1384352"/>
                        <a:pt x="0" y="926070"/>
                      </a:cubicBezTo>
                      <a:cubicBezTo>
                        <a:pt x="0" y="525073"/>
                        <a:pt x="284438" y="190511"/>
                        <a:pt x="662561" y="113136"/>
                      </a:cubicBezTo>
                      <a:lnTo>
                        <a:pt x="678052" y="111574"/>
                      </a:lnTo>
                      <a:lnTo>
                        <a:pt x="733278" y="76735"/>
                      </a:lnTo>
                      <a:cubicBezTo>
                        <a:pt x="782594" y="52078"/>
                        <a:pt x="835115" y="31995"/>
                        <a:pt x="890449" y="17168"/>
                      </a:cubicBezTo>
                      <a:lnTo>
                        <a:pt x="884769" y="107630"/>
                      </a:lnTo>
                      <a:lnTo>
                        <a:pt x="893472" y="98216"/>
                      </a:lnTo>
                      <a:cubicBezTo>
                        <a:pt x="934726" y="61634"/>
                        <a:pt x="980260" y="28642"/>
                        <a:pt x="10298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20" name="フリーフォーム: 図形 119">
                  <a:extLst>
                    <a:ext uri="{FF2B5EF4-FFF2-40B4-BE49-F238E27FC236}">
                      <a16:creationId xmlns:a16="http://schemas.microsoft.com/office/drawing/2014/main" id="{741BCBD5-8713-410D-B07C-DC1D69438075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760326" y="2480549"/>
                  <a:ext cx="464334" cy="70282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7B2B54E0-2D47-4075-A240-C47AECCE5567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27255" y="2627589"/>
                  <a:ext cx="270044" cy="40874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7859AC9C-FB0B-4BB0-B80A-585E7E8CE9ED}"/>
                  </a:ext>
                </a:extLst>
              </p:cNvPr>
              <p:cNvSpPr/>
              <p:nvPr/>
            </p:nvSpPr>
            <p:spPr bwMode="auto">
              <a:xfrm>
                <a:off x="114146" y="-562997"/>
                <a:ext cx="611125" cy="911427"/>
              </a:xfrm>
              <a:custGeom>
                <a:avLst/>
                <a:gdLst>
                  <a:gd name="connsiteX0" fmla="*/ 577203 w 611125"/>
                  <a:gd name="connsiteY0" fmla="*/ 0 h 911427"/>
                  <a:gd name="connsiteX1" fmla="*/ 611125 w 611125"/>
                  <a:gd name="connsiteY1" fmla="*/ 6208 h 911427"/>
                  <a:gd name="connsiteX2" fmla="*/ 19292 w 611125"/>
                  <a:gd name="connsiteY2" fmla="*/ 911427 h 911427"/>
                  <a:gd name="connsiteX3" fmla="*/ 0 w 611125"/>
                  <a:gd name="connsiteY3" fmla="*/ 882842 h 911427"/>
                  <a:gd name="connsiteX4" fmla="*/ 577203 w 611125"/>
                  <a:gd name="connsiteY4" fmla="*/ 0 h 91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1125" h="911427">
                    <a:moveTo>
                      <a:pt x="577203" y="0"/>
                    </a:moveTo>
                    <a:lnTo>
                      <a:pt x="611125" y="6208"/>
                    </a:lnTo>
                    <a:cubicBezTo>
                      <a:pt x="543594" y="375253"/>
                      <a:pt x="330265" y="701544"/>
                      <a:pt x="19292" y="911427"/>
                    </a:cubicBezTo>
                    <a:lnTo>
                      <a:pt x="0" y="882842"/>
                    </a:lnTo>
                    <a:cubicBezTo>
                      <a:pt x="303286" y="678147"/>
                      <a:pt x="511341" y="359923"/>
                      <a:pt x="57720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129C9C61-5C8B-4A04-BCAE-C5C12D87DACB}"/>
                  </a:ext>
                </a:extLst>
              </p:cNvPr>
              <p:cNvSpPr/>
              <p:nvPr/>
            </p:nvSpPr>
            <p:spPr bwMode="auto">
              <a:xfrm>
                <a:off x="-88800" y="328191"/>
                <a:ext cx="684038" cy="1546099"/>
              </a:xfrm>
              <a:custGeom>
                <a:avLst/>
                <a:gdLst>
                  <a:gd name="connsiteX0" fmla="*/ 193143 w 684038"/>
                  <a:gd name="connsiteY0" fmla="*/ 0 h 1546099"/>
                  <a:gd name="connsiteX1" fmla="*/ 223353 w 684038"/>
                  <a:gd name="connsiteY1" fmla="*/ 21960 h 1546099"/>
                  <a:gd name="connsiteX2" fmla="*/ 80839 w 684038"/>
                  <a:gd name="connsiteY2" fmla="*/ 881799 h 1546099"/>
                  <a:gd name="connsiteX3" fmla="*/ 684038 w 684038"/>
                  <a:gd name="connsiteY3" fmla="*/ 1510915 h 1546099"/>
                  <a:gd name="connsiteX4" fmla="*/ 671507 w 684038"/>
                  <a:gd name="connsiteY4" fmla="*/ 1546099 h 1546099"/>
                  <a:gd name="connsiteX5" fmla="*/ 45159 w 684038"/>
                  <a:gd name="connsiteY5" fmla="*/ 892839 h 1546099"/>
                  <a:gd name="connsiteX6" fmla="*/ 193143 w 684038"/>
                  <a:gd name="connsiteY6" fmla="*/ 0 h 1546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84038" h="1546099">
                    <a:moveTo>
                      <a:pt x="193143" y="0"/>
                    </a:moveTo>
                    <a:lnTo>
                      <a:pt x="223353" y="21960"/>
                    </a:lnTo>
                    <a:cubicBezTo>
                      <a:pt x="42982" y="270092"/>
                      <a:pt x="-9832" y="588744"/>
                      <a:pt x="80839" y="881799"/>
                    </a:cubicBezTo>
                    <a:cubicBezTo>
                      <a:pt x="171511" y="1174855"/>
                      <a:pt x="395053" y="1408002"/>
                      <a:pt x="684038" y="1510915"/>
                    </a:cubicBezTo>
                    <a:lnTo>
                      <a:pt x="671507" y="1546099"/>
                    </a:lnTo>
                    <a:cubicBezTo>
                      <a:pt x="371432" y="1439237"/>
                      <a:pt x="139310" y="1197141"/>
                      <a:pt x="45159" y="892839"/>
                    </a:cubicBezTo>
                    <a:cubicBezTo>
                      <a:pt x="-48993" y="588536"/>
                      <a:pt x="5850" y="257654"/>
                      <a:pt x="19314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9" name="楕円 78">
                <a:extLst>
                  <a:ext uri="{FF2B5EF4-FFF2-40B4-BE49-F238E27FC236}">
                    <a16:creationId xmlns:a16="http://schemas.microsoft.com/office/drawing/2014/main" id="{FE72E86A-9860-4E15-9E5A-79587B8F4FAE}"/>
                  </a:ext>
                </a:extLst>
              </p:cNvPr>
              <p:cNvSpPr/>
              <p:nvPr/>
            </p:nvSpPr>
            <p:spPr bwMode="auto">
              <a:xfrm rot="1563612">
                <a:off x="67962" y="251957"/>
                <a:ext cx="105585" cy="161044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80" name="グループ化 79">
                <a:extLst>
                  <a:ext uri="{FF2B5EF4-FFF2-40B4-BE49-F238E27FC236}">
                    <a16:creationId xmlns:a16="http://schemas.microsoft.com/office/drawing/2014/main" id="{E6F97CB1-9C92-4E19-B21C-E6287A94C952}"/>
                  </a:ext>
                </a:extLst>
              </p:cNvPr>
              <p:cNvGrpSpPr/>
              <p:nvPr/>
            </p:nvGrpSpPr>
            <p:grpSpPr>
              <a:xfrm rot="1020387">
                <a:off x="618727" y="-853089"/>
                <a:ext cx="260392" cy="381600"/>
                <a:chOff x="618727" y="-853089"/>
                <a:chExt cx="260392" cy="381600"/>
              </a:xfrm>
            </p:grpSpPr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7BCD5616-C1C3-442C-9C37-B526D73657F8}"/>
                    </a:ext>
                  </a:extLst>
                </p:cNvPr>
                <p:cNvSpPr/>
                <p:nvPr/>
              </p:nvSpPr>
              <p:spPr bwMode="auto">
                <a:xfrm>
                  <a:off x="712988" y="-542926"/>
                  <a:ext cx="75206" cy="7143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99" name="楕円 98">
                  <a:extLst>
                    <a:ext uri="{FF2B5EF4-FFF2-40B4-BE49-F238E27FC236}">
                      <a16:creationId xmlns:a16="http://schemas.microsoft.com/office/drawing/2014/main" id="{0A8BD307-5EEF-4634-9FA5-DD07300E7DEE}"/>
                    </a:ext>
                  </a:extLst>
                </p:cNvPr>
                <p:cNvSpPr/>
                <p:nvPr/>
              </p:nvSpPr>
              <p:spPr bwMode="auto">
                <a:xfrm>
                  <a:off x="687508" y="-690214"/>
                  <a:ext cx="126166" cy="182988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00" name="楕円 99">
                  <a:extLst>
                    <a:ext uri="{FF2B5EF4-FFF2-40B4-BE49-F238E27FC236}">
                      <a16:creationId xmlns:a16="http://schemas.microsoft.com/office/drawing/2014/main" id="{0044CB5A-8701-4878-A7D6-E94080A50E1F}"/>
                    </a:ext>
                  </a:extLst>
                </p:cNvPr>
                <p:cNvSpPr/>
                <p:nvPr/>
              </p:nvSpPr>
              <p:spPr bwMode="auto">
                <a:xfrm>
                  <a:off x="618727" y="-853089"/>
                  <a:ext cx="260392" cy="26039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5F428450-429C-4C40-A65D-0452ACEE9376}"/>
                    </a:ext>
                  </a:extLst>
                </p:cNvPr>
                <p:cNvSpPr/>
                <p:nvPr/>
              </p:nvSpPr>
              <p:spPr bwMode="auto">
                <a:xfrm>
                  <a:off x="692615" y="-816307"/>
                  <a:ext cx="159176" cy="15917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2937E668-5FA2-4BBD-B5AB-9BD325976F33}"/>
                  </a:ext>
                </a:extLst>
              </p:cNvPr>
              <p:cNvGrpSpPr/>
              <p:nvPr/>
            </p:nvGrpSpPr>
            <p:grpSpPr>
              <a:xfrm>
                <a:off x="426968" y="356861"/>
                <a:ext cx="1265844" cy="1816444"/>
                <a:chOff x="426968" y="356861"/>
                <a:chExt cx="1265844" cy="1816444"/>
              </a:xfrm>
            </p:grpSpPr>
            <p:grpSp>
              <p:nvGrpSpPr>
                <p:cNvPr id="82" name="グループ化 81">
                  <a:extLst>
                    <a:ext uri="{FF2B5EF4-FFF2-40B4-BE49-F238E27FC236}">
                      <a16:creationId xmlns:a16="http://schemas.microsoft.com/office/drawing/2014/main" id="{8B6F71ED-3A8F-4B95-BDBF-D85D802A7D0B}"/>
                    </a:ext>
                  </a:extLst>
                </p:cNvPr>
                <p:cNvGrpSpPr/>
                <p:nvPr/>
              </p:nvGrpSpPr>
              <p:grpSpPr>
                <a:xfrm rot="19800000">
                  <a:off x="445918" y="1150909"/>
                  <a:ext cx="1246894" cy="1022396"/>
                  <a:chOff x="6009908" y="5035762"/>
                  <a:chExt cx="1278767" cy="1048533"/>
                </a:xfrm>
              </p:grpSpPr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7D971C64-3280-49F9-8B67-2E2B2DDDA0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83434" y="5060575"/>
                    <a:ext cx="531716" cy="300294"/>
                  </a:xfrm>
                  <a:custGeom>
                    <a:avLst/>
                    <a:gdLst>
                      <a:gd name="connsiteX0" fmla="*/ 56556 w 474566"/>
                      <a:gd name="connsiteY0" fmla="*/ 35719 h 300294"/>
                      <a:gd name="connsiteX1" fmla="*/ 35719 w 474566"/>
                      <a:gd name="connsiteY1" fmla="*/ 56556 h 300294"/>
                      <a:gd name="connsiteX2" fmla="*/ 35719 w 474566"/>
                      <a:gd name="connsiteY2" fmla="*/ 243738 h 300294"/>
                      <a:gd name="connsiteX3" fmla="*/ 56556 w 474566"/>
                      <a:gd name="connsiteY3" fmla="*/ 264575 h 300294"/>
                      <a:gd name="connsiteX4" fmla="*/ 418010 w 474566"/>
                      <a:gd name="connsiteY4" fmla="*/ 264575 h 300294"/>
                      <a:gd name="connsiteX5" fmla="*/ 438847 w 474566"/>
                      <a:gd name="connsiteY5" fmla="*/ 243738 h 300294"/>
                      <a:gd name="connsiteX6" fmla="*/ 438847 w 474566"/>
                      <a:gd name="connsiteY6" fmla="*/ 56556 h 300294"/>
                      <a:gd name="connsiteX7" fmla="*/ 418010 w 474566"/>
                      <a:gd name="connsiteY7" fmla="*/ 35719 h 300294"/>
                      <a:gd name="connsiteX8" fmla="*/ 27342 w 474566"/>
                      <a:gd name="connsiteY8" fmla="*/ 0 h 300294"/>
                      <a:gd name="connsiteX9" fmla="*/ 447224 w 474566"/>
                      <a:gd name="connsiteY9" fmla="*/ 0 h 300294"/>
                      <a:gd name="connsiteX10" fmla="*/ 474566 w 474566"/>
                      <a:gd name="connsiteY10" fmla="*/ 27342 h 300294"/>
                      <a:gd name="connsiteX11" fmla="*/ 474566 w 474566"/>
                      <a:gd name="connsiteY11" fmla="*/ 272952 h 300294"/>
                      <a:gd name="connsiteX12" fmla="*/ 447224 w 474566"/>
                      <a:gd name="connsiteY12" fmla="*/ 300294 h 300294"/>
                      <a:gd name="connsiteX13" fmla="*/ 27342 w 474566"/>
                      <a:gd name="connsiteY13" fmla="*/ 300294 h 300294"/>
                      <a:gd name="connsiteX14" fmla="*/ 0 w 474566"/>
                      <a:gd name="connsiteY14" fmla="*/ 272952 h 300294"/>
                      <a:gd name="connsiteX15" fmla="*/ 0 w 474566"/>
                      <a:gd name="connsiteY15" fmla="*/ 27342 h 300294"/>
                      <a:gd name="connsiteX16" fmla="*/ 27342 w 474566"/>
                      <a:gd name="connsiteY16" fmla="*/ 0 h 3002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74566" h="300294">
                        <a:moveTo>
                          <a:pt x="56556" y="35719"/>
                        </a:moveTo>
                        <a:cubicBezTo>
                          <a:pt x="45048" y="35719"/>
                          <a:pt x="35719" y="45048"/>
                          <a:pt x="35719" y="56556"/>
                        </a:cubicBezTo>
                        <a:lnTo>
                          <a:pt x="35719" y="243738"/>
                        </a:lnTo>
                        <a:cubicBezTo>
                          <a:pt x="35719" y="255246"/>
                          <a:pt x="45048" y="264575"/>
                          <a:pt x="56556" y="264575"/>
                        </a:cubicBezTo>
                        <a:lnTo>
                          <a:pt x="418010" y="264575"/>
                        </a:lnTo>
                        <a:cubicBezTo>
                          <a:pt x="429518" y="264575"/>
                          <a:pt x="438847" y="255246"/>
                          <a:pt x="438847" y="243738"/>
                        </a:cubicBezTo>
                        <a:lnTo>
                          <a:pt x="438847" y="56556"/>
                        </a:lnTo>
                        <a:cubicBezTo>
                          <a:pt x="438847" y="45048"/>
                          <a:pt x="429518" y="35719"/>
                          <a:pt x="418010" y="35719"/>
                        </a:cubicBezTo>
                        <a:close/>
                        <a:moveTo>
                          <a:pt x="27342" y="0"/>
                        </a:moveTo>
                        <a:lnTo>
                          <a:pt x="447224" y="0"/>
                        </a:lnTo>
                        <a:cubicBezTo>
                          <a:pt x="462325" y="0"/>
                          <a:pt x="474566" y="12241"/>
                          <a:pt x="474566" y="27342"/>
                        </a:cubicBezTo>
                        <a:lnTo>
                          <a:pt x="474566" y="272952"/>
                        </a:lnTo>
                        <a:cubicBezTo>
                          <a:pt x="474566" y="288053"/>
                          <a:pt x="462325" y="300294"/>
                          <a:pt x="447224" y="300294"/>
                        </a:cubicBezTo>
                        <a:lnTo>
                          <a:pt x="27342" y="300294"/>
                        </a:lnTo>
                        <a:cubicBezTo>
                          <a:pt x="12241" y="300294"/>
                          <a:pt x="0" y="288053"/>
                          <a:pt x="0" y="272952"/>
                        </a:cubicBezTo>
                        <a:lnTo>
                          <a:pt x="0" y="27342"/>
                        </a:lnTo>
                        <a:cubicBezTo>
                          <a:pt x="0" y="12241"/>
                          <a:pt x="12241" y="0"/>
                          <a:pt x="2734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88" name="四角形: 角を丸くする 87">
                    <a:extLst>
                      <a:ext uri="{FF2B5EF4-FFF2-40B4-BE49-F238E27FC236}">
                        <a16:creationId xmlns:a16="http://schemas.microsoft.com/office/drawing/2014/main" id="{323FABF7-B9FA-462E-8EC9-334897CE13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9908" y="5292847"/>
                    <a:ext cx="1278767" cy="791448"/>
                  </a:xfrm>
                  <a:prstGeom prst="roundRect">
                    <a:avLst>
                      <a:gd name="adj" fmla="val 5528"/>
                    </a:avLst>
                  </a:prstGeom>
                  <a:solidFill>
                    <a:srgbClr val="8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89" name="四角形: 角を丸くする 88">
                    <a:extLst>
                      <a:ext uri="{FF2B5EF4-FFF2-40B4-BE49-F238E27FC236}">
                        <a16:creationId xmlns:a16="http://schemas.microsoft.com/office/drawing/2014/main" id="{4A416A61-D338-4311-A0E2-62C77B00E4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54871" y="5035762"/>
                    <a:ext cx="388842" cy="83032"/>
                  </a:xfrm>
                  <a:prstGeom prst="roundRect">
                    <a:avLst>
                      <a:gd name="adj" fmla="val 24189"/>
                    </a:avLst>
                  </a:prstGeom>
                  <a:solidFill>
                    <a:srgbClr val="8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90" name="四角形: 角を丸くする 89">
                    <a:extLst>
                      <a:ext uri="{FF2B5EF4-FFF2-40B4-BE49-F238E27FC236}">
                        <a16:creationId xmlns:a16="http://schemas.microsoft.com/office/drawing/2014/main" id="{2A509A10-5BC9-4A61-BA3A-8A4F80F22F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9908" y="5260697"/>
                    <a:ext cx="1278767" cy="510570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>
                      <a:alpha val="4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91" name="四角形: 角を丸くする 90">
                    <a:extLst>
                      <a:ext uri="{FF2B5EF4-FFF2-40B4-BE49-F238E27FC236}">
                        <a16:creationId xmlns:a16="http://schemas.microsoft.com/office/drawing/2014/main" id="{C480C23D-058E-4610-A7C7-802BE5F5CE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9908" y="5213686"/>
                    <a:ext cx="1278767" cy="510570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rgbClr val="8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92" name="台形 91">
                    <a:extLst>
                      <a:ext uri="{FF2B5EF4-FFF2-40B4-BE49-F238E27FC236}">
                        <a16:creationId xmlns:a16="http://schemas.microsoft.com/office/drawing/2014/main" id="{6958C52B-706A-415E-9362-E4F9600D290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266015" y="5788830"/>
                    <a:ext cx="113222" cy="109479"/>
                  </a:xfrm>
                  <a:prstGeom prst="trapezoid">
                    <a:avLst>
                      <a:gd name="adj" fmla="val 29206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93" name="台形 92">
                    <a:extLst>
                      <a:ext uri="{FF2B5EF4-FFF2-40B4-BE49-F238E27FC236}">
                        <a16:creationId xmlns:a16="http://schemas.microsoft.com/office/drawing/2014/main" id="{FC61D656-D348-4E59-8ED6-19229C3C610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913728" y="5788830"/>
                    <a:ext cx="113222" cy="109479"/>
                  </a:xfrm>
                  <a:prstGeom prst="trapezoid">
                    <a:avLst>
                      <a:gd name="adj" fmla="val 29206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94" name="四角形: 角を丸くする 93">
                    <a:extLst>
                      <a:ext uri="{FF2B5EF4-FFF2-40B4-BE49-F238E27FC236}">
                        <a16:creationId xmlns:a16="http://schemas.microsoft.com/office/drawing/2014/main" id="{EF094AF3-DA47-4282-9F3E-94D5A271EB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66015" y="5581917"/>
                    <a:ext cx="113222" cy="189785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rgbClr val="8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95" name="四角形: 角を丸くする 94">
                    <a:extLst>
                      <a:ext uri="{FF2B5EF4-FFF2-40B4-BE49-F238E27FC236}">
                        <a16:creationId xmlns:a16="http://schemas.microsoft.com/office/drawing/2014/main" id="{510A2738-DB1B-4308-A9E6-E83BFA2992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13728" y="5581917"/>
                    <a:ext cx="113222" cy="189785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rgbClr val="8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96" name="四角形: 角を丸くする 95">
                    <a:extLst>
                      <a:ext uri="{FF2B5EF4-FFF2-40B4-BE49-F238E27FC236}">
                        <a16:creationId xmlns:a16="http://schemas.microsoft.com/office/drawing/2014/main" id="{D26C2AD2-9260-4875-9DE6-35C9D0C5914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46846" y="5741384"/>
                    <a:ext cx="151560" cy="77764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rgbClr val="CC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97" name="四角形: 角を丸くする 96">
                    <a:extLst>
                      <a:ext uri="{FF2B5EF4-FFF2-40B4-BE49-F238E27FC236}">
                        <a16:creationId xmlns:a16="http://schemas.microsoft.com/office/drawing/2014/main" id="{7271292C-AA92-4D34-8360-92BF288FF9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94559" y="5741384"/>
                    <a:ext cx="151560" cy="77764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rgbClr val="CC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FFE99DFB-C093-4A69-A9F8-04A0BA16F8C3}"/>
                    </a:ext>
                  </a:extLst>
                </p:cNvPr>
                <p:cNvGrpSpPr/>
                <p:nvPr/>
              </p:nvGrpSpPr>
              <p:grpSpPr>
                <a:xfrm>
                  <a:off x="426968" y="356861"/>
                  <a:ext cx="593818" cy="1048244"/>
                  <a:chOff x="426968" y="356861"/>
                  <a:chExt cx="593818" cy="1048244"/>
                </a:xfrm>
              </p:grpSpPr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D8BC249A-F86B-4A92-94C6-E4603D2417B3}"/>
                      </a:ext>
                    </a:extLst>
                  </p:cNvPr>
                  <p:cNvSpPr/>
                  <p:nvPr/>
                </p:nvSpPr>
                <p:spPr bwMode="auto">
                  <a:xfrm rot="9000000" flipH="1">
                    <a:off x="631484" y="1080743"/>
                    <a:ext cx="389302" cy="324362"/>
                  </a:xfrm>
                  <a:custGeom>
                    <a:avLst/>
                    <a:gdLst>
                      <a:gd name="connsiteX0" fmla="*/ 303529 w 630661"/>
                      <a:gd name="connsiteY0" fmla="*/ 0 h 525460"/>
                      <a:gd name="connsiteX1" fmla="*/ 373171 w 630661"/>
                      <a:gd name="connsiteY1" fmla="*/ 46164 h 525460"/>
                      <a:gd name="connsiteX2" fmla="*/ 373907 w 630661"/>
                      <a:gd name="connsiteY2" fmla="*/ 49805 h 525460"/>
                      <a:gd name="connsiteX3" fmla="*/ 374643 w 630661"/>
                      <a:gd name="connsiteY3" fmla="*/ 46163 h 525460"/>
                      <a:gd name="connsiteX4" fmla="*/ 444286 w 630661"/>
                      <a:gd name="connsiteY4" fmla="*/ 0 h 525460"/>
                      <a:gd name="connsiteX5" fmla="*/ 513929 w 630661"/>
                      <a:gd name="connsiteY5" fmla="*/ 46163 h 525460"/>
                      <a:gd name="connsiteX6" fmla="*/ 516704 w 630661"/>
                      <a:gd name="connsiteY6" fmla="*/ 59908 h 525460"/>
                      <a:gd name="connsiteX7" fmla="*/ 526273 w 630661"/>
                      <a:gd name="connsiteY7" fmla="*/ 45715 h 525460"/>
                      <a:gd name="connsiteX8" fmla="*/ 569512 w 630661"/>
                      <a:gd name="connsiteY8" fmla="*/ 27804 h 525460"/>
                      <a:gd name="connsiteX9" fmla="*/ 630661 w 630661"/>
                      <a:gd name="connsiteY9" fmla="*/ 88953 h 525460"/>
                      <a:gd name="connsiteX10" fmla="*/ 630661 w 630661"/>
                      <a:gd name="connsiteY10" fmla="*/ 288627 h 525460"/>
                      <a:gd name="connsiteX11" fmla="*/ 630661 w 630661"/>
                      <a:gd name="connsiteY11" fmla="*/ 328187 h 525460"/>
                      <a:gd name="connsiteX12" fmla="*/ 433388 w 630661"/>
                      <a:gd name="connsiteY12" fmla="*/ 525460 h 525460"/>
                      <a:gd name="connsiteX13" fmla="*/ 287873 w 630661"/>
                      <a:gd name="connsiteY13" fmla="*/ 525459 h 525460"/>
                      <a:gd name="connsiteX14" fmla="*/ 148380 w 630661"/>
                      <a:gd name="connsiteY14" fmla="*/ 467679 h 525460"/>
                      <a:gd name="connsiteX15" fmla="*/ 122538 w 630661"/>
                      <a:gd name="connsiteY15" fmla="*/ 429349 h 525460"/>
                      <a:gd name="connsiteX16" fmla="*/ 117463 w 630661"/>
                      <a:gd name="connsiteY16" fmla="*/ 428362 h 525460"/>
                      <a:gd name="connsiteX17" fmla="*/ 93767 w 630661"/>
                      <a:gd name="connsiteY17" fmla="*/ 412626 h 525460"/>
                      <a:gd name="connsiteX18" fmla="*/ 36249 w 630661"/>
                      <a:gd name="connsiteY18" fmla="*/ 355108 h 525460"/>
                      <a:gd name="connsiteX19" fmla="*/ 30808 w 630661"/>
                      <a:gd name="connsiteY19" fmla="*/ 346914 h 525460"/>
                      <a:gd name="connsiteX20" fmla="*/ 20980 w 630661"/>
                      <a:gd name="connsiteY20" fmla="*/ 340388 h 525460"/>
                      <a:gd name="connsiteX21" fmla="*/ 20980 w 630661"/>
                      <a:gd name="connsiteY21" fmla="*/ 239083 h 525460"/>
                      <a:gd name="connsiteX22" fmla="*/ 78498 w 630661"/>
                      <a:gd name="connsiteY22" fmla="*/ 181565 h 525460"/>
                      <a:gd name="connsiteX23" fmla="*/ 87189 w 630661"/>
                      <a:gd name="connsiteY23" fmla="*/ 175795 h 525460"/>
                      <a:gd name="connsiteX24" fmla="*/ 87189 w 630661"/>
                      <a:gd name="connsiteY24" fmla="*/ 75583 h 525460"/>
                      <a:gd name="connsiteX25" fmla="*/ 162771 w 630661"/>
                      <a:gd name="connsiteY25" fmla="*/ 1 h 525460"/>
                      <a:gd name="connsiteX26" fmla="*/ 232415 w 630661"/>
                      <a:gd name="connsiteY26" fmla="*/ 46163 h 525460"/>
                      <a:gd name="connsiteX27" fmla="*/ 233150 w 630661"/>
                      <a:gd name="connsiteY27" fmla="*/ 49805 h 525460"/>
                      <a:gd name="connsiteX28" fmla="*/ 233885 w 630661"/>
                      <a:gd name="connsiteY28" fmla="*/ 46164 h 525460"/>
                      <a:gd name="connsiteX29" fmla="*/ 303529 w 630661"/>
                      <a:gd name="connsiteY29" fmla="*/ 0 h 5254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</a:cxnLst>
                    <a:rect l="l" t="t" r="r" b="b"/>
                    <a:pathLst>
                      <a:path w="630661" h="525460">
                        <a:moveTo>
                          <a:pt x="303529" y="0"/>
                        </a:moveTo>
                        <a:cubicBezTo>
                          <a:pt x="334835" y="0"/>
                          <a:pt x="361698" y="19035"/>
                          <a:pt x="373171" y="46164"/>
                        </a:cubicBezTo>
                        <a:lnTo>
                          <a:pt x="373907" y="49805"/>
                        </a:lnTo>
                        <a:lnTo>
                          <a:pt x="374643" y="46163"/>
                        </a:lnTo>
                        <a:cubicBezTo>
                          <a:pt x="386116" y="19035"/>
                          <a:pt x="412978" y="1"/>
                          <a:pt x="444286" y="0"/>
                        </a:cubicBezTo>
                        <a:cubicBezTo>
                          <a:pt x="475592" y="0"/>
                          <a:pt x="502455" y="19035"/>
                          <a:pt x="513929" y="46163"/>
                        </a:cubicBezTo>
                        <a:lnTo>
                          <a:pt x="516704" y="59908"/>
                        </a:lnTo>
                        <a:lnTo>
                          <a:pt x="526273" y="45715"/>
                        </a:lnTo>
                        <a:cubicBezTo>
                          <a:pt x="537339" y="34648"/>
                          <a:pt x="552626" y="27804"/>
                          <a:pt x="569512" y="27804"/>
                        </a:cubicBezTo>
                        <a:cubicBezTo>
                          <a:pt x="603285" y="27804"/>
                          <a:pt x="630662" y="55181"/>
                          <a:pt x="630661" y="88953"/>
                        </a:cubicBezTo>
                        <a:cubicBezTo>
                          <a:pt x="630662" y="155511"/>
                          <a:pt x="630661" y="222070"/>
                          <a:pt x="630661" y="288627"/>
                        </a:cubicBezTo>
                        <a:lnTo>
                          <a:pt x="630661" y="328187"/>
                        </a:lnTo>
                        <a:cubicBezTo>
                          <a:pt x="630661" y="437138"/>
                          <a:pt x="542339" y="525460"/>
                          <a:pt x="433388" y="525460"/>
                        </a:cubicBezTo>
                        <a:lnTo>
                          <a:pt x="287873" y="525459"/>
                        </a:lnTo>
                        <a:cubicBezTo>
                          <a:pt x="233398" y="525459"/>
                          <a:pt x="184080" y="503379"/>
                          <a:pt x="148380" y="467679"/>
                        </a:cubicBezTo>
                        <a:lnTo>
                          <a:pt x="122538" y="429349"/>
                        </a:lnTo>
                        <a:lnTo>
                          <a:pt x="117463" y="428362"/>
                        </a:lnTo>
                        <a:cubicBezTo>
                          <a:pt x="108840" y="424865"/>
                          <a:pt x="100760" y="419619"/>
                          <a:pt x="93767" y="412626"/>
                        </a:cubicBezTo>
                        <a:lnTo>
                          <a:pt x="36249" y="355108"/>
                        </a:lnTo>
                        <a:lnTo>
                          <a:pt x="30808" y="346914"/>
                        </a:lnTo>
                        <a:lnTo>
                          <a:pt x="20980" y="340388"/>
                        </a:lnTo>
                        <a:cubicBezTo>
                          <a:pt x="-6994" y="312413"/>
                          <a:pt x="-6994" y="267058"/>
                          <a:pt x="20980" y="239083"/>
                        </a:cubicBezTo>
                        <a:lnTo>
                          <a:pt x="78498" y="181565"/>
                        </a:lnTo>
                        <a:lnTo>
                          <a:pt x="87189" y="175795"/>
                        </a:lnTo>
                        <a:lnTo>
                          <a:pt x="87189" y="75583"/>
                        </a:lnTo>
                        <a:cubicBezTo>
                          <a:pt x="87189" y="33840"/>
                          <a:pt x="121029" y="0"/>
                          <a:pt x="162771" y="1"/>
                        </a:cubicBezTo>
                        <a:cubicBezTo>
                          <a:pt x="194078" y="0"/>
                          <a:pt x="220940" y="19035"/>
                          <a:pt x="232415" y="46163"/>
                        </a:cubicBezTo>
                        <a:lnTo>
                          <a:pt x="233150" y="49805"/>
                        </a:lnTo>
                        <a:lnTo>
                          <a:pt x="233885" y="46164"/>
                        </a:lnTo>
                        <a:cubicBezTo>
                          <a:pt x="245359" y="19035"/>
                          <a:pt x="272221" y="0"/>
                          <a:pt x="303529" y="0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85" name="台形 229">
                    <a:extLst>
                      <a:ext uri="{FF2B5EF4-FFF2-40B4-BE49-F238E27FC236}">
                        <a16:creationId xmlns:a16="http://schemas.microsoft.com/office/drawing/2014/main" id="{D3224F48-9F1D-4A02-85CD-F0121F6F4A30}"/>
                      </a:ext>
                    </a:extLst>
                  </p:cNvPr>
                  <p:cNvSpPr/>
                  <p:nvPr/>
                </p:nvSpPr>
                <p:spPr bwMode="auto">
                  <a:xfrm rot="20478966" flipH="1">
                    <a:off x="426968" y="356861"/>
                    <a:ext cx="370433" cy="788797"/>
                  </a:xfrm>
                  <a:custGeom>
                    <a:avLst/>
                    <a:gdLst>
                      <a:gd name="connsiteX0" fmla="*/ 0 w 370433"/>
                      <a:gd name="connsiteY0" fmla="*/ 788797 h 788797"/>
                      <a:gd name="connsiteX1" fmla="*/ 140842 w 370433"/>
                      <a:gd name="connsiteY1" fmla="*/ 0 h 788797"/>
                      <a:gd name="connsiteX2" fmla="*/ 229591 w 370433"/>
                      <a:gd name="connsiteY2" fmla="*/ 0 h 788797"/>
                      <a:gd name="connsiteX3" fmla="*/ 370433 w 370433"/>
                      <a:gd name="connsiteY3" fmla="*/ 788797 h 788797"/>
                      <a:gd name="connsiteX4" fmla="*/ 0 w 370433"/>
                      <a:gd name="connsiteY4" fmla="*/ 788797 h 788797"/>
                      <a:gd name="connsiteX0" fmla="*/ 0 w 370433"/>
                      <a:gd name="connsiteY0" fmla="*/ 791696 h 791696"/>
                      <a:gd name="connsiteX1" fmla="*/ 140842 w 370433"/>
                      <a:gd name="connsiteY1" fmla="*/ 2899 h 791696"/>
                      <a:gd name="connsiteX2" fmla="*/ 174602 w 370433"/>
                      <a:gd name="connsiteY2" fmla="*/ 0 h 791696"/>
                      <a:gd name="connsiteX3" fmla="*/ 229591 w 370433"/>
                      <a:gd name="connsiteY3" fmla="*/ 2899 h 791696"/>
                      <a:gd name="connsiteX4" fmla="*/ 370433 w 370433"/>
                      <a:gd name="connsiteY4" fmla="*/ 791696 h 791696"/>
                      <a:gd name="connsiteX5" fmla="*/ 0 w 370433"/>
                      <a:gd name="connsiteY5" fmla="*/ 791696 h 791696"/>
                      <a:gd name="connsiteX0" fmla="*/ 174602 w 370433"/>
                      <a:gd name="connsiteY0" fmla="*/ 0 h 791696"/>
                      <a:gd name="connsiteX1" fmla="*/ 229591 w 370433"/>
                      <a:gd name="connsiteY1" fmla="*/ 2899 h 791696"/>
                      <a:gd name="connsiteX2" fmla="*/ 370433 w 370433"/>
                      <a:gd name="connsiteY2" fmla="*/ 791696 h 791696"/>
                      <a:gd name="connsiteX3" fmla="*/ 0 w 370433"/>
                      <a:gd name="connsiteY3" fmla="*/ 791696 h 791696"/>
                      <a:gd name="connsiteX4" fmla="*/ 140842 w 370433"/>
                      <a:gd name="connsiteY4" fmla="*/ 2899 h 791696"/>
                      <a:gd name="connsiteX5" fmla="*/ 266042 w 370433"/>
                      <a:gd name="connsiteY5" fmla="*/ 91440 h 791696"/>
                      <a:gd name="connsiteX0" fmla="*/ 174602 w 370433"/>
                      <a:gd name="connsiteY0" fmla="*/ 0 h 791696"/>
                      <a:gd name="connsiteX1" fmla="*/ 229591 w 370433"/>
                      <a:gd name="connsiteY1" fmla="*/ 2899 h 791696"/>
                      <a:gd name="connsiteX2" fmla="*/ 370433 w 370433"/>
                      <a:gd name="connsiteY2" fmla="*/ 791696 h 791696"/>
                      <a:gd name="connsiteX3" fmla="*/ 0 w 370433"/>
                      <a:gd name="connsiteY3" fmla="*/ 791696 h 791696"/>
                      <a:gd name="connsiteX4" fmla="*/ 140842 w 370433"/>
                      <a:gd name="connsiteY4" fmla="*/ 2899 h 791696"/>
                      <a:gd name="connsiteX0" fmla="*/ 229591 w 370433"/>
                      <a:gd name="connsiteY0" fmla="*/ 0 h 788797"/>
                      <a:gd name="connsiteX1" fmla="*/ 370433 w 370433"/>
                      <a:gd name="connsiteY1" fmla="*/ 788797 h 788797"/>
                      <a:gd name="connsiteX2" fmla="*/ 0 w 370433"/>
                      <a:gd name="connsiteY2" fmla="*/ 788797 h 788797"/>
                      <a:gd name="connsiteX3" fmla="*/ 140842 w 370433"/>
                      <a:gd name="connsiteY3" fmla="*/ 0 h 788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70433" h="788797">
                        <a:moveTo>
                          <a:pt x="229591" y="0"/>
                        </a:moveTo>
                        <a:lnTo>
                          <a:pt x="370433" y="788797"/>
                        </a:lnTo>
                        <a:lnTo>
                          <a:pt x="0" y="788797"/>
                        </a:lnTo>
                        <a:lnTo>
                          <a:pt x="140842" y="0"/>
                        </a:lnTo>
                      </a:path>
                    </a:pathLst>
                  </a:custGeom>
                  <a:solidFill>
                    <a:schemeClr val="bg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86" name="台形 85">
                    <a:extLst>
                      <a:ext uri="{FF2B5EF4-FFF2-40B4-BE49-F238E27FC236}">
                        <a16:creationId xmlns:a16="http://schemas.microsoft.com/office/drawing/2014/main" id="{4F0D8B89-AE7F-41FE-AEA9-BB458239B2AD}"/>
                      </a:ext>
                    </a:extLst>
                  </p:cNvPr>
                  <p:cNvSpPr/>
                  <p:nvPr/>
                </p:nvSpPr>
                <p:spPr bwMode="auto">
                  <a:xfrm rot="20478966" flipH="1">
                    <a:off x="510484" y="988905"/>
                    <a:ext cx="435322" cy="194358"/>
                  </a:xfrm>
                  <a:prstGeom prst="trapezoid">
                    <a:avLst>
                      <a:gd name="adj" fmla="val 20612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</p:grpSp>
        </p:grp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5AF9B234-BD09-4776-854A-8635BB897903}"/>
                </a:ext>
              </a:extLst>
            </p:cNvPr>
            <p:cNvGrpSpPr/>
            <p:nvPr/>
          </p:nvGrpSpPr>
          <p:grpSpPr>
            <a:xfrm>
              <a:off x="-909513" y="-2620959"/>
              <a:ext cx="1236942" cy="962964"/>
              <a:chOff x="-155367" y="-2624437"/>
              <a:chExt cx="1236942" cy="962964"/>
            </a:xfrm>
          </p:grpSpPr>
          <p:sp>
            <p:nvSpPr>
              <p:cNvPr id="70" name="テキスト ボックス 69">
                <a:extLst>
                  <a:ext uri="{FF2B5EF4-FFF2-40B4-BE49-F238E27FC236}">
                    <a16:creationId xmlns:a16="http://schemas.microsoft.com/office/drawing/2014/main" id="{4C625D53-971A-47C5-AE89-9151D3D5E2ED}"/>
                  </a:ext>
                </a:extLst>
              </p:cNvPr>
              <p:cNvSpPr txBox="1"/>
              <p:nvPr/>
            </p:nvSpPr>
            <p:spPr>
              <a:xfrm rot="1137213">
                <a:off x="-155367" y="-2005925"/>
                <a:ext cx="302691" cy="3444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71" name="テキスト ボックス 70">
                <a:extLst>
                  <a:ext uri="{FF2B5EF4-FFF2-40B4-BE49-F238E27FC236}">
                    <a16:creationId xmlns:a16="http://schemas.microsoft.com/office/drawing/2014/main" id="{C74F6EC7-406A-4BD6-9D9F-7E4C2947CBB3}"/>
                  </a:ext>
                </a:extLst>
              </p:cNvPr>
              <p:cNvSpPr txBox="1"/>
              <p:nvPr/>
            </p:nvSpPr>
            <p:spPr>
              <a:xfrm rot="20700000">
                <a:off x="326800" y="-2487087"/>
                <a:ext cx="258890" cy="2946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B7047FA3-2B6A-4789-8078-9E6221735830}"/>
                  </a:ext>
                </a:extLst>
              </p:cNvPr>
              <p:cNvSpPr txBox="1"/>
              <p:nvPr/>
            </p:nvSpPr>
            <p:spPr>
              <a:xfrm rot="1427601">
                <a:off x="935791" y="-2624437"/>
                <a:ext cx="145784" cy="1658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</p:grp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49A4E000-0327-45EF-A76E-0F7AA33BE1E0}"/>
              </a:ext>
            </a:extLst>
          </p:cNvPr>
          <p:cNvGrpSpPr>
            <a:grpSpLocks noChangeAspect="1"/>
          </p:cNvGrpSpPr>
          <p:nvPr/>
        </p:nvGrpSpPr>
        <p:grpSpPr>
          <a:xfrm>
            <a:off x="629111" y="2723337"/>
            <a:ext cx="1245562" cy="1677193"/>
            <a:chOff x="2571576" y="-2395990"/>
            <a:chExt cx="3558749" cy="4791980"/>
          </a:xfrm>
        </p:grpSpPr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475679E4-11C3-463D-B857-6E08590BFB67}"/>
                </a:ext>
              </a:extLst>
            </p:cNvPr>
            <p:cNvGrpSpPr/>
            <p:nvPr/>
          </p:nvGrpSpPr>
          <p:grpSpPr>
            <a:xfrm>
              <a:off x="2571576" y="-2395990"/>
              <a:ext cx="3558749" cy="4791980"/>
              <a:chOff x="2571576" y="-2395990"/>
              <a:chExt cx="3558749" cy="4791980"/>
            </a:xfrm>
          </p:grpSpPr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8FF20910-BC0B-440B-B821-8FD156D0BB0F}"/>
                  </a:ext>
                </a:extLst>
              </p:cNvPr>
              <p:cNvSpPr/>
              <p:nvPr/>
            </p:nvSpPr>
            <p:spPr bwMode="auto">
              <a:xfrm>
                <a:off x="4270662" y="-115620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C6242D9B-A699-46A0-86F1-8E2E3386BC65}"/>
                  </a:ext>
                </a:extLst>
              </p:cNvPr>
              <p:cNvSpPr/>
              <p:nvPr/>
            </p:nvSpPr>
            <p:spPr bwMode="auto">
              <a:xfrm flipH="1">
                <a:off x="2571576" y="-115620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56C7C409-F59F-4618-BCD9-E224D60E6D94}"/>
                  </a:ext>
                </a:extLst>
              </p:cNvPr>
              <p:cNvGrpSpPr/>
              <p:nvPr/>
            </p:nvGrpSpPr>
            <p:grpSpPr>
              <a:xfrm>
                <a:off x="3036832" y="303988"/>
                <a:ext cx="900611" cy="1476627"/>
                <a:chOff x="-3729755" y="5343579"/>
                <a:chExt cx="900611" cy="1476627"/>
              </a:xfrm>
            </p:grpSpPr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980385A8-7009-4AC4-A64E-DF87FA41B15E}"/>
                    </a:ext>
                  </a:extLst>
                </p:cNvPr>
                <p:cNvSpPr/>
                <p:nvPr/>
              </p:nvSpPr>
              <p:spPr bwMode="auto">
                <a:xfrm rot="1800000" flipH="1">
                  <a:off x="-3729755" y="5905178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96" name="台形 195">
                  <a:extLst>
                    <a:ext uri="{FF2B5EF4-FFF2-40B4-BE49-F238E27FC236}">
                      <a16:creationId xmlns:a16="http://schemas.microsoft.com/office/drawing/2014/main" id="{604224CA-644E-45A4-A4B2-EBD158231351}"/>
                    </a:ext>
                  </a:extLst>
                </p:cNvPr>
                <p:cNvSpPr/>
                <p:nvPr/>
              </p:nvSpPr>
              <p:spPr bwMode="auto">
                <a:xfrm rot="1800000">
                  <a:off x="-3199577" y="5343579"/>
                  <a:ext cx="370433" cy="788797"/>
                </a:xfrm>
                <a:prstGeom prst="trapezoid">
                  <a:avLst>
                    <a:gd name="adj" fmla="val 38021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97" name="台形 196">
                  <a:extLst>
                    <a:ext uri="{FF2B5EF4-FFF2-40B4-BE49-F238E27FC236}">
                      <a16:creationId xmlns:a16="http://schemas.microsoft.com/office/drawing/2014/main" id="{A1A4BDDD-A51A-4541-B98E-1C5796BDF26F}"/>
                    </a:ext>
                  </a:extLst>
                </p:cNvPr>
                <p:cNvSpPr/>
                <p:nvPr/>
              </p:nvSpPr>
              <p:spPr bwMode="auto">
                <a:xfrm rot="1800000">
                  <a:off x="-3411429" y="5946360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139" name="台形 138">
                <a:extLst>
                  <a:ext uri="{FF2B5EF4-FFF2-40B4-BE49-F238E27FC236}">
                    <a16:creationId xmlns:a16="http://schemas.microsoft.com/office/drawing/2014/main" id="{0D95B14E-6073-4933-86EE-E740F38C65DC}"/>
                  </a:ext>
                </a:extLst>
              </p:cNvPr>
              <p:cNvSpPr/>
              <p:nvPr/>
            </p:nvSpPr>
            <p:spPr bwMode="auto">
              <a:xfrm rot="19800000" flipH="1">
                <a:off x="4696447" y="336323"/>
                <a:ext cx="253038" cy="538484"/>
              </a:xfrm>
              <a:prstGeom prst="trapezoid">
                <a:avLst>
                  <a:gd name="adj" fmla="val 25108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0" name="楕円 139">
                <a:extLst>
                  <a:ext uri="{FF2B5EF4-FFF2-40B4-BE49-F238E27FC236}">
                    <a16:creationId xmlns:a16="http://schemas.microsoft.com/office/drawing/2014/main" id="{C43318DD-0A5F-47E5-BFBF-18ABE637A2AE}"/>
                  </a:ext>
                </a:extLst>
              </p:cNvPr>
              <p:cNvSpPr/>
              <p:nvPr/>
            </p:nvSpPr>
            <p:spPr bwMode="auto">
              <a:xfrm>
                <a:off x="3074054" y="-2395990"/>
                <a:ext cx="2130271" cy="213027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1" name="楕円 140">
                <a:extLst>
                  <a:ext uri="{FF2B5EF4-FFF2-40B4-BE49-F238E27FC236}">
                    <a16:creationId xmlns:a16="http://schemas.microsoft.com/office/drawing/2014/main" id="{96F5D70D-6CE8-44EB-9AF4-C42A099B7E18}"/>
                  </a:ext>
                </a:extLst>
              </p:cNvPr>
              <p:cNvSpPr/>
              <p:nvPr/>
            </p:nvSpPr>
            <p:spPr bwMode="auto">
              <a:xfrm>
                <a:off x="3427542" y="-2395990"/>
                <a:ext cx="2130271" cy="213027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747C312B-1F27-40CD-B04B-E7BEB3A1749C}"/>
                  </a:ext>
                </a:extLst>
              </p:cNvPr>
              <p:cNvSpPr/>
              <p:nvPr/>
            </p:nvSpPr>
            <p:spPr bwMode="auto">
              <a:xfrm rot="20700000">
                <a:off x="3007173" y="-1138441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3" name="四角形: 角を丸くする 142">
                <a:extLst>
                  <a:ext uri="{FF2B5EF4-FFF2-40B4-BE49-F238E27FC236}">
                    <a16:creationId xmlns:a16="http://schemas.microsoft.com/office/drawing/2014/main" id="{CB3CE7E0-4DA4-4105-BD15-933D74EA2EC1}"/>
                  </a:ext>
                </a:extLst>
              </p:cNvPr>
              <p:cNvSpPr/>
              <p:nvPr/>
            </p:nvSpPr>
            <p:spPr bwMode="auto">
              <a:xfrm flipH="1">
                <a:off x="4436007" y="1597528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4" name="フリーフォーム: 図形 143">
                <a:extLst>
                  <a:ext uri="{FF2B5EF4-FFF2-40B4-BE49-F238E27FC236}">
                    <a16:creationId xmlns:a16="http://schemas.microsoft.com/office/drawing/2014/main" id="{F55F99FA-D3E1-4C8D-8224-9FBB9B8793B2}"/>
                  </a:ext>
                </a:extLst>
              </p:cNvPr>
              <p:cNvSpPr/>
              <p:nvPr/>
            </p:nvSpPr>
            <p:spPr bwMode="auto">
              <a:xfrm flipH="1">
                <a:off x="4426701" y="2215970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0854756C-AD1E-4574-AA58-B56028A65AC9}"/>
                  </a:ext>
                </a:extLst>
              </p:cNvPr>
              <p:cNvSpPr/>
              <p:nvPr/>
            </p:nvSpPr>
            <p:spPr bwMode="auto">
              <a:xfrm>
                <a:off x="4057370" y="1597528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9F302EA4-5E07-40F4-8A35-58AE32BD467E}"/>
                  </a:ext>
                </a:extLst>
              </p:cNvPr>
              <p:cNvSpPr/>
              <p:nvPr/>
            </p:nvSpPr>
            <p:spPr bwMode="auto">
              <a:xfrm>
                <a:off x="3753628" y="2215970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7" name="台形 146">
                <a:extLst>
                  <a:ext uri="{FF2B5EF4-FFF2-40B4-BE49-F238E27FC236}">
                    <a16:creationId xmlns:a16="http://schemas.microsoft.com/office/drawing/2014/main" id="{58C202D3-C715-4201-9709-1907D9EB7362}"/>
                  </a:ext>
                </a:extLst>
              </p:cNvPr>
              <p:cNvSpPr/>
              <p:nvPr/>
            </p:nvSpPr>
            <p:spPr bwMode="auto">
              <a:xfrm rot="10800000" flipV="1">
                <a:off x="3835448" y="1068691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kVert">
                <a:fgClr>
                  <a:schemeClr val="accent6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3D26DDBF-FBA5-4AF2-AA71-46C1071BB362}"/>
                  </a:ext>
                </a:extLst>
              </p:cNvPr>
              <p:cNvSpPr/>
              <p:nvPr/>
            </p:nvSpPr>
            <p:spPr bwMode="auto">
              <a:xfrm>
                <a:off x="3857934" y="195460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49" name="楕円 148">
                <a:extLst>
                  <a:ext uri="{FF2B5EF4-FFF2-40B4-BE49-F238E27FC236}">
                    <a16:creationId xmlns:a16="http://schemas.microsoft.com/office/drawing/2014/main" id="{D781B8DC-1F33-40B8-8B3A-87B4A9ACDBA5}"/>
                  </a:ext>
                </a:extLst>
              </p:cNvPr>
              <p:cNvSpPr/>
              <p:nvPr/>
            </p:nvSpPr>
            <p:spPr bwMode="auto">
              <a:xfrm>
                <a:off x="4008429" y="215426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50" name="楕円 149">
                <a:extLst>
                  <a:ext uri="{FF2B5EF4-FFF2-40B4-BE49-F238E27FC236}">
                    <a16:creationId xmlns:a16="http://schemas.microsoft.com/office/drawing/2014/main" id="{F6642A2D-26E2-4CE1-B6B6-2EE2349C844E}"/>
                  </a:ext>
                </a:extLst>
              </p:cNvPr>
              <p:cNvSpPr/>
              <p:nvPr/>
            </p:nvSpPr>
            <p:spPr bwMode="auto">
              <a:xfrm>
                <a:off x="4094154" y="276460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51" name="台形 150">
                <a:extLst>
                  <a:ext uri="{FF2B5EF4-FFF2-40B4-BE49-F238E27FC236}">
                    <a16:creationId xmlns:a16="http://schemas.microsoft.com/office/drawing/2014/main" id="{D99D4C21-3F86-4329-9BE5-2044ADE8D17A}"/>
                  </a:ext>
                </a:extLst>
              </p:cNvPr>
              <p:cNvSpPr/>
              <p:nvPr/>
            </p:nvSpPr>
            <p:spPr bwMode="auto">
              <a:xfrm rot="10800000">
                <a:off x="3897549" y="195460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572824A2-CE05-4CB8-9A67-6C8AFA523FA9}"/>
                  </a:ext>
                </a:extLst>
              </p:cNvPr>
              <p:cNvSpPr/>
              <p:nvPr/>
            </p:nvSpPr>
            <p:spPr bwMode="auto">
              <a:xfrm>
                <a:off x="4139190" y="-160140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53" name="台形 152">
                <a:extLst>
                  <a:ext uri="{FF2B5EF4-FFF2-40B4-BE49-F238E27FC236}">
                    <a16:creationId xmlns:a16="http://schemas.microsoft.com/office/drawing/2014/main" id="{62140758-6688-44CD-9438-7650AC2BA16A}"/>
                  </a:ext>
                </a:extLst>
              </p:cNvPr>
              <p:cNvSpPr/>
              <p:nvPr/>
            </p:nvSpPr>
            <p:spPr bwMode="auto">
              <a:xfrm rot="10800000">
                <a:off x="4224854" y="430706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1A6A1DDB-83C5-43DA-946C-91C76C63003E}"/>
                  </a:ext>
                </a:extLst>
              </p:cNvPr>
              <p:cNvGrpSpPr/>
              <p:nvPr/>
            </p:nvGrpSpPr>
            <p:grpSpPr>
              <a:xfrm rot="900000">
                <a:off x="4170851" y="595804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93" name="楕円 50">
                  <a:extLst>
                    <a:ext uri="{FF2B5EF4-FFF2-40B4-BE49-F238E27FC236}">
                      <a16:creationId xmlns:a16="http://schemas.microsoft.com/office/drawing/2014/main" id="{7315233D-B6F3-4CD5-84E1-2AA27750EAE3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94" name="楕円 50">
                  <a:extLst>
                    <a:ext uri="{FF2B5EF4-FFF2-40B4-BE49-F238E27FC236}">
                      <a16:creationId xmlns:a16="http://schemas.microsoft.com/office/drawing/2014/main" id="{E55FE6B5-4522-4D0C-B602-7A41BB1215A8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A04FE0A3-0915-47BE-B93C-7401A6C860B9}"/>
                  </a:ext>
                </a:extLst>
              </p:cNvPr>
              <p:cNvSpPr/>
              <p:nvPr/>
            </p:nvSpPr>
            <p:spPr bwMode="auto">
              <a:xfrm rot="900000" flipH="1">
                <a:off x="5121528" y="-1138442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56" name="四角形: 角を丸くする 155">
                <a:extLst>
                  <a:ext uri="{FF2B5EF4-FFF2-40B4-BE49-F238E27FC236}">
                    <a16:creationId xmlns:a16="http://schemas.microsoft.com/office/drawing/2014/main" id="{9735173D-9A85-4902-A285-1549641B8322}"/>
                  </a:ext>
                </a:extLst>
              </p:cNvPr>
              <p:cNvSpPr/>
              <p:nvPr/>
            </p:nvSpPr>
            <p:spPr bwMode="auto">
              <a:xfrm flipH="1">
                <a:off x="4436006" y="1904880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57" name="四角形: 角を丸くする 156">
                <a:extLst>
                  <a:ext uri="{FF2B5EF4-FFF2-40B4-BE49-F238E27FC236}">
                    <a16:creationId xmlns:a16="http://schemas.microsoft.com/office/drawing/2014/main" id="{90435173-A339-486F-8A24-A988F96EEDCB}"/>
                  </a:ext>
                </a:extLst>
              </p:cNvPr>
              <p:cNvSpPr/>
              <p:nvPr/>
            </p:nvSpPr>
            <p:spPr bwMode="auto">
              <a:xfrm>
                <a:off x="4057370" y="1904880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034EFCE6-A054-446E-A467-BD92F5AD674B}"/>
                  </a:ext>
                </a:extLst>
              </p:cNvPr>
              <p:cNvGrpSpPr/>
              <p:nvPr/>
            </p:nvGrpSpPr>
            <p:grpSpPr>
              <a:xfrm rot="20700000">
                <a:off x="4309488" y="595803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191" name="楕円 50">
                  <a:extLst>
                    <a:ext uri="{FF2B5EF4-FFF2-40B4-BE49-F238E27FC236}">
                      <a16:creationId xmlns:a16="http://schemas.microsoft.com/office/drawing/2014/main" id="{85F09702-E6DB-419E-A7AB-6C04C1CA7C46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92" name="楕円 50">
                  <a:extLst>
                    <a:ext uri="{FF2B5EF4-FFF2-40B4-BE49-F238E27FC236}">
                      <a16:creationId xmlns:a16="http://schemas.microsoft.com/office/drawing/2014/main" id="{0C40286E-CFBA-475A-BADA-FF5A0FA39915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A21A318E-512F-4F89-B7E9-AEADA82C88D1}"/>
                  </a:ext>
                </a:extLst>
              </p:cNvPr>
              <p:cNvSpPr/>
              <p:nvPr/>
            </p:nvSpPr>
            <p:spPr bwMode="auto">
              <a:xfrm>
                <a:off x="4221346" y="578788"/>
                <a:ext cx="192712" cy="135015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63DFC407-347F-48BC-9220-F0FFD94DBFCA}"/>
                  </a:ext>
                </a:extLst>
              </p:cNvPr>
              <p:cNvGrpSpPr/>
              <p:nvPr/>
            </p:nvGrpSpPr>
            <p:grpSpPr>
              <a:xfrm>
                <a:off x="3186100" y="-615702"/>
                <a:ext cx="2249447" cy="1036299"/>
                <a:chOff x="3186100" y="-615702"/>
                <a:chExt cx="2249447" cy="1036299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5A973BF2-6680-4946-9350-87D5F42134B4}"/>
                    </a:ext>
                  </a:extLst>
                </p:cNvPr>
                <p:cNvSpPr/>
                <p:nvPr/>
              </p:nvSpPr>
              <p:spPr bwMode="auto">
                <a:xfrm>
                  <a:off x="3186100" y="-615702"/>
                  <a:ext cx="2249447" cy="999063"/>
                </a:xfrm>
                <a:custGeom>
                  <a:avLst/>
                  <a:gdLst>
                    <a:gd name="connsiteX0" fmla="*/ 31249 w 2249447"/>
                    <a:gd name="connsiteY0" fmla="*/ 0 h 999063"/>
                    <a:gd name="connsiteX1" fmla="*/ 1120118 w 2249447"/>
                    <a:gd name="connsiteY1" fmla="*/ 967064 h 999063"/>
                    <a:gd name="connsiteX2" fmla="*/ 2218262 w 2249447"/>
                    <a:gd name="connsiteY2" fmla="*/ 10255 h 999063"/>
                    <a:gd name="connsiteX3" fmla="*/ 2249447 w 2249447"/>
                    <a:gd name="connsiteY3" fmla="*/ 17410 h 999063"/>
                    <a:gd name="connsiteX4" fmla="*/ 1119969 w 2249447"/>
                    <a:gd name="connsiteY4" fmla="*/ 999048 h 999063"/>
                    <a:gd name="connsiteX5" fmla="*/ 0 w 2249447"/>
                    <a:gd name="connsiteY5" fmla="*/ 6864 h 99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49447" h="999063">
                      <a:moveTo>
                        <a:pt x="31249" y="0"/>
                      </a:moveTo>
                      <a:cubicBezTo>
                        <a:pt x="136558" y="560469"/>
                        <a:pt x="591123" y="964185"/>
                        <a:pt x="1120118" y="967064"/>
                      </a:cubicBezTo>
                      <a:cubicBezTo>
                        <a:pt x="1649698" y="969947"/>
                        <a:pt x="2108339" y="570334"/>
                        <a:pt x="2218262" y="10255"/>
                      </a:cubicBezTo>
                      <a:lnTo>
                        <a:pt x="2249447" y="17410"/>
                      </a:lnTo>
                      <a:cubicBezTo>
                        <a:pt x="2136188" y="592074"/>
                        <a:pt x="1664526" y="1001999"/>
                        <a:pt x="1119969" y="999048"/>
                      </a:cubicBezTo>
                      <a:cubicBezTo>
                        <a:pt x="575996" y="996099"/>
                        <a:pt x="108508" y="581950"/>
                        <a:pt x="0" y="686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90" name="楕円 189">
                  <a:extLst>
                    <a:ext uri="{FF2B5EF4-FFF2-40B4-BE49-F238E27FC236}">
                      <a16:creationId xmlns:a16="http://schemas.microsoft.com/office/drawing/2014/main" id="{3C92D9CF-56D3-40D7-AA84-730B654A5E27}"/>
                    </a:ext>
                  </a:extLst>
                </p:cNvPr>
                <p:cNvSpPr/>
                <p:nvPr/>
              </p:nvSpPr>
              <p:spPr bwMode="auto">
                <a:xfrm>
                  <a:off x="4266496" y="309135"/>
                  <a:ext cx="96443" cy="11146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B6AAC36A-5420-441E-A345-AE471A222A57}"/>
                  </a:ext>
                </a:extLst>
              </p:cNvPr>
              <p:cNvGrpSpPr/>
              <p:nvPr/>
            </p:nvGrpSpPr>
            <p:grpSpPr>
              <a:xfrm rot="20902343">
                <a:off x="3047403" y="-939051"/>
                <a:ext cx="248540" cy="406332"/>
                <a:chOff x="3056592" y="-882826"/>
                <a:chExt cx="216439" cy="353851"/>
              </a:xfrm>
            </p:grpSpPr>
            <p:sp>
              <p:nvSpPr>
                <p:cNvPr id="184" name="楕円 183">
                  <a:extLst>
                    <a:ext uri="{FF2B5EF4-FFF2-40B4-BE49-F238E27FC236}">
                      <a16:creationId xmlns:a16="http://schemas.microsoft.com/office/drawing/2014/main" id="{C3E5DE0D-623B-42D2-AF5D-E8704B052805}"/>
                    </a:ext>
                  </a:extLst>
                </p:cNvPr>
                <p:cNvSpPr/>
                <p:nvPr/>
              </p:nvSpPr>
              <p:spPr bwMode="auto">
                <a:xfrm>
                  <a:off x="3141753" y="-591055"/>
                  <a:ext cx="49122" cy="6208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85" name="楕円 184">
                  <a:extLst>
                    <a:ext uri="{FF2B5EF4-FFF2-40B4-BE49-F238E27FC236}">
                      <a16:creationId xmlns:a16="http://schemas.microsoft.com/office/drawing/2014/main" id="{C87AD687-8701-4903-B4D1-EBC7EF7DF830}"/>
                    </a:ext>
                  </a:extLst>
                </p:cNvPr>
                <p:cNvSpPr/>
                <p:nvPr/>
              </p:nvSpPr>
              <p:spPr bwMode="auto">
                <a:xfrm>
                  <a:off x="3117940" y="-702469"/>
                  <a:ext cx="96748" cy="143044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186" name="グループ化 185">
                  <a:extLst>
                    <a:ext uri="{FF2B5EF4-FFF2-40B4-BE49-F238E27FC236}">
                      <a16:creationId xmlns:a16="http://schemas.microsoft.com/office/drawing/2014/main" id="{5BB3A252-3FCD-41F0-8CE4-B10F7EF1E27C}"/>
                    </a:ext>
                  </a:extLst>
                </p:cNvPr>
                <p:cNvGrpSpPr/>
                <p:nvPr/>
              </p:nvGrpSpPr>
              <p:grpSpPr>
                <a:xfrm>
                  <a:off x="3056592" y="-882826"/>
                  <a:ext cx="216439" cy="255557"/>
                  <a:chOff x="3056592" y="-882826"/>
                  <a:chExt cx="216439" cy="255557"/>
                </a:xfrm>
              </p:grpSpPr>
              <p:sp>
                <p:nvSpPr>
                  <p:cNvPr id="187" name="楕円 186">
                    <a:extLst>
                      <a:ext uri="{FF2B5EF4-FFF2-40B4-BE49-F238E27FC236}">
                        <a16:creationId xmlns:a16="http://schemas.microsoft.com/office/drawing/2014/main" id="{6E6F87B4-170E-4FB4-A194-DC1FA4EA8D4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56592" y="-882826"/>
                    <a:ext cx="216439" cy="25555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188" name="楕円 187">
                    <a:extLst>
                      <a:ext uri="{FF2B5EF4-FFF2-40B4-BE49-F238E27FC236}">
                        <a16:creationId xmlns:a16="http://schemas.microsoft.com/office/drawing/2014/main" id="{9D7F4298-20C4-4DF7-97B4-E16F77FCEB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64656" y="-825499"/>
                    <a:ext cx="77528" cy="140904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</p:grpSp>
          <p:grpSp>
            <p:nvGrpSpPr>
              <p:cNvPr id="162" name="グループ化 161">
                <a:extLst>
                  <a:ext uri="{FF2B5EF4-FFF2-40B4-BE49-F238E27FC236}">
                    <a16:creationId xmlns:a16="http://schemas.microsoft.com/office/drawing/2014/main" id="{D23A1D99-2B71-4F16-8C44-B55A38FD6954}"/>
                  </a:ext>
                </a:extLst>
              </p:cNvPr>
              <p:cNvGrpSpPr/>
              <p:nvPr/>
            </p:nvGrpSpPr>
            <p:grpSpPr>
              <a:xfrm>
                <a:off x="4059347" y="350134"/>
                <a:ext cx="994150" cy="644621"/>
                <a:chOff x="4059347" y="350134"/>
                <a:chExt cx="994150" cy="644621"/>
              </a:xfrm>
            </p:grpSpPr>
            <p:sp>
              <p:nvSpPr>
                <p:cNvPr id="179" name="四角形: 角を丸くする 311">
                  <a:extLst>
                    <a:ext uri="{FF2B5EF4-FFF2-40B4-BE49-F238E27FC236}">
                      <a16:creationId xmlns:a16="http://schemas.microsoft.com/office/drawing/2014/main" id="{47B38667-D8EE-4BCF-9533-7983BB82114A}"/>
                    </a:ext>
                  </a:extLst>
                </p:cNvPr>
                <p:cNvSpPr/>
                <p:nvPr/>
              </p:nvSpPr>
              <p:spPr bwMode="auto">
                <a:xfrm>
                  <a:off x="4059349" y="374802"/>
                  <a:ext cx="456769" cy="343118"/>
                </a:xfrm>
                <a:custGeom>
                  <a:avLst/>
                  <a:gdLst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42937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9236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43917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292" h="483801">
                      <a:moveTo>
                        <a:pt x="0" y="42937"/>
                      </a:moveTo>
                      <a:cubicBezTo>
                        <a:pt x="0" y="19224"/>
                        <a:pt x="19224" y="0"/>
                        <a:pt x="42937" y="0"/>
                      </a:cubicBezTo>
                      <a:lnTo>
                        <a:pt x="515355" y="0"/>
                      </a:lnTo>
                      <a:cubicBezTo>
                        <a:pt x="539068" y="0"/>
                        <a:pt x="558292" y="19224"/>
                        <a:pt x="558292" y="42937"/>
                      </a:cubicBezTo>
                      <a:lnTo>
                        <a:pt x="484474" y="440864"/>
                      </a:lnTo>
                      <a:cubicBezTo>
                        <a:pt x="484474" y="464577"/>
                        <a:pt x="467630" y="483801"/>
                        <a:pt x="443917" y="483801"/>
                      </a:cubicBezTo>
                      <a:lnTo>
                        <a:pt x="97706" y="483801"/>
                      </a:lnTo>
                      <a:cubicBezTo>
                        <a:pt x="73993" y="483801"/>
                        <a:pt x="66675" y="464577"/>
                        <a:pt x="66675" y="440864"/>
                      </a:cubicBezTo>
                      <a:lnTo>
                        <a:pt x="0" y="42937"/>
                      </a:ln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80" name="四角形: 角を丸くする 179">
                  <a:extLst>
                    <a:ext uri="{FF2B5EF4-FFF2-40B4-BE49-F238E27FC236}">
                      <a16:creationId xmlns:a16="http://schemas.microsoft.com/office/drawing/2014/main" id="{946EAD93-C2D3-4B38-8D04-EE57BAE836C6}"/>
                    </a:ext>
                  </a:extLst>
                </p:cNvPr>
                <p:cNvSpPr/>
                <p:nvPr/>
              </p:nvSpPr>
              <p:spPr bwMode="auto">
                <a:xfrm>
                  <a:off x="4059347" y="350134"/>
                  <a:ext cx="456769" cy="54957"/>
                </a:xfrm>
                <a:prstGeom prst="roundRect">
                  <a:avLst>
                    <a:gd name="adj" fmla="val 34389"/>
                  </a:avLst>
                </a:pr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57BF33BA-D4CB-445A-B036-FE6E10293B7A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4182193" y="446435"/>
                  <a:ext cx="351136" cy="573468"/>
                </a:xfrm>
                <a:custGeom>
                  <a:avLst/>
                  <a:gdLst>
                    <a:gd name="connsiteX0" fmla="*/ 0 w 351136"/>
                    <a:gd name="connsiteY0" fmla="*/ 119121 h 653441"/>
                    <a:gd name="connsiteX1" fmla="*/ 0 w 351136"/>
                    <a:gd name="connsiteY1" fmla="*/ 312485 h 653441"/>
                    <a:gd name="connsiteX2" fmla="*/ 0 w 351136"/>
                    <a:gd name="connsiteY2" fmla="*/ 449883 h 653441"/>
                    <a:gd name="connsiteX3" fmla="*/ 0 w 351136"/>
                    <a:gd name="connsiteY3" fmla="*/ 482962 h 653441"/>
                    <a:gd name="connsiteX4" fmla="*/ 170478 w 351136"/>
                    <a:gd name="connsiteY4" fmla="*/ 653440 h 653441"/>
                    <a:gd name="connsiteX5" fmla="*/ 180657 w 351136"/>
                    <a:gd name="connsiteY5" fmla="*/ 653441 h 653441"/>
                    <a:gd name="connsiteX6" fmla="*/ 351135 w 351136"/>
                    <a:gd name="connsiteY6" fmla="*/ 482963 h 653441"/>
                    <a:gd name="connsiteX7" fmla="*/ 351135 w 351136"/>
                    <a:gd name="connsiteY7" fmla="*/ 354078 h 653441"/>
                    <a:gd name="connsiteX8" fmla="*/ 351136 w 351136"/>
                    <a:gd name="connsiteY8" fmla="*/ 150602 h 653441"/>
                    <a:gd name="connsiteX9" fmla="*/ 316477 w 351136"/>
                    <a:gd name="connsiteY9" fmla="*/ 115943 h 653441"/>
                    <a:gd name="connsiteX10" fmla="*/ 281818 w 351136"/>
                    <a:gd name="connsiteY10" fmla="*/ 150602 h 653441"/>
                    <a:gd name="connsiteX11" fmla="*/ 281818 w 351136"/>
                    <a:gd name="connsiteY11" fmla="*/ 312485 h 653441"/>
                    <a:gd name="connsiteX12" fmla="*/ 275346 w 351136"/>
                    <a:gd name="connsiteY12" fmla="*/ 312485 h 653441"/>
                    <a:gd name="connsiteX13" fmla="*/ 275346 w 351136"/>
                    <a:gd name="connsiteY13" fmla="*/ 112400 h 653441"/>
                    <a:gd name="connsiteX14" fmla="*/ 232518 w 351136"/>
                    <a:gd name="connsiteY14" fmla="*/ 69572 h 653441"/>
                    <a:gd name="connsiteX15" fmla="*/ 189690 w 351136"/>
                    <a:gd name="connsiteY15" fmla="*/ 112400 h 653441"/>
                    <a:gd name="connsiteX16" fmla="*/ 189690 w 351136"/>
                    <a:gd name="connsiteY16" fmla="*/ 312485 h 653441"/>
                    <a:gd name="connsiteX17" fmla="*/ 180501 w 351136"/>
                    <a:gd name="connsiteY17" fmla="*/ 312485 h 653441"/>
                    <a:gd name="connsiteX18" fmla="*/ 180501 w 351136"/>
                    <a:gd name="connsiteY18" fmla="*/ 42828 h 653441"/>
                    <a:gd name="connsiteX19" fmla="*/ 137673 w 351136"/>
                    <a:gd name="connsiteY19" fmla="*/ 0 h 653441"/>
                    <a:gd name="connsiteX20" fmla="*/ 94845 w 351136"/>
                    <a:gd name="connsiteY20" fmla="*/ 42828 h 653441"/>
                    <a:gd name="connsiteX21" fmla="*/ 94845 w 351136"/>
                    <a:gd name="connsiteY21" fmla="*/ 312485 h 653441"/>
                    <a:gd name="connsiteX22" fmla="*/ 85656 w 351136"/>
                    <a:gd name="connsiteY22" fmla="*/ 312485 h 653441"/>
                    <a:gd name="connsiteX23" fmla="*/ 85656 w 351136"/>
                    <a:gd name="connsiteY23" fmla="*/ 119121 h 653441"/>
                    <a:gd name="connsiteX24" fmla="*/ 42828 w 351136"/>
                    <a:gd name="connsiteY24" fmla="*/ 76293 h 653441"/>
                    <a:gd name="connsiteX25" fmla="*/ 0 w 351136"/>
                    <a:gd name="connsiteY25" fmla="*/ 119121 h 653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51136" h="653441">
                      <a:moveTo>
                        <a:pt x="0" y="119121"/>
                      </a:moveTo>
                      <a:lnTo>
                        <a:pt x="0" y="312485"/>
                      </a:lnTo>
                      <a:lnTo>
                        <a:pt x="0" y="449883"/>
                      </a:lnTo>
                      <a:lnTo>
                        <a:pt x="0" y="482962"/>
                      </a:lnTo>
                      <a:cubicBezTo>
                        <a:pt x="0" y="577114"/>
                        <a:pt x="76326" y="653440"/>
                        <a:pt x="170478" y="653440"/>
                      </a:cubicBezTo>
                      <a:lnTo>
                        <a:pt x="180657" y="653441"/>
                      </a:lnTo>
                      <a:cubicBezTo>
                        <a:pt x="274809" y="653441"/>
                        <a:pt x="351135" y="577115"/>
                        <a:pt x="351135" y="482963"/>
                      </a:cubicBezTo>
                      <a:lnTo>
                        <a:pt x="351135" y="354078"/>
                      </a:lnTo>
                      <a:cubicBezTo>
                        <a:pt x="351135" y="286253"/>
                        <a:pt x="351136" y="218427"/>
                        <a:pt x="351136" y="150602"/>
                      </a:cubicBezTo>
                      <a:cubicBezTo>
                        <a:pt x="351136" y="131460"/>
                        <a:pt x="335619" y="115943"/>
                        <a:pt x="316477" y="115943"/>
                      </a:cubicBezTo>
                      <a:cubicBezTo>
                        <a:pt x="297335" y="115943"/>
                        <a:pt x="281818" y="131460"/>
                        <a:pt x="281818" y="150602"/>
                      </a:cubicBezTo>
                      <a:lnTo>
                        <a:pt x="281818" y="312485"/>
                      </a:lnTo>
                      <a:lnTo>
                        <a:pt x="275346" y="312485"/>
                      </a:lnTo>
                      <a:lnTo>
                        <a:pt x="275346" y="112400"/>
                      </a:lnTo>
                      <a:cubicBezTo>
                        <a:pt x="275346" y="88747"/>
                        <a:pt x="256171" y="69572"/>
                        <a:pt x="232518" y="69572"/>
                      </a:cubicBezTo>
                      <a:cubicBezTo>
                        <a:pt x="208865" y="69572"/>
                        <a:pt x="189690" y="88747"/>
                        <a:pt x="189690" y="112400"/>
                      </a:cubicBezTo>
                      <a:lnTo>
                        <a:pt x="189690" y="312485"/>
                      </a:lnTo>
                      <a:lnTo>
                        <a:pt x="180501" y="312485"/>
                      </a:lnTo>
                      <a:lnTo>
                        <a:pt x="180501" y="42828"/>
                      </a:lnTo>
                      <a:cubicBezTo>
                        <a:pt x="180501" y="19175"/>
                        <a:pt x="161326" y="0"/>
                        <a:pt x="137673" y="0"/>
                      </a:cubicBezTo>
                      <a:cubicBezTo>
                        <a:pt x="114020" y="0"/>
                        <a:pt x="94845" y="19175"/>
                        <a:pt x="94845" y="42828"/>
                      </a:cubicBezTo>
                      <a:lnTo>
                        <a:pt x="94845" y="312485"/>
                      </a:lnTo>
                      <a:lnTo>
                        <a:pt x="85656" y="312485"/>
                      </a:lnTo>
                      <a:lnTo>
                        <a:pt x="85656" y="119121"/>
                      </a:lnTo>
                      <a:cubicBezTo>
                        <a:pt x="85656" y="95468"/>
                        <a:pt x="66481" y="76293"/>
                        <a:pt x="42828" y="76293"/>
                      </a:cubicBezTo>
                      <a:cubicBezTo>
                        <a:pt x="19175" y="76293"/>
                        <a:pt x="0" y="95468"/>
                        <a:pt x="0" y="1191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82" name="台形 181">
                  <a:extLst>
                    <a:ext uri="{FF2B5EF4-FFF2-40B4-BE49-F238E27FC236}">
                      <a16:creationId xmlns:a16="http://schemas.microsoft.com/office/drawing/2014/main" id="{4013EEFF-126D-4755-965A-75BB3B11B9B7}"/>
                    </a:ext>
                  </a:extLst>
                </p:cNvPr>
                <p:cNvSpPr/>
                <p:nvPr/>
              </p:nvSpPr>
              <p:spPr bwMode="auto">
                <a:xfrm rot="6248521" flipH="1">
                  <a:off x="4650705" y="591964"/>
                  <a:ext cx="370433" cy="435150"/>
                </a:xfrm>
                <a:prstGeom prst="trapezoid">
                  <a:avLst>
                    <a:gd name="adj" fmla="val 27299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83" name="台形 182">
                  <a:extLst>
                    <a:ext uri="{FF2B5EF4-FFF2-40B4-BE49-F238E27FC236}">
                      <a16:creationId xmlns:a16="http://schemas.microsoft.com/office/drawing/2014/main" id="{0ACEEAF8-F00E-4738-9536-C06E6F426B2B}"/>
                    </a:ext>
                  </a:extLst>
                </p:cNvPr>
                <p:cNvSpPr/>
                <p:nvPr/>
              </p:nvSpPr>
              <p:spPr bwMode="auto">
                <a:xfrm rot="6248521" flipH="1">
                  <a:off x="4445504" y="671504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163" name="グループ化 162">
                <a:extLst>
                  <a:ext uri="{FF2B5EF4-FFF2-40B4-BE49-F238E27FC236}">
                    <a16:creationId xmlns:a16="http://schemas.microsoft.com/office/drawing/2014/main" id="{5024C7D5-D5FB-4706-9A20-D91D978D75D2}"/>
                  </a:ext>
                </a:extLst>
              </p:cNvPr>
              <p:cNvGrpSpPr/>
              <p:nvPr/>
            </p:nvGrpSpPr>
            <p:grpSpPr>
              <a:xfrm rot="697657" flipH="1">
                <a:off x="5327166" y="-939050"/>
                <a:ext cx="248540" cy="406332"/>
                <a:chOff x="3056592" y="-882826"/>
                <a:chExt cx="216439" cy="353851"/>
              </a:xfrm>
            </p:grpSpPr>
            <p:sp>
              <p:nvSpPr>
                <p:cNvPr id="174" name="楕円 173">
                  <a:extLst>
                    <a:ext uri="{FF2B5EF4-FFF2-40B4-BE49-F238E27FC236}">
                      <a16:creationId xmlns:a16="http://schemas.microsoft.com/office/drawing/2014/main" id="{1D72210B-6D1C-44A3-A519-270B1096BDBE}"/>
                    </a:ext>
                  </a:extLst>
                </p:cNvPr>
                <p:cNvSpPr/>
                <p:nvPr/>
              </p:nvSpPr>
              <p:spPr bwMode="auto">
                <a:xfrm>
                  <a:off x="3141753" y="-591055"/>
                  <a:ext cx="49122" cy="6208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75" name="楕円 174">
                  <a:extLst>
                    <a:ext uri="{FF2B5EF4-FFF2-40B4-BE49-F238E27FC236}">
                      <a16:creationId xmlns:a16="http://schemas.microsoft.com/office/drawing/2014/main" id="{CD945CBC-09E1-4ADC-80DC-48F73DEE818F}"/>
                    </a:ext>
                  </a:extLst>
                </p:cNvPr>
                <p:cNvSpPr/>
                <p:nvPr/>
              </p:nvSpPr>
              <p:spPr bwMode="auto">
                <a:xfrm>
                  <a:off x="3117940" y="-702469"/>
                  <a:ext cx="96748" cy="143044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A47E7C78-A091-488F-AF30-7B2FD6A0F183}"/>
                    </a:ext>
                  </a:extLst>
                </p:cNvPr>
                <p:cNvGrpSpPr/>
                <p:nvPr/>
              </p:nvGrpSpPr>
              <p:grpSpPr>
                <a:xfrm>
                  <a:off x="3056592" y="-882826"/>
                  <a:ext cx="216439" cy="255557"/>
                  <a:chOff x="3056592" y="-882826"/>
                  <a:chExt cx="216439" cy="255557"/>
                </a:xfrm>
              </p:grpSpPr>
              <p:sp>
                <p:nvSpPr>
                  <p:cNvPr id="177" name="楕円 176">
                    <a:extLst>
                      <a:ext uri="{FF2B5EF4-FFF2-40B4-BE49-F238E27FC236}">
                        <a16:creationId xmlns:a16="http://schemas.microsoft.com/office/drawing/2014/main" id="{0C9A0A5B-B08D-41EC-AF39-5B798B4802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56592" y="-882826"/>
                    <a:ext cx="216439" cy="25555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178" name="楕円 177">
                    <a:extLst>
                      <a:ext uri="{FF2B5EF4-FFF2-40B4-BE49-F238E27FC236}">
                        <a16:creationId xmlns:a16="http://schemas.microsoft.com/office/drawing/2014/main" id="{156EF325-1311-4F4D-B8EA-F7043E4CC70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64656" y="-825499"/>
                    <a:ext cx="77528" cy="140904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</p:grpSp>
          <p:grpSp>
            <p:nvGrpSpPr>
              <p:cNvPr id="164" name="グループ化 163">
                <a:extLst>
                  <a:ext uri="{FF2B5EF4-FFF2-40B4-BE49-F238E27FC236}">
                    <a16:creationId xmlns:a16="http://schemas.microsoft.com/office/drawing/2014/main" id="{21976E7E-BF95-4597-8E57-169C1C6AF93C}"/>
                  </a:ext>
                </a:extLst>
              </p:cNvPr>
              <p:cNvGrpSpPr/>
              <p:nvPr/>
            </p:nvGrpSpPr>
            <p:grpSpPr>
              <a:xfrm>
                <a:off x="3173404" y="-2190038"/>
                <a:ext cx="2291550" cy="2291550"/>
                <a:chOff x="3173404" y="-2190038"/>
                <a:chExt cx="2291550" cy="2291550"/>
              </a:xfrm>
            </p:grpSpPr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FE7C7172-A7DC-48C6-90CE-440B4011BA3F}"/>
                    </a:ext>
                  </a:extLst>
                </p:cNvPr>
                <p:cNvSpPr/>
                <p:nvPr/>
              </p:nvSpPr>
              <p:spPr bwMode="auto">
                <a:xfrm>
                  <a:off x="3173404" y="-219003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EAB90082-D290-4A3F-9740-7CCFFFD45469}"/>
                    </a:ext>
                  </a:extLst>
                </p:cNvPr>
                <p:cNvSpPr/>
                <p:nvPr/>
              </p:nvSpPr>
              <p:spPr bwMode="auto">
                <a:xfrm rot="5400000">
                  <a:off x="3587677" y="-1772548"/>
                  <a:ext cx="170662" cy="604306"/>
                </a:xfrm>
                <a:prstGeom prst="moon">
                  <a:avLst>
                    <a:gd name="adj" fmla="val 56377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67" name="月 166">
                  <a:extLst>
                    <a:ext uri="{FF2B5EF4-FFF2-40B4-BE49-F238E27FC236}">
                      <a16:creationId xmlns:a16="http://schemas.microsoft.com/office/drawing/2014/main" id="{18716109-6F73-4F41-80B1-0396C763EB7B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4863746" y="-1772548"/>
                  <a:ext cx="170662" cy="604306"/>
                </a:xfrm>
                <a:prstGeom prst="moon">
                  <a:avLst>
                    <a:gd name="adj" fmla="val 56377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C79F44A3-2AC2-4A2B-9120-1CF8C0237AE6}"/>
                    </a:ext>
                  </a:extLst>
                </p:cNvPr>
                <p:cNvSpPr/>
                <p:nvPr/>
              </p:nvSpPr>
              <p:spPr bwMode="auto">
                <a:xfrm>
                  <a:off x="3900336" y="-371352"/>
                  <a:ext cx="813014" cy="265772"/>
                </a:xfrm>
                <a:custGeom>
                  <a:avLst/>
                  <a:gdLst>
                    <a:gd name="connsiteX0" fmla="*/ 337851 w 675703"/>
                    <a:gd name="connsiteY0" fmla="*/ 0 h 265772"/>
                    <a:gd name="connsiteX1" fmla="*/ 605456 w 675703"/>
                    <a:gd name="connsiteY1" fmla="*/ 18490 h 265772"/>
                    <a:gd name="connsiteX2" fmla="*/ 675703 w 675703"/>
                    <a:gd name="connsiteY2" fmla="*/ 31538 h 265772"/>
                    <a:gd name="connsiteX3" fmla="*/ 649432 w 675703"/>
                    <a:gd name="connsiteY3" fmla="*/ 122074 h 265772"/>
                    <a:gd name="connsiteX4" fmla="*/ 337851 w 675703"/>
                    <a:gd name="connsiteY4" fmla="*/ 265772 h 265772"/>
                    <a:gd name="connsiteX5" fmla="*/ 26270 w 675703"/>
                    <a:gd name="connsiteY5" fmla="*/ 122074 h 265772"/>
                    <a:gd name="connsiteX6" fmla="*/ 0 w 675703"/>
                    <a:gd name="connsiteY6" fmla="*/ 31538 h 265772"/>
                    <a:gd name="connsiteX7" fmla="*/ 70246 w 675703"/>
                    <a:gd name="connsiteY7" fmla="*/ 18490 h 265772"/>
                    <a:gd name="connsiteX8" fmla="*/ 337851 w 675703"/>
                    <a:gd name="connsiteY8" fmla="*/ 0 h 265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75703" h="265772">
                      <a:moveTo>
                        <a:pt x="337851" y="0"/>
                      </a:moveTo>
                      <a:cubicBezTo>
                        <a:pt x="432775" y="0"/>
                        <a:pt x="523205" y="6584"/>
                        <a:pt x="605456" y="18490"/>
                      </a:cubicBezTo>
                      <a:lnTo>
                        <a:pt x="675703" y="31538"/>
                      </a:lnTo>
                      <a:lnTo>
                        <a:pt x="649432" y="122074"/>
                      </a:lnTo>
                      <a:cubicBezTo>
                        <a:pt x="598098" y="206520"/>
                        <a:pt x="477920" y="265772"/>
                        <a:pt x="337851" y="265772"/>
                      </a:cubicBezTo>
                      <a:cubicBezTo>
                        <a:pt x="197783" y="265772"/>
                        <a:pt x="77605" y="206520"/>
                        <a:pt x="26270" y="122074"/>
                      </a:cubicBezTo>
                      <a:lnTo>
                        <a:pt x="0" y="31538"/>
                      </a:lnTo>
                      <a:lnTo>
                        <a:pt x="70246" y="18490"/>
                      </a:lnTo>
                      <a:cubicBezTo>
                        <a:pt x="152497" y="6584"/>
                        <a:pt x="242928" y="0"/>
                        <a:pt x="33785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69" name="楕円 168">
                  <a:extLst>
                    <a:ext uri="{FF2B5EF4-FFF2-40B4-BE49-F238E27FC236}">
                      <a16:creationId xmlns:a16="http://schemas.microsoft.com/office/drawing/2014/main" id="{1D668B14-1283-4C13-8C47-07ECACA257E7}"/>
                    </a:ext>
                  </a:extLst>
                </p:cNvPr>
                <p:cNvSpPr/>
                <p:nvPr/>
              </p:nvSpPr>
              <p:spPr bwMode="auto">
                <a:xfrm>
                  <a:off x="4205256" y="-541267"/>
                  <a:ext cx="227847" cy="90100"/>
                </a:xfrm>
                <a:prstGeom prst="ellipse">
                  <a:avLst/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70" name="楕円 169">
                  <a:extLst>
                    <a:ext uri="{FF2B5EF4-FFF2-40B4-BE49-F238E27FC236}">
                      <a16:creationId xmlns:a16="http://schemas.microsoft.com/office/drawing/2014/main" id="{F39253FF-AD89-4DE3-8540-D9C74023A888}"/>
                    </a:ext>
                  </a:extLst>
                </p:cNvPr>
                <p:cNvSpPr/>
                <p:nvPr/>
              </p:nvSpPr>
              <p:spPr bwMode="auto">
                <a:xfrm>
                  <a:off x="3385260" y="-666387"/>
                  <a:ext cx="349919" cy="123548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71" name="楕円 170">
                  <a:extLst>
                    <a:ext uri="{FF2B5EF4-FFF2-40B4-BE49-F238E27FC236}">
                      <a16:creationId xmlns:a16="http://schemas.microsoft.com/office/drawing/2014/main" id="{DD62BB5F-6741-475C-A8F8-1C86EFAAF9DB}"/>
                    </a:ext>
                  </a:extLst>
                </p:cNvPr>
                <p:cNvSpPr/>
                <p:nvPr/>
              </p:nvSpPr>
              <p:spPr bwMode="auto">
                <a:xfrm>
                  <a:off x="4883860" y="-666387"/>
                  <a:ext cx="349919" cy="123548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E92C3646-4F39-4E9B-9B00-589EB846F561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4893799" y="-1453668"/>
                  <a:ext cx="170590" cy="709818"/>
                </a:xfrm>
                <a:custGeom>
                  <a:avLst/>
                  <a:gdLst>
                    <a:gd name="connsiteX0" fmla="*/ 163873 w 163873"/>
                    <a:gd name="connsiteY0" fmla="*/ 591598 h 591598"/>
                    <a:gd name="connsiteX1" fmla="*/ 163873 w 163873"/>
                    <a:gd name="connsiteY1" fmla="*/ 591596 h 591598"/>
                    <a:gd name="connsiteX2" fmla="*/ 91008 w 163873"/>
                    <a:gd name="connsiteY2" fmla="*/ 308172 h 591598"/>
                    <a:gd name="connsiteX3" fmla="*/ 163873 w 163873"/>
                    <a:gd name="connsiteY3" fmla="*/ 24748 h 591598"/>
                    <a:gd name="connsiteX4" fmla="*/ 100401 w 163873"/>
                    <a:gd name="connsiteY4" fmla="*/ 47021 h 591598"/>
                    <a:gd name="connsiteX5" fmla="*/ 92986 w 163873"/>
                    <a:gd name="connsiteY5" fmla="*/ 55711 h 591598"/>
                    <a:gd name="connsiteX6" fmla="*/ 0 w 163873"/>
                    <a:gd name="connsiteY6" fmla="*/ 0 h 591598"/>
                    <a:gd name="connsiteX7" fmla="*/ 42163 w 163873"/>
                    <a:gd name="connsiteY7" fmla="*/ 124274 h 591598"/>
                    <a:gd name="connsiteX8" fmla="*/ 13623 w 163873"/>
                    <a:gd name="connsiteY8" fmla="*/ 197852 h 591598"/>
                    <a:gd name="connsiteX9" fmla="*/ 808 w 163873"/>
                    <a:gd name="connsiteY9" fmla="*/ 308173 h 591598"/>
                    <a:gd name="connsiteX10" fmla="*/ 163873 w 163873"/>
                    <a:gd name="connsiteY10" fmla="*/ 591598 h 591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3873" h="591598">
                      <a:moveTo>
                        <a:pt x="163873" y="591598"/>
                      </a:moveTo>
                      <a:lnTo>
                        <a:pt x="163873" y="591596"/>
                      </a:lnTo>
                      <a:cubicBezTo>
                        <a:pt x="117506" y="519425"/>
                        <a:pt x="91008" y="416356"/>
                        <a:pt x="91008" y="308172"/>
                      </a:cubicBezTo>
                      <a:cubicBezTo>
                        <a:pt x="91008" y="199988"/>
                        <a:pt x="117505" y="96920"/>
                        <a:pt x="163873" y="24748"/>
                      </a:cubicBezTo>
                      <a:cubicBezTo>
                        <a:pt x="141359" y="24748"/>
                        <a:pt x="119910" y="32679"/>
                        <a:pt x="100401" y="47021"/>
                      </a:cubicBezTo>
                      <a:lnTo>
                        <a:pt x="92986" y="55711"/>
                      </a:lnTo>
                      <a:lnTo>
                        <a:pt x="0" y="0"/>
                      </a:lnTo>
                      <a:lnTo>
                        <a:pt x="42163" y="124274"/>
                      </a:lnTo>
                      <a:lnTo>
                        <a:pt x="13623" y="197852"/>
                      </a:lnTo>
                      <a:cubicBezTo>
                        <a:pt x="5371" y="231760"/>
                        <a:pt x="808" y="269040"/>
                        <a:pt x="808" y="308173"/>
                      </a:cubicBezTo>
                      <a:cubicBezTo>
                        <a:pt x="808" y="464704"/>
                        <a:pt x="73815" y="591598"/>
                        <a:pt x="163873" y="5915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A3F74D8D-E233-4666-ADB3-8BE2D3E79495}"/>
                    </a:ext>
                  </a:extLst>
                </p:cNvPr>
                <p:cNvSpPr/>
                <p:nvPr/>
              </p:nvSpPr>
              <p:spPr bwMode="auto">
                <a:xfrm rot="16200000">
                  <a:off x="3575706" y="-1453669"/>
                  <a:ext cx="170588" cy="709816"/>
                </a:xfrm>
                <a:custGeom>
                  <a:avLst/>
                  <a:gdLst>
                    <a:gd name="connsiteX0" fmla="*/ 163873 w 163873"/>
                    <a:gd name="connsiteY0" fmla="*/ 591598 h 591598"/>
                    <a:gd name="connsiteX1" fmla="*/ 163873 w 163873"/>
                    <a:gd name="connsiteY1" fmla="*/ 591596 h 591598"/>
                    <a:gd name="connsiteX2" fmla="*/ 91008 w 163873"/>
                    <a:gd name="connsiteY2" fmla="*/ 308172 h 591598"/>
                    <a:gd name="connsiteX3" fmla="*/ 163873 w 163873"/>
                    <a:gd name="connsiteY3" fmla="*/ 24748 h 591598"/>
                    <a:gd name="connsiteX4" fmla="*/ 100401 w 163873"/>
                    <a:gd name="connsiteY4" fmla="*/ 47021 h 591598"/>
                    <a:gd name="connsiteX5" fmla="*/ 92986 w 163873"/>
                    <a:gd name="connsiteY5" fmla="*/ 55711 h 591598"/>
                    <a:gd name="connsiteX6" fmla="*/ 0 w 163873"/>
                    <a:gd name="connsiteY6" fmla="*/ 0 h 591598"/>
                    <a:gd name="connsiteX7" fmla="*/ 42163 w 163873"/>
                    <a:gd name="connsiteY7" fmla="*/ 124274 h 591598"/>
                    <a:gd name="connsiteX8" fmla="*/ 13623 w 163873"/>
                    <a:gd name="connsiteY8" fmla="*/ 197852 h 591598"/>
                    <a:gd name="connsiteX9" fmla="*/ 808 w 163873"/>
                    <a:gd name="connsiteY9" fmla="*/ 308173 h 591598"/>
                    <a:gd name="connsiteX10" fmla="*/ 163873 w 163873"/>
                    <a:gd name="connsiteY10" fmla="*/ 591598 h 5915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63873" h="591598">
                      <a:moveTo>
                        <a:pt x="163873" y="591598"/>
                      </a:moveTo>
                      <a:lnTo>
                        <a:pt x="163873" y="591596"/>
                      </a:lnTo>
                      <a:cubicBezTo>
                        <a:pt x="117506" y="519425"/>
                        <a:pt x="91008" y="416356"/>
                        <a:pt x="91008" y="308172"/>
                      </a:cubicBezTo>
                      <a:cubicBezTo>
                        <a:pt x="91008" y="199988"/>
                        <a:pt x="117505" y="96920"/>
                        <a:pt x="163873" y="24748"/>
                      </a:cubicBezTo>
                      <a:cubicBezTo>
                        <a:pt x="141359" y="24748"/>
                        <a:pt x="119910" y="32679"/>
                        <a:pt x="100401" y="47021"/>
                      </a:cubicBezTo>
                      <a:lnTo>
                        <a:pt x="92986" y="55711"/>
                      </a:lnTo>
                      <a:lnTo>
                        <a:pt x="0" y="0"/>
                      </a:lnTo>
                      <a:lnTo>
                        <a:pt x="42163" y="124274"/>
                      </a:lnTo>
                      <a:lnTo>
                        <a:pt x="13623" y="197852"/>
                      </a:lnTo>
                      <a:cubicBezTo>
                        <a:pt x="5371" y="231760"/>
                        <a:pt x="808" y="269040"/>
                        <a:pt x="808" y="308173"/>
                      </a:cubicBezTo>
                      <a:cubicBezTo>
                        <a:pt x="808" y="464704"/>
                        <a:pt x="73815" y="591598"/>
                        <a:pt x="163873" y="59159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sp>
          <p:nvSpPr>
            <p:cNvPr id="133" name="テキスト ボックス 132">
              <a:extLst>
                <a:ext uri="{FF2B5EF4-FFF2-40B4-BE49-F238E27FC236}">
                  <a16:creationId xmlns:a16="http://schemas.microsoft.com/office/drawing/2014/main" id="{D58CFD8E-9C6E-4E9F-B18D-689530B39B0D}"/>
                </a:ext>
              </a:extLst>
            </p:cNvPr>
            <p:cNvSpPr txBox="1"/>
            <p:nvPr/>
          </p:nvSpPr>
          <p:spPr>
            <a:xfrm rot="20700000">
              <a:off x="4890636" y="1208431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34" name="テキスト ボックス 133">
              <a:extLst>
                <a:ext uri="{FF2B5EF4-FFF2-40B4-BE49-F238E27FC236}">
                  <a16:creationId xmlns:a16="http://schemas.microsoft.com/office/drawing/2014/main" id="{6C9D1F05-7A63-4EEF-B62A-94D59A389DB8}"/>
                </a:ext>
              </a:extLst>
            </p:cNvPr>
            <p:cNvSpPr txBox="1"/>
            <p:nvPr/>
          </p:nvSpPr>
          <p:spPr>
            <a:xfrm rot="900000">
              <a:off x="3420135" y="1834787"/>
              <a:ext cx="317794" cy="3086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35" name="テキスト ボックス 134">
              <a:extLst>
                <a:ext uri="{FF2B5EF4-FFF2-40B4-BE49-F238E27FC236}">
                  <a16:creationId xmlns:a16="http://schemas.microsoft.com/office/drawing/2014/main" id="{34DC816A-C0D6-45E3-9EBC-F12AF6D98FD2}"/>
                </a:ext>
              </a:extLst>
            </p:cNvPr>
            <p:cNvSpPr txBox="1"/>
            <p:nvPr/>
          </p:nvSpPr>
          <p:spPr>
            <a:xfrm rot="20711779">
              <a:off x="3109969" y="596459"/>
              <a:ext cx="243496" cy="27709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198" name="グループ化 197">
            <a:extLst>
              <a:ext uri="{FF2B5EF4-FFF2-40B4-BE49-F238E27FC236}">
                <a16:creationId xmlns:a16="http://schemas.microsoft.com/office/drawing/2014/main" id="{68AF4F4C-0EEF-4528-BDA9-46374AE8652F}"/>
              </a:ext>
            </a:extLst>
          </p:cNvPr>
          <p:cNvGrpSpPr>
            <a:grpSpLocks noChangeAspect="1"/>
          </p:cNvGrpSpPr>
          <p:nvPr/>
        </p:nvGrpSpPr>
        <p:grpSpPr>
          <a:xfrm>
            <a:off x="2539821" y="696188"/>
            <a:ext cx="978917" cy="1739046"/>
            <a:chOff x="-800288" y="-2503064"/>
            <a:chExt cx="2792447" cy="4960782"/>
          </a:xfrm>
        </p:grpSpPr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5DA53E20-757A-429D-A134-332A1D9B1D23}"/>
                </a:ext>
              </a:extLst>
            </p:cNvPr>
            <p:cNvSpPr/>
            <p:nvPr/>
          </p:nvSpPr>
          <p:spPr bwMode="auto">
            <a:xfrm>
              <a:off x="158694" y="-687654"/>
              <a:ext cx="245142" cy="1066681"/>
            </a:xfrm>
            <a:custGeom>
              <a:avLst/>
              <a:gdLst>
                <a:gd name="connsiteX0" fmla="*/ 207696 w 245142"/>
                <a:gd name="connsiteY0" fmla="*/ 0 h 1066681"/>
                <a:gd name="connsiteX1" fmla="*/ 29147 w 245142"/>
                <a:gd name="connsiteY1" fmla="*/ 1066681 h 1066681"/>
                <a:gd name="connsiteX2" fmla="*/ 0 w 245142"/>
                <a:gd name="connsiteY2" fmla="*/ 1048248 h 1066681"/>
                <a:gd name="connsiteX3" fmla="*/ 174136 w 245142"/>
                <a:gd name="connsiteY3" fmla="*/ 7935 h 106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5142" h="1066681">
                  <a:moveTo>
                    <a:pt x="207696" y="0"/>
                  </a:moveTo>
                  <a:cubicBezTo>
                    <a:pt x="294032" y="365103"/>
                    <a:pt x="229674" y="749594"/>
                    <a:pt x="29147" y="1066681"/>
                  </a:cubicBezTo>
                  <a:lnTo>
                    <a:pt x="0" y="1048248"/>
                  </a:lnTo>
                  <a:cubicBezTo>
                    <a:pt x="195571" y="738999"/>
                    <a:pt x="258338" y="364014"/>
                    <a:pt x="174136" y="7935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6D892CB9-A575-46C5-BB43-1123E1E3791B}"/>
                </a:ext>
              </a:extLst>
            </p:cNvPr>
            <p:cNvGrpSpPr/>
            <p:nvPr/>
          </p:nvGrpSpPr>
          <p:grpSpPr>
            <a:xfrm rot="4103680">
              <a:off x="-332453" y="274149"/>
              <a:ext cx="731634" cy="1547429"/>
              <a:chOff x="1621007" y="463933"/>
              <a:chExt cx="731634" cy="1547429"/>
            </a:xfrm>
          </p:grpSpPr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0872944C-38A3-44D3-926C-2574619C0608}"/>
                  </a:ext>
                </a:extLst>
              </p:cNvPr>
              <p:cNvSpPr/>
              <p:nvPr/>
            </p:nvSpPr>
            <p:spPr bwMode="auto">
              <a:xfrm rot="20897499">
                <a:off x="1671677" y="1096334"/>
                <a:ext cx="680964" cy="915028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9" name="台形 229">
                <a:extLst>
                  <a:ext uri="{FF2B5EF4-FFF2-40B4-BE49-F238E27FC236}">
                    <a16:creationId xmlns:a16="http://schemas.microsoft.com/office/drawing/2014/main" id="{837E185E-BB4E-4562-A194-1BFE416BE844}"/>
                  </a:ext>
                </a:extLst>
              </p:cNvPr>
              <p:cNvSpPr/>
              <p:nvPr/>
            </p:nvSpPr>
            <p:spPr bwMode="auto">
              <a:xfrm rot="20478966" flipH="1">
                <a:off x="1621007" y="463933"/>
                <a:ext cx="370433" cy="788797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台形 249">
                <a:extLst>
                  <a:ext uri="{FF2B5EF4-FFF2-40B4-BE49-F238E27FC236}">
                    <a16:creationId xmlns:a16="http://schemas.microsoft.com/office/drawing/2014/main" id="{7E2C40E6-B7F0-4C6E-88D0-55B5B10D648B}"/>
                  </a:ext>
                </a:extLst>
              </p:cNvPr>
              <p:cNvSpPr/>
              <p:nvPr/>
            </p:nvSpPr>
            <p:spPr bwMode="auto">
              <a:xfrm rot="20478966" flipH="1">
                <a:off x="1704523" y="1095977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B7F467AA-823D-4A31-8570-44BDFE3D89AA}"/>
                </a:ext>
              </a:extLst>
            </p:cNvPr>
            <p:cNvGrpSpPr/>
            <p:nvPr/>
          </p:nvGrpSpPr>
          <p:grpSpPr>
            <a:xfrm rot="1800000">
              <a:off x="-58653" y="1584267"/>
              <a:ext cx="493256" cy="798462"/>
              <a:chOff x="1033815" y="5210654"/>
              <a:chExt cx="493256" cy="798462"/>
            </a:xfrm>
          </p:grpSpPr>
          <p:sp>
            <p:nvSpPr>
              <p:cNvPr id="245" name="四角形: 角を丸くする 244">
                <a:extLst>
                  <a:ext uri="{FF2B5EF4-FFF2-40B4-BE49-F238E27FC236}">
                    <a16:creationId xmlns:a16="http://schemas.microsoft.com/office/drawing/2014/main" id="{F40644EF-3998-47DA-8B96-A3F2935376FB}"/>
                  </a:ext>
                </a:extLst>
              </p:cNvPr>
              <p:cNvSpPr/>
              <p:nvPr/>
            </p:nvSpPr>
            <p:spPr bwMode="auto">
              <a:xfrm>
                <a:off x="13375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19E7F36C-1DA0-4A70-A25E-22DA460FE360}"/>
                  </a:ext>
                </a:extLst>
              </p:cNvPr>
              <p:cNvSpPr/>
              <p:nvPr/>
            </p:nvSpPr>
            <p:spPr bwMode="auto">
              <a:xfrm>
                <a:off x="10338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四角形: 角を丸くする 246">
                <a:extLst>
                  <a:ext uri="{FF2B5EF4-FFF2-40B4-BE49-F238E27FC236}">
                    <a16:creationId xmlns:a16="http://schemas.microsoft.com/office/drawing/2014/main" id="{A573206F-3C38-4874-A400-407A7E5D68D5}"/>
                  </a:ext>
                </a:extLst>
              </p:cNvPr>
              <p:cNvSpPr/>
              <p:nvPr/>
            </p:nvSpPr>
            <p:spPr bwMode="auto">
              <a:xfrm>
                <a:off x="13375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6BD524A4-DA90-49C2-9B92-6A262B49C540}"/>
                </a:ext>
              </a:extLst>
            </p:cNvPr>
            <p:cNvGrpSpPr/>
            <p:nvPr/>
          </p:nvGrpSpPr>
          <p:grpSpPr>
            <a:xfrm rot="20700000">
              <a:off x="637040" y="1659256"/>
              <a:ext cx="493256" cy="798462"/>
              <a:chOff x="1033815" y="5210654"/>
              <a:chExt cx="493256" cy="798462"/>
            </a:xfrm>
          </p:grpSpPr>
          <p:sp>
            <p:nvSpPr>
              <p:cNvPr id="242" name="四角形: 角を丸くする 241">
                <a:extLst>
                  <a:ext uri="{FF2B5EF4-FFF2-40B4-BE49-F238E27FC236}">
                    <a16:creationId xmlns:a16="http://schemas.microsoft.com/office/drawing/2014/main" id="{A9373B3D-8ACB-4DC3-8279-9CAF58B30486}"/>
                  </a:ext>
                </a:extLst>
              </p:cNvPr>
              <p:cNvSpPr/>
              <p:nvPr/>
            </p:nvSpPr>
            <p:spPr bwMode="auto">
              <a:xfrm>
                <a:off x="13375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59BF52B2-C414-4108-A33A-ABA54DE1474A}"/>
                  </a:ext>
                </a:extLst>
              </p:cNvPr>
              <p:cNvSpPr/>
              <p:nvPr/>
            </p:nvSpPr>
            <p:spPr bwMode="auto">
              <a:xfrm>
                <a:off x="10338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四角形: 角を丸くする 243">
                <a:extLst>
                  <a:ext uri="{FF2B5EF4-FFF2-40B4-BE49-F238E27FC236}">
                    <a16:creationId xmlns:a16="http://schemas.microsoft.com/office/drawing/2014/main" id="{85CDDA1D-4D7B-47FD-93BC-F542260FC2BA}"/>
                  </a:ext>
                </a:extLst>
              </p:cNvPr>
              <p:cNvSpPr/>
              <p:nvPr/>
            </p:nvSpPr>
            <p:spPr bwMode="auto">
              <a:xfrm>
                <a:off x="1337557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203" name="フリーフォーム: 図形 202">
              <a:extLst>
                <a:ext uri="{FF2B5EF4-FFF2-40B4-BE49-F238E27FC236}">
                  <a16:creationId xmlns:a16="http://schemas.microsoft.com/office/drawing/2014/main" id="{765CFF83-5C36-4489-82F1-9C70F5A14860}"/>
                </a:ext>
              </a:extLst>
            </p:cNvPr>
            <p:cNvSpPr/>
            <p:nvPr/>
          </p:nvSpPr>
          <p:spPr bwMode="auto">
            <a:xfrm rot="10800000">
              <a:off x="295296" y="447609"/>
              <a:ext cx="262637" cy="274233"/>
            </a:xfrm>
            <a:custGeom>
              <a:avLst/>
              <a:gdLst>
                <a:gd name="connsiteX0" fmla="*/ 171002 w 262637"/>
                <a:gd name="connsiteY0" fmla="*/ 356389 h 356389"/>
                <a:gd name="connsiteX1" fmla="*/ 0 w 262637"/>
                <a:gd name="connsiteY1" fmla="*/ 356389 h 356389"/>
                <a:gd name="connsiteX2" fmla="*/ 262637 w 262637"/>
                <a:gd name="connsiteY2" fmla="*/ 0 h 356389"/>
                <a:gd name="connsiteX0" fmla="*/ 230533 w 262637"/>
                <a:gd name="connsiteY0" fmla="*/ 362578 h 362578"/>
                <a:gd name="connsiteX1" fmla="*/ 0 w 262637"/>
                <a:gd name="connsiteY1" fmla="*/ 356389 h 362578"/>
                <a:gd name="connsiteX2" fmla="*/ 262637 w 262637"/>
                <a:gd name="connsiteY2" fmla="*/ 0 h 362578"/>
                <a:gd name="connsiteX3" fmla="*/ 230533 w 262637"/>
                <a:gd name="connsiteY3" fmla="*/ 362578 h 362578"/>
                <a:gd name="connsiteX0" fmla="*/ 230533 w 262637"/>
                <a:gd name="connsiteY0" fmla="*/ 362578 h 362578"/>
                <a:gd name="connsiteX1" fmla="*/ 0 w 262637"/>
                <a:gd name="connsiteY1" fmla="*/ 356389 h 362578"/>
                <a:gd name="connsiteX2" fmla="*/ 262637 w 262637"/>
                <a:gd name="connsiteY2" fmla="*/ 0 h 362578"/>
                <a:gd name="connsiteX3" fmla="*/ 230533 w 262637"/>
                <a:gd name="connsiteY3" fmla="*/ 362578 h 362578"/>
                <a:gd name="connsiteX0" fmla="*/ 232914 w 262637"/>
                <a:gd name="connsiteY0" fmla="*/ 353294 h 356389"/>
                <a:gd name="connsiteX1" fmla="*/ 0 w 262637"/>
                <a:gd name="connsiteY1" fmla="*/ 356389 h 356389"/>
                <a:gd name="connsiteX2" fmla="*/ 262637 w 262637"/>
                <a:gd name="connsiteY2" fmla="*/ 0 h 356389"/>
                <a:gd name="connsiteX3" fmla="*/ 232914 w 262637"/>
                <a:gd name="connsiteY3" fmla="*/ 353294 h 356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62637" h="356389">
                  <a:moveTo>
                    <a:pt x="232914" y="353294"/>
                  </a:moveTo>
                  <a:lnTo>
                    <a:pt x="0" y="356389"/>
                  </a:lnTo>
                  <a:lnTo>
                    <a:pt x="262637" y="0"/>
                  </a:lnTo>
                  <a:lnTo>
                    <a:pt x="232914" y="353294"/>
                  </a:lnTo>
                  <a:close/>
                </a:path>
              </a:pathLst>
            </a:cu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04" name="フリーフォーム: 図形 203">
              <a:extLst>
                <a:ext uri="{FF2B5EF4-FFF2-40B4-BE49-F238E27FC236}">
                  <a16:creationId xmlns:a16="http://schemas.microsoft.com/office/drawing/2014/main" id="{0867E7BC-18B7-4C1C-9706-588461A5BFDC}"/>
                </a:ext>
              </a:extLst>
            </p:cNvPr>
            <p:cNvSpPr/>
            <p:nvPr/>
          </p:nvSpPr>
          <p:spPr bwMode="auto">
            <a:xfrm>
              <a:off x="536070" y="-21950"/>
              <a:ext cx="248520" cy="346708"/>
            </a:xfrm>
            <a:custGeom>
              <a:avLst/>
              <a:gdLst>
                <a:gd name="connsiteX0" fmla="*/ 54072 w 248520"/>
                <a:gd name="connsiteY0" fmla="*/ 0 h 346708"/>
                <a:gd name="connsiteX1" fmla="*/ 194449 w 248520"/>
                <a:gd name="connsiteY1" fmla="*/ 0 h 346708"/>
                <a:gd name="connsiteX2" fmla="*/ 248520 w 248520"/>
                <a:gd name="connsiteY2" fmla="*/ 346708 h 346708"/>
                <a:gd name="connsiteX3" fmla="*/ 0 w 248520"/>
                <a:gd name="connsiteY3" fmla="*/ 346708 h 34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520" h="346708">
                  <a:moveTo>
                    <a:pt x="54072" y="0"/>
                  </a:moveTo>
                  <a:lnTo>
                    <a:pt x="194449" y="0"/>
                  </a:lnTo>
                  <a:lnTo>
                    <a:pt x="248520" y="346708"/>
                  </a:lnTo>
                  <a:lnTo>
                    <a:pt x="0" y="346708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13">
              <a:extLst>
                <a:ext uri="{FF2B5EF4-FFF2-40B4-BE49-F238E27FC236}">
                  <a16:creationId xmlns:a16="http://schemas.microsoft.com/office/drawing/2014/main" id="{35E0BF64-CFC2-4F31-9087-D2C92F4BABBB}"/>
                </a:ext>
              </a:extLst>
            </p:cNvPr>
            <p:cNvSpPr/>
            <p:nvPr/>
          </p:nvSpPr>
          <p:spPr bwMode="auto">
            <a:xfrm>
              <a:off x="-457389" y="-787668"/>
              <a:ext cx="306029" cy="357185"/>
            </a:xfrm>
            <a:custGeom>
              <a:avLst/>
              <a:gdLst>
                <a:gd name="connsiteX0" fmla="*/ 0 w 305072"/>
                <a:gd name="connsiteY0" fmla="*/ 90010 h 180020"/>
                <a:gd name="connsiteX1" fmla="*/ 152536 w 305072"/>
                <a:gd name="connsiteY1" fmla="*/ 0 h 180020"/>
                <a:gd name="connsiteX2" fmla="*/ 305072 w 305072"/>
                <a:gd name="connsiteY2" fmla="*/ 90010 h 180020"/>
                <a:gd name="connsiteX3" fmla="*/ 152536 w 305072"/>
                <a:gd name="connsiteY3" fmla="*/ 180020 h 180020"/>
                <a:gd name="connsiteX4" fmla="*/ 0 w 305072"/>
                <a:gd name="connsiteY4" fmla="*/ 90010 h 180020"/>
                <a:gd name="connsiteX0" fmla="*/ 957 w 306029"/>
                <a:gd name="connsiteY0" fmla="*/ 166210 h 256220"/>
                <a:gd name="connsiteX1" fmla="*/ 216993 w 306029"/>
                <a:gd name="connsiteY1" fmla="*/ 0 h 256220"/>
                <a:gd name="connsiteX2" fmla="*/ 306029 w 306029"/>
                <a:gd name="connsiteY2" fmla="*/ 166210 h 256220"/>
                <a:gd name="connsiteX3" fmla="*/ 153493 w 306029"/>
                <a:gd name="connsiteY3" fmla="*/ 256220 h 256220"/>
                <a:gd name="connsiteX4" fmla="*/ 957 w 306029"/>
                <a:gd name="connsiteY4" fmla="*/ 166210 h 2562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6029" h="256220">
                  <a:moveTo>
                    <a:pt x="957" y="166210"/>
                  </a:moveTo>
                  <a:cubicBezTo>
                    <a:pt x="11540" y="123507"/>
                    <a:pt x="132750" y="0"/>
                    <a:pt x="216993" y="0"/>
                  </a:cubicBezTo>
                  <a:cubicBezTo>
                    <a:pt x="301236" y="0"/>
                    <a:pt x="306029" y="116499"/>
                    <a:pt x="306029" y="166210"/>
                  </a:cubicBezTo>
                  <a:cubicBezTo>
                    <a:pt x="306029" y="215921"/>
                    <a:pt x="237736" y="256220"/>
                    <a:pt x="153493" y="256220"/>
                  </a:cubicBezTo>
                  <a:cubicBezTo>
                    <a:pt x="69250" y="256220"/>
                    <a:pt x="-9626" y="208913"/>
                    <a:pt x="957" y="166210"/>
                  </a:cubicBezTo>
                  <a:close/>
                </a:path>
              </a:pathLst>
            </a:cu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6" name="フリーフォーム: 図形 205">
              <a:extLst>
                <a:ext uri="{FF2B5EF4-FFF2-40B4-BE49-F238E27FC236}">
                  <a16:creationId xmlns:a16="http://schemas.microsoft.com/office/drawing/2014/main" id="{9EE34BE8-2AB7-4BB2-9351-69D474A58F91}"/>
                </a:ext>
              </a:extLst>
            </p:cNvPr>
            <p:cNvSpPr/>
            <p:nvPr/>
          </p:nvSpPr>
          <p:spPr bwMode="auto">
            <a:xfrm>
              <a:off x="-387376" y="-2288918"/>
              <a:ext cx="2379535" cy="2158522"/>
            </a:xfrm>
            <a:custGeom>
              <a:avLst/>
              <a:gdLst>
                <a:gd name="connsiteX0" fmla="*/ 1065136 w 2379535"/>
                <a:gd name="connsiteY0" fmla="*/ 0 h 2158522"/>
                <a:gd name="connsiteX1" fmla="*/ 1279798 w 2379535"/>
                <a:gd name="connsiteY1" fmla="*/ 21640 h 2158522"/>
                <a:gd name="connsiteX2" fmla="*/ 1306966 w 2379535"/>
                <a:gd name="connsiteY2" fmla="*/ 28625 h 2158522"/>
                <a:gd name="connsiteX3" fmla="*/ 1314399 w 2379535"/>
                <a:gd name="connsiteY3" fmla="*/ 28250 h 2158522"/>
                <a:gd name="connsiteX4" fmla="*/ 2379535 w 2379535"/>
                <a:gd name="connsiteY4" fmla="*/ 1093386 h 2158522"/>
                <a:gd name="connsiteX5" fmla="*/ 1314399 w 2379535"/>
                <a:gd name="connsiteY5" fmla="*/ 2158522 h 2158522"/>
                <a:gd name="connsiteX6" fmla="*/ 1099737 w 2379535"/>
                <a:gd name="connsiteY6" fmla="*/ 2136882 h 2158522"/>
                <a:gd name="connsiteX7" fmla="*/ 1072569 w 2379535"/>
                <a:gd name="connsiteY7" fmla="*/ 2129897 h 2158522"/>
                <a:gd name="connsiteX8" fmla="*/ 1065136 w 2379535"/>
                <a:gd name="connsiteY8" fmla="*/ 2130272 h 2158522"/>
                <a:gd name="connsiteX9" fmla="*/ 0 w 2379535"/>
                <a:gd name="connsiteY9" fmla="*/ 1065136 h 2158522"/>
                <a:gd name="connsiteX10" fmla="*/ 1065136 w 2379535"/>
                <a:gd name="connsiteY10" fmla="*/ 0 h 2158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379535" h="2158522">
                  <a:moveTo>
                    <a:pt x="1065136" y="0"/>
                  </a:moveTo>
                  <a:cubicBezTo>
                    <a:pt x="1138668" y="0"/>
                    <a:pt x="1210460" y="7451"/>
                    <a:pt x="1279798" y="21640"/>
                  </a:cubicBezTo>
                  <a:lnTo>
                    <a:pt x="1306966" y="28625"/>
                  </a:lnTo>
                  <a:lnTo>
                    <a:pt x="1314399" y="28250"/>
                  </a:lnTo>
                  <a:cubicBezTo>
                    <a:pt x="1902657" y="28250"/>
                    <a:pt x="2379535" y="505128"/>
                    <a:pt x="2379535" y="1093386"/>
                  </a:cubicBezTo>
                  <a:cubicBezTo>
                    <a:pt x="2379535" y="1681644"/>
                    <a:pt x="1902657" y="2158522"/>
                    <a:pt x="1314399" y="2158522"/>
                  </a:cubicBezTo>
                  <a:cubicBezTo>
                    <a:pt x="1240867" y="2158522"/>
                    <a:pt x="1169075" y="2151071"/>
                    <a:pt x="1099737" y="2136882"/>
                  </a:cubicBezTo>
                  <a:lnTo>
                    <a:pt x="1072569" y="2129897"/>
                  </a:lnTo>
                  <a:lnTo>
                    <a:pt x="1065136" y="2130272"/>
                  </a:lnTo>
                  <a:cubicBezTo>
                    <a:pt x="476878" y="2130272"/>
                    <a:pt x="0" y="1653394"/>
                    <a:pt x="0" y="1065136"/>
                  </a:cubicBezTo>
                  <a:cubicBezTo>
                    <a:pt x="0" y="476878"/>
                    <a:pt x="476878" y="0"/>
                    <a:pt x="106513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4B67B3B6-06F3-4AE8-81C4-1F033727371E}"/>
                </a:ext>
              </a:extLst>
            </p:cNvPr>
            <p:cNvSpPr/>
            <p:nvPr/>
          </p:nvSpPr>
          <p:spPr bwMode="auto">
            <a:xfrm>
              <a:off x="-407042" y="-2082965"/>
              <a:ext cx="2213145" cy="229155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台形 207">
              <a:extLst>
                <a:ext uri="{FF2B5EF4-FFF2-40B4-BE49-F238E27FC236}">
                  <a16:creationId xmlns:a16="http://schemas.microsoft.com/office/drawing/2014/main" id="{53BBCE97-8933-41B9-8339-F77EFABE0E1C}"/>
                </a:ext>
              </a:extLst>
            </p:cNvPr>
            <p:cNvSpPr/>
            <p:nvPr/>
          </p:nvSpPr>
          <p:spPr bwMode="auto">
            <a:xfrm rot="10800000" flipV="1">
              <a:off x="264588" y="1175764"/>
              <a:ext cx="811629" cy="632159"/>
            </a:xfrm>
            <a:prstGeom prst="trapezoid">
              <a:avLst>
                <a:gd name="adj" fmla="val 12183"/>
              </a:avLst>
            </a:prstGeom>
            <a:pattFill prst="dotGrid">
              <a:fgClr>
                <a:schemeClr val="bg2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楕円 50">
              <a:extLst>
                <a:ext uri="{FF2B5EF4-FFF2-40B4-BE49-F238E27FC236}">
                  <a16:creationId xmlns:a16="http://schemas.microsoft.com/office/drawing/2014/main" id="{D914A5BA-7460-435E-BB7A-B17FD4B168D8}"/>
                </a:ext>
              </a:extLst>
            </p:cNvPr>
            <p:cNvSpPr/>
            <p:nvPr/>
          </p:nvSpPr>
          <p:spPr bwMode="auto">
            <a:xfrm rot="17100000">
              <a:off x="-13071" y="894472"/>
              <a:ext cx="504580" cy="159760"/>
            </a:xfrm>
            <a:custGeom>
              <a:avLst/>
              <a:gdLst>
                <a:gd name="connsiteX0" fmla="*/ 0 w 408583"/>
                <a:gd name="connsiteY0" fmla="*/ 116358 h 232716"/>
                <a:gd name="connsiteX1" fmla="*/ 204292 w 408583"/>
                <a:gd name="connsiteY1" fmla="*/ 0 h 232716"/>
                <a:gd name="connsiteX2" fmla="*/ 408584 w 408583"/>
                <a:gd name="connsiteY2" fmla="*/ 116358 h 232716"/>
                <a:gd name="connsiteX3" fmla="*/ 204292 w 408583"/>
                <a:gd name="connsiteY3" fmla="*/ 232716 h 232716"/>
                <a:gd name="connsiteX4" fmla="*/ 0 w 408583"/>
                <a:gd name="connsiteY4" fmla="*/ 116358 h 232716"/>
                <a:gd name="connsiteX0" fmla="*/ 0 w 408584"/>
                <a:gd name="connsiteY0" fmla="*/ 116358 h 232716"/>
                <a:gd name="connsiteX1" fmla="*/ 204292 w 408584"/>
                <a:gd name="connsiteY1" fmla="*/ 0 h 232716"/>
                <a:gd name="connsiteX2" fmla="*/ 408584 w 408584"/>
                <a:gd name="connsiteY2" fmla="*/ 116358 h 232716"/>
                <a:gd name="connsiteX3" fmla="*/ 204292 w 408584"/>
                <a:gd name="connsiteY3" fmla="*/ 232716 h 232716"/>
                <a:gd name="connsiteX4" fmla="*/ 0 w 408584"/>
                <a:gd name="connsiteY4" fmla="*/ 116358 h 232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08584" h="232716">
                  <a:moveTo>
                    <a:pt x="0" y="116358"/>
                  </a:moveTo>
                  <a:cubicBezTo>
                    <a:pt x="0" y="94958"/>
                    <a:pt x="91465" y="0"/>
                    <a:pt x="204292" y="0"/>
                  </a:cubicBezTo>
                  <a:cubicBezTo>
                    <a:pt x="317119" y="0"/>
                    <a:pt x="408584" y="52095"/>
                    <a:pt x="408584" y="116358"/>
                  </a:cubicBezTo>
                  <a:cubicBezTo>
                    <a:pt x="408584" y="180621"/>
                    <a:pt x="317119" y="232716"/>
                    <a:pt x="204292" y="232716"/>
                  </a:cubicBezTo>
                  <a:cubicBezTo>
                    <a:pt x="91465" y="232716"/>
                    <a:pt x="0" y="137758"/>
                    <a:pt x="0" y="11635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楕円 209">
              <a:extLst>
                <a:ext uri="{FF2B5EF4-FFF2-40B4-BE49-F238E27FC236}">
                  <a16:creationId xmlns:a16="http://schemas.microsoft.com/office/drawing/2014/main" id="{348FC31E-8146-45FE-A41B-A6ACDE9B8C49}"/>
                </a:ext>
              </a:extLst>
            </p:cNvPr>
            <p:cNvSpPr/>
            <p:nvPr/>
          </p:nvSpPr>
          <p:spPr bwMode="auto">
            <a:xfrm>
              <a:off x="200546" y="685861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月 210">
              <a:extLst>
                <a:ext uri="{FF2B5EF4-FFF2-40B4-BE49-F238E27FC236}">
                  <a16:creationId xmlns:a16="http://schemas.microsoft.com/office/drawing/2014/main" id="{B9328A1F-2E5E-4BB6-B7BA-8C06F5D9FC55}"/>
                </a:ext>
              </a:extLst>
            </p:cNvPr>
            <p:cNvSpPr/>
            <p:nvPr/>
          </p:nvSpPr>
          <p:spPr bwMode="auto">
            <a:xfrm rot="8368140">
              <a:off x="519437" y="-2503064"/>
              <a:ext cx="1156751" cy="2365904"/>
            </a:xfrm>
            <a:prstGeom prst="moon">
              <a:avLst>
                <a:gd name="adj" fmla="val 875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58692E84-74E9-4943-BD73-743CC0EC16D0}"/>
                </a:ext>
              </a:extLst>
            </p:cNvPr>
            <p:cNvSpPr/>
            <p:nvPr/>
          </p:nvSpPr>
          <p:spPr bwMode="auto">
            <a:xfrm>
              <a:off x="287074" y="302533"/>
              <a:ext cx="773899" cy="981625"/>
            </a:xfrm>
            <a:custGeom>
              <a:avLst/>
              <a:gdLst>
                <a:gd name="connsiteX0" fmla="*/ 245566 w 773899"/>
                <a:gd name="connsiteY0" fmla="*/ 0 h 981625"/>
                <a:gd name="connsiteX1" fmla="*/ 528333 w 773899"/>
                <a:gd name="connsiteY1" fmla="*/ 0 h 981625"/>
                <a:gd name="connsiteX2" fmla="*/ 773899 w 773899"/>
                <a:gd name="connsiteY2" fmla="*/ 245566 h 981625"/>
                <a:gd name="connsiteX3" fmla="*/ 773899 w 773899"/>
                <a:gd name="connsiteY3" fmla="*/ 981625 h 981625"/>
                <a:gd name="connsiteX4" fmla="*/ 0 w 773899"/>
                <a:gd name="connsiteY4" fmla="*/ 981625 h 981625"/>
                <a:gd name="connsiteX5" fmla="*/ 0 w 773899"/>
                <a:gd name="connsiteY5" fmla="*/ 385169 h 981625"/>
                <a:gd name="connsiteX6" fmla="*/ 220944 w 773899"/>
                <a:gd name="connsiteY6" fmla="*/ 2482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73899" h="981625">
                  <a:moveTo>
                    <a:pt x="245566" y="0"/>
                  </a:moveTo>
                  <a:lnTo>
                    <a:pt x="528333" y="0"/>
                  </a:lnTo>
                  <a:cubicBezTo>
                    <a:pt x="663955" y="0"/>
                    <a:pt x="773899" y="109944"/>
                    <a:pt x="773899" y="245566"/>
                  </a:cubicBezTo>
                  <a:lnTo>
                    <a:pt x="773899" y="981625"/>
                  </a:lnTo>
                  <a:lnTo>
                    <a:pt x="0" y="981625"/>
                  </a:lnTo>
                  <a:lnTo>
                    <a:pt x="0" y="385169"/>
                  </a:lnTo>
                  <a:lnTo>
                    <a:pt x="220944" y="2482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6604F442-819A-43D2-9930-D5CE30D2E0FF}"/>
                </a:ext>
              </a:extLst>
            </p:cNvPr>
            <p:cNvSpPr/>
            <p:nvPr/>
          </p:nvSpPr>
          <p:spPr bwMode="auto">
            <a:xfrm rot="10800000">
              <a:off x="263604" y="302533"/>
              <a:ext cx="414156" cy="454819"/>
            </a:xfrm>
            <a:custGeom>
              <a:avLst/>
              <a:gdLst>
                <a:gd name="connsiteX0" fmla="*/ 218330 w 414156"/>
                <a:gd name="connsiteY0" fmla="*/ 454819 h 454819"/>
                <a:gd name="connsiteX1" fmla="*/ 0 w 414156"/>
                <a:gd name="connsiteY1" fmla="*/ 454819 h 454819"/>
                <a:gd name="connsiteX2" fmla="*/ 383919 w 414156"/>
                <a:gd name="connsiteY2" fmla="*/ 0 h 454819"/>
                <a:gd name="connsiteX3" fmla="*/ 414156 w 414156"/>
                <a:gd name="connsiteY3" fmla="*/ 0 h 454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4156" h="454819">
                  <a:moveTo>
                    <a:pt x="218330" y="454819"/>
                  </a:moveTo>
                  <a:lnTo>
                    <a:pt x="0" y="454819"/>
                  </a:lnTo>
                  <a:lnTo>
                    <a:pt x="383919" y="0"/>
                  </a:lnTo>
                  <a:lnTo>
                    <a:pt x="414156" y="0"/>
                  </a:lnTo>
                  <a:close/>
                </a:path>
              </a:pathLst>
            </a:custGeom>
            <a:solidFill>
              <a:srgbClr val="CCE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5FE3EE96-68F5-49F7-B737-D4EEE5675DCD}"/>
                </a:ext>
              </a:extLst>
            </p:cNvPr>
            <p:cNvSpPr/>
            <p:nvPr/>
          </p:nvSpPr>
          <p:spPr bwMode="auto">
            <a:xfrm rot="900000" flipH="1">
              <a:off x="686726" y="-1025504"/>
              <a:ext cx="464334" cy="702820"/>
            </a:xfrm>
            <a:custGeom>
              <a:avLst/>
              <a:gdLst>
                <a:gd name="connsiteX0" fmla="*/ 306185 w 464334"/>
                <a:gd name="connsiteY0" fmla="*/ 7139 h 702820"/>
                <a:gd name="connsiteX1" fmla="*/ 254828 w 464334"/>
                <a:gd name="connsiteY1" fmla="*/ 0 h 702820"/>
                <a:gd name="connsiteX2" fmla="*/ 0 w 464334"/>
                <a:gd name="connsiteY2" fmla="*/ 351410 h 702820"/>
                <a:gd name="connsiteX3" fmla="*/ 254828 w 464334"/>
                <a:gd name="connsiteY3" fmla="*/ 702820 h 702820"/>
                <a:gd name="connsiteX4" fmla="*/ 354019 w 464334"/>
                <a:gd name="connsiteY4" fmla="*/ 675204 h 702820"/>
                <a:gd name="connsiteX5" fmla="*/ 394939 w 464334"/>
                <a:gd name="connsiteY5" fmla="*/ 644575 h 702820"/>
                <a:gd name="connsiteX6" fmla="*/ 393138 w 464334"/>
                <a:gd name="connsiteY6" fmla="*/ 641565 h 702820"/>
                <a:gd name="connsiteX7" fmla="*/ 349617 w 464334"/>
                <a:gd name="connsiteY7" fmla="*/ 445088 h 702820"/>
                <a:gd name="connsiteX8" fmla="*/ 461968 w 464334"/>
                <a:gd name="connsiteY8" fmla="*/ 153694 h 702820"/>
                <a:gd name="connsiteX9" fmla="*/ 464334 w 464334"/>
                <a:gd name="connsiteY9" fmla="*/ 151923 h 702820"/>
                <a:gd name="connsiteX10" fmla="*/ 435019 w 464334"/>
                <a:gd name="connsiteY10" fmla="*/ 102926 h 702820"/>
                <a:gd name="connsiteX11" fmla="*/ 306185 w 464334"/>
                <a:gd name="connsiteY11" fmla="*/ 7139 h 702820"/>
                <a:gd name="connsiteX0" fmla="*/ 349617 w 464334"/>
                <a:gd name="connsiteY0" fmla="*/ 445088 h 702820"/>
                <a:gd name="connsiteX1" fmla="*/ 461968 w 464334"/>
                <a:gd name="connsiteY1" fmla="*/ 153694 h 702820"/>
                <a:gd name="connsiteX2" fmla="*/ 464334 w 464334"/>
                <a:gd name="connsiteY2" fmla="*/ 151923 h 702820"/>
                <a:gd name="connsiteX3" fmla="*/ 435019 w 464334"/>
                <a:gd name="connsiteY3" fmla="*/ 102926 h 702820"/>
                <a:gd name="connsiteX4" fmla="*/ 306185 w 464334"/>
                <a:gd name="connsiteY4" fmla="*/ 7139 h 702820"/>
                <a:gd name="connsiteX5" fmla="*/ 254828 w 464334"/>
                <a:gd name="connsiteY5" fmla="*/ 0 h 702820"/>
                <a:gd name="connsiteX6" fmla="*/ 0 w 464334"/>
                <a:gd name="connsiteY6" fmla="*/ 351410 h 702820"/>
                <a:gd name="connsiteX7" fmla="*/ 254828 w 464334"/>
                <a:gd name="connsiteY7" fmla="*/ 702820 h 702820"/>
                <a:gd name="connsiteX8" fmla="*/ 354019 w 464334"/>
                <a:gd name="connsiteY8" fmla="*/ 675204 h 702820"/>
                <a:gd name="connsiteX9" fmla="*/ 394939 w 464334"/>
                <a:gd name="connsiteY9" fmla="*/ 644575 h 702820"/>
                <a:gd name="connsiteX10" fmla="*/ 393138 w 464334"/>
                <a:gd name="connsiteY10" fmla="*/ 641565 h 702820"/>
                <a:gd name="connsiteX11" fmla="*/ 441057 w 464334"/>
                <a:gd name="connsiteY11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  <a:gd name="connsiteX10" fmla="*/ 441057 w 464334"/>
                <a:gd name="connsiteY10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334" h="702820">
                  <a:moveTo>
                    <a:pt x="461968" y="153694"/>
                  </a:moveTo>
                  <a:lnTo>
                    <a:pt x="464334" y="151923"/>
                  </a:lnTo>
                  <a:lnTo>
                    <a:pt x="435019" y="102926"/>
                  </a:lnTo>
                  <a:cubicBezTo>
                    <a:pt x="400433" y="55231"/>
                    <a:pt x="355951" y="21183"/>
                    <a:pt x="306185" y="7139"/>
                  </a:cubicBezTo>
                  <a:cubicBezTo>
                    <a:pt x="289596" y="2458"/>
                    <a:pt x="272420" y="0"/>
                    <a:pt x="254828" y="0"/>
                  </a:cubicBezTo>
                  <a:cubicBezTo>
                    <a:pt x="114090" y="0"/>
                    <a:pt x="0" y="157332"/>
                    <a:pt x="0" y="351410"/>
                  </a:cubicBezTo>
                  <a:cubicBezTo>
                    <a:pt x="0" y="545488"/>
                    <a:pt x="114090" y="702820"/>
                    <a:pt x="254828" y="702820"/>
                  </a:cubicBezTo>
                  <a:cubicBezTo>
                    <a:pt x="290013" y="702820"/>
                    <a:pt x="323532" y="692987"/>
                    <a:pt x="354019" y="675204"/>
                  </a:cubicBezTo>
                  <a:lnTo>
                    <a:pt x="394939" y="644575"/>
                  </a:lnTo>
                  <a:lnTo>
                    <a:pt x="393138" y="641565"/>
                  </a:lnTo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フリーフォーム: 図形 214">
              <a:extLst>
                <a:ext uri="{FF2B5EF4-FFF2-40B4-BE49-F238E27FC236}">
                  <a16:creationId xmlns:a16="http://schemas.microsoft.com/office/drawing/2014/main" id="{4216FFCA-72C2-41F9-A844-31D744AF5500}"/>
                </a:ext>
              </a:extLst>
            </p:cNvPr>
            <p:cNvSpPr/>
            <p:nvPr/>
          </p:nvSpPr>
          <p:spPr bwMode="auto">
            <a:xfrm rot="900000" flipH="1">
              <a:off x="753655" y="-878464"/>
              <a:ext cx="270044" cy="408740"/>
            </a:xfrm>
            <a:custGeom>
              <a:avLst/>
              <a:gdLst>
                <a:gd name="connsiteX0" fmla="*/ 306185 w 464334"/>
                <a:gd name="connsiteY0" fmla="*/ 7139 h 702820"/>
                <a:gd name="connsiteX1" fmla="*/ 254828 w 464334"/>
                <a:gd name="connsiteY1" fmla="*/ 0 h 702820"/>
                <a:gd name="connsiteX2" fmla="*/ 0 w 464334"/>
                <a:gd name="connsiteY2" fmla="*/ 351410 h 702820"/>
                <a:gd name="connsiteX3" fmla="*/ 254828 w 464334"/>
                <a:gd name="connsiteY3" fmla="*/ 702820 h 702820"/>
                <a:gd name="connsiteX4" fmla="*/ 354019 w 464334"/>
                <a:gd name="connsiteY4" fmla="*/ 675204 h 702820"/>
                <a:gd name="connsiteX5" fmla="*/ 394939 w 464334"/>
                <a:gd name="connsiteY5" fmla="*/ 644575 h 702820"/>
                <a:gd name="connsiteX6" fmla="*/ 393138 w 464334"/>
                <a:gd name="connsiteY6" fmla="*/ 641565 h 702820"/>
                <a:gd name="connsiteX7" fmla="*/ 349617 w 464334"/>
                <a:gd name="connsiteY7" fmla="*/ 445088 h 702820"/>
                <a:gd name="connsiteX8" fmla="*/ 461968 w 464334"/>
                <a:gd name="connsiteY8" fmla="*/ 153694 h 702820"/>
                <a:gd name="connsiteX9" fmla="*/ 464334 w 464334"/>
                <a:gd name="connsiteY9" fmla="*/ 151923 h 702820"/>
                <a:gd name="connsiteX10" fmla="*/ 435019 w 464334"/>
                <a:gd name="connsiteY10" fmla="*/ 102926 h 702820"/>
                <a:gd name="connsiteX11" fmla="*/ 306185 w 464334"/>
                <a:gd name="connsiteY11" fmla="*/ 7139 h 702820"/>
                <a:gd name="connsiteX0" fmla="*/ 349617 w 464334"/>
                <a:gd name="connsiteY0" fmla="*/ 445088 h 702820"/>
                <a:gd name="connsiteX1" fmla="*/ 461968 w 464334"/>
                <a:gd name="connsiteY1" fmla="*/ 153694 h 702820"/>
                <a:gd name="connsiteX2" fmla="*/ 464334 w 464334"/>
                <a:gd name="connsiteY2" fmla="*/ 151923 h 702820"/>
                <a:gd name="connsiteX3" fmla="*/ 435019 w 464334"/>
                <a:gd name="connsiteY3" fmla="*/ 102926 h 702820"/>
                <a:gd name="connsiteX4" fmla="*/ 306185 w 464334"/>
                <a:gd name="connsiteY4" fmla="*/ 7139 h 702820"/>
                <a:gd name="connsiteX5" fmla="*/ 254828 w 464334"/>
                <a:gd name="connsiteY5" fmla="*/ 0 h 702820"/>
                <a:gd name="connsiteX6" fmla="*/ 0 w 464334"/>
                <a:gd name="connsiteY6" fmla="*/ 351410 h 702820"/>
                <a:gd name="connsiteX7" fmla="*/ 254828 w 464334"/>
                <a:gd name="connsiteY7" fmla="*/ 702820 h 702820"/>
                <a:gd name="connsiteX8" fmla="*/ 354019 w 464334"/>
                <a:gd name="connsiteY8" fmla="*/ 675204 h 702820"/>
                <a:gd name="connsiteX9" fmla="*/ 394939 w 464334"/>
                <a:gd name="connsiteY9" fmla="*/ 644575 h 702820"/>
                <a:gd name="connsiteX10" fmla="*/ 393138 w 464334"/>
                <a:gd name="connsiteY10" fmla="*/ 641565 h 702820"/>
                <a:gd name="connsiteX11" fmla="*/ 441057 w 464334"/>
                <a:gd name="connsiteY11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  <a:gd name="connsiteX10" fmla="*/ 441057 w 464334"/>
                <a:gd name="connsiteY10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334" h="702820">
                  <a:moveTo>
                    <a:pt x="461968" y="153694"/>
                  </a:moveTo>
                  <a:lnTo>
                    <a:pt x="464334" y="151923"/>
                  </a:lnTo>
                  <a:lnTo>
                    <a:pt x="435019" y="102926"/>
                  </a:lnTo>
                  <a:cubicBezTo>
                    <a:pt x="400433" y="55231"/>
                    <a:pt x="355951" y="21183"/>
                    <a:pt x="306185" y="7139"/>
                  </a:cubicBezTo>
                  <a:cubicBezTo>
                    <a:pt x="289596" y="2458"/>
                    <a:pt x="272420" y="0"/>
                    <a:pt x="254828" y="0"/>
                  </a:cubicBezTo>
                  <a:cubicBezTo>
                    <a:pt x="114090" y="0"/>
                    <a:pt x="0" y="157332"/>
                    <a:pt x="0" y="351410"/>
                  </a:cubicBezTo>
                  <a:cubicBezTo>
                    <a:pt x="0" y="545488"/>
                    <a:pt x="114090" y="702820"/>
                    <a:pt x="254828" y="702820"/>
                  </a:cubicBezTo>
                  <a:cubicBezTo>
                    <a:pt x="290013" y="702820"/>
                    <a:pt x="323532" y="692987"/>
                    <a:pt x="354019" y="675204"/>
                  </a:cubicBezTo>
                  <a:lnTo>
                    <a:pt x="394939" y="644575"/>
                  </a:lnTo>
                  <a:lnTo>
                    <a:pt x="393138" y="641565"/>
                  </a:lnTo>
                </a:path>
              </a:pathLst>
            </a:cu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821B08EA-5BDD-4E04-85F8-9B861847012F}"/>
                </a:ext>
              </a:extLst>
            </p:cNvPr>
            <p:cNvSpPr/>
            <p:nvPr/>
          </p:nvSpPr>
          <p:spPr bwMode="auto">
            <a:xfrm>
              <a:off x="-241739" y="-1157173"/>
              <a:ext cx="442286" cy="71823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7" name="フリーフォーム: 図形 216">
              <a:extLst>
                <a:ext uri="{FF2B5EF4-FFF2-40B4-BE49-F238E27FC236}">
                  <a16:creationId xmlns:a16="http://schemas.microsoft.com/office/drawing/2014/main" id="{E30C8EFC-F54C-4D06-B489-55DD9AFE9143}"/>
                </a:ext>
              </a:extLst>
            </p:cNvPr>
            <p:cNvSpPr/>
            <p:nvPr/>
          </p:nvSpPr>
          <p:spPr bwMode="auto">
            <a:xfrm flipH="1">
              <a:off x="99907" y="-2075448"/>
              <a:ext cx="1094231" cy="1298724"/>
            </a:xfrm>
            <a:custGeom>
              <a:avLst/>
              <a:gdLst>
                <a:gd name="connsiteX0" fmla="*/ 1094231 w 1094231"/>
                <a:gd name="connsiteY0" fmla="*/ 0 h 1298724"/>
                <a:gd name="connsiteX1" fmla="*/ 923364 w 1094231"/>
                <a:gd name="connsiteY1" fmla="*/ 113034 h 1298724"/>
                <a:gd name="connsiteX2" fmla="*/ 916723 w 1094231"/>
                <a:gd name="connsiteY2" fmla="*/ 125888 h 1298724"/>
                <a:gd name="connsiteX3" fmla="*/ 923715 w 1094231"/>
                <a:gd name="connsiteY3" fmla="*/ 92176 h 1298724"/>
                <a:gd name="connsiteX4" fmla="*/ 752847 w 1094231"/>
                <a:gd name="connsiteY4" fmla="*/ 205210 h 1298724"/>
                <a:gd name="connsiteX5" fmla="*/ 746204 w 1094231"/>
                <a:gd name="connsiteY5" fmla="*/ 218071 h 1298724"/>
                <a:gd name="connsiteX6" fmla="*/ 753197 w 1094231"/>
                <a:gd name="connsiteY6" fmla="*/ 184352 h 1298724"/>
                <a:gd name="connsiteX7" fmla="*/ 582329 w 1094231"/>
                <a:gd name="connsiteY7" fmla="*/ 297386 h 1298724"/>
                <a:gd name="connsiteX8" fmla="*/ 575686 w 1094231"/>
                <a:gd name="connsiteY8" fmla="*/ 310247 h 1298724"/>
                <a:gd name="connsiteX9" fmla="*/ 582679 w 1094231"/>
                <a:gd name="connsiteY9" fmla="*/ 276528 h 1298724"/>
                <a:gd name="connsiteX10" fmla="*/ 411811 w 1094231"/>
                <a:gd name="connsiteY10" fmla="*/ 389562 h 1298724"/>
                <a:gd name="connsiteX11" fmla="*/ 405168 w 1094231"/>
                <a:gd name="connsiteY11" fmla="*/ 402423 h 1298724"/>
                <a:gd name="connsiteX12" fmla="*/ 412161 w 1094231"/>
                <a:gd name="connsiteY12" fmla="*/ 368705 h 1298724"/>
                <a:gd name="connsiteX13" fmla="*/ 241293 w 1094231"/>
                <a:gd name="connsiteY13" fmla="*/ 481739 h 1298724"/>
                <a:gd name="connsiteX14" fmla="*/ 234649 w 1094231"/>
                <a:gd name="connsiteY14" fmla="*/ 494600 h 1298724"/>
                <a:gd name="connsiteX15" fmla="*/ 241643 w 1094231"/>
                <a:gd name="connsiteY15" fmla="*/ 460880 h 1298724"/>
                <a:gd name="connsiteX16" fmla="*/ 0 w 1094231"/>
                <a:gd name="connsiteY16" fmla="*/ 846803 h 1298724"/>
                <a:gd name="connsiteX17" fmla="*/ 241643 w 1094231"/>
                <a:gd name="connsiteY17" fmla="*/ 1232725 h 1298724"/>
                <a:gd name="connsiteX18" fmla="*/ 241643 w 1094231"/>
                <a:gd name="connsiteY18" fmla="*/ 1232724 h 1298724"/>
                <a:gd name="connsiteX19" fmla="*/ 222996 w 1094231"/>
                <a:gd name="connsiteY19" fmla="*/ 1142819 h 1298724"/>
                <a:gd name="connsiteX20" fmla="*/ 254519 w 1094231"/>
                <a:gd name="connsiteY20" fmla="*/ 1180089 h 1298724"/>
                <a:gd name="connsiteX21" fmla="*/ 548119 w 1094231"/>
                <a:gd name="connsiteY21" fmla="*/ 1298724 h 1298724"/>
                <a:gd name="connsiteX22" fmla="*/ 423115 w 1094231"/>
                <a:gd name="connsiteY22" fmla="*/ 999835 h 1298724"/>
                <a:gd name="connsiteX23" fmla="*/ 418860 w 1094231"/>
                <a:gd name="connsiteY23" fmla="*/ 945640 h 1298724"/>
                <a:gd name="connsiteX24" fmla="*/ 420204 w 1094231"/>
                <a:gd name="connsiteY24" fmla="*/ 948118 h 1298724"/>
                <a:gd name="connsiteX25" fmla="*/ 582679 w 1094231"/>
                <a:gd name="connsiteY25" fmla="*/ 1048374 h 1298724"/>
                <a:gd name="connsiteX26" fmla="*/ 582679 w 1094231"/>
                <a:gd name="connsiteY26" fmla="*/ 1048373 h 1298724"/>
                <a:gd name="connsiteX27" fmla="*/ 543364 w 1094231"/>
                <a:gd name="connsiteY27" fmla="*/ 858817 h 1298724"/>
                <a:gd name="connsiteX28" fmla="*/ 535010 w 1094231"/>
                <a:gd name="connsiteY28" fmla="*/ 733636 h 1298724"/>
                <a:gd name="connsiteX29" fmla="*/ 552823 w 1094231"/>
                <a:gd name="connsiteY29" fmla="*/ 786048 h 1298724"/>
                <a:gd name="connsiteX30" fmla="*/ 753197 w 1094231"/>
                <a:gd name="connsiteY30" fmla="*/ 956197 h 1298724"/>
                <a:gd name="connsiteX31" fmla="*/ 753197 w 1094231"/>
                <a:gd name="connsiteY31" fmla="*/ 956197 h 1298724"/>
                <a:gd name="connsiteX32" fmla="*/ 713882 w 1094231"/>
                <a:gd name="connsiteY32" fmla="*/ 766641 h 1298724"/>
                <a:gd name="connsiteX33" fmla="*/ 705528 w 1094231"/>
                <a:gd name="connsiteY33" fmla="*/ 641459 h 1298724"/>
                <a:gd name="connsiteX34" fmla="*/ 723341 w 1094231"/>
                <a:gd name="connsiteY34" fmla="*/ 693872 h 1298724"/>
                <a:gd name="connsiteX35" fmla="*/ 923715 w 1094231"/>
                <a:gd name="connsiteY35" fmla="*/ 864021 h 1298724"/>
                <a:gd name="connsiteX36" fmla="*/ 923715 w 1094231"/>
                <a:gd name="connsiteY36" fmla="*/ 864020 h 1298724"/>
                <a:gd name="connsiteX37" fmla="*/ 884400 w 1094231"/>
                <a:gd name="connsiteY37" fmla="*/ 674465 h 1298724"/>
                <a:gd name="connsiteX38" fmla="*/ 876047 w 1094231"/>
                <a:gd name="connsiteY38" fmla="*/ 549290 h 1298724"/>
                <a:gd name="connsiteX39" fmla="*/ 893857 w 1094231"/>
                <a:gd name="connsiteY39" fmla="*/ 601696 h 1298724"/>
                <a:gd name="connsiteX40" fmla="*/ 1094231 w 1094231"/>
                <a:gd name="connsiteY40" fmla="*/ 771845 h 1298724"/>
                <a:gd name="connsiteX41" fmla="*/ 1094231 w 1094231"/>
                <a:gd name="connsiteY41" fmla="*/ 771844 h 1298724"/>
                <a:gd name="connsiteX42" fmla="*/ 1094231 w 1094231"/>
                <a:gd name="connsiteY42" fmla="*/ 0 h 12987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1094231" h="1298724">
                  <a:moveTo>
                    <a:pt x="1094231" y="0"/>
                  </a:moveTo>
                  <a:cubicBezTo>
                    <a:pt x="1027503" y="0"/>
                    <a:pt x="967093" y="43196"/>
                    <a:pt x="923364" y="113034"/>
                  </a:cubicBezTo>
                  <a:lnTo>
                    <a:pt x="916723" y="125888"/>
                  </a:lnTo>
                  <a:lnTo>
                    <a:pt x="923715" y="92176"/>
                  </a:lnTo>
                  <a:cubicBezTo>
                    <a:pt x="856987" y="92176"/>
                    <a:pt x="796576" y="135372"/>
                    <a:pt x="752847" y="205210"/>
                  </a:cubicBezTo>
                  <a:lnTo>
                    <a:pt x="746204" y="218071"/>
                  </a:lnTo>
                  <a:lnTo>
                    <a:pt x="753197" y="184352"/>
                  </a:lnTo>
                  <a:cubicBezTo>
                    <a:pt x="686469" y="184352"/>
                    <a:pt x="626058" y="227548"/>
                    <a:pt x="582329" y="297386"/>
                  </a:cubicBezTo>
                  <a:lnTo>
                    <a:pt x="575686" y="310247"/>
                  </a:lnTo>
                  <a:lnTo>
                    <a:pt x="582679" y="276528"/>
                  </a:lnTo>
                  <a:cubicBezTo>
                    <a:pt x="515951" y="276528"/>
                    <a:pt x="455540" y="319724"/>
                    <a:pt x="411811" y="389562"/>
                  </a:cubicBezTo>
                  <a:lnTo>
                    <a:pt x="405168" y="402423"/>
                  </a:lnTo>
                  <a:lnTo>
                    <a:pt x="412161" y="368705"/>
                  </a:lnTo>
                  <a:cubicBezTo>
                    <a:pt x="345433" y="368705"/>
                    <a:pt x="285022" y="411901"/>
                    <a:pt x="241293" y="481739"/>
                  </a:cubicBezTo>
                  <a:lnTo>
                    <a:pt x="234649" y="494600"/>
                  </a:lnTo>
                  <a:lnTo>
                    <a:pt x="241643" y="460880"/>
                  </a:lnTo>
                  <a:cubicBezTo>
                    <a:pt x="108187" y="460880"/>
                    <a:pt x="0" y="633664"/>
                    <a:pt x="0" y="846803"/>
                  </a:cubicBezTo>
                  <a:cubicBezTo>
                    <a:pt x="0" y="1059942"/>
                    <a:pt x="108187" y="1232725"/>
                    <a:pt x="241643" y="1232725"/>
                  </a:cubicBezTo>
                  <a:lnTo>
                    <a:pt x="241643" y="1232724"/>
                  </a:lnTo>
                  <a:lnTo>
                    <a:pt x="222996" y="1142819"/>
                  </a:lnTo>
                  <a:lnTo>
                    <a:pt x="254519" y="1180089"/>
                  </a:lnTo>
                  <a:cubicBezTo>
                    <a:pt x="329658" y="1253388"/>
                    <a:pt x="433461" y="1298724"/>
                    <a:pt x="548119" y="1298724"/>
                  </a:cubicBezTo>
                  <a:cubicBezTo>
                    <a:pt x="481450" y="1207906"/>
                    <a:pt x="439782" y="1105339"/>
                    <a:pt x="423115" y="999835"/>
                  </a:cubicBezTo>
                  <a:lnTo>
                    <a:pt x="418860" y="945640"/>
                  </a:lnTo>
                  <a:lnTo>
                    <a:pt x="420204" y="948118"/>
                  </a:lnTo>
                  <a:cubicBezTo>
                    <a:pt x="463117" y="1010409"/>
                    <a:pt x="520122" y="1048374"/>
                    <a:pt x="582679" y="1048374"/>
                  </a:cubicBezTo>
                  <a:lnTo>
                    <a:pt x="582679" y="1048373"/>
                  </a:lnTo>
                  <a:cubicBezTo>
                    <a:pt x="565206" y="987079"/>
                    <a:pt x="552101" y="923516"/>
                    <a:pt x="543364" y="858817"/>
                  </a:cubicBezTo>
                  <a:lnTo>
                    <a:pt x="535010" y="733636"/>
                  </a:lnTo>
                  <a:lnTo>
                    <a:pt x="552823" y="786048"/>
                  </a:lnTo>
                  <a:cubicBezTo>
                    <a:pt x="596248" y="888704"/>
                    <a:pt x="669787" y="956197"/>
                    <a:pt x="753197" y="956197"/>
                  </a:cubicBezTo>
                  <a:lnTo>
                    <a:pt x="753197" y="956197"/>
                  </a:lnTo>
                  <a:cubicBezTo>
                    <a:pt x="735724" y="894903"/>
                    <a:pt x="722619" y="831340"/>
                    <a:pt x="713882" y="766641"/>
                  </a:cubicBezTo>
                  <a:lnTo>
                    <a:pt x="705528" y="641459"/>
                  </a:lnTo>
                  <a:lnTo>
                    <a:pt x="723341" y="693872"/>
                  </a:lnTo>
                  <a:cubicBezTo>
                    <a:pt x="766766" y="796528"/>
                    <a:pt x="840305" y="864021"/>
                    <a:pt x="923715" y="864021"/>
                  </a:cubicBezTo>
                  <a:lnTo>
                    <a:pt x="923715" y="864020"/>
                  </a:lnTo>
                  <a:cubicBezTo>
                    <a:pt x="906242" y="802727"/>
                    <a:pt x="893137" y="739164"/>
                    <a:pt x="884400" y="674465"/>
                  </a:cubicBezTo>
                  <a:lnTo>
                    <a:pt x="876047" y="549290"/>
                  </a:lnTo>
                  <a:lnTo>
                    <a:pt x="893857" y="601696"/>
                  </a:lnTo>
                  <a:cubicBezTo>
                    <a:pt x="937282" y="704352"/>
                    <a:pt x="1010821" y="771845"/>
                    <a:pt x="1094231" y="771845"/>
                  </a:cubicBezTo>
                  <a:lnTo>
                    <a:pt x="1094231" y="771844"/>
                  </a:lnTo>
                  <a:cubicBezTo>
                    <a:pt x="1024338" y="526671"/>
                    <a:pt x="1024338" y="245174"/>
                    <a:pt x="1094231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47BEE8FD-440A-428F-BD6B-48F33BEA61B2}"/>
                </a:ext>
              </a:extLst>
            </p:cNvPr>
            <p:cNvSpPr/>
            <p:nvPr/>
          </p:nvSpPr>
          <p:spPr bwMode="auto">
            <a:xfrm>
              <a:off x="-224319" y="-902424"/>
              <a:ext cx="386744" cy="158228"/>
            </a:xfrm>
            <a:custGeom>
              <a:avLst/>
              <a:gdLst>
                <a:gd name="connsiteX0" fmla="*/ 354766 w 354766"/>
                <a:gd name="connsiteY0" fmla="*/ 0 h 90861"/>
                <a:gd name="connsiteX1" fmla="*/ 348133 w 354766"/>
                <a:gd name="connsiteY1" fmla="*/ 20440 h 90861"/>
                <a:gd name="connsiteX2" fmla="*/ 177383 w 354766"/>
                <a:gd name="connsiteY2" fmla="*/ 90861 h 90861"/>
                <a:gd name="connsiteX3" fmla="*/ 6633 w 354766"/>
                <a:gd name="connsiteY3" fmla="*/ 20440 h 90861"/>
                <a:gd name="connsiteX4" fmla="*/ 0 w 354766"/>
                <a:gd name="connsiteY4" fmla="*/ 0 h 90861"/>
                <a:gd name="connsiteX5" fmla="*/ 10426 w 354766"/>
                <a:gd name="connsiteY5" fmla="*/ 7551 h 90861"/>
                <a:gd name="connsiteX6" fmla="*/ 177383 w 354766"/>
                <a:gd name="connsiteY6" fmla="*/ 41322 h 90861"/>
                <a:gd name="connsiteX7" fmla="*/ 344340 w 354766"/>
                <a:gd name="connsiteY7" fmla="*/ 7551 h 90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4766" h="90861">
                  <a:moveTo>
                    <a:pt x="354766" y="0"/>
                  </a:moveTo>
                  <a:lnTo>
                    <a:pt x="348133" y="20440"/>
                  </a:lnTo>
                  <a:cubicBezTo>
                    <a:pt x="320001" y="61824"/>
                    <a:pt x="254143" y="90861"/>
                    <a:pt x="177383" y="90861"/>
                  </a:cubicBezTo>
                  <a:cubicBezTo>
                    <a:pt x="100624" y="90861"/>
                    <a:pt x="34765" y="61824"/>
                    <a:pt x="6633" y="20440"/>
                  </a:cubicBezTo>
                  <a:lnTo>
                    <a:pt x="0" y="0"/>
                  </a:lnTo>
                  <a:lnTo>
                    <a:pt x="10426" y="7551"/>
                  </a:lnTo>
                  <a:cubicBezTo>
                    <a:pt x="53154" y="28417"/>
                    <a:pt x="112182" y="41322"/>
                    <a:pt x="177383" y="41322"/>
                  </a:cubicBezTo>
                  <a:cubicBezTo>
                    <a:pt x="242584" y="41322"/>
                    <a:pt x="301612" y="28417"/>
                    <a:pt x="344340" y="755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D60ECC40-732A-4141-8AED-A3E2FE7E2D5F}"/>
                </a:ext>
              </a:extLst>
            </p:cNvPr>
            <p:cNvSpPr/>
            <p:nvPr/>
          </p:nvSpPr>
          <p:spPr bwMode="auto">
            <a:xfrm>
              <a:off x="170723" y="-525430"/>
              <a:ext cx="611125" cy="911427"/>
            </a:xfrm>
            <a:custGeom>
              <a:avLst/>
              <a:gdLst>
                <a:gd name="connsiteX0" fmla="*/ 577203 w 611125"/>
                <a:gd name="connsiteY0" fmla="*/ 0 h 911427"/>
                <a:gd name="connsiteX1" fmla="*/ 611125 w 611125"/>
                <a:gd name="connsiteY1" fmla="*/ 6208 h 911427"/>
                <a:gd name="connsiteX2" fmla="*/ 19292 w 611125"/>
                <a:gd name="connsiteY2" fmla="*/ 911427 h 911427"/>
                <a:gd name="connsiteX3" fmla="*/ 0 w 611125"/>
                <a:gd name="connsiteY3" fmla="*/ 882842 h 911427"/>
                <a:gd name="connsiteX4" fmla="*/ 577203 w 611125"/>
                <a:gd name="connsiteY4" fmla="*/ 0 h 91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125" h="911427">
                  <a:moveTo>
                    <a:pt x="577203" y="0"/>
                  </a:moveTo>
                  <a:lnTo>
                    <a:pt x="611125" y="6208"/>
                  </a:lnTo>
                  <a:cubicBezTo>
                    <a:pt x="543594" y="375253"/>
                    <a:pt x="330265" y="701544"/>
                    <a:pt x="19292" y="911427"/>
                  </a:cubicBezTo>
                  <a:lnTo>
                    <a:pt x="0" y="882842"/>
                  </a:lnTo>
                  <a:cubicBezTo>
                    <a:pt x="303286" y="678147"/>
                    <a:pt x="511341" y="359923"/>
                    <a:pt x="577203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20" name="フリーフォーム: 図形 219">
              <a:extLst>
                <a:ext uri="{FF2B5EF4-FFF2-40B4-BE49-F238E27FC236}">
                  <a16:creationId xmlns:a16="http://schemas.microsoft.com/office/drawing/2014/main" id="{C90016C3-2897-4511-A136-23D597291BB5}"/>
                </a:ext>
              </a:extLst>
            </p:cNvPr>
            <p:cNvSpPr/>
            <p:nvPr/>
          </p:nvSpPr>
          <p:spPr bwMode="auto">
            <a:xfrm>
              <a:off x="-32223" y="365758"/>
              <a:ext cx="684038" cy="1546099"/>
            </a:xfrm>
            <a:custGeom>
              <a:avLst/>
              <a:gdLst>
                <a:gd name="connsiteX0" fmla="*/ 193143 w 684038"/>
                <a:gd name="connsiteY0" fmla="*/ 0 h 1546099"/>
                <a:gd name="connsiteX1" fmla="*/ 223353 w 684038"/>
                <a:gd name="connsiteY1" fmla="*/ 21960 h 1546099"/>
                <a:gd name="connsiteX2" fmla="*/ 80839 w 684038"/>
                <a:gd name="connsiteY2" fmla="*/ 881799 h 1546099"/>
                <a:gd name="connsiteX3" fmla="*/ 684038 w 684038"/>
                <a:gd name="connsiteY3" fmla="*/ 1510915 h 1546099"/>
                <a:gd name="connsiteX4" fmla="*/ 671507 w 684038"/>
                <a:gd name="connsiteY4" fmla="*/ 1546099 h 1546099"/>
                <a:gd name="connsiteX5" fmla="*/ 45159 w 684038"/>
                <a:gd name="connsiteY5" fmla="*/ 892839 h 1546099"/>
                <a:gd name="connsiteX6" fmla="*/ 193143 w 684038"/>
                <a:gd name="connsiteY6" fmla="*/ 0 h 1546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4038" h="1546099">
                  <a:moveTo>
                    <a:pt x="193143" y="0"/>
                  </a:moveTo>
                  <a:lnTo>
                    <a:pt x="223353" y="21960"/>
                  </a:lnTo>
                  <a:cubicBezTo>
                    <a:pt x="42982" y="270092"/>
                    <a:pt x="-9832" y="588744"/>
                    <a:pt x="80839" y="881799"/>
                  </a:cubicBezTo>
                  <a:cubicBezTo>
                    <a:pt x="171511" y="1174855"/>
                    <a:pt x="395053" y="1408002"/>
                    <a:pt x="684038" y="1510915"/>
                  </a:cubicBezTo>
                  <a:lnTo>
                    <a:pt x="671507" y="1546099"/>
                  </a:lnTo>
                  <a:cubicBezTo>
                    <a:pt x="371432" y="1439237"/>
                    <a:pt x="139310" y="1197141"/>
                    <a:pt x="45159" y="892839"/>
                  </a:cubicBezTo>
                  <a:cubicBezTo>
                    <a:pt x="-48993" y="588536"/>
                    <a:pt x="5850" y="257654"/>
                    <a:pt x="193143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221" name="楕円 220">
              <a:extLst>
                <a:ext uri="{FF2B5EF4-FFF2-40B4-BE49-F238E27FC236}">
                  <a16:creationId xmlns:a16="http://schemas.microsoft.com/office/drawing/2014/main" id="{08DCAC9E-724E-447A-A918-60D93BFE86E2}"/>
                </a:ext>
              </a:extLst>
            </p:cNvPr>
            <p:cNvSpPr/>
            <p:nvPr/>
          </p:nvSpPr>
          <p:spPr bwMode="auto">
            <a:xfrm rot="1563612">
              <a:off x="124539" y="289524"/>
              <a:ext cx="105585" cy="161044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5689CAF9-D247-4828-A0F9-B2645FAE0BCF}"/>
                </a:ext>
              </a:extLst>
            </p:cNvPr>
            <p:cNvGrpSpPr/>
            <p:nvPr/>
          </p:nvGrpSpPr>
          <p:grpSpPr>
            <a:xfrm rot="1020387">
              <a:off x="675304" y="-815522"/>
              <a:ext cx="260392" cy="381600"/>
              <a:chOff x="618727" y="-853089"/>
              <a:chExt cx="260392" cy="381600"/>
            </a:xfrm>
          </p:grpSpPr>
          <p:sp>
            <p:nvSpPr>
              <p:cNvPr id="238" name="楕円 237">
                <a:extLst>
                  <a:ext uri="{FF2B5EF4-FFF2-40B4-BE49-F238E27FC236}">
                    <a16:creationId xmlns:a16="http://schemas.microsoft.com/office/drawing/2014/main" id="{C5F933DD-0C36-4DDE-AECE-7CA6688FD6F1}"/>
                  </a:ext>
                </a:extLst>
              </p:cNvPr>
              <p:cNvSpPr/>
              <p:nvPr/>
            </p:nvSpPr>
            <p:spPr bwMode="auto">
              <a:xfrm>
                <a:off x="712988" y="-542926"/>
                <a:ext cx="75206" cy="7143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08FC949E-DD04-4B1E-8972-A4C3689860B1}"/>
                  </a:ext>
                </a:extLst>
              </p:cNvPr>
              <p:cNvSpPr/>
              <p:nvPr/>
            </p:nvSpPr>
            <p:spPr bwMode="auto">
              <a:xfrm>
                <a:off x="687508" y="-690214"/>
                <a:ext cx="126166" cy="182988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40" name="楕円 239">
                <a:extLst>
                  <a:ext uri="{FF2B5EF4-FFF2-40B4-BE49-F238E27FC236}">
                    <a16:creationId xmlns:a16="http://schemas.microsoft.com/office/drawing/2014/main" id="{19B787A8-E2BB-4290-A3B9-D5CA9BB00C80}"/>
                  </a:ext>
                </a:extLst>
              </p:cNvPr>
              <p:cNvSpPr/>
              <p:nvPr/>
            </p:nvSpPr>
            <p:spPr bwMode="auto">
              <a:xfrm>
                <a:off x="618727" y="-853089"/>
                <a:ext cx="260392" cy="260392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41" name="楕円 240">
                <a:extLst>
                  <a:ext uri="{FF2B5EF4-FFF2-40B4-BE49-F238E27FC236}">
                    <a16:creationId xmlns:a16="http://schemas.microsoft.com/office/drawing/2014/main" id="{5A4DB48F-B9E7-43D0-B623-CEABAE0D09E6}"/>
                  </a:ext>
                </a:extLst>
              </p:cNvPr>
              <p:cNvSpPr/>
              <p:nvPr/>
            </p:nvSpPr>
            <p:spPr bwMode="auto">
              <a:xfrm>
                <a:off x="692615" y="-816307"/>
                <a:ext cx="159176" cy="15917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06AF58E3-0FE7-4E60-9431-18F7F1F60F11}"/>
                </a:ext>
              </a:extLst>
            </p:cNvPr>
            <p:cNvGrpSpPr/>
            <p:nvPr/>
          </p:nvGrpSpPr>
          <p:grpSpPr>
            <a:xfrm rot="20700000">
              <a:off x="159266" y="312063"/>
              <a:ext cx="1625486" cy="1644627"/>
              <a:chOff x="4950439" y="5756406"/>
              <a:chExt cx="1625486" cy="1644627"/>
            </a:xfrm>
          </p:grpSpPr>
          <p:sp>
            <p:nvSpPr>
              <p:cNvPr id="233" name="四角形: 角を丸くする 232">
                <a:extLst>
                  <a:ext uri="{FF2B5EF4-FFF2-40B4-BE49-F238E27FC236}">
                    <a16:creationId xmlns:a16="http://schemas.microsoft.com/office/drawing/2014/main" id="{B1D44969-ACE4-421C-86A7-526164178D11}"/>
                  </a:ext>
                </a:extLst>
              </p:cNvPr>
              <p:cNvSpPr/>
              <p:nvPr/>
            </p:nvSpPr>
            <p:spPr bwMode="auto">
              <a:xfrm>
                <a:off x="4950439" y="6489601"/>
                <a:ext cx="1625486" cy="901967"/>
              </a:xfrm>
              <a:prstGeom prst="roundRect">
                <a:avLst>
                  <a:gd name="adj" fmla="val 15963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BF359DBF-3649-49B6-8AA2-D805E9E4D679}"/>
                  </a:ext>
                </a:extLst>
              </p:cNvPr>
              <p:cNvSpPr/>
              <p:nvPr/>
            </p:nvSpPr>
            <p:spPr bwMode="auto">
              <a:xfrm>
                <a:off x="5302707" y="5756406"/>
                <a:ext cx="910768" cy="742660"/>
              </a:xfrm>
              <a:custGeom>
                <a:avLst/>
                <a:gdLst>
                  <a:gd name="connsiteX0" fmla="*/ 455384 w 910768"/>
                  <a:gd name="connsiteY0" fmla="*/ 0 h 979900"/>
                  <a:gd name="connsiteX1" fmla="*/ 910768 w 910768"/>
                  <a:gd name="connsiteY1" fmla="*/ 967787 h 979900"/>
                  <a:gd name="connsiteX2" fmla="*/ 910194 w 910768"/>
                  <a:gd name="connsiteY2" fmla="*/ 979900 h 979900"/>
                  <a:gd name="connsiteX3" fmla="*/ 784404 w 910768"/>
                  <a:gd name="connsiteY3" fmla="*/ 979900 h 979900"/>
                  <a:gd name="connsiteX4" fmla="*/ 786260 w 910768"/>
                  <a:gd name="connsiteY4" fmla="*/ 932889 h 979900"/>
                  <a:gd name="connsiteX5" fmla="*/ 455384 w 910768"/>
                  <a:gd name="connsiteY5" fmla="*/ 87851 h 979900"/>
                  <a:gd name="connsiteX6" fmla="*/ 124509 w 910768"/>
                  <a:gd name="connsiteY6" fmla="*/ 932889 h 979900"/>
                  <a:gd name="connsiteX7" fmla="*/ 126364 w 910768"/>
                  <a:gd name="connsiteY7" fmla="*/ 979900 h 979900"/>
                  <a:gd name="connsiteX8" fmla="*/ 575 w 910768"/>
                  <a:gd name="connsiteY8" fmla="*/ 979900 h 979900"/>
                  <a:gd name="connsiteX9" fmla="*/ 0 w 910768"/>
                  <a:gd name="connsiteY9" fmla="*/ 967787 h 979900"/>
                  <a:gd name="connsiteX10" fmla="*/ 455384 w 910768"/>
                  <a:gd name="connsiteY10" fmla="*/ 0 h 9799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10768" h="979900">
                    <a:moveTo>
                      <a:pt x="455384" y="0"/>
                    </a:moveTo>
                    <a:cubicBezTo>
                      <a:pt x="706886" y="0"/>
                      <a:pt x="910768" y="433293"/>
                      <a:pt x="910768" y="967787"/>
                    </a:cubicBezTo>
                    <a:lnTo>
                      <a:pt x="910194" y="979900"/>
                    </a:lnTo>
                    <a:lnTo>
                      <a:pt x="784404" y="979900"/>
                    </a:lnTo>
                    <a:lnTo>
                      <a:pt x="786260" y="932889"/>
                    </a:lnTo>
                    <a:cubicBezTo>
                      <a:pt x="786260" y="466187"/>
                      <a:pt x="638121" y="87851"/>
                      <a:pt x="455384" y="87851"/>
                    </a:cubicBezTo>
                    <a:cubicBezTo>
                      <a:pt x="272647" y="87851"/>
                      <a:pt x="124509" y="466187"/>
                      <a:pt x="124509" y="932889"/>
                    </a:cubicBezTo>
                    <a:lnTo>
                      <a:pt x="126364" y="979900"/>
                    </a:lnTo>
                    <a:lnTo>
                      <a:pt x="575" y="979900"/>
                    </a:lnTo>
                    <a:lnTo>
                      <a:pt x="0" y="967787"/>
                    </a:lnTo>
                    <a:cubicBezTo>
                      <a:pt x="0" y="433293"/>
                      <a:pt x="203883" y="0"/>
                      <a:pt x="455384" y="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5" name="正方形/長方形 234">
                <a:extLst>
                  <a:ext uri="{FF2B5EF4-FFF2-40B4-BE49-F238E27FC236}">
                    <a16:creationId xmlns:a16="http://schemas.microsoft.com/office/drawing/2014/main" id="{139EDF5E-4306-4132-8B2C-399E5C412BEF}"/>
                  </a:ext>
                </a:extLst>
              </p:cNvPr>
              <p:cNvSpPr/>
              <p:nvPr/>
            </p:nvSpPr>
            <p:spPr bwMode="auto">
              <a:xfrm>
                <a:off x="5370605" y="6956920"/>
                <a:ext cx="780004" cy="444113"/>
              </a:xfrm>
              <a:prstGeom prst="rect">
                <a:avLst/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36" name="正方形/長方形 235">
                <a:extLst>
                  <a:ext uri="{FF2B5EF4-FFF2-40B4-BE49-F238E27FC236}">
                    <a16:creationId xmlns:a16="http://schemas.microsoft.com/office/drawing/2014/main" id="{11ACCE5D-C441-4CE7-91FC-83809DA66CDC}"/>
                  </a:ext>
                </a:extLst>
              </p:cNvPr>
              <p:cNvSpPr/>
              <p:nvPr/>
            </p:nvSpPr>
            <p:spPr bwMode="auto">
              <a:xfrm>
                <a:off x="5288658" y="6489602"/>
                <a:ext cx="149400" cy="90196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37" name="正方形/長方形 236">
                <a:extLst>
                  <a:ext uri="{FF2B5EF4-FFF2-40B4-BE49-F238E27FC236}">
                    <a16:creationId xmlns:a16="http://schemas.microsoft.com/office/drawing/2014/main" id="{994E9557-1963-4E76-A0A8-842C6CB3F4C0}"/>
                  </a:ext>
                </a:extLst>
              </p:cNvPr>
              <p:cNvSpPr/>
              <p:nvPr/>
            </p:nvSpPr>
            <p:spPr bwMode="auto">
              <a:xfrm>
                <a:off x="6078125" y="6489602"/>
                <a:ext cx="149400" cy="901966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CEAE5580-5E26-4E1D-8CFA-AD6FBA4FEB9C}"/>
                </a:ext>
              </a:extLst>
            </p:cNvPr>
            <p:cNvGrpSpPr/>
            <p:nvPr/>
          </p:nvGrpSpPr>
          <p:grpSpPr>
            <a:xfrm rot="678966" flipH="1">
              <a:off x="625366" y="482621"/>
              <a:ext cx="900610" cy="1476627"/>
              <a:chOff x="1512472" y="3878332"/>
              <a:chExt cx="900610" cy="1476627"/>
            </a:xfrm>
          </p:grpSpPr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1E3A67BC-77D9-4F78-B22B-B5D8BEC90DBD}"/>
                  </a:ext>
                </a:extLst>
              </p:cNvPr>
              <p:cNvSpPr/>
              <p:nvPr/>
            </p:nvSpPr>
            <p:spPr bwMode="auto">
              <a:xfrm rot="1800000" flipH="1">
                <a:off x="1512472" y="4439931"/>
                <a:ext cx="680964" cy="915028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93C64547-4D17-43B5-8DF9-6ABDD88942BE}"/>
                  </a:ext>
                </a:extLst>
              </p:cNvPr>
              <p:cNvGrpSpPr/>
              <p:nvPr/>
            </p:nvGrpSpPr>
            <p:grpSpPr>
              <a:xfrm flipH="1">
                <a:off x="1830798" y="3878332"/>
                <a:ext cx="582284" cy="797139"/>
                <a:chOff x="3235466" y="3089261"/>
                <a:chExt cx="582284" cy="797139"/>
              </a:xfrm>
              <a:solidFill>
                <a:schemeClr val="bg1"/>
              </a:solidFill>
            </p:grpSpPr>
            <p:sp>
              <p:nvSpPr>
                <p:cNvPr id="231" name="台形 229">
                  <a:extLst>
                    <a:ext uri="{FF2B5EF4-FFF2-40B4-BE49-F238E27FC236}">
                      <a16:creationId xmlns:a16="http://schemas.microsoft.com/office/drawing/2014/main" id="{5DB47793-E92C-4CE0-81EB-8593511F6DF7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235466" y="3089261"/>
                  <a:ext cx="370433" cy="788797"/>
                </a:xfrm>
                <a:custGeom>
                  <a:avLst/>
                  <a:gdLst>
                    <a:gd name="connsiteX0" fmla="*/ 0 w 370433"/>
                    <a:gd name="connsiteY0" fmla="*/ 788797 h 788797"/>
                    <a:gd name="connsiteX1" fmla="*/ 140842 w 370433"/>
                    <a:gd name="connsiteY1" fmla="*/ 0 h 788797"/>
                    <a:gd name="connsiteX2" fmla="*/ 229591 w 370433"/>
                    <a:gd name="connsiteY2" fmla="*/ 0 h 788797"/>
                    <a:gd name="connsiteX3" fmla="*/ 370433 w 370433"/>
                    <a:gd name="connsiteY3" fmla="*/ 788797 h 788797"/>
                    <a:gd name="connsiteX4" fmla="*/ 0 w 370433"/>
                    <a:gd name="connsiteY4" fmla="*/ 788797 h 788797"/>
                    <a:gd name="connsiteX0" fmla="*/ 0 w 370433"/>
                    <a:gd name="connsiteY0" fmla="*/ 791696 h 791696"/>
                    <a:gd name="connsiteX1" fmla="*/ 140842 w 370433"/>
                    <a:gd name="connsiteY1" fmla="*/ 2899 h 791696"/>
                    <a:gd name="connsiteX2" fmla="*/ 174602 w 370433"/>
                    <a:gd name="connsiteY2" fmla="*/ 0 h 791696"/>
                    <a:gd name="connsiteX3" fmla="*/ 229591 w 370433"/>
                    <a:gd name="connsiteY3" fmla="*/ 2899 h 791696"/>
                    <a:gd name="connsiteX4" fmla="*/ 370433 w 370433"/>
                    <a:gd name="connsiteY4" fmla="*/ 791696 h 791696"/>
                    <a:gd name="connsiteX5" fmla="*/ 0 w 370433"/>
                    <a:gd name="connsiteY5" fmla="*/ 791696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5" fmla="*/ 266042 w 370433"/>
                    <a:gd name="connsiteY5" fmla="*/ 91440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0" fmla="*/ 229591 w 370433"/>
                    <a:gd name="connsiteY0" fmla="*/ 0 h 788797"/>
                    <a:gd name="connsiteX1" fmla="*/ 370433 w 370433"/>
                    <a:gd name="connsiteY1" fmla="*/ 788797 h 788797"/>
                    <a:gd name="connsiteX2" fmla="*/ 0 w 370433"/>
                    <a:gd name="connsiteY2" fmla="*/ 788797 h 788797"/>
                    <a:gd name="connsiteX3" fmla="*/ 140842 w 370433"/>
                    <a:gd name="connsiteY3" fmla="*/ 0 h 78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0433" h="788797">
                      <a:moveTo>
                        <a:pt x="229591" y="0"/>
                      </a:moveTo>
                      <a:lnTo>
                        <a:pt x="370433" y="788797"/>
                      </a:lnTo>
                      <a:lnTo>
                        <a:pt x="0" y="788797"/>
                      </a:lnTo>
                      <a:lnTo>
                        <a:pt x="140842" y="0"/>
                      </a:lnTo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台形 231">
                  <a:extLst>
                    <a:ext uri="{FF2B5EF4-FFF2-40B4-BE49-F238E27FC236}">
                      <a16:creationId xmlns:a16="http://schemas.microsoft.com/office/drawing/2014/main" id="{DD514FBC-1EFE-47BF-B2D9-315A99D6AA1B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3382428" y="3692042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7BDC932D-DAEC-4894-BDB1-A37F67340A38}"/>
                </a:ext>
              </a:extLst>
            </p:cNvPr>
            <p:cNvGrpSpPr/>
            <p:nvPr/>
          </p:nvGrpSpPr>
          <p:grpSpPr>
            <a:xfrm>
              <a:off x="-800288" y="-2503023"/>
              <a:ext cx="1236942" cy="962964"/>
              <a:chOff x="-155367" y="-2624437"/>
              <a:chExt cx="1236942" cy="962964"/>
            </a:xfrm>
          </p:grpSpPr>
          <p:sp>
            <p:nvSpPr>
              <p:cNvPr id="226" name="テキスト ボックス 225">
                <a:extLst>
                  <a:ext uri="{FF2B5EF4-FFF2-40B4-BE49-F238E27FC236}">
                    <a16:creationId xmlns:a16="http://schemas.microsoft.com/office/drawing/2014/main" id="{E244CEE3-2042-43C5-840A-3C36F7DF31C1}"/>
                  </a:ext>
                </a:extLst>
              </p:cNvPr>
              <p:cNvSpPr txBox="1"/>
              <p:nvPr/>
            </p:nvSpPr>
            <p:spPr>
              <a:xfrm rot="1137213">
                <a:off x="-155367" y="-2005925"/>
                <a:ext cx="302691" cy="3444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227" name="テキスト ボックス 226">
                <a:extLst>
                  <a:ext uri="{FF2B5EF4-FFF2-40B4-BE49-F238E27FC236}">
                    <a16:creationId xmlns:a16="http://schemas.microsoft.com/office/drawing/2014/main" id="{B9B52A56-716F-4A72-950D-0CB3A42EFDD7}"/>
                  </a:ext>
                </a:extLst>
              </p:cNvPr>
              <p:cNvSpPr txBox="1"/>
              <p:nvPr/>
            </p:nvSpPr>
            <p:spPr>
              <a:xfrm rot="20700000">
                <a:off x="326800" y="-2487087"/>
                <a:ext cx="258890" cy="2946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228" name="テキスト ボックス 227">
                <a:extLst>
                  <a:ext uri="{FF2B5EF4-FFF2-40B4-BE49-F238E27FC236}">
                    <a16:creationId xmlns:a16="http://schemas.microsoft.com/office/drawing/2014/main" id="{BE861BEC-0DCF-4E06-BD62-1709A8259F0F}"/>
                  </a:ext>
                </a:extLst>
              </p:cNvPr>
              <p:cNvSpPr txBox="1"/>
              <p:nvPr/>
            </p:nvSpPr>
            <p:spPr>
              <a:xfrm rot="1427601">
                <a:off x="935791" y="-2624437"/>
                <a:ext cx="145784" cy="1658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</p:grpSp>
      </p:grpSp>
      <p:grpSp>
        <p:nvGrpSpPr>
          <p:cNvPr id="251" name="グループ化 250">
            <a:extLst>
              <a:ext uri="{FF2B5EF4-FFF2-40B4-BE49-F238E27FC236}">
                <a16:creationId xmlns:a16="http://schemas.microsoft.com/office/drawing/2014/main" id="{EC6D6DEE-42AF-4374-8A21-A7D046663D3B}"/>
              </a:ext>
            </a:extLst>
          </p:cNvPr>
          <p:cNvGrpSpPr>
            <a:grpSpLocks noChangeAspect="1"/>
          </p:cNvGrpSpPr>
          <p:nvPr/>
        </p:nvGrpSpPr>
        <p:grpSpPr>
          <a:xfrm>
            <a:off x="2638114" y="2690723"/>
            <a:ext cx="919870" cy="1679871"/>
            <a:chOff x="3284118" y="-2288918"/>
            <a:chExt cx="2624011" cy="4791981"/>
          </a:xfrm>
        </p:grpSpPr>
        <p:sp>
          <p:nvSpPr>
            <p:cNvPr id="252" name="台形 251">
              <a:extLst>
                <a:ext uri="{FF2B5EF4-FFF2-40B4-BE49-F238E27FC236}">
                  <a16:creationId xmlns:a16="http://schemas.microsoft.com/office/drawing/2014/main" id="{088F62ED-7C9B-46FB-9C0C-2B7C3AFDD8A9}"/>
                </a:ext>
              </a:extLst>
            </p:cNvPr>
            <p:cNvSpPr/>
            <p:nvPr/>
          </p:nvSpPr>
          <p:spPr bwMode="auto">
            <a:xfrm rot="19800000" flipH="1">
              <a:off x="4963221" y="427283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3C837218-BF80-4F8E-84D5-53F599A79DAA}"/>
                </a:ext>
              </a:extLst>
            </p:cNvPr>
            <p:cNvSpPr/>
            <p:nvPr/>
          </p:nvSpPr>
          <p:spPr bwMode="auto">
            <a:xfrm>
              <a:off x="3350998" y="-2288918"/>
              <a:ext cx="2483760" cy="2130272"/>
            </a:xfrm>
            <a:custGeom>
              <a:avLst/>
              <a:gdLst>
                <a:gd name="connsiteX0" fmla="*/ 1065136 w 2483760"/>
                <a:gd name="connsiteY0" fmla="*/ 0 h 2130272"/>
                <a:gd name="connsiteX1" fmla="*/ 1174040 w 2483760"/>
                <a:gd name="connsiteY1" fmla="*/ 5499 h 2130272"/>
                <a:gd name="connsiteX2" fmla="*/ 1241880 w 2483760"/>
                <a:gd name="connsiteY2" fmla="*/ 15853 h 2130272"/>
                <a:gd name="connsiteX3" fmla="*/ 1309720 w 2483760"/>
                <a:gd name="connsiteY3" fmla="*/ 5499 h 2130272"/>
                <a:gd name="connsiteX4" fmla="*/ 1418624 w 2483760"/>
                <a:gd name="connsiteY4" fmla="*/ 0 h 2130272"/>
                <a:gd name="connsiteX5" fmla="*/ 2483760 w 2483760"/>
                <a:gd name="connsiteY5" fmla="*/ 1065136 h 2130272"/>
                <a:gd name="connsiteX6" fmla="*/ 1418624 w 2483760"/>
                <a:gd name="connsiteY6" fmla="*/ 2130272 h 2130272"/>
                <a:gd name="connsiteX7" fmla="*/ 1309720 w 2483760"/>
                <a:gd name="connsiteY7" fmla="*/ 2124773 h 2130272"/>
                <a:gd name="connsiteX8" fmla="*/ 1241880 w 2483760"/>
                <a:gd name="connsiteY8" fmla="*/ 2114419 h 2130272"/>
                <a:gd name="connsiteX9" fmla="*/ 1174040 w 2483760"/>
                <a:gd name="connsiteY9" fmla="*/ 2124773 h 2130272"/>
                <a:gd name="connsiteX10" fmla="*/ 1065136 w 2483760"/>
                <a:gd name="connsiteY10" fmla="*/ 2130272 h 2130272"/>
                <a:gd name="connsiteX11" fmla="*/ 0 w 2483760"/>
                <a:gd name="connsiteY11" fmla="*/ 1065136 h 2130272"/>
                <a:gd name="connsiteX12" fmla="*/ 1065136 w 2483760"/>
                <a:gd name="connsiteY12" fmla="*/ 0 h 2130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760" h="2130272">
                  <a:moveTo>
                    <a:pt x="1065136" y="0"/>
                  </a:moveTo>
                  <a:cubicBezTo>
                    <a:pt x="1101902" y="0"/>
                    <a:pt x="1138233" y="1863"/>
                    <a:pt x="1174040" y="5499"/>
                  </a:cubicBezTo>
                  <a:lnTo>
                    <a:pt x="1241880" y="15853"/>
                  </a:lnTo>
                  <a:lnTo>
                    <a:pt x="1309720" y="5499"/>
                  </a:lnTo>
                  <a:cubicBezTo>
                    <a:pt x="1345527" y="1863"/>
                    <a:pt x="1381858" y="0"/>
                    <a:pt x="1418624" y="0"/>
                  </a:cubicBezTo>
                  <a:cubicBezTo>
                    <a:pt x="2006882" y="0"/>
                    <a:pt x="2483760" y="476878"/>
                    <a:pt x="2483760" y="1065136"/>
                  </a:cubicBezTo>
                  <a:cubicBezTo>
                    <a:pt x="2483760" y="1653394"/>
                    <a:pt x="2006882" y="2130272"/>
                    <a:pt x="1418624" y="2130272"/>
                  </a:cubicBezTo>
                  <a:cubicBezTo>
                    <a:pt x="1381858" y="2130272"/>
                    <a:pt x="1345527" y="2128409"/>
                    <a:pt x="1309720" y="2124773"/>
                  </a:cubicBezTo>
                  <a:lnTo>
                    <a:pt x="1241880" y="2114419"/>
                  </a:lnTo>
                  <a:lnTo>
                    <a:pt x="1174040" y="2124773"/>
                  </a:lnTo>
                  <a:cubicBezTo>
                    <a:pt x="1138233" y="2128409"/>
                    <a:pt x="1101902" y="2130272"/>
                    <a:pt x="1065136" y="2130272"/>
                  </a:cubicBezTo>
                  <a:cubicBezTo>
                    <a:pt x="476878" y="2130272"/>
                    <a:pt x="0" y="1653394"/>
                    <a:pt x="0" y="1065136"/>
                  </a:cubicBezTo>
                  <a:cubicBezTo>
                    <a:pt x="0" y="476878"/>
                    <a:pt x="476878" y="0"/>
                    <a:pt x="106513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A9DEDC51-4EA7-4F0F-B9FA-84E419E56F7E}"/>
                </a:ext>
              </a:extLst>
            </p:cNvPr>
            <p:cNvSpPr/>
            <p:nvPr/>
          </p:nvSpPr>
          <p:spPr bwMode="auto">
            <a:xfrm rot="1800000" flipH="1">
              <a:off x="3353166" y="933878"/>
              <a:ext cx="680964" cy="915028"/>
            </a:xfrm>
            <a:custGeom>
              <a:avLst/>
              <a:gdLst>
                <a:gd name="connsiteX0" fmla="*/ 453735 w 796472"/>
                <a:gd name="connsiteY0" fmla="*/ 8788 h 1070237"/>
                <a:gd name="connsiteX1" fmla="*/ 432519 w 796472"/>
                <a:gd name="connsiteY1" fmla="*/ 0 h 1070237"/>
                <a:gd name="connsiteX2" fmla="*/ 312507 w 796472"/>
                <a:gd name="connsiteY2" fmla="*/ 0 h 1070237"/>
                <a:gd name="connsiteX3" fmla="*/ 282503 w 796472"/>
                <a:gd name="connsiteY3" fmla="*/ 30004 h 1070237"/>
                <a:gd name="connsiteX4" fmla="*/ 282503 w 796472"/>
                <a:gd name="connsiteY4" fmla="*/ 326853 h 1070237"/>
                <a:gd name="connsiteX5" fmla="*/ 269565 w 796472"/>
                <a:gd name="connsiteY5" fmla="*/ 332889 h 1070237"/>
                <a:gd name="connsiteX6" fmla="*/ 191922 w 796472"/>
                <a:gd name="connsiteY6" fmla="*/ 493816 h 1070237"/>
                <a:gd name="connsiteX7" fmla="*/ 195136 w 796472"/>
                <a:gd name="connsiteY7" fmla="*/ 513567 h 1070237"/>
                <a:gd name="connsiteX8" fmla="*/ 19153 w 796472"/>
                <a:gd name="connsiteY8" fmla="*/ 689550 h 1070237"/>
                <a:gd name="connsiteX9" fmla="*/ 19154 w 796472"/>
                <a:gd name="connsiteY9" fmla="*/ 782034 h 1070237"/>
                <a:gd name="connsiteX10" fmla="*/ 111638 w 796472"/>
                <a:gd name="connsiteY10" fmla="*/ 782035 h 1070237"/>
                <a:gd name="connsiteX11" fmla="*/ 232820 w 796472"/>
                <a:gd name="connsiteY11" fmla="*/ 660852 h 1070237"/>
                <a:gd name="connsiteX12" fmla="*/ 234013 w 796472"/>
                <a:gd name="connsiteY12" fmla="*/ 665303 h 1070237"/>
                <a:gd name="connsiteX13" fmla="*/ 234013 w 796472"/>
                <a:gd name="connsiteY13" fmla="*/ 967729 h 1070237"/>
                <a:gd name="connsiteX14" fmla="*/ 290044 w 796472"/>
                <a:gd name="connsiteY14" fmla="*/ 1023760 h 1070237"/>
                <a:gd name="connsiteX15" fmla="*/ 346074 w 796472"/>
                <a:gd name="connsiteY15" fmla="*/ 967729 h 1070237"/>
                <a:gd name="connsiteX16" fmla="*/ 346074 w 796472"/>
                <a:gd name="connsiteY16" fmla="*/ 680712 h 1070237"/>
                <a:gd name="connsiteX17" fmla="*/ 360428 w 796472"/>
                <a:gd name="connsiteY17" fmla="*/ 676865 h 1070237"/>
                <a:gd name="connsiteX18" fmla="*/ 454700 w 796472"/>
                <a:gd name="connsiteY18" fmla="*/ 1028695 h 1070237"/>
                <a:gd name="connsiteX19" fmla="*/ 523323 w 796472"/>
                <a:gd name="connsiteY19" fmla="*/ 1068314 h 1070237"/>
                <a:gd name="connsiteX20" fmla="*/ 562942 w 796472"/>
                <a:gd name="connsiteY20" fmla="*/ 999692 h 1070237"/>
                <a:gd name="connsiteX21" fmla="*/ 468670 w 796472"/>
                <a:gd name="connsiteY21" fmla="*/ 647862 h 1070237"/>
                <a:gd name="connsiteX22" fmla="*/ 477276 w 796472"/>
                <a:gd name="connsiteY22" fmla="*/ 645556 h 1070237"/>
                <a:gd name="connsiteX23" fmla="*/ 616166 w 796472"/>
                <a:gd name="connsiteY23" fmla="*/ 886119 h 1070237"/>
                <a:gd name="connsiteX24" fmla="*/ 692704 w 796472"/>
                <a:gd name="connsiteY24" fmla="*/ 906628 h 1070237"/>
                <a:gd name="connsiteX25" fmla="*/ 713213 w 796472"/>
                <a:gd name="connsiteY25" fmla="*/ 830089 h 1070237"/>
                <a:gd name="connsiteX26" fmla="*/ 589336 w 796472"/>
                <a:gd name="connsiteY26" fmla="*/ 615530 h 1070237"/>
                <a:gd name="connsiteX27" fmla="*/ 601261 w 796472"/>
                <a:gd name="connsiteY27" fmla="*/ 612335 h 1070237"/>
                <a:gd name="connsiteX28" fmla="*/ 716346 w 796472"/>
                <a:gd name="connsiteY28" fmla="*/ 727420 h 1070237"/>
                <a:gd name="connsiteX29" fmla="*/ 782725 w 796472"/>
                <a:gd name="connsiteY29" fmla="*/ 727420 h 1070237"/>
                <a:gd name="connsiteX30" fmla="*/ 782725 w 796472"/>
                <a:gd name="connsiteY30" fmla="*/ 661041 h 1070237"/>
                <a:gd name="connsiteX31" fmla="*/ 592096 w 796472"/>
                <a:gd name="connsiteY31" fmla="*/ 470412 h 1070237"/>
                <a:gd name="connsiteX32" fmla="*/ 580709 w 796472"/>
                <a:gd name="connsiteY32" fmla="*/ 427917 h 1070237"/>
                <a:gd name="connsiteX33" fmla="*/ 495234 w 796472"/>
                <a:gd name="connsiteY33" fmla="*/ 316524 h 1070237"/>
                <a:gd name="connsiteX34" fmla="*/ 462523 w 796472"/>
                <a:gd name="connsiteY34" fmla="*/ 305268 h 1070237"/>
                <a:gd name="connsiteX35" fmla="*/ 462523 w 796472"/>
                <a:gd name="connsiteY35" fmla="*/ 30004 h 1070237"/>
                <a:gd name="connsiteX36" fmla="*/ 453735 w 796472"/>
                <a:gd name="connsiteY36" fmla="*/ 8788 h 107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96472" h="1070237">
                  <a:moveTo>
                    <a:pt x="453735" y="8788"/>
                  </a:moveTo>
                  <a:cubicBezTo>
                    <a:pt x="448306" y="3358"/>
                    <a:pt x="440805" y="0"/>
                    <a:pt x="432519" y="0"/>
                  </a:cubicBezTo>
                  <a:lnTo>
                    <a:pt x="312507" y="0"/>
                  </a:lnTo>
                  <a:cubicBezTo>
                    <a:pt x="295936" y="0"/>
                    <a:pt x="282503" y="13433"/>
                    <a:pt x="282503" y="30004"/>
                  </a:cubicBezTo>
                  <a:lnTo>
                    <a:pt x="282503" y="326853"/>
                  </a:lnTo>
                  <a:lnTo>
                    <a:pt x="269565" y="332889"/>
                  </a:lnTo>
                  <a:cubicBezTo>
                    <a:pt x="218162" y="369029"/>
                    <a:pt x="188087" y="429935"/>
                    <a:pt x="191922" y="493816"/>
                  </a:cubicBezTo>
                  <a:lnTo>
                    <a:pt x="195136" y="513567"/>
                  </a:lnTo>
                  <a:lnTo>
                    <a:pt x="19153" y="689550"/>
                  </a:lnTo>
                  <a:cubicBezTo>
                    <a:pt x="-6385" y="715089"/>
                    <a:pt x="-6385" y="756495"/>
                    <a:pt x="19154" y="782034"/>
                  </a:cubicBezTo>
                  <a:cubicBezTo>
                    <a:pt x="44692" y="807573"/>
                    <a:pt x="86099" y="807573"/>
                    <a:pt x="111638" y="782035"/>
                  </a:cubicBezTo>
                  <a:lnTo>
                    <a:pt x="232820" y="660852"/>
                  </a:lnTo>
                  <a:lnTo>
                    <a:pt x="234013" y="665303"/>
                  </a:lnTo>
                  <a:lnTo>
                    <a:pt x="234013" y="967729"/>
                  </a:lnTo>
                  <a:cubicBezTo>
                    <a:pt x="234013" y="998673"/>
                    <a:pt x="259099" y="1023760"/>
                    <a:pt x="290044" y="1023760"/>
                  </a:cubicBezTo>
                  <a:cubicBezTo>
                    <a:pt x="320988" y="1023759"/>
                    <a:pt x="346074" y="998674"/>
                    <a:pt x="346074" y="967729"/>
                  </a:cubicBezTo>
                  <a:lnTo>
                    <a:pt x="346074" y="680712"/>
                  </a:lnTo>
                  <a:lnTo>
                    <a:pt x="360428" y="676865"/>
                  </a:lnTo>
                  <a:lnTo>
                    <a:pt x="454700" y="1028695"/>
                  </a:lnTo>
                  <a:cubicBezTo>
                    <a:pt x="462709" y="1058585"/>
                    <a:pt x="493433" y="1076323"/>
                    <a:pt x="523323" y="1068314"/>
                  </a:cubicBezTo>
                  <a:cubicBezTo>
                    <a:pt x="553213" y="1060306"/>
                    <a:pt x="570951" y="1029582"/>
                    <a:pt x="562942" y="999692"/>
                  </a:cubicBezTo>
                  <a:lnTo>
                    <a:pt x="468670" y="647862"/>
                  </a:lnTo>
                  <a:lnTo>
                    <a:pt x="477276" y="645556"/>
                  </a:lnTo>
                  <a:lnTo>
                    <a:pt x="616166" y="886119"/>
                  </a:lnTo>
                  <a:cubicBezTo>
                    <a:pt x="631638" y="912918"/>
                    <a:pt x="665905" y="922100"/>
                    <a:pt x="692704" y="906628"/>
                  </a:cubicBezTo>
                  <a:cubicBezTo>
                    <a:pt x="719503" y="891156"/>
                    <a:pt x="728684" y="856887"/>
                    <a:pt x="713213" y="830089"/>
                  </a:cubicBezTo>
                  <a:lnTo>
                    <a:pt x="589336" y="615530"/>
                  </a:lnTo>
                  <a:lnTo>
                    <a:pt x="601261" y="612335"/>
                  </a:lnTo>
                  <a:lnTo>
                    <a:pt x="716346" y="727420"/>
                  </a:lnTo>
                  <a:cubicBezTo>
                    <a:pt x="734676" y="745750"/>
                    <a:pt x="764395" y="745750"/>
                    <a:pt x="782725" y="727420"/>
                  </a:cubicBezTo>
                  <a:cubicBezTo>
                    <a:pt x="801055" y="709090"/>
                    <a:pt x="801055" y="679370"/>
                    <a:pt x="782725" y="661041"/>
                  </a:cubicBezTo>
                  <a:lnTo>
                    <a:pt x="592096" y="470412"/>
                  </a:lnTo>
                  <a:lnTo>
                    <a:pt x="580709" y="427917"/>
                  </a:lnTo>
                  <a:cubicBezTo>
                    <a:pt x="567598" y="378985"/>
                    <a:pt x="535894" y="339999"/>
                    <a:pt x="495234" y="316524"/>
                  </a:cubicBezTo>
                  <a:lnTo>
                    <a:pt x="462523" y="305268"/>
                  </a:lnTo>
                  <a:lnTo>
                    <a:pt x="462523" y="30004"/>
                  </a:lnTo>
                  <a:cubicBezTo>
                    <a:pt x="462523" y="21719"/>
                    <a:pt x="459165" y="14217"/>
                    <a:pt x="453735" y="878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55" name="グループ化 254">
              <a:extLst>
                <a:ext uri="{FF2B5EF4-FFF2-40B4-BE49-F238E27FC236}">
                  <a16:creationId xmlns:a16="http://schemas.microsoft.com/office/drawing/2014/main" id="{5C9D0573-CE91-4877-B1B7-40BD2532E2D7}"/>
                </a:ext>
              </a:extLst>
            </p:cNvPr>
            <p:cNvGrpSpPr/>
            <p:nvPr/>
          </p:nvGrpSpPr>
          <p:grpSpPr>
            <a:xfrm flipH="1">
              <a:off x="3671492" y="372279"/>
              <a:ext cx="582285" cy="797139"/>
              <a:chOff x="3235465" y="3089261"/>
              <a:chExt cx="582285" cy="797139"/>
            </a:xfrm>
            <a:solidFill>
              <a:srgbClr val="0070C0"/>
            </a:solidFill>
          </p:grpSpPr>
          <p:sp>
            <p:nvSpPr>
              <p:cNvPr id="314" name="台形 313">
                <a:extLst>
                  <a:ext uri="{FF2B5EF4-FFF2-40B4-BE49-F238E27FC236}">
                    <a16:creationId xmlns:a16="http://schemas.microsoft.com/office/drawing/2014/main" id="{3A9197B4-02DC-47C8-9055-CCAAB6672031}"/>
                  </a:ext>
                </a:extLst>
              </p:cNvPr>
              <p:cNvSpPr/>
              <p:nvPr/>
            </p:nvSpPr>
            <p:spPr bwMode="auto">
              <a:xfrm rot="19800000" flipH="1">
                <a:off x="3235465" y="3089261"/>
                <a:ext cx="370433" cy="788797"/>
              </a:xfrm>
              <a:prstGeom prst="trapezoid">
                <a:avLst>
                  <a:gd name="adj" fmla="val 38021"/>
                </a:avLst>
              </a:pr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5" name="台形 314">
                <a:extLst>
                  <a:ext uri="{FF2B5EF4-FFF2-40B4-BE49-F238E27FC236}">
                    <a16:creationId xmlns:a16="http://schemas.microsoft.com/office/drawing/2014/main" id="{CC0584A6-5B84-4D48-B953-34A79B979C41}"/>
                  </a:ext>
                </a:extLst>
              </p:cNvPr>
              <p:cNvSpPr/>
              <p:nvPr/>
            </p:nvSpPr>
            <p:spPr bwMode="auto">
              <a:xfrm rot="19800000" flipH="1">
                <a:off x="3382428" y="3692042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6" name="楕円 255">
              <a:extLst>
                <a:ext uri="{FF2B5EF4-FFF2-40B4-BE49-F238E27FC236}">
                  <a16:creationId xmlns:a16="http://schemas.microsoft.com/office/drawing/2014/main" id="{046E8CCE-E375-45CB-962B-9BBE62A17908}"/>
                </a:ext>
              </a:extLst>
            </p:cNvPr>
            <p:cNvSpPr/>
            <p:nvPr/>
          </p:nvSpPr>
          <p:spPr bwMode="auto">
            <a:xfrm rot="20700000">
              <a:off x="3284118" y="-1031368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四角形: 角を丸くする 256">
              <a:extLst>
                <a:ext uri="{FF2B5EF4-FFF2-40B4-BE49-F238E27FC236}">
                  <a16:creationId xmlns:a16="http://schemas.microsoft.com/office/drawing/2014/main" id="{0DACD49A-0A58-489F-A8C3-52FBC8742A84}"/>
                </a:ext>
              </a:extLst>
            </p:cNvPr>
            <p:cNvSpPr/>
            <p:nvPr/>
          </p:nvSpPr>
          <p:spPr bwMode="auto">
            <a:xfrm flipH="1">
              <a:off x="4712952" y="1704601"/>
              <a:ext cx="180207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BF4DFEAF-2163-4D58-9294-D3EE22A87B49}"/>
                </a:ext>
              </a:extLst>
            </p:cNvPr>
            <p:cNvSpPr/>
            <p:nvPr/>
          </p:nvSpPr>
          <p:spPr bwMode="auto">
            <a:xfrm flipH="1">
              <a:off x="4703646" y="2323043"/>
              <a:ext cx="493254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四角形: 角を丸くする 258">
              <a:extLst>
                <a:ext uri="{FF2B5EF4-FFF2-40B4-BE49-F238E27FC236}">
                  <a16:creationId xmlns:a16="http://schemas.microsoft.com/office/drawing/2014/main" id="{F347E21D-5122-4EB5-BB37-84053A13FFC2}"/>
                </a:ext>
              </a:extLst>
            </p:cNvPr>
            <p:cNvSpPr/>
            <p:nvPr/>
          </p:nvSpPr>
          <p:spPr bwMode="auto">
            <a:xfrm>
              <a:off x="4334315" y="1704601"/>
              <a:ext cx="180208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B761EDC6-E15D-47DF-A9E2-4071D091D58F}"/>
                </a:ext>
              </a:extLst>
            </p:cNvPr>
            <p:cNvSpPr/>
            <p:nvPr/>
          </p:nvSpPr>
          <p:spPr bwMode="auto">
            <a:xfrm>
              <a:off x="4030573" y="2323043"/>
              <a:ext cx="493256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台形 260">
              <a:extLst>
                <a:ext uri="{FF2B5EF4-FFF2-40B4-BE49-F238E27FC236}">
                  <a16:creationId xmlns:a16="http://schemas.microsoft.com/office/drawing/2014/main" id="{B33DD9D3-196F-46ED-985A-EB54C1CCEBC6}"/>
                </a:ext>
              </a:extLst>
            </p:cNvPr>
            <p:cNvSpPr/>
            <p:nvPr/>
          </p:nvSpPr>
          <p:spPr bwMode="auto">
            <a:xfrm rot="10800000" flipV="1">
              <a:off x="4112393" y="1175764"/>
              <a:ext cx="967464" cy="632159"/>
            </a:xfrm>
            <a:prstGeom prst="trapezoid">
              <a:avLst>
                <a:gd name="adj" fmla="val 12183"/>
              </a:avLst>
            </a:prstGeom>
            <a:pattFill prst="dotGrid">
              <a:fgClr>
                <a:schemeClr val="bg2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四角形: 上の 2 つの角を丸める 261">
              <a:extLst>
                <a:ext uri="{FF2B5EF4-FFF2-40B4-BE49-F238E27FC236}">
                  <a16:creationId xmlns:a16="http://schemas.microsoft.com/office/drawing/2014/main" id="{7970230B-8E85-4C95-ADBB-0E78A1C474FA}"/>
                </a:ext>
              </a:extLst>
            </p:cNvPr>
            <p:cNvSpPr/>
            <p:nvPr/>
          </p:nvSpPr>
          <p:spPr bwMode="auto">
            <a:xfrm>
              <a:off x="4134879" y="302533"/>
              <a:ext cx="922490" cy="981625"/>
            </a:xfrm>
            <a:prstGeom prst="round2SameRect">
              <a:avLst>
                <a:gd name="adj1" fmla="val 31731"/>
                <a:gd name="adj2" fmla="val 0"/>
              </a:avLst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楕円 262">
              <a:extLst>
                <a:ext uri="{FF2B5EF4-FFF2-40B4-BE49-F238E27FC236}">
                  <a16:creationId xmlns:a16="http://schemas.microsoft.com/office/drawing/2014/main" id="{A18EE8D2-0CF4-430E-B68B-7B3BFCAB5DE5}"/>
                </a:ext>
              </a:extLst>
            </p:cNvPr>
            <p:cNvSpPr/>
            <p:nvPr/>
          </p:nvSpPr>
          <p:spPr bwMode="auto">
            <a:xfrm>
              <a:off x="4285374" y="322499"/>
              <a:ext cx="621500" cy="444178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4" name="楕円 263">
              <a:extLst>
                <a:ext uri="{FF2B5EF4-FFF2-40B4-BE49-F238E27FC236}">
                  <a16:creationId xmlns:a16="http://schemas.microsoft.com/office/drawing/2014/main" id="{B3B7905D-980D-436E-8341-650D968A1F49}"/>
                </a:ext>
              </a:extLst>
            </p:cNvPr>
            <p:cNvSpPr/>
            <p:nvPr/>
          </p:nvSpPr>
          <p:spPr bwMode="auto">
            <a:xfrm>
              <a:off x="4371099" y="383533"/>
              <a:ext cx="450050" cy="359548"/>
            </a:xfrm>
            <a:prstGeom prst="ellipse">
              <a:avLst/>
            </a:pr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5" name="台形 264">
              <a:extLst>
                <a:ext uri="{FF2B5EF4-FFF2-40B4-BE49-F238E27FC236}">
                  <a16:creationId xmlns:a16="http://schemas.microsoft.com/office/drawing/2014/main" id="{5FFD9111-D155-4639-BD84-2AECEF7D0966}"/>
                </a:ext>
              </a:extLst>
            </p:cNvPr>
            <p:cNvSpPr/>
            <p:nvPr/>
          </p:nvSpPr>
          <p:spPr bwMode="auto">
            <a:xfrm rot="10800000">
              <a:off x="4174494" y="302533"/>
              <a:ext cx="843261" cy="499495"/>
            </a:xfrm>
            <a:prstGeom prst="trapezoid">
              <a:avLst>
                <a:gd name="adj" fmla="val 106653"/>
              </a:avLst>
            </a:prstGeom>
            <a:solidFill>
              <a:srgbClr val="CCE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266" name="フリーフォーム: 図形 265">
              <a:extLst>
                <a:ext uri="{FF2B5EF4-FFF2-40B4-BE49-F238E27FC236}">
                  <a16:creationId xmlns:a16="http://schemas.microsoft.com/office/drawing/2014/main" id="{517B267D-3D1C-40C0-A7DF-A0E393305056}"/>
                </a:ext>
              </a:extLst>
            </p:cNvPr>
            <p:cNvSpPr/>
            <p:nvPr/>
          </p:nvSpPr>
          <p:spPr bwMode="auto">
            <a:xfrm>
              <a:off x="4416135" y="-53067"/>
              <a:ext cx="359980" cy="855095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7" name="台形 266">
              <a:extLst>
                <a:ext uri="{FF2B5EF4-FFF2-40B4-BE49-F238E27FC236}">
                  <a16:creationId xmlns:a16="http://schemas.microsoft.com/office/drawing/2014/main" id="{85C2C5D0-613A-41F1-886B-6150EE9F5785}"/>
                </a:ext>
              </a:extLst>
            </p:cNvPr>
            <p:cNvSpPr/>
            <p:nvPr/>
          </p:nvSpPr>
          <p:spPr bwMode="auto">
            <a:xfrm rot="10800000">
              <a:off x="4501799" y="537779"/>
              <a:ext cx="188653" cy="264250"/>
            </a:xfrm>
            <a:prstGeom prst="trapezoid">
              <a:avLst>
                <a:gd name="adj" fmla="val 68335"/>
              </a:avLst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68" name="グループ化 267">
              <a:extLst>
                <a:ext uri="{FF2B5EF4-FFF2-40B4-BE49-F238E27FC236}">
                  <a16:creationId xmlns:a16="http://schemas.microsoft.com/office/drawing/2014/main" id="{DFED9716-18B9-4D9E-9415-6E8AEF5BA6CE}"/>
                </a:ext>
              </a:extLst>
            </p:cNvPr>
            <p:cNvGrpSpPr/>
            <p:nvPr/>
          </p:nvGrpSpPr>
          <p:grpSpPr>
            <a:xfrm rot="900000">
              <a:off x="4447796" y="702877"/>
              <a:ext cx="159760" cy="561829"/>
              <a:chOff x="4690509" y="3679682"/>
              <a:chExt cx="159760" cy="280494"/>
            </a:xfrm>
            <a:solidFill>
              <a:srgbClr val="FF0000"/>
            </a:solidFill>
          </p:grpSpPr>
          <p:sp>
            <p:nvSpPr>
              <p:cNvPr id="312" name="楕円 50">
                <a:extLst>
                  <a:ext uri="{FF2B5EF4-FFF2-40B4-BE49-F238E27FC236}">
                    <a16:creationId xmlns:a16="http://schemas.microsoft.com/office/drawing/2014/main" id="{3F1D98E2-A76C-4E56-AED3-EB5FDE56C34F}"/>
                  </a:ext>
                </a:extLst>
              </p:cNvPr>
              <p:cNvSpPr/>
              <p:nvPr/>
            </p:nvSpPr>
            <p:spPr bwMode="auto">
              <a:xfrm rot="16200000">
                <a:off x="4630142" y="3740049"/>
                <a:ext cx="280494" cy="15976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3" name="楕円 50">
                <a:extLst>
                  <a:ext uri="{FF2B5EF4-FFF2-40B4-BE49-F238E27FC236}">
                    <a16:creationId xmlns:a16="http://schemas.microsoft.com/office/drawing/2014/main" id="{89FA2A46-8444-4A24-A76E-3E422879EA1A}"/>
                  </a:ext>
                </a:extLst>
              </p:cNvPr>
              <p:cNvSpPr/>
              <p:nvPr/>
            </p:nvSpPr>
            <p:spPr bwMode="auto">
              <a:xfrm rot="16200000">
                <a:off x="4719983" y="3725649"/>
                <a:ext cx="100814" cy="7964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9" name="楕円 268">
              <a:extLst>
                <a:ext uri="{FF2B5EF4-FFF2-40B4-BE49-F238E27FC236}">
                  <a16:creationId xmlns:a16="http://schemas.microsoft.com/office/drawing/2014/main" id="{17DD0AEC-F8D3-44D7-AEDD-418C1168824B}"/>
                </a:ext>
              </a:extLst>
            </p:cNvPr>
            <p:cNvSpPr/>
            <p:nvPr/>
          </p:nvSpPr>
          <p:spPr bwMode="auto">
            <a:xfrm rot="900000" flipH="1">
              <a:off x="5398473" y="-1031369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0" name="四角形: 角を丸くする 269">
              <a:extLst>
                <a:ext uri="{FF2B5EF4-FFF2-40B4-BE49-F238E27FC236}">
                  <a16:creationId xmlns:a16="http://schemas.microsoft.com/office/drawing/2014/main" id="{E4316A91-6913-4B1C-8648-E3A424259757}"/>
                </a:ext>
              </a:extLst>
            </p:cNvPr>
            <p:cNvSpPr/>
            <p:nvPr/>
          </p:nvSpPr>
          <p:spPr bwMode="auto">
            <a:xfrm flipH="1">
              <a:off x="4712951" y="2011953"/>
              <a:ext cx="180207" cy="313408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1" name="四角形: 角を丸くする 270">
              <a:extLst>
                <a:ext uri="{FF2B5EF4-FFF2-40B4-BE49-F238E27FC236}">
                  <a16:creationId xmlns:a16="http://schemas.microsoft.com/office/drawing/2014/main" id="{4A659C4E-9DE2-4309-A08F-9C89EBBC7A4A}"/>
                </a:ext>
              </a:extLst>
            </p:cNvPr>
            <p:cNvSpPr/>
            <p:nvPr/>
          </p:nvSpPr>
          <p:spPr bwMode="auto">
            <a:xfrm>
              <a:off x="4334315" y="2011953"/>
              <a:ext cx="180208" cy="313408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9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2" name="グループ化 271">
              <a:extLst>
                <a:ext uri="{FF2B5EF4-FFF2-40B4-BE49-F238E27FC236}">
                  <a16:creationId xmlns:a16="http://schemas.microsoft.com/office/drawing/2014/main" id="{5E03D18D-E6A1-470F-8588-B14C546FE388}"/>
                </a:ext>
              </a:extLst>
            </p:cNvPr>
            <p:cNvGrpSpPr/>
            <p:nvPr/>
          </p:nvGrpSpPr>
          <p:grpSpPr>
            <a:xfrm rot="20700000">
              <a:off x="4586433" y="702876"/>
              <a:ext cx="159760" cy="561829"/>
              <a:chOff x="4690509" y="3679682"/>
              <a:chExt cx="159760" cy="280494"/>
            </a:xfrm>
            <a:solidFill>
              <a:srgbClr val="FF0000"/>
            </a:solidFill>
          </p:grpSpPr>
          <p:sp>
            <p:nvSpPr>
              <p:cNvPr id="310" name="楕円 50">
                <a:extLst>
                  <a:ext uri="{FF2B5EF4-FFF2-40B4-BE49-F238E27FC236}">
                    <a16:creationId xmlns:a16="http://schemas.microsoft.com/office/drawing/2014/main" id="{AFDD0C15-FDC8-4656-93AA-B0A77E5C0611}"/>
                  </a:ext>
                </a:extLst>
              </p:cNvPr>
              <p:cNvSpPr/>
              <p:nvPr/>
            </p:nvSpPr>
            <p:spPr bwMode="auto">
              <a:xfrm rot="16200000">
                <a:off x="4630142" y="3740049"/>
                <a:ext cx="280494" cy="15976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1" name="楕円 50">
                <a:extLst>
                  <a:ext uri="{FF2B5EF4-FFF2-40B4-BE49-F238E27FC236}">
                    <a16:creationId xmlns:a16="http://schemas.microsoft.com/office/drawing/2014/main" id="{5B564D2A-AA7C-44EF-AEA3-8BDD6FDE1D95}"/>
                  </a:ext>
                </a:extLst>
              </p:cNvPr>
              <p:cNvSpPr/>
              <p:nvPr/>
            </p:nvSpPr>
            <p:spPr bwMode="auto">
              <a:xfrm rot="16200000">
                <a:off x="4719983" y="3725649"/>
                <a:ext cx="100814" cy="7964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3" name="楕円 272">
              <a:extLst>
                <a:ext uri="{FF2B5EF4-FFF2-40B4-BE49-F238E27FC236}">
                  <a16:creationId xmlns:a16="http://schemas.microsoft.com/office/drawing/2014/main" id="{ED673CD3-2F3A-4F41-A464-51EB720918FA}"/>
                </a:ext>
              </a:extLst>
            </p:cNvPr>
            <p:cNvSpPr/>
            <p:nvPr/>
          </p:nvSpPr>
          <p:spPr bwMode="auto">
            <a:xfrm>
              <a:off x="4498291" y="685861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E651206B-9A59-4A3F-BABE-8FEEA4CA63F3}"/>
                </a:ext>
              </a:extLst>
            </p:cNvPr>
            <p:cNvGrpSpPr/>
            <p:nvPr/>
          </p:nvGrpSpPr>
          <p:grpSpPr>
            <a:xfrm>
              <a:off x="3478914" y="-488553"/>
              <a:ext cx="2249447" cy="1036299"/>
              <a:chOff x="3186100" y="-615702"/>
              <a:chExt cx="2249447" cy="1036299"/>
            </a:xfrm>
          </p:grpSpPr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8D8A8679-BA42-42EA-A2FA-FFCEE5DB4A4B}"/>
                  </a:ext>
                </a:extLst>
              </p:cNvPr>
              <p:cNvSpPr/>
              <p:nvPr/>
            </p:nvSpPr>
            <p:spPr bwMode="auto">
              <a:xfrm>
                <a:off x="3186100" y="-615702"/>
                <a:ext cx="2249447" cy="999063"/>
              </a:xfrm>
              <a:custGeom>
                <a:avLst/>
                <a:gdLst>
                  <a:gd name="connsiteX0" fmla="*/ 31249 w 2249447"/>
                  <a:gd name="connsiteY0" fmla="*/ 0 h 999063"/>
                  <a:gd name="connsiteX1" fmla="*/ 1120118 w 2249447"/>
                  <a:gd name="connsiteY1" fmla="*/ 967064 h 999063"/>
                  <a:gd name="connsiteX2" fmla="*/ 2218262 w 2249447"/>
                  <a:gd name="connsiteY2" fmla="*/ 10255 h 999063"/>
                  <a:gd name="connsiteX3" fmla="*/ 2249447 w 2249447"/>
                  <a:gd name="connsiteY3" fmla="*/ 17410 h 999063"/>
                  <a:gd name="connsiteX4" fmla="*/ 1119969 w 2249447"/>
                  <a:gd name="connsiteY4" fmla="*/ 999048 h 999063"/>
                  <a:gd name="connsiteX5" fmla="*/ 0 w 2249447"/>
                  <a:gd name="connsiteY5" fmla="*/ 6864 h 99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9447" h="999063">
                    <a:moveTo>
                      <a:pt x="31249" y="0"/>
                    </a:moveTo>
                    <a:cubicBezTo>
                      <a:pt x="136558" y="560469"/>
                      <a:pt x="591123" y="964185"/>
                      <a:pt x="1120118" y="967064"/>
                    </a:cubicBezTo>
                    <a:cubicBezTo>
                      <a:pt x="1649698" y="969947"/>
                      <a:pt x="2108339" y="570334"/>
                      <a:pt x="2218262" y="10255"/>
                    </a:cubicBezTo>
                    <a:lnTo>
                      <a:pt x="2249447" y="17410"/>
                    </a:lnTo>
                    <a:cubicBezTo>
                      <a:pt x="2136188" y="592074"/>
                      <a:pt x="1664526" y="1001999"/>
                      <a:pt x="1119969" y="999048"/>
                    </a:cubicBezTo>
                    <a:cubicBezTo>
                      <a:pt x="575996" y="996099"/>
                      <a:pt x="108508" y="581950"/>
                      <a:pt x="0" y="68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09" name="楕円 308">
                <a:extLst>
                  <a:ext uri="{FF2B5EF4-FFF2-40B4-BE49-F238E27FC236}">
                    <a16:creationId xmlns:a16="http://schemas.microsoft.com/office/drawing/2014/main" id="{CADEF503-1B9D-426C-8869-ECCA81374C8D}"/>
                  </a:ext>
                </a:extLst>
              </p:cNvPr>
              <p:cNvSpPr/>
              <p:nvPr/>
            </p:nvSpPr>
            <p:spPr bwMode="auto">
              <a:xfrm>
                <a:off x="4266496" y="309135"/>
                <a:ext cx="96443" cy="111462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275" name="グループ化 274">
              <a:extLst>
                <a:ext uri="{FF2B5EF4-FFF2-40B4-BE49-F238E27FC236}">
                  <a16:creationId xmlns:a16="http://schemas.microsoft.com/office/drawing/2014/main" id="{363DEB9D-9A22-4610-BB02-843BC2D66777}"/>
                </a:ext>
              </a:extLst>
            </p:cNvPr>
            <p:cNvGrpSpPr/>
            <p:nvPr/>
          </p:nvGrpSpPr>
          <p:grpSpPr>
            <a:xfrm rot="20902343">
              <a:off x="3340217" y="-811902"/>
              <a:ext cx="248540" cy="406332"/>
              <a:chOff x="3056592" y="-882826"/>
              <a:chExt cx="216439" cy="353851"/>
            </a:xfrm>
          </p:grpSpPr>
          <p:sp>
            <p:nvSpPr>
              <p:cNvPr id="303" name="楕円 302">
                <a:extLst>
                  <a:ext uri="{FF2B5EF4-FFF2-40B4-BE49-F238E27FC236}">
                    <a16:creationId xmlns:a16="http://schemas.microsoft.com/office/drawing/2014/main" id="{5469AF2E-ABAA-4EF2-8A7F-887A31F8379C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04" name="楕円 303">
                <a:extLst>
                  <a:ext uri="{FF2B5EF4-FFF2-40B4-BE49-F238E27FC236}">
                    <a16:creationId xmlns:a16="http://schemas.microsoft.com/office/drawing/2014/main" id="{E9F6AFEE-AEFB-4B42-97B7-EE36A2E887F6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3608FFCF-D2A1-4AC5-940E-94A099930597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306" name="楕円 305">
                  <a:extLst>
                    <a:ext uri="{FF2B5EF4-FFF2-40B4-BE49-F238E27FC236}">
                      <a16:creationId xmlns:a16="http://schemas.microsoft.com/office/drawing/2014/main" id="{E074AE4E-F168-40F4-A802-F5A385D24F10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07" name="楕円 306">
                  <a:extLst>
                    <a:ext uri="{FF2B5EF4-FFF2-40B4-BE49-F238E27FC236}">
                      <a16:creationId xmlns:a16="http://schemas.microsoft.com/office/drawing/2014/main" id="{C8C30DCB-3C20-4288-B5DD-1C5981F2C1C2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276" name="グループ化 275">
              <a:extLst>
                <a:ext uri="{FF2B5EF4-FFF2-40B4-BE49-F238E27FC236}">
                  <a16:creationId xmlns:a16="http://schemas.microsoft.com/office/drawing/2014/main" id="{E58EE038-3B0C-47C9-AC3B-C92360A01953}"/>
                </a:ext>
              </a:extLst>
            </p:cNvPr>
            <p:cNvGrpSpPr/>
            <p:nvPr/>
          </p:nvGrpSpPr>
          <p:grpSpPr>
            <a:xfrm rot="697657" flipH="1">
              <a:off x="5619980" y="-811901"/>
              <a:ext cx="248540" cy="406332"/>
              <a:chOff x="3056592" y="-882826"/>
              <a:chExt cx="216439" cy="353851"/>
            </a:xfrm>
          </p:grpSpPr>
          <p:sp>
            <p:nvSpPr>
              <p:cNvPr id="298" name="楕円 297">
                <a:extLst>
                  <a:ext uri="{FF2B5EF4-FFF2-40B4-BE49-F238E27FC236}">
                    <a16:creationId xmlns:a16="http://schemas.microsoft.com/office/drawing/2014/main" id="{F5CF2098-A369-4C35-BA5A-067F9F303FBE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3BFBBA43-B6E6-427A-8601-77BBC9721AA3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300" name="グループ化 299">
                <a:extLst>
                  <a:ext uri="{FF2B5EF4-FFF2-40B4-BE49-F238E27FC236}">
                    <a16:creationId xmlns:a16="http://schemas.microsoft.com/office/drawing/2014/main" id="{4A96BDC0-F0F8-4F01-89CA-52B9F0495543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301" name="楕円 300">
                  <a:extLst>
                    <a:ext uri="{FF2B5EF4-FFF2-40B4-BE49-F238E27FC236}">
                      <a16:creationId xmlns:a16="http://schemas.microsoft.com/office/drawing/2014/main" id="{E51EDEB0-CCA4-45E1-ADE5-9DE16F00413E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02" name="楕円 301">
                  <a:extLst>
                    <a:ext uri="{FF2B5EF4-FFF2-40B4-BE49-F238E27FC236}">
                      <a16:creationId xmlns:a16="http://schemas.microsoft.com/office/drawing/2014/main" id="{EF72ADF2-D708-403E-A614-09FF6D5D4E1A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24571B1B-1165-4147-9BA5-C204E704939F}"/>
                </a:ext>
              </a:extLst>
            </p:cNvPr>
            <p:cNvGrpSpPr/>
            <p:nvPr/>
          </p:nvGrpSpPr>
          <p:grpSpPr>
            <a:xfrm>
              <a:off x="4326121" y="441094"/>
              <a:ext cx="994150" cy="644621"/>
              <a:chOff x="4326121" y="441094"/>
              <a:chExt cx="994150" cy="644621"/>
            </a:xfrm>
          </p:grpSpPr>
          <p:grpSp>
            <p:nvGrpSpPr>
              <p:cNvPr id="290" name="グループ化 289">
                <a:extLst>
                  <a:ext uri="{FF2B5EF4-FFF2-40B4-BE49-F238E27FC236}">
                    <a16:creationId xmlns:a16="http://schemas.microsoft.com/office/drawing/2014/main" id="{14579E13-CC19-4830-BAE4-6629130A7046}"/>
                  </a:ext>
                </a:extLst>
              </p:cNvPr>
              <p:cNvGrpSpPr/>
              <p:nvPr/>
            </p:nvGrpSpPr>
            <p:grpSpPr>
              <a:xfrm>
                <a:off x="4326121" y="441094"/>
                <a:ext cx="585148" cy="558603"/>
                <a:chOff x="5316568" y="4256376"/>
                <a:chExt cx="585148" cy="558603"/>
              </a:xfrm>
            </p:grpSpPr>
            <p:sp>
              <p:nvSpPr>
                <p:cNvPr id="293" name="四角形: 角を丸くする 292">
                  <a:extLst>
                    <a:ext uri="{FF2B5EF4-FFF2-40B4-BE49-F238E27FC236}">
                      <a16:creationId xmlns:a16="http://schemas.microsoft.com/office/drawing/2014/main" id="{B6F6D5BD-F500-4E57-ACED-CC606944CF2C}"/>
                    </a:ext>
                  </a:extLst>
                </p:cNvPr>
                <p:cNvSpPr/>
                <p:nvPr/>
              </p:nvSpPr>
              <p:spPr bwMode="auto">
                <a:xfrm rot="19978608" flipV="1">
                  <a:off x="5714511" y="4349476"/>
                  <a:ext cx="101314" cy="2213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94" name="グループ化 293">
                  <a:extLst>
                    <a:ext uri="{FF2B5EF4-FFF2-40B4-BE49-F238E27FC236}">
                      <a16:creationId xmlns:a16="http://schemas.microsoft.com/office/drawing/2014/main" id="{9E3944A5-4E73-4FD5-A600-ED2117425543}"/>
                    </a:ext>
                  </a:extLst>
                </p:cNvPr>
                <p:cNvGrpSpPr/>
                <p:nvPr/>
              </p:nvGrpSpPr>
              <p:grpSpPr>
                <a:xfrm>
                  <a:off x="5316568" y="4256376"/>
                  <a:ext cx="456771" cy="367786"/>
                  <a:chOff x="3978711" y="4877795"/>
                  <a:chExt cx="558294" cy="518583"/>
                </a:xfrm>
              </p:grpSpPr>
              <p:sp>
                <p:nvSpPr>
                  <p:cNvPr id="296" name="四角形: 角を丸くする 311">
                    <a:extLst>
                      <a:ext uri="{FF2B5EF4-FFF2-40B4-BE49-F238E27FC236}">
                        <a16:creationId xmlns:a16="http://schemas.microsoft.com/office/drawing/2014/main" id="{BA41F022-87F5-440F-9255-00CD2603787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3" y="4912577"/>
                    <a:ext cx="558292" cy="483801"/>
                  </a:xfrm>
                  <a:custGeom>
                    <a:avLst/>
                    <a:gdLst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42937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9236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43917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8292" h="483801">
                        <a:moveTo>
                          <a:pt x="0" y="42937"/>
                        </a:moveTo>
                        <a:cubicBezTo>
                          <a:pt x="0" y="19224"/>
                          <a:pt x="19224" y="0"/>
                          <a:pt x="42937" y="0"/>
                        </a:cubicBezTo>
                        <a:lnTo>
                          <a:pt x="515355" y="0"/>
                        </a:lnTo>
                        <a:cubicBezTo>
                          <a:pt x="539068" y="0"/>
                          <a:pt x="558292" y="19224"/>
                          <a:pt x="558292" y="42937"/>
                        </a:cubicBezTo>
                        <a:lnTo>
                          <a:pt x="484474" y="440864"/>
                        </a:lnTo>
                        <a:cubicBezTo>
                          <a:pt x="484474" y="464577"/>
                          <a:pt x="467630" y="483801"/>
                          <a:pt x="443917" y="483801"/>
                        </a:cubicBezTo>
                        <a:lnTo>
                          <a:pt x="97706" y="483801"/>
                        </a:lnTo>
                        <a:cubicBezTo>
                          <a:pt x="73993" y="483801"/>
                          <a:pt x="66675" y="464577"/>
                          <a:pt x="66675" y="440864"/>
                        </a:cubicBezTo>
                        <a:lnTo>
                          <a:pt x="0" y="42937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7" name="四角形: 角を丸くする 296">
                    <a:extLst>
                      <a:ext uri="{FF2B5EF4-FFF2-40B4-BE49-F238E27FC236}">
                        <a16:creationId xmlns:a16="http://schemas.microsoft.com/office/drawing/2014/main" id="{E20EF766-9A10-4E24-9F73-A51185B820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1" y="4877795"/>
                    <a:ext cx="558292" cy="77490"/>
                  </a:xfrm>
                  <a:prstGeom prst="roundRect">
                    <a:avLst>
                      <a:gd name="adj" fmla="val 34389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95" name="フリーフォーム: 図形 294">
                  <a:extLst>
                    <a:ext uri="{FF2B5EF4-FFF2-40B4-BE49-F238E27FC236}">
                      <a16:creationId xmlns:a16="http://schemas.microsoft.com/office/drawing/2014/main" id="{1FE00AF3-0B1B-4217-AFCC-A68A9F1009B2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5439414" y="4352677"/>
                  <a:ext cx="351136" cy="573468"/>
                </a:xfrm>
                <a:custGeom>
                  <a:avLst/>
                  <a:gdLst>
                    <a:gd name="connsiteX0" fmla="*/ 0 w 351136"/>
                    <a:gd name="connsiteY0" fmla="*/ 119121 h 653441"/>
                    <a:gd name="connsiteX1" fmla="*/ 0 w 351136"/>
                    <a:gd name="connsiteY1" fmla="*/ 312485 h 653441"/>
                    <a:gd name="connsiteX2" fmla="*/ 0 w 351136"/>
                    <a:gd name="connsiteY2" fmla="*/ 449883 h 653441"/>
                    <a:gd name="connsiteX3" fmla="*/ 0 w 351136"/>
                    <a:gd name="connsiteY3" fmla="*/ 482962 h 653441"/>
                    <a:gd name="connsiteX4" fmla="*/ 170478 w 351136"/>
                    <a:gd name="connsiteY4" fmla="*/ 653440 h 653441"/>
                    <a:gd name="connsiteX5" fmla="*/ 180657 w 351136"/>
                    <a:gd name="connsiteY5" fmla="*/ 653441 h 653441"/>
                    <a:gd name="connsiteX6" fmla="*/ 351135 w 351136"/>
                    <a:gd name="connsiteY6" fmla="*/ 482963 h 653441"/>
                    <a:gd name="connsiteX7" fmla="*/ 351135 w 351136"/>
                    <a:gd name="connsiteY7" fmla="*/ 354078 h 653441"/>
                    <a:gd name="connsiteX8" fmla="*/ 351136 w 351136"/>
                    <a:gd name="connsiteY8" fmla="*/ 150602 h 653441"/>
                    <a:gd name="connsiteX9" fmla="*/ 316477 w 351136"/>
                    <a:gd name="connsiteY9" fmla="*/ 115943 h 653441"/>
                    <a:gd name="connsiteX10" fmla="*/ 281818 w 351136"/>
                    <a:gd name="connsiteY10" fmla="*/ 150602 h 653441"/>
                    <a:gd name="connsiteX11" fmla="*/ 281818 w 351136"/>
                    <a:gd name="connsiteY11" fmla="*/ 312485 h 653441"/>
                    <a:gd name="connsiteX12" fmla="*/ 275346 w 351136"/>
                    <a:gd name="connsiteY12" fmla="*/ 312485 h 653441"/>
                    <a:gd name="connsiteX13" fmla="*/ 275346 w 351136"/>
                    <a:gd name="connsiteY13" fmla="*/ 112400 h 653441"/>
                    <a:gd name="connsiteX14" fmla="*/ 232518 w 351136"/>
                    <a:gd name="connsiteY14" fmla="*/ 69572 h 653441"/>
                    <a:gd name="connsiteX15" fmla="*/ 189690 w 351136"/>
                    <a:gd name="connsiteY15" fmla="*/ 112400 h 653441"/>
                    <a:gd name="connsiteX16" fmla="*/ 189690 w 351136"/>
                    <a:gd name="connsiteY16" fmla="*/ 312485 h 653441"/>
                    <a:gd name="connsiteX17" fmla="*/ 180501 w 351136"/>
                    <a:gd name="connsiteY17" fmla="*/ 312485 h 653441"/>
                    <a:gd name="connsiteX18" fmla="*/ 180501 w 351136"/>
                    <a:gd name="connsiteY18" fmla="*/ 42828 h 653441"/>
                    <a:gd name="connsiteX19" fmla="*/ 137673 w 351136"/>
                    <a:gd name="connsiteY19" fmla="*/ 0 h 653441"/>
                    <a:gd name="connsiteX20" fmla="*/ 94845 w 351136"/>
                    <a:gd name="connsiteY20" fmla="*/ 42828 h 653441"/>
                    <a:gd name="connsiteX21" fmla="*/ 94845 w 351136"/>
                    <a:gd name="connsiteY21" fmla="*/ 312485 h 653441"/>
                    <a:gd name="connsiteX22" fmla="*/ 85656 w 351136"/>
                    <a:gd name="connsiteY22" fmla="*/ 312485 h 653441"/>
                    <a:gd name="connsiteX23" fmla="*/ 85656 w 351136"/>
                    <a:gd name="connsiteY23" fmla="*/ 119121 h 653441"/>
                    <a:gd name="connsiteX24" fmla="*/ 42828 w 351136"/>
                    <a:gd name="connsiteY24" fmla="*/ 76293 h 653441"/>
                    <a:gd name="connsiteX25" fmla="*/ 0 w 351136"/>
                    <a:gd name="connsiteY25" fmla="*/ 119121 h 653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51136" h="653441">
                      <a:moveTo>
                        <a:pt x="0" y="119121"/>
                      </a:moveTo>
                      <a:lnTo>
                        <a:pt x="0" y="312485"/>
                      </a:lnTo>
                      <a:lnTo>
                        <a:pt x="0" y="449883"/>
                      </a:lnTo>
                      <a:lnTo>
                        <a:pt x="0" y="482962"/>
                      </a:lnTo>
                      <a:cubicBezTo>
                        <a:pt x="0" y="577114"/>
                        <a:pt x="76326" y="653440"/>
                        <a:pt x="170478" y="653440"/>
                      </a:cubicBezTo>
                      <a:lnTo>
                        <a:pt x="180657" y="653441"/>
                      </a:lnTo>
                      <a:cubicBezTo>
                        <a:pt x="274809" y="653441"/>
                        <a:pt x="351135" y="577115"/>
                        <a:pt x="351135" y="482963"/>
                      </a:cubicBezTo>
                      <a:lnTo>
                        <a:pt x="351135" y="354078"/>
                      </a:lnTo>
                      <a:cubicBezTo>
                        <a:pt x="351135" y="286253"/>
                        <a:pt x="351136" y="218427"/>
                        <a:pt x="351136" y="150602"/>
                      </a:cubicBezTo>
                      <a:cubicBezTo>
                        <a:pt x="351136" y="131460"/>
                        <a:pt x="335619" y="115943"/>
                        <a:pt x="316477" y="115943"/>
                      </a:cubicBezTo>
                      <a:cubicBezTo>
                        <a:pt x="297335" y="115943"/>
                        <a:pt x="281818" y="131460"/>
                        <a:pt x="281818" y="150602"/>
                      </a:cubicBezTo>
                      <a:lnTo>
                        <a:pt x="281818" y="312485"/>
                      </a:lnTo>
                      <a:lnTo>
                        <a:pt x="275346" y="312485"/>
                      </a:lnTo>
                      <a:lnTo>
                        <a:pt x="275346" y="112400"/>
                      </a:lnTo>
                      <a:cubicBezTo>
                        <a:pt x="275346" y="88747"/>
                        <a:pt x="256171" y="69572"/>
                        <a:pt x="232518" y="69572"/>
                      </a:cubicBezTo>
                      <a:cubicBezTo>
                        <a:pt x="208865" y="69572"/>
                        <a:pt x="189690" y="88747"/>
                        <a:pt x="189690" y="112400"/>
                      </a:cubicBezTo>
                      <a:lnTo>
                        <a:pt x="189690" y="312485"/>
                      </a:lnTo>
                      <a:lnTo>
                        <a:pt x="180501" y="312485"/>
                      </a:lnTo>
                      <a:lnTo>
                        <a:pt x="180501" y="42828"/>
                      </a:lnTo>
                      <a:cubicBezTo>
                        <a:pt x="180501" y="19175"/>
                        <a:pt x="161326" y="0"/>
                        <a:pt x="137673" y="0"/>
                      </a:cubicBezTo>
                      <a:cubicBezTo>
                        <a:pt x="114020" y="0"/>
                        <a:pt x="94845" y="19175"/>
                        <a:pt x="94845" y="42828"/>
                      </a:cubicBezTo>
                      <a:lnTo>
                        <a:pt x="94845" y="312485"/>
                      </a:lnTo>
                      <a:lnTo>
                        <a:pt x="85656" y="312485"/>
                      </a:lnTo>
                      <a:lnTo>
                        <a:pt x="85656" y="119121"/>
                      </a:lnTo>
                      <a:cubicBezTo>
                        <a:pt x="85656" y="95468"/>
                        <a:pt x="66481" y="76293"/>
                        <a:pt x="42828" y="76293"/>
                      </a:cubicBezTo>
                      <a:cubicBezTo>
                        <a:pt x="19175" y="76293"/>
                        <a:pt x="0" y="95468"/>
                        <a:pt x="0" y="1191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91" name="台形 290">
                <a:extLst>
                  <a:ext uri="{FF2B5EF4-FFF2-40B4-BE49-F238E27FC236}">
                    <a16:creationId xmlns:a16="http://schemas.microsoft.com/office/drawing/2014/main" id="{1680F06C-9AD0-45B7-8082-CB1FE0958DFC}"/>
                  </a:ext>
                </a:extLst>
              </p:cNvPr>
              <p:cNvSpPr/>
              <p:nvPr/>
            </p:nvSpPr>
            <p:spPr bwMode="auto">
              <a:xfrm rot="6248521" flipH="1">
                <a:off x="4917479" y="682924"/>
                <a:ext cx="370433" cy="435150"/>
              </a:xfrm>
              <a:prstGeom prst="trapezoid">
                <a:avLst>
                  <a:gd name="adj" fmla="val 27299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2" name="台形 291">
                <a:extLst>
                  <a:ext uri="{FF2B5EF4-FFF2-40B4-BE49-F238E27FC236}">
                    <a16:creationId xmlns:a16="http://schemas.microsoft.com/office/drawing/2014/main" id="{08F6180E-293B-40E1-8507-166B73598188}"/>
                  </a:ext>
                </a:extLst>
              </p:cNvPr>
              <p:cNvSpPr/>
              <p:nvPr/>
            </p:nvSpPr>
            <p:spPr bwMode="auto">
              <a:xfrm rot="6248521" flipH="1">
                <a:off x="4712278" y="762464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F2316FC8-ED3A-4B84-880F-F9CE6C03FD7E}"/>
                </a:ext>
              </a:extLst>
            </p:cNvPr>
            <p:cNvGrpSpPr/>
            <p:nvPr/>
          </p:nvGrpSpPr>
          <p:grpSpPr>
            <a:xfrm>
              <a:off x="3391007" y="-2203398"/>
              <a:ext cx="2416175" cy="2411983"/>
              <a:chOff x="3391007" y="-2203398"/>
              <a:chExt cx="2416175" cy="2411983"/>
            </a:xfrm>
          </p:grpSpPr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9CB6E520-E520-4BE1-AD10-76FFC9AC9185}"/>
                  </a:ext>
                </a:extLst>
              </p:cNvPr>
              <p:cNvSpPr/>
              <p:nvPr/>
            </p:nvSpPr>
            <p:spPr bwMode="auto">
              <a:xfrm>
                <a:off x="3450349" y="-2082965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B4A1D3A8-09BB-4391-9E56-33506FA1C2DB}"/>
                  </a:ext>
                </a:extLst>
              </p:cNvPr>
              <p:cNvSpPr/>
              <p:nvPr/>
            </p:nvSpPr>
            <p:spPr bwMode="auto">
              <a:xfrm flipH="1">
                <a:off x="3391007" y="-2203398"/>
                <a:ext cx="2416175" cy="1360675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B051C45B-90F1-470E-A70E-41F6ED14ABE5}"/>
                  </a:ext>
                </a:extLst>
              </p:cNvPr>
              <p:cNvSpPr/>
              <p:nvPr/>
            </p:nvSpPr>
            <p:spPr bwMode="auto">
              <a:xfrm>
                <a:off x="4482201" y="-434194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5" name="楕円 284">
                <a:extLst>
                  <a:ext uri="{FF2B5EF4-FFF2-40B4-BE49-F238E27FC236}">
                    <a16:creationId xmlns:a16="http://schemas.microsoft.com/office/drawing/2014/main" id="{7B5AF009-5050-4A9B-AD55-D3E82C6B1C89}"/>
                  </a:ext>
                </a:extLst>
              </p:cNvPr>
              <p:cNvSpPr/>
              <p:nvPr/>
            </p:nvSpPr>
            <p:spPr bwMode="auto">
              <a:xfrm>
                <a:off x="3717254" y="-1157173"/>
                <a:ext cx="580887" cy="8355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6" name="楕円 285">
                <a:extLst>
                  <a:ext uri="{FF2B5EF4-FFF2-40B4-BE49-F238E27FC236}">
                    <a16:creationId xmlns:a16="http://schemas.microsoft.com/office/drawing/2014/main" id="{0428A0F0-3387-4F8A-AE7A-C75663C78D53}"/>
                  </a:ext>
                </a:extLst>
              </p:cNvPr>
              <p:cNvSpPr/>
              <p:nvPr/>
            </p:nvSpPr>
            <p:spPr bwMode="auto">
              <a:xfrm>
                <a:off x="4884357" y="-1157173"/>
                <a:ext cx="580887" cy="8355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7" name="月 286">
                <a:extLst>
                  <a:ext uri="{FF2B5EF4-FFF2-40B4-BE49-F238E27FC236}">
                    <a16:creationId xmlns:a16="http://schemas.microsoft.com/office/drawing/2014/main" id="{BA4D189F-9E6C-4DE5-99AC-19421E85B86A}"/>
                  </a:ext>
                </a:extLst>
              </p:cNvPr>
              <p:cNvSpPr/>
              <p:nvPr/>
            </p:nvSpPr>
            <p:spPr bwMode="auto">
              <a:xfrm rot="16200000">
                <a:off x="4543247" y="-326812"/>
                <a:ext cx="121519" cy="42597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0ADA8BDA-83D7-43D0-9EC2-02547A04C3CF}"/>
                  </a:ext>
                </a:extLst>
              </p:cNvPr>
              <p:cNvSpPr/>
              <p:nvPr/>
            </p:nvSpPr>
            <p:spPr bwMode="auto">
              <a:xfrm>
                <a:off x="3829521" y="-902424"/>
                <a:ext cx="386744" cy="158228"/>
              </a:xfrm>
              <a:custGeom>
                <a:avLst/>
                <a:gdLst>
                  <a:gd name="connsiteX0" fmla="*/ 354766 w 354766"/>
                  <a:gd name="connsiteY0" fmla="*/ 0 h 90861"/>
                  <a:gd name="connsiteX1" fmla="*/ 348133 w 354766"/>
                  <a:gd name="connsiteY1" fmla="*/ 20440 h 90861"/>
                  <a:gd name="connsiteX2" fmla="*/ 177383 w 354766"/>
                  <a:gd name="connsiteY2" fmla="*/ 90861 h 90861"/>
                  <a:gd name="connsiteX3" fmla="*/ 6633 w 354766"/>
                  <a:gd name="connsiteY3" fmla="*/ 20440 h 90861"/>
                  <a:gd name="connsiteX4" fmla="*/ 0 w 354766"/>
                  <a:gd name="connsiteY4" fmla="*/ 0 h 90861"/>
                  <a:gd name="connsiteX5" fmla="*/ 10426 w 354766"/>
                  <a:gd name="connsiteY5" fmla="*/ 7551 h 90861"/>
                  <a:gd name="connsiteX6" fmla="*/ 177383 w 354766"/>
                  <a:gd name="connsiteY6" fmla="*/ 41322 h 90861"/>
                  <a:gd name="connsiteX7" fmla="*/ 344340 w 354766"/>
                  <a:gd name="connsiteY7" fmla="*/ 7551 h 90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4766" h="90861">
                    <a:moveTo>
                      <a:pt x="354766" y="0"/>
                    </a:moveTo>
                    <a:lnTo>
                      <a:pt x="348133" y="20440"/>
                    </a:lnTo>
                    <a:cubicBezTo>
                      <a:pt x="320001" y="61824"/>
                      <a:pt x="254143" y="90861"/>
                      <a:pt x="177383" y="90861"/>
                    </a:cubicBezTo>
                    <a:cubicBezTo>
                      <a:pt x="100624" y="90861"/>
                      <a:pt x="34765" y="61824"/>
                      <a:pt x="6633" y="20440"/>
                    </a:cubicBezTo>
                    <a:lnTo>
                      <a:pt x="0" y="0"/>
                    </a:lnTo>
                    <a:lnTo>
                      <a:pt x="10426" y="7551"/>
                    </a:lnTo>
                    <a:cubicBezTo>
                      <a:pt x="53154" y="28417"/>
                      <a:pt x="112182" y="41322"/>
                      <a:pt x="177383" y="41322"/>
                    </a:cubicBezTo>
                    <a:cubicBezTo>
                      <a:pt x="242584" y="41322"/>
                      <a:pt x="301612" y="28417"/>
                      <a:pt x="344340" y="75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BF1B3382-9FF4-443A-81E9-E617209968A0}"/>
                  </a:ext>
                </a:extLst>
              </p:cNvPr>
              <p:cNvSpPr/>
              <p:nvPr/>
            </p:nvSpPr>
            <p:spPr bwMode="auto">
              <a:xfrm>
                <a:off x="4926801" y="-902424"/>
                <a:ext cx="386744" cy="158228"/>
              </a:xfrm>
              <a:custGeom>
                <a:avLst/>
                <a:gdLst>
                  <a:gd name="connsiteX0" fmla="*/ 354766 w 354766"/>
                  <a:gd name="connsiteY0" fmla="*/ 0 h 90861"/>
                  <a:gd name="connsiteX1" fmla="*/ 348133 w 354766"/>
                  <a:gd name="connsiteY1" fmla="*/ 20440 h 90861"/>
                  <a:gd name="connsiteX2" fmla="*/ 177383 w 354766"/>
                  <a:gd name="connsiteY2" fmla="*/ 90861 h 90861"/>
                  <a:gd name="connsiteX3" fmla="*/ 6633 w 354766"/>
                  <a:gd name="connsiteY3" fmla="*/ 20440 h 90861"/>
                  <a:gd name="connsiteX4" fmla="*/ 0 w 354766"/>
                  <a:gd name="connsiteY4" fmla="*/ 0 h 90861"/>
                  <a:gd name="connsiteX5" fmla="*/ 10426 w 354766"/>
                  <a:gd name="connsiteY5" fmla="*/ 7551 h 90861"/>
                  <a:gd name="connsiteX6" fmla="*/ 177383 w 354766"/>
                  <a:gd name="connsiteY6" fmla="*/ 41322 h 90861"/>
                  <a:gd name="connsiteX7" fmla="*/ 344340 w 354766"/>
                  <a:gd name="connsiteY7" fmla="*/ 7551 h 90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4766" h="90861">
                    <a:moveTo>
                      <a:pt x="354766" y="0"/>
                    </a:moveTo>
                    <a:lnTo>
                      <a:pt x="348133" y="20440"/>
                    </a:lnTo>
                    <a:cubicBezTo>
                      <a:pt x="320001" y="61824"/>
                      <a:pt x="254143" y="90861"/>
                      <a:pt x="177383" y="90861"/>
                    </a:cubicBezTo>
                    <a:cubicBezTo>
                      <a:pt x="100624" y="90861"/>
                      <a:pt x="34765" y="61824"/>
                      <a:pt x="6633" y="20440"/>
                    </a:cubicBezTo>
                    <a:lnTo>
                      <a:pt x="0" y="0"/>
                    </a:lnTo>
                    <a:lnTo>
                      <a:pt x="10426" y="7551"/>
                    </a:lnTo>
                    <a:cubicBezTo>
                      <a:pt x="53154" y="28417"/>
                      <a:pt x="112182" y="41322"/>
                      <a:pt x="177383" y="41322"/>
                    </a:cubicBezTo>
                    <a:cubicBezTo>
                      <a:pt x="242584" y="41322"/>
                      <a:pt x="301612" y="28417"/>
                      <a:pt x="344340" y="75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9" name="テキスト ボックス 278">
              <a:extLst>
                <a:ext uri="{FF2B5EF4-FFF2-40B4-BE49-F238E27FC236}">
                  <a16:creationId xmlns:a16="http://schemas.microsoft.com/office/drawing/2014/main" id="{D2F8F316-D529-4602-A88B-7AA2F5210DF1}"/>
                </a:ext>
              </a:extLst>
            </p:cNvPr>
            <p:cNvSpPr txBox="1"/>
            <p:nvPr/>
          </p:nvSpPr>
          <p:spPr>
            <a:xfrm rot="20700000">
              <a:off x="5272384" y="1068224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280" name="テキスト ボックス 279">
              <a:extLst>
                <a:ext uri="{FF2B5EF4-FFF2-40B4-BE49-F238E27FC236}">
                  <a16:creationId xmlns:a16="http://schemas.microsoft.com/office/drawing/2014/main" id="{7866D651-0BBA-440A-A700-2E5B03824D60}"/>
                </a:ext>
              </a:extLst>
            </p:cNvPr>
            <p:cNvSpPr txBox="1"/>
            <p:nvPr/>
          </p:nvSpPr>
          <p:spPr>
            <a:xfrm rot="900000">
              <a:off x="3878550" y="1946022"/>
              <a:ext cx="317794" cy="3616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281" name="テキスト ボックス 280">
              <a:extLst>
                <a:ext uri="{FF2B5EF4-FFF2-40B4-BE49-F238E27FC236}">
                  <a16:creationId xmlns:a16="http://schemas.microsoft.com/office/drawing/2014/main" id="{34C4C6F2-8D51-4FD9-9CD0-620E4FB5FC89}"/>
                </a:ext>
              </a:extLst>
            </p:cNvPr>
            <p:cNvSpPr txBox="1"/>
            <p:nvPr/>
          </p:nvSpPr>
          <p:spPr>
            <a:xfrm rot="20711779">
              <a:off x="3491717" y="456252"/>
              <a:ext cx="243496" cy="27709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316" name="グループ化 315">
            <a:extLst>
              <a:ext uri="{FF2B5EF4-FFF2-40B4-BE49-F238E27FC236}">
                <a16:creationId xmlns:a16="http://schemas.microsoft.com/office/drawing/2014/main" id="{5E6031F1-23EF-4DEA-9A9D-20869C87F2CD}"/>
              </a:ext>
            </a:extLst>
          </p:cNvPr>
          <p:cNvGrpSpPr>
            <a:grpSpLocks noChangeAspect="1"/>
          </p:cNvGrpSpPr>
          <p:nvPr/>
        </p:nvGrpSpPr>
        <p:grpSpPr>
          <a:xfrm>
            <a:off x="2479110" y="4633539"/>
            <a:ext cx="1058665" cy="1692070"/>
            <a:chOff x="2207428" y="2968882"/>
            <a:chExt cx="3019936" cy="4826778"/>
          </a:xfrm>
        </p:grpSpPr>
        <p:sp>
          <p:nvSpPr>
            <p:cNvPr id="317" name="台形 316">
              <a:extLst>
                <a:ext uri="{FF2B5EF4-FFF2-40B4-BE49-F238E27FC236}">
                  <a16:creationId xmlns:a16="http://schemas.microsoft.com/office/drawing/2014/main" id="{2E959184-95F9-4BD4-A845-15143897E491}"/>
                </a:ext>
              </a:extLst>
            </p:cNvPr>
            <p:cNvSpPr/>
            <p:nvPr/>
          </p:nvSpPr>
          <p:spPr bwMode="auto">
            <a:xfrm rot="12936839">
              <a:off x="3283186" y="5773730"/>
              <a:ext cx="202799" cy="344490"/>
            </a:xfrm>
            <a:prstGeom prst="trapezoid">
              <a:avLst>
                <a:gd name="adj" fmla="val 29284"/>
              </a:avLst>
            </a:prstGeom>
            <a:solidFill>
              <a:srgbClr val="0033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8" name="グループ化 317">
              <a:extLst>
                <a:ext uri="{FF2B5EF4-FFF2-40B4-BE49-F238E27FC236}">
                  <a16:creationId xmlns:a16="http://schemas.microsoft.com/office/drawing/2014/main" id="{56BA6247-D488-4113-A471-6A103BE88EF4}"/>
                </a:ext>
              </a:extLst>
            </p:cNvPr>
            <p:cNvGrpSpPr/>
            <p:nvPr/>
          </p:nvGrpSpPr>
          <p:grpSpPr>
            <a:xfrm>
              <a:off x="3333225" y="6853046"/>
              <a:ext cx="1160810" cy="942614"/>
              <a:chOff x="15005426" y="10892575"/>
              <a:chExt cx="1160810" cy="942614"/>
            </a:xfrm>
          </p:grpSpPr>
          <p:sp>
            <p:nvSpPr>
              <p:cNvPr id="377" name="四角形: 角を丸くする 376">
                <a:extLst>
                  <a:ext uri="{FF2B5EF4-FFF2-40B4-BE49-F238E27FC236}">
                    <a16:creationId xmlns:a16="http://schemas.microsoft.com/office/drawing/2014/main" id="{5B6C2566-088A-4A5E-BEFF-ABA9730FF6EC}"/>
                  </a:ext>
                </a:extLst>
              </p:cNvPr>
              <p:cNvSpPr/>
              <p:nvPr/>
            </p:nvSpPr>
            <p:spPr bwMode="auto">
              <a:xfrm rot="19800000">
                <a:off x="15887148" y="11236969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8" name="四角形: 角を丸くする 377">
                <a:extLst>
                  <a:ext uri="{FF2B5EF4-FFF2-40B4-BE49-F238E27FC236}">
                    <a16:creationId xmlns:a16="http://schemas.microsoft.com/office/drawing/2014/main" id="{29092AFA-F30B-46E9-85DB-1DD2E3312BD0}"/>
                  </a:ext>
                </a:extLst>
              </p:cNvPr>
              <p:cNvSpPr/>
              <p:nvPr/>
            </p:nvSpPr>
            <p:spPr bwMode="auto">
              <a:xfrm rot="19800000">
                <a:off x="15799120" y="11031972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79" name="四角形: 角を丸くする 378">
                <a:extLst>
                  <a:ext uri="{FF2B5EF4-FFF2-40B4-BE49-F238E27FC236}">
                    <a16:creationId xmlns:a16="http://schemas.microsoft.com/office/drawing/2014/main" id="{DFF7F898-7B07-47FC-A297-D906A163E486}"/>
                  </a:ext>
                </a:extLst>
              </p:cNvPr>
              <p:cNvSpPr/>
              <p:nvPr/>
            </p:nvSpPr>
            <p:spPr bwMode="auto">
              <a:xfrm rot="19800000">
                <a:off x="15745638" y="10892575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0" name="四角形: 角を丸くする 379">
                <a:extLst>
                  <a:ext uri="{FF2B5EF4-FFF2-40B4-BE49-F238E27FC236}">
                    <a16:creationId xmlns:a16="http://schemas.microsoft.com/office/drawing/2014/main" id="{C2E1A2BE-6B70-423E-AB0A-B4556957771B}"/>
                  </a:ext>
                </a:extLst>
              </p:cNvPr>
              <p:cNvSpPr/>
              <p:nvPr/>
            </p:nvSpPr>
            <p:spPr bwMode="auto">
              <a:xfrm>
                <a:off x="15309168" y="11036727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1" name="フリーフォーム: 図形 380">
                <a:extLst>
                  <a:ext uri="{FF2B5EF4-FFF2-40B4-BE49-F238E27FC236}">
                    <a16:creationId xmlns:a16="http://schemas.microsoft.com/office/drawing/2014/main" id="{B17A9B5D-4E61-4435-8901-0E427270AB03}"/>
                  </a:ext>
                </a:extLst>
              </p:cNvPr>
              <p:cNvSpPr/>
              <p:nvPr/>
            </p:nvSpPr>
            <p:spPr bwMode="auto">
              <a:xfrm>
                <a:off x="15005426" y="11655169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2" name="四角形: 角を丸くする 381">
                <a:extLst>
                  <a:ext uri="{FF2B5EF4-FFF2-40B4-BE49-F238E27FC236}">
                    <a16:creationId xmlns:a16="http://schemas.microsoft.com/office/drawing/2014/main" id="{507672BC-6F65-4905-92A5-AFB091946943}"/>
                  </a:ext>
                </a:extLst>
              </p:cNvPr>
              <p:cNvSpPr/>
              <p:nvPr/>
            </p:nvSpPr>
            <p:spPr bwMode="auto">
              <a:xfrm>
                <a:off x="15309168" y="11344079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9" name="台形 318">
              <a:extLst>
                <a:ext uri="{FF2B5EF4-FFF2-40B4-BE49-F238E27FC236}">
                  <a16:creationId xmlns:a16="http://schemas.microsoft.com/office/drawing/2014/main" id="{CE4B3584-5116-4368-A77D-3B87F2CBEB10}"/>
                </a:ext>
              </a:extLst>
            </p:cNvPr>
            <p:cNvSpPr/>
            <p:nvPr/>
          </p:nvSpPr>
          <p:spPr bwMode="auto">
            <a:xfrm rot="19800000" flipH="1">
              <a:off x="4282456" y="5685083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20" name="フリーフォーム: 図形 319">
              <a:extLst>
                <a:ext uri="{FF2B5EF4-FFF2-40B4-BE49-F238E27FC236}">
                  <a16:creationId xmlns:a16="http://schemas.microsoft.com/office/drawing/2014/main" id="{FA23BB3D-2EB3-4E9D-A105-8DB56A97F75D}"/>
                </a:ext>
              </a:extLst>
            </p:cNvPr>
            <p:cNvSpPr/>
            <p:nvPr/>
          </p:nvSpPr>
          <p:spPr bwMode="auto">
            <a:xfrm>
              <a:off x="2670233" y="2968882"/>
              <a:ext cx="2483760" cy="2130272"/>
            </a:xfrm>
            <a:custGeom>
              <a:avLst/>
              <a:gdLst>
                <a:gd name="connsiteX0" fmla="*/ 1065136 w 2483760"/>
                <a:gd name="connsiteY0" fmla="*/ 0 h 2130272"/>
                <a:gd name="connsiteX1" fmla="*/ 1174040 w 2483760"/>
                <a:gd name="connsiteY1" fmla="*/ 5499 h 2130272"/>
                <a:gd name="connsiteX2" fmla="*/ 1241880 w 2483760"/>
                <a:gd name="connsiteY2" fmla="*/ 15853 h 2130272"/>
                <a:gd name="connsiteX3" fmla="*/ 1309720 w 2483760"/>
                <a:gd name="connsiteY3" fmla="*/ 5499 h 2130272"/>
                <a:gd name="connsiteX4" fmla="*/ 1418624 w 2483760"/>
                <a:gd name="connsiteY4" fmla="*/ 0 h 2130272"/>
                <a:gd name="connsiteX5" fmla="*/ 2483760 w 2483760"/>
                <a:gd name="connsiteY5" fmla="*/ 1065136 h 2130272"/>
                <a:gd name="connsiteX6" fmla="*/ 1418624 w 2483760"/>
                <a:gd name="connsiteY6" fmla="*/ 2130272 h 2130272"/>
                <a:gd name="connsiteX7" fmla="*/ 1309720 w 2483760"/>
                <a:gd name="connsiteY7" fmla="*/ 2124773 h 2130272"/>
                <a:gd name="connsiteX8" fmla="*/ 1241880 w 2483760"/>
                <a:gd name="connsiteY8" fmla="*/ 2114419 h 2130272"/>
                <a:gd name="connsiteX9" fmla="*/ 1174040 w 2483760"/>
                <a:gd name="connsiteY9" fmla="*/ 2124773 h 2130272"/>
                <a:gd name="connsiteX10" fmla="*/ 1065136 w 2483760"/>
                <a:gd name="connsiteY10" fmla="*/ 2130272 h 2130272"/>
                <a:gd name="connsiteX11" fmla="*/ 0 w 2483760"/>
                <a:gd name="connsiteY11" fmla="*/ 1065136 h 2130272"/>
                <a:gd name="connsiteX12" fmla="*/ 1065136 w 2483760"/>
                <a:gd name="connsiteY12" fmla="*/ 0 h 21302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83760" h="2130272">
                  <a:moveTo>
                    <a:pt x="1065136" y="0"/>
                  </a:moveTo>
                  <a:cubicBezTo>
                    <a:pt x="1101902" y="0"/>
                    <a:pt x="1138233" y="1863"/>
                    <a:pt x="1174040" y="5499"/>
                  </a:cubicBezTo>
                  <a:lnTo>
                    <a:pt x="1241880" y="15853"/>
                  </a:lnTo>
                  <a:lnTo>
                    <a:pt x="1309720" y="5499"/>
                  </a:lnTo>
                  <a:cubicBezTo>
                    <a:pt x="1345527" y="1863"/>
                    <a:pt x="1381858" y="0"/>
                    <a:pt x="1418624" y="0"/>
                  </a:cubicBezTo>
                  <a:cubicBezTo>
                    <a:pt x="2006882" y="0"/>
                    <a:pt x="2483760" y="476878"/>
                    <a:pt x="2483760" y="1065136"/>
                  </a:cubicBezTo>
                  <a:cubicBezTo>
                    <a:pt x="2483760" y="1653394"/>
                    <a:pt x="2006882" y="2130272"/>
                    <a:pt x="1418624" y="2130272"/>
                  </a:cubicBezTo>
                  <a:cubicBezTo>
                    <a:pt x="1381858" y="2130272"/>
                    <a:pt x="1345527" y="2128409"/>
                    <a:pt x="1309720" y="2124773"/>
                  </a:cubicBezTo>
                  <a:lnTo>
                    <a:pt x="1241880" y="2114419"/>
                  </a:lnTo>
                  <a:lnTo>
                    <a:pt x="1174040" y="2124773"/>
                  </a:lnTo>
                  <a:cubicBezTo>
                    <a:pt x="1138233" y="2128409"/>
                    <a:pt x="1101902" y="2130272"/>
                    <a:pt x="1065136" y="2130272"/>
                  </a:cubicBezTo>
                  <a:cubicBezTo>
                    <a:pt x="476878" y="2130272"/>
                    <a:pt x="0" y="1653394"/>
                    <a:pt x="0" y="1065136"/>
                  </a:cubicBezTo>
                  <a:cubicBezTo>
                    <a:pt x="0" y="476878"/>
                    <a:pt x="476878" y="0"/>
                    <a:pt x="106513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1" name="楕円 320">
              <a:extLst>
                <a:ext uri="{FF2B5EF4-FFF2-40B4-BE49-F238E27FC236}">
                  <a16:creationId xmlns:a16="http://schemas.microsoft.com/office/drawing/2014/main" id="{0F0694DB-03CB-474A-B1CF-758CA4E81495}"/>
                </a:ext>
              </a:extLst>
            </p:cNvPr>
            <p:cNvSpPr/>
            <p:nvPr/>
          </p:nvSpPr>
          <p:spPr bwMode="auto">
            <a:xfrm rot="20700000">
              <a:off x="2603353" y="4226432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2" name="台形 321">
              <a:extLst>
                <a:ext uri="{FF2B5EF4-FFF2-40B4-BE49-F238E27FC236}">
                  <a16:creationId xmlns:a16="http://schemas.microsoft.com/office/drawing/2014/main" id="{D49B523E-07D0-494D-BDC6-CB1AA7EC5D9D}"/>
                </a:ext>
              </a:extLst>
            </p:cNvPr>
            <p:cNvSpPr/>
            <p:nvPr/>
          </p:nvSpPr>
          <p:spPr bwMode="auto">
            <a:xfrm rot="10800000" flipV="1">
              <a:off x="3431628" y="6433564"/>
              <a:ext cx="967464" cy="632159"/>
            </a:xfrm>
            <a:prstGeom prst="trapezoid">
              <a:avLst>
                <a:gd name="adj" fmla="val 12183"/>
              </a:avLst>
            </a:prstGeom>
            <a:pattFill prst="dotGrid">
              <a:fgClr>
                <a:schemeClr val="bg2">
                  <a:lumMod val="50000"/>
                </a:schemeClr>
              </a:fgClr>
              <a:bgClr>
                <a:schemeClr val="bg1">
                  <a:lumMod val="50000"/>
                </a:scheme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3" name="四角形: 上の 2 つの角を丸める 322">
              <a:extLst>
                <a:ext uri="{FF2B5EF4-FFF2-40B4-BE49-F238E27FC236}">
                  <a16:creationId xmlns:a16="http://schemas.microsoft.com/office/drawing/2014/main" id="{B29CECCE-1705-4E0F-836B-7CAD5BEAA0EA}"/>
                </a:ext>
              </a:extLst>
            </p:cNvPr>
            <p:cNvSpPr/>
            <p:nvPr/>
          </p:nvSpPr>
          <p:spPr bwMode="auto">
            <a:xfrm>
              <a:off x="3454114" y="5560333"/>
              <a:ext cx="922490" cy="981625"/>
            </a:xfrm>
            <a:prstGeom prst="round2SameRect">
              <a:avLst>
                <a:gd name="adj1" fmla="val 31731"/>
                <a:gd name="adj2" fmla="val 0"/>
              </a:avLst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4" name="楕円 323">
              <a:extLst>
                <a:ext uri="{FF2B5EF4-FFF2-40B4-BE49-F238E27FC236}">
                  <a16:creationId xmlns:a16="http://schemas.microsoft.com/office/drawing/2014/main" id="{DB206460-D00F-4A4B-988A-70AFF4FFD82C}"/>
                </a:ext>
              </a:extLst>
            </p:cNvPr>
            <p:cNvSpPr/>
            <p:nvPr/>
          </p:nvSpPr>
          <p:spPr bwMode="auto">
            <a:xfrm>
              <a:off x="3604609" y="5580299"/>
              <a:ext cx="621500" cy="444178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5" name="楕円 324">
              <a:extLst>
                <a:ext uri="{FF2B5EF4-FFF2-40B4-BE49-F238E27FC236}">
                  <a16:creationId xmlns:a16="http://schemas.microsoft.com/office/drawing/2014/main" id="{1A60A365-1263-47D3-9897-CC175D4B8C49}"/>
                </a:ext>
              </a:extLst>
            </p:cNvPr>
            <p:cNvSpPr/>
            <p:nvPr/>
          </p:nvSpPr>
          <p:spPr bwMode="auto">
            <a:xfrm>
              <a:off x="3690334" y="5641333"/>
              <a:ext cx="450050" cy="359548"/>
            </a:xfrm>
            <a:prstGeom prst="ellipse">
              <a:avLst/>
            </a:pr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6" name="台形 325">
              <a:extLst>
                <a:ext uri="{FF2B5EF4-FFF2-40B4-BE49-F238E27FC236}">
                  <a16:creationId xmlns:a16="http://schemas.microsoft.com/office/drawing/2014/main" id="{30B5741B-0684-4A72-B9E9-ACBC299EEC88}"/>
                </a:ext>
              </a:extLst>
            </p:cNvPr>
            <p:cNvSpPr/>
            <p:nvPr/>
          </p:nvSpPr>
          <p:spPr bwMode="auto">
            <a:xfrm rot="10800000">
              <a:off x="3493729" y="5560333"/>
              <a:ext cx="843261" cy="499495"/>
            </a:xfrm>
            <a:prstGeom prst="trapezoid">
              <a:avLst>
                <a:gd name="adj" fmla="val 106653"/>
              </a:avLst>
            </a:prstGeom>
            <a:solidFill>
              <a:srgbClr val="CCE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327" name="フリーフォーム: 図形 326">
              <a:extLst>
                <a:ext uri="{FF2B5EF4-FFF2-40B4-BE49-F238E27FC236}">
                  <a16:creationId xmlns:a16="http://schemas.microsoft.com/office/drawing/2014/main" id="{80733D44-13D7-4670-8248-539D1AD69312}"/>
                </a:ext>
              </a:extLst>
            </p:cNvPr>
            <p:cNvSpPr/>
            <p:nvPr/>
          </p:nvSpPr>
          <p:spPr bwMode="auto">
            <a:xfrm>
              <a:off x="3735370" y="5204733"/>
              <a:ext cx="359980" cy="855095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85509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8527" y="855095"/>
                  </a:lnTo>
                  <a:lnTo>
                    <a:pt x="288523" y="855095"/>
                  </a:lnTo>
                  <a:lnTo>
                    <a:pt x="0" y="355600"/>
                  </a:lnTo>
                  <a:lnTo>
                    <a:pt x="87113" y="35560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8" name="台形 327">
              <a:extLst>
                <a:ext uri="{FF2B5EF4-FFF2-40B4-BE49-F238E27FC236}">
                  <a16:creationId xmlns:a16="http://schemas.microsoft.com/office/drawing/2014/main" id="{3570129F-FCBD-4ADC-9B90-FC72A617CEA3}"/>
                </a:ext>
              </a:extLst>
            </p:cNvPr>
            <p:cNvSpPr/>
            <p:nvPr/>
          </p:nvSpPr>
          <p:spPr bwMode="auto">
            <a:xfrm rot="10800000">
              <a:off x="3821034" y="5795579"/>
              <a:ext cx="188653" cy="264250"/>
            </a:xfrm>
            <a:prstGeom prst="trapezoid">
              <a:avLst>
                <a:gd name="adj" fmla="val 68335"/>
              </a:avLst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9" name="グループ化 328">
              <a:extLst>
                <a:ext uri="{FF2B5EF4-FFF2-40B4-BE49-F238E27FC236}">
                  <a16:creationId xmlns:a16="http://schemas.microsoft.com/office/drawing/2014/main" id="{53B9E663-D792-4039-A918-B4EBEF486CDA}"/>
                </a:ext>
              </a:extLst>
            </p:cNvPr>
            <p:cNvGrpSpPr/>
            <p:nvPr/>
          </p:nvGrpSpPr>
          <p:grpSpPr>
            <a:xfrm rot="900000">
              <a:off x="3767031" y="5960677"/>
              <a:ext cx="159760" cy="561829"/>
              <a:chOff x="4690509" y="3679682"/>
              <a:chExt cx="159760" cy="280494"/>
            </a:xfrm>
            <a:solidFill>
              <a:srgbClr val="FF0000"/>
            </a:solidFill>
          </p:grpSpPr>
          <p:sp>
            <p:nvSpPr>
              <p:cNvPr id="375" name="楕円 50">
                <a:extLst>
                  <a:ext uri="{FF2B5EF4-FFF2-40B4-BE49-F238E27FC236}">
                    <a16:creationId xmlns:a16="http://schemas.microsoft.com/office/drawing/2014/main" id="{ED9293B4-4889-483A-81F8-4E9E9EFA78E0}"/>
                  </a:ext>
                </a:extLst>
              </p:cNvPr>
              <p:cNvSpPr/>
              <p:nvPr/>
            </p:nvSpPr>
            <p:spPr bwMode="auto">
              <a:xfrm rot="16200000">
                <a:off x="4630142" y="3740049"/>
                <a:ext cx="280494" cy="15976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6" name="楕円 50">
                <a:extLst>
                  <a:ext uri="{FF2B5EF4-FFF2-40B4-BE49-F238E27FC236}">
                    <a16:creationId xmlns:a16="http://schemas.microsoft.com/office/drawing/2014/main" id="{168D800E-2699-440D-BEB5-95EF5930E041}"/>
                  </a:ext>
                </a:extLst>
              </p:cNvPr>
              <p:cNvSpPr/>
              <p:nvPr/>
            </p:nvSpPr>
            <p:spPr bwMode="auto">
              <a:xfrm rot="16200000">
                <a:off x="4719983" y="3725649"/>
                <a:ext cx="100814" cy="7964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0" name="楕円 329">
              <a:extLst>
                <a:ext uri="{FF2B5EF4-FFF2-40B4-BE49-F238E27FC236}">
                  <a16:creationId xmlns:a16="http://schemas.microsoft.com/office/drawing/2014/main" id="{DCCE1F6B-745C-4D47-9F2A-4486C9CAB8F7}"/>
                </a:ext>
              </a:extLst>
            </p:cNvPr>
            <p:cNvSpPr/>
            <p:nvPr/>
          </p:nvSpPr>
          <p:spPr bwMode="auto">
            <a:xfrm rot="900000" flipH="1">
              <a:off x="4717708" y="4226431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1" name="グループ化 330">
              <a:extLst>
                <a:ext uri="{FF2B5EF4-FFF2-40B4-BE49-F238E27FC236}">
                  <a16:creationId xmlns:a16="http://schemas.microsoft.com/office/drawing/2014/main" id="{590CEC85-C171-4966-AB6B-B708C0CA46E7}"/>
                </a:ext>
              </a:extLst>
            </p:cNvPr>
            <p:cNvGrpSpPr/>
            <p:nvPr/>
          </p:nvGrpSpPr>
          <p:grpSpPr>
            <a:xfrm rot="20700000">
              <a:off x="3905668" y="5960676"/>
              <a:ext cx="159760" cy="561829"/>
              <a:chOff x="4690509" y="3679682"/>
              <a:chExt cx="159760" cy="280494"/>
            </a:xfrm>
            <a:solidFill>
              <a:srgbClr val="FF0000"/>
            </a:solidFill>
          </p:grpSpPr>
          <p:sp>
            <p:nvSpPr>
              <p:cNvPr id="373" name="楕円 50">
                <a:extLst>
                  <a:ext uri="{FF2B5EF4-FFF2-40B4-BE49-F238E27FC236}">
                    <a16:creationId xmlns:a16="http://schemas.microsoft.com/office/drawing/2014/main" id="{0BAE659B-68D3-4B13-82D7-6D90374381C3}"/>
                  </a:ext>
                </a:extLst>
              </p:cNvPr>
              <p:cNvSpPr/>
              <p:nvPr/>
            </p:nvSpPr>
            <p:spPr bwMode="auto">
              <a:xfrm rot="16200000">
                <a:off x="4630142" y="3740049"/>
                <a:ext cx="280494" cy="15976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4" name="楕円 50">
                <a:extLst>
                  <a:ext uri="{FF2B5EF4-FFF2-40B4-BE49-F238E27FC236}">
                    <a16:creationId xmlns:a16="http://schemas.microsoft.com/office/drawing/2014/main" id="{3E671DAD-51E8-44C5-AE75-C2CDF8E2946B}"/>
                  </a:ext>
                </a:extLst>
              </p:cNvPr>
              <p:cNvSpPr/>
              <p:nvPr/>
            </p:nvSpPr>
            <p:spPr bwMode="auto">
              <a:xfrm rot="16200000">
                <a:off x="4719983" y="3725649"/>
                <a:ext cx="100814" cy="79640"/>
              </a:xfrm>
              <a:custGeom>
                <a:avLst/>
                <a:gdLst>
                  <a:gd name="connsiteX0" fmla="*/ 0 w 408583"/>
                  <a:gd name="connsiteY0" fmla="*/ 116358 h 232716"/>
                  <a:gd name="connsiteX1" fmla="*/ 204292 w 408583"/>
                  <a:gd name="connsiteY1" fmla="*/ 0 h 232716"/>
                  <a:gd name="connsiteX2" fmla="*/ 408584 w 408583"/>
                  <a:gd name="connsiteY2" fmla="*/ 116358 h 232716"/>
                  <a:gd name="connsiteX3" fmla="*/ 204292 w 408583"/>
                  <a:gd name="connsiteY3" fmla="*/ 232716 h 232716"/>
                  <a:gd name="connsiteX4" fmla="*/ 0 w 408583"/>
                  <a:gd name="connsiteY4" fmla="*/ 116358 h 232716"/>
                  <a:gd name="connsiteX0" fmla="*/ 0 w 408584"/>
                  <a:gd name="connsiteY0" fmla="*/ 116358 h 232716"/>
                  <a:gd name="connsiteX1" fmla="*/ 204292 w 408584"/>
                  <a:gd name="connsiteY1" fmla="*/ 0 h 232716"/>
                  <a:gd name="connsiteX2" fmla="*/ 408584 w 408584"/>
                  <a:gd name="connsiteY2" fmla="*/ 116358 h 232716"/>
                  <a:gd name="connsiteX3" fmla="*/ 204292 w 408584"/>
                  <a:gd name="connsiteY3" fmla="*/ 232716 h 232716"/>
                  <a:gd name="connsiteX4" fmla="*/ 0 w 408584"/>
                  <a:gd name="connsiteY4" fmla="*/ 116358 h 232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08584" h="232716">
                    <a:moveTo>
                      <a:pt x="0" y="116358"/>
                    </a:moveTo>
                    <a:cubicBezTo>
                      <a:pt x="0" y="94958"/>
                      <a:pt x="91465" y="0"/>
                      <a:pt x="204292" y="0"/>
                    </a:cubicBezTo>
                    <a:cubicBezTo>
                      <a:pt x="317119" y="0"/>
                      <a:pt x="408584" y="52095"/>
                      <a:pt x="408584" y="116358"/>
                    </a:cubicBezTo>
                    <a:cubicBezTo>
                      <a:pt x="408584" y="180621"/>
                      <a:pt x="317119" y="232716"/>
                      <a:pt x="204292" y="232716"/>
                    </a:cubicBezTo>
                    <a:cubicBezTo>
                      <a:pt x="91465" y="232716"/>
                      <a:pt x="0" y="137758"/>
                      <a:pt x="0" y="116358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2" name="楕円 331">
              <a:extLst>
                <a:ext uri="{FF2B5EF4-FFF2-40B4-BE49-F238E27FC236}">
                  <a16:creationId xmlns:a16="http://schemas.microsoft.com/office/drawing/2014/main" id="{118727E0-C367-470A-8404-EA18679C7B95}"/>
                </a:ext>
              </a:extLst>
            </p:cNvPr>
            <p:cNvSpPr/>
            <p:nvPr/>
          </p:nvSpPr>
          <p:spPr bwMode="auto">
            <a:xfrm>
              <a:off x="3817526" y="5943661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33" name="グループ化 332">
              <a:extLst>
                <a:ext uri="{FF2B5EF4-FFF2-40B4-BE49-F238E27FC236}">
                  <a16:creationId xmlns:a16="http://schemas.microsoft.com/office/drawing/2014/main" id="{EFF28236-4170-4990-A9E8-19985E95703A}"/>
                </a:ext>
              </a:extLst>
            </p:cNvPr>
            <p:cNvGrpSpPr/>
            <p:nvPr/>
          </p:nvGrpSpPr>
          <p:grpSpPr>
            <a:xfrm>
              <a:off x="2798149" y="4769247"/>
              <a:ext cx="2249447" cy="1036299"/>
              <a:chOff x="3186100" y="-615702"/>
              <a:chExt cx="2249447" cy="1036299"/>
            </a:xfrm>
          </p:grpSpPr>
          <p:sp>
            <p:nvSpPr>
              <p:cNvPr id="371" name="フリーフォーム: 図形 370">
                <a:extLst>
                  <a:ext uri="{FF2B5EF4-FFF2-40B4-BE49-F238E27FC236}">
                    <a16:creationId xmlns:a16="http://schemas.microsoft.com/office/drawing/2014/main" id="{85D125C9-C533-4CD4-AA2D-EA08D785DB1F}"/>
                  </a:ext>
                </a:extLst>
              </p:cNvPr>
              <p:cNvSpPr/>
              <p:nvPr/>
            </p:nvSpPr>
            <p:spPr bwMode="auto">
              <a:xfrm>
                <a:off x="3186100" y="-615702"/>
                <a:ext cx="2249447" cy="999063"/>
              </a:xfrm>
              <a:custGeom>
                <a:avLst/>
                <a:gdLst>
                  <a:gd name="connsiteX0" fmla="*/ 31249 w 2249447"/>
                  <a:gd name="connsiteY0" fmla="*/ 0 h 999063"/>
                  <a:gd name="connsiteX1" fmla="*/ 1120118 w 2249447"/>
                  <a:gd name="connsiteY1" fmla="*/ 967064 h 999063"/>
                  <a:gd name="connsiteX2" fmla="*/ 2218262 w 2249447"/>
                  <a:gd name="connsiteY2" fmla="*/ 10255 h 999063"/>
                  <a:gd name="connsiteX3" fmla="*/ 2249447 w 2249447"/>
                  <a:gd name="connsiteY3" fmla="*/ 17410 h 999063"/>
                  <a:gd name="connsiteX4" fmla="*/ 1119969 w 2249447"/>
                  <a:gd name="connsiteY4" fmla="*/ 999048 h 999063"/>
                  <a:gd name="connsiteX5" fmla="*/ 0 w 2249447"/>
                  <a:gd name="connsiteY5" fmla="*/ 6864 h 99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9447" h="999063">
                    <a:moveTo>
                      <a:pt x="31249" y="0"/>
                    </a:moveTo>
                    <a:cubicBezTo>
                      <a:pt x="136558" y="560469"/>
                      <a:pt x="591123" y="964185"/>
                      <a:pt x="1120118" y="967064"/>
                    </a:cubicBezTo>
                    <a:cubicBezTo>
                      <a:pt x="1649698" y="969947"/>
                      <a:pt x="2108339" y="570334"/>
                      <a:pt x="2218262" y="10255"/>
                    </a:cubicBezTo>
                    <a:lnTo>
                      <a:pt x="2249447" y="17410"/>
                    </a:lnTo>
                    <a:cubicBezTo>
                      <a:pt x="2136188" y="592074"/>
                      <a:pt x="1664526" y="1001999"/>
                      <a:pt x="1119969" y="999048"/>
                    </a:cubicBezTo>
                    <a:cubicBezTo>
                      <a:pt x="575996" y="996099"/>
                      <a:pt x="108508" y="581950"/>
                      <a:pt x="0" y="68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72" name="楕円 371">
                <a:extLst>
                  <a:ext uri="{FF2B5EF4-FFF2-40B4-BE49-F238E27FC236}">
                    <a16:creationId xmlns:a16="http://schemas.microsoft.com/office/drawing/2014/main" id="{24E980D6-FC02-405D-9BD4-F68C0A2ABB84}"/>
                  </a:ext>
                </a:extLst>
              </p:cNvPr>
              <p:cNvSpPr/>
              <p:nvPr/>
            </p:nvSpPr>
            <p:spPr bwMode="auto">
              <a:xfrm>
                <a:off x="4266496" y="309135"/>
                <a:ext cx="96443" cy="111462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334" name="グループ化 333">
              <a:extLst>
                <a:ext uri="{FF2B5EF4-FFF2-40B4-BE49-F238E27FC236}">
                  <a16:creationId xmlns:a16="http://schemas.microsoft.com/office/drawing/2014/main" id="{6E9D94A1-518E-43B0-97FD-71576D98B8A6}"/>
                </a:ext>
              </a:extLst>
            </p:cNvPr>
            <p:cNvGrpSpPr/>
            <p:nvPr/>
          </p:nvGrpSpPr>
          <p:grpSpPr>
            <a:xfrm rot="20902343">
              <a:off x="2659452" y="4445898"/>
              <a:ext cx="248540" cy="406332"/>
              <a:chOff x="3056592" y="-882826"/>
              <a:chExt cx="216439" cy="353851"/>
            </a:xfrm>
          </p:grpSpPr>
          <p:sp>
            <p:nvSpPr>
              <p:cNvPr id="366" name="楕円 365">
                <a:extLst>
                  <a:ext uri="{FF2B5EF4-FFF2-40B4-BE49-F238E27FC236}">
                    <a16:creationId xmlns:a16="http://schemas.microsoft.com/office/drawing/2014/main" id="{6F13892B-3DEB-44D3-831C-417B9B19A1FA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67" name="楕円 366">
                <a:extLst>
                  <a:ext uri="{FF2B5EF4-FFF2-40B4-BE49-F238E27FC236}">
                    <a16:creationId xmlns:a16="http://schemas.microsoft.com/office/drawing/2014/main" id="{C45F2633-D836-411F-ABDA-480599DB584C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368" name="グループ化 367">
                <a:extLst>
                  <a:ext uri="{FF2B5EF4-FFF2-40B4-BE49-F238E27FC236}">
                    <a16:creationId xmlns:a16="http://schemas.microsoft.com/office/drawing/2014/main" id="{DD8FE765-B49E-442A-B873-B3B63666D7F3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369" name="楕円 368">
                  <a:extLst>
                    <a:ext uri="{FF2B5EF4-FFF2-40B4-BE49-F238E27FC236}">
                      <a16:creationId xmlns:a16="http://schemas.microsoft.com/office/drawing/2014/main" id="{B3881068-22CD-4FFF-95BB-5A3E091967E2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70" name="楕円 369">
                  <a:extLst>
                    <a:ext uri="{FF2B5EF4-FFF2-40B4-BE49-F238E27FC236}">
                      <a16:creationId xmlns:a16="http://schemas.microsoft.com/office/drawing/2014/main" id="{57582949-EC21-43D7-836E-CE14B00225EE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335" name="グループ化 334">
              <a:extLst>
                <a:ext uri="{FF2B5EF4-FFF2-40B4-BE49-F238E27FC236}">
                  <a16:creationId xmlns:a16="http://schemas.microsoft.com/office/drawing/2014/main" id="{486E1590-3A1E-4B11-90A8-B655A2A9F765}"/>
                </a:ext>
              </a:extLst>
            </p:cNvPr>
            <p:cNvGrpSpPr/>
            <p:nvPr/>
          </p:nvGrpSpPr>
          <p:grpSpPr>
            <a:xfrm rot="697657" flipH="1">
              <a:off x="4939215" y="4445899"/>
              <a:ext cx="248540" cy="406332"/>
              <a:chOff x="3056592" y="-882826"/>
              <a:chExt cx="216439" cy="353851"/>
            </a:xfrm>
          </p:grpSpPr>
          <p:sp>
            <p:nvSpPr>
              <p:cNvPr id="361" name="楕円 360">
                <a:extLst>
                  <a:ext uri="{FF2B5EF4-FFF2-40B4-BE49-F238E27FC236}">
                    <a16:creationId xmlns:a16="http://schemas.microsoft.com/office/drawing/2014/main" id="{EB00D2B9-4AE0-4E4F-8881-623AD49FFAA5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362" name="楕円 361">
                <a:extLst>
                  <a:ext uri="{FF2B5EF4-FFF2-40B4-BE49-F238E27FC236}">
                    <a16:creationId xmlns:a16="http://schemas.microsoft.com/office/drawing/2014/main" id="{E0909F23-CB26-4906-AD5C-D2851176C8C1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63FC2084-33E7-45E3-91B3-E3092BC3D10F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364" name="楕円 363">
                  <a:extLst>
                    <a:ext uri="{FF2B5EF4-FFF2-40B4-BE49-F238E27FC236}">
                      <a16:creationId xmlns:a16="http://schemas.microsoft.com/office/drawing/2014/main" id="{DC864969-CC5F-481C-98B8-A748E992CA8F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65" name="楕円 364">
                  <a:extLst>
                    <a:ext uri="{FF2B5EF4-FFF2-40B4-BE49-F238E27FC236}">
                      <a16:creationId xmlns:a16="http://schemas.microsoft.com/office/drawing/2014/main" id="{491688A6-6328-4B86-B825-C280D5383CC5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336" name="グループ化 335">
              <a:extLst>
                <a:ext uri="{FF2B5EF4-FFF2-40B4-BE49-F238E27FC236}">
                  <a16:creationId xmlns:a16="http://schemas.microsoft.com/office/drawing/2014/main" id="{C2F59E36-194F-4B5F-B6D9-B72D9FB4C230}"/>
                </a:ext>
              </a:extLst>
            </p:cNvPr>
            <p:cNvGrpSpPr/>
            <p:nvPr/>
          </p:nvGrpSpPr>
          <p:grpSpPr>
            <a:xfrm>
              <a:off x="3645356" y="5698894"/>
              <a:ext cx="994150" cy="644621"/>
              <a:chOff x="4326121" y="441094"/>
              <a:chExt cx="994150" cy="644621"/>
            </a:xfrm>
          </p:grpSpPr>
          <p:grpSp>
            <p:nvGrpSpPr>
              <p:cNvPr id="353" name="グループ化 352">
                <a:extLst>
                  <a:ext uri="{FF2B5EF4-FFF2-40B4-BE49-F238E27FC236}">
                    <a16:creationId xmlns:a16="http://schemas.microsoft.com/office/drawing/2014/main" id="{696C4FF3-A641-4574-9790-7B373E1DD8A4}"/>
                  </a:ext>
                </a:extLst>
              </p:cNvPr>
              <p:cNvGrpSpPr/>
              <p:nvPr/>
            </p:nvGrpSpPr>
            <p:grpSpPr>
              <a:xfrm>
                <a:off x="4326121" y="441094"/>
                <a:ext cx="585148" cy="558603"/>
                <a:chOff x="5316568" y="4256376"/>
                <a:chExt cx="585148" cy="558603"/>
              </a:xfrm>
            </p:grpSpPr>
            <p:sp>
              <p:nvSpPr>
                <p:cNvPr id="356" name="四角形: 角を丸くする 355">
                  <a:extLst>
                    <a:ext uri="{FF2B5EF4-FFF2-40B4-BE49-F238E27FC236}">
                      <a16:creationId xmlns:a16="http://schemas.microsoft.com/office/drawing/2014/main" id="{23FC9412-F924-4BF9-9C41-7B77217D198F}"/>
                    </a:ext>
                  </a:extLst>
                </p:cNvPr>
                <p:cNvSpPr/>
                <p:nvPr/>
              </p:nvSpPr>
              <p:spPr bwMode="auto">
                <a:xfrm rot="19978608" flipV="1">
                  <a:off x="5714511" y="4349476"/>
                  <a:ext cx="101314" cy="2213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57" name="グループ化 356">
                  <a:extLst>
                    <a:ext uri="{FF2B5EF4-FFF2-40B4-BE49-F238E27FC236}">
                      <a16:creationId xmlns:a16="http://schemas.microsoft.com/office/drawing/2014/main" id="{29FB13EC-1AFE-417E-97E2-D45DA0D2B6AA}"/>
                    </a:ext>
                  </a:extLst>
                </p:cNvPr>
                <p:cNvGrpSpPr/>
                <p:nvPr/>
              </p:nvGrpSpPr>
              <p:grpSpPr>
                <a:xfrm>
                  <a:off x="5316568" y="4256376"/>
                  <a:ext cx="456771" cy="367786"/>
                  <a:chOff x="3978711" y="4877795"/>
                  <a:chExt cx="558294" cy="518583"/>
                </a:xfrm>
              </p:grpSpPr>
              <p:sp>
                <p:nvSpPr>
                  <p:cNvPr id="359" name="四角形: 角を丸くする 311">
                    <a:extLst>
                      <a:ext uri="{FF2B5EF4-FFF2-40B4-BE49-F238E27FC236}">
                        <a16:creationId xmlns:a16="http://schemas.microsoft.com/office/drawing/2014/main" id="{0093324D-6FD3-4641-BBDF-5CC17B66EA2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3" y="4912577"/>
                    <a:ext cx="558292" cy="483801"/>
                  </a:xfrm>
                  <a:custGeom>
                    <a:avLst/>
                    <a:gdLst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42937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9236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43917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8292" h="483801">
                        <a:moveTo>
                          <a:pt x="0" y="42937"/>
                        </a:moveTo>
                        <a:cubicBezTo>
                          <a:pt x="0" y="19224"/>
                          <a:pt x="19224" y="0"/>
                          <a:pt x="42937" y="0"/>
                        </a:cubicBezTo>
                        <a:lnTo>
                          <a:pt x="515355" y="0"/>
                        </a:lnTo>
                        <a:cubicBezTo>
                          <a:pt x="539068" y="0"/>
                          <a:pt x="558292" y="19224"/>
                          <a:pt x="558292" y="42937"/>
                        </a:cubicBezTo>
                        <a:lnTo>
                          <a:pt x="484474" y="440864"/>
                        </a:lnTo>
                        <a:cubicBezTo>
                          <a:pt x="484474" y="464577"/>
                          <a:pt x="467630" y="483801"/>
                          <a:pt x="443917" y="483801"/>
                        </a:cubicBezTo>
                        <a:lnTo>
                          <a:pt x="97706" y="483801"/>
                        </a:lnTo>
                        <a:cubicBezTo>
                          <a:pt x="73993" y="483801"/>
                          <a:pt x="66675" y="464577"/>
                          <a:pt x="66675" y="440864"/>
                        </a:cubicBezTo>
                        <a:lnTo>
                          <a:pt x="0" y="42937"/>
                        </a:lnTo>
                        <a:close/>
                      </a:path>
                    </a:pathLst>
                  </a:custGeom>
                  <a:solidFill>
                    <a:schemeClr val="tx1">
                      <a:lumMod val="85000"/>
                      <a:lumOff val="1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0" name="四角形: 角を丸くする 359">
                    <a:extLst>
                      <a:ext uri="{FF2B5EF4-FFF2-40B4-BE49-F238E27FC236}">
                        <a16:creationId xmlns:a16="http://schemas.microsoft.com/office/drawing/2014/main" id="{A44B1AD4-E56F-478F-A208-0E8D10B528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1" y="4877795"/>
                    <a:ext cx="558292" cy="77490"/>
                  </a:xfrm>
                  <a:prstGeom prst="roundRect">
                    <a:avLst>
                      <a:gd name="adj" fmla="val 34389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FB9C746A-78FA-49D4-AFB0-73971C3EC3AD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5439414" y="4352677"/>
                  <a:ext cx="351136" cy="573468"/>
                </a:xfrm>
                <a:custGeom>
                  <a:avLst/>
                  <a:gdLst>
                    <a:gd name="connsiteX0" fmla="*/ 0 w 351136"/>
                    <a:gd name="connsiteY0" fmla="*/ 119121 h 653441"/>
                    <a:gd name="connsiteX1" fmla="*/ 0 w 351136"/>
                    <a:gd name="connsiteY1" fmla="*/ 312485 h 653441"/>
                    <a:gd name="connsiteX2" fmla="*/ 0 w 351136"/>
                    <a:gd name="connsiteY2" fmla="*/ 449883 h 653441"/>
                    <a:gd name="connsiteX3" fmla="*/ 0 w 351136"/>
                    <a:gd name="connsiteY3" fmla="*/ 482962 h 653441"/>
                    <a:gd name="connsiteX4" fmla="*/ 170478 w 351136"/>
                    <a:gd name="connsiteY4" fmla="*/ 653440 h 653441"/>
                    <a:gd name="connsiteX5" fmla="*/ 180657 w 351136"/>
                    <a:gd name="connsiteY5" fmla="*/ 653441 h 653441"/>
                    <a:gd name="connsiteX6" fmla="*/ 351135 w 351136"/>
                    <a:gd name="connsiteY6" fmla="*/ 482963 h 653441"/>
                    <a:gd name="connsiteX7" fmla="*/ 351135 w 351136"/>
                    <a:gd name="connsiteY7" fmla="*/ 354078 h 653441"/>
                    <a:gd name="connsiteX8" fmla="*/ 351136 w 351136"/>
                    <a:gd name="connsiteY8" fmla="*/ 150602 h 653441"/>
                    <a:gd name="connsiteX9" fmla="*/ 316477 w 351136"/>
                    <a:gd name="connsiteY9" fmla="*/ 115943 h 653441"/>
                    <a:gd name="connsiteX10" fmla="*/ 281818 w 351136"/>
                    <a:gd name="connsiteY10" fmla="*/ 150602 h 653441"/>
                    <a:gd name="connsiteX11" fmla="*/ 281818 w 351136"/>
                    <a:gd name="connsiteY11" fmla="*/ 312485 h 653441"/>
                    <a:gd name="connsiteX12" fmla="*/ 275346 w 351136"/>
                    <a:gd name="connsiteY12" fmla="*/ 312485 h 653441"/>
                    <a:gd name="connsiteX13" fmla="*/ 275346 w 351136"/>
                    <a:gd name="connsiteY13" fmla="*/ 112400 h 653441"/>
                    <a:gd name="connsiteX14" fmla="*/ 232518 w 351136"/>
                    <a:gd name="connsiteY14" fmla="*/ 69572 h 653441"/>
                    <a:gd name="connsiteX15" fmla="*/ 189690 w 351136"/>
                    <a:gd name="connsiteY15" fmla="*/ 112400 h 653441"/>
                    <a:gd name="connsiteX16" fmla="*/ 189690 w 351136"/>
                    <a:gd name="connsiteY16" fmla="*/ 312485 h 653441"/>
                    <a:gd name="connsiteX17" fmla="*/ 180501 w 351136"/>
                    <a:gd name="connsiteY17" fmla="*/ 312485 h 653441"/>
                    <a:gd name="connsiteX18" fmla="*/ 180501 w 351136"/>
                    <a:gd name="connsiteY18" fmla="*/ 42828 h 653441"/>
                    <a:gd name="connsiteX19" fmla="*/ 137673 w 351136"/>
                    <a:gd name="connsiteY19" fmla="*/ 0 h 653441"/>
                    <a:gd name="connsiteX20" fmla="*/ 94845 w 351136"/>
                    <a:gd name="connsiteY20" fmla="*/ 42828 h 653441"/>
                    <a:gd name="connsiteX21" fmla="*/ 94845 w 351136"/>
                    <a:gd name="connsiteY21" fmla="*/ 312485 h 653441"/>
                    <a:gd name="connsiteX22" fmla="*/ 85656 w 351136"/>
                    <a:gd name="connsiteY22" fmla="*/ 312485 h 653441"/>
                    <a:gd name="connsiteX23" fmla="*/ 85656 w 351136"/>
                    <a:gd name="connsiteY23" fmla="*/ 119121 h 653441"/>
                    <a:gd name="connsiteX24" fmla="*/ 42828 w 351136"/>
                    <a:gd name="connsiteY24" fmla="*/ 76293 h 653441"/>
                    <a:gd name="connsiteX25" fmla="*/ 0 w 351136"/>
                    <a:gd name="connsiteY25" fmla="*/ 119121 h 653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51136" h="653441">
                      <a:moveTo>
                        <a:pt x="0" y="119121"/>
                      </a:moveTo>
                      <a:lnTo>
                        <a:pt x="0" y="312485"/>
                      </a:lnTo>
                      <a:lnTo>
                        <a:pt x="0" y="449883"/>
                      </a:lnTo>
                      <a:lnTo>
                        <a:pt x="0" y="482962"/>
                      </a:lnTo>
                      <a:cubicBezTo>
                        <a:pt x="0" y="577114"/>
                        <a:pt x="76326" y="653440"/>
                        <a:pt x="170478" y="653440"/>
                      </a:cubicBezTo>
                      <a:lnTo>
                        <a:pt x="180657" y="653441"/>
                      </a:lnTo>
                      <a:cubicBezTo>
                        <a:pt x="274809" y="653441"/>
                        <a:pt x="351135" y="577115"/>
                        <a:pt x="351135" y="482963"/>
                      </a:cubicBezTo>
                      <a:lnTo>
                        <a:pt x="351135" y="354078"/>
                      </a:lnTo>
                      <a:cubicBezTo>
                        <a:pt x="351135" y="286253"/>
                        <a:pt x="351136" y="218427"/>
                        <a:pt x="351136" y="150602"/>
                      </a:cubicBezTo>
                      <a:cubicBezTo>
                        <a:pt x="351136" y="131460"/>
                        <a:pt x="335619" y="115943"/>
                        <a:pt x="316477" y="115943"/>
                      </a:cubicBezTo>
                      <a:cubicBezTo>
                        <a:pt x="297335" y="115943"/>
                        <a:pt x="281818" y="131460"/>
                        <a:pt x="281818" y="150602"/>
                      </a:cubicBezTo>
                      <a:lnTo>
                        <a:pt x="281818" y="312485"/>
                      </a:lnTo>
                      <a:lnTo>
                        <a:pt x="275346" y="312485"/>
                      </a:lnTo>
                      <a:lnTo>
                        <a:pt x="275346" y="112400"/>
                      </a:lnTo>
                      <a:cubicBezTo>
                        <a:pt x="275346" y="88747"/>
                        <a:pt x="256171" y="69572"/>
                        <a:pt x="232518" y="69572"/>
                      </a:cubicBezTo>
                      <a:cubicBezTo>
                        <a:pt x="208865" y="69572"/>
                        <a:pt x="189690" y="88747"/>
                        <a:pt x="189690" y="112400"/>
                      </a:cubicBezTo>
                      <a:lnTo>
                        <a:pt x="189690" y="312485"/>
                      </a:lnTo>
                      <a:lnTo>
                        <a:pt x="180501" y="312485"/>
                      </a:lnTo>
                      <a:lnTo>
                        <a:pt x="180501" y="42828"/>
                      </a:lnTo>
                      <a:cubicBezTo>
                        <a:pt x="180501" y="19175"/>
                        <a:pt x="161326" y="0"/>
                        <a:pt x="137673" y="0"/>
                      </a:cubicBezTo>
                      <a:cubicBezTo>
                        <a:pt x="114020" y="0"/>
                        <a:pt x="94845" y="19175"/>
                        <a:pt x="94845" y="42828"/>
                      </a:cubicBezTo>
                      <a:lnTo>
                        <a:pt x="94845" y="312485"/>
                      </a:lnTo>
                      <a:lnTo>
                        <a:pt x="85656" y="312485"/>
                      </a:lnTo>
                      <a:lnTo>
                        <a:pt x="85656" y="119121"/>
                      </a:lnTo>
                      <a:cubicBezTo>
                        <a:pt x="85656" y="95468"/>
                        <a:pt x="66481" y="76293"/>
                        <a:pt x="42828" y="76293"/>
                      </a:cubicBezTo>
                      <a:cubicBezTo>
                        <a:pt x="19175" y="76293"/>
                        <a:pt x="0" y="95468"/>
                        <a:pt x="0" y="1191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54" name="台形 353">
                <a:extLst>
                  <a:ext uri="{FF2B5EF4-FFF2-40B4-BE49-F238E27FC236}">
                    <a16:creationId xmlns:a16="http://schemas.microsoft.com/office/drawing/2014/main" id="{4E5093DD-05BD-4F44-AF51-1AA205CC76CF}"/>
                  </a:ext>
                </a:extLst>
              </p:cNvPr>
              <p:cNvSpPr/>
              <p:nvPr/>
            </p:nvSpPr>
            <p:spPr bwMode="auto">
              <a:xfrm rot="6248521" flipH="1">
                <a:off x="4917479" y="682924"/>
                <a:ext cx="370433" cy="435150"/>
              </a:xfrm>
              <a:prstGeom prst="trapezoid">
                <a:avLst>
                  <a:gd name="adj" fmla="val 27299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5" name="台形 354">
                <a:extLst>
                  <a:ext uri="{FF2B5EF4-FFF2-40B4-BE49-F238E27FC236}">
                    <a16:creationId xmlns:a16="http://schemas.microsoft.com/office/drawing/2014/main" id="{BEFBD7D3-25C4-4C94-B793-3F1592DA5B54}"/>
                  </a:ext>
                </a:extLst>
              </p:cNvPr>
              <p:cNvSpPr/>
              <p:nvPr/>
            </p:nvSpPr>
            <p:spPr bwMode="auto">
              <a:xfrm rot="6248521" flipH="1">
                <a:off x="4712278" y="762464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37" name="グループ化 336">
              <a:extLst>
                <a:ext uri="{FF2B5EF4-FFF2-40B4-BE49-F238E27FC236}">
                  <a16:creationId xmlns:a16="http://schemas.microsoft.com/office/drawing/2014/main" id="{348001CA-E482-4313-8604-780C8D69B881}"/>
                </a:ext>
              </a:extLst>
            </p:cNvPr>
            <p:cNvGrpSpPr/>
            <p:nvPr/>
          </p:nvGrpSpPr>
          <p:grpSpPr>
            <a:xfrm>
              <a:off x="2710242" y="3054402"/>
              <a:ext cx="2416175" cy="2411983"/>
              <a:chOff x="3391007" y="-2203398"/>
              <a:chExt cx="2416175" cy="2411983"/>
            </a:xfrm>
          </p:grpSpPr>
          <p:sp>
            <p:nvSpPr>
              <p:cNvPr id="347" name="楕円 346">
                <a:extLst>
                  <a:ext uri="{FF2B5EF4-FFF2-40B4-BE49-F238E27FC236}">
                    <a16:creationId xmlns:a16="http://schemas.microsoft.com/office/drawing/2014/main" id="{CE432EF0-11DF-440B-B94A-E83E6A206189}"/>
                  </a:ext>
                </a:extLst>
              </p:cNvPr>
              <p:cNvSpPr/>
              <p:nvPr/>
            </p:nvSpPr>
            <p:spPr bwMode="auto">
              <a:xfrm>
                <a:off x="3450349" y="-2082965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05A26CD7-BE0F-447C-AA62-C363565E04D4}"/>
                  </a:ext>
                </a:extLst>
              </p:cNvPr>
              <p:cNvSpPr/>
              <p:nvPr/>
            </p:nvSpPr>
            <p:spPr bwMode="auto">
              <a:xfrm flipH="1">
                <a:off x="3391007" y="-2203398"/>
                <a:ext cx="2416175" cy="1360675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49" name="楕円 348">
                <a:extLst>
                  <a:ext uri="{FF2B5EF4-FFF2-40B4-BE49-F238E27FC236}">
                    <a16:creationId xmlns:a16="http://schemas.microsoft.com/office/drawing/2014/main" id="{6A29FA49-8502-40C6-B8F2-0CC041092F84}"/>
                  </a:ext>
                </a:extLst>
              </p:cNvPr>
              <p:cNvSpPr/>
              <p:nvPr/>
            </p:nvSpPr>
            <p:spPr bwMode="auto">
              <a:xfrm>
                <a:off x="4482201" y="-434194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AEF74551-2876-4727-943E-D2326F39FDAB}"/>
                  </a:ext>
                </a:extLst>
              </p:cNvPr>
              <p:cNvSpPr/>
              <p:nvPr/>
            </p:nvSpPr>
            <p:spPr bwMode="auto">
              <a:xfrm>
                <a:off x="3717254" y="-1157173"/>
                <a:ext cx="580887" cy="8355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84669C8E-58EE-4A9C-9320-F98FD1ECD0C9}"/>
                  </a:ext>
                </a:extLst>
              </p:cNvPr>
              <p:cNvSpPr/>
              <p:nvPr/>
            </p:nvSpPr>
            <p:spPr bwMode="auto">
              <a:xfrm>
                <a:off x="4884357" y="-1157173"/>
                <a:ext cx="580887" cy="8355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2" name="月 351">
                <a:extLst>
                  <a:ext uri="{FF2B5EF4-FFF2-40B4-BE49-F238E27FC236}">
                    <a16:creationId xmlns:a16="http://schemas.microsoft.com/office/drawing/2014/main" id="{E69B174F-9AF4-485F-9C5E-7768F3577A87}"/>
                  </a:ext>
                </a:extLst>
              </p:cNvPr>
              <p:cNvSpPr/>
              <p:nvPr/>
            </p:nvSpPr>
            <p:spPr bwMode="auto">
              <a:xfrm rot="16200000">
                <a:off x="4501932" y="-424722"/>
                <a:ext cx="204150" cy="62179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1E570696-1791-4907-8BB8-0FDDA282E21C}"/>
                </a:ext>
              </a:extLst>
            </p:cNvPr>
            <p:cNvSpPr/>
            <p:nvPr/>
          </p:nvSpPr>
          <p:spPr bwMode="auto">
            <a:xfrm>
              <a:off x="3016033" y="4327064"/>
              <a:ext cx="565916" cy="181961"/>
            </a:xfrm>
            <a:custGeom>
              <a:avLst/>
              <a:gdLst>
                <a:gd name="connsiteX0" fmla="*/ 118545 w 237090"/>
                <a:gd name="connsiteY0" fmla="*/ 0 h 201910"/>
                <a:gd name="connsiteX1" fmla="*/ 237090 w 237090"/>
                <a:gd name="connsiteY1" fmla="*/ 182541 h 201910"/>
                <a:gd name="connsiteX2" fmla="*/ 234551 w 237090"/>
                <a:gd name="connsiteY2" fmla="*/ 201910 h 201910"/>
                <a:gd name="connsiteX3" fmla="*/ 219844 w 237090"/>
                <a:gd name="connsiteY3" fmla="*/ 174115 h 201910"/>
                <a:gd name="connsiteX4" fmla="*/ 118545 w 237090"/>
                <a:gd name="connsiteY4" fmla="*/ 120650 h 201910"/>
                <a:gd name="connsiteX5" fmla="*/ 17246 w 237090"/>
                <a:gd name="connsiteY5" fmla="*/ 174115 h 201910"/>
                <a:gd name="connsiteX6" fmla="*/ 2539 w 237090"/>
                <a:gd name="connsiteY6" fmla="*/ 201910 h 201910"/>
                <a:gd name="connsiteX7" fmla="*/ 0 w 237090"/>
                <a:gd name="connsiteY7" fmla="*/ 182541 h 201910"/>
                <a:gd name="connsiteX8" fmla="*/ 118545 w 237090"/>
                <a:gd name="connsiteY8" fmla="*/ 0 h 201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090" h="201910">
                  <a:moveTo>
                    <a:pt x="118545" y="0"/>
                  </a:moveTo>
                  <a:cubicBezTo>
                    <a:pt x="184016" y="0"/>
                    <a:pt x="237090" y="81726"/>
                    <a:pt x="237090" y="182541"/>
                  </a:cubicBezTo>
                  <a:lnTo>
                    <a:pt x="234551" y="201910"/>
                  </a:lnTo>
                  <a:lnTo>
                    <a:pt x="219844" y="174115"/>
                  </a:lnTo>
                  <a:cubicBezTo>
                    <a:pt x="193919" y="141082"/>
                    <a:pt x="158105" y="120650"/>
                    <a:pt x="118545" y="120650"/>
                  </a:cubicBezTo>
                  <a:cubicBezTo>
                    <a:pt x="78986" y="120650"/>
                    <a:pt x="43171" y="141082"/>
                    <a:pt x="17246" y="174115"/>
                  </a:cubicBezTo>
                  <a:lnTo>
                    <a:pt x="2539" y="201910"/>
                  </a:lnTo>
                  <a:lnTo>
                    <a:pt x="0" y="182541"/>
                  </a:lnTo>
                  <a:cubicBezTo>
                    <a:pt x="0" y="81726"/>
                    <a:pt x="53074" y="0"/>
                    <a:pt x="11854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C07C5418-3698-4544-8DC9-BA28C4C5E93E}"/>
                </a:ext>
              </a:extLst>
            </p:cNvPr>
            <p:cNvSpPr/>
            <p:nvPr/>
          </p:nvSpPr>
          <p:spPr bwMode="auto">
            <a:xfrm>
              <a:off x="4149508" y="4327064"/>
              <a:ext cx="565916" cy="181961"/>
            </a:xfrm>
            <a:custGeom>
              <a:avLst/>
              <a:gdLst>
                <a:gd name="connsiteX0" fmla="*/ 118545 w 237090"/>
                <a:gd name="connsiteY0" fmla="*/ 0 h 201910"/>
                <a:gd name="connsiteX1" fmla="*/ 237090 w 237090"/>
                <a:gd name="connsiteY1" fmla="*/ 182541 h 201910"/>
                <a:gd name="connsiteX2" fmla="*/ 234551 w 237090"/>
                <a:gd name="connsiteY2" fmla="*/ 201910 h 201910"/>
                <a:gd name="connsiteX3" fmla="*/ 219844 w 237090"/>
                <a:gd name="connsiteY3" fmla="*/ 174115 h 201910"/>
                <a:gd name="connsiteX4" fmla="*/ 118545 w 237090"/>
                <a:gd name="connsiteY4" fmla="*/ 120650 h 201910"/>
                <a:gd name="connsiteX5" fmla="*/ 17246 w 237090"/>
                <a:gd name="connsiteY5" fmla="*/ 174115 h 201910"/>
                <a:gd name="connsiteX6" fmla="*/ 2539 w 237090"/>
                <a:gd name="connsiteY6" fmla="*/ 201910 h 201910"/>
                <a:gd name="connsiteX7" fmla="*/ 0 w 237090"/>
                <a:gd name="connsiteY7" fmla="*/ 182541 h 201910"/>
                <a:gd name="connsiteX8" fmla="*/ 118545 w 237090"/>
                <a:gd name="connsiteY8" fmla="*/ 0 h 201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090" h="201910">
                  <a:moveTo>
                    <a:pt x="118545" y="0"/>
                  </a:moveTo>
                  <a:cubicBezTo>
                    <a:pt x="184016" y="0"/>
                    <a:pt x="237090" y="81726"/>
                    <a:pt x="237090" y="182541"/>
                  </a:cubicBezTo>
                  <a:lnTo>
                    <a:pt x="234551" y="201910"/>
                  </a:lnTo>
                  <a:lnTo>
                    <a:pt x="219844" y="174115"/>
                  </a:lnTo>
                  <a:cubicBezTo>
                    <a:pt x="193919" y="141082"/>
                    <a:pt x="158105" y="120650"/>
                    <a:pt x="118545" y="120650"/>
                  </a:cubicBezTo>
                  <a:cubicBezTo>
                    <a:pt x="78986" y="120650"/>
                    <a:pt x="43171" y="141082"/>
                    <a:pt x="17246" y="174115"/>
                  </a:cubicBezTo>
                  <a:lnTo>
                    <a:pt x="2539" y="201910"/>
                  </a:lnTo>
                  <a:lnTo>
                    <a:pt x="0" y="182541"/>
                  </a:lnTo>
                  <a:cubicBezTo>
                    <a:pt x="0" y="81726"/>
                    <a:pt x="53074" y="0"/>
                    <a:pt x="11854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D2A2446C-57F5-4D9F-A668-38B889050DE2}"/>
                </a:ext>
              </a:extLst>
            </p:cNvPr>
            <p:cNvSpPr/>
            <p:nvPr/>
          </p:nvSpPr>
          <p:spPr bwMode="auto">
            <a:xfrm>
              <a:off x="3217272" y="4846946"/>
              <a:ext cx="630661" cy="502118"/>
            </a:xfrm>
            <a:custGeom>
              <a:avLst/>
              <a:gdLst>
                <a:gd name="connsiteX0" fmla="*/ 303529 w 630661"/>
                <a:gd name="connsiteY0" fmla="*/ 0 h 525460"/>
                <a:gd name="connsiteX1" fmla="*/ 373171 w 630661"/>
                <a:gd name="connsiteY1" fmla="*/ 46164 h 525460"/>
                <a:gd name="connsiteX2" fmla="*/ 373907 w 630661"/>
                <a:gd name="connsiteY2" fmla="*/ 49805 h 525460"/>
                <a:gd name="connsiteX3" fmla="*/ 374643 w 630661"/>
                <a:gd name="connsiteY3" fmla="*/ 46163 h 525460"/>
                <a:gd name="connsiteX4" fmla="*/ 444286 w 630661"/>
                <a:gd name="connsiteY4" fmla="*/ 0 h 525460"/>
                <a:gd name="connsiteX5" fmla="*/ 513929 w 630661"/>
                <a:gd name="connsiteY5" fmla="*/ 46163 h 525460"/>
                <a:gd name="connsiteX6" fmla="*/ 516704 w 630661"/>
                <a:gd name="connsiteY6" fmla="*/ 59908 h 525460"/>
                <a:gd name="connsiteX7" fmla="*/ 526273 w 630661"/>
                <a:gd name="connsiteY7" fmla="*/ 45715 h 525460"/>
                <a:gd name="connsiteX8" fmla="*/ 569512 w 630661"/>
                <a:gd name="connsiteY8" fmla="*/ 27804 h 525460"/>
                <a:gd name="connsiteX9" fmla="*/ 630661 w 630661"/>
                <a:gd name="connsiteY9" fmla="*/ 88953 h 525460"/>
                <a:gd name="connsiteX10" fmla="*/ 630661 w 630661"/>
                <a:gd name="connsiteY10" fmla="*/ 288627 h 525460"/>
                <a:gd name="connsiteX11" fmla="*/ 630661 w 630661"/>
                <a:gd name="connsiteY11" fmla="*/ 328187 h 525460"/>
                <a:gd name="connsiteX12" fmla="*/ 433388 w 630661"/>
                <a:gd name="connsiteY12" fmla="*/ 525460 h 525460"/>
                <a:gd name="connsiteX13" fmla="*/ 287873 w 630661"/>
                <a:gd name="connsiteY13" fmla="*/ 525459 h 525460"/>
                <a:gd name="connsiteX14" fmla="*/ 148380 w 630661"/>
                <a:gd name="connsiteY14" fmla="*/ 467679 h 525460"/>
                <a:gd name="connsiteX15" fmla="*/ 122538 w 630661"/>
                <a:gd name="connsiteY15" fmla="*/ 429349 h 525460"/>
                <a:gd name="connsiteX16" fmla="*/ 117463 w 630661"/>
                <a:gd name="connsiteY16" fmla="*/ 428362 h 525460"/>
                <a:gd name="connsiteX17" fmla="*/ 93767 w 630661"/>
                <a:gd name="connsiteY17" fmla="*/ 412626 h 525460"/>
                <a:gd name="connsiteX18" fmla="*/ 36249 w 630661"/>
                <a:gd name="connsiteY18" fmla="*/ 355108 h 525460"/>
                <a:gd name="connsiteX19" fmla="*/ 30808 w 630661"/>
                <a:gd name="connsiteY19" fmla="*/ 346914 h 525460"/>
                <a:gd name="connsiteX20" fmla="*/ 20980 w 630661"/>
                <a:gd name="connsiteY20" fmla="*/ 340388 h 525460"/>
                <a:gd name="connsiteX21" fmla="*/ 20980 w 630661"/>
                <a:gd name="connsiteY21" fmla="*/ 239083 h 525460"/>
                <a:gd name="connsiteX22" fmla="*/ 78498 w 630661"/>
                <a:gd name="connsiteY22" fmla="*/ 181565 h 525460"/>
                <a:gd name="connsiteX23" fmla="*/ 87189 w 630661"/>
                <a:gd name="connsiteY23" fmla="*/ 175795 h 525460"/>
                <a:gd name="connsiteX24" fmla="*/ 87189 w 630661"/>
                <a:gd name="connsiteY24" fmla="*/ 75583 h 525460"/>
                <a:gd name="connsiteX25" fmla="*/ 162771 w 630661"/>
                <a:gd name="connsiteY25" fmla="*/ 1 h 525460"/>
                <a:gd name="connsiteX26" fmla="*/ 232415 w 630661"/>
                <a:gd name="connsiteY26" fmla="*/ 46163 h 525460"/>
                <a:gd name="connsiteX27" fmla="*/ 233150 w 630661"/>
                <a:gd name="connsiteY27" fmla="*/ 49805 h 525460"/>
                <a:gd name="connsiteX28" fmla="*/ 233885 w 630661"/>
                <a:gd name="connsiteY28" fmla="*/ 46164 h 525460"/>
                <a:gd name="connsiteX29" fmla="*/ 303529 w 630661"/>
                <a:gd name="connsiteY29" fmla="*/ 0 h 525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30661" h="525460">
                  <a:moveTo>
                    <a:pt x="303529" y="0"/>
                  </a:moveTo>
                  <a:cubicBezTo>
                    <a:pt x="334835" y="0"/>
                    <a:pt x="361698" y="19035"/>
                    <a:pt x="373171" y="46164"/>
                  </a:cubicBezTo>
                  <a:lnTo>
                    <a:pt x="373907" y="49805"/>
                  </a:lnTo>
                  <a:lnTo>
                    <a:pt x="374643" y="46163"/>
                  </a:lnTo>
                  <a:cubicBezTo>
                    <a:pt x="386116" y="19035"/>
                    <a:pt x="412978" y="1"/>
                    <a:pt x="444286" y="0"/>
                  </a:cubicBezTo>
                  <a:cubicBezTo>
                    <a:pt x="475592" y="0"/>
                    <a:pt x="502455" y="19035"/>
                    <a:pt x="513929" y="46163"/>
                  </a:cubicBezTo>
                  <a:lnTo>
                    <a:pt x="516704" y="59908"/>
                  </a:lnTo>
                  <a:lnTo>
                    <a:pt x="526273" y="45715"/>
                  </a:lnTo>
                  <a:cubicBezTo>
                    <a:pt x="537339" y="34648"/>
                    <a:pt x="552626" y="27804"/>
                    <a:pt x="569512" y="27804"/>
                  </a:cubicBezTo>
                  <a:cubicBezTo>
                    <a:pt x="603285" y="27804"/>
                    <a:pt x="630662" y="55181"/>
                    <a:pt x="630661" y="88953"/>
                  </a:cubicBezTo>
                  <a:cubicBezTo>
                    <a:pt x="630662" y="155511"/>
                    <a:pt x="630661" y="222070"/>
                    <a:pt x="630661" y="288627"/>
                  </a:cubicBezTo>
                  <a:lnTo>
                    <a:pt x="630661" y="328187"/>
                  </a:lnTo>
                  <a:cubicBezTo>
                    <a:pt x="630661" y="437138"/>
                    <a:pt x="542339" y="525460"/>
                    <a:pt x="433388" y="525460"/>
                  </a:cubicBezTo>
                  <a:lnTo>
                    <a:pt x="287873" y="525459"/>
                  </a:lnTo>
                  <a:cubicBezTo>
                    <a:pt x="233398" y="525459"/>
                    <a:pt x="184080" y="503379"/>
                    <a:pt x="148380" y="467679"/>
                  </a:cubicBezTo>
                  <a:lnTo>
                    <a:pt x="122538" y="429349"/>
                  </a:lnTo>
                  <a:lnTo>
                    <a:pt x="117463" y="428362"/>
                  </a:lnTo>
                  <a:cubicBezTo>
                    <a:pt x="108840" y="424865"/>
                    <a:pt x="100760" y="419619"/>
                    <a:pt x="93767" y="412626"/>
                  </a:cubicBezTo>
                  <a:lnTo>
                    <a:pt x="36249" y="355108"/>
                  </a:lnTo>
                  <a:lnTo>
                    <a:pt x="30808" y="346914"/>
                  </a:lnTo>
                  <a:lnTo>
                    <a:pt x="20980" y="340388"/>
                  </a:lnTo>
                  <a:cubicBezTo>
                    <a:pt x="-6994" y="312413"/>
                    <a:pt x="-6994" y="267058"/>
                    <a:pt x="20980" y="239083"/>
                  </a:cubicBezTo>
                  <a:lnTo>
                    <a:pt x="78498" y="181565"/>
                  </a:lnTo>
                  <a:lnTo>
                    <a:pt x="87189" y="175795"/>
                  </a:lnTo>
                  <a:lnTo>
                    <a:pt x="87189" y="75583"/>
                  </a:lnTo>
                  <a:cubicBezTo>
                    <a:pt x="87189" y="33840"/>
                    <a:pt x="121029" y="0"/>
                    <a:pt x="162771" y="1"/>
                  </a:cubicBezTo>
                  <a:cubicBezTo>
                    <a:pt x="194078" y="0"/>
                    <a:pt x="220940" y="19035"/>
                    <a:pt x="232415" y="46163"/>
                  </a:cubicBezTo>
                  <a:lnTo>
                    <a:pt x="233150" y="49805"/>
                  </a:lnTo>
                  <a:lnTo>
                    <a:pt x="233885" y="46164"/>
                  </a:lnTo>
                  <a:cubicBezTo>
                    <a:pt x="245359" y="19035"/>
                    <a:pt x="272221" y="0"/>
                    <a:pt x="303529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41" name="グループ化 340">
              <a:extLst>
                <a:ext uri="{FF2B5EF4-FFF2-40B4-BE49-F238E27FC236}">
                  <a16:creationId xmlns:a16="http://schemas.microsoft.com/office/drawing/2014/main" id="{D9F8B354-0FB4-41EC-AB48-3A524EFF1ACF}"/>
                </a:ext>
              </a:extLst>
            </p:cNvPr>
            <p:cNvGrpSpPr/>
            <p:nvPr/>
          </p:nvGrpSpPr>
          <p:grpSpPr>
            <a:xfrm>
              <a:off x="3164109" y="4811347"/>
              <a:ext cx="630688" cy="1293641"/>
              <a:chOff x="11365698" y="8974530"/>
              <a:chExt cx="630688" cy="1293641"/>
            </a:xfrm>
          </p:grpSpPr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EB3C3550-6F14-4E50-8F6E-F9E4DA1ACA78}"/>
                  </a:ext>
                </a:extLst>
              </p:cNvPr>
              <p:cNvSpPr/>
              <p:nvPr/>
            </p:nvSpPr>
            <p:spPr bwMode="auto">
              <a:xfrm>
                <a:off x="11365725" y="8974530"/>
                <a:ext cx="630661" cy="525460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45" name="台形 344">
                <a:extLst>
                  <a:ext uri="{FF2B5EF4-FFF2-40B4-BE49-F238E27FC236}">
                    <a16:creationId xmlns:a16="http://schemas.microsoft.com/office/drawing/2014/main" id="{368AC0F3-F544-4C9C-B6F3-60D5A4CC5E68}"/>
                  </a:ext>
                </a:extLst>
              </p:cNvPr>
              <p:cNvSpPr/>
              <p:nvPr/>
            </p:nvSpPr>
            <p:spPr bwMode="auto">
              <a:xfrm rot="11700000">
                <a:off x="11365698" y="9479374"/>
                <a:ext cx="370433" cy="788797"/>
              </a:xfrm>
              <a:prstGeom prst="trapezoid">
                <a:avLst>
                  <a:gd name="adj" fmla="val 29284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6" name="台形 345">
                <a:extLst>
                  <a:ext uri="{FF2B5EF4-FFF2-40B4-BE49-F238E27FC236}">
                    <a16:creationId xmlns:a16="http://schemas.microsoft.com/office/drawing/2014/main" id="{39FEDDD5-CA6F-4585-B148-5732A38B3EF2}"/>
                  </a:ext>
                </a:extLst>
              </p:cNvPr>
              <p:cNvSpPr/>
              <p:nvPr/>
            </p:nvSpPr>
            <p:spPr bwMode="auto">
              <a:xfrm rot="11700000">
                <a:off x="11427463" y="9435010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2" name="テキスト ボックス 341">
              <a:extLst>
                <a:ext uri="{FF2B5EF4-FFF2-40B4-BE49-F238E27FC236}">
                  <a16:creationId xmlns:a16="http://schemas.microsoft.com/office/drawing/2014/main" id="{9DD71891-9FBE-468C-9381-90D440A69EF7}"/>
                </a:ext>
              </a:extLst>
            </p:cNvPr>
            <p:cNvSpPr txBox="1"/>
            <p:nvPr/>
          </p:nvSpPr>
          <p:spPr>
            <a:xfrm rot="20700000">
              <a:off x="2207428" y="3186190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343" name="テキスト ボックス 342">
              <a:extLst>
                <a:ext uri="{FF2B5EF4-FFF2-40B4-BE49-F238E27FC236}">
                  <a16:creationId xmlns:a16="http://schemas.microsoft.com/office/drawing/2014/main" id="{7E8ADC10-851B-4CD2-994C-BC1BA0F7AF8D}"/>
                </a:ext>
              </a:extLst>
            </p:cNvPr>
            <p:cNvSpPr txBox="1"/>
            <p:nvPr/>
          </p:nvSpPr>
          <p:spPr>
            <a:xfrm rot="900000">
              <a:off x="4748622" y="6432003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383" name="グループ化 382">
            <a:extLst>
              <a:ext uri="{FF2B5EF4-FFF2-40B4-BE49-F238E27FC236}">
                <a16:creationId xmlns:a16="http://schemas.microsoft.com/office/drawing/2014/main" id="{9591CA94-BC2B-4899-9BAD-CA7FB553B830}"/>
              </a:ext>
            </a:extLst>
          </p:cNvPr>
          <p:cNvGrpSpPr>
            <a:grpSpLocks noChangeAspect="1"/>
          </p:cNvGrpSpPr>
          <p:nvPr/>
        </p:nvGrpSpPr>
        <p:grpSpPr>
          <a:xfrm>
            <a:off x="4398298" y="704329"/>
            <a:ext cx="972054" cy="1739046"/>
            <a:chOff x="231086" y="-2634886"/>
            <a:chExt cx="2814922" cy="5036017"/>
          </a:xfrm>
        </p:grpSpPr>
        <p:sp>
          <p:nvSpPr>
            <p:cNvPr id="384" name="フリーフォーム: 図形 383">
              <a:extLst>
                <a:ext uri="{FF2B5EF4-FFF2-40B4-BE49-F238E27FC236}">
                  <a16:creationId xmlns:a16="http://schemas.microsoft.com/office/drawing/2014/main" id="{B8D22447-1EEF-481E-B27B-E5B2C2559999}"/>
                </a:ext>
              </a:extLst>
            </p:cNvPr>
            <p:cNvSpPr/>
            <p:nvPr/>
          </p:nvSpPr>
          <p:spPr bwMode="auto">
            <a:xfrm flipH="1">
              <a:off x="2123695" y="-841440"/>
              <a:ext cx="245142" cy="1066681"/>
            </a:xfrm>
            <a:custGeom>
              <a:avLst/>
              <a:gdLst>
                <a:gd name="connsiteX0" fmla="*/ 207696 w 245142"/>
                <a:gd name="connsiteY0" fmla="*/ 0 h 1066681"/>
                <a:gd name="connsiteX1" fmla="*/ 29147 w 245142"/>
                <a:gd name="connsiteY1" fmla="*/ 1066681 h 1066681"/>
                <a:gd name="connsiteX2" fmla="*/ 0 w 245142"/>
                <a:gd name="connsiteY2" fmla="*/ 1048248 h 1066681"/>
                <a:gd name="connsiteX3" fmla="*/ 174136 w 245142"/>
                <a:gd name="connsiteY3" fmla="*/ 7935 h 106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5142" h="1066681">
                  <a:moveTo>
                    <a:pt x="207696" y="0"/>
                  </a:moveTo>
                  <a:cubicBezTo>
                    <a:pt x="294032" y="365103"/>
                    <a:pt x="229674" y="749594"/>
                    <a:pt x="29147" y="1066681"/>
                  </a:cubicBezTo>
                  <a:lnTo>
                    <a:pt x="0" y="1048248"/>
                  </a:lnTo>
                  <a:cubicBezTo>
                    <a:pt x="195571" y="738999"/>
                    <a:pt x="258338" y="364014"/>
                    <a:pt x="174136" y="7935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385" name="グループ化 384">
              <a:extLst>
                <a:ext uri="{FF2B5EF4-FFF2-40B4-BE49-F238E27FC236}">
                  <a16:creationId xmlns:a16="http://schemas.microsoft.com/office/drawing/2014/main" id="{0B94CED8-AC63-454B-B92C-04DA128A83A8}"/>
                </a:ext>
              </a:extLst>
            </p:cNvPr>
            <p:cNvGrpSpPr/>
            <p:nvPr/>
          </p:nvGrpSpPr>
          <p:grpSpPr>
            <a:xfrm>
              <a:off x="606010" y="-2449082"/>
              <a:ext cx="2439998" cy="4850213"/>
              <a:chOff x="-2276890" y="1110953"/>
              <a:chExt cx="2439998" cy="4850213"/>
            </a:xfrm>
          </p:grpSpPr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6B2CAB3A-EF99-45F8-9FB7-CB9AA484A1F8}"/>
                  </a:ext>
                </a:extLst>
              </p:cNvPr>
              <p:cNvGrpSpPr/>
              <p:nvPr/>
            </p:nvGrpSpPr>
            <p:grpSpPr>
              <a:xfrm rot="883975">
                <a:off x="-1803043" y="5162704"/>
                <a:ext cx="493256" cy="798462"/>
                <a:chOff x="-1583693" y="5210655"/>
                <a:chExt cx="493256" cy="798462"/>
              </a:xfrm>
            </p:grpSpPr>
            <p:sp>
              <p:nvSpPr>
                <p:cNvPr id="433" name="四角形: 角を丸くする 432">
                  <a:extLst>
                    <a:ext uri="{FF2B5EF4-FFF2-40B4-BE49-F238E27FC236}">
                      <a16:creationId xmlns:a16="http://schemas.microsoft.com/office/drawing/2014/main" id="{BC5FB4BC-9BAB-46D7-8674-4B0C671B39EF}"/>
                    </a:ext>
                  </a:extLst>
                </p:cNvPr>
                <p:cNvSpPr/>
                <p:nvPr/>
              </p:nvSpPr>
              <p:spPr bwMode="auto">
                <a:xfrm>
                  <a:off x="-1279951" y="5210655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フリーフォーム: 図形 433">
                  <a:extLst>
                    <a:ext uri="{FF2B5EF4-FFF2-40B4-BE49-F238E27FC236}">
                      <a16:creationId xmlns:a16="http://schemas.microsoft.com/office/drawing/2014/main" id="{FB2CC7E9-75D3-4E32-88FD-C2682FB11C3D}"/>
                    </a:ext>
                  </a:extLst>
                </p:cNvPr>
                <p:cNvSpPr/>
                <p:nvPr/>
              </p:nvSpPr>
              <p:spPr bwMode="auto">
                <a:xfrm>
                  <a:off x="-1583693" y="5829097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四角形: 角を丸くする 434">
                  <a:extLst>
                    <a:ext uri="{FF2B5EF4-FFF2-40B4-BE49-F238E27FC236}">
                      <a16:creationId xmlns:a16="http://schemas.microsoft.com/office/drawing/2014/main" id="{C5356F36-D710-4D33-85E7-FF832FDE5E3E}"/>
                    </a:ext>
                  </a:extLst>
                </p:cNvPr>
                <p:cNvSpPr/>
                <p:nvPr/>
              </p:nvSpPr>
              <p:spPr bwMode="auto">
                <a:xfrm>
                  <a:off x="-1279951" y="5518007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1" name="グループ化 400">
                <a:extLst>
                  <a:ext uri="{FF2B5EF4-FFF2-40B4-BE49-F238E27FC236}">
                    <a16:creationId xmlns:a16="http://schemas.microsoft.com/office/drawing/2014/main" id="{0066E3E7-A83C-4E38-8D52-B1FA0E34B8D8}"/>
                  </a:ext>
                </a:extLst>
              </p:cNvPr>
              <p:cNvGrpSpPr/>
              <p:nvPr/>
            </p:nvGrpSpPr>
            <p:grpSpPr>
              <a:xfrm rot="19975376">
                <a:off x="-1068898" y="5082040"/>
                <a:ext cx="493256" cy="821855"/>
                <a:chOff x="-1269772" y="5129378"/>
                <a:chExt cx="493256" cy="821855"/>
              </a:xfrm>
            </p:grpSpPr>
            <p:sp>
              <p:nvSpPr>
                <p:cNvPr id="430" name="四角形: 角を丸くする 429">
                  <a:extLst>
                    <a:ext uri="{FF2B5EF4-FFF2-40B4-BE49-F238E27FC236}">
                      <a16:creationId xmlns:a16="http://schemas.microsoft.com/office/drawing/2014/main" id="{8AFC3212-DA8E-4249-9F4A-AD69AD9288F8}"/>
                    </a:ext>
                  </a:extLst>
                </p:cNvPr>
                <p:cNvSpPr/>
                <p:nvPr/>
              </p:nvSpPr>
              <p:spPr bwMode="auto">
                <a:xfrm rot="20739458">
                  <a:off x="-1074536" y="512937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3F70CF6E-75F5-4057-8486-9533BAE044EF}"/>
                    </a:ext>
                  </a:extLst>
                </p:cNvPr>
                <p:cNvSpPr/>
                <p:nvPr/>
              </p:nvSpPr>
              <p:spPr bwMode="auto">
                <a:xfrm rot="20739458">
                  <a:off x="-1269772" y="5771213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2" name="四角形: 角を丸くする 431">
                  <a:extLst>
                    <a:ext uri="{FF2B5EF4-FFF2-40B4-BE49-F238E27FC236}">
                      <a16:creationId xmlns:a16="http://schemas.microsoft.com/office/drawing/2014/main" id="{BCE711C8-6CA8-4438-AC33-E042E9295F69}"/>
                    </a:ext>
                  </a:extLst>
                </p:cNvPr>
                <p:cNvSpPr/>
                <p:nvPr/>
              </p:nvSpPr>
              <p:spPr bwMode="auto">
                <a:xfrm rot="20739458">
                  <a:off x="-1031159" y="5431272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FB2FF370-09B7-4F73-B51C-A44E994AF293}"/>
                  </a:ext>
                </a:extLst>
              </p:cNvPr>
              <p:cNvGrpSpPr/>
              <p:nvPr/>
            </p:nvGrpSpPr>
            <p:grpSpPr>
              <a:xfrm rot="19800000">
                <a:off x="-804141" y="3738696"/>
                <a:ext cx="717714" cy="1453823"/>
                <a:chOff x="-1029124" y="4054211"/>
                <a:chExt cx="717714" cy="1453823"/>
              </a:xfrm>
            </p:grpSpPr>
            <p:sp>
              <p:nvSpPr>
                <p:cNvPr id="428" name="フリーフォーム: 図形 427">
                  <a:extLst>
                    <a:ext uri="{FF2B5EF4-FFF2-40B4-BE49-F238E27FC236}">
                      <a16:creationId xmlns:a16="http://schemas.microsoft.com/office/drawing/2014/main" id="{37883ADE-79C4-4DE2-9BA1-0BDC7CF3A3B7}"/>
                    </a:ext>
                  </a:extLst>
                </p:cNvPr>
                <p:cNvSpPr/>
                <p:nvPr/>
              </p:nvSpPr>
              <p:spPr bwMode="auto">
                <a:xfrm rot="20478966">
                  <a:off x="-992374" y="4593006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9" name="台形 229">
                  <a:extLst>
                    <a:ext uri="{FF2B5EF4-FFF2-40B4-BE49-F238E27FC236}">
                      <a16:creationId xmlns:a16="http://schemas.microsoft.com/office/drawing/2014/main" id="{3E53EF33-D50C-4E1F-9C68-B4ABCAD5FADF}"/>
                    </a:ext>
                  </a:extLst>
                </p:cNvPr>
                <p:cNvSpPr/>
                <p:nvPr/>
              </p:nvSpPr>
              <p:spPr bwMode="auto">
                <a:xfrm rot="20478966" flipH="1">
                  <a:off x="-1029124" y="4054211"/>
                  <a:ext cx="370433" cy="933970"/>
                </a:xfrm>
                <a:custGeom>
                  <a:avLst/>
                  <a:gdLst>
                    <a:gd name="connsiteX0" fmla="*/ 0 w 370433"/>
                    <a:gd name="connsiteY0" fmla="*/ 788797 h 788797"/>
                    <a:gd name="connsiteX1" fmla="*/ 140842 w 370433"/>
                    <a:gd name="connsiteY1" fmla="*/ 0 h 788797"/>
                    <a:gd name="connsiteX2" fmla="*/ 229591 w 370433"/>
                    <a:gd name="connsiteY2" fmla="*/ 0 h 788797"/>
                    <a:gd name="connsiteX3" fmla="*/ 370433 w 370433"/>
                    <a:gd name="connsiteY3" fmla="*/ 788797 h 788797"/>
                    <a:gd name="connsiteX4" fmla="*/ 0 w 370433"/>
                    <a:gd name="connsiteY4" fmla="*/ 788797 h 788797"/>
                    <a:gd name="connsiteX0" fmla="*/ 0 w 370433"/>
                    <a:gd name="connsiteY0" fmla="*/ 791696 h 791696"/>
                    <a:gd name="connsiteX1" fmla="*/ 140842 w 370433"/>
                    <a:gd name="connsiteY1" fmla="*/ 2899 h 791696"/>
                    <a:gd name="connsiteX2" fmla="*/ 174602 w 370433"/>
                    <a:gd name="connsiteY2" fmla="*/ 0 h 791696"/>
                    <a:gd name="connsiteX3" fmla="*/ 229591 w 370433"/>
                    <a:gd name="connsiteY3" fmla="*/ 2899 h 791696"/>
                    <a:gd name="connsiteX4" fmla="*/ 370433 w 370433"/>
                    <a:gd name="connsiteY4" fmla="*/ 791696 h 791696"/>
                    <a:gd name="connsiteX5" fmla="*/ 0 w 370433"/>
                    <a:gd name="connsiteY5" fmla="*/ 791696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5" fmla="*/ 266042 w 370433"/>
                    <a:gd name="connsiteY5" fmla="*/ 91440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0" fmla="*/ 229591 w 370433"/>
                    <a:gd name="connsiteY0" fmla="*/ 0 h 788797"/>
                    <a:gd name="connsiteX1" fmla="*/ 370433 w 370433"/>
                    <a:gd name="connsiteY1" fmla="*/ 788797 h 788797"/>
                    <a:gd name="connsiteX2" fmla="*/ 0 w 370433"/>
                    <a:gd name="connsiteY2" fmla="*/ 788797 h 788797"/>
                    <a:gd name="connsiteX3" fmla="*/ 140842 w 370433"/>
                    <a:gd name="connsiteY3" fmla="*/ 0 h 78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0433" h="788797">
                      <a:moveTo>
                        <a:pt x="229591" y="0"/>
                      </a:moveTo>
                      <a:lnTo>
                        <a:pt x="370433" y="788797"/>
                      </a:lnTo>
                      <a:lnTo>
                        <a:pt x="0" y="788797"/>
                      </a:lnTo>
                      <a:lnTo>
                        <a:pt x="140842" y="0"/>
                      </a:lnTo>
                    </a:path>
                  </a:pathLst>
                </a:custGeo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3" name="グループ化 402">
                <a:extLst>
                  <a:ext uri="{FF2B5EF4-FFF2-40B4-BE49-F238E27FC236}">
                    <a16:creationId xmlns:a16="http://schemas.microsoft.com/office/drawing/2014/main" id="{A3ACA5C3-B39C-4404-AE42-8157E02F6CA1}"/>
                  </a:ext>
                </a:extLst>
              </p:cNvPr>
              <p:cNvGrpSpPr/>
              <p:nvPr/>
            </p:nvGrpSpPr>
            <p:grpSpPr>
              <a:xfrm>
                <a:off x="-2276890" y="1110953"/>
                <a:ext cx="2439998" cy="4203023"/>
                <a:chOff x="1462603" y="1110953"/>
                <a:chExt cx="2439998" cy="4203023"/>
              </a:xfrm>
            </p:grpSpPr>
            <p:sp>
              <p:nvSpPr>
                <p:cNvPr id="413" name="フリーフォーム: 図形 412">
                  <a:extLst>
                    <a:ext uri="{FF2B5EF4-FFF2-40B4-BE49-F238E27FC236}">
                      <a16:creationId xmlns:a16="http://schemas.microsoft.com/office/drawing/2014/main" id="{DDB6F750-3B0F-4A83-B753-508CCB90B245}"/>
                    </a:ext>
                  </a:extLst>
                </p:cNvPr>
                <p:cNvSpPr/>
                <p:nvPr/>
              </p:nvSpPr>
              <p:spPr bwMode="auto">
                <a:xfrm>
                  <a:off x="1462603" y="1110953"/>
                  <a:ext cx="2439998" cy="2555905"/>
                </a:xfrm>
                <a:custGeom>
                  <a:avLst/>
                  <a:gdLst>
                    <a:gd name="connsiteX0" fmla="*/ 1294223 w 2588446"/>
                    <a:gd name="connsiteY0" fmla="*/ 0 h 2647023"/>
                    <a:gd name="connsiteX1" fmla="*/ 2588446 w 2588446"/>
                    <a:gd name="connsiteY1" fmla="*/ 1258070 h 2647023"/>
                    <a:gd name="connsiteX2" fmla="*/ 2585200 w 2588446"/>
                    <a:gd name="connsiteY2" fmla="*/ 1320561 h 2647023"/>
                    <a:gd name="connsiteX3" fmla="*/ 2588446 w 2588446"/>
                    <a:gd name="connsiteY3" fmla="*/ 1383332 h 2647023"/>
                    <a:gd name="connsiteX4" fmla="*/ 1294223 w 2588446"/>
                    <a:gd name="connsiteY4" fmla="*/ 2647023 h 2647023"/>
                    <a:gd name="connsiteX5" fmla="*/ 0 w 2588446"/>
                    <a:gd name="connsiteY5" fmla="*/ 1383332 h 2647023"/>
                    <a:gd name="connsiteX6" fmla="*/ 3246 w 2588446"/>
                    <a:gd name="connsiteY6" fmla="*/ 1320561 h 2647023"/>
                    <a:gd name="connsiteX7" fmla="*/ 0 w 2588446"/>
                    <a:gd name="connsiteY7" fmla="*/ 1258070 h 2647023"/>
                    <a:gd name="connsiteX8" fmla="*/ 1294223 w 2588446"/>
                    <a:gd name="connsiteY8" fmla="*/ 0 h 2647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88446" h="2647023">
                      <a:moveTo>
                        <a:pt x="1294223" y="0"/>
                      </a:moveTo>
                      <a:cubicBezTo>
                        <a:pt x="2009003" y="0"/>
                        <a:pt x="2588446" y="563257"/>
                        <a:pt x="2588446" y="1258070"/>
                      </a:cubicBezTo>
                      <a:lnTo>
                        <a:pt x="2585200" y="1320561"/>
                      </a:lnTo>
                      <a:lnTo>
                        <a:pt x="2588446" y="1383332"/>
                      </a:lnTo>
                      <a:cubicBezTo>
                        <a:pt x="2588446" y="2081249"/>
                        <a:pt x="2009003" y="2647023"/>
                        <a:pt x="1294223" y="2647023"/>
                      </a:cubicBezTo>
                      <a:cubicBezTo>
                        <a:pt x="579443" y="2647023"/>
                        <a:pt x="0" y="2081249"/>
                        <a:pt x="0" y="1383332"/>
                      </a:cubicBezTo>
                      <a:lnTo>
                        <a:pt x="3246" y="1320561"/>
                      </a:lnTo>
                      <a:lnTo>
                        <a:pt x="0" y="1258070"/>
                      </a:lnTo>
                      <a:cubicBezTo>
                        <a:pt x="0" y="563257"/>
                        <a:pt x="579443" y="0"/>
                        <a:pt x="129422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4" name="フリーフォーム: 図形 413">
                  <a:extLst>
                    <a:ext uri="{FF2B5EF4-FFF2-40B4-BE49-F238E27FC236}">
                      <a16:creationId xmlns:a16="http://schemas.microsoft.com/office/drawing/2014/main" id="{B7D9417A-41C0-46CD-B4C2-C904B5C165E3}"/>
                    </a:ext>
                  </a:extLst>
                </p:cNvPr>
                <p:cNvSpPr/>
                <p:nvPr/>
              </p:nvSpPr>
              <p:spPr bwMode="auto">
                <a:xfrm>
                  <a:off x="2203450" y="4019550"/>
                  <a:ext cx="174625" cy="784225"/>
                </a:xfrm>
                <a:custGeom>
                  <a:avLst/>
                  <a:gdLst>
                    <a:gd name="connsiteX0" fmla="*/ 85725 w 174625"/>
                    <a:gd name="connsiteY0" fmla="*/ 0 h 784225"/>
                    <a:gd name="connsiteX1" fmla="*/ 3175 w 174625"/>
                    <a:gd name="connsiteY1" fmla="*/ 282575 h 784225"/>
                    <a:gd name="connsiteX2" fmla="*/ 0 w 174625"/>
                    <a:gd name="connsiteY2" fmla="*/ 784225 h 784225"/>
                    <a:gd name="connsiteX3" fmla="*/ 73025 w 174625"/>
                    <a:gd name="connsiteY3" fmla="*/ 647700 h 784225"/>
                    <a:gd name="connsiteX4" fmla="*/ 73025 w 174625"/>
                    <a:gd name="connsiteY4" fmla="*/ 298450 h 784225"/>
                    <a:gd name="connsiteX5" fmla="*/ 174625 w 174625"/>
                    <a:gd name="connsiteY5" fmla="*/ 44450 h 784225"/>
                    <a:gd name="connsiteX6" fmla="*/ 85725 w 174625"/>
                    <a:gd name="connsiteY6" fmla="*/ 0 h 784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625" h="784225">
                      <a:moveTo>
                        <a:pt x="85725" y="0"/>
                      </a:moveTo>
                      <a:lnTo>
                        <a:pt x="3175" y="282575"/>
                      </a:lnTo>
                      <a:cubicBezTo>
                        <a:pt x="2117" y="449792"/>
                        <a:pt x="1058" y="617008"/>
                        <a:pt x="0" y="784225"/>
                      </a:cubicBezTo>
                      <a:lnTo>
                        <a:pt x="73025" y="647700"/>
                      </a:lnTo>
                      <a:lnTo>
                        <a:pt x="73025" y="298450"/>
                      </a:lnTo>
                      <a:lnTo>
                        <a:pt x="174625" y="44450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5" name="台形 414">
                  <a:extLst>
                    <a:ext uri="{FF2B5EF4-FFF2-40B4-BE49-F238E27FC236}">
                      <a16:creationId xmlns:a16="http://schemas.microsoft.com/office/drawing/2014/main" id="{19C55E93-87AB-4A62-AB25-C17226867EA0}"/>
                    </a:ext>
                  </a:extLst>
                </p:cNvPr>
                <p:cNvSpPr/>
                <p:nvPr/>
              </p:nvSpPr>
              <p:spPr bwMode="auto">
                <a:xfrm rot="12274577">
                  <a:off x="2272169" y="3940882"/>
                  <a:ext cx="159363" cy="107818"/>
                </a:xfrm>
                <a:prstGeom prst="trapezoid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6" name="フリーフォーム: 図形 415">
                  <a:extLst>
                    <a:ext uri="{FF2B5EF4-FFF2-40B4-BE49-F238E27FC236}">
                      <a16:creationId xmlns:a16="http://schemas.microsoft.com/office/drawing/2014/main" id="{AFB7B7B0-349D-43DA-B44C-E04DB1B79F98}"/>
                    </a:ext>
                  </a:extLst>
                </p:cNvPr>
                <p:cNvSpPr/>
                <p:nvPr/>
              </p:nvSpPr>
              <p:spPr bwMode="auto">
                <a:xfrm>
                  <a:off x="2484119" y="3484104"/>
                  <a:ext cx="248520" cy="346708"/>
                </a:xfrm>
                <a:custGeom>
                  <a:avLst/>
                  <a:gdLst>
                    <a:gd name="connsiteX0" fmla="*/ 54072 w 248520"/>
                    <a:gd name="connsiteY0" fmla="*/ 0 h 346708"/>
                    <a:gd name="connsiteX1" fmla="*/ 194449 w 248520"/>
                    <a:gd name="connsiteY1" fmla="*/ 0 h 346708"/>
                    <a:gd name="connsiteX2" fmla="*/ 248520 w 248520"/>
                    <a:gd name="connsiteY2" fmla="*/ 346708 h 346708"/>
                    <a:gd name="connsiteX3" fmla="*/ 0 w 248520"/>
                    <a:gd name="connsiteY3" fmla="*/ 346708 h 346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520" h="346708">
                      <a:moveTo>
                        <a:pt x="54072" y="0"/>
                      </a:moveTo>
                      <a:lnTo>
                        <a:pt x="194449" y="0"/>
                      </a:lnTo>
                      <a:lnTo>
                        <a:pt x="248520" y="346708"/>
                      </a:lnTo>
                      <a:lnTo>
                        <a:pt x="0" y="34670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楕円 416">
                  <a:extLst>
                    <a:ext uri="{FF2B5EF4-FFF2-40B4-BE49-F238E27FC236}">
                      <a16:creationId xmlns:a16="http://schemas.microsoft.com/office/drawing/2014/main" id="{128C4793-6E50-46C8-920C-94F20A5BB716}"/>
                    </a:ext>
                  </a:extLst>
                </p:cNvPr>
                <p:cNvSpPr/>
                <p:nvPr/>
              </p:nvSpPr>
              <p:spPr bwMode="auto">
                <a:xfrm>
                  <a:off x="1462603" y="1423089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8" name="フリーフォーム: 図形 417">
                  <a:extLst>
                    <a:ext uri="{FF2B5EF4-FFF2-40B4-BE49-F238E27FC236}">
                      <a16:creationId xmlns:a16="http://schemas.microsoft.com/office/drawing/2014/main" id="{0C7A77B6-28A8-46DE-AB3C-E5A45FD1C7A0}"/>
                    </a:ext>
                  </a:extLst>
                </p:cNvPr>
                <p:cNvSpPr/>
                <p:nvPr/>
              </p:nvSpPr>
              <p:spPr bwMode="auto">
                <a:xfrm>
                  <a:off x="2263599" y="3808587"/>
                  <a:ext cx="713072" cy="981625"/>
                </a:xfrm>
                <a:custGeom>
                  <a:avLst/>
                  <a:gdLst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385169 h 981625"/>
                    <a:gd name="connsiteX6" fmla="*/ 220944 w 773899"/>
                    <a:gd name="connsiteY6" fmla="*/ 2482 h 981625"/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499469 h 981625"/>
                    <a:gd name="connsiteX6" fmla="*/ 220944 w 773899"/>
                    <a:gd name="connsiteY6" fmla="*/ 2482 h 981625"/>
                    <a:gd name="connsiteX7" fmla="*/ 245566 w 773899"/>
                    <a:gd name="connsiteY7" fmla="*/ 0 h 98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73899" h="981625">
                      <a:moveTo>
                        <a:pt x="245566" y="0"/>
                      </a:moveTo>
                      <a:lnTo>
                        <a:pt x="528333" y="0"/>
                      </a:lnTo>
                      <a:cubicBezTo>
                        <a:pt x="663955" y="0"/>
                        <a:pt x="773899" y="109944"/>
                        <a:pt x="773899" y="245566"/>
                      </a:cubicBezTo>
                      <a:lnTo>
                        <a:pt x="773899" y="981625"/>
                      </a:lnTo>
                      <a:lnTo>
                        <a:pt x="0" y="981625"/>
                      </a:lnTo>
                      <a:lnTo>
                        <a:pt x="0" y="499469"/>
                      </a:lnTo>
                      <a:lnTo>
                        <a:pt x="220944" y="2482"/>
                      </a:lnTo>
                      <a:lnTo>
                        <a:pt x="24556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9" name="二等辺三角形 1">
                  <a:extLst>
                    <a:ext uri="{FF2B5EF4-FFF2-40B4-BE49-F238E27FC236}">
                      <a16:creationId xmlns:a16="http://schemas.microsoft.com/office/drawing/2014/main" id="{85A138CC-726A-461E-BD4C-BC75D81EDCDE}"/>
                    </a:ext>
                  </a:extLst>
                </p:cNvPr>
                <p:cNvSpPr/>
                <p:nvPr/>
              </p:nvSpPr>
              <p:spPr bwMode="auto">
                <a:xfrm flipH="1">
                  <a:off x="2287846" y="3808496"/>
                  <a:ext cx="256410" cy="278129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0" name="台形 419">
                  <a:extLst>
                    <a:ext uri="{FF2B5EF4-FFF2-40B4-BE49-F238E27FC236}">
                      <a16:creationId xmlns:a16="http://schemas.microsoft.com/office/drawing/2014/main" id="{A7D4A6B2-B7C8-4B04-B958-174F696460EC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2200930" y="4734704"/>
                  <a:ext cx="844688" cy="579272"/>
                </a:xfrm>
                <a:prstGeom prst="trapezoid">
                  <a:avLst>
                    <a:gd name="adj" fmla="val 12183"/>
                  </a:avLst>
                </a:prstGeom>
                <a:pattFill prst="lgGrid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1" name="正方形/長方形 420">
                  <a:extLst>
                    <a:ext uri="{FF2B5EF4-FFF2-40B4-BE49-F238E27FC236}">
                      <a16:creationId xmlns:a16="http://schemas.microsoft.com/office/drawing/2014/main" id="{4D62BC89-EC85-4CEB-AF20-E0AC0325462E}"/>
                    </a:ext>
                  </a:extLst>
                </p:cNvPr>
                <p:cNvSpPr/>
                <p:nvPr/>
              </p:nvSpPr>
              <p:spPr bwMode="auto">
                <a:xfrm>
                  <a:off x="2262795" y="4734704"/>
                  <a:ext cx="713940" cy="58270"/>
                </a:xfrm>
                <a:prstGeom prst="rect">
                  <a:avLst/>
                </a:prstGeom>
                <a:pattFill prst="lgGrid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7432B6A8-41B3-4F3D-B736-F80038F92107}"/>
                    </a:ext>
                  </a:extLst>
                </p:cNvPr>
                <p:cNvSpPr/>
                <p:nvPr/>
              </p:nvSpPr>
              <p:spPr bwMode="auto">
                <a:xfrm flipH="1">
                  <a:off x="2441652" y="3804455"/>
                  <a:ext cx="563321" cy="1055695"/>
                </a:xfrm>
                <a:custGeom>
                  <a:avLst/>
                  <a:gdLst>
                    <a:gd name="connsiteX0" fmla="*/ 563321 w 563321"/>
                    <a:gd name="connsiteY0" fmla="*/ 0 h 1055695"/>
                    <a:gd name="connsiteX1" fmla="*/ 222547 w 563321"/>
                    <a:gd name="connsiteY1" fmla="*/ 0 h 1055695"/>
                    <a:gd name="connsiteX2" fmla="*/ 222547 w 563321"/>
                    <a:gd name="connsiteY2" fmla="*/ 1017 h 1055695"/>
                    <a:gd name="connsiteX3" fmla="*/ 220954 w 563321"/>
                    <a:gd name="connsiteY3" fmla="*/ 1017 h 1055695"/>
                    <a:gd name="connsiteX4" fmla="*/ 0 w 563321"/>
                    <a:gd name="connsiteY4" fmla="*/ 221971 h 1055695"/>
                    <a:gd name="connsiteX5" fmla="*/ 0 w 563321"/>
                    <a:gd name="connsiteY5" fmla="*/ 1055695 h 1055695"/>
                    <a:gd name="connsiteX6" fmla="*/ 222547 w 563321"/>
                    <a:gd name="connsiteY6" fmla="*/ 1055695 h 1055695"/>
                    <a:gd name="connsiteX7" fmla="*/ 272808 w 563321"/>
                    <a:gd name="connsiteY7" fmla="*/ 1055695 h 1055695"/>
                    <a:gd name="connsiteX8" fmla="*/ 563321 w 563321"/>
                    <a:gd name="connsiteY8" fmla="*/ 1055695 h 10556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3321" h="1055695">
                      <a:moveTo>
                        <a:pt x="563321" y="0"/>
                      </a:moveTo>
                      <a:lnTo>
                        <a:pt x="222547" y="0"/>
                      </a:lnTo>
                      <a:lnTo>
                        <a:pt x="222547" y="1017"/>
                      </a:lnTo>
                      <a:lnTo>
                        <a:pt x="220954" y="1017"/>
                      </a:lnTo>
                      <a:cubicBezTo>
                        <a:pt x="98924" y="1017"/>
                        <a:pt x="0" y="99941"/>
                        <a:pt x="0" y="221971"/>
                      </a:cubicBezTo>
                      <a:lnTo>
                        <a:pt x="0" y="1055695"/>
                      </a:lnTo>
                      <a:lnTo>
                        <a:pt x="222547" y="1055695"/>
                      </a:lnTo>
                      <a:lnTo>
                        <a:pt x="272808" y="1055695"/>
                      </a:lnTo>
                      <a:lnTo>
                        <a:pt x="563321" y="1055695"/>
                      </a:lnTo>
                      <a:close/>
                    </a:path>
                  </a:pathLst>
                </a:custGeo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3" name="フリーフォーム: 図形 422">
                  <a:extLst>
                    <a:ext uri="{FF2B5EF4-FFF2-40B4-BE49-F238E27FC236}">
                      <a16:creationId xmlns:a16="http://schemas.microsoft.com/office/drawing/2014/main" id="{74F0CFBA-4E1A-4531-8C43-BEF34F37BBEA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2135018" y="4117467"/>
                  <a:ext cx="769290" cy="153049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9290" h="193989">
                      <a:moveTo>
                        <a:pt x="769290" y="193989"/>
                      </a:moveTo>
                      <a:lnTo>
                        <a:pt x="468190" y="193989"/>
                      </a:lnTo>
                      <a:lnTo>
                        <a:pt x="468192" y="193988"/>
                      </a:lnTo>
                      <a:lnTo>
                        <a:pt x="0" y="193988"/>
                      </a:lnTo>
                      <a:lnTo>
                        <a:pt x="540192" y="0"/>
                      </a:lnTo>
                      <a:lnTo>
                        <a:pt x="582128" y="98617"/>
                      </a:lnTo>
                      <a:lnTo>
                        <a:pt x="699941" y="2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1C9F9DC9-F131-444A-ADA6-CB42FFC4010B}"/>
                    </a:ext>
                  </a:extLst>
                </p:cNvPr>
                <p:cNvSpPr/>
                <p:nvPr/>
              </p:nvSpPr>
              <p:spPr bwMode="auto">
                <a:xfrm>
                  <a:off x="1972725" y="1217176"/>
                  <a:ext cx="750189" cy="2586874"/>
                </a:xfrm>
                <a:custGeom>
                  <a:avLst/>
                  <a:gdLst>
                    <a:gd name="connsiteX0" fmla="*/ 499850 w 750189"/>
                    <a:gd name="connsiteY0" fmla="*/ 0 h 2586874"/>
                    <a:gd name="connsiteX1" fmla="*/ 558949 w 750189"/>
                    <a:gd name="connsiteY1" fmla="*/ 3291 h 2586874"/>
                    <a:gd name="connsiteX2" fmla="*/ 571480 w 750189"/>
                    <a:gd name="connsiteY2" fmla="*/ 29005 h 2586874"/>
                    <a:gd name="connsiteX3" fmla="*/ 750189 w 750189"/>
                    <a:gd name="connsiteY3" fmla="*/ 951043 h 2586874"/>
                    <a:gd name="connsiteX4" fmla="*/ 104176 w 750189"/>
                    <a:gd name="connsiteY4" fmla="*/ 2514585 h 2586874"/>
                    <a:gd name="connsiteX5" fmla="*/ 0 w 750189"/>
                    <a:gd name="connsiteY5" fmla="*/ 2586874 h 2586874"/>
                    <a:gd name="connsiteX6" fmla="*/ 29165 w 750189"/>
                    <a:gd name="connsiteY6" fmla="*/ 2553548 h 2586874"/>
                    <a:gd name="connsiteX7" fmla="*/ 433994 w 750189"/>
                    <a:gd name="connsiteY7" fmla="*/ 1121484 h 2586874"/>
                    <a:gd name="connsiteX8" fmla="*/ 231287 w 750189"/>
                    <a:gd name="connsiteY8" fmla="*/ 39017 h 2586874"/>
                    <a:gd name="connsiteX9" fmla="*/ 226977 w 750189"/>
                    <a:gd name="connsiteY9" fmla="*/ 30204 h 2586874"/>
                    <a:gd name="connsiteX10" fmla="*/ 360286 w 750189"/>
                    <a:gd name="connsiteY10" fmla="*/ 7771 h 2586874"/>
                    <a:gd name="connsiteX11" fmla="*/ 499850 w 750189"/>
                    <a:gd name="connsiteY11" fmla="*/ 0 h 2586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50189" h="2586874">
                      <a:moveTo>
                        <a:pt x="499850" y="0"/>
                      </a:moveTo>
                      <a:lnTo>
                        <a:pt x="558949" y="3291"/>
                      </a:lnTo>
                      <a:lnTo>
                        <a:pt x="571480" y="29005"/>
                      </a:lnTo>
                      <a:cubicBezTo>
                        <a:pt x="684884" y="297857"/>
                        <a:pt x="750189" y="613464"/>
                        <a:pt x="750189" y="951043"/>
                      </a:cubicBezTo>
                      <a:cubicBezTo>
                        <a:pt x="750189" y="1626201"/>
                        <a:pt x="488971" y="2213471"/>
                        <a:pt x="104176" y="2514585"/>
                      </a:cubicBezTo>
                      <a:lnTo>
                        <a:pt x="0" y="2586874"/>
                      </a:lnTo>
                      <a:lnTo>
                        <a:pt x="29165" y="2553548"/>
                      </a:lnTo>
                      <a:cubicBezTo>
                        <a:pt x="273410" y="2243192"/>
                        <a:pt x="433994" y="1717609"/>
                        <a:pt x="433994" y="1121484"/>
                      </a:cubicBezTo>
                      <a:cubicBezTo>
                        <a:pt x="433994" y="711647"/>
                        <a:pt x="358093" y="335154"/>
                        <a:pt x="231287" y="39017"/>
                      </a:cubicBezTo>
                      <a:lnTo>
                        <a:pt x="226977" y="30204"/>
                      </a:lnTo>
                      <a:lnTo>
                        <a:pt x="360286" y="7771"/>
                      </a:lnTo>
                      <a:cubicBezTo>
                        <a:pt x="406173" y="2632"/>
                        <a:pt x="452733" y="0"/>
                        <a:pt x="4998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817E0C9A-0D78-4CB1-A86C-F6B51C110F5D}"/>
                    </a:ext>
                  </a:extLst>
                </p:cNvPr>
                <p:cNvSpPr/>
                <p:nvPr/>
              </p:nvSpPr>
              <p:spPr bwMode="auto">
                <a:xfrm flipH="1">
                  <a:off x="1811889" y="1350922"/>
                  <a:ext cx="593388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643B5B71-F0F7-4C0D-BDAC-C80ACC50C7D6}"/>
                    </a:ext>
                  </a:extLst>
                </p:cNvPr>
                <p:cNvSpPr/>
                <p:nvPr/>
              </p:nvSpPr>
              <p:spPr bwMode="auto">
                <a:xfrm>
                  <a:off x="2307631" y="1154675"/>
                  <a:ext cx="1520747" cy="2555905"/>
                </a:xfrm>
                <a:custGeom>
                  <a:avLst/>
                  <a:gdLst>
                    <a:gd name="connsiteX0" fmla="*/ 300748 w 1520747"/>
                    <a:gd name="connsiteY0" fmla="*/ 0 h 2555905"/>
                    <a:gd name="connsiteX1" fmla="*/ 1520747 w 1520747"/>
                    <a:gd name="connsiteY1" fmla="*/ 1214764 h 2555905"/>
                    <a:gd name="connsiteX2" fmla="*/ 1517687 w 1520747"/>
                    <a:gd name="connsiteY2" fmla="*/ 1275104 h 2555905"/>
                    <a:gd name="connsiteX3" fmla="*/ 1520747 w 1520747"/>
                    <a:gd name="connsiteY3" fmla="*/ 1335714 h 2555905"/>
                    <a:gd name="connsiteX4" fmla="*/ 300748 w 1520747"/>
                    <a:gd name="connsiteY4" fmla="*/ 2555905 h 2555905"/>
                    <a:gd name="connsiteX5" fmla="*/ 54876 w 1520747"/>
                    <a:gd name="connsiteY5" fmla="*/ 2531115 h 2555905"/>
                    <a:gd name="connsiteX6" fmla="*/ 0 w 1520747"/>
                    <a:gd name="connsiteY6" fmla="*/ 2517003 h 2555905"/>
                    <a:gd name="connsiteX7" fmla="*/ 47223 w 1520747"/>
                    <a:gd name="connsiteY7" fmla="*/ 2438759 h 2555905"/>
                    <a:gd name="connsiteX8" fmla="*/ 325811 w 1520747"/>
                    <a:gd name="connsiteY8" fmla="*/ 1270129 h 2555905"/>
                    <a:gd name="connsiteX9" fmla="*/ 322751 w 1520747"/>
                    <a:gd name="connsiteY9" fmla="*/ 1178871 h 2555905"/>
                    <a:gd name="connsiteX10" fmla="*/ 325811 w 1520747"/>
                    <a:gd name="connsiteY10" fmla="*/ 1088019 h 2555905"/>
                    <a:gd name="connsiteX11" fmla="*/ 117455 w 1520747"/>
                    <a:gd name="connsiteY11" fmla="*/ 65391 h 2555905"/>
                    <a:gd name="connsiteX12" fmla="*/ 94170 w 1520747"/>
                    <a:gd name="connsiteY12" fmla="*/ 18709 h 2555905"/>
                    <a:gd name="connsiteX13" fmla="*/ 176010 w 1520747"/>
                    <a:gd name="connsiteY13" fmla="*/ 6272 h 2555905"/>
                    <a:gd name="connsiteX14" fmla="*/ 300748 w 1520747"/>
                    <a:gd name="connsiteY14" fmla="*/ 0 h 2555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20747" h="2555905">
                      <a:moveTo>
                        <a:pt x="300748" y="0"/>
                      </a:moveTo>
                      <a:cubicBezTo>
                        <a:pt x="974535" y="0"/>
                        <a:pt x="1520747" y="543868"/>
                        <a:pt x="1520747" y="1214764"/>
                      </a:cubicBezTo>
                      <a:lnTo>
                        <a:pt x="1517687" y="1275104"/>
                      </a:lnTo>
                      <a:lnTo>
                        <a:pt x="1520747" y="1335714"/>
                      </a:lnTo>
                      <a:cubicBezTo>
                        <a:pt x="1520747" y="2009607"/>
                        <a:pt x="974535" y="2555905"/>
                        <a:pt x="300748" y="2555905"/>
                      </a:cubicBezTo>
                      <a:cubicBezTo>
                        <a:pt x="216525" y="2555905"/>
                        <a:pt x="134295" y="2547369"/>
                        <a:pt x="54876" y="2531115"/>
                      </a:cubicBezTo>
                      <a:lnTo>
                        <a:pt x="0" y="2517003"/>
                      </a:lnTo>
                      <a:lnTo>
                        <a:pt x="47223" y="2438759"/>
                      </a:lnTo>
                      <a:cubicBezTo>
                        <a:pt x="221263" y="2121183"/>
                        <a:pt x="325811" y="1714042"/>
                        <a:pt x="325811" y="1270129"/>
                      </a:cubicBezTo>
                      <a:lnTo>
                        <a:pt x="322751" y="1178871"/>
                      </a:lnTo>
                      <a:lnTo>
                        <a:pt x="325811" y="1088019"/>
                      </a:lnTo>
                      <a:cubicBezTo>
                        <a:pt x="325811" y="709215"/>
                        <a:pt x="249000" y="357306"/>
                        <a:pt x="117455" y="65391"/>
                      </a:cubicBezTo>
                      <a:lnTo>
                        <a:pt x="94170" y="18709"/>
                      </a:lnTo>
                      <a:lnTo>
                        <a:pt x="176010" y="6272"/>
                      </a:lnTo>
                      <a:cubicBezTo>
                        <a:pt x="217023" y="2125"/>
                        <a:pt x="258636" y="0"/>
                        <a:pt x="30074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7230FF41-1449-4894-80ED-DF2F9DCD169A}"/>
                    </a:ext>
                  </a:extLst>
                </p:cNvPr>
                <p:cNvSpPr/>
                <p:nvPr/>
              </p:nvSpPr>
              <p:spPr bwMode="auto">
                <a:xfrm>
                  <a:off x="1596306" y="2196034"/>
                  <a:ext cx="316599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04" name="アーチ 403">
                <a:extLst>
                  <a:ext uri="{FF2B5EF4-FFF2-40B4-BE49-F238E27FC236}">
                    <a16:creationId xmlns:a16="http://schemas.microsoft.com/office/drawing/2014/main" id="{E9DD4621-231C-41A9-81CD-43952BFE0789}"/>
                  </a:ext>
                </a:extLst>
              </p:cNvPr>
              <p:cNvSpPr/>
              <p:nvPr/>
            </p:nvSpPr>
            <p:spPr bwMode="auto">
              <a:xfrm>
                <a:off x="-1115540" y="3787331"/>
                <a:ext cx="474968" cy="732281"/>
              </a:xfrm>
              <a:prstGeom prst="blockArc">
                <a:avLst>
                  <a:gd name="adj1" fmla="val 3274519"/>
                  <a:gd name="adj2" fmla="val 19828526"/>
                  <a:gd name="adj3" fmla="val 21558"/>
                </a:avLst>
              </a:pr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1A6CB4CD-5B9A-47A8-8357-96A44E4400C5}"/>
                  </a:ext>
                </a:extLst>
              </p:cNvPr>
              <p:cNvGrpSpPr/>
              <p:nvPr/>
            </p:nvGrpSpPr>
            <p:grpSpPr>
              <a:xfrm rot="3596334">
                <a:off x="-1699876" y="3912351"/>
                <a:ext cx="717714" cy="1453823"/>
                <a:chOff x="-1029124" y="4054211"/>
                <a:chExt cx="717714" cy="1453823"/>
              </a:xfrm>
            </p:grpSpPr>
            <p:sp>
              <p:nvSpPr>
                <p:cNvPr id="411" name="フリーフォーム: 図形 410">
                  <a:extLst>
                    <a:ext uri="{FF2B5EF4-FFF2-40B4-BE49-F238E27FC236}">
                      <a16:creationId xmlns:a16="http://schemas.microsoft.com/office/drawing/2014/main" id="{DAD607DA-2CD1-4804-B32E-4C9E53BCD662}"/>
                    </a:ext>
                  </a:extLst>
                </p:cNvPr>
                <p:cNvSpPr/>
                <p:nvPr/>
              </p:nvSpPr>
              <p:spPr bwMode="auto">
                <a:xfrm rot="20478966">
                  <a:off x="-992374" y="4593006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2" name="台形 229">
                  <a:extLst>
                    <a:ext uri="{FF2B5EF4-FFF2-40B4-BE49-F238E27FC236}">
                      <a16:creationId xmlns:a16="http://schemas.microsoft.com/office/drawing/2014/main" id="{78C52188-14FB-4E70-9C36-0C78C19DF20F}"/>
                    </a:ext>
                  </a:extLst>
                </p:cNvPr>
                <p:cNvSpPr/>
                <p:nvPr/>
              </p:nvSpPr>
              <p:spPr bwMode="auto">
                <a:xfrm rot="20478966" flipH="1">
                  <a:off x="-1029124" y="4054211"/>
                  <a:ext cx="370433" cy="933970"/>
                </a:xfrm>
                <a:custGeom>
                  <a:avLst/>
                  <a:gdLst>
                    <a:gd name="connsiteX0" fmla="*/ 0 w 370433"/>
                    <a:gd name="connsiteY0" fmla="*/ 788797 h 788797"/>
                    <a:gd name="connsiteX1" fmla="*/ 140842 w 370433"/>
                    <a:gd name="connsiteY1" fmla="*/ 0 h 788797"/>
                    <a:gd name="connsiteX2" fmla="*/ 229591 w 370433"/>
                    <a:gd name="connsiteY2" fmla="*/ 0 h 788797"/>
                    <a:gd name="connsiteX3" fmla="*/ 370433 w 370433"/>
                    <a:gd name="connsiteY3" fmla="*/ 788797 h 788797"/>
                    <a:gd name="connsiteX4" fmla="*/ 0 w 370433"/>
                    <a:gd name="connsiteY4" fmla="*/ 788797 h 788797"/>
                    <a:gd name="connsiteX0" fmla="*/ 0 w 370433"/>
                    <a:gd name="connsiteY0" fmla="*/ 791696 h 791696"/>
                    <a:gd name="connsiteX1" fmla="*/ 140842 w 370433"/>
                    <a:gd name="connsiteY1" fmla="*/ 2899 h 791696"/>
                    <a:gd name="connsiteX2" fmla="*/ 174602 w 370433"/>
                    <a:gd name="connsiteY2" fmla="*/ 0 h 791696"/>
                    <a:gd name="connsiteX3" fmla="*/ 229591 w 370433"/>
                    <a:gd name="connsiteY3" fmla="*/ 2899 h 791696"/>
                    <a:gd name="connsiteX4" fmla="*/ 370433 w 370433"/>
                    <a:gd name="connsiteY4" fmla="*/ 791696 h 791696"/>
                    <a:gd name="connsiteX5" fmla="*/ 0 w 370433"/>
                    <a:gd name="connsiteY5" fmla="*/ 791696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5" fmla="*/ 266042 w 370433"/>
                    <a:gd name="connsiteY5" fmla="*/ 91440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0" fmla="*/ 229591 w 370433"/>
                    <a:gd name="connsiteY0" fmla="*/ 0 h 788797"/>
                    <a:gd name="connsiteX1" fmla="*/ 370433 w 370433"/>
                    <a:gd name="connsiteY1" fmla="*/ 788797 h 788797"/>
                    <a:gd name="connsiteX2" fmla="*/ 0 w 370433"/>
                    <a:gd name="connsiteY2" fmla="*/ 788797 h 788797"/>
                    <a:gd name="connsiteX3" fmla="*/ 140842 w 370433"/>
                    <a:gd name="connsiteY3" fmla="*/ 0 h 78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0433" h="788797">
                      <a:moveTo>
                        <a:pt x="229591" y="0"/>
                      </a:moveTo>
                      <a:lnTo>
                        <a:pt x="370433" y="788797"/>
                      </a:lnTo>
                      <a:lnTo>
                        <a:pt x="0" y="788797"/>
                      </a:lnTo>
                      <a:lnTo>
                        <a:pt x="140842" y="0"/>
                      </a:lnTo>
                    </a:path>
                  </a:pathLst>
                </a:custGeo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6" name="グループ化 405">
                <a:extLst>
                  <a:ext uri="{FF2B5EF4-FFF2-40B4-BE49-F238E27FC236}">
                    <a16:creationId xmlns:a16="http://schemas.microsoft.com/office/drawing/2014/main" id="{899377BD-254F-448C-98E1-77762DFCA39F}"/>
                  </a:ext>
                </a:extLst>
              </p:cNvPr>
              <p:cNvGrpSpPr/>
              <p:nvPr/>
            </p:nvGrpSpPr>
            <p:grpSpPr>
              <a:xfrm>
                <a:off x="-787293" y="3830508"/>
                <a:ext cx="342104" cy="861771"/>
                <a:chOff x="12992147" y="6334046"/>
                <a:chExt cx="342104" cy="861771"/>
              </a:xfrm>
            </p:grpSpPr>
            <p:sp>
              <p:nvSpPr>
                <p:cNvPr id="407" name="楕円 406">
                  <a:extLst>
                    <a:ext uri="{FF2B5EF4-FFF2-40B4-BE49-F238E27FC236}">
                      <a16:creationId xmlns:a16="http://schemas.microsoft.com/office/drawing/2014/main" id="{1CB36642-23CB-445B-80F3-E3334C18782F}"/>
                    </a:ext>
                  </a:extLst>
                </p:cNvPr>
                <p:cNvSpPr/>
                <p:nvPr/>
              </p:nvSpPr>
              <p:spPr bwMode="auto">
                <a:xfrm>
                  <a:off x="13283636" y="6875548"/>
                  <a:ext cx="50615" cy="135015"/>
                </a:xfrm>
                <a:prstGeom prst="ellipse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8" name="四角形: 上の 2 つの角を丸める 407">
                  <a:extLst>
                    <a:ext uri="{FF2B5EF4-FFF2-40B4-BE49-F238E27FC236}">
                      <a16:creationId xmlns:a16="http://schemas.microsoft.com/office/drawing/2014/main" id="{D29D9B66-2E81-4B5C-9285-E72245538D84}"/>
                    </a:ext>
                  </a:extLst>
                </p:cNvPr>
                <p:cNvSpPr/>
                <p:nvPr/>
              </p:nvSpPr>
              <p:spPr bwMode="auto">
                <a:xfrm>
                  <a:off x="12992147" y="6334046"/>
                  <a:ext cx="244227" cy="861771"/>
                </a:xfrm>
                <a:prstGeom prst="round2SameRect">
                  <a:avLst>
                    <a:gd name="adj1" fmla="val 31741"/>
                    <a:gd name="adj2" fmla="val 9345"/>
                  </a:avLst>
                </a:prstGeom>
                <a:solidFill>
                  <a:srgbClr val="4C2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09" name="四角形: 上の 2 つの角を丸める 408">
                  <a:extLst>
                    <a:ext uri="{FF2B5EF4-FFF2-40B4-BE49-F238E27FC236}">
                      <a16:creationId xmlns:a16="http://schemas.microsoft.com/office/drawing/2014/main" id="{30FCDF2C-3F6E-48D7-AAF7-FC6721903B0F}"/>
                    </a:ext>
                  </a:extLst>
                </p:cNvPr>
                <p:cNvSpPr/>
                <p:nvPr/>
              </p:nvSpPr>
              <p:spPr bwMode="auto">
                <a:xfrm>
                  <a:off x="12992147" y="6814964"/>
                  <a:ext cx="244227" cy="380853"/>
                </a:xfrm>
                <a:prstGeom prst="round2SameRect">
                  <a:avLst>
                    <a:gd name="adj1" fmla="val 0"/>
                    <a:gd name="adj2" fmla="val 9345"/>
                  </a:avLst>
                </a:prstGeom>
                <a:solidFill>
                  <a:srgbClr val="4C2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6D1B71B9-9653-4C51-AEE8-F4208AC1E14F}"/>
                    </a:ext>
                  </a:extLst>
                </p:cNvPr>
                <p:cNvSpPr/>
                <p:nvPr/>
              </p:nvSpPr>
              <p:spPr bwMode="auto">
                <a:xfrm>
                  <a:off x="12993373" y="6334046"/>
                  <a:ext cx="298345" cy="861771"/>
                </a:xfrm>
                <a:custGeom>
                  <a:avLst/>
                  <a:gdLst>
                    <a:gd name="connsiteX0" fmla="*/ 94698 w 298345"/>
                    <a:gd name="connsiteY0" fmla="*/ 0 h 861771"/>
                    <a:gd name="connsiteX1" fmla="*/ 203647 w 298345"/>
                    <a:gd name="connsiteY1" fmla="*/ 0 h 861771"/>
                    <a:gd name="connsiteX2" fmla="*/ 298345 w 298345"/>
                    <a:gd name="connsiteY2" fmla="*/ 94698 h 861771"/>
                    <a:gd name="connsiteX3" fmla="*/ 298345 w 298345"/>
                    <a:gd name="connsiteY3" fmla="*/ 736815 h 861771"/>
                    <a:gd name="connsiteX4" fmla="*/ 230542 w 298345"/>
                    <a:gd name="connsiteY4" fmla="*/ 736815 h 861771"/>
                    <a:gd name="connsiteX5" fmla="*/ 230542 w 298345"/>
                    <a:gd name="connsiteY5" fmla="*/ 109437 h 861771"/>
                    <a:gd name="connsiteX6" fmla="*/ 178529 w 298345"/>
                    <a:gd name="connsiteY6" fmla="*/ 57424 h 861771"/>
                    <a:gd name="connsiteX7" fmla="*/ 118688 w 298345"/>
                    <a:gd name="connsiteY7" fmla="*/ 57424 h 861771"/>
                    <a:gd name="connsiteX8" fmla="*/ 66675 w 298345"/>
                    <a:gd name="connsiteY8" fmla="*/ 109437 h 861771"/>
                    <a:gd name="connsiteX9" fmla="*/ 66675 w 298345"/>
                    <a:gd name="connsiteY9" fmla="*/ 861771 h 861771"/>
                    <a:gd name="connsiteX10" fmla="*/ 27880 w 298345"/>
                    <a:gd name="connsiteY10" fmla="*/ 861771 h 861771"/>
                    <a:gd name="connsiteX11" fmla="*/ 0 w 298345"/>
                    <a:gd name="connsiteY11" fmla="*/ 833891 h 861771"/>
                    <a:gd name="connsiteX12" fmla="*/ 0 w 298345"/>
                    <a:gd name="connsiteY12" fmla="*/ 94698 h 861771"/>
                    <a:gd name="connsiteX13" fmla="*/ 94698 w 298345"/>
                    <a:gd name="connsiteY13" fmla="*/ 0 h 861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8345" h="861771">
                      <a:moveTo>
                        <a:pt x="94698" y="0"/>
                      </a:moveTo>
                      <a:lnTo>
                        <a:pt x="203647" y="0"/>
                      </a:lnTo>
                      <a:cubicBezTo>
                        <a:pt x="255947" y="0"/>
                        <a:pt x="298345" y="42398"/>
                        <a:pt x="298345" y="94698"/>
                      </a:cubicBezTo>
                      <a:lnTo>
                        <a:pt x="298345" y="736815"/>
                      </a:lnTo>
                      <a:lnTo>
                        <a:pt x="230542" y="736815"/>
                      </a:lnTo>
                      <a:lnTo>
                        <a:pt x="230542" y="109437"/>
                      </a:lnTo>
                      <a:cubicBezTo>
                        <a:pt x="230542" y="80711"/>
                        <a:pt x="207255" y="57424"/>
                        <a:pt x="178529" y="57424"/>
                      </a:cubicBezTo>
                      <a:lnTo>
                        <a:pt x="118688" y="57424"/>
                      </a:lnTo>
                      <a:cubicBezTo>
                        <a:pt x="89962" y="57424"/>
                        <a:pt x="66675" y="80711"/>
                        <a:pt x="66675" y="109437"/>
                      </a:cubicBezTo>
                      <a:lnTo>
                        <a:pt x="66675" y="861771"/>
                      </a:lnTo>
                      <a:lnTo>
                        <a:pt x="27880" y="861771"/>
                      </a:lnTo>
                      <a:cubicBezTo>
                        <a:pt x="12482" y="861771"/>
                        <a:pt x="0" y="849289"/>
                        <a:pt x="0" y="833891"/>
                      </a:cubicBezTo>
                      <a:lnTo>
                        <a:pt x="0" y="94698"/>
                      </a:lnTo>
                      <a:cubicBezTo>
                        <a:pt x="0" y="42398"/>
                        <a:pt x="42398" y="0"/>
                        <a:pt x="94698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35896ACC-1C88-4FC3-9E40-071F639A2928}"/>
                </a:ext>
              </a:extLst>
            </p:cNvPr>
            <p:cNvSpPr/>
            <p:nvPr/>
          </p:nvSpPr>
          <p:spPr bwMode="auto">
            <a:xfrm>
              <a:off x="715973" y="-1126467"/>
              <a:ext cx="390434" cy="135050"/>
            </a:xfrm>
            <a:custGeom>
              <a:avLst/>
              <a:gdLst>
                <a:gd name="connsiteX0" fmla="*/ 358994 w 390434"/>
                <a:gd name="connsiteY0" fmla="*/ 0 h 135050"/>
                <a:gd name="connsiteX1" fmla="*/ 388459 w 390434"/>
                <a:gd name="connsiteY1" fmla="*/ 25294 h 135050"/>
                <a:gd name="connsiteX2" fmla="*/ 390434 w 390434"/>
                <a:gd name="connsiteY2" fmla="*/ 31892 h 135050"/>
                <a:gd name="connsiteX3" fmla="*/ 388459 w 390434"/>
                <a:gd name="connsiteY3" fmla="*/ 38490 h 135050"/>
                <a:gd name="connsiteX4" fmla="*/ 36932 w 390434"/>
                <a:gd name="connsiteY4" fmla="*/ 135050 h 135050"/>
                <a:gd name="connsiteX5" fmla="*/ 3976 w 390434"/>
                <a:gd name="connsiteY5" fmla="*/ 97668 h 135050"/>
                <a:gd name="connsiteX6" fmla="*/ 0 w 390434"/>
                <a:gd name="connsiteY6" fmla="*/ 73856 h 135050"/>
                <a:gd name="connsiteX7" fmla="*/ 133407 w 390434"/>
                <a:gd name="connsiteY7" fmla="*/ 66752 h 135050"/>
                <a:gd name="connsiteX8" fmla="*/ 338352 w 390434"/>
                <a:gd name="connsiteY8" fmla="*/ 15866 h 13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0434" h="135050">
                  <a:moveTo>
                    <a:pt x="358994" y="0"/>
                  </a:moveTo>
                  <a:lnTo>
                    <a:pt x="388459" y="25294"/>
                  </a:lnTo>
                  <a:lnTo>
                    <a:pt x="390434" y="31892"/>
                  </a:lnTo>
                  <a:lnTo>
                    <a:pt x="388459" y="38490"/>
                  </a:lnTo>
                  <a:cubicBezTo>
                    <a:pt x="355002" y="93597"/>
                    <a:pt x="210330" y="135050"/>
                    <a:pt x="36932" y="135050"/>
                  </a:cubicBezTo>
                  <a:cubicBezTo>
                    <a:pt x="22285" y="130477"/>
                    <a:pt x="11300" y="116439"/>
                    <a:pt x="3976" y="97668"/>
                  </a:cubicBezTo>
                  <a:lnTo>
                    <a:pt x="0" y="73856"/>
                  </a:lnTo>
                  <a:lnTo>
                    <a:pt x="133407" y="66752"/>
                  </a:lnTo>
                  <a:cubicBezTo>
                    <a:pt x="219340" y="57257"/>
                    <a:pt x="291493" y="39137"/>
                    <a:pt x="338352" y="1586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80D38342-E74E-41A0-85A4-FDDFB0265F53}"/>
                </a:ext>
              </a:extLst>
            </p:cNvPr>
            <p:cNvGrpSpPr/>
            <p:nvPr/>
          </p:nvGrpSpPr>
          <p:grpSpPr>
            <a:xfrm flipH="1">
              <a:off x="1591835" y="-969308"/>
              <a:ext cx="764973" cy="1201519"/>
              <a:chOff x="170723" y="-815522"/>
              <a:chExt cx="764973" cy="1201519"/>
            </a:xfrm>
          </p:grpSpPr>
          <p:sp>
            <p:nvSpPr>
              <p:cNvPr id="394" name="フリーフォーム: 図形 393">
                <a:extLst>
                  <a:ext uri="{FF2B5EF4-FFF2-40B4-BE49-F238E27FC236}">
                    <a16:creationId xmlns:a16="http://schemas.microsoft.com/office/drawing/2014/main" id="{D912827D-C16F-4745-8A66-565897E12A21}"/>
                  </a:ext>
                </a:extLst>
              </p:cNvPr>
              <p:cNvSpPr/>
              <p:nvPr/>
            </p:nvSpPr>
            <p:spPr bwMode="auto">
              <a:xfrm>
                <a:off x="170723" y="-525430"/>
                <a:ext cx="611125" cy="911427"/>
              </a:xfrm>
              <a:custGeom>
                <a:avLst/>
                <a:gdLst>
                  <a:gd name="connsiteX0" fmla="*/ 577203 w 611125"/>
                  <a:gd name="connsiteY0" fmla="*/ 0 h 911427"/>
                  <a:gd name="connsiteX1" fmla="*/ 611125 w 611125"/>
                  <a:gd name="connsiteY1" fmla="*/ 6208 h 911427"/>
                  <a:gd name="connsiteX2" fmla="*/ 19292 w 611125"/>
                  <a:gd name="connsiteY2" fmla="*/ 911427 h 911427"/>
                  <a:gd name="connsiteX3" fmla="*/ 0 w 611125"/>
                  <a:gd name="connsiteY3" fmla="*/ 882842 h 911427"/>
                  <a:gd name="connsiteX4" fmla="*/ 577203 w 611125"/>
                  <a:gd name="connsiteY4" fmla="*/ 0 h 911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11125" h="911427">
                    <a:moveTo>
                      <a:pt x="577203" y="0"/>
                    </a:moveTo>
                    <a:lnTo>
                      <a:pt x="611125" y="6208"/>
                    </a:lnTo>
                    <a:cubicBezTo>
                      <a:pt x="543594" y="375253"/>
                      <a:pt x="330265" y="701544"/>
                      <a:pt x="19292" y="911427"/>
                    </a:cubicBezTo>
                    <a:lnTo>
                      <a:pt x="0" y="882842"/>
                    </a:lnTo>
                    <a:cubicBezTo>
                      <a:pt x="303286" y="678147"/>
                      <a:pt x="511341" y="359923"/>
                      <a:pt x="57720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395" name="グループ化 394">
                <a:extLst>
                  <a:ext uri="{FF2B5EF4-FFF2-40B4-BE49-F238E27FC236}">
                    <a16:creationId xmlns:a16="http://schemas.microsoft.com/office/drawing/2014/main" id="{384BEFDA-BEB6-4EC0-854A-EE2928CD5CF1}"/>
                  </a:ext>
                </a:extLst>
              </p:cNvPr>
              <p:cNvGrpSpPr/>
              <p:nvPr/>
            </p:nvGrpSpPr>
            <p:grpSpPr>
              <a:xfrm rot="1020387">
                <a:off x="675304" y="-815522"/>
                <a:ext cx="260392" cy="381600"/>
                <a:chOff x="618727" y="-853089"/>
                <a:chExt cx="260392" cy="381600"/>
              </a:xfrm>
            </p:grpSpPr>
            <p:sp>
              <p:nvSpPr>
                <p:cNvPr id="396" name="楕円 395">
                  <a:extLst>
                    <a:ext uri="{FF2B5EF4-FFF2-40B4-BE49-F238E27FC236}">
                      <a16:creationId xmlns:a16="http://schemas.microsoft.com/office/drawing/2014/main" id="{2EADB812-56BF-40F0-9CDB-9F3402C1035F}"/>
                    </a:ext>
                  </a:extLst>
                </p:cNvPr>
                <p:cNvSpPr/>
                <p:nvPr/>
              </p:nvSpPr>
              <p:spPr bwMode="auto">
                <a:xfrm>
                  <a:off x="712988" y="-542926"/>
                  <a:ext cx="75206" cy="71437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97" name="楕円 396">
                  <a:extLst>
                    <a:ext uri="{FF2B5EF4-FFF2-40B4-BE49-F238E27FC236}">
                      <a16:creationId xmlns:a16="http://schemas.microsoft.com/office/drawing/2014/main" id="{6BAAF6A2-B113-46A7-874C-DF179592AF31}"/>
                    </a:ext>
                  </a:extLst>
                </p:cNvPr>
                <p:cNvSpPr/>
                <p:nvPr/>
              </p:nvSpPr>
              <p:spPr bwMode="auto">
                <a:xfrm>
                  <a:off x="687508" y="-690214"/>
                  <a:ext cx="126166" cy="182988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98" name="楕円 397">
                  <a:extLst>
                    <a:ext uri="{FF2B5EF4-FFF2-40B4-BE49-F238E27FC236}">
                      <a16:creationId xmlns:a16="http://schemas.microsoft.com/office/drawing/2014/main" id="{459159D2-9D57-4509-9539-63A8514C3EC1}"/>
                    </a:ext>
                  </a:extLst>
                </p:cNvPr>
                <p:cNvSpPr/>
                <p:nvPr/>
              </p:nvSpPr>
              <p:spPr bwMode="auto">
                <a:xfrm>
                  <a:off x="618727" y="-853089"/>
                  <a:ext cx="260392" cy="26039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399" name="楕円 398">
                  <a:extLst>
                    <a:ext uri="{FF2B5EF4-FFF2-40B4-BE49-F238E27FC236}">
                      <a16:creationId xmlns:a16="http://schemas.microsoft.com/office/drawing/2014/main" id="{C2F5DCBB-89D9-47B9-B9CB-C1B1B50B1A03}"/>
                    </a:ext>
                  </a:extLst>
                </p:cNvPr>
                <p:cNvSpPr/>
                <p:nvPr/>
              </p:nvSpPr>
              <p:spPr bwMode="auto">
                <a:xfrm>
                  <a:off x="692615" y="-816307"/>
                  <a:ext cx="159176" cy="159176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sp>
          <p:nvSpPr>
            <p:cNvPr id="388" name="アーチ 387">
              <a:extLst>
                <a:ext uri="{FF2B5EF4-FFF2-40B4-BE49-F238E27FC236}">
                  <a16:creationId xmlns:a16="http://schemas.microsoft.com/office/drawing/2014/main" id="{A7ADE18C-1751-4CC9-BB05-B06DC1421323}"/>
                </a:ext>
              </a:extLst>
            </p:cNvPr>
            <p:cNvSpPr/>
            <p:nvPr/>
          </p:nvSpPr>
          <p:spPr bwMode="auto">
            <a:xfrm>
              <a:off x="1942603" y="112696"/>
              <a:ext cx="479788" cy="479788"/>
            </a:xfrm>
            <a:prstGeom prst="blockArc">
              <a:avLst>
                <a:gd name="adj1" fmla="val 20350769"/>
                <a:gd name="adj2" fmla="val 4870621"/>
                <a:gd name="adj3" fmla="val 781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389" name="楕円 388">
              <a:extLst>
                <a:ext uri="{FF2B5EF4-FFF2-40B4-BE49-F238E27FC236}">
                  <a16:creationId xmlns:a16="http://schemas.microsoft.com/office/drawing/2014/main" id="{748F4D6F-3029-40CB-A8AF-8FC5699DCDD3}"/>
                </a:ext>
              </a:extLst>
            </p:cNvPr>
            <p:cNvSpPr/>
            <p:nvPr/>
          </p:nvSpPr>
          <p:spPr bwMode="auto">
            <a:xfrm rot="20036388" flipH="1">
              <a:off x="2297407" y="135738"/>
              <a:ext cx="105585" cy="161044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390" name="グループ化 389">
              <a:extLst>
                <a:ext uri="{FF2B5EF4-FFF2-40B4-BE49-F238E27FC236}">
                  <a16:creationId xmlns:a16="http://schemas.microsoft.com/office/drawing/2014/main" id="{F5BF659E-BD95-4E64-BFAA-D1A5E9B21747}"/>
                </a:ext>
              </a:extLst>
            </p:cNvPr>
            <p:cNvGrpSpPr/>
            <p:nvPr/>
          </p:nvGrpSpPr>
          <p:grpSpPr>
            <a:xfrm>
              <a:off x="231086" y="-2634886"/>
              <a:ext cx="1236942" cy="962964"/>
              <a:chOff x="-155367" y="-2624437"/>
              <a:chExt cx="1236942" cy="962964"/>
            </a:xfrm>
          </p:grpSpPr>
          <p:sp>
            <p:nvSpPr>
              <p:cNvPr id="391" name="テキスト ボックス 390">
                <a:extLst>
                  <a:ext uri="{FF2B5EF4-FFF2-40B4-BE49-F238E27FC236}">
                    <a16:creationId xmlns:a16="http://schemas.microsoft.com/office/drawing/2014/main" id="{AD015F6E-48DC-4FFF-B168-D4AF52A3EA88}"/>
                  </a:ext>
                </a:extLst>
              </p:cNvPr>
              <p:cNvSpPr txBox="1"/>
              <p:nvPr/>
            </p:nvSpPr>
            <p:spPr>
              <a:xfrm rot="1137213">
                <a:off x="-155367" y="-2005925"/>
                <a:ext cx="302691" cy="3444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392" name="テキスト ボックス 391">
                <a:extLst>
                  <a:ext uri="{FF2B5EF4-FFF2-40B4-BE49-F238E27FC236}">
                    <a16:creationId xmlns:a16="http://schemas.microsoft.com/office/drawing/2014/main" id="{639C00E9-29E5-4522-8C62-5FE59B8F2477}"/>
                  </a:ext>
                </a:extLst>
              </p:cNvPr>
              <p:cNvSpPr txBox="1"/>
              <p:nvPr/>
            </p:nvSpPr>
            <p:spPr>
              <a:xfrm rot="20700000">
                <a:off x="326800" y="-2487087"/>
                <a:ext cx="258890" cy="2946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393" name="テキスト ボックス 392">
                <a:extLst>
                  <a:ext uri="{FF2B5EF4-FFF2-40B4-BE49-F238E27FC236}">
                    <a16:creationId xmlns:a16="http://schemas.microsoft.com/office/drawing/2014/main" id="{404B3CF9-0001-4A9F-9B91-BB26C943BA2C}"/>
                  </a:ext>
                </a:extLst>
              </p:cNvPr>
              <p:cNvSpPr txBox="1"/>
              <p:nvPr/>
            </p:nvSpPr>
            <p:spPr>
              <a:xfrm rot="1427601">
                <a:off x="935791" y="-2624437"/>
                <a:ext cx="145784" cy="1658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</p:grpSp>
      </p:grpSp>
      <p:grpSp>
        <p:nvGrpSpPr>
          <p:cNvPr id="436" name="グループ化 435">
            <a:extLst>
              <a:ext uri="{FF2B5EF4-FFF2-40B4-BE49-F238E27FC236}">
                <a16:creationId xmlns:a16="http://schemas.microsoft.com/office/drawing/2014/main" id="{00EDE5CE-57BA-4E31-9A07-27018CE52354}"/>
              </a:ext>
            </a:extLst>
          </p:cNvPr>
          <p:cNvGrpSpPr>
            <a:grpSpLocks noChangeAspect="1"/>
          </p:cNvGrpSpPr>
          <p:nvPr/>
        </p:nvGrpSpPr>
        <p:grpSpPr>
          <a:xfrm>
            <a:off x="4494563" y="2669113"/>
            <a:ext cx="912033" cy="1691442"/>
            <a:chOff x="4025156" y="-2449082"/>
            <a:chExt cx="2641110" cy="4898163"/>
          </a:xfrm>
        </p:grpSpPr>
        <p:sp>
          <p:nvSpPr>
            <p:cNvPr id="437" name="台形 436">
              <a:extLst>
                <a:ext uri="{FF2B5EF4-FFF2-40B4-BE49-F238E27FC236}">
                  <a16:creationId xmlns:a16="http://schemas.microsoft.com/office/drawing/2014/main" id="{D52501B4-7346-4C80-BB3B-8770F8200CC3}"/>
                </a:ext>
              </a:extLst>
            </p:cNvPr>
            <p:cNvSpPr/>
            <p:nvPr/>
          </p:nvSpPr>
          <p:spPr bwMode="auto">
            <a:xfrm rot="19800000" flipH="1">
              <a:off x="5750265" y="347056"/>
              <a:ext cx="253038" cy="538484"/>
            </a:xfrm>
            <a:prstGeom prst="trapezoid">
              <a:avLst>
                <a:gd name="adj" fmla="val 25108"/>
              </a:avLst>
            </a:pr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438" name="グループ化 437">
              <a:extLst>
                <a:ext uri="{FF2B5EF4-FFF2-40B4-BE49-F238E27FC236}">
                  <a16:creationId xmlns:a16="http://schemas.microsoft.com/office/drawing/2014/main" id="{B07C1058-9A97-4F22-B4ED-BBABACFD09EC}"/>
                </a:ext>
              </a:extLst>
            </p:cNvPr>
            <p:cNvGrpSpPr/>
            <p:nvPr/>
          </p:nvGrpSpPr>
          <p:grpSpPr>
            <a:xfrm>
              <a:off x="4025156" y="-2449082"/>
              <a:ext cx="2641110" cy="4898163"/>
              <a:chOff x="5785043" y="1110953"/>
              <a:chExt cx="2641110" cy="4898163"/>
            </a:xfrm>
          </p:grpSpPr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B7425FE5-921A-49F1-87C3-D8B2677092FB}"/>
                  </a:ext>
                </a:extLst>
              </p:cNvPr>
              <p:cNvSpPr/>
              <p:nvPr/>
            </p:nvSpPr>
            <p:spPr bwMode="auto">
              <a:xfrm>
                <a:off x="5837707" y="1110953"/>
                <a:ext cx="2588446" cy="2555905"/>
              </a:xfrm>
              <a:custGeom>
                <a:avLst/>
                <a:gdLst>
                  <a:gd name="connsiteX0" fmla="*/ 1294223 w 2588446"/>
                  <a:gd name="connsiteY0" fmla="*/ 0 h 2647023"/>
                  <a:gd name="connsiteX1" fmla="*/ 2588446 w 2588446"/>
                  <a:gd name="connsiteY1" fmla="*/ 1258070 h 2647023"/>
                  <a:gd name="connsiteX2" fmla="*/ 2585200 w 2588446"/>
                  <a:gd name="connsiteY2" fmla="*/ 1320561 h 2647023"/>
                  <a:gd name="connsiteX3" fmla="*/ 2588446 w 2588446"/>
                  <a:gd name="connsiteY3" fmla="*/ 1383332 h 2647023"/>
                  <a:gd name="connsiteX4" fmla="*/ 1294223 w 2588446"/>
                  <a:gd name="connsiteY4" fmla="*/ 2647023 h 2647023"/>
                  <a:gd name="connsiteX5" fmla="*/ 0 w 2588446"/>
                  <a:gd name="connsiteY5" fmla="*/ 1383332 h 2647023"/>
                  <a:gd name="connsiteX6" fmla="*/ 3246 w 2588446"/>
                  <a:gd name="connsiteY6" fmla="*/ 1320561 h 2647023"/>
                  <a:gd name="connsiteX7" fmla="*/ 0 w 2588446"/>
                  <a:gd name="connsiteY7" fmla="*/ 1258070 h 2647023"/>
                  <a:gd name="connsiteX8" fmla="*/ 1294223 w 2588446"/>
                  <a:gd name="connsiteY8" fmla="*/ 0 h 264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446" h="2647023">
                    <a:moveTo>
                      <a:pt x="1294223" y="0"/>
                    </a:moveTo>
                    <a:cubicBezTo>
                      <a:pt x="2009003" y="0"/>
                      <a:pt x="2588446" y="563257"/>
                      <a:pt x="2588446" y="1258070"/>
                    </a:cubicBezTo>
                    <a:lnTo>
                      <a:pt x="2585200" y="1320561"/>
                    </a:lnTo>
                    <a:lnTo>
                      <a:pt x="2588446" y="1383332"/>
                    </a:lnTo>
                    <a:cubicBezTo>
                      <a:pt x="2588446" y="2081249"/>
                      <a:pt x="2009003" y="2647023"/>
                      <a:pt x="1294223" y="2647023"/>
                    </a:cubicBezTo>
                    <a:cubicBezTo>
                      <a:pt x="579443" y="2647023"/>
                      <a:pt x="0" y="2081249"/>
                      <a:pt x="0" y="1383332"/>
                    </a:cubicBezTo>
                    <a:lnTo>
                      <a:pt x="3246" y="1320561"/>
                    </a:lnTo>
                    <a:lnTo>
                      <a:pt x="0" y="1258070"/>
                    </a:lnTo>
                    <a:cubicBezTo>
                      <a:pt x="0" y="563257"/>
                      <a:pt x="579443" y="0"/>
                      <a:pt x="12942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79C869FE-B260-4940-AEBE-A3888E431111}"/>
                  </a:ext>
                </a:extLst>
              </p:cNvPr>
              <p:cNvSpPr/>
              <p:nvPr/>
            </p:nvSpPr>
            <p:spPr bwMode="auto">
              <a:xfrm rot="13500000">
                <a:off x="5914815" y="4409576"/>
                <a:ext cx="670246" cy="929790"/>
              </a:xfrm>
              <a:custGeom>
                <a:avLst/>
                <a:gdLst>
                  <a:gd name="connsiteX0" fmla="*/ 628676 w 783936"/>
                  <a:gd name="connsiteY0" fmla="*/ 1041435 h 1087505"/>
                  <a:gd name="connsiteX1" fmla="*/ 631673 w 783936"/>
                  <a:gd name="connsiteY1" fmla="*/ 1018667 h 1087505"/>
                  <a:gd name="connsiteX2" fmla="*/ 560430 w 783936"/>
                  <a:gd name="connsiteY2" fmla="*/ 752783 h 1087505"/>
                  <a:gd name="connsiteX3" fmla="*/ 589113 w 783936"/>
                  <a:gd name="connsiteY3" fmla="*/ 733444 h 1087505"/>
                  <a:gd name="connsiteX4" fmla="*/ 642845 w 783936"/>
                  <a:gd name="connsiteY4" fmla="*/ 603723 h 1087505"/>
                  <a:gd name="connsiteX5" fmla="*/ 642845 w 783936"/>
                  <a:gd name="connsiteY5" fmla="*/ 559730 h 1087505"/>
                  <a:gd name="connsiteX6" fmla="*/ 777640 w 783936"/>
                  <a:gd name="connsiteY6" fmla="*/ 326258 h 1087505"/>
                  <a:gd name="connsiteX7" fmla="*/ 760460 w 783936"/>
                  <a:gd name="connsiteY7" fmla="*/ 262141 h 1087505"/>
                  <a:gd name="connsiteX8" fmla="*/ 696343 w 783936"/>
                  <a:gd name="connsiteY8" fmla="*/ 279321 h 1087505"/>
                  <a:gd name="connsiteX9" fmla="*/ 614966 w 783936"/>
                  <a:gd name="connsiteY9" fmla="*/ 420271 h 1087505"/>
                  <a:gd name="connsiteX10" fmla="*/ 602621 w 783936"/>
                  <a:gd name="connsiteY10" fmla="*/ 420271 h 1087505"/>
                  <a:gd name="connsiteX11" fmla="*/ 666744 w 783936"/>
                  <a:gd name="connsiteY11" fmla="*/ 180961 h 1087505"/>
                  <a:gd name="connsiteX12" fmla="*/ 627124 w 783936"/>
                  <a:gd name="connsiteY12" fmla="*/ 112338 h 1087505"/>
                  <a:gd name="connsiteX13" fmla="*/ 558502 w 783936"/>
                  <a:gd name="connsiteY13" fmla="*/ 151958 h 1087505"/>
                  <a:gd name="connsiteX14" fmla="*/ 486607 w 783936"/>
                  <a:gd name="connsiteY14" fmla="*/ 420271 h 1087505"/>
                  <a:gd name="connsiteX15" fmla="*/ 477698 w 783936"/>
                  <a:gd name="connsiteY15" fmla="*/ 420271 h 1087505"/>
                  <a:gd name="connsiteX16" fmla="*/ 477697 w 783936"/>
                  <a:gd name="connsiteY16" fmla="*/ 56030 h 1087505"/>
                  <a:gd name="connsiteX17" fmla="*/ 421668 w 783936"/>
                  <a:gd name="connsiteY17" fmla="*/ 0 h 1087505"/>
                  <a:gd name="connsiteX18" fmla="*/ 365637 w 783936"/>
                  <a:gd name="connsiteY18" fmla="*/ 56030 h 1087505"/>
                  <a:gd name="connsiteX19" fmla="*/ 365637 w 783936"/>
                  <a:gd name="connsiteY19" fmla="*/ 420271 h 1087505"/>
                  <a:gd name="connsiteX20" fmla="*/ 350777 w 783936"/>
                  <a:gd name="connsiteY20" fmla="*/ 420271 h 1087505"/>
                  <a:gd name="connsiteX21" fmla="*/ 276491 w 783936"/>
                  <a:gd name="connsiteY21" fmla="*/ 143034 h 1087505"/>
                  <a:gd name="connsiteX22" fmla="*/ 207868 w 783936"/>
                  <a:gd name="connsiteY22" fmla="*/ 103414 h 1087505"/>
                  <a:gd name="connsiteX23" fmla="*/ 168248 w 783936"/>
                  <a:gd name="connsiteY23" fmla="*/ 172037 h 1087505"/>
                  <a:gd name="connsiteX24" fmla="*/ 246522 w 783936"/>
                  <a:gd name="connsiteY24" fmla="*/ 464158 h 1087505"/>
                  <a:gd name="connsiteX25" fmla="*/ 246522 w 783936"/>
                  <a:gd name="connsiteY25" fmla="*/ 468766 h 1087505"/>
                  <a:gd name="connsiteX26" fmla="*/ 98105 w 783936"/>
                  <a:gd name="connsiteY26" fmla="*/ 383077 h 1087505"/>
                  <a:gd name="connsiteX27" fmla="*/ 8772 w 783936"/>
                  <a:gd name="connsiteY27" fmla="*/ 407014 h 1087505"/>
                  <a:gd name="connsiteX28" fmla="*/ 32708 w 783936"/>
                  <a:gd name="connsiteY28" fmla="*/ 496347 h 1087505"/>
                  <a:gd name="connsiteX29" fmla="*/ 248243 w 783936"/>
                  <a:gd name="connsiteY29" fmla="*/ 620785 h 1087505"/>
                  <a:gd name="connsiteX30" fmla="*/ 250250 w 783936"/>
                  <a:gd name="connsiteY30" fmla="*/ 640696 h 1087505"/>
                  <a:gd name="connsiteX31" fmla="*/ 366898 w 783936"/>
                  <a:gd name="connsiteY31" fmla="*/ 776044 h 1087505"/>
                  <a:gd name="connsiteX32" fmla="*/ 380957 w 783936"/>
                  <a:gd name="connsiteY32" fmla="*/ 778525 h 1087505"/>
                  <a:gd name="connsiteX33" fmla="*/ 457788 w 783936"/>
                  <a:gd name="connsiteY33" fmla="*/ 1065260 h 1087505"/>
                  <a:gd name="connsiteX34" fmla="*/ 494535 w 783936"/>
                  <a:gd name="connsiteY34" fmla="*/ 1086476 h 1087505"/>
                  <a:gd name="connsiteX35" fmla="*/ 610457 w 783936"/>
                  <a:gd name="connsiteY35" fmla="*/ 1055414 h 1087505"/>
                  <a:gd name="connsiteX36" fmla="*/ 628676 w 783936"/>
                  <a:gd name="connsiteY36" fmla="*/ 1041435 h 108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83936" h="1087505">
                    <a:moveTo>
                      <a:pt x="628676" y="1041435"/>
                    </a:moveTo>
                    <a:cubicBezTo>
                      <a:pt x="632515" y="1034785"/>
                      <a:pt x="633818" y="1026670"/>
                      <a:pt x="631673" y="1018667"/>
                    </a:cubicBezTo>
                    <a:lnTo>
                      <a:pt x="560430" y="752783"/>
                    </a:lnTo>
                    <a:lnTo>
                      <a:pt x="589113" y="733444"/>
                    </a:lnTo>
                    <a:cubicBezTo>
                      <a:pt x="622312" y="700245"/>
                      <a:pt x="642845" y="654382"/>
                      <a:pt x="642845" y="603723"/>
                    </a:cubicBezTo>
                    <a:lnTo>
                      <a:pt x="642845" y="559730"/>
                    </a:lnTo>
                    <a:lnTo>
                      <a:pt x="777640" y="326258"/>
                    </a:lnTo>
                    <a:cubicBezTo>
                      <a:pt x="790602" y="303809"/>
                      <a:pt x="782910" y="275102"/>
                      <a:pt x="760460" y="262141"/>
                    </a:cubicBezTo>
                    <a:cubicBezTo>
                      <a:pt x="738011" y="249179"/>
                      <a:pt x="709304" y="256872"/>
                      <a:pt x="696343" y="279321"/>
                    </a:cubicBezTo>
                    <a:lnTo>
                      <a:pt x="614966" y="420271"/>
                    </a:lnTo>
                    <a:lnTo>
                      <a:pt x="602621" y="420271"/>
                    </a:lnTo>
                    <a:lnTo>
                      <a:pt x="666744" y="180961"/>
                    </a:lnTo>
                    <a:cubicBezTo>
                      <a:pt x="674752" y="151071"/>
                      <a:pt x="657014" y="120347"/>
                      <a:pt x="627124" y="112338"/>
                    </a:cubicBezTo>
                    <a:cubicBezTo>
                      <a:pt x="597234" y="104329"/>
                      <a:pt x="566511" y="122067"/>
                      <a:pt x="558502" y="151958"/>
                    </a:cubicBezTo>
                    <a:lnTo>
                      <a:pt x="486607" y="420271"/>
                    </a:lnTo>
                    <a:lnTo>
                      <a:pt x="477698" y="420271"/>
                    </a:lnTo>
                    <a:lnTo>
                      <a:pt x="477697" y="56030"/>
                    </a:lnTo>
                    <a:cubicBezTo>
                      <a:pt x="477697" y="25086"/>
                      <a:pt x="452611" y="0"/>
                      <a:pt x="421668" y="0"/>
                    </a:cubicBezTo>
                    <a:cubicBezTo>
                      <a:pt x="390723" y="0"/>
                      <a:pt x="365637" y="25086"/>
                      <a:pt x="365637" y="56030"/>
                    </a:cubicBezTo>
                    <a:lnTo>
                      <a:pt x="365637" y="420271"/>
                    </a:lnTo>
                    <a:lnTo>
                      <a:pt x="350777" y="420271"/>
                    </a:lnTo>
                    <a:lnTo>
                      <a:pt x="276491" y="143034"/>
                    </a:lnTo>
                    <a:cubicBezTo>
                      <a:pt x="268482" y="113143"/>
                      <a:pt x="237758" y="95405"/>
                      <a:pt x="207868" y="103414"/>
                    </a:cubicBezTo>
                    <a:cubicBezTo>
                      <a:pt x="177978" y="111423"/>
                      <a:pt x="160240" y="142147"/>
                      <a:pt x="168248" y="172037"/>
                    </a:cubicBezTo>
                    <a:lnTo>
                      <a:pt x="246522" y="464158"/>
                    </a:lnTo>
                    <a:lnTo>
                      <a:pt x="246522" y="468766"/>
                    </a:lnTo>
                    <a:lnTo>
                      <a:pt x="98105" y="383077"/>
                    </a:lnTo>
                    <a:cubicBezTo>
                      <a:pt x="66827" y="365018"/>
                      <a:pt x="26830" y="375736"/>
                      <a:pt x="8772" y="407014"/>
                    </a:cubicBezTo>
                    <a:cubicBezTo>
                      <a:pt x="-9287" y="438293"/>
                      <a:pt x="1430" y="478288"/>
                      <a:pt x="32708" y="496347"/>
                    </a:cubicBezTo>
                    <a:lnTo>
                      <a:pt x="248243" y="620785"/>
                    </a:lnTo>
                    <a:lnTo>
                      <a:pt x="250250" y="640696"/>
                    </a:lnTo>
                    <a:cubicBezTo>
                      <a:pt x="263079" y="703393"/>
                      <a:pt x="307892" y="754439"/>
                      <a:pt x="366898" y="776044"/>
                    </a:cubicBezTo>
                    <a:lnTo>
                      <a:pt x="380957" y="778525"/>
                    </a:lnTo>
                    <a:lnTo>
                      <a:pt x="457788" y="1065260"/>
                    </a:lnTo>
                    <a:cubicBezTo>
                      <a:pt x="462077" y="1081266"/>
                      <a:pt x="478528" y="1090765"/>
                      <a:pt x="494535" y="1086476"/>
                    </a:cubicBezTo>
                    <a:lnTo>
                      <a:pt x="610457" y="1055414"/>
                    </a:lnTo>
                    <a:cubicBezTo>
                      <a:pt x="618461" y="1053270"/>
                      <a:pt x="624837" y="1048085"/>
                      <a:pt x="628676" y="104143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70" name="台形 469">
                <a:extLst>
                  <a:ext uri="{FF2B5EF4-FFF2-40B4-BE49-F238E27FC236}">
                    <a16:creationId xmlns:a16="http://schemas.microsoft.com/office/drawing/2014/main" id="{AED4BD8C-7C8B-4C91-9AB5-350548F651D1}"/>
                  </a:ext>
                </a:extLst>
              </p:cNvPr>
              <p:cNvSpPr/>
              <p:nvPr/>
            </p:nvSpPr>
            <p:spPr bwMode="auto">
              <a:xfrm rot="1800000">
                <a:off x="6361480" y="3835130"/>
                <a:ext cx="370433" cy="948889"/>
              </a:xfrm>
              <a:prstGeom prst="trapezoid">
                <a:avLst>
                  <a:gd name="adj" fmla="val 38021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1" name="四角形: 角を丸くする 470">
                <a:extLst>
                  <a:ext uri="{FF2B5EF4-FFF2-40B4-BE49-F238E27FC236}">
                    <a16:creationId xmlns:a16="http://schemas.microsoft.com/office/drawing/2014/main" id="{1498911E-BBBB-4F56-B4A7-3D7B082309B9}"/>
                  </a:ext>
                </a:extLst>
              </p:cNvPr>
              <p:cNvSpPr/>
              <p:nvPr/>
            </p:nvSpPr>
            <p:spPr bwMode="auto">
              <a:xfrm flipH="1">
                <a:off x="7250694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AC999D02-8726-47D2-B2DE-57B78A583531}"/>
                  </a:ext>
                </a:extLst>
              </p:cNvPr>
              <p:cNvSpPr/>
              <p:nvPr/>
            </p:nvSpPr>
            <p:spPr bwMode="auto">
              <a:xfrm flipH="1">
                <a:off x="7241388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3" name="四角形: 角を丸くする 472">
                <a:extLst>
                  <a:ext uri="{FF2B5EF4-FFF2-40B4-BE49-F238E27FC236}">
                    <a16:creationId xmlns:a16="http://schemas.microsoft.com/office/drawing/2014/main" id="{EBA289CE-7423-481B-9884-04881FEE8B13}"/>
                  </a:ext>
                </a:extLst>
              </p:cNvPr>
              <p:cNvSpPr/>
              <p:nvPr/>
            </p:nvSpPr>
            <p:spPr bwMode="auto">
              <a:xfrm>
                <a:off x="68720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4" name="フリーフォーム: 図形 473">
                <a:extLst>
                  <a:ext uri="{FF2B5EF4-FFF2-40B4-BE49-F238E27FC236}">
                    <a16:creationId xmlns:a16="http://schemas.microsoft.com/office/drawing/2014/main" id="{C151BA01-B61D-487A-9865-338EF0588032}"/>
                  </a:ext>
                </a:extLst>
              </p:cNvPr>
              <p:cNvSpPr/>
              <p:nvPr/>
            </p:nvSpPr>
            <p:spPr bwMode="auto">
              <a:xfrm>
                <a:off x="65683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5" name="四角形: 上の 2 つの角を丸める 474">
                <a:extLst>
                  <a:ext uri="{FF2B5EF4-FFF2-40B4-BE49-F238E27FC236}">
                    <a16:creationId xmlns:a16="http://schemas.microsoft.com/office/drawing/2014/main" id="{A41BFA9C-C8DB-4DB2-B33A-2FD6B827423E}"/>
                  </a:ext>
                </a:extLst>
              </p:cNvPr>
              <p:cNvSpPr/>
              <p:nvPr/>
            </p:nvSpPr>
            <p:spPr bwMode="auto">
              <a:xfrm>
                <a:off x="6714407" y="3808586"/>
                <a:ext cx="838918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6" name="フリーフォーム: 図形 475">
                <a:extLst>
                  <a:ext uri="{FF2B5EF4-FFF2-40B4-BE49-F238E27FC236}">
                    <a16:creationId xmlns:a16="http://schemas.microsoft.com/office/drawing/2014/main" id="{44791B93-17C9-469C-9FA0-ED36BCC39BD2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45504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0 w 577050"/>
                  <a:gd name="connsiteY5" fmla="*/ 355600 h 855095"/>
                  <a:gd name="connsiteX6" fmla="*/ 87113 w 577050"/>
                  <a:gd name="connsiteY6" fmla="*/ 355600 h 855095"/>
                  <a:gd name="connsiteX7" fmla="*/ 176013 w 577050"/>
                  <a:gd name="connsiteY7" fmla="*/ 0 h 855095"/>
                  <a:gd name="connsiteX0" fmla="*/ 176013 w 577050"/>
                  <a:gd name="connsiteY0" fmla="*/ 0 h 538389"/>
                  <a:gd name="connsiteX1" fmla="*/ 401038 w 577050"/>
                  <a:gd name="connsiteY1" fmla="*/ 0 h 538389"/>
                  <a:gd name="connsiteX2" fmla="*/ 489938 w 577050"/>
                  <a:gd name="connsiteY2" fmla="*/ 355600 h 538389"/>
                  <a:gd name="connsiteX3" fmla="*/ 577050 w 577050"/>
                  <a:gd name="connsiteY3" fmla="*/ 355600 h 538389"/>
                  <a:gd name="connsiteX4" fmla="*/ 288527 w 577050"/>
                  <a:gd name="connsiteY4" fmla="*/ 538389 h 538389"/>
                  <a:gd name="connsiteX5" fmla="*/ 0 w 577050"/>
                  <a:gd name="connsiteY5" fmla="*/ 355600 h 538389"/>
                  <a:gd name="connsiteX6" fmla="*/ 87113 w 577050"/>
                  <a:gd name="connsiteY6" fmla="*/ 355600 h 538389"/>
                  <a:gd name="connsiteX7" fmla="*/ 176013 w 577050"/>
                  <a:gd name="connsiteY7" fmla="*/ 0 h 538389"/>
                  <a:gd name="connsiteX0" fmla="*/ 176013 w 577050"/>
                  <a:gd name="connsiteY0" fmla="*/ 0 h 455045"/>
                  <a:gd name="connsiteX1" fmla="*/ 401038 w 577050"/>
                  <a:gd name="connsiteY1" fmla="*/ 0 h 455045"/>
                  <a:gd name="connsiteX2" fmla="*/ 489938 w 577050"/>
                  <a:gd name="connsiteY2" fmla="*/ 355600 h 455045"/>
                  <a:gd name="connsiteX3" fmla="*/ 577050 w 577050"/>
                  <a:gd name="connsiteY3" fmla="*/ 355600 h 455045"/>
                  <a:gd name="connsiteX4" fmla="*/ 284710 w 577050"/>
                  <a:gd name="connsiteY4" fmla="*/ 455045 h 455045"/>
                  <a:gd name="connsiteX5" fmla="*/ 0 w 577050"/>
                  <a:gd name="connsiteY5" fmla="*/ 355600 h 455045"/>
                  <a:gd name="connsiteX6" fmla="*/ 87113 w 577050"/>
                  <a:gd name="connsiteY6" fmla="*/ 355600 h 455045"/>
                  <a:gd name="connsiteX7" fmla="*/ 176013 w 577050"/>
                  <a:gd name="connsiteY7" fmla="*/ 0 h 455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45504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4710" y="455045"/>
                    </a:lnTo>
                    <a:lnTo>
                      <a:pt x="0" y="355600"/>
                    </a:lnTo>
                    <a:lnTo>
                      <a:pt x="87113" y="355600"/>
                    </a:lnTo>
                    <a:lnTo>
                      <a:pt x="1760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7" name="楕円 476">
                <a:extLst>
                  <a:ext uri="{FF2B5EF4-FFF2-40B4-BE49-F238E27FC236}">
                    <a16:creationId xmlns:a16="http://schemas.microsoft.com/office/drawing/2014/main" id="{BCE0AFFE-E8C5-4916-9A7B-AA72A595EBA6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8" name="四角形: 角を丸くする 477">
                <a:extLst>
                  <a:ext uri="{FF2B5EF4-FFF2-40B4-BE49-F238E27FC236}">
                    <a16:creationId xmlns:a16="http://schemas.microsoft.com/office/drawing/2014/main" id="{FA8FF443-02B6-41B2-A475-BF575FD9FC52}"/>
                  </a:ext>
                </a:extLst>
              </p:cNvPr>
              <p:cNvSpPr/>
              <p:nvPr/>
            </p:nvSpPr>
            <p:spPr bwMode="auto">
              <a:xfrm flipH="1">
                <a:off x="7250692" y="5592998"/>
                <a:ext cx="180207" cy="23841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9" name="四角形: 角を丸くする 478">
                <a:extLst>
                  <a:ext uri="{FF2B5EF4-FFF2-40B4-BE49-F238E27FC236}">
                    <a16:creationId xmlns:a16="http://schemas.microsoft.com/office/drawing/2014/main" id="{25AB93BA-0A55-4D75-AB50-A535F188AF66}"/>
                  </a:ext>
                </a:extLst>
              </p:cNvPr>
              <p:cNvSpPr/>
              <p:nvPr/>
            </p:nvSpPr>
            <p:spPr bwMode="auto">
              <a:xfrm>
                <a:off x="6872057" y="5592998"/>
                <a:ext cx="180208" cy="23841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0" name="台形 479">
                <a:extLst>
                  <a:ext uri="{FF2B5EF4-FFF2-40B4-BE49-F238E27FC236}">
                    <a16:creationId xmlns:a16="http://schemas.microsoft.com/office/drawing/2014/main" id="{77F3D377-BA45-45E6-B22C-6489B95734BC}"/>
                  </a:ext>
                </a:extLst>
              </p:cNvPr>
              <p:cNvSpPr/>
              <p:nvPr/>
            </p:nvSpPr>
            <p:spPr bwMode="auto">
              <a:xfrm rot="10800000">
                <a:off x="7055558" y="3904068"/>
                <a:ext cx="159363" cy="121659"/>
              </a:xfrm>
              <a:prstGeom prst="trapezoid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1" name="五角形 3">
                <a:extLst>
                  <a:ext uri="{FF2B5EF4-FFF2-40B4-BE49-F238E27FC236}">
                    <a16:creationId xmlns:a16="http://schemas.microsoft.com/office/drawing/2014/main" id="{2AA729CA-3682-435E-A6B2-2CF212F25E20}"/>
                  </a:ext>
                </a:extLst>
              </p:cNvPr>
              <p:cNvSpPr/>
              <p:nvPr/>
            </p:nvSpPr>
            <p:spPr bwMode="auto">
              <a:xfrm rot="10800000">
                <a:off x="7054738" y="4026006"/>
                <a:ext cx="180020" cy="716709"/>
              </a:xfrm>
              <a:custGeom>
                <a:avLst/>
                <a:gdLst>
                  <a:gd name="connsiteX0" fmla="*/ 0 w 180020"/>
                  <a:gd name="connsiteY0" fmla="*/ 93337 h 244360"/>
                  <a:gd name="connsiteX1" fmla="*/ 90010 w 180020"/>
                  <a:gd name="connsiteY1" fmla="*/ 0 h 244360"/>
                  <a:gd name="connsiteX2" fmla="*/ 180020 w 180020"/>
                  <a:gd name="connsiteY2" fmla="*/ 93337 h 244360"/>
                  <a:gd name="connsiteX3" fmla="*/ 145639 w 180020"/>
                  <a:gd name="connsiteY3" fmla="*/ 244359 h 244360"/>
                  <a:gd name="connsiteX4" fmla="*/ 34381 w 180020"/>
                  <a:gd name="connsiteY4" fmla="*/ 244359 h 244360"/>
                  <a:gd name="connsiteX5" fmla="*/ 0 w 180020"/>
                  <a:gd name="connsiteY5" fmla="*/ 93337 h 244360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34381 w 180020"/>
                  <a:gd name="connsiteY4" fmla="*/ 244359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8194 w 180020"/>
                  <a:gd name="connsiteY4" fmla="*/ 601547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5813 w 180020"/>
                  <a:gd name="connsiteY4" fmla="*/ 601547 h 601547"/>
                  <a:gd name="connsiteX5" fmla="*/ 0 w 180020"/>
                  <a:gd name="connsiteY5" fmla="*/ 93337 h 601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020" h="601547">
                    <a:moveTo>
                      <a:pt x="0" y="93337"/>
                    </a:moveTo>
                    <a:lnTo>
                      <a:pt x="90010" y="0"/>
                    </a:lnTo>
                    <a:lnTo>
                      <a:pt x="180020" y="93337"/>
                    </a:lnTo>
                    <a:lnTo>
                      <a:pt x="136114" y="601547"/>
                    </a:lnTo>
                    <a:lnTo>
                      <a:pt x="55813" y="601547"/>
                    </a:lnTo>
                    <a:lnTo>
                      <a:pt x="0" y="93337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2" name="二等辺三角形 1">
                <a:extLst>
                  <a:ext uri="{FF2B5EF4-FFF2-40B4-BE49-F238E27FC236}">
                    <a16:creationId xmlns:a16="http://schemas.microsoft.com/office/drawing/2014/main" id="{15832306-0CDA-40B5-91F9-D692EE617866}"/>
                  </a:ext>
                </a:extLst>
              </p:cNvPr>
              <p:cNvSpPr/>
              <p:nvPr/>
            </p:nvSpPr>
            <p:spPr bwMode="auto">
              <a:xfrm>
                <a:off x="6875520" y="3808497"/>
                <a:ext cx="256410" cy="278128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23359 h 223359"/>
                  <a:gd name="connsiteX1" fmla="*/ 81683 w 256410"/>
                  <a:gd name="connsiteY1" fmla="*/ 0 h 223359"/>
                  <a:gd name="connsiteX2" fmla="*/ 256410 w 256410"/>
                  <a:gd name="connsiteY2" fmla="*/ 47146 h 223359"/>
                  <a:gd name="connsiteX3" fmla="*/ 0 w 256410"/>
                  <a:gd name="connsiteY3" fmla="*/ 223359 h 223359"/>
                  <a:gd name="connsiteX0" fmla="*/ 0 w 256410"/>
                  <a:gd name="connsiteY0" fmla="*/ 278128 h 278128"/>
                  <a:gd name="connsiteX1" fmla="*/ 88827 w 256410"/>
                  <a:gd name="connsiteY1" fmla="*/ 0 h 278128"/>
                  <a:gd name="connsiteX2" fmla="*/ 256410 w 256410"/>
                  <a:gd name="connsiteY2" fmla="*/ 101915 h 278128"/>
                  <a:gd name="connsiteX3" fmla="*/ 0 w 256410"/>
                  <a:gd name="connsiteY3" fmla="*/ 278128 h 27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8">
                    <a:moveTo>
                      <a:pt x="0" y="278128"/>
                    </a:moveTo>
                    <a:lnTo>
                      <a:pt x="88827" y="0"/>
                    </a:lnTo>
                    <a:lnTo>
                      <a:pt x="256410" y="101915"/>
                    </a:lnTo>
                    <a:lnTo>
                      <a:pt x="0" y="278128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3" name="二等辺三角形 1">
                <a:extLst>
                  <a:ext uri="{FF2B5EF4-FFF2-40B4-BE49-F238E27FC236}">
                    <a16:creationId xmlns:a16="http://schemas.microsoft.com/office/drawing/2014/main" id="{AED3ECDF-3A63-469D-8681-D5CE3AC7E8BA}"/>
                  </a:ext>
                </a:extLst>
              </p:cNvPr>
              <p:cNvSpPr/>
              <p:nvPr/>
            </p:nvSpPr>
            <p:spPr bwMode="auto">
              <a:xfrm flipH="1">
                <a:off x="7136071" y="3808496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4" name="台形 483">
                <a:extLst>
                  <a:ext uri="{FF2B5EF4-FFF2-40B4-BE49-F238E27FC236}">
                    <a16:creationId xmlns:a16="http://schemas.microsoft.com/office/drawing/2014/main" id="{AB1939D0-A7BE-4B42-A1FC-D5F18E530A3B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734704"/>
                <a:ext cx="967464" cy="579272"/>
              </a:xfrm>
              <a:prstGeom prst="trapezoid">
                <a:avLst>
                  <a:gd name="adj" fmla="val 12183"/>
                </a:avLst>
              </a:prstGeom>
              <a:pattFill prst="lgGrid">
                <a:fgClr>
                  <a:schemeClr val="bg1">
                    <a:lumMod val="6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5" name="正方形/長方形 484">
                <a:extLst>
                  <a:ext uri="{FF2B5EF4-FFF2-40B4-BE49-F238E27FC236}">
                    <a16:creationId xmlns:a16="http://schemas.microsoft.com/office/drawing/2014/main" id="{D053FEE2-9C9E-4A13-9DD2-D6DA5D78948E}"/>
                  </a:ext>
                </a:extLst>
              </p:cNvPr>
              <p:cNvSpPr/>
              <p:nvPr/>
            </p:nvSpPr>
            <p:spPr bwMode="auto">
              <a:xfrm>
                <a:off x="6718135" y="4734704"/>
                <a:ext cx="835190" cy="58270"/>
              </a:xfrm>
              <a:prstGeom prst="rect">
                <a:avLst/>
              </a:prstGeom>
              <a:pattFill prst="lgGrid">
                <a:fgClr>
                  <a:schemeClr val="bg1">
                    <a:lumMod val="6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86" name="グループ化 485">
                <a:extLst>
                  <a:ext uri="{FF2B5EF4-FFF2-40B4-BE49-F238E27FC236}">
                    <a16:creationId xmlns:a16="http://schemas.microsoft.com/office/drawing/2014/main" id="{696253CE-A429-45F8-82AE-759239145F35}"/>
                  </a:ext>
                </a:extLst>
              </p:cNvPr>
              <p:cNvGrpSpPr/>
              <p:nvPr/>
            </p:nvGrpSpPr>
            <p:grpSpPr>
              <a:xfrm>
                <a:off x="6681069" y="3784834"/>
                <a:ext cx="272808" cy="1075316"/>
                <a:chOff x="6681069" y="3784834"/>
                <a:chExt cx="272808" cy="1075316"/>
              </a:xfrm>
              <a:pattFill prst="dotGrid">
                <a:fgClr>
                  <a:srgbClr val="CC6600"/>
                </a:fgClr>
                <a:bgClr>
                  <a:srgbClr val="FF9900"/>
                </a:bgClr>
              </a:pattFill>
            </p:grpSpPr>
            <p:sp>
              <p:nvSpPr>
                <p:cNvPr id="497" name="フリーフォーム: 図形 496">
                  <a:extLst>
                    <a:ext uri="{FF2B5EF4-FFF2-40B4-BE49-F238E27FC236}">
                      <a16:creationId xmlns:a16="http://schemas.microsoft.com/office/drawing/2014/main" id="{83FC7C6D-A644-47A6-B4D8-28E6C03EB40E}"/>
                    </a:ext>
                  </a:extLst>
                </p:cNvPr>
                <p:cNvSpPr/>
                <p:nvPr/>
              </p:nvSpPr>
              <p:spPr bwMode="auto">
                <a:xfrm>
                  <a:off x="6681069" y="3805472"/>
                  <a:ext cx="272808" cy="1054678"/>
                </a:xfrm>
                <a:custGeom>
                  <a:avLst/>
                  <a:gdLst>
                    <a:gd name="connsiteX0" fmla="*/ 220954 w 272808"/>
                    <a:gd name="connsiteY0" fmla="*/ 0 h 1054678"/>
                    <a:gd name="connsiteX1" fmla="*/ 272808 w 272808"/>
                    <a:gd name="connsiteY1" fmla="*/ 0 h 1054678"/>
                    <a:gd name="connsiteX2" fmla="*/ 272808 w 272808"/>
                    <a:gd name="connsiteY2" fmla="*/ 1054678 h 1054678"/>
                    <a:gd name="connsiteX3" fmla="*/ 0 w 272808"/>
                    <a:gd name="connsiteY3" fmla="*/ 1054678 h 1054678"/>
                    <a:gd name="connsiteX4" fmla="*/ 0 w 272808"/>
                    <a:gd name="connsiteY4" fmla="*/ 220954 h 1054678"/>
                    <a:gd name="connsiteX5" fmla="*/ 220954 w 272808"/>
                    <a:gd name="connsiteY5" fmla="*/ 0 h 105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2808" h="1054678">
                      <a:moveTo>
                        <a:pt x="220954" y="0"/>
                      </a:moveTo>
                      <a:lnTo>
                        <a:pt x="272808" y="0"/>
                      </a:lnTo>
                      <a:lnTo>
                        <a:pt x="272808" y="1054678"/>
                      </a:lnTo>
                      <a:lnTo>
                        <a:pt x="0" y="1054678"/>
                      </a:lnTo>
                      <a:lnTo>
                        <a:pt x="0" y="220954"/>
                      </a:lnTo>
                      <a:cubicBezTo>
                        <a:pt x="0" y="98924"/>
                        <a:pt x="98924" y="0"/>
                        <a:pt x="220954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フリーフォーム: 図形 497">
                  <a:extLst>
                    <a:ext uri="{FF2B5EF4-FFF2-40B4-BE49-F238E27FC236}">
                      <a16:creationId xmlns:a16="http://schemas.microsoft.com/office/drawing/2014/main" id="{408CCFD7-616D-473F-A741-4E260365BD90}"/>
                    </a:ext>
                  </a:extLst>
                </p:cNvPr>
                <p:cNvSpPr/>
                <p:nvPr/>
              </p:nvSpPr>
              <p:spPr bwMode="auto">
                <a:xfrm rot="16200000">
                  <a:off x="6472237" y="4072484"/>
                  <a:ext cx="769290" cy="193989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9290" h="193989">
                      <a:moveTo>
                        <a:pt x="769290" y="193989"/>
                      </a:moveTo>
                      <a:lnTo>
                        <a:pt x="468190" y="193989"/>
                      </a:lnTo>
                      <a:lnTo>
                        <a:pt x="468192" y="193988"/>
                      </a:lnTo>
                      <a:lnTo>
                        <a:pt x="0" y="193988"/>
                      </a:lnTo>
                      <a:lnTo>
                        <a:pt x="540192" y="0"/>
                      </a:lnTo>
                      <a:lnTo>
                        <a:pt x="582128" y="98617"/>
                      </a:lnTo>
                      <a:lnTo>
                        <a:pt x="699941" y="2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487" name="グループ化 486">
                <a:extLst>
                  <a:ext uri="{FF2B5EF4-FFF2-40B4-BE49-F238E27FC236}">
                    <a16:creationId xmlns:a16="http://schemas.microsoft.com/office/drawing/2014/main" id="{9B280EE9-4B46-4F83-8C82-F789F48A80EB}"/>
                  </a:ext>
                </a:extLst>
              </p:cNvPr>
              <p:cNvGrpSpPr/>
              <p:nvPr/>
            </p:nvGrpSpPr>
            <p:grpSpPr>
              <a:xfrm flipH="1">
                <a:off x="7311562" y="3784834"/>
                <a:ext cx="272808" cy="1075316"/>
                <a:chOff x="6681069" y="3784834"/>
                <a:chExt cx="272808" cy="1075316"/>
              </a:xfrm>
              <a:pattFill prst="dotGrid">
                <a:fgClr>
                  <a:srgbClr val="CC6600"/>
                </a:fgClr>
                <a:bgClr>
                  <a:srgbClr val="FF9900"/>
                </a:bgClr>
              </a:pattFill>
            </p:grpSpPr>
            <p:sp>
              <p:nvSpPr>
                <p:cNvPr id="495" name="フリーフォーム: 図形 494">
                  <a:extLst>
                    <a:ext uri="{FF2B5EF4-FFF2-40B4-BE49-F238E27FC236}">
                      <a16:creationId xmlns:a16="http://schemas.microsoft.com/office/drawing/2014/main" id="{855413D1-5191-4BE1-80ED-259696199ECF}"/>
                    </a:ext>
                  </a:extLst>
                </p:cNvPr>
                <p:cNvSpPr/>
                <p:nvPr/>
              </p:nvSpPr>
              <p:spPr bwMode="auto">
                <a:xfrm>
                  <a:off x="6681069" y="3805472"/>
                  <a:ext cx="272808" cy="1054678"/>
                </a:xfrm>
                <a:custGeom>
                  <a:avLst/>
                  <a:gdLst>
                    <a:gd name="connsiteX0" fmla="*/ 220954 w 272808"/>
                    <a:gd name="connsiteY0" fmla="*/ 0 h 1054678"/>
                    <a:gd name="connsiteX1" fmla="*/ 272808 w 272808"/>
                    <a:gd name="connsiteY1" fmla="*/ 0 h 1054678"/>
                    <a:gd name="connsiteX2" fmla="*/ 272808 w 272808"/>
                    <a:gd name="connsiteY2" fmla="*/ 1054678 h 1054678"/>
                    <a:gd name="connsiteX3" fmla="*/ 0 w 272808"/>
                    <a:gd name="connsiteY3" fmla="*/ 1054678 h 1054678"/>
                    <a:gd name="connsiteX4" fmla="*/ 0 w 272808"/>
                    <a:gd name="connsiteY4" fmla="*/ 220954 h 1054678"/>
                    <a:gd name="connsiteX5" fmla="*/ 220954 w 272808"/>
                    <a:gd name="connsiteY5" fmla="*/ 0 h 105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2808" h="1054678">
                      <a:moveTo>
                        <a:pt x="220954" y="0"/>
                      </a:moveTo>
                      <a:lnTo>
                        <a:pt x="272808" y="0"/>
                      </a:lnTo>
                      <a:lnTo>
                        <a:pt x="272808" y="1054678"/>
                      </a:lnTo>
                      <a:lnTo>
                        <a:pt x="0" y="1054678"/>
                      </a:lnTo>
                      <a:lnTo>
                        <a:pt x="0" y="220954"/>
                      </a:lnTo>
                      <a:cubicBezTo>
                        <a:pt x="0" y="98924"/>
                        <a:pt x="98924" y="0"/>
                        <a:pt x="220954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6" name="フリーフォーム: 図形 495">
                  <a:extLst>
                    <a:ext uri="{FF2B5EF4-FFF2-40B4-BE49-F238E27FC236}">
                      <a16:creationId xmlns:a16="http://schemas.microsoft.com/office/drawing/2014/main" id="{AF7CD9B8-1299-4BD5-AC18-C70AD29D18BF}"/>
                    </a:ext>
                  </a:extLst>
                </p:cNvPr>
                <p:cNvSpPr/>
                <p:nvPr/>
              </p:nvSpPr>
              <p:spPr bwMode="auto">
                <a:xfrm rot="16200000">
                  <a:off x="6472237" y="4072484"/>
                  <a:ext cx="769290" cy="193989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9290" h="193989">
                      <a:moveTo>
                        <a:pt x="769290" y="193989"/>
                      </a:moveTo>
                      <a:lnTo>
                        <a:pt x="468190" y="193989"/>
                      </a:lnTo>
                      <a:lnTo>
                        <a:pt x="468192" y="193988"/>
                      </a:lnTo>
                      <a:lnTo>
                        <a:pt x="0" y="193988"/>
                      </a:lnTo>
                      <a:lnTo>
                        <a:pt x="540192" y="0"/>
                      </a:lnTo>
                      <a:lnTo>
                        <a:pt x="582128" y="98617"/>
                      </a:lnTo>
                      <a:lnTo>
                        <a:pt x="699941" y="2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D39422F8-C013-4F2D-AB50-C28FB8700305}"/>
                  </a:ext>
                </a:extLst>
              </p:cNvPr>
              <p:cNvSpPr/>
              <p:nvPr/>
            </p:nvSpPr>
            <p:spPr bwMode="auto">
              <a:xfrm>
                <a:off x="6854653" y="1389317"/>
                <a:ext cx="580188" cy="843362"/>
              </a:xfrm>
              <a:custGeom>
                <a:avLst/>
                <a:gdLst>
                  <a:gd name="connsiteX0" fmla="*/ 652573 w 1442865"/>
                  <a:gd name="connsiteY0" fmla="*/ 0 h 1359241"/>
                  <a:gd name="connsiteX1" fmla="*/ 721433 w 1442865"/>
                  <a:gd name="connsiteY1" fmla="*/ 4793 h 1359241"/>
                  <a:gd name="connsiteX2" fmla="*/ 790292 w 1442865"/>
                  <a:gd name="connsiteY2" fmla="*/ 0 h 1359241"/>
                  <a:gd name="connsiteX3" fmla="*/ 1442865 w 1442865"/>
                  <a:gd name="connsiteY3" fmla="*/ 720080 h 1359241"/>
                  <a:gd name="connsiteX4" fmla="*/ 1155151 w 1442865"/>
                  <a:gd name="connsiteY4" fmla="*/ 1317182 h 1359241"/>
                  <a:gd name="connsiteX5" fmla="*/ 1084928 w 1442865"/>
                  <a:gd name="connsiteY5" fmla="*/ 1359241 h 1359241"/>
                  <a:gd name="connsiteX6" fmla="*/ 1143754 w 1442865"/>
                  <a:gd name="connsiteY6" fmla="*/ 1239650 h 1359241"/>
                  <a:gd name="connsiteX7" fmla="*/ 1195037 w 1442865"/>
                  <a:gd name="connsiteY7" fmla="*/ 959362 h 1359241"/>
                  <a:gd name="connsiteX8" fmla="*/ 796475 w 1442865"/>
                  <a:gd name="connsiteY8" fmla="*/ 295870 h 1359241"/>
                  <a:gd name="connsiteX9" fmla="*/ 721433 w 1442865"/>
                  <a:gd name="connsiteY9" fmla="*/ 270165 h 1359241"/>
                  <a:gd name="connsiteX10" fmla="*/ 646390 w 1442865"/>
                  <a:gd name="connsiteY10" fmla="*/ 295870 h 1359241"/>
                  <a:gd name="connsiteX11" fmla="*/ 247828 w 1442865"/>
                  <a:gd name="connsiteY11" fmla="*/ 959362 h 1359241"/>
                  <a:gd name="connsiteX12" fmla="*/ 299111 w 1442865"/>
                  <a:gd name="connsiteY12" fmla="*/ 1239650 h 1359241"/>
                  <a:gd name="connsiteX13" fmla="*/ 357937 w 1442865"/>
                  <a:gd name="connsiteY13" fmla="*/ 1359241 h 1359241"/>
                  <a:gd name="connsiteX14" fmla="*/ 287714 w 1442865"/>
                  <a:gd name="connsiteY14" fmla="*/ 1317182 h 1359241"/>
                  <a:gd name="connsiteX15" fmla="*/ 0 w 1442865"/>
                  <a:gd name="connsiteY15" fmla="*/ 720080 h 1359241"/>
                  <a:gd name="connsiteX16" fmla="*/ 652573 w 1442865"/>
                  <a:gd name="connsiteY16" fmla="*/ 0 h 1359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42865" h="1359241">
                    <a:moveTo>
                      <a:pt x="652573" y="0"/>
                    </a:moveTo>
                    <a:lnTo>
                      <a:pt x="721433" y="4793"/>
                    </a:lnTo>
                    <a:lnTo>
                      <a:pt x="790292" y="0"/>
                    </a:lnTo>
                    <a:cubicBezTo>
                      <a:pt x="1150698" y="0"/>
                      <a:pt x="1442865" y="322391"/>
                      <a:pt x="1442865" y="720080"/>
                    </a:cubicBezTo>
                    <a:cubicBezTo>
                      <a:pt x="1442865" y="968636"/>
                      <a:pt x="1328737" y="1187778"/>
                      <a:pt x="1155151" y="1317182"/>
                    </a:cubicBezTo>
                    <a:lnTo>
                      <a:pt x="1084928" y="1359241"/>
                    </a:lnTo>
                    <a:lnTo>
                      <a:pt x="1143754" y="1239650"/>
                    </a:lnTo>
                    <a:cubicBezTo>
                      <a:pt x="1176776" y="1153501"/>
                      <a:pt x="1195037" y="1058784"/>
                      <a:pt x="1195037" y="959362"/>
                    </a:cubicBezTo>
                    <a:cubicBezTo>
                      <a:pt x="1195037" y="661095"/>
                      <a:pt x="1030693" y="405184"/>
                      <a:pt x="796475" y="295870"/>
                    </a:cubicBezTo>
                    <a:lnTo>
                      <a:pt x="721433" y="270165"/>
                    </a:lnTo>
                    <a:lnTo>
                      <a:pt x="646390" y="295870"/>
                    </a:lnTo>
                    <a:cubicBezTo>
                      <a:pt x="412172" y="405184"/>
                      <a:pt x="247828" y="661095"/>
                      <a:pt x="247828" y="959362"/>
                    </a:cubicBezTo>
                    <a:cubicBezTo>
                      <a:pt x="247828" y="1058784"/>
                      <a:pt x="266089" y="1153501"/>
                      <a:pt x="299111" y="1239650"/>
                    </a:cubicBezTo>
                    <a:lnTo>
                      <a:pt x="357937" y="1359241"/>
                    </a:lnTo>
                    <a:lnTo>
                      <a:pt x="287714" y="1317182"/>
                    </a:lnTo>
                    <a:cubicBezTo>
                      <a:pt x="114128" y="1187778"/>
                      <a:pt x="0" y="968636"/>
                      <a:pt x="0" y="720080"/>
                    </a:cubicBezTo>
                    <a:cubicBezTo>
                      <a:pt x="0" y="322391"/>
                      <a:pt x="292167" y="0"/>
                      <a:pt x="65257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E715DAE5-C7D7-43DA-853C-0110C5AE3E98}"/>
                  </a:ext>
                </a:extLst>
              </p:cNvPr>
              <p:cNvSpPr/>
              <p:nvPr/>
            </p:nvSpPr>
            <p:spPr bwMode="auto">
              <a:xfrm>
                <a:off x="6260004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0" name="フリーフォーム: 図形 489">
                <a:extLst>
                  <a:ext uri="{FF2B5EF4-FFF2-40B4-BE49-F238E27FC236}">
                    <a16:creationId xmlns:a16="http://schemas.microsoft.com/office/drawing/2014/main" id="{7C9E0E86-1604-4463-92A2-83EBD707F1A2}"/>
                  </a:ext>
                </a:extLst>
              </p:cNvPr>
              <p:cNvSpPr/>
              <p:nvPr/>
            </p:nvSpPr>
            <p:spPr bwMode="auto">
              <a:xfrm flipH="1">
                <a:off x="7016277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1" name="二等辺三角形 490">
                <a:extLst>
                  <a:ext uri="{FF2B5EF4-FFF2-40B4-BE49-F238E27FC236}">
                    <a16:creationId xmlns:a16="http://schemas.microsoft.com/office/drawing/2014/main" id="{1FA46595-7129-41ED-A214-B062D975FC19}"/>
                  </a:ext>
                </a:extLst>
              </p:cNvPr>
              <p:cNvSpPr/>
              <p:nvPr/>
            </p:nvSpPr>
            <p:spPr bwMode="auto">
              <a:xfrm>
                <a:off x="7013616" y="3038771"/>
                <a:ext cx="236628" cy="108065"/>
              </a:xfrm>
              <a:prstGeom prst="triangl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2" name="二等辺三角形 491">
                <a:extLst>
                  <a:ext uri="{FF2B5EF4-FFF2-40B4-BE49-F238E27FC236}">
                    <a16:creationId xmlns:a16="http://schemas.microsoft.com/office/drawing/2014/main" id="{04361F96-5981-4A84-8B38-68C5563E9E73}"/>
                  </a:ext>
                </a:extLst>
              </p:cNvPr>
              <p:cNvSpPr/>
              <p:nvPr/>
            </p:nvSpPr>
            <p:spPr bwMode="auto">
              <a:xfrm>
                <a:off x="6913735" y="3293377"/>
                <a:ext cx="436390" cy="154277"/>
              </a:xfrm>
              <a:prstGeom prst="triangl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93" name="フリーフォーム: 図形 492">
                <a:extLst>
                  <a:ext uri="{FF2B5EF4-FFF2-40B4-BE49-F238E27FC236}">
                    <a16:creationId xmlns:a16="http://schemas.microsoft.com/office/drawing/2014/main" id="{0D264C80-ECF3-4F2B-89E9-EA54EDD6FD80}"/>
                  </a:ext>
                </a:extLst>
              </p:cNvPr>
              <p:cNvSpPr/>
              <p:nvPr/>
            </p:nvSpPr>
            <p:spPr bwMode="auto">
              <a:xfrm>
                <a:off x="637785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4" name="フリーフォーム: 図形 493">
                <a:extLst>
                  <a:ext uri="{FF2B5EF4-FFF2-40B4-BE49-F238E27FC236}">
                    <a16:creationId xmlns:a16="http://schemas.microsoft.com/office/drawing/2014/main" id="{C5EBA0DE-889C-4345-8400-E1224ED4F801}"/>
                  </a:ext>
                </a:extLst>
              </p:cNvPr>
              <p:cNvSpPr/>
              <p:nvPr/>
            </p:nvSpPr>
            <p:spPr bwMode="auto">
              <a:xfrm>
                <a:off x="737480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AD823D8F-D8C8-4BE8-A774-3078B72BB23D}"/>
                </a:ext>
              </a:extLst>
            </p:cNvPr>
            <p:cNvSpPr/>
            <p:nvPr/>
          </p:nvSpPr>
          <p:spPr bwMode="auto">
            <a:xfrm>
              <a:off x="4500117" y="-1061016"/>
              <a:ext cx="693873" cy="160537"/>
            </a:xfrm>
            <a:custGeom>
              <a:avLst/>
              <a:gdLst>
                <a:gd name="connsiteX0" fmla="*/ 32482 w 693873"/>
                <a:gd name="connsiteY0" fmla="*/ 0 h 160537"/>
                <a:gd name="connsiteX1" fmla="*/ 45765 w 693873"/>
                <a:gd name="connsiteY1" fmla="*/ 13667 h 160537"/>
                <a:gd name="connsiteX2" fmla="*/ 346936 w 693873"/>
                <a:gd name="connsiteY2" fmla="*/ 82159 h 160537"/>
                <a:gd name="connsiteX3" fmla="*/ 648108 w 693873"/>
                <a:gd name="connsiteY3" fmla="*/ 13667 h 160537"/>
                <a:gd name="connsiteX4" fmla="*/ 661391 w 693873"/>
                <a:gd name="connsiteY4" fmla="*/ 0 h 160537"/>
                <a:gd name="connsiteX5" fmla="*/ 691935 w 693873"/>
                <a:gd name="connsiteY5" fmla="*/ 31427 h 160537"/>
                <a:gd name="connsiteX6" fmla="*/ 693873 w 693873"/>
                <a:gd name="connsiteY6" fmla="*/ 39189 h 160537"/>
                <a:gd name="connsiteX7" fmla="*/ 691935 w 693873"/>
                <a:gd name="connsiteY7" fmla="*/ 46950 h 160537"/>
                <a:gd name="connsiteX8" fmla="*/ 346936 w 693873"/>
                <a:gd name="connsiteY8" fmla="*/ 160537 h 160537"/>
                <a:gd name="connsiteX9" fmla="*/ 1937 w 693873"/>
                <a:gd name="connsiteY9" fmla="*/ 46950 h 160537"/>
                <a:gd name="connsiteX10" fmla="*/ 0 w 693873"/>
                <a:gd name="connsiteY10" fmla="*/ 39189 h 160537"/>
                <a:gd name="connsiteX11" fmla="*/ 1937 w 693873"/>
                <a:gd name="connsiteY11" fmla="*/ 31427 h 16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3873" h="160537">
                  <a:moveTo>
                    <a:pt x="32482" y="0"/>
                  </a:moveTo>
                  <a:lnTo>
                    <a:pt x="45765" y="13667"/>
                  </a:lnTo>
                  <a:cubicBezTo>
                    <a:pt x="107529" y="54730"/>
                    <a:pt x="219303" y="82159"/>
                    <a:pt x="346936" y="82159"/>
                  </a:cubicBezTo>
                  <a:cubicBezTo>
                    <a:pt x="474570" y="82159"/>
                    <a:pt x="586344" y="54730"/>
                    <a:pt x="648108" y="13667"/>
                  </a:cubicBezTo>
                  <a:lnTo>
                    <a:pt x="661391" y="0"/>
                  </a:lnTo>
                  <a:lnTo>
                    <a:pt x="691935" y="31427"/>
                  </a:lnTo>
                  <a:lnTo>
                    <a:pt x="693873" y="39189"/>
                  </a:lnTo>
                  <a:lnTo>
                    <a:pt x="691935" y="46950"/>
                  </a:lnTo>
                  <a:cubicBezTo>
                    <a:pt x="659099" y="111774"/>
                    <a:pt x="517114" y="160537"/>
                    <a:pt x="346936" y="160537"/>
                  </a:cubicBezTo>
                  <a:cubicBezTo>
                    <a:pt x="176758" y="160537"/>
                    <a:pt x="34775" y="111774"/>
                    <a:pt x="1937" y="46950"/>
                  </a:cubicBezTo>
                  <a:lnTo>
                    <a:pt x="0" y="39189"/>
                  </a:lnTo>
                  <a:lnTo>
                    <a:pt x="1937" y="31427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873B6D05-3EB8-4126-9F7C-219A34938735}"/>
                </a:ext>
              </a:extLst>
            </p:cNvPr>
            <p:cNvSpPr/>
            <p:nvPr/>
          </p:nvSpPr>
          <p:spPr bwMode="auto">
            <a:xfrm>
              <a:off x="5503417" y="-1061016"/>
              <a:ext cx="693873" cy="160537"/>
            </a:xfrm>
            <a:custGeom>
              <a:avLst/>
              <a:gdLst>
                <a:gd name="connsiteX0" fmla="*/ 32482 w 693873"/>
                <a:gd name="connsiteY0" fmla="*/ 0 h 160537"/>
                <a:gd name="connsiteX1" fmla="*/ 45765 w 693873"/>
                <a:gd name="connsiteY1" fmla="*/ 13667 h 160537"/>
                <a:gd name="connsiteX2" fmla="*/ 346936 w 693873"/>
                <a:gd name="connsiteY2" fmla="*/ 82159 h 160537"/>
                <a:gd name="connsiteX3" fmla="*/ 648108 w 693873"/>
                <a:gd name="connsiteY3" fmla="*/ 13667 h 160537"/>
                <a:gd name="connsiteX4" fmla="*/ 661391 w 693873"/>
                <a:gd name="connsiteY4" fmla="*/ 0 h 160537"/>
                <a:gd name="connsiteX5" fmla="*/ 691935 w 693873"/>
                <a:gd name="connsiteY5" fmla="*/ 31427 h 160537"/>
                <a:gd name="connsiteX6" fmla="*/ 693873 w 693873"/>
                <a:gd name="connsiteY6" fmla="*/ 39189 h 160537"/>
                <a:gd name="connsiteX7" fmla="*/ 691935 w 693873"/>
                <a:gd name="connsiteY7" fmla="*/ 46950 h 160537"/>
                <a:gd name="connsiteX8" fmla="*/ 346936 w 693873"/>
                <a:gd name="connsiteY8" fmla="*/ 160537 h 160537"/>
                <a:gd name="connsiteX9" fmla="*/ 1937 w 693873"/>
                <a:gd name="connsiteY9" fmla="*/ 46950 h 160537"/>
                <a:gd name="connsiteX10" fmla="*/ 0 w 693873"/>
                <a:gd name="connsiteY10" fmla="*/ 39189 h 160537"/>
                <a:gd name="connsiteX11" fmla="*/ 1937 w 693873"/>
                <a:gd name="connsiteY11" fmla="*/ 31427 h 16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3873" h="160537">
                  <a:moveTo>
                    <a:pt x="32482" y="0"/>
                  </a:moveTo>
                  <a:lnTo>
                    <a:pt x="45765" y="13667"/>
                  </a:lnTo>
                  <a:cubicBezTo>
                    <a:pt x="107529" y="54730"/>
                    <a:pt x="219303" y="82159"/>
                    <a:pt x="346936" y="82159"/>
                  </a:cubicBezTo>
                  <a:cubicBezTo>
                    <a:pt x="474570" y="82159"/>
                    <a:pt x="586344" y="54730"/>
                    <a:pt x="648108" y="13667"/>
                  </a:cubicBezTo>
                  <a:lnTo>
                    <a:pt x="661391" y="0"/>
                  </a:lnTo>
                  <a:lnTo>
                    <a:pt x="691935" y="31427"/>
                  </a:lnTo>
                  <a:lnTo>
                    <a:pt x="693873" y="39189"/>
                  </a:lnTo>
                  <a:lnTo>
                    <a:pt x="691935" y="46950"/>
                  </a:lnTo>
                  <a:cubicBezTo>
                    <a:pt x="659099" y="111774"/>
                    <a:pt x="517114" y="160537"/>
                    <a:pt x="346936" y="160537"/>
                  </a:cubicBezTo>
                  <a:cubicBezTo>
                    <a:pt x="176758" y="160537"/>
                    <a:pt x="34775" y="111774"/>
                    <a:pt x="1937" y="46950"/>
                  </a:cubicBezTo>
                  <a:lnTo>
                    <a:pt x="0" y="39189"/>
                  </a:lnTo>
                  <a:lnTo>
                    <a:pt x="1937" y="31427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4A76868E-4B34-4BFE-B75B-BBD3030BC419}"/>
                </a:ext>
              </a:extLst>
            </p:cNvPr>
            <p:cNvSpPr/>
            <p:nvPr/>
          </p:nvSpPr>
          <p:spPr bwMode="auto">
            <a:xfrm>
              <a:off x="4137640" y="-2274898"/>
              <a:ext cx="2468806" cy="2501666"/>
            </a:xfrm>
            <a:custGeom>
              <a:avLst/>
              <a:gdLst>
                <a:gd name="connsiteX0" fmla="*/ 1234403 w 2468806"/>
                <a:gd name="connsiteY0" fmla="*/ 0 h 2501666"/>
                <a:gd name="connsiteX1" fmla="*/ 2468806 w 2468806"/>
                <a:gd name="connsiteY1" fmla="*/ 1302978 h 2501666"/>
                <a:gd name="connsiteX2" fmla="*/ 1822793 w 2468806"/>
                <a:gd name="connsiteY2" fmla="*/ 2448694 h 2501666"/>
                <a:gd name="connsiteX3" fmla="*/ 1718617 w 2468806"/>
                <a:gd name="connsiteY3" fmla="*/ 2501666 h 2501666"/>
                <a:gd name="connsiteX4" fmla="*/ 1747782 w 2468806"/>
                <a:gd name="connsiteY4" fmla="*/ 2477246 h 2501666"/>
                <a:gd name="connsiteX5" fmla="*/ 2152611 w 2468806"/>
                <a:gd name="connsiteY5" fmla="*/ 1427872 h 2501666"/>
                <a:gd name="connsiteX6" fmla="*/ 1234403 w 2468806"/>
                <a:gd name="connsiteY6" fmla="*/ 162370 h 2501666"/>
                <a:gd name="connsiteX7" fmla="*/ 316195 w 2468806"/>
                <a:gd name="connsiteY7" fmla="*/ 1427872 h 2501666"/>
                <a:gd name="connsiteX8" fmla="*/ 721025 w 2468806"/>
                <a:gd name="connsiteY8" fmla="*/ 2477246 h 2501666"/>
                <a:gd name="connsiteX9" fmla="*/ 750190 w 2468806"/>
                <a:gd name="connsiteY9" fmla="*/ 2501666 h 2501666"/>
                <a:gd name="connsiteX10" fmla="*/ 646013 w 2468806"/>
                <a:gd name="connsiteY10" fmla="*/ 2448694 h 2501666"/>
                <a:gd name="connsiteX11" fmla="*/ 0 w 2468806"/>
                <a:gd name="connsiteY11" fmla="*/ 1302978 h 2501666"/>
                <a:gd name="connsiteX12" fmla="*/ 1234403 w 2468806"/>
                <a:gd name="connsiteY12" fmla="*/ 0 h 250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68806" h="2501666">
                  <a:moveTo>
                    <a:pt x="1234403" y="0"/>
                  </a:moveTo>
                  <a:cubicBezTo>
                    <a:pt x="1916145" y="0"/>
                    <a:pt x="2468806" y="583363"/>
                    <a:pt x="2468806" y="1302978"/>
                  </a:cubicBezTo>
                  <a:cubicBezTo>
                    <a:pt x="2468806" y="1797713"/>
                    <a:pt x="2207588" y="2228048"/>
                    <a:pt x="1822793" y="2448694"/>
                  </a:cubicBezTo>
                  <a:lnTo>
                    <a:pt x="1718617" y="2501666"/>
                  </a:lnTo>
                  <a:lnTo>
                    <a:pt x="1747782" y="2477246"/>
                  </a:lnTo>
                  <a:cubicBezTo>
                    <a:pt x="1992027" y="2249826"/>
                    <a:pt x="2152611" y="1864695"/>
                    <a:pt x="2152611" y="1427872"/>
                  </a:cubicBezTo>
                  <a:cubicBezTo>
                    <a:pt x="2152611" y="728955"/>
                    <a:pt x="1741515" y="162370"/>
                    <a:pt x="1234403" y="162370"/>
                  </a:cubicBezTo>
                  <a:cubicBezTo>
                    <a:pt x="727291" y="162370"/>
                    <a:pt x="316195" y="728955"/>
                    <a:pt x="316195" y="1427872"/>
                  </a:cubicBezTo>
                  <a:cubicBezTo>
                    <a:pt x="316195" y="1864695"/>
                    <a:pt x="476780" y="2249826"/>
                    <a:pt x="721025" y="2477246"/>
                  </a:cubicBezTo>
                  <a:lnTo>
                    <a:pt x="750190" y="2501666"/>
                  </a:lnTo>
                  <a:lnTo>
                    <a:pt x="646013" y="2448694"/>
                  </a:lnTo>
                  <a:cubicBezTo>
                    <a:pt x="261219" y="2228048"/>
                    <a:pt x="0" y="1797713"/>
                    <a:pt x="0" y="1302978"/>
                  </a:cubicBezTo>
                  <a:cubicBezTo>
                    <a:pt x="0" y="583363"/>
                    <a:pt x="552661" y="0"/>
                    <a:pt x="12344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FD7C0750-D108-4853-994C-4E5A92A5BFDF}"/>
                </a:ext>
              </a:extLst>
            </p:cNvPr>
            <p:cNvGrpSpPr/>
            <p:nvPr/>
          </p:nvGrpSpPr>
          <p:grpSpPr>
            <a:xfrm>
              <a:off x="4301628" y="-976402"/>
              <a:ext cx="2137272" cy="1359648"/>
              <a:chOff x="4106112" y="-976402"/>
              <a:chExt cx="2528303" cy="1359648"/>
            </a:xfrm>
          </p:grpSpPr>
          <p:grpSp>
            <p:nvGrpSpPr>
              <p:cNvPr id="453" name="グループ化 452">
                <a:extLst>
                  <a:ext uri="{FF2B5EF4-FFF2-40B4-BE49-F238E27FC236}">
                    <a16:creationId xmlns:a16="http://schemas.microsoft.com/office/drawing/2014/main" id="{7B92E82B-05AF-4EA9-B12C-3003838B287A}"/>
                  </a:ext>
                </a:extLst>
              </p:cNvPr>
              <p:cNvGrpSpPr/>
              <p:nvPr/>
            </p:nvGrpSpPr>
            <p:grpSpPr>
              <a:xfrm>
                <a:off x="4244809" y="-653053"/>
                <a:ext cx="2249447" cy="1036299"/>
                <a:chOff x="3186100" y="-615702"/>
                <a:chExt cx="2249447" cy="1036299"/>
              </a:xfrm>
            </p:grpSpPr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304120BC-8C9F-4B2F-BE02-55AA3723FD39}"/>
                    </a:ext>
                  </a:extLst>
                </p:cNvPr>
                <p:cNvSpPr/>
                <p:nvPr/>
              </p:nvSpPr>
              <p:spPr bwMode="auto">
                <a:xfrm>
                  <a:off x="3186100" y="-615702"/>
                  <a:ext cx="2249447" cy="999063"/>
                </a:xfrm>
                <a:custGeom>
                  <a:avLst/>
                  <a:gdLst>
                    <a:gd name="connsiteX0" fmla="*/ 31249 w 2249447"/>
                    <a:gd name="connsiteY0" fmla="*/ 0 h 999063"/>
                    <a:gd name="connsiteX1" fmla="*/ 1120118 w 2249447"/>
                    <a:gd name="connsiteY1" fmla="*/ 967064 h 999063"/>
                    <a:gd name="connsiteX2" fmla="*/ 2218262 w 2249447"/>
                    <a:gd name="connsiteY2" fmla="*/ 10255 h 999063"/>
                    <a:gd name="connsiteX3" fmla="*/ 2249447 w 2249447"/>
                    <a:gd name="connsiteY3" fmla="*/ 17410 h 999063"/>
                    <a:gd name="connsiteX4" fmla="*/ 1119969 w 2249447"/>
                    <a:gd name="connsiteY4" fmla="*/ 999048 h 999063"/>
                    <a:gd name="connsiteX5" fmla="*/ 0 w 2249447"/>
                    <a:gd name="connsiteY5" fmla="*/ 6864 h 99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49447" h="999063">
                      <a:moveTo>
                        <a:pt x="31249" y="0"/>
                      </a:moveTo>
                      <a:cubicBezTo>
                        <a:pt x="136558" y="560469"/>
                        <a:pt x="591123" y="964185"/>
                        <a:pt x="1120118" y="967064"/>
                      </a:cubicBezTo>
                      <a:cubicBezTo>
                        <a:pt x="1649698" y="969947"/>
                        <a:pt x="2108339" y="570334"/>
                        <a:pt x="2218262" y="10255"/>
                      </a:cubicBezTo>
                      <a:lnTo>
                        <a:pt x="2249447" y="17410"/>
                      </a:lnTo>
                      <a:cubicBezTo>
                        <a:pt x="2136188" y="592074"/>
                        <a:pt x="1664526" y="1001999"/>
                        <a:pt x="1119969" y="999048"/>
                      </a:cubicBezTo>
                      <a:cubicBezTo>
                        <a:pt x="575996" y="996099"/>
                        <a:pt x="108508" y="581950"/>
                        <a:pt x="0" y="686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67" name="楕円 466">
                  <a:extLst>
                    <a:ext uri="{FF2B5EF4-FFF2-40B4-BE49-F238E27FC236}">
                      <a16:creationId xmlns:a16="http://schemas.microsoft.com/office/drawing/2014/main" id="{44D09DD7-E657-4970-ACE9-0683764F3C02}"/>
                    </a:ext>
                  </a:extLst>
                </p:cNvPr>
                <p:cNvSpPr/>
                <p:nvPr/>
              </p:nvSpPr>
              <p:spPr bwMode="auto">
                <a:xfrm>
                  <a:off x="4266496" y="309135"/>
                  <a:ext cx="96443" cy="11146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454" name="グループ化 453">
                <a:extLst>
                  <a:ext uri="{FF2B5EF4-FFF2-40B4-BE49-F238E27FC236}">
                    <a16:creationId xmlns:a16="http://schemas.microsoft.com/office/drawing/2014/main" id="{E86B2886-CDAD-48C0-B621-4D531E39FCAB}"/>
                  </a:ext>
                </a:extLst>
              </p:cNvPr>
              <p:cNvGrpSpPr/>
              <p:nvPr/>
            </p:nvGrpSpPr>
            <p:grpSpPr>
              <a:xfrm rot="20902343">
                <a:off x="4106112" y="-976402"/>
                <a:ext cx="248540" cy="406332"/>
                <a:chOff x="3056592" y="-882826"/>
                <a:chExt cx="216439" cy="353851"/>
              </a:xfrm>
            </p:grpSpPr>
            <p:sp>
              <p:nvSpPr>
                <p:cNvPr id="461" name="楕円 460">
                  <a:extLst>
                    <a:ext uri="{FF2B5EF4-FFF2-40B4-BE49-F238E27FC236}">
                      <a16:creationId xmlns:a16="http://schemas.microsoft.com/office/drawing/2014/main" id="{107EA0D3-9C2E-4478-8E2F-8988F3F852C6}"/>
                    </a:ext>
                  </a:extLst>
                </p:cNvPr>
                <p:cNvSpPr/>
                <p:nvPr/>
              </p:nvSpPr>
              <p:spPr bwMode="auto">
                <a:xfrm>
                  <a:off x="3141753" y="-591055"/>
                  <a:ext cx="49122" cy="6208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62" name="楕円 461">
                  <a:extLst>
                    <a:ext uri="{FF2B5EF4-FFF2-40B4-BE49-F238E27FC236}">
                      <a16:creationId xmlns:a16="http://schemas.microsoft.com/office/drawing/2014/main" id="{1F0F1D6E-2AAC-468C-B599-14D8E9500033}"/>
                    </a:ext>
                  </a:extLst>
                </p:cNvPr>
                <p:cNvSpPr/>
                <p:nvPr/>
              </p:nvSpPr>
              <p:spPr bwMode="auto">
                <a:xfrm>
                  <a:off x="3117940" y="-702469"/>
                  <a:ext cx="96748" cy="143044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463" name="グループ化 462">
                  <a:extLst>
                    <a:ext uri="{FF2B5EF4-FFF2-40B4-BE49-F238E27FC236}">
                      <a16:creationId xmlns:a16="http://schemas.microsoft.com/office/drawing/2014/main" id="{53D2D2D1-B203-4F37-82DF-9AA56EE9A93B}"/>
                    </a:ext>
                  </a:extLst>
                </p:cNvPr>
                <p:cNvGrpSpPr/>
                <p:nvPr/>
              </p:nvGrpSpPr>
              <p:grpSpPr>
                <a:xfrm>
                  <a:off x="3056592" y="-882826"/>
                  <a:ext cx="216439" cy="255557"/>
                  <a:chOff x="3056592" y="-882826"/>
                  <a:chExt cx="216439" cy="255557"/>
                </a:xfrm>
              </p:grpSpPr>
              <p:sp>
                <p:nvSpPr>
                  <p:cNvPr id="464" name="楕円 463">
                    <a:extLst>
                      <a:ext uri="{FF2B5EF4-FFF2-40B4-BE49-F238E27FC236}">
                        <a16:creationId xmlns:a16="http://schemas.microsoft.com/office/drawing/2014/main" id="{1278B31E-F385-4B96-A60A-A6054CB738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56592" y="-882826"/>
                    <a:ext cx="216439" cy="25555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465" name="楕円 464">
                    <a:extLst>
                      <a:ext uri="{FF2B5EF4-FFF2-40B4-BE49-F238E27FC236}">
                        <a16:creationId xmlns:a16="http://schemas.microsoft.com/office/drawing/2014/main" id="{CD7ADDD4-AB59-4452-B337-5F5349F44E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64656" y="-825499"/>
                    <a:ext cx="77528" cy="140904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</p:grpSp>
          <p:grpSp>
            <p:nvGrpSpPr>
              <p:cNvPr id="455" name="グループ化 454">
                <a:extLst>
                  <a:ext uri="{FF2B5EF4-FFF2-40B4-BE49-F238E27FC236}">
                    <a16:creationId xmlns:a16="http://schemas.microsoft.com/office/drawing/2014/main" id="{A945AC15-8E05-407F-8BB0-57BBC60A4315}"/>
                  </a:ext>
                </a:extLst>
              </p:cNvPr>
              <p:cNvGrpSpPr/>
              <p:nvPr/>
            </p:nvGrpSpPr>
            <p:grpSpPr>
              <a:xfrm rot="697657" flipH="1">
                <a:off x="6385875" y="-976401"/>
                <a:ext cx="248540" cy="406332"/>
                <a:chOff x="3056592" y="-882826"/>
                <a:chExt cx="216439" cy="353851"/>
              </a:xfrm>
            </p:grpSpPr>
            <p:sp>
              <p:nvSpPr>
                <p:cNvPr id="456" name="楕円 455">
                  <a:extLst>
                    <a:ext uri="{FF2B5EF4-FFF2-40B4-BE49-F238E27FC236}">
                      <a16:creationId xmlns:a16="http://schemas.microsoft.com/office/drawing/2014/main" id="{CD354A9E-B46B-4249-B10A-1C24E31F02FA}"/>
                    </a:ext>
                  </a:extLst>
                </p:cNvPr>
                <p:cNvSpPr/>
                <p:nvPr/>
              </p:nvSpPr>
              <p:spPr bwMode="auto">
                <a:xfrm>
                  <a:off x="3141753" y="-591055"/>
                  <a:ext cx="49122" cy="6208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57" name="楕円 456">
                  <a:extLst>
                    <a:ext uri="{FF2B5EF4-FFF2-40B4-BE49-F238E27FC236}">
                      <a16:creationId xmlns:a16="http://schemas.microsoft.com/office/drawing/2014/main" id="{FD5B45B6-F9BC-4323-A4F1-8546882286E6}"/>
                    </a:ext>
                  </a:extLst>
                </p:cNvPr>
                <p:cNvSpPr/>
                <p:nvPr/>
              </p:nvSpPr>
              <p:spPr bwMode="auto">
                <a:xfrm>
                  <a:off x="3117940" y="-702469"/>
                  <a:ext cx="96748" cy="143044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458" name="グループ化 457">
                  <a:extLst>
                    <a:ext uri="{FF2B5EF4-FFF2-40B4-BE49-F238E27FC236}">
                      <a16:creationId xmlns:a16="http://schemas.microsoft.com/office/drawing/2014/main" id="{A9E8AFBB-D978-4789-A586-720B7270CF6D}"/>
                    </a:ext>
                  </a:extLst>
                </p:cNvPr>
                <p:cNvGrpSpPr/>
                <p:nvPr/>
              </p:nvGrpSpPr>
              <p:grpSpPr>
                <a:xfrm>
                  <a:off x="3056592" y="-882826"/>
                  <a:ext cx="216439" cy="255557"/>
                  <a:chOff x="3056592" y="-882826"/>
                  <a:chExt cx="216439" cy="255557"/>
                </a:xfrm>
              </p:grpSpPr>
              <p:sp>
                <p:nvSpPr>
                  <p:cNvPr id="459" name="楕円 458">
                    <a:extLst>
                      <a:ext uri="{FF2B5EF4-FFF2-40B4-BE49-F238E27FC236}">
                        <a16:creationId xmlns:a16="http://schemas.microsoft.com/office/drawing/2014/main" id="{5D17E23D-70A3-4167-AC0C-36956C8032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56592" y="-882826"/>
                    <a:ext cx="216439" cy="25555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460" name="楕円 459">
                    <a:extLst>
                      <a:ext uri="{FF2B5EF4-FFF2-40B4-BE49-F238E27FC236}">
                        <a16:creationId xmlns:a16="http://schemas.microsoft.com/office/drawing/2014/main" id="{A477560E-8B64-4A54-9F25-21179BE8A7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64656" y="-825499"/>
                    <a:ext cx="77528" cy="140904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</p:grpSp>
        </p:grp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A8C96109-D7A5-4A09-96D5-B5D1B04F5384}"/>
                </a:ext>
              </a:extLst>
            </p:cNvPr>
            <p:cNvGrpSpPr/>
            <p:nvPr/>
          </p:nvGrpSpPr>
          <p:grpSpPr>
            <a:xfrm>
              <a:off x="5113165" y="360867"/>
              <a:ext cx="585148" cy="558603"/>
              <a:chOff x="5316568" y="4256376"/>
              <a:chExt cx="585148" cy="558603"/>
            </a:xfrm>
          </p:grpSpPr>
          <p:sp>
            <p:nvSpPr>
              <p:cNvPr id="448" name="四角形: 角を丸くする 447">
                <a:extLst>
                  <a:ext uri="{FF2B5EF4-FFF2-40B4-BE49-F238E27FC236}">
                    <a16:creationId xmlns:a16="http://schemas.microsoft.com/office/drawing/2014/main" id="{29F8AC74-C1C2-46E1-B65A-6DDF5B01C250}"/>
                  </a:ext>
                </a:extLst>
              </p:cNvPr>
              <p:cNvSpPr/>
              <p:nvPr/>
            </p:nvSpPr>
            <p:spPr bwMode="auto">
              <a:xfrm rot="19978608" flipV="1">
                <a:off x="5714511" y="4349476"/>
                <a:ext cx="101314" cy="22137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49" name="グループ化 448">
                <a:extLst>
                  <a:ext uri="{FF2B5EF4-FFF2-40B4-BE49-F238E27FC236}">
                    <a16:creationId xmlns:a16="http://schemas.microsoft.com/office/drawing/2014/main" id="{FD4518B8-F645-4A7C-9D11-BD0E9777F308}"/>
                  </a:ext>
                </a:extLst>
              </p:cNvPr>
              <p:cNvGrpSpPr/>
              <p:nvPr/>
            </p:nvGrpSpPr>
            <p:grpSpPr>
              <a:xfrm>
                <a:off x="5316568" y="4256376"/>
                <a:ext cx="456771" cy="367786"/>
                <a:chOff x="3978711" y="4877795"/>
                <a:chExt cx="558294" cy="518583"/>
              </a:xfrm>
            </p:grpSpPr>
            <p:sp>
              <p:nvSpPr>
                <p:cNvPr id="451" name="四角形: 角を丸くする 311">
                  <a:extLst>
                    <a:ext uri="{FF2B5EF4-FFF2-40B4-BE49-F238E27FC236}">
                      <a16:creationId xmlns:a16="http://schemas.microsoft.com/office/drawing/2014/main" id="{74F11EDB-1CEA-4AC4-A2E9-038507F43F5D}"/>
                    </a:ext>
                  </a:extLst>
                </p:cNvPr>
                <p:cNvSpPr/>
                <p:nvPr/>
              </p:nvSpPr>
              <p:spPr bwMode="auto">
                <a:xfrm>
                  <a:off x="3978713" y="4912577"/>
                  <a:ext cx="558292" cy="483801"/>
                </a:xfrm>
                <a:custGeom>
                  <a:avLst/>
                  <a:gdLst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42937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9236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43917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292" h="483801">
                      <a:moveTo>
                        <a:pt x="0" y="42937"/>
                      </a:moveTo>
                      <a:cubicBezTo>
                        <a:pt x="0" y="19224"/>
                        <a:pt x="19224" y="0"/>
                        <a:pt x="42937" y="0"/>
                      </a:cubicBezTo>
                      <a:lnTo>
                        <a:pt x="515355" y="0"/>
                      </a:lnTo>
                      <a:cubicBezTo>
                        <a:pt x="539068" y="0"/>
                        <a:pt x="558292" y="19224"/>
                        <a:pt x="558292" y="42937"/>
                      </a:cubicBezTo>
                      <a:lnTo>
                        <a:pt x="484474" y="440864"/>
                      </a:lnTo>
                      <a:cubicBezTo>
                        <a:pt x="484474" y="464577"/>
                        <a:pt x="467630" y="483801"/>
                        <a:pt x="443917" y="483801"/>
                      </a:cubicBezTo>
                      <a:lnTo>
                        <a:pt x="97706" y="483801"/>
                      </a:lnTo>
                      <a:cubicBezTo>
                        <a:pt x="73993" y="483801"/>
                        <a:pt x="66675" y="464577"/>
                        <a:pt x="66675" y="440864"/>
                      </a:cubicBezTo>
                      <a:lnTo>
                        <a:pt x="0" y="4293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2" name="四角形: 角を丸くする 451">
                  <a:extLst>
                    <a:ext uri="{FF2B5EF4-FFF2-40B4-BE49-F238E27FC236}">
                      <a16:creationId xmlns:a16="http://schemas.microsoft.com/office/drawing/2014/main" id="{3D1186E3-08BE-4B05-BDAD-A1809671D893}"/>
                    </a:ext>
                  </a:extLst>
                </p:cNvPr>
                <p:cNvSpPr/>
                <p:nvPr/>
              </p:nvSpPr>
              <p:spPr bwMode="auto">
                <a:xfrm>
                  <a:off x="3978711" y="4877795"/>
                  <a:ext cx="558292" cy="77490"/>
                </a:xfrm>
                <a:prstGeom prst="roundRect">
                  <a:avLst>
                    <a:gd name="adj" fmla="val 34389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24D7CD88-573A-4786-951C-ABF1A2148996}"/>
                  </a:ext>
                </a:extLst>
              </p:cNvPr>
              <p:cNvSpPr/>
              <p:nvPr/>
            </p:nvSpPr>
            <p:spPr bwMode="auto">
              <a:xfrm rot="5400000" flipV="1">
                <a:off x="5439414" y="4352677"/>
                <a:ext cx="351136" cy="573468"/>
              </a:xfrm>
              <a:custGeom>
                <a:avLst/>
                <a:gdLst>
                  <a:gd name="connsiteX0" fmla="*/ 0 w 351136"/>
                  <a:gd name="connsiteY0" fmla="*/ 119121 h 653441"/>
                  <a:gd name="connsiteX1" fmla="*/ 0 w 351136"/>
                  <a:gd name="connsiteY1" fmla="*/ 312485 h 653441"/>
                  <a:gd name="connsiteX2" fmla="*/ 0 w 351136"/>
                  <a:gd name="connsiteY2" fmla="*/ 449883 h 653441"/>
                  <a:gd name="connsiteX3" fmla="*/ 0 w 351136"/>
                  <a:gd name="connsiteY3" fmla="*/ 482962 h 653441"/>
                  <a:gd name="connsiteX4" fmla="*/ 170478 w 351136"/>
                  <a:gd name="connsiteY4" fmla="*/ 653440 h 653441"/>
                  <a:gd name="connsiteX5" fmla="*/ 180657 w 351136"/>
                  <a:gd name="connsiteY5" fmla="*/ 653441 h 653441"/>
                  <a:gd name="connsiteX6" fmla="*/ 351135 w 351136"/>
                  <a:gd name="connsiteY6" fmla="*/ 482963 h 653441"/>
                  <a:gd name="connsiteX7" fmla="*/ 351135 w 351136"/>
                  <a:gd name="connsiteY7" fmla="*/ 354078 h 653441"/>
                  <a:gd name="connsiteX8" fmla="*/ 351136 w 351136"/>
                  <a:gd name="connsiteY8" fmla="*/ 150602 h 653441"/>
                  <a:gd name="connsiteX9" fmla="*/ 316477 w 351136"/>
                  <a:gd name="connsiteY9" fmla="*/ 115943 h 653441"/>
                  <a:gd name="connsiteX10" fmla="*/ 281818 w 351136"/>
                  <a:gd name="connsiteY10" fmla="*/ 150602 h 653441"/>
                  <a:gd name="connsiteX11" fmla="*/ 281818 w 351136"/>
                  <a:gd name="connsiteY11" fmla="*/ 312485 h 653441"/>
                  <a:gd name="connsiteX12" fmla="*/ 275346 w 351136"/>
                  <a:gd name="connsiteY12" fmla="*/ 312485 h 653441"/>
                  <a:gd name="connsiteX13" fmla="*/ 275346 w 351136"/>
                  <a:gd name="connsiteY13" fmla="*/ 112400 h 653441"/>
                  <a:gd name="connsiteX14" fmla="*/ 232518 w 351136"/>
                  <a:gd name="connsiteY14" fmla="*/ 69572 h 653441"/>
                  <a:gd name="connsiteX15" fmla="*/ 189690 w 351136"/>
                  <a:gd name="connsiteY15" fmla="*/ 112400 h 653441"/>
                  <a:gd name="connsiteX16" fmla="*/ 189690 w 351136"/>
                  <a:gd name="connsiteY16" fmla="*/ 312485 h 653441"/>
                  <a:gd name="connsiteX17" fmla="*/ 180501 w 351136"/>
                  <a:gd name="connsiteY17" fmla="*/ 312485 h 653441"/>
                  <a:gd name="connsiteX18" fmla="*/ 180501 w 351136"/>
                  <a:gd name="connsiteY18" fmla="*/ 42828 h 653441"/>
                  <a:gd name="connsiteX19" fmla="*/ 137673 w 351136"/>
                  <a:gd name="connsiteY19" fmla="*/ 0 h 653441"/>
                  <a:gd name="connsiteX20" fmla="*/ 94845 w 351136"/>
                  <a:gd name="connsiteY20" fmla="*/ 42828 h 653441"/>
                  <a:gd name="connsiteX21" fmla="*/ 94845 w 351136"/>
                  <a:gd name="connsiteY21" fmla="*/ 312485 h 653441"/>
                  <a:gd name="connsiteX22" fmla="*/ 85656 w 351136"/>
                  <a:gd name="connsiteY22" fmla="*/ 312485 h 653441"/>
                  <a:gd name="connsiteX23" fmla="*/ 85656 w 351136"/>
                  <a:gd name="connsiteY23" fmla="*/ 119121 h 653441"/>
                  <a:gd name="connsiteX24" fmla="*/ 42828 w 351136"/>
                  <a:gd name="connsiteY24" fmla="*/ 76293 h 653441"/>
                  <a:gd name="connsiteX25" fmla="*/ 0 w 351136"/>
                  <a:gd name="connsiteY25" fmla="*/ 119121 h 653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51136" h="653441">
                    <a:moveTo>
                      <a:pt x="0" y="119121"/>
                    </a:moveTo>
                    <a:lnTo>
                      <a:pt x="0" y="312485"/>
                    </a:lnTo>
                    <a:lnTo>
                      <a:pt x="0" y="449883"/>
                    </a:lnTo>
                    <a:lnTo>
                      <a:pt x="0" y="482962"/>
                    </a:lnTo>
                    <a:cubicBezTo>
                      <a:pt x="0" y="577114"/>
                      <a:pt x="76326" y="653440"/>
                      <a:pt x="170478" y="653440"/>
                    </a:cubicBezTo>
                    <a:lnTo>
                      <a:pt x="180657" y="653441"/>
                    </a:lnTo>
                    <a:cubicBezTo>
                      <a:pt x="274809" y="653441"/>
                      <a:pt x="351135" y="577115"/>
                      <a:pt x="351135" y="482963"/>
                    </a:cubicBezTo>
                    <a:lnTo>
                      <a:pt x="351135" y="354078"/>
                    </a:lnTo>
                    <a:cubicBezTo>
                      <a:pt x="351135" y="286253"/>
                      <a:pt x="351136" y="218427"/>
                      <a:pt x="351136" y="150602"/>
                    </a:cubicBezTo>
                    <a:cubicBezTo>
                      <a:pt x="351136" y="131460"/>
                      <a:pt x="335619" y="115943"/>
                      <a:pt x="316477" y="115943"/>
                    </a:cubicBezTo>
                    <a:cubicBezTo>
                      <a:pt x="297335" y="115943"/>
                      <a:pt x="281818" y="131460"/>
                      <a:pt x="281818" y="150602"/>
                    </a:cubicBezTo>
                    <a:lnTo>
                      <a:pt x="281818" y="312485"/>
                    </a:lnTo>
                    <a:lnTo>
                      <a:pt x="275346" y="312485"/>
                    </a:lnTo>
                    <a:lnTo>
                      <a:pt x="275346" y="112400"/>
                    </a:lnTo>
                    <a:cubicBezTo>
                      <a:pt x="275346" y="88747"/>
                      <a:pt x="256171" y="69572"/>
                      <a:pt x="232518" y="69572"/>
                    </a:cubicBezTo>
                    <a:cubicBezTo>
                      <a:pt x="208865" y="69572"/>
                      <a:pt x="189690" y="88747"/>
                      <a:pt x="189690" y="112400"/>
                    </a:cubicBezTo>
                    <a:lnTo>
                      <a:pt x="189690" y="312485"/>
                    </a:lnTo>
                    <a:lnTo>
                      <a:pt x="180501" y="312485"/>
                    </a:lnTo>
                    <a:lnTo>
                      <a:pt x="180501" y="42828"/>
                    </a:lnTo>
                    <a:cubicBezTo>
                      <a:pt x="180501" y="19175"/>
                      <a:pt x="161326" y="0"/>
                      <a:pt x="137673" y="0"/>
                    </a:cubicBezTo>
                    <a:cubicBezTo>
                      <a:pt x="114020" y="0"/>
                      <a:pt x="94845" y="19175"/>
                      <a:pt x="94845" y="42828"/>
                    </a:cubicBezTo>
                    <a:lnTo>
                      <a:pt x="94845" y="312485"/>
                    </a:lnTo>
                    <a:lnTo>
                      <a:pt x="85656" y="312485"/>
                    </a:lnTo>
                    <a:lnTo>
                      <a:pt x="85656" y="119121"/>
                    </a:lnTo>
                    <a:cubicBezTo>
                      <a:pt x="85656" y="95468"/>
                      <a:pt x="66481" y="76293"/>
                      <a:pt x="42828" y="76293"/>
                    </a:cubicBezTo>
                    <a:cubicBezTo>
                      <a:pt x="19175" y="76293"/>
                      <a:pt x="0" y="95468"/>
                      <a:pt x="0" y="1191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4" name="台形 443">
              <a:extLst>
                <a:ext uri="{FF2B5EF4-FFF2-40B4-BE49-F238E27FC236}">
                  <a16:creationId xmlns:a16="http://schemas.microsoft.com/office/drawing/2014/main" id="{7F258131-6D5D-4495-A5E2-52051B471035}"/>
                </a:ext>
              </a:extLst>
            </p:cNvPr>
            <p:cNvSpPr/>
            <p:nvPr/>
          </p:nvSpPr>
          <p:spPr bwMode="auto">
            <a:xfrm rot="6248521" flipH="1">
              <a:off x="5651725" y="534946"/>
              <a:ext cx="370433" cy="544046"/>
            </a:xfrm>
            <a:prstGeom prst="trapezoid">
              <a:avLst>
                <a:gd name="adj" fmla="val 27299"/>
              </a:avLst>
            </a:pr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45" name="テキスト ボックス 444">
              <a:extLst>
                <a:ext uri="{FF2B5EF4-FFF2-40B4-BE49-F238E27FC236}">
                  <a16:creationId xmlns:a16="http://schemas.microsoft.com/office/drawing/2014/main" id="{1AA9D4FF-0752-4908-A266-DE4A7221E452}"/>
                </a:ext>
              </a:extLst>
            </p:cNvPr>
            <p:cNvSpPr txBox="1"/>
            <p:nvPr/>
          </p:nvSpPr>
          <p:spPr>
            <a:xfrm rot="20700000">
              <a:off x="6007225" y="1030842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446" name="テキスト ボックス 445">
              <a:extLst>
                <a:ext uri="{FF2B5EF4-FFF2-40B4-BE49-F238E27FC236}">
                  <a16:creationId xmlns:a16="http://schemas.microsoft.com/office/drawing/2014/main" id="{76229A9D-14B5-4CD2-BC07-DD615AD3DB68}"/>
                </a:ext>
              </a:extLst>
            </p:cNvPr>
            <p:cNvSpPr txBox="1"/>
            <p:nvPr/>
          </p:nvSpPr>
          <p:spPr>
            <a:xfrm rot="900000">
              <a:off x="4613391" y="1908640"/>
              <a:ext cx="317794" cy="3616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447" name="テキスト ボックス 446">
              <a:extLst>
                <a:ext uri="{FF2B5EF4-FFF2-40B4-BE49-F238E27FC236}">
                  <a16:creationId xmlns:a16="http://schemas.microsoft.com/office/drawing/2014/main" id="{AD99335F-4816-4390-8E9E-677D954311F9}"/>
                </a:ext>
              </a:extLst>
            </p:cNvPr>
            <p:cNvSpPr txBox="1"/>
            <p:nvPr/>
          </p:nvSpPr>
          <p:spPr>
            <a:xfrm rot="20711779">
              <a:off x="4226558" y="418870"/>
              <a:ext cx="243496" cy="27709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499" name="グループ化 498">
            <a:extLst>
              <a:ext uri="{FF2B5EF4-FFF2-40B4-BE49-F238E27FC236}">
                <a16:creationId xmlns:a16="http://schemas.microsoft.com/office/drawing/2014/main" id="{14C48DEF-263D-4497-9B73-7FC6FE86C733}"/>
              </a:ext>
            </a:extLst>
          </p:cNvPr>
          <p:cNvGrpSpPr>
            <a:grpSpLocks noChangeAspect="1"/>
          </p:cNvGrpSpPr>
          <p:nvPr/>
        </p:nvGrpSpPr>
        <p:grpSpPr>
          <a:xfrm>
            <a:off x="4358723" y="4586682"/>
            <a:ext cx="1089354" cy="1713274"/>
            <a:chOff x="2934922" y="2986518"/>
            <a:chExt cx="3154605" cy="4961386"/>
          </a:xfrm>
        </p:grpSpPr>
        <p:sp>
          <p:nvSpPr>
            <p:cNvPr id="500" name="台形 499">
              <a:extLst>
                <a:ext uri="{FF2B5EF4-FFF2-40B4-BE49-F238E27FC236}">
                  <a16:creationId xmlns:a16="http://schemas.microsoft.com/office/drawing/2014/main" id="{7DD1E48F-1141-4661-8B20-150A7F28747F}"/>
                </a:ext>
              </a:extLst>
            </p:cNvPr>
            <p:cNvSpPr/>
            <p:nvPr/>
          </p:nvSpPr>
          <p:spPr bwMode="auto">
            <a:xfrm rot="12936839">
              <a:off x="4078637" y="5827379"/>
              <a:ext cx="247736" cy="436105"/>
            </a:xfrm>
            <a:prstGeom prst="trapezoid">
              <a:avLst>
                <a:gd name="adj" fmla="val 29284"/>
              </a:avLst>
            </a:prstGeom>
            <a:pattFill prst="dotGrid">
              <a:fgClr>
                <a:srgbClr val="CC6600"/>
              </a:fgClr>
              <a:bgClr>
                <a:srgbClr val="FF66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01" name="グループ化 500">
              <a:extLst>
                <a:ext uri="{FF2B5EF4-FFF2-40B4-BE49-F238E27FC236}">
                  <a16:creationId xmlns:a16="http://schemas.microsoft.com/office/drawing/2014/main" id="{A18B93D2-E852-451E-93EB-790A10C1C4D8}"/>
                </a:ext>
              </a:extLst>
            </p:cNvPr>
            <p:cNvGrpSpPr/>
            <p:nvPr/>
          </p:nvGrpSpPr>
          <p:grpSpPr>
            <a:xfrm>
              <a:off x="4158736" y="7005290"/>
              <a:ext cx="1160810" cy="942614"/>
              <a:chOff x="15005426" y="10892575"/>
              <a:chExt cx="1160810" cy="942614"/>
            </a:xfrm>
          </p:grpSpPr>
          <p:sp>
            <p:nvSpPr>
              <p:cNvPr id="558" name="四角形: 角を丸くする 557">
                <a:extLst>
                  <a:ext uri="{FF2B5EF4-FFF2-40B4-BE49-F238E27FC236}">
                    <a16:creationId xmlns:a16="http://schemas.microsoft.com/office/drawing/2014/main" id="{7148A4FC-4B77-4CB6-9DCD-8AE9D9AFA5B7}"/>
                  </a:ext>
                </a:extLst>
              </p:cNvPr>
              <p:cNvSpPr/>
              <p:nvPr/>
            </p:nvSpPr>
            <p:spPr bwMode="auto">
              <a:xfrm rot="19800000">
                <a:off x="15887148" y="11236969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59" name="四角形: 角を丸くする 558">
                <a:extLst>
                  <a:ext uri="{FF2B5EF4-FFF2-40B4-BE49-F238E27FC236}">
                    <a16:creationId xmlns:a16="http://schemas.microsoft.com/office/drawing/2014/main" id="{4DA0D27E-9043-4501-B2ED-76F5073CA23B}"/>
                  </a:ext>
                </a:extLst>
              </p:cNvPr>
              <p:cNvSpPr/>
              <p:nvPr/>
            </p:nvSpPr>
            <p:spPr bwMode="auto">
              <a:xfrm rot="19800000">
                <a:off x="15799120" y="11031972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0" name="四角形: 角を丸くする 559">
                <a:extLst>
                  <a:ext uri="{FF2B5EF4-FFF2-40B4-BE49-F238E27FC236}">
                    <a16:creationId xmlns:a16="http://schemas.microsoft.com/office/drawing/2014/main" id="{716A7155-C0AB-4717-BF3A-8BE2F2CE98BF}"/>
                  </a:ext>
                </a:extLst>
              </p:cNvPr>
              <p:cNvSpPr/>
              <p:nvPr/>
            </p:nvSpPr>
            <p:spPr bwMode="auto">
              <a:xfrm rot="19800000">
                <a:off x="15745638" y="10892575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1" name="四角形: 角を丸くする 560">
                <a:extLst>
                  <a:ext uri="{FF2B5EF4-FFF2-40B4-BE49-F238E27FC236}">
                    <a16:creationId xmlns:a16="http://schemas.microsoft.com/office/drawing/2014/main" id="{DEC98338-1AF2-4686-96AE-DB57DC0D04D1}"/>
                  </a:ext>
                </a:extLst>
              </p:cNvPr>
              <p:cNvSpPr/>
              <p:nvPr/>
            </p:nvSpPr>
            <p:spPr bwMode="auto">
              <a:xfrm>
                <a:off x="15309168" y="11036727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フリーフォーム: 図形 561">
                <a:extLst>
                  <a:ext uri="{FF2B5EF4-FFF2-40B4-BE49-F238E27FC236}">
                    <a16:creationId xmlns:a16="http://schemas.microsoft.com/office/drawing/2014/main" id="{9520D2AA-C080-4C36-95D0-E7B474F2055D}"/>
                  </a:ext>
                </a:extLst>
              </p:cNvPr>
              <p:cNvSpPr/>
              <p:nvPr/>
            </p:nvSpPr>
            <p:spPr bwMode="auto">
              <a:xfrm>
                <a:off x="15005426" y="11655169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3" name="四角形: 角を丸くする 562">
                <a:extLst>
                  <a:ext uri="{FF2B5EF4-FFF2-40B4-BE49-F238E27FC236}">
                    <a16:creationId xmlns:a16="http://schemas.microsoft.com/office/drawing/2014/main" id="{F4202F47-FC31-4DF2-B257-CF1717D99A94}"/>
                  </a:ext>
                </a:extLst>
              </p:cNvPr>
              <p:cNvSpPr/>
              <p:nvPr/>
            </p:nvSpPr>
            <p:spPr bwMode="auto">
              <a:xfrm>
                <a:off x="15309168" y="11344079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02" name="台形 501">
              <a:extLst>
                <a:ext uri="{FF2B5EF4-FFF2-40B4-BE49-F238E27FC236}">
                  <a16:creationId xmlns:a16="http://schemas.microsoft.com/office/drawing/2014/main" id="{513857CD-E653-4E53-8C89-9EF3C3E9009E}"/>
                </a:ext>
              </a:extLst>
            </p:cNvPr>
            <p:cNvSpPr/>
            <p:nvPr/>
          </p:nvSpPr>
          <p:spPr bwMode="auto">
            <a:xfrm rot="19800000" flipH="1">
              <a:off x="5113222" y="5782656"/>
              <a:ext cx="253038" cy="538484"/>
            </a:xfrm>
            <a:prstGeom prst="trapezoid">
              <a:avLst>
                <a:gd name="adj" fmla="val 25108"/>
              </a:avLst>
            </a:pr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03" name="フリーフォーム: 図形 502">
              <a:extLst>
                <a:ext uri="{FF2B5EF4-FFF2-40B4-BE49-F238E27FC236}">
                  <a16:creationId xmlns:a16="http://schemas.microsoft.com/office/drawing/2014/main" id="{3BE43968-861A-461E-B28A-3A05C3976DC3}"/>
                </a:ext>
              </a:extLst>
            </p:cNvPr>
            <p:cNvSpPr/>
            <p:nvPr/>
          </p:nvSpPr>
          <p:spPr bwMode="auto">
            <a:xfrm>
              <a:off x="3440777" y="2986518"/>
              <a:ext cx="2648750" cy="2555905"/>
            </a:xfrm>
            <a:custGeom>
              <a:avLst/>
              <a:gdLst>
                <a:gd name="connsiteX0" fmla="*/ 1294223 w 2588446"/>
                <a:gd name="connsiteY0" fmla="*/ 0 h 2647023"/>
                <a:gd name="connsiteX1" fmla="*/ 2588446 w 2588446"/>
                <a:gd name="connsiteY1" fmla="*/ 1258070 h 2647023"/>
                <a:gd name="connsiteX2" fmla="*/ 2585200 w 2588446"/>
                <a:gd name="connsiteY2" fmla="*/ 1320561 h 2647023"/>
                <a:gd name="connsiteX3" fmla="*/ 2588446 w 2588446"/>
                <a:gd name="connsiteY3" fmla="*/ 1383332 h 2647023"/>
                <a:gd name="connsiteX4" fmla="*/ 1294223 w 2588446"/>
                <a:gd name="connsiteY4" fmla="*/ 2647023 h 2647023"/>
                <a:gd name="connsiteX5" fmla="*/ 0 w 2588446"/>
                <a:gd name="connsiteY5" fmla="*/ 1383332 h 2647023"/>
                <a:gd name="connsiteX6" fmla="*/ 3246 w 2588446"/>
                <a:gd name="connsiteY6" fmla="*/ 1320561 h 2647023"/>
                <a:gd name="connsiteX7" fmla="*/ 0 w 2588446"/>
                <a:gd name="connsiteY7" fmla="*/ 1258070 h 2647023"/>
                <a:gd name="connsiteX8" fmla="*/ 1294223 w 2588446"/>
                <a:gd name="connsiteY8" fmla="*/ 0 h 26470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588446" h="2647023">
                  <a:moveTo>
                    <a:pt x="1294223" y="0"/>
                  </a:moveTo>
                  <a:cubicBezTo>
                    <a:pt x="2009003" y="0"/>
                    <a:pt x="2588446" y="563257"/>
                    <a:pt x="2588446" y="1258070"/>
                  </a:cubicBezTo>
                  <a:lnTo>
                    <a:pt x="2585200" y="1320561"/>
                  </a:lnTo>
                  <a:lnTo>
                    <a:pt x="2588446" y="1383332"/>
                  </a:lnTo>
                  <a:cubicBezTo>
                    <a:pt x="2588446" y="2081249"/>
                    <a:pt x="2009003" y="2647023"/>
                    <a:pt x="1294223" y="2647023"/>
                  </a:cubicBezTo>
                  <a:cubicBezTo>
                    <a:pt x="579443" y="2647023"/>
                    <a:pt x="0" y="2081249"/>
                    <a:pt x="0" y="1383332"/>
                  </a:cubicBezTo>
                  <a:lnTo>
                    <a:pt x="3246" y="1320561"/>
                  </a:lnTo>
                  <a:lnTo>
                    <a:pt x="0" y="1258070"/>
                  </a:lnTo>
                  <a:cubicBezTo>
                    <a:pt x="0" y="563257"/>
                    <a:pt x="579443" y="0"/>
                    <a:pt x="129422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4" name="四角形: 上の 2 つの角を丸める 503">
              <a:extLst>
                <a:ext uri="{FF2B5EF4-FFF2-40B4-BE49-F238E27FC236}">
                  <a16:creationId xmlns:a16="http://schemas.microsoft.com/office/drawing/2014/main" id="{9F5D2109-F738-4558-A3B5-E820EC3DDD30}"/>
                </a:ext>
              </a:extLst>
            </p:cNvPr>
            <p:cNvSpPr/>
            <p:nvPr/>
          </p:nvSpPr>
          <p:spPr bwMode="auto">
            <a:xfrm>
              <a:off x="4317476" y="5684151"/>
              <a:ext cx="858463" cy="981625"/>
            </a:xfrm>
            <a:prstGeom prst="round2SameRect">
              <a:avLst>
                <a:gd name="adj1" fmla="val 31731"/>
                <a:gd name="adj2" fmla="val 0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フリーフォーム: 図形 504">
              <a:extLst>
                <a:ext uri="{FF2B5EF4-FFF2-40B4-BE49-F238E27FC236}">
                  <a16:creationId xmlns:a16="http://schemas.microsoft.com/office/drawing/2014/main" id="{EC8BB7CE-EF37-4542-8A8D-6CF86DC2CA4C}"/>
                </a:ext>
              </a:extLst>
            </p:cNvPr>
            <p:cNvSpPr/>
            <p:nvPr/>
          </p:nvSpPr>
          <p:spPr bwMode="auto">
            <a:xfrm>
              <a:off x="4556946" y="5328551"/>
              <a:ext cx="368367" cy="455045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538389"/>
                <a:gd name="connsiteX1" fmla="*/ 401038 w 577050"/>
                <a:gd name="connsiteY1" fmla="*/ 0 h 538389"/>
                <a:gd name="connsiteX2" fmla="*/ 489938 w 577050"/>
                <a:gd name="connsiteY2" fmla="*/ 355600 h 538389"/>
                <a:gd name="connsiteX3" fmla="*/ 577050 w 577050"/>
                <a:gd name="connsiteY3" fmla="*/ 355600 h 538389"/>
                <a:gd name="connsiteX4" fmla="*/ 288527 w 577050"/>
                <a:gd name="connsiteY4" fmla="*/ 538389 h 538389"/>
                <a:gd name="connsiteX5" fmla="*/ 0 w 577050"/>
                <a:gd name="connsiteY5" fmla="*/ 355600 h 538389"/>
                <a:gd name="connsiteX6" fmla="*/ 87113 w 577050"/>
                <a:gd name="connsiteY6" fmla="*/ 355600 h 538389"/>
                <a:gd name="connsiteX7" fmla="*/ 176013 w 577050"/>
                <a:gd name="connsiteY7" fmla="*/ 0 h 538389"/>
                <a:gd name="connsiteX0" fmla="*/ 176013 w 577050"/>
                <a:gd name="connsiteY0" fmla="*/ 0 h 455045"/>
                <a:gd name="connsiteX1" fmla="*/ 401038 w 577050"/>
                <a:gd name="connsiteY1" fmla="*/ 0 h 455045"/>
                <a:gd name="connsiteX2" fmla="*/ 489938 w 577050"/>
                <a:gd name="connsiteY2" fmla="*/ 355600 h 455045"/>
                <a:gd name="connsiteX3" fmla="*/ 577050 w 577050"/>
                <a:gd name="connsiteY3" fmla="*/ 355600 h 455045"/>
                <a:gd name="connsiteX4" fmla="*/ 284710 w 577050"/>
                <a:gd name="connsiteY4" fmla="*/ 455045 h 455045"/>
                <a:gd name="connsiteX5" fmla="*/ 0 w 577050"/>
                <a:gd name="connsiteY5" fmla="*/ 355600 h 455045"/>
                <a:gd name="connsiteX6" fmla="*/ 87113 w 577050"/>
                <a:gd name="connsiteY6" fmla="*/ 355600 h 455045"/>
                <a:gd name="connsiteX7" fmla="*/ 176013 w 577050"/>
                <a:gd name="connsiteY7" fmla="*/ 0 h 4550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55045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84710" y="455045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6" name="楕円 505">
              <a:extLst>
                <a:ext uri="{FF2B5EF4-FFF2-40B4-BE49-F238E27FC236}">
                  <a16:creationId xmlns:a16="http://schemas.microsoft.com/office/drawing/2014/main" id="{A1F835A9-55AF-4E95-84FF-ACADF8D6DE29}"/>
                </a:ext>
              </a:extLst>
            </p:cNvPr>
            <p:cNvSpPr/>
            <p:nvPr/>
          </p:nvSpPr>
          <p:spPr bwMode="auto">
            <a:xfrm>
              <a:off x="3591160" y="3298653"/>
              <a:ext cx="2344937" cy="229155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7" name="台形 506">
              <a:extLst>
                <a:ext uri="{FF2B5EF4-FFF2-40B4-BE49-F238E27FC236}">
                  <a16:creationId xmlns:a16="http://schemas.microsoft.com/office/drawing/2014/main" id="{6F31E615-81F5-40B1-BC60-FDB7C7053733}"/>
                </a:ext>
              </a:extLst>
            </p:cNvPr>
            <p:cNvSpPr/>
            <p:nvPr/>
          </p:nvSpPr>
          <p:spPr bwMode="auto">
            <a:xfrm rot="10800000">
              <a:off x="4658627" y="5779632"/>
              <a:ext cx="163076" cy="121659"/>
            </a:xfrm>
            <a:prstGeom prst="trapezoid">
              <a:avLst/>
            </a:pr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8" name="五角形 3">
              <a:extLst>
                <a:ext uri="{FF2B5EF4-FFF2-40B4-BE49-F238E27FC236}">
                  <a16:creationId xmlns:a16="http://schemas.microsoft.com/office/drawing/2014/main" id="{6DC939D1-8E88-401D-8F11-AADE580A5332}"/>
                </a:ext>
              </a:extLst>
            </p:cNvPr>
            <p:cNvSpPr/>
            <p:nvPr/>
          </p:nvSpPr>
          <p:spPr bwMode="auto">
            <a:xfrm rot="10800000">
              <a:off x="4657808" y="5901570"/>
              <a:ext cx="184214" cy="716709"/>
            </a:xfrm>
            <a:custGeom>
              <a:avLst/>
              <a:gdLst>
                <a:gd name="connsiteX0" fmla="*/ 0 w 180020"/>
                <a:gd name="connsiteY0" fmla="*/ 93337 h 244360"/>
                <a:gd name="connsiteX1" fmla="*/ 90010 w 180020"/>
                <a:gd name="connsiteY1" fmla="*/ 0 h 244360"/>
                <a:gd name="connsiteX2" fmla="*/ 180020 w 180020"/>
                <a:gd name="connsiteY2" fmla="*/ 93337 h 244360"/>
                <a:gd name="connsiteX3" fmla="*/ 145639 w 180020"/>
                <a:gd name="connsiteY3" fmla="*/ 244359 h 244360"/>
                <a:gd name="connsiteX4" fmla="*/ 34381 w 180020"/>
                <a:gd name="connsiteY4" fmla="*/ 244359 h 244360"/>
                <a:gd name="connsiteX5" fmla="*/ 0 w 180020"/>
                <a:gd name="connsiteY5" fmla="*/ 93337 h 244360"/>
                <a:gd name="connsiteX0" fmla="*/ 0 w 180020"/>
                <a:gd name="connsiteY0" fmla="*/ 93337 h 601547"/>
                <a:gd name="connsiteX1" fmla="*/ 90010 w 180020"/>
                <a:gd name="connsiteY1" fmla="*/ 0 h 601547"/>
                <a:gd name="connsiteX2" fmla="*/ 180020 w 180020"/>
                <a:gd name="connsiteY2" fmla="*/ 93337 h 601547"/>
                <a:gd name="connsiteX3" fmla="*/ 136114 w 180020"/>
                <a:gd name="connsiteY3" fmla="*/ 601547 h 601547"/>
                <a:gd name="connsiteX4" fmla="*/ 34381 w 180020"/>
                <a:gd name="connsiteY4" fmla="*/ 244359 h 601547"/>
                <a:gd name="connsiteX5" fmla="*/ 0 w 180020"/>
                <a:gd name="connsiteY5" fmla="*/ 93337 h 601547"/>
                <a:gd name="connsiteX0" fmla="*/ 0 w 180020"/>
                <a:gd name="connsiteY0" fmla="*/ 93337 h 601547"/>
                <a:gd name="connsiteX1" fmla="*/ 90010 w 180020"/>
                <a:gd name="connsiteY1" fmla="*/ 0 h 601547"/>
                <a:gd name="connsiteX2" fmla="*/ 180020 w 180020"/>
                <a:gd name="connsiteY2" fmla="*/ 93337 h 601547"/>
                <a:gd name="connsiteX3" fmla="*/ 136114 w 180020"/>
                <a:gd name="connsiteY3" fmla="*/ 601547 h 601547"/>
                <a:gd name="connsiteX4" fmla="*/ 58194 w 180020"/>
                <a:gd name="connsiteY4" fmla="*/ 601547 h 601547"/>
                <a:gd name="connsiteX5" fmla="*/ 0 w 180020"/>
                <a:gd name="connsiteY5" fmla="*/ 93337 h 601547"/>
                <a:gd name="connsiteX0" fmla="*/ 0 w 180020"/>
                <a:gd name="connsiteY0" fmla="*/ 93337 h 601547"/>
                <a:gd name="connsiteX1" fmla="*/ 90010 w 180020"/>
                <a:gd name="connsiteY1" fmla="*/ 0 h 601547"/>
                <a:gd name="connsiteX2" fmla="*/ 180020 w 180020"/>
                <a:gd name="connsiteY2" fmla="*/ 93337 h 601547"/>
                <a:gd name="connsiteX3" fmla="*/ 136114 w 180020"/>
                <a:gd name="connsiteY3" fmla="*/ 601547 h 601547"/>
                <a:gd name="connsiteX4" fmla="*/ 55813 w 180020"/>
                <a:gd name="connsiteY4" fmla="*/ 601547 h 601547"/>
                <a:gd name="connsiteX5" fmla="*/ 0 w 180020"/>
                <a:gd name="connsiteY5" fmla="*/ 93337 h 6015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0020" h="601547">
                  <a:moveTo>
                    <a:pt x="0" y="93337"/>
                  </a:moveTo>
                  <a:lnTo>
                    <a:pt x="90010" y="0"/>
                  </a:lnTo>
                  <a:lnTo>
                    <a:pt x="180020" y="93337"/>
                  </a:lnTo>
                  <a:lnTo>
                    <a:pt x="136114" y="601547"/>
                  </a:lnTo>
                  <a:lnTo>
                    <a:pt x="55813" y="601547"/>
                  </a:lnTo>
                  <a:lnTo>
                    <a:pt x="0" y="93337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09" name="二等辺三角形 1">
              <a:extLst>
                <a:ext uri="{FF2B5EF4-FFF2-40B4-BE49-F238E27FC236}">
                  <a16:creationId xmlns:a16="http://schemas.microsoft.com/office/drawing/2014/main" id="{64B3F36C-43B9-41F9-A397-269AB0841BB8}"/>
                </a:ext>
              </a:extLst>
            </p:cNvPr>
            <p:cNvSpPr/>
            <p:nvPr/>
          </p:nvSpPr>
          <p:spPr bwMode="auto">
            <a:xfrm>
              <a:off x="4478590" y="5684062"/>
              <a:ext cx="262384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0" name="二等辺三角形 1">
              <a:extLst>
                <a:ext uri="{FF2B5EF4-FFF2-40B4-BE49-F238E27FC236}">
                  <a16:creationId xmlns:a16="http://schemas.microsoft.com/office/drawing/2014/main" id="{95E243CC-B8EC-4F6D-8262-37CD4467E2B4}"/>
                </a:ext>
              </a:extLst>
            </p:cNvPr>
            <p:cNvSpPr/>
            <p:nvPr/>
          </p:nvSpPr>
          <p:spPr bwMode="auto">
            <a:xfrm flipH="1">
              <a:off x="4739141" y="5684061"/>
              <a:ext cx="262384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11" name="台形 510">
              <a:extLst>
                <a:ext uri="{FF2B5EF4-FFF2-40B4-BE49-F238E27FC236}">
                  <a16:creationId xmlns:a16="http://schemas.microsoft.com/office/drawing/2014/main" id="{DDF86E96-7419-4C89-B624-D6F9E9F3B355}"/>
                </a:ext>
              </a:extLst>
            </p:cNvPr>
            <p:cNvSpPr/>
            <p:nvPr/>
          </p:nvSpPr>
          <p:spPr bwMode="auto">
            <a:xfrm rot="10800000" flipV="1">
              <a:off x="4253204" y="6610269"/>
              <a:ext cx="990003" cy="579272"/>
            </a:xfrm>
            <a:prstGeom prst="trapezoid">
              <a:avLst>
                <a:gd name="adj" fmla="val 12183"/>
              </a:avLst>
            </a:prstGeom>
            <a:pattFill prst="lgGrid">
              <a:fgClr>
                <a:schemeClr val="bg1">
                  <a:lumMod val="6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2" name="正方形/長方形 511">
              <a:extLst>
                <a:ext uri="{FF2B5EF4-FFF2-40B4-BE49-F238E27FC236}">
                  <a16:creationId xmlns:a16="http://schemas.microsoft.com/office/drawing/2014/main" id="{AC72C29A-D685-490B-91A1-D57ED9B3ECB3}"/>
                </a:ext>
              </a:extLst>
            </p:cNvPr>
            <p:cNvSpPr/>
            <p:nvPr/>
          </p:nvSpPr>
          <p:spPr bwMode="auto">
            <a:xfrm>
              <a:off x="4321205" y="6610269"/>
              <a:ext cx="854648" cy="58270"/>
            </a:xfrm>
            <a:prstGeom prst="rect">
              <a:avLst/>
            </a:prstGeom>
            <a:pattFill prst="lgGrid">
              <a:fgClr>
                <a:schemeClr val="bg1">
                  <a:lumMod val="65000"/>
                </a:schemeClr>
              </a:fgClr>
              <a:bgClr>
                <a:schemeClr val="bg1">
                  <a:lumMod val="75000"/>
                </a:schemeClr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13" name="グループ化 512">
              <a:extLst>
                <a:ext uri="{FF2B5EF4-FFF2-40B4-BE49-F238E27FC236}">
                  <a16:creationId xmlns:a16="http://schemas.microsoft.com/office/drawing/2014/main" id="{64EBC003-B9D4-49F5-A4F8-FE2F331FAD4A}"/>
                </a:ext>
              </a:extLst>
            </p:cNvPr>
            <p:cNvGrpSpPr/>
            <p:nvPr/>
          </p:nvGrpSpPr>
          <p:grpSpPr>
            <a:xfrm>
              <a:off x="4284139" y="5660399"/>
              <a:ext cx="279164" cy="1075316"/>
              <a:chOff x="6681069" y="3784834"/>
              <a:chExt cx="272808" cy="1075316"/>
            </a:xfrm>
            <a:pattFill prst="dotGrid">
              <a:fgClr>
                <a:srgbClr val="CC6600"/>
              </a:fgClr>
              <a:bgClr>
                <a:srgbClr val="FF9900"/>
              </a:bgClr>
            </a:pattFill>
          </p:grpSpPr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09897E33-383D-493D-8D45-96CF55DF3FD9}"/>
                  </a:ext>
                </a:extLst>
              </p:cNvPr>
              <p:cNvSpPr/>
              <p:nvPr/>
            </p:nvSpPr>
            <p:spPr bwMode="auto">
              <a:xfrm>
                <a:off x="6681069" y="3805472"/>
                <a:ext cx="272808" cy="1054678"/>
              </a:xfrm>
              <a:custGeom>
                <a:avLst/>
                <a:gdLst>
                  <a:gd name="connsiteX0" fmla="*/ 220954 w 272808"/>
                  <a:gd name="connsiteY0" fmla="*/ 0 h 1054678"/>
                  <a:gd name="connsiteX1" fmla="*/ 272808 w 272808"/>
                  <a:gd name="connsiteY1" fmla="*/ 0 h 1054678"/>
                  <a:gd name="connsiteX2" fmla="*/ 272808 w 272808"/>
                  <a:gd name="connsiteY2" fmla="*/ 1054678 h 1054678"/>
                  <a:gd name="connsiteX3" fmla="*/ 0 w 272808"/>
                  <a:gd name="connsiteY3" fmla="*/ 1054678 h 1054678"/>
                  <a:gd name="connsiteX4" fmla="*/ 0 w 272808"/>
                  <a:gd name="connsiteY4" fmla="*/ 220954 h 1054678"/>
                  <a:gd name="connsiteX5" fmla="*/ 220954 w 272808"/>
                  <a:gd name="connsiteY5" fmla="*/ 0 h 1054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2808" h="1054678">
                    <a:moveTo>
                      <a:pt x="220954" y="0"/>
                    </a:moveTo>
                    <a:lnTo>
                      <a:pt x="272808" y="0"/>
                    </a:lnTo>
                    <a:lnTo>
                      <a:pt x="272808" y="1054678"/>
                    </a:lnTo>
                    <a:lnTo>
                      <a:pt x="0" y="1054678"/>
                    </a:lnTo>
                    <a:lnTo>
                      <a:pt x="0" y="220954"/>
                    </a:lnTo>
                    <a:cubicBezTo>
                      <a:pt x="0" y="98924"/>
                      <a:pt x="98924" y="0"/>
                      <a:pt x="220954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F1927CC6-3933-4A6E-965F-7667E53B059F}"/>
                  </a:ext>
                </a:extLst>
              </p:cNvPr>
              <p:cNvSpPr/>
              <p:nvPr/>
            </p:nvSpPr>
            <p:spPr bwMode="auto">
              <a:xfrm rot="16200000">
                <a:off x="6472237" y="4072484"/>
                <a:ext cx="769290" cy="193989"/>
              </a:xfrm>
              <a:custGeom>
                <a:avLst/>
                <a:gdLst>
                  <a:gd name="connsiteX0" fmla="*/ 769290 w 769290"/>
                  <a:gd name="connsiteY0" fmla="*/ 193989 h 193989"/>
                  <a:gd name="connsiteX1" fmla="*/ 468190 w 769290"/>
                  <a:gd name="connsiteY1" fmla="*/ 193989 h 193989"/>
                  <a:gd name="connsiteX2" fmla="*/ 468192 w 769290"/>
                  <a:gd name="connsiteY2" fmla="*/ 193988 h 193989"/>
                  <a:gd name="connsiteX3" fmla="*/ 0 w 769290"/>
                  <a:gd name="connsiteY3" fmla="*/ 193988 h 193989"/>
                  <a:gd name="connsiteX4" fmla="*/ 540192 w 769290"/>
                  <a:gd name="connsiteY4" fmla="*/ 0 h 193989"/>
                  <a:gd name="connsiteX5" fmla="*/ 582128 w 769290"/>
                  <a:gd name="connsiteY5" fmla="*/ 98617 h 193989"/>
                  <a:gd name="connsiteX6" fmla="*/ 699941 w 769290"/>
                  <a:gd name="connsiteY6" fmla="*/ 2 h 19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69290" h="193989">
                    <a:moveTo>
                      <a:pt x="769290" y="193989"/>
                    </a:moveTo>
                    <a:lnTo>
                      <a:pt x="468190" y="193989"/>
                    </a:lnTo>
                    <a:lnTo>
                      <a:pt x="468192" y="193988"/>
                    </a:lnTo>
                    <a:lnTo>
                      <a:pt x="0" y="193988"/>
                    </a:lnTo>
                    <a:lnTo>
                      <a:pt x="540192" y="0"/>
                    </a:lnTo>
                    <a:lnTo>
                      <a:pt x="582128" y="98617"/>
                    </a:lnTo>
                    <a:lnTo>
                      <a:pt x="699941" y="2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14" name="グループ化 513">
              <a:extLst>
                <a:ext uri="{FF2B5EF4-FFF2-40B4-BE49-F238E27FC236}">
                  <a16:creationId xmlns:a16="http://schemas.microsoft.com/office/drawing/2014/main" id="{C6FF33FC-4B2E-41F3-89AF-613FC4B48B8A}"/>
                </a:ext>
              </a:extLst>
            </p:cNvPr>
            <p:cNvGrpSpPr/>
            <p:nvPr/>
          </p:nvGrpSpPr>
          <p:grpSpPr>
            <a:xfrm flipH="1">
              <a:off x="4914632" y="5660399"/>
              <a:ext cx="279164" cy="1075316"/>
              <a:chOff x="6681069" y="3784834"/>
              <a:chExt cx="272808" cy="1075316"/>
            </a:xfrm>
            <a:pattFill prst="dotGrid">
              <a:fgClr>
                <a:srgbClr val="CC6600"/>
              </a:fgClr>
              <a:bgClr>
                <a:srgbClr val="FF9900"/>
              </a:bgClr>
            </a:pattFill>
          </p:grpSpPr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CCEC2627-E9C7-4320-876F-EE577EE544EA}"/>
                  </a:ext>
                </a:extLst>
              </p:cNvPr>
              <p:cNvSpPr/>
              <p:nvPr/>
            </p:nvSpPr>
            <p:spPr bwMode="auto">
              <a:xfrm>
                <a:off x="6681069" y="3805472"/>
                <a:ext cx="272808" cy="1054678"/>
              </a:xfrm>
              <a:custGeom>
                <a:avLst/>
                <a:gdLst>
                  <a:gd name="connsiteX0" fmla="*/ 220954 w 272808"/>
                  <a:gd name="connsiteY0" fmla="*/ 0 h 1054678"/>
                  <a:gd name="connsiteX1" fmla="*/ 272808 w 272808"/>
                  <a:gd name="connsiteY1" fmla="*/ 0 h 1054678"/>
                  <a:gd name="connsiteX2" fmla="*/ 272808 w 272808"/>
                  <a:gd name="connsiteY2" fmla="*/ 1054678 h 1054678"/>
                  <a:gd name="connsiteX3" fmla="*/ 0 w 272808"/>
                  <a:gd name="connsiteY3" fmla="*/ 1054678 h 1054678"/>
                  <a:gd name="connsiteX4" fmla="*/ 0 w 272808"/>
                  <a:gd name="connsiteY4" fmla="*/ 220954 h 1054678"/>
                  <a:gd name="connsiteX5" fmla="*/ 220954 w 272808"/>
                  <a:gd name="connsiteY5" fmla="*/ 0 h 10546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72808" h="1054678">
                    <a:moveTo>
                      <a:pt x="220954" y="0"/>
                    </a:moveTo>
                    <a:lnTo>
                      <a:pt x="272808" y="0"/>
                    </a:lnTo>
                    <a:lnTo>
                      <a:pt x="272808" y="1054678"/>
                    </a:lnTo>
                    <a:lnTo>
                      <a:pt x="0" y="1054678"/>
                    </a:lnTo>
                    <a:lnTo>
                      <a:pt x="0" y="220954"/>
                    </a:lnTo>
                    <a:cubicBezTo>
                      <a:pt x="0" y="98924"/>
                      <a:pt x="98924" y="0"/>
                      <a:pt x="220954" y="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63780A0A-3965-4F64-AD73-E15200EB8664}"/>
                  </a:ext>
                </a:extLst>
              </p:cNvPr>
              <p:cNvSpPr/>
              <p:nvPr/>
            </p:nvSpPr>
            <p:spPr bwMode="auto">
              <a:xfrm rot="16200000">
                <a:off x="6472237" y="4072484"/>
                <a:ext cx="769290" cy="193989"/>
              </a:xfrm>
              <a:custGeom>
                <a:avLst/>
                <a:gdLst>
                  <a:gd name="connsiteX0" fmla="*/ 769290 w 769290"/>
                  <a:gd name="connsiteY0" fmla="*/ 193989 h 193989"/>
                  <a:gd name="connsiteX1" fmla="*/ 468190 w 769290"/>
                  <a:gd name="connsiteY1" fmla="*/ 193989 h 193989"/>
                  <a:gd name="connsiteX2" fmla="*/ 468192 w 769290"/>
                  <a:gd name="connsiteY2" fmla="*/ 193988 h 193989"/>
                  <a:gd name="connsiteX3" fmla="*/ 0 w 769290"/>
                  <a:gd name="connsiteY3" fmla="*/ 193988 h 193989"/>
                  <a:gd name="connsiteX4" fmla="*/ 540192 w 769290"/>
                  <a:gd name="connsiteY4" fmla="*/ 0 h 193989"/>
                  <a:gd name="connsiteX5" fmla="*/ 582128 w 769290"/>
                  <a:gd name="connsiteY5" fmla="*/ 98617 h 193989"/>
                  <a:gd name="connsiteX6" fmla="*/ 699941 w 769290"/>
                  <a:gd name="connsiteY6" fmla="*/ 2 h 19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69290" h="193989">
                    <a:moveTo>
                      <a:pt x="769290" y="193989"/>
                    </a:moveTo>
                    <a:lnTo>
                      <a:pt x="468190" y="193989"/>
                    </a:lnTo>
                    <a:lnTo>
                      <a:pt x="468192" y="193988"/>
                    </a:lnTo>
                    <a:lnTo>
                      <a:pt x="0" y="193988"/>
                    </a:lnTo>
                    <a:lnTo>
                      <a:pt x="540192" y="0"/>
                    </a:lnTo>
                    <a:lnTo>
                      <a:pt x="582128" y="98617"/>
                    </a:lnTo>
                    <a:lnTo>
                      <a:pt x="699941" y="2"/>
                    </a:ln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5" name="フリーフォーム: 図形 514">
              <a:extLst>
                <a:ext uri="{FF2B5EF4-FFF2-40B4-BE49-F238E27FC236}">
                  <a16:creationId xmlns:a16="http://schemas.microsoft.com/office/drawing/2014/main" id="{80D41DAE-40D8-45A0-A3DF-4276489292AF}"/>
                </a:ext>
              </a:extLst>
            </p:cNvPr>
            <p:cNvSpPr/>
            <p:nvPr/>
          </p:nvSpPr>
          <p:spPr bwMode="auto">
            <a:xfrm>
              <a:off x="4457722" y="3264882"/>
              <a:ext cx="593705" cy="843362"/>
            </a:xfrm>
            <a:custGeom>
              <a:avLst/>
              <a:gdLst>
                <a:gd name="connsiteX0" fmla="*/ 652573 w 1442865"/>
                <a:gd name="connsiteY0" fmla="*/ 0 h 1359241"/>
                <a:gd name="connsiteX1" fmla="*/ 721433 w 1442865"/>
                <a:gd name="connsiteY1" fmla="*/ 4793 h 1359241"/>
                <a:gd name="connsiteX2" fmla="*/ 790292 w 1442865"/>
                <a:gd name="connsiteY2" fmla="*/ 0 h 1359241"/>
                <a:gd name="connsiteX3" fmla="*/ 1442865 w 1442865"/>
                <a:gd name="connsiteY3" fmla="*/ 720080 h 1359241"/>
                <a:gd name="connsiteX4" fmla="*/ 1155151 w 1442865"/>
                <a:gd name="connsiteY4" fmla="*/ 1317182 h 1359241"/>
                <a:gd name="connsiteX5" fmla="*/ 1084928 w 1442865"/>
                <a:gd name="connsiteY5" fmla="*/ 1359241 h 1359241"/>
                <a:gd name="connsiteX6" fmla="*/ 1143754 w 1442865"/>
                <a:gd name="connsiteY6" fmla="*/ 1239650 h 1359241"/>
                <a:gd name="connsiteX7" fmla="*/ 1195037 w 1442865"/>
                <a:gd name="connsiteY7" fmla="*/ 959362 h 1359241"/>
                <a:gd name="connsiteX8" fmla="*/ 796475 w 1442865"/>
                <a:gd name="connsiteY8" fmla="*/ 295870 h 1359241"/>
                <a:gd name="connsiteX9" fmla="*/ 721433 w 1442865"/>
                <a:gd name="connsiteY9" fmla="*/ 270165 h 1359241"/>
                <a:gd name="connsiteX10" fmla="*/ 646390 w 1442865"/>
                <a:gd name="connsiteY10" fmla="*/ 295870 h 1359241"/>
                <a:gd name="connsiteX11" fmla="*/ 247828 w 1442865"/>
                <a:gd name="connsiteY11" fmla="*/ 959362 h 1359241"/>
                <a:gd name="connsiteX12" fmla="*/ 299111 w 1442865"/>
                <a:gd name="connsiteY12" fmla="*/ 1239650 h 1359241"/>
                <a:gd name="connsiteX13" fmla="*/ 357937 w 1442865"/>
                <a:gd name="connsiteY13" fmla="*/ 1359241 h 1359241"/>
                <a:gd name="connsiteX14" fmla="*/ 287714 w 1442865"/>
                <a:gd name="connsiteY14" fmla="*/ 1317182 h 1359241"/>
                <a:gd name="connsiteX15" fmla="*/ 0 w 1442865"/>
                <a:gd name="connsiteY15" fmla="*/ 720080 h 1359241"/>
                <a:gd name="connsiteX16" fmla="*/ 652573 w 1442865"/>
                <a:gd name="connsiteY16" fmla="*/ 0 h 13592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442865" h="1359241">
                  <a:moveTo>
                    <a:pt x="652573" y="0"/>
                  </a:moveTo>
                  <a:lnTo>
                    <a:pt x="721433" y="4793"/>
                  </a:lnTo>
                  <a:lnTo>
                    <a:pt x="790292" y="0"/>
                  </a:lnTo>
                  <a:cubicBezTo>
                    <a:pt x="1150698" y="0"/>
                    <a:pt x="1442865" y="322391"/>
                    <a:pt x="1442865" y="720080"/>
                  </a:cubicBezTo>
                  <a:cubicBezTo>
                    <a:pt x="1442865" y="968636"/>
                    <a:pt x="1328737" y="1187778"/>
                    <a:pt x="1155151" y="1317182"/>
                  </a:cubicBezTo>
                  <a:lnTo>
                    <a:pt x="1084928" y="1359241"/>
                  </a:lnTo>
                  <a:lnTo>
                    <a:pt x="1143754" y="1239650"/>
                  </a:lnTo>
                  <a:cubicBezTo>
                    <a:pt x="1176776" y="1153501"/>
                    <a:pt x="1195037" y="1058784"/>
                    <a:pt x="1195037" y="959362"/>
                  </a:cubicBezTo>
                  <a:cubicBezTo>
                    <a:pt x="1195037" y="661095"/>
                    <a:pt x="1030693" y="405184"/>
                    <a:pt x="796475" y="295870"/>
                  </a:cubicBezTo>
                  <a:lnTo>
                    <a:pt x="721433" y="270165"/>
                  </a:lnTo>
                  <a:lnTo>
                    <a:pt x="646390" y="295870"/>
                  </a:lnTo>
                  <a:cubicBezTo>
                    <a:pt x="412172" y="405184"/>
                    <a:pt x="247828" y="661095"/>
                    <a:pt x="247828" y="959362"/>
                  </a:cubicBezTo>
                  <a:cubicBezTo>
                    <a:pt x="247828" y="1058784"/>
                    <a:pt x="266089" y="1153501"/>
                    <a:pt x="299111" y="1239650"/>
                  </a:cubicBezTo>
                  <a:lnTo>
                    <a:pt x="357937" y="1359241"/>
                  </a:lnTo>
                  <a:lnTo>
                    <a:pt x="287714" y="1317182"/>
                  </a:lnTo>
                  <a:cubicBezTo>
                    <a:pt x="114128" y="1187778"/>
                    <a:pt x="0" y="968636"/>
                    <a:pt x="0" y="720080"/>
                  </a:cubicBezTo>
                  <a:cubicBezTo>
                    <a:pt x="0" y="322391"/>
                    <a:pt x="292167" y="0"/>
                    <a:pt x="65257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6" name="フリーフォーム: 図形 515">
              <a:extLst>
                <a:ext uri="{FF2B5EF4-FFF2-40B4-BE49-F238E27FC236}">
                  <a16:creationId xmlns:a16="http://schemas.microsoft.com/office/drawing/2014/main" id="{951166DE-47DD-4692-8401-5DE714727539}"/>
                </a:ext>
              </a:extLst>
            </p:cNvPr>
            <p:cNvSpPr/>
            <p:nvPr/>
          </p:nvSpPr>
          <p:spPr bwMode="auto">
            <a:xfrm>
              <a:off x="3500597" y="3160702"/>
              <a:ext cx="2468806" cy="2501666"/>
            </a:xfrm>
            <a:custGeom>
              <a:avLst/>
              <a:gdLst>
                <a:gd name="connsiteX0" fmla="*/ 1234403 w 2468806"/>
                <a:gd name="connsiteY0" fmla="*/ 0 h 2501666"/>
                <a:gd name="connsiteX1" fmla="*/ 2468806 w 2468806"/>
                <a:gd name="connsiteY1" fmla="*/ 1302978 h 2501666"/>
                <a:gd name="connsiteX2" fmla="*/ 1822793 w 2468806"/>
                <a:gd name="connsiteY2" fmla="*/ 2448694 h 2501666"/>
                <a:gd name="connsiteX3" fmla="*/ 1718617 w 2468806"/>
                <a:gd name="connsiteY3" fmla="*/ 2501666 h 2501666"/>
                <a:gd name="connsiteX4" fmla="*/ 1747782 w 2468806"/>
                <a:gd name="connsiteY4" fmla="*/ 2477246 h 2501666"/>
                <a:gd name="connsiteX5" fmla="*/ 2152611 w 2468806"/>
                <a:gd name="connsiteY5" fmla="*/ 1427872 h 2501666"/>
                <a:gd name="connsiteX6" fmla="*/ 1234403 w 2468806"/>
                <a:gd name="connsiteY6" fmla="*/ 162370 h 2501666"/>
                <a:gd name="connsiteX7" fmla="*/ 316195 w 2468806"/>
                <a:gd name="connsiteY7" fmla="*/ 1427872 h 2501666"/>
                <a:gd name="connsiteX8" fmla="*/ 721025 w 2468806"/>
                <a:gd name="connsiteY8" fmla="*/ 2477246 h 2501666"/>
                <a:gd name="connsiteX9" fmla="*/ 750190 w 2468806"/>
                <a:gd name="connsiteY9" fmla="*/ 2501666 h 2501666"/>
                <a:gd name="connsiteX10" fmla="*/ 646013 w 2468806"/>
                <a:gd name="connsiteY10" fmla="*/ 2448694 h 2501666"/>
                <a:gd name="connsiteX11" fmla="*/ 0 w 2468806"/>
                <a:gd name="connsiteY11" fmla="*/ 1302978 h 2501666"/>
                <a:gd name="connsiteX12" fmla="*/ 1234403 w 2468806"/>
                <a:gd name="connsiteY12" fmla="*/ 0 h 2501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468806" h="2501666">
                  <a:moveTo>
                    <a:pt x="1234403" y="0"/>
                  </a:moveTo>
                  <a:cubicBezTo>
                    <a:pt x="1916145" y="0"/>
                    <a:pt x="2468806" y="583363"/>
                    <a:pt x="2468806" y="1302978"/>
                  </a:cubicBezTo>
                  <a:cubicBezTo>
                    <a:pt x="2468806" y="1797713"/>
                    <a:pt x="2207588" y="2228048"/>
                    <a:pt x="1822793" y="2448694"/>
                  </a:cubicBezTo>
                  <a:lnTo>
                    <a:pt x="1718617" y="2501666"/>
                  </a:lnTo>
                  <a:lnTo>
                    <a:pt x="1747782" y="2477246"/>
                  </a:lnTo>
                  <a:cubicBezTo>
                    <a:pt x="1992027" y="2249826"/>
                    <a:pt x="2152611" y="1864695"/>
                    <a:pt x="2152611" y="1427872"/>
                  </a:cubicBezTo>
                  <a:cubicBezTo>
                    <a:pt x="2152611" y="728955"/>
                    <a:pt x="1741515" y="162370"/>
                    <a:pt x="1234403" y="162370"/>
                  </a:cubicBezTo>
                  <a:cubicBezTo>
                    <a:pt x="727291" y="162370"/>
                    <a:pt x="316195" y="728955"/>
                    <a:pt x="316195" y="1427872"/>
                  </a:cubicBezTo>
                  <a:cubicBezTo>
                    <a:pt x="316195" y="1864695"/>
                    <a:pt x="476780" y="2249826"/>
                    <a:pt x="721025" y="2477246"/>
                  </a:cubicBezTo>
                  <a:lnTo>
                    <a:pt x="750190" y="2501666"/>
                  </a:lnTo>
                  <a:lnTo>
                    <a:pt x="646013" y="2448694"/>
                  </a:lnTo>
                  <a:cubicBezTo>
                    <a:pt x="261219" y="2228048"/>
                    <a:pt x="0" y="1797713"/>
                    <a:pt x="0" y="1302978"/>
                  </a:cubicBezTo>
                  <a:cubicBezTo>
                    <a:pt x="0" y="583363"/>
                    <a:pt x="552661" y="0"/>
                    <a:pt x="1234403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17" name="グループ化 516">
              <a:extLst>
                <a:ext uri="{FF2B5EF4-FFF2-40B4-BE49-F238E27FC236}">
                  <a16:creationId xmlns:a16="http://schemas.microsoft.com/office/drawing/2014/main" id="{69C84BD6-D0D8-4159-9DE9-F47A7ED3B889}"/>
                </a:ext>
              </a:extLst>
            </p:cNvPr>
            <p:cNvGrpSpPr/>
            <p:nvPr/>
          </p:nvGrpSpPr>
          <p:grpSpPr>
            <a:xfrm>
              <a:off x="3664585" y="4459198"/>
              <a:ext cx="2137272" cy="1359648"/>
              <a:chOff x="4106112" y="-976402"/>
              <a:chExt cx="2528303" cy="1359648"/>
            </a:xfrm>
          </p:grpSpPr>
          <p:grpSp>
            <p:nvGrpSpPr>
              <p:cNvPr id="539" name="グループ化 538">
                <a:extLst>
                  <a:ext uri="{FF2B5EF4-FFF2-40B4-BE49-F238E27FC236}">
                    <a16:creationId xmlns:a16="http://schemas.microsoft.com/office/drawing/2014/main" id="{3C789C86-6413-4039-BEBC-5A769BABF346}"/>
                  </a:ext>
                </a:extLst>
              </p:cNvPr>
              <p:cNvGrpSpPr/>
              <p:nvPr/>
            </p:nvGrpSpPr>
            <p:grpSpPr>
              <a:xfrm>
                <a:off x="4244809" y="-653053"/>
                <a:ext cx="2249447" cy="1036299"/>
                <a:chOff x="3186100" y="-615702"/>
                <a:chExt cx="2249447" cy="1036299"/>
              </a:xfrm>
            </p:grpSpPr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19829DB3-AE8E-4C08-89EF-BB4BC293AACC}"/>
                    </a:ext>
                  </a:extLst>
                </p:cNvPr>
                <p:cNvSpPr/>
                <p:nvPr/>
              </p:nvSpPr>
              <p:spPr bwMode="auto">
                <a:xfrm>
                  <a:off x="3186100" y="-615702"/>
                  <a:ext cx="2249447" cy="999063"/>
                </a:xfrm>
                <a:custGeom>
                  <a:avLst/>
                  <a:gdLst>
                    <a:gd name="connsiteX0" fmla="*/ 31249 w 2249447"/>
                    <a:gd name="connsiteY0" fmla="*/ 0 h 999063"/>
                    <a:gd name="connsiteX1" fmla="*/ 1120118 w 2249447"/>
                    <a:gd name="connsiteY1" fmla="*/ 967064 h 999063"/>
                    <a:gd name="connsiteX2" fmla="*/ 2218262 w 2249447"/>
                    <a:gd name="connsiteY2" fmla="*/ 10255 h 999063"/>
                    <a:gd name="connsiteX3" fmla="*/ 2249447 w 2249447"/>
                    <a:gd name="connsiteY3" fmla="*/ 17410 h 999063"/>
                    <a:gd name="connsiteX4" fmla="*/ 1119969 w 2249447"/>
                    <a:gd name="connsiteY4" fmla="*/ 999048 h 999063"/>
                    <a:gd name="connsiteX5" fmla="*/ 0 w 2249447"/>
                    <a:gd name="connsiteY5" fmla="*/ 6864 h 99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249447" h="999063">
                      <a:moveTo>
                        <a:pt x="31249" y="0"/>
                      </a:moveTo>
                      <a:cubicBezTo>
                        <a:pt x="136558" y="560469"/>
                        <a:pt x="591123" y="964185"/>
                        <a:pt x="1120118" y="967064"/>
                      </a:cubicBezTo>
                      <a:cubicBezTo>
                        <a:pt x="1649698" y="969947"/>
                        <a:pt x="2108339" y="570334"/>
                        <a:pt x="2218262" y="10255"/>
                      </a:cubicBezTo>
                      <a:lnTo>
                        <a:pt x="2249447" y="17410"/>
                      </a:lnTo>
                      <a:cubicBezTo>
                        <a:pt x="2136188" y="592074"/>
                        <a:pt x="1664526" y="1001999"/>
                        <a:pt x="1119969" y="999048"/>
                      </a:cubicBezTo>
                      <a:cubicBezTo>
                        <a:pt x="575996" y="996099"/>
                        <a:pt x="108508" y="581950"/>
                        <a:pt x="0" y="686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53" name="楕円 552">
                  <a:extLst>
                    <a:ext uri="{FF2B5EF4-FFF2-40B4-BE49-F238E27FC236}">
                      <a16:creationId xmlns:a16="http://schemas.microsoft.com/office/drawing/2014/main" id="{5A2EF02C-177C-4251-AAC4-FB2E71D15C46}"/>
                    </a:ext>
                  </a:extLst>
                </p:cNvPr>
                <p:cNvSpPr/>
                <p:nvPr/>
              </p:nvSpPr>
              <p:spPr bwMode="auto">
                <a:xfrm>
                  <a:off x="4266496" y="309135"/>
                  <a:ext cx="96443" cy="111462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540" name="グループ化 539">
                <a:extLst>
                  <a:ext uri="{FF2B5EF4-FFF2-40B4-BE49-F238E27FC236}">
                    <a16:creationId xmlns:a16="http://schemas.microsoft.com/office/drawing/2014/main" id="{25EC6A73-F308-4029-8E4F-4A125D0B4E37}"/>
                  </a:ext>
                </a:extLst>
              </p:cNvPr>
              <p:cNvGrpSpPr/>
              <p:nvPr/>
            </p:nvGrpSpPr>
            <p:grpSpPr>
              <a:xfrm rot="20902343">
                <a:off x="4106112" y="-976402"/>
                <a:ext cx="248540" cy="406332"/>
                <a:chOff x="3056592" y="-882826"/>
                <a:chExt cx="216439" cy="353851"/>
              </a:xfrm>
            </p:grpSpPr>
            <p:sp>
              <p:nvSpPr>
                <p:cNvPr id="547" name="楕円 546">
                  <a:extLst>
                    <a:ext uri="{FF2B5EF4-FFF2-40B4-BE49-F238E27FC236}">
                      <a16:creationId xmlns:a16="http://schemas.microsoft.com/office/drawing/2014/main" id="{6088ACDA-2F44-4616-8007-7EA191454C37}"/>
                    </a:ext>
                  </a:extLst>
                </p:cNvPr>
                <p:cNvSpPr/>
                <p:nvPr/>
              </p:nvSpPr>
              <p:spPr bwMode="auto">
                <a:xfrm>
                  <a:off x="3141753" y="-591055"/>
                  <a:ext cx="49122" cy="6208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48" name="楕円 547">
                  <a:extLst>
                    <a:ext uri="{FF2B5EF4-FFF2-40B4-BE49-F238E27FC236}">
                      <a16:creationId xmlns:a16="http://schemas.microsoft.com/office/drawing/2014/main" id="{DEFA7625-8B75-4E6F-9DE9-369FEAAB056D}"/>
                    </a:ext>
                  </a:extLst>
                </p:cNvPr>
                <p:cNvSpPr/>
                <p:nvPr/>
              </p:nvSpPr>
              <p:spPr bwMode="auto">
                <a:xfrm>
                  <a:off x="3117940" y="-702469"/>
                  <a:ext cx="96748" cy="143044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549" name="グループ化 548">
                  <a:extLst>
                    <a:ext uri="{FF2B5EF4-FFF2-40B4-BE49-F238E27FC236}">
                      <a16:creationId xmlns:a16="http://schemas.microsoft.com/office/drawing/2014/main" id="{ED414241-3946-4C75-92D1-576C13BD9BD8}"/>
                    </a:ext>
                  </a:extLst>
                </p:cNvPr>
                <p:cNvGrpSpPr/>
                <p:nvPr/>
              </p:nvGrpSpPr>
              <p:grpSpPr>
                <a:xfrm>
                  <a:off x="3056592" y="-882826"/>
                  <a:ext cx="216439" cy="255557"/>
                  <a:chOff x="3056592" y="-882826"/>
                  <a:chExt cx="216439" cy="255557"/>
                </a:xfrm>
              </p:grpSpPr>
              <p:sp>
                <p:nvSpPr>
                  <p:cNvPr id="550" name="楕円 549">
                    <a:extLst>
                      <a:ext uri="{FF2B5EF4-FFF2-40B4-BE49-F238E27FC236}">
                        <a16:creationId xmlns:a16="http://schemas.microsoft.com/office/drawing/2014/main" id="{EC2361DB-6B7E-4820-AF03-B0F3B0C9A0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56592" y="-882826"/>
                    <a:ext cx="216439" cy="25555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551" name="楕円 550">
                    <a:extLst>
                      <a:ext uri="{FF2B5EF4-FFF2-40B4-BE49-F238E27FC236}">
                        <a16:creationId xmlns:a16="http://schemas.microsoft.com/office/drawing/2014/main" id="{3D3817EA-1225-48FB-B578-994027CA35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64656" y="-825499"/>
                    <a:ext cx="77528" cy="140904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</p:grpSp>
          <p:grpSp>
            <p:nvGrpSpPr>
              <p:cNvPr id="541" name="グループ化 540">
                <a:extLst>
                  <a:ext uri="{FF2B5EF4-FFF2-40B4-BE49-F238E27FC236}">
                    <a16:creationId xmlns:a16="http://schemas.microsoft.com/office/drawing/2014/main" id="{BC4A9F2A-9574-4392-9808-DBE771656C88}"/>
                  </a:ext>
                </a:extLst>
              </p:cNvPr>
              <p:cNvGrpSpPr/>
              <p:nvPr/>
            </p:nvGrpSpPr>
            <p:grpSpPr>
              <a:xfrm rot="697657" flipH="1">
                <a:off x="6385875" y="-976401"/>
                <a:ext cx="248540" cy="406332"/>
                <a:chOff x="3056592" y="-882826"/>
                <a:chExt cx="216439" cy="353851"/>
              </a:xfrm>
            </p:grpSpPr>
            <p:sp>
              <p:nvSpPr>
                <p:cNvPr id="542" name="楕円 541">
                  <a:extLst>
                    <a:ext uri="{FF2B5EF4-FFF2-40B4-BE49-F238E27FC236}">
                      <a16:creationId xmlns:a16="http://schemas.microsoft.com/office/drawing/2014/main" id="{FF8E0632-6E32-408C-9A5A-5A2785E6D485}"/>
                    </a:ext>
                  </a:extLst>
                </p:cNvPr>
                <p:cNvSpPr/>
                <p:nvPr/>
              </p:nvSpPr>
              <p:spPr bwMode="auto">
                <a:xfrm>
                  <a:off x="3141753" y="-591055"/>
                  <a:ext cx="49122" cy="6208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43" name="楕円 542">
                  <a:extLst>
                    <a:ext uri="{FF2B5EF4-FFF2-40B4-BE49-F238E27FC236}">
                      <a16:creationId xmlns:a16="http://schemas.microsoft.com/office/drawing/2014/main" id="{620A0868-5DA4-4428-A285-DF81AB5EE39C}"/>
                    </a:ext>
                  </a:extLst>
                </p:cNvPr>
                <p:cNvSpPr/>
                <p:nvPr/>
              </p:nvSpPr>
              <p:spPr bwMode="auto">
                <a:xfrm>
                  <a:off x="3117940" y="-702469"/>
                  <a:ext cx="96748" cy="143044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544" name="グループ化 543">
                  <a:extLst>
                    <a:ext uri="{FF2B5EF4-FFF2-40B4-BE49-F238E27FC236}">
                      <a16:creationId xmlns:a16="http://schemas.microsoft.com/office/drawing/2014/main" id="{D1FDBAC9-8929-4BF0-9212-8AE31A490194}"/>
                    </a:ext>
                  </a:extLst>
                </p:cNvPr>
                <p:cNvGrpSpPr/>
                <p:nvPr/>
              </p:nvGrpSpPr>
              <p:grpSpPr>
                <a:xfrm>
                  <a:off x="3056592" y="-882826"/>
                  <a:ext cx="216439" cy="255557"/>
                  <a:chOff x="3056592" y="-882826"/>
                  <a:chExt cx="216439" cy="255557"/>
                </a:xfrm>
              </p:grpSpPr>
              <p:sp>
                <p:nvSpPr>
                  <p:cNvPr id="545" name="楕円 544">
                    <a:extLst>
                      <a:ext uri="{FF2B5EF4-FFF2-40B4-BE49-F238E27FC236}">
                        <a16:creationId xmlns:a16="http://schemas.microsoft.com/office/drawing/2014/main" id="{196B4EAB-E4C2-4713-A58D-1278A886B8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56592" y="-882826"/>
                    <a:ext cx="216439" cy="255557"/>
                  </a:xfrm>
                  <a:prstGeom prst="ellipse">
                    <a:avLst/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546" name="楕円 545">
                    <a:extLst>
                      <a:ext uri="{FF2B5EF4-FFF2-40B4-BE49-F238E27FC236}">
                        <a16:creationId xmlns:a16="http://schemas.microsoft.com/office/drawing/2014/main" id="{86C0CACF-EFEA-4B24-AF80-A2A5996393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064656" y="-825499"/>
                    <a:ext cx="77528" cy="140904"/>
                  </a:xfrm>
                  <a:prstGeom prst="ellipse">
                    <a:avLst/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</p:grpSp>
        </p:grpSp>
        <p:grpSp>
          <p:nvGrpSpPr>
            <p:cNvPr id="518" name="グループ化 517">
              <a:extLst>
                <a:ext uri="{FF2B5EF4-FFF2-40B4-BE49-F238E27FC236}">
                  <a16:creationId xmlns:a16="http://schemas.microsoft.com/office/drawing/2014/main" id="{90D836E3-5298-4D73-9B6B-E91BB9FB5434}"/>
                </a:ext>
              </a:extLst>
            </p:cNvPr>
            <p:cNvGrpSpPr/>
            <p:nvPr/>
          </p:nvGrpSpPr>
          <p:grpSpPr>
            <a:xfrm>
              <a:off x="4476122" y="5796467"/>
              <a:ext cx="585148" cy="558603"/>
              <a:chOff x="5316568" y="4256376"/>
              <a:chExt cx="585148" cy="558603"/>
            </a:xfrm>
          </p:grpSpPr>
          <p:sp>
            <p:nvSpPr>
              <p:cNvPr id="534" name="四角形: 角を丸くする 533">
                <a:extLst>
                  <a:ext uri="{FF2B5EF4-FFF2-40B4-BE49-F238E27FC236}">
                    <a16:creationId xmlns:a16="http://schemas.microsoft.com/office/drawing/2014/main" id="{1614DC29-3485-4FF1-BB20-127F3D44F6A8}"/>
                  </a:ext>
                </a:extLst>
              </p:cNvPr>
              <p:cNvSpPr/>
              <p:nvPr/>
            </p:nvSpPr>
            <p:spPr bwMode="auto">
              <a:xfrm rot="19978608" flipV="1">
                <a:off x="5714511" y="4349476"/>
                <a:ext cx="101314" cy="221377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35" name="グループ化 534">
                <a:extLst>
                  <a:ext uri="{FF2B5EF4-FFF2-40B4-BE49-F238E27FC236}">
                    <a16:creationId xmlns:a16="http://schemas.microsoft.com/office/drawing/2014/main" id="{B19974DC-393B-4AA4-898B-97E310581781}"/>
                  </a:ext>
                </a:extLst>
              </p:cNvPr>
              <p:cNvGrpSpPr/>
              <p:nvPr/>
            </p:nvGrpSpPr>
            <p:grpSpPr>
              <a:xfrm>
                <a:off x="5316568" y="4256376"/>
                <a:ext cx="456771" cy="367786"/>
                <a:chOff x="3978711" y="4877795"/>
                <a:chExt cx="558294" cy="518583"/>
              </a:xfrm>
            </p:grpSpPr>
            <p:sp>
              <p:nvSpPr>
                <p:cNvPr id="537" name="四角形: 角を丸くする 311">
                  <a:extLst>
                    <a:ext uri="{FF2B5EF4-FFF2-40B4-BE49-F238E27FC236}">
                      <a16:creationId xmlns:a16="http://schemas.microsoft.com/office/drawing/2014/main" id="{7DBAF320-ECE1-4187-8FE4-E9925AC09BA3}"/>
                    </a:ext>
                  </a:extLst>
                </p:cNvPr>
                <p:cNvSpPr/>
                <p:nvPr/>
              </p:nvSpPr>
              <p:spPr bwMode="auto">
                <a:xfrm>
                  <a:off x="3978713" y="4912577"/>
                  <a:ext cx="558292" cy="483801"/>
                </a:xfrm>
                <a:custGeom>
                  <a:avLst/>
                  <a:gdLst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42937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0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515355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558292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9236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34392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  <a:gd name="connsiteX0" fmla="*/ 0 w 558292"/>
                    <a:gd name="connsiteY0" fmla="*/ 42937 h 483801"/>
                    <a:gd name="connsiteX1" fmla="*/ 42937 w 558292"/>
                    <a:gd name="connsiteY1" fmla="*/ 0 h 483801"/>
                    <a:gd name="connsiteX2" fmla="*/ 515355 w 558292"/>
                    <a:gd name="connsiteY2" fmla="*/ 0 h 483801"/>
                    <a:gd name="connsiteX3" fmla="*/ 558292 w 558292"/>
                    <a:gd name="connsiteY3" fmla="*/ 42937 h 483801"/>
                    <a:gd name="connsiteX4" fmla="*/ 484474 w 558292"/>
                    <a:gd name="connsiteY4" fmla="*/ 440864 h 483801"/>
                    <a:gd name="connsiteX5" fmla="*/ 443917 w 558292"/>
                    <a:gd name="connsiteY5" fmla="*/ 483801 h 483801"/>
                    <a:gd name="connsiteX6" fmla="*/ 97706 w 558292"/>
                    <a:gd name="connsiteY6" fmla="*/ 483801 h 483801"/>
                    <a:gd name="connsiteX7" fmla="*/ 66675 w 558292"/>
                    <a:gd name="connsiteY7" fmla="*/ 440864 h 483801"/>
                    <a:gd name="connsiteX8" fmla="*/ 0 w 558292"/>
                    <a:gd name="connsiteY8" fmla="*/ 42937 h 4838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58292" h="483801">
                      <a:moveTo>
                        <a:pt x="0" y="42937"/>
                      </a:moveTo>
                      <a:cubicBezTo>
                        <a:pt x="0" y="19224"/>
                        <a:pt x="19224" y="0"/>
                        <a:pt x="42937" y="0"/>
                      </a:cubicBezTo>
                      <a:lnTo>
                        <a:pt x="515355" y="0"/>
                      </a:lnTo>
                      <a:cubicBezTo>
                        <a:pt x="539068" y="0"/>
                        <a:pt x="558292" y="19224"/>
                        <a:pt x="558292" y="42937"/>
                      </a:cubicBezTo>
                      <a:lnTo>
                        <a:pt x="484474" y="440864"/>
                      </a:lnTo>
                      <a:cubicBezTo>
                        <a:pt x="484474" y="464577"/>
                        <a:pt x="467630" y="483801"/>
                        <a:pt x="443917" y="483801"/>
                      </a:cubicBezTo>
                      <a:lnTo>
                        <a:pt x="97706" y="483801"/>
                      </a:lnTo>
                      <a:cubicBezTo>
                        <a:pt x="73993" y="483801"/>
                        <a:pt x="66675" y="464577"/>
                        <a:pt x="66675" y="440864"/>
                      </a:cubicBezTo>
                      <a:lnTo>
                        <a:pt x="0" y="42937"/>
                      </a:ln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8" name="四角形: 角を丸くする 537">
                  <a:extLst>
                    <a:ext uri="{FF2B5EF4-FFF2-40B4-BE49-F238E27FC236}">
                      <a16:creationId xmlns:a16="http://schemas.microsoft.com/office/drawing/2014/main" id="{7CBF72AC-F3B4-486B-97F3-FEB3F6B34DB0}"/>
                    </a:ext>
                  </a:extLst>
                </p:cNvPr>
                <p:cNvSpPr/>
                <p:nvPr/>
              </p:nvSpPr>
              <p:spPr bwMode="auto">
                <a:xfrm>
                  <a:off x="3978711" y="4877795"/>
                  <a:ext cx="558292" cy="77490"/>
                </a:xfrm>
                <a:prstGeom prst="roundRect">
                  <a:avLst>
                    <a:gd name="adj" fmla="val 34389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A3B3D3CC-523C-4B81-BFCC-39B32363D9B2}"/>
                  </a:ext>
                </a:extLst>
              </p:cNvPr>
              <p:cNvSpPr/>
              <p:nvPr/>
            </p:nvSpPr>
            <p:spPr bwMode="auto">
              <a:xfrm rot="5400000" flipV="1">
                <a:off x="5439414" y="4352677"/>
                <a:ext cx="351136" cy="573468"/>
              </a:xfrm>
              <a:custGeom>
                <a:avLst/>
                <a:gdLst>
                  <a:gd name="connsiteX0" fmla="*/ 0 w 351136"/>
                  <a:gd name="connsiteY0" fmla="*/ 119121 h 653441"/>
                  <a:gd name="connsiteX1" fmla="*/ 0 w 351136"/>
                  <a:gd name="connsiteY1" fmla="*/ 312485 h 653441"/>
                  <a:gd name="connsiteX2" fmla="*/ 0 w 351136"/>
                  <a:gd name="connsiteY2" fmla="*/ 449883 h 653441"/>
                  <a:gd name="connsiteX3" fmla="*/ 0 w 351136"/>
                  <a:gd name="connsiteY3" fmla="*/ 482962 h 653441"/>
                  <a:gd name="connsiteX4" fmla="*/ 170478 w 351136"/>
                  <a:gd name="connsiteY4" fmla="*/ 653440 h 653441"/>
                  <a:gd name="connsiteX5" fmla="*/ 180657 w 351136"/>
                  <a:gd name="connsiteY5" fmla="*/ 653441 h 653441"/>
                  <a:gd name="connsiteX6" fmla="*/ 351135 w 351136"/>
                  <a:gd name="connsiteY6" fmla="*/ 482963 h 653441"/>
                  <a:gd name="connsiteX7" fmla="*/ 351135 w 351136"/>
                  <a:gd name="connsiteY7" fmla="*/ 354078 h 653441"/>
                  <a:gd name="connsiteX8" fmla="*/ 351136 w 351136"/>
                  <a:gd name="connsiteY8" fmla="*/ 150602 h 653441"/>
                  <a:gd name="connsiteX9" fmla="*/ 316477 w 351136"/>
                  <a:gd name="connsiteY9" fmla="*/ 115943 h 653441"/>
                  <a:gd name="connsiteX10" fmla="*/ 281818 w 351136"/>
                  <a:gd name="connsiteY10" fmla="*/ 150602 h 653441"/>
                  <a:gd name="connsiteX11" fmla="*/ 281818 w 351136"/>
                  <a:gd name="connsiteY11" fmla="*/ 312485 h 653441"/>
                  <a:gd name="connsiteX12" fmla="*/ 275346 w 351136"/>
                  <a:gd name="connsiteY12" fmla="*/ 312485 h 653441"/>
                  <a:gd name="connsiteX13" fmla="*/ 275346 w 351136"/>
                  <a:gd name="connsiteY13" fmla="*/ 112400 h 653441"/>
                  <a:gd name="connsiteX14" fmla="*/ 232518 w 351136"/>
                  <a:gd name="connsiteY14" fmla="*/ 69572 h 653441"/>
                  <a:gd name="connsiteX15" fmla="*/ 189690 w 351136"/>
                  <a:gd name="connsiteY15" fmla="*/ 112400 h 653441"/>
                  <a:gd name="connsiteX16" fmla="*/ 189690 w 351136"/>
                  <a:gd name="connsiteY16" fmla="*/ 312485 h 653441"/>
                  <a:gd name="connsiteX17" fmla="*/ 180501 w 351136"/>
                  <a:gd name="connsiteY17" fmla="*/ 312485 h 653441"/>
                  <a:gd name="connsiteX18" fmla="*/ 180501 w 351136"/>
                  <a:gd name="connsiteY18" fmla="*/ 42828 h 653441"/>
                  <a:gd name="connsiteX19" fmla="*/ 137673 w 351136"/>
                  <a:gd name="connsiteY19" fmla="*/ 0 h 653441"/>
                  <a:gd name="connsiteX20" fmla="*/ 94845 w 351136"/>
                  <a:gd name="connsiteY20" fmla="*/ 42828 h 653441"/>
                  <a:gd name="connsiteX21" fmla="*/ 94845 w 351136"/>
                  <a:gd name="connsiteY21" fmla="*/ 312485 h 653441"/>
                  <a:gd name="connsiteX22" fmla="*/ 85656 w 351136"/>
                  <a:gd name="connsiteY22" fmla="*/ 312485 h 653441"/>
                  <a:gd name="connsiteX23" fmla="*/ 85656 w 351136"/>
                  <a:gd name="connsiteY23" fmla="*/ 119121 h 653441"/>
                  <a:gd name="connsiteX24" fmla="*/ 42828 w 351136"/>
                  <a:gd name="connsiteY24" fmla="*/ 76293 h 653441"/>
                  <a:gd name="connsiteX25" fmla="*/ 0 w 351136"/>
                  <a:gd name="connsiteY25" fmla="*/ 119121 h 653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351136" h="653441">
                    <a:moveTo>
                      <a:pt x="0" y="119121"/>
                    </a:moveTo>
                    <a:lnTo>
                      <a:pt x="0" y="312485"/>
                    </a:lnTo>
                    <a:lnTo>
                      <a:pt x="0" y="449883"/>
                    </a:lnTo>
                    <a:lnTo>
                      <a:pt x="0" y="482962"/>
                    </a:lnTo>
                    <a:cubicBezTo>
                      <a:pt x="0" y="577114"/>
                      <a:pt x="76326" y="653440"/>
                      <a:pt x="170478" y="653440"/>
                    </a:cubicBezTo>
                    <a:lnTo>
                      <a:pt x="180657" y="653441"/>
                    </a:lnTo>
                    <a:cubicBezTo>
                      <a:pt x="274809" y="653441"/>
                      <a:pt x="351135" y="577115"/>
                      <a:pt x="351135" y="482963"/>
                    </a:cubicBezTo>
                    <a:lnTo>
                      <a:pt x="351135" y="354078"/>
                    </a:lnTo>
                    <a:cubicBezTo>
                      <a:pt x="351135" y="286253"/>
                      <a:pt x="351136" y="218427"/>
                      <a:pt x="351136" y="150602"/>
                    </a:cubicBezTo>
                    <a:cubicBezTo>
                      <a:pt x="351136" y="131460"/>
                      <a:pt x="335619" y="115943"/>
                      <a:pt x="316477" y="115943"/>
                    </a:cubicBezTo>
                    <a:cubicBezTo>
                      <a:pt x="297335" y="115943"/>
                      <a:pt x="281818" y="131460"/>
                      <a:pt x="281818" y="150602"/>
                    </a:cubicBezTo>
                    <a:lnTo>
                      <a:pt x="281818" y="312485"/>
                    </a:lnTo>
                    <a:lnTo>
                      <a:pt x="275346" y="312485"/>
                    </a:lnTo>
                    <a:lnTo>
                      <a:pt x="275346" y="112400"/>
                    </a:lnTo>
                    <a:cubicBezTo>
                      <a:pt x="275346" y="88747"/>
                      <a:pt x="256171" y="69572"/>
                      <a:pt x="232518" y="69572"/>
                    </a:cubicBezTo>
                    <a:cubicBezTo>
                      <a:pt x="208865" y="69572"/>
                      <a:pt x="189690" y="88747"/>
                      <a:pt x="189690" y="112400"/>
                    </a:cubicBezTo>
                    <a:lnTo>
                      <a:pt x="189690" y="312485"/>
                    </a:lnTo>
                    <a:lnTo>
                      <a:pt x="180501" y="312485"/>
                    </a:lnTo>
                    <a:lnTo>
                      <a:pt x="180501" y="42828"/>
                    </a:lnTo>
                    <a:cubicBezTo>
                      <a:pt x="180501" y="19175"/>
                      <a:pt x="161326" y="0"/>
                      <a:pt x="137673" y="0"/>
                    </a:cubicBezTo>
                    <a:cubicBezTo>
                      <a:pt x="114020" y="0"/>
                      <a:pt x="94845" y="19175"/>
                      <a:pt x="94845" y="42828"/>
                    </a:cubicBezTo>
                    <a:lnTo>
                      <a:pt x="94845" y="312485"/>
                    </a:lnTo>
                    <a:lnTo>
                      <a:pt x="85656" y="312485"/>
                    </a:lnTo>
                    <a:lnTo>
                      <a:pt x="85656" y="119121"/>
                    </a:lnTo>
                    <a:cubicBezTo>
                      <a:pt x="85656" y="95468"/>
                      <a:pt x="66481" y="76293"/>
                      <a:pt x="42828" y="76293"/>
                    </a:cubicBezTo>
                    <a:cubicBezTo>
                      <a:pt x="19175" y="76293"/>
                      <a:pt x="0" y="95468"/>
                      <a:pt x="0" y="1191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19" name="台形 518">
              <a:extLst>
                <a:ext uri="{FF2B5EF4-FFF2-40B4-BE49-F238E27FC236}">
                  <a16:creationId xmlns:a16="http://schemas.microsoft.com/office/drawing/2014/main" id="{B59B8B17-ABC1-4E0E-9454-8B6F2040DAA6}"/>
                </a:ext>
              </a:extLst>
            </p:cNvPr>
            <p:cNvSpPr/>
            <p:nvPr/>
          </p:nvSpPr>
          <p:spPr bwMode="auto">
            <a:xfrm rot="6248521" flipH="1">
              <a:off x="5014682" y="5970546"/>
              <a:ext cx="370433" cy="544046"/>
            </a:xfrm>
            <a:prstGeom prst="trapezoid">
              <a:avLst>
                <a:gd name="adj" fmla="val 27299"/>
              </a:avLst>
            </a:pr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0" name="フリーフォーム: 図形 519">
              <a:extLst>
                <a:ext uri="{FF2B5EF4-FFF2-40B4-BE49-F238E27FC236}">
                  <a16:creationId xmlns:a16="http://schemas.microsoft.com/office/drawing/2014/main" id="{046C7230-43A4-4368-8CF5-ACE709B773BE}"/>
                </a:ext>
              </a:extLst>
            </p:cNvPr>
            <p:cNvSpPr/>
            <p:nvPr/>
          </p:nvSpPr>
          <p:spPr bwMode="auto">
            <a:xfrm>
              <a:off x="3863073" y="3226487"/>
              <a:ext cx="1041979" cy="881757"/>
            </a:xfrm>
            <a:custGeom>
              <a:avLst/>
              <a:gdLst>
                <a:gd name="connsiteX0" fmla="*/ 364708 w 1018256"/>
                <a:gd name="connsiteY0" fmla="*/ 0 h 1055950"/>
                <a:gd name="connsiteX1" fmla="*/ 455854 w 1018256"/>
                <a:gd name="connsiteY1" fmla="*/ 17612 h 1055950"/>
                <a:gd name="connsiteX2" fmla="*/ 456602 w 1018256"/>
                <a:gd name="connsiteY2" fmla="*/ 18063 h 1055950"/>
                <a:gd name="connsiteX3" fmla="*/ 470668 w 1018256"/>
                <a:gd name="connsiteY3" fmla="*/ 11365 h 1055950"/>
                <a:gd name="connsiteX4" fmla="*/ 544170 w 1018256"/>
                <a:gd name="connsiteY4" fmla="*/ 0 h 1055950"/>
                <a:gd name="connsiteX5" fmla="*/ 590620 w 1018256"/>
                <a:gd name="connsiteY5" fmla="*/ 4495 h 1055950"/>
                <a:gd name="connsiteX6" fmla="*/ 631078 w 1018256"/>
                <a:gd name="connsiteY6" fmla="*/ 16368 h 1055950"/>
                <a:gd name="connsiteX7" fmla="*/ 641584 w 1018256"/>
                <a:gd name="connsiteY7" fmla="*/ 11365 h 1055950"/>
                <a:gd name="connsiteX8" fmla="*/ 715086 w 1018256"/>
                <a:gd name="connsiteY8" fmla="*/ 0 h 1055950"/>
                <a:gd name="connsiteX9" fmla="*/ 1017507 w 1018256"/>
                <a:gd name="connsiteY9" fmla="*/ 246638 h 1055950"/>
                <a:gd name="connsiteX10" fmla="*/ 1018256 w 1018256"/>
                <a:gd name="connsiteY10" fmla="*/ 248754 h 1055950"/>
                <a:gd name="connsiteX11" fmla="*/ 995552 w 1018256"/>
                <a:gd name="connsiteY11" fmla="*/ 229852 h 1055950"/>
                <a:gd name="connsiteX12" fmla="*/ 853591 w 1018256"/>
                <a:gd name="connsiteY12" fmla="*/ 185890 h 1055950"/>
                <a:gd name="connsiteX13" fmla="*/ 815610 w 1018256"/>
                <a:gd name="connsiteY13" fmla="*/ 191763 h 1055950"/>
                <a:gd name="connsiteX14" fmla="*/ 846591 w 1018256"/>
                <a:gd name="connsiteY14" fmla="*/ 246638 h 1055950"/>
                <a:gd name="connsiteX15" fmla="*/ 847340 w 1018256"/>
                <a:gd name="connsiteY15" fmla="*/ 248754 h 1055950"/>
                <a:gd name="connsiteX16" fmla="*/ 824636 w 1018256"/>
                <a:gd name="connsiteY16" fmla="*/ 229852 h 1055950"/>
                <a:gd name="connsiteX17" fmla="*/ 768133 w 1018256"/>
                <a:gd name="connsiteY17" fmla="*/ 202949 h 1055950"/>
                <a:gd name="connsiteX18" fmla="*/ 711631 w 1018256"/>
                <a:gd name="connsiteY18" fmla="*/ 229851 h 1055950"/>
                <a:gd name="connsiteX19" fmla="*/ 488883 w 1018256"/>
                <a:gd name="connsiteY19" fmla="*/ 745297 h 1055950"/>
                <a:gd name="connsiteX20" fmla="*/ 517544 w 1018256"/>
                <a:gd name="connsiteY20" fmla="*/ 963044 h 1055950"/>
                <a:gd name="connsiteX21" fmla="*/ 550421 w 1018256"/>
                <a:gd name="connsiteY21" fmla="*/ 1055950 h 1055950"/>
                <a:gd name="connsiteX22" fmla="*/ 511175 w 1018256"/>
                <a:gd name="connsiteY22" fmla="*/ 1023276 h 1055950"/>
                <a:gd name="connsiteX23" fmla="*/ 350378 w 1018256"/>
                <a:gd name="connsiteY23" fmla="*/ 559407 h 1055950"/>
                <a:gd name="connsiteX24" fmla="*/ 353003 w 1018256"/>
                <a:gd name="connsiteY24" fmla="*/ 519477 h 1055950"/>
                <a:gd name="connsiteX25" fmla="*/ 334364 w 1018256"/>
                <a:gd name="connsiteY25" fmla="*/ 578947 h 1055950"/>
                <a:gd name="connsiteX26" fmla="*/ 317967 w 1018256"/>
                <a:gd name="connsiteY26" fmla="*/ 745297 h 1055950"/>
                <a:gd name="connsiteX27" fmla="*/ 346628 w 1018256"/>
                <a:gd name="connsiteY27" fmla="*/ 963044 h 1055950"/>
                <a:gd name="connsiteX28" fmla="*/ 379505 w 1018256"/>
                <a:gd name="connsiteY28" fmla="*/ 1055950 h 1055950"/>
                <a:gd name="connsiteX29" fmla="*/ 340259 w 1018256"/>
                <a:gd name="connsiteY29" fmla="*/ 1023276 h 1055950"/>
                <a:gd name="connsiteX30" fmla="*/ 179462 w 1018256"/>
                <a:gd name="connsiteY30" fmla="*/ 559407 h 1055950"/>
                <a:gd name="connsiteX31" fmla="*/ 184838 w 1018256"/>
                <a:gd name="connsiteY31" fmla="*/ 477611 h 1055950"/>
                <a:gd name="connsiteX32" fmla="*/ 167166 w 1018256"/>
                <a:gd name="connsiteY32" fmla="*/ 527551 h 1055950"/>
                <a:gd name="connsiteX33" fmla="*/ 138505 w 1018256"/>
                <a:gd name="connsiteY33" fmla="*/ 745297 h 1055950"/>
                <a:gd name="connsiteX34" fmla="*/ 167166 w 1018256"/>
                <a:gd name="connsiteY34" fmla="*/ 963044 h 1055950"/>
                <a:gd name="connsiteX35" fmla="*/ 200043 w 1018256"/>
                <a:gd name="connsiteY35" fmla="*/ 1055950 h 1055950"/>
                <a:gd name="connsiteX36" fmla="*/ 160797 w 1018256"/>
                <a:gd name="connsiteY36" fmla="*/ 1023276 h 1055950"/>
                <a:gd name="connsiteX37" fmla="*/ 0 w 1018256"/>
                <a:gd name="connsiteY37" fmla="*/ 559407 h 1055950"/>
                <a:gd name="connsiteX38" fmla="*/ 364708 w 1018256"/>
                <a:gd name="connsiteY38" fmla="*/ 0 h 105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18256" h="1055950">
                  <a:moveTo>
                    <a:pt x="364708" y="0"/>
                  </a:moveTo>
                  <a:cubicBezTo>
                    <a:pt x="396180" y="0"/>
                    <a:pt x="426721" y="6115"/>
                    <a:pt x="455854" y="17612"/>
                  </a:cubicBezTo>
                  <a:lnTo>
                    <a:pt x="456602" y="18063"/>
                  </a:lnTo>
                  <a:lnTo>
                    <a:pt x="470668" y="11365"/>
                  </a:lnTo>
                  <a:cubicBezTo>
                    <a:pt x="494410" y="3913"/>
                    <a:pt x="518992" y="0"/>
                    <a:pt x="544170" y="0"/>
                  </a:cubicBezTo>
                  <a:cubicBezTo>
                    <a:pt x="559906" y="0"/>
                    <a:pt x="575409" y="1529"/>
                    <a:pt x="590620" y="4495"/>
                  </a:cubicBezTo>
                  <a:lnTo>
                    <a:pt x="631078" y="16368"/>
                  </a:lnTo>
                  <a:lnTo>
                    <a:pt x="641584" y="11365"/>
                  </a:lnTo>
                  <a:cubicBezTo>
                    <a:pt x="665326" y="3913"/>
                    <a:pt x="689908" y="0"/>
                    <a:pt x="715086" y="0"/>
                  </a:cubicBezTo>
                  <a:cubicBezTo>
                    <a:pt x="840975" y="0"/>
                    <a:pt x="951967" y="97834"/>
                    <a:pt x="1017507" y="246638"/>
                  </a:cubicBezTo>
                  <a:lnTo>
                    <a:pt x="1018256" y="248754"/>
                  </a:lnTo>
                  <a:lnTo>
                    <a:pt x="995552" y="229852"/>
                  </a:lnTo>
                  <a:cubicBezTo>
                    <a:pt x="951919" y="201544"/>
                    <a:pt x="903947" y="185890"/>
                    <a:pt x="853591" y="185890"/>
                  </a:cubicBezTo>
                  <a:lnTo>
                    <a:pt x="815610" y="191763"/>
                  </a:lnTo>
                  <a:lnTo>
                    <a:pt x="846591" y="246638"/>
                  </a:lnTo>
                  <a:lnTo>
                    <a:pt x="847340" y="248754"/>
                  </a:lnTo>
                  <a:lnTo>
                    <a:pt x="824636" y="229852"/>
                  </a:lnTo>
                  <a:lnTo>
                    <a:pt x="768133" y="202949"/>
                  </a:lnTo>
                  <a:lnTo>
                    <a:pt x="711631" y="229851"/>
                  </a:lnTo>
                  <a:cubicBezTo>
                    <a:pt x="580731" y="314774"/>
                    <a:pt x="488883" y="513583"/>
                    <a:pt x="488883" y="745297"/>
                  </a:cubicBezTo>
                  <a:cubicBezTo>
                    <a:pt x="488883" y="822535"/>
                    <a:pt x="499089" y="896117"/>
                    <a:pt x="517544" y="963044"/>
                  </a:cubicBezTo>
                  <a:lnTo>
                    <a:pt x="550421" y="1055950"/>
                  </a:lnTo>
                  <a:lnTo>
                    <a:pt x="511175" y="1023276"/>
                  </a:lnTo>
                  <a:cubicBezTo>
                    <a:pt x="414162" y="922746"/>
                    <a:pt x="350378" y="752502"/>
                    <a:pt x="350378" y="559407"/>
                  </a:cubicBezTo>
                  <a:lnTo>
                    <a:pt x="353003" y="519477"/>
                  </a:lnTo>
                  <a:lnTo>
                    <a:pt x="334364" y="578947"/>
                  </a:lnTo>
                  <a:cubicBezTo>
                    <a:pt x="323708" y="631497"/>
                    <a:pt x="317967" y="687369"/>
                    <a:pt x="317967" y="745297"/>
                  </a:cubicBezTo>
                  <a:cubicBezTo>
                    <a:pt x="317967" y="822535"/>
                    <a:pt x="328173" y="896117"/>
                    <a:pt x="346628" y="963044"/>
                  </a:cubicBezTo>
                  <a:lnTo>
                    <a:pt x="379505" y="1055950"/>
                  </a:lnTo>
                  <a:lnTo>
                    <a:pt x="340259" y="1023276"/>
                  </a:lnTo>
                  <a:cubicBezTo>
                    <a:pt x="243246" y="922746"/>
                    <a:pt x="179462" y="752502"/>
                    <a:pt x="179462" y="559407"/>
                  </a:cubicBezTo>
                  <a:lnTo>
                    <a:pt x="184838" y="477611"/>
                  </a:lnTo>
                  <a:lnTo>
                    <a:pt x="167166" y="527551"/>
                  </a:lnTo>
                  <a:cubicBezTo>
                    <a:pt x="148711" y="594477"/>
                    <a:pt x="138505" y="668059"/>
                    <a:pt x="138505" y="745297"/>
                  </a:cubicBezTo>
                  <a:cubicBezTo>
                    <a:pt x="138505" y="822535"/>
                    <a:pt x="148711" y="896117"/>
                    <a:pt x="167166" y="963044"/>
                  </a:cubicBezTo>
                  <a:lnTo>
                    <a:pt x="200043" y="1055950"/>
                  </a:lnTo>
                  <a:lnTo>
                    <a:pt x="160797" y="1023276"/>
                  </a:lnTo>
                  <a:cubicBezTo>
                    <a:pt x="63784" y="922746"/>
                    <a:pt x="0" y="752502"/>
                    <a:pt x="0" y="559407"/>
                  </a:cubicBezTo>
                  <a:cubicBezTo>
                    <a:pt x="0" y="250455"/>
                    <a:pt x="163285" y="0"/>
                    <a:pt x="36470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1" name="フリーフォーム: 図形 520">
              <a:extLst>
                <a:ext uri="{FF2B5EF4-FFF2-40B4-BE49-F238E27FC236}">
                  <a16:creationId xmlns:a16="http://schemas.microsoft.com/office/drawing/2014/main" id="{FF5B36EC-7184-477F-96C2-71F37CD592B8}"/>
                </a:ext>
              </a:extLst>
            </p:cNvPr>
            <p:cNvSpPr/>
            <p:nvPr/>
          </p:nvSpPr>
          <p:spPr bwMode="auto">
            <a:xfrm flipH="1">
              <a:off x="4619346" y="3226487"/>
              <a:ext cx="1041979" cy="881757"/>
            </a:xfrm>
            <a:custGeom>
              <a:avLst/>
              <a:gdLst>
                <a:gd name="connsiteX0" fmla="*/ 364708 w 1018256"/>
                <a:gd name="connsiteY0" fmla="*/ 0 h 1055950"/>
                <a:gd name="connsiteX1" fmla="*/ 455854 w 1018256"/>
                <a:gd name="connsiteY1" fmla="*/ 17612 h 1055950"/>
                <a:gd name="connsiteX2" fmla="*/ 456602 w 1018256"/>
                <a:gd name="connsiteY2" fmla="*/ 18063 h 1055950"/>
                <a:gd name="connsiteX3" fmla="*/ 470668 w 1018256"/>
                <a:gd name="connsiteY3" fmla="*/ 11365 h 1055950"/>
                <a:gd name="connsiteX4" fmla="*/ 544170 w 1018256"/>
                <a:gd name="connsiteY4" fmla="*/ 0 h 1055950"/>
                <a:gd name="connsiteX5" fmla="*/ 590620 w 1018256"/>
                <a:gd name="connsiteY5" fmla="*/ 4495 h 1055950"/>
                <a:gd name="connsiteX6" fmla="*/ 631078 w 1018256"/>
                <a:gd name="connsiteY6" fmla="*/ 16368 h 1055950"/>
                <a:gd name="connsiteX7" fmla="*/ 641584 w 1018256"/>
                <a:gd name="connsiteY7" fmla="*/ 11365 h 1055950"/>
                <a:gd name="connsiteX8" fmla="*/ 715086 w 1018256"/>
                <a:gd name="connsiteY8" fmla="*/ 0 h 1055950"/>
                <a:gd name="connsiteX9" fmla="*/ 1017507 w 1018256"/>
                <a:gd name="connsiteY9" fmla="*/ 246638 h 1055950"/>
                <a:gd name="connsiteX10" fmla="*/ 1018256 w 1018256"/>
                <a:gd name="connsiteY10" fmla="*/ 248754 h 1055950"/>
                <a:gd name="connsiteX11" fmla="*/ 995552 w 1018256"/>
                <a:gd name="connsiteY11" fmla="*/ 229852 h 1055950"/>
                <a:gd name="connsiteX12" fmla="*/ 853591 w 1018256"/>
                <a:gd name="connsiteY12" fmla="*/ 185890 h 1055950"/>
                <a:gd name="connsiteX13" fmla="*/ 815610 w 1018256"/>
                <a:gd name="connsiteY13" fmla="*/ 191763 h 1055950"/>
                <a:gd name="connsiteX14" fmla="*/ 846591 w 1018256"/>
                <a:gd name="connsiteY14" fmla="*/ 246638 h 1055950"/>
                <a:gd name="connsiteX15" fmla="*/ 847340 w 1018256"/>
                <a:gd name="connsiteY15" fmla="*/ 248754 h 1055950"/>
                <a:gd name="connsiteX16" fmla="*/ 824636 w 1018256"/>
                <a:gd name="connsiteY16" fmla="*/ 229852 h 1055950"/>
                <a:gd name="connsiteX17" fmla="*/ 768133 w 1018256"/>
                <a:gd name="connsiteY17" fmla="*/ 202949 h 1055950"/>
                <a:gd name="connsiteX18" fmla="*/ 711631 w 1018256"/>
                <a:gd name="connsiteY18" fmla="*/ 229851 h 1055950"/>
                <a:gd name="connsiteX19" fmla="*/ 488883 w 1018256"/>
                <a:gd name="connsiteY19" fmla="*/ 745297 h 1055950"/>
                <a:gd name="connsiteX20" fmla="*/ 517544 w 1018256"/>
                <a:gd name="connsiteY20" fmla="*/ 963044 h 1055950"/>
                <a:gd name="connsiteX21" fmla="*/ 550421 w 1018256"/>
                <a:gd name="connsiteY21" fmla="*/ 1055950 h 1055950"/>
                <a:gd name="connsiteX22" fmla="*/ 511175 w 1018256"/>
                <a:gd name="connsiteY22" fmla="*/ 1023276 h 1055950"/>
                <a:gd name="connsiteX23" fmla="*/ 350378 w 1018256"/>
                <a:gd name="connsiteY23" fmla="*/ 559407 h 1055950"/>
                <a:gd name="connsiteX24" fmla="*/ 353003 w 1018256"/>
                <a:gd name="connsiteY24" fmla="*/ 519477 h 1055950"/>
                <a:gd name="connsiteX25" fmla="*/ 334364 w 1018256"/>
                <a:gd name="connsiteY25" fmla="*/ 578947 h 1055950"/>
                <a:gd name="connsiteX26" fmla="*/ 317967 w 1018256"/>
                <a:gd name="connsiteY26" fmla="*/ 745297 h 1055950"/>
                <a:gd name="connsiteX27" fmla="*/ 346628 w 1018256"/>
                <a:gd name="connsiteY27" fmla="*/ 963044 h 1055950"/>
                <a:gd name="connsiteX28" fmla="*/ 379505 w 1018256"/>
                <a:gd name="connsiteY28" fmla="*/ 1055950 h 1055950"/>
                <a:gd name="connsiteX29" fmla="*/ 340259 w 1018256"/>
                <a:gd name="connsiteY29" fmla="*/ 1023276 h 1055950"/>
                <a:gd name="connsiteX30" fmla="*/ 179462 w 1018256"/>
                <a:gd name="connsiteY30" fmla="*/ 559407 h 1055950"/>
                <a:gd name="connsiteX31" fmla="*/ 184838 w 1018256"/>
                <a:gd name="connsiteY31" fmla="*/ 477611 h 1055950"/>
                <a:gd name="connsiteX32" fmla="*/ 167166 w 1018256"/>
                <a:gd name="connsiteY32" fmla="*/ 527551 h 1055950"/>
                <a:gd name="connsiteX33" fmla="*/ 138505 w 1018256"/>
                <a:gd name="connsiteY33" fmla="*/ 745297 h 1055950"/>
                <a:gd name="connsiteX34" fmla="*/ 167166 w 1018256"/>
                <a:gd name="connsiteY34" fmla="*/ 963044 h 1055950"/>
                <a:gd name="connsiteX35" fmla="*/ 200043 w 1018256"/>
                <a:gd name="connsiteY35" fmla="*/ 1055950 h 1055950"/>
                <a:gd name="connsiteX36" fmla="*/ 160797 w 1018256"/>
                <a:gd name="connsiteY36" fmla="*/ 1023276 h 1055950"/>
                <a:gd name="connsiteX37" fmla="*/ 0 w 1018256"/>
                <a:gd name="connsiteY37" fmla="*/ 559407 h 1055950"/>
                <a:gd name="connsiteX38" fmla="*/ 364708 w 1018256"/>
                <a:gd name="connsiteY38" fmla="*/ 0 h 1055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018256" h="1055950">
                  <a:moveTo>
                    <a:pt x="364708" y="0"/>
                  </a:moveTo>
                  <a:cubicBezTo>
                    <a:pt x="396180" y="0"/>
                    <a:pt x="426721" y="6115"/>
                    <a:pt x="455854" y="17612"/>
                  </a:cubicBezTo>
                  <a:lnTo>
                    <a:pt x="456602" y="18063"/>
                  </a:lnTo>
                  <a:lnTo>
                    <a:pt x="470668" y="11365"/>
                  </a:lnTo>
                  <a:cubicBezTo>
                    <a:pt x="494410" y="3913"/>
                    <a:pt x="518992" y="0"/>
                    <a:pt x="544170" y="0"/>
                  </a:cubicBezTo>
                  <a:cubicBezTo>
                    <a:pt x="559906" y="0"/>
                    <a:pt x="575409" y="1529"/>
                    <a:pt x="590620" y="4495"/>
                  </a:cubicBezTo>
                  <a:lnTo>
                    <a:pt x="631078" y="16368"/>
                  </a:lnTo>
                  <a:lnTo>
                    <a:pt x="641584" y="11365"/>
                  </a:lnTo>
                  <a:cubicBezTo>
                    <a:pt x="665326" y="3913"/>
                    <a:pt x="689908" y="0"/>
                    <a:pt x="715086" y="0"/>
                  </a:cubicBezTo>
                  <a:cubicBezTo>
                    <a:pt x="840975" y="0"/>
                    <a:pt x="951967" y="97834"/>
                    <a:pt x="1017507" y="246638"/>
                  </a:cubicBezTo>
                  <a:lnTo>
                    <a:pt x="1018256" y="248754"/>
                  </a:lnTo>
                  <a:lnTo>
                    <a:pt x="995552" y="229852"/>
                  </a:lnTo>
                  <a:cubicBezTo>
                    <a:pt x="951919" y="201544"/>
                    <a:pt x="903947" y="185890"/>
                    <a:pt x="853591" y="185890"/>
                  </a:cubicBezTo>
                  <a:lnTo>
                    <a:pt x="815610" y="191763"/>
                  </a:lnTo>
                  <a:lnTo>
                    <a:pt x="846591" y="246638"/>
                  </a:lnTo>
                  <a:lnTo>
                    <a:pt x="847340" y="248754"/>
                  </a:lnTo>
                  <a:lnTo>
                    <a:pt x="824636" y="229852"/>
                  </a:lnTo>
                  <a:lnTo>
                    <a:pt x="768133" y="202949"/>
                  </a:lnTo>
                  <a:lnTo>
                    <a:pt x="711631" y="229851"/>
                  </a:lnTo>
                  <a:cubicBezTo>
                    <a:pt x="580731" y="314774"/>
                    <a:pt x="488883" y="513583"/>
                    <a:pt x="488883" y="745297"/>
                  </a:cubicBezTo>
                  <a:cubicBezTo>
                    <a:pt x="488883" y="822535"/>
                    <a:pt x="499089" y="896117"/>
                    <a:pt x="517544" y="963044"/>
                  </a:cubicBezTo>
                  <a:lnTo>
                    <a:pt x="550421" y="1055950"/>
                  </a:lnTo>
                  <a:lnTo>
                    <a:pt x="511175" y="1023276"/>
                  </a:lnTo>
                  <a:cubicBezTo>
                    <a:pt x="414162" y="922746"/>
                    <a:pt x="350378" y="752502"/>
                    <a:pt x="350378" y="559407"/>
                  </a:cubicBezTo>
                  <a:lnTo>
                    <a:pt x="353003" y="519477"/>
                  </a:lnTo>
                  <a:lnTo>
                    <a:pt x="334364" y="578947"/>
                  </a:lnTo>
                  <a:cubicBezTo>
                    <a:pt x="323708" y="631497"/>
                    <a:pt x="317967" y="687369"/>
                    <a:pt x="317967" y="745297"/>
                  </a:cubicBezTo>
                  <a:cubicBezTo>
                    <a:pt x="317967" y="822535"/>
                    <a:pt x="328173" y="896117"/>
                    <a:pt x="346628" y="963044"/>
                  </a:cubicBezTo>
                  <a:lnTo>
                    <a:pt x="379505" y="1055950"/>
                  </a:lnTo>
                  <a:lnTo>
                    <a:pt x="340259" y="1023276"/>
                  </a:lnTo>
                  <a:cubicBezTo>
                    <a:pt x="243246" y="922746"/>
                    <a:pt x="179462" y="752502"/>
                    <a:pt x="179462" y="559407"/>
                  </a:cubicBezTo>
                  <a:lnTo>
                    <a:pt x="184838" y="477611"/>
                  </a:lnTo>
                  <a:lnTo>
                    <a:pt x="167166" y="527551"/>
                  </a:lnTo>
                  <a:cubicBezTo>
                    <a:pt x="148711" y="594477"/>
                    <a:pt x="138505" y="668059"/>
                    <a:pt x="138505" y="745297"/>
                  </a:cubicBezTo>
                  <a:cubicBezTo>
                    <a:pt x="138505" y="822535"/>
                    <a:pt x="148711" y="896117"/>
                    <a:pt x="167166" y="963044"/>
                  </a:cubicBezTo>
                  <a:lnTo>
                    <a:pt x="200043" y="1055950"/>
                  </a:lnTo>
                  <a:lnTo>
                    <a:pt x="160797" y="1023276"/>
                  </a:lnTo>
                  <a:cubicBezTo>
                    <a:pt x="63784" y="922746"/>
                    <a:pt x="0" y="752502"/>
                    <a:pt x="0" y="559407"/>
                  </a:cubicBezTo>
                  <a:cubicBezTo>
                    <a:pt x="0" y="250455"/>
                    <a:pt x="163285" y="0"/>
                    <a:pt x="364708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2" name="二等辺三角形 521">
              <a:extLst>
                <a:ext uri="{FF2B5EF4-FFF2-40B4-BE49-F238E27FC236}">
                  <a16:creationId xmlns:a16="http://schemas.microsoft.com/office/drawing/2014/main" id="{6EA366A0-9572-408C-9C92-39FE78475EDF}"/>
                </a:ext>
              </a:extLst>
            </p:cNvPr>
            <p:cNvSpPr/>
            <p:nvPr/>
          </p:nvSpPr>
          <p:spPr bwMode="auto">
            <a:xfrm>
              <a:off x="4616685" y="4914336"/>
              <a:ext cx="242141" cy="108065"/>
            </a:xfrm>
            <a:prstGeom prst="triangle">
              <a:avLst/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23" name="フリーフォーム: 図形 522">
              <a:extLst>
                <a:ext uri="{FF2B5EF4-FFF2-40B4-BE49-F238E27FC236}">
                  <a16:creationId xmlns:a16="http://schemas.microsoft.com/office/drawing/2014/main" id="{E91AB455-ACC2-4F59-81F8-D9AE74FC3852}"/>
                </a:ext>
              </a:extLst>
            </p:cNvPr>
            <p:cNvSpPr/>
            <p:nvPr/>
          </p:nvSpPr>
          <p:spPr bwMode="auto">
            <a:xfrm>
              <a:off x="3980926" y="4071599"/>
              <a:ext cx="510160" cy="45979"/>
            </a:xfrm>
            <a:custGeom>
              <a:avLst/>
              <a:gdLst>
                <a:gd name="connsiteX0" fmla="*/ 253265 w 506531"/>
                <a:gd name="connsiteY0" fmla="*/ 0 h 101146"/>
                <a:gd name="connsiteX1" fmla="*/ 502075 w 506531"/>
                <a:gd name="connsiteY1" fmla="*/ 89208 h 101146"/>
                <a:gd name="connsiteX2" fmla="*/ 506531 w 506531"/>
                <a:gd name="connsiteY2" fmla="*/ 101146 h 101146"/>
                <a:gd name="connsiteX3" fmla="*/ 440683 w 506531"/>
                <a:gd name="connsiteY3" fmla="*/ 87678 h 101146"/>
                <a:gd name="connsiteX4" fmla="*/ 253265 w 506531"/>
                <a:gd name="connsiteY4" fmla="*/ 76200 h 101146"/>
                <a:gd name="connsiteX5" fmla="*/ 65847 w 506531"/>
                <a:gd name="connsiteY5" fmla="*/ 87678 h 101146"/>
                <a:gd name="connsiteX6" fmla="*/ 0 w 506531"/>
                <a:gd name="connsiteY6" fmla="*/ 101146 h 101146"/>
                <a:gd name="connsiteX7" fmla="*/ 4456 w 506531"/>
                <a:gd name="connsiteY7" fmla="*/ 89208 h 101146"/>
                <a:gd name="connsiteX8" fmla="*/ 253265 w 506531"/>
                <a:gd name="connsiteY8" fmla="*/ 0 h 101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6531" h="101146">
                  <a:moveTo>
                    <a:pt x="253265" y="0"/>
                  </a:moveTo>
                  <a:cubicBezTo>
                    <a:pt x="365115" y="0"/>
                    <a:pt x="461082" y="36784"/>
                    <a:pt x="502075" y="89208"/>
                  </a:cubicBezTo>
                  <a:lnTo>
                    <a:pt x="506531" y="101146"/>
                  </a:lnTo>
                  <a:lnTo>
                    <a:pt x="440683" y="87678"/>
                  </a:lnTo>
                  <a:cubicBezTo>
                    <a:pt x="383078" y="80287"/>
                    <a:pt x="319745" y="76200"/>
                    <a:pt x="253265" y="76200"/>
                  </a:cubicBezTo>
                  <a:cubicBezTo>
                    <a:pt x="186785" y="76200"/>
                    <a:pt x="123452" y="80287"/>
                    <a:pt x="65847" y="87678"/>
                  </a:cubicBezTo>
                  <a:lnTo>
                    <a:pt x="0" y="101146"/>
                  </a:lnTo>
                  <a:lnTo>
                    <a:pt x="4456" y="89208"/>
                  </a:lnTo>
                  <a:cubicBezTo>
                    <a:pt x="45449" y="36784"/>
                    <a:pt x="141416" y="0"/>
                    <a:pt x="25326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A0B48F0B-1151-43EA-A7AE-2147375E5F13}"/>
                </a:ext>
              </a:extLst>
            </p:cNvPr>
            <p:cNvSpPr/>
            <p:nvPr/>
          </p:nvSpPr>
          <p:spPr bwMode="auto">
            <a:xfrm>
              <a:off x="4977876" y="4071599"/>
              <a:ext cx="510160" cy="45979"/>
            </a:xfrm>
            <a:custGeom>
              <a:avLst/>
              <a:gdLst>
                <a:gd name="connsiteX0" fmla="*/ 253265 w 506531"/>
                <a:gd name="connsiteY0" fmla="*/ 0 h 101146"/>
                <a:gd name="connsiteX1" fmla="*/ 502075 w 506531"/>
                <a:gd name="connsiteY1" fmla="*/ 89208 h 101146"/>
                <a:gd name="connsiteX2" fmla="*/ 506531 w 506531"/>
                <a:gd name="connsiteY2" fmla="*/ 101146 h 101146"/>
                <a:gd name="connsiteX3" fmla="*/ 440683 w 506531"/>
                <a:gd name="connsiteY3" fmla="*/ 87678 h 101146"/>
                <a:gd name="connsiteX4" fmla="*/ 253265 w 506531"/>
                <a:gd name="connsiteY4" fmla="*/ 76200 h 101146"/>
                <a:gd name="connsiteX5" fmla="*/ 65847 w 506531"/>
                <a:gd name="connsiteY5" fmla="*/ 87678 h 101146"/>
                <a:gd name="connsiteX6" fmla="*/ 0 w 506531"/>
                <a:gd name="connsiteY6" fmla="*/ 101146 h 101146"/>
                <a:gd name="connsiteX7" fmla="*/ 4456 w 506531"/>
                <a:gd name="connsiteY7" fmla="*/ 89208 h 101146"/>
                <a:gd name="connsiteX8" fmla="*/ 253265 w 506531"/>
                <a:gd name="connsiteY8" fmla="*/ 0 h 1011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06531" h="101146">
                  <a:moveTo>
                    <a:pt x="253265" y="0"/>
                  </a:moveTo>
                  <a:cubicBezTo>
                    <a:pt x="365115" y="0"/>
                    <a:pt x="461082" y="36784"/>
                    <a:pt x="502075" y="89208"/>
                  </a:cubicBezTo>
                  <a:lnTo>
                    <a:pt x="506531" y="101146"/>
                  </a:lnTo>
                  <a:lnTo>
                    <a:pt x="440683" y="87678"/>
                  </a:lnTo>
                  <a:cubicBezTo>
                    <a:pt x="383078" y="80287"/>
                    <a:pt x="319745" y="76200"/>
                    <a:pt x="253265" y="76200"/>
                  </a:cubicBezTo>
                  <a:cubicBezTo>
                    <a:pt x="186785" y="76200"/>
                    <a:pt x="123452" y="80287"/>
                    <a:pt x="65847" y="87678"/>
                  </a:cubicBezTo>
                  <a:lnTo>
                    <a:pt x="0" y="101146"/>
                  </a:lnTo>
                  <a:lnTo>
                    <a:pt x="4456" y="89208"/>
                  </a:lnTo>
                  <a:cubicBezTo>
                    <a:pt x="45449" y="36784"/>
                    <a:pt x="141416" y="0"/>
                    <a:pt x="25326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B71AF6F3-61B0-46A4-962B-70FC1B29641F}"/>
                </a:ext>
              </a:extLst>
            </p:cNvPr>
            <p:cNvSpPr/>
            <p:nvPr/>
          </p:nvSpPr>
          <p:spPr bwMode="auto">
            <a:xfrm>
              <a:off x="3880007" y="4276663"/>
              <a:ext cx="693873" cy="212984"/>
            </a:xfrm>
            <a:custGeom>
              <a:avLst/>
              <a:gdLst>
                <a:gd name="connsiteX0" fmla="*/ 346936 w 693873"/>
                <a:gd name="connsiteY0" fmla="*/ 0 h 224179"/>
                <a:gd name="connsiteX1" fmla="*/ 691935 w 693873"/>
                <a:gd name="connsiteY1" fmla="*/ 207676 h 224179"/>
                <a:gd name="connsiteX2" fmla="*/ 693873 w 693873"/>
                <a:gd name="connsiteY2" fmla="*/ 221867 h 224179"/>
                <a:gd name="connsiteX3" fmla="*/ 693557 w 693873"/>
                <a:gd name="connsiteY3" fmla="*/ 224179 h 224179"/>
                <a:gd name="connsiteX4" fmla="*/ 660709 w 693873"/>
                <a:gd name="connsiteY4" fmla="*/ 204173 h 224179"/>
                <a:gd name="connsiteX5" fmla="*/ 346936 w 693873"/>
                <a:gd name="connsiteY5" fmla="*/ 144780 h 224179"/>
                <a:gd name="connsiteX6" fmla="*/ 33165 w 693873"/>
                <a:gd name="connsiteY6" fmla="*/ 204173 h 224179"/>
                <a:gd name="connsiteX7" fmla="*/ 316 w 693873"/>
                <a:gd name="connsiteY7" fmla="*/ 224179 h 224179"/>
                <a:gd name="connsiteX8" fmla="*/ 0 w 693873"/>
                <a:gd name="connsiteY8" fmla="*/ 221867 h 224179"/>
                <a:gd name="connsiteX9" fmla="*/ 1937 w 693873"/>
                <a:gd name="connsiteY9" fmla="*/ 207676 h 224179"/>
                <a:gd name="connsiteX10" fmla="*/ 346936 w 693873"/>
                <a:gd name="connsiteY10" fmla="*/ 0 h 22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3873" h="224179">
                  <a:moveTo>
                    <a:pt x="346936" y="0"/>
                  </a:moveTo>
                  <a:cubicBezTo>
                    <a:pt x="517114" y="0"/>
                    <a:pt x="659099" y="89156"/>
                    <a:pt x="691935" y="207676"/>
                  </a:cubicBezTo>
                  <a:lnTo>
                    <a:pt x="693873" y="221867"/>
                  </a:lnTo>
                  <a:lnTo>
                    <a:pt x="693557" y="224179"/>
                  </a:lnTo>
                  <a:lnTo>
                    <a:pt x="660709" y="204173"/>
                  </a:lnTo>
                  <a:cubicBezTo>
                    <a:pt x="575441" y="167069"/>
                    <a:pt x="466125" y="144780"/>
                    <a:pt x="346936" y="144780"/>
                  </a:cubicBezTo>
                  <a:cubicBezTo>
                    <a:pt x="227748" y="144780"/>
                    <a:pt x="118432" y="167069"/>
                    <a:pt x="33165" y="204173"/>
                  </a:cubicBezTo>
                  <a:lnTo>
                    <a:pt x="316" y="224179"/>
                  </a:lnTo>
                  <a:lnTo>
                    <a:pt x="0" y="221867"/>
                  </a:lnTo>
                  <a:lnTo>
                    <a:pt x="1937" y="207676"/>
                  </a:lnTo>
                  <a:cubicBezTo>
                    <a:pt x="34774" y="89156"/>
                    <a:pt x="176758" y="0"/>
                    <a:pt x="34693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6" name="フリーフォーム: 図形 525">
              <a:extLst>
                <a:ext uri="{FF2B5EF4-FFF2-40B4-BE49-F238E27FC236}">
                  <a16:creationId xmlns:a16="http://schemas.microsoft.com/office/drawing/2014/main" id="{D9803F09-4813-4C7A-ACF8-9941397A59AF}"/>
                </a:ext>
              </a:extLst>
            </p:cNvPr>
            <p:cNvSpPr/>
            <p:nvPr/>
          </p:nvSpPr>
          <p:spPr bwMode="auto">
            <a:xfrm>
              <a:off x="4878227" y="4276663"/>
              <a:ext cx="693873" cy="212984"/>
            </a:xfrm>
            <a:custGeom>
              <a:avLst/>
              <a:gdLst>
                <a:gd name="connsiteX0" fmla="*/ 346936 w 693873"/>
                <a:gd name="connsiteY0" fmla="*/ 0 h 224179"/>
                <a:gd name="connsiteX1" fmla="*/ 691935 w 693873"/>
                <a:gd name="connsiteY1" fmla="*/ 207676 h 224179"/>
                <a:gd name="connsiteX2" fmla="*/ 693873 w 693873"/>
                <a:gd name="connsiteY2" fmla="*/ 221867 h 224179"/>
                <a:gd name="connsiteX3" fmla="*/ 693557 w 693873"/>
                <a:gd name="connsiteY3" fmla="*/ 224179 h 224179"/>
                <a:gd name="connsiteX4" fmla="*/ 660709 w 693873"/>
                <a:gd name="connsiteY4" fmla="*/ 204173 h 224179"/>
                <a:gd name="connsiteX5" fmla="*/ 346936 w 693873"/>
                <a:gd name="connsiteY5" fmla="*/ 144780 h 224179"/>
                <a:gd name="connsiteX6" fmla="*/ 33165 w 693873"/>
                <a:gd name="connsiteY6" fmla="*/ 204173 h 224179"/>
                <a:gd name="connsiteX7" fmla="*/ 316 w 693873"/>
                <a:gd name="connsiteY7" fmla="*/ 224179 h 224179"/>
                <a:gd name="connsiteX8" fmla="*/ 0 w 693873"/>
                <a:gd name="connsiteY8" fmla="*/ 221867 h 224179"/>
                <a:gd name="connsiteX9" fmla="*/ 1937 w 693873"/>
                <a:gd name="connsiteY9" fmla="*/ 207676 h 224179"/>
                <a:gd name="connsiteX10" fmla="*/ 346936 w 693873"/>
                <a:gd name="connsiteY10" fmla="*/ 0 h 22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3873" h="224179">
                  <a:moveTo>
                    <a:pt x="346936" y="0"/>
                  </a:moveTo>
                  <a:cubicBezTo>
                    <a:pt x="517114" y="0"/>
                    <a:pt x="659099" y="89156"/>
                    <a:pt x="691935" y="207676"/>
                  </a:cubicBezTo>
                  <a:lnTo>
                    <a:pt x="693873" y="221867"/>
                  </a:lnTo>
                  <a:lnTo>
                    <a:pt x="693557" y="224179"/>
                  </a:lnTo>
                  <a:lnTo>
                    <a:pt x="660709" y="204173"/>
                  </a:lnTo>
                  <a:cubicBezTo>
                    <a:pt x="575441" y="167069"/>
                    <a:pt x="466125" y="144780"/>
                    <a:pt x="346936" y="144780"/>
                  </a:cubicBezTo>
                  <a:cubicBezTo>
                    <a:pt x="227748" y="144780"/>
                    <a:pt x="118432" y="167069"/>
                    <a:pt x="33165" y="204173"/>
                  </a:cubicBezTo>
                  <a:lnTo>
                    <a:pt x="316" y="224179"/>
                  </a:lnTo>
                  <a:lnTo>
                    <a:pt x="0" y="221867"/>
                  </a:lnTo>
                  <a:lnTo>
                    <a:pt x="1937" y="207676"/>
                  </a:lnTo>
                  <a:cubicBezTo>
                    <a:pt x="34774" y="89156"/>
                    <a:pt x="176758" y="0"/>
                    <a:pt x="34693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7" name="二等辺三角形 526">
              <a:extLst>
                <a:ext uri="{FF2B5EF4-FFF2-40B4-BE49-F238E27FC236}">
                  <a16:creationId xmlns:a16="http://schemas.microsoft.com/office/drawing/2014/main" id="{D84BF41D-6B7F-41C9-A000-B3D5B021B200}"/>
                </a:ext>
              </a:extLst>
            </p:cNvPr>
            <p:cNvSpPr/>
            <p:nvPr/>
          </p:nvSpPr>
          <p:spPr bwMode="auto">
            <a:xfrm flipV="1">
              <a:off x="4353943" y="5147302"/>
              <a:ext cx="762114" cy="275598"/>
            </a:xfrm>
            <a:prstGeom prst="triangl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28" name="グループ化 527">
              <a:extLst>
                <a:ext uri="{FF2B5EF4-FFF2-40B4-BE49-F238E27FC236}">
                  <a16:creationId xmlns:a16="http://schemas.microsoft.com/office/drawing/2014/main" id="{21766B80-EB73-4DC5-A62D-EE6F186E9776}"/>
                </a:ext>
              </a:extLst>
            </p:cNvPr>
            <p:cNvGrpSpPr/>
            <p:nvPr/>
          </p:nvGrpSpPr>
          <p:grpSpPr>
            <a:xfrm>
              <a:off x="3932749" y="4947347"/>
              <a:ext cx="683294" cy="1305496"/>
              <a:chOff x="4569792" y="4947347"/>
              <a:chExt cx="683294" cy="1305496"/>
            </a:xfrm>
          </p:grpSpPr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55BA6D79-E333-48E3-BEC5-E5B850AF42A6}"/>
                  </a:ext>
                </a:extLst>
              </p:cNvPr>
              <p:cNvSpPr/>
              <p:nvPr/>
            </p:nvSpPr>
            <p:spPr bwMode="auto">
              <a:xfrm>
                <a:off x="4622425" y="4975067"/>
                <a:ext cx="630661" cy="502118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944289D7-AB88-4CF6-8AEA-ED15A7FAA424}"/>
                  </a:ext>
                </a:extLst>
              </p:cNvPr>
              <p:cNvSpPr/>
              <p:nvPr/>
            </p:nvSpPr>
            <p:spPr bwMode="auto">
              <a:xfrm>
                <a:off x="4569792" y="4947347"/>
                <a:ext cx="630661" cy="525460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3" name="台形 532">
                <a:extLst>
                  <a:ext uri="{FF2B5EF4-FFF2-40B4-BE49-F238E27FC236}">
                    <a16:creationId xmlns:a16="http://schemas.microsoft.com/office/drawing/2014/main" id="{23710DB5-9F65-463C-80DF-21B7CDC78437}"/>
                  </a:ext>
                </a:extLst>
              </p:cNvPr>
              <p:cNvSpPr/>
              <p:nvPr/>
            </p:nvSpPr>
            <p:spPr bwMode="auto">
              <a:xfrm rot="11700000">
                <a:off x="4599781" y="5437153"/>
                <a:ext cx="370433" cy="815690"/>
              </a:xfrm>
              <a:prstGeom prst="trapezoid">
                <a:avLst>
                  <a:gd name="adj" fmla="val 29284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29" name="テキスト ボックス 528">
              <a:extLst>
                <a:ext uri="{FF2B5EF4-FFF2-40B4-BE49-F238E27FC236}">
                  <a16:creationId xmlns:a16="http://schemas.microsoft.com/office/drawing/2014/main" id="{165218F4-1CD8-422E-B352-3FBABAABFC95}"/>
                </a:ext>
              </a:extLst>
            </p:cNvPr>
            <p:cNvSpPr txBox="1"/>
            <p:nvPr/>
          </p:nvSpPr>
          <p:spPr>
            <a:xfrm rot="20700000">
              <a:off x="2934922" y="3267790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530" name="テキスト ボックス 529">
              <a:extLst>
                <a:ext uri="{FF2B5EF4-FFF2-40B4-BE49-F238E27FC236}">
                  <a16:creationId xmlns:a16="http://schemas.microsoft.com/office/drawing/2014/main" id="{09A0CFDE-F6C3-47B1-8EA2-9ABAFE64A254}"/>
                </a:ext>
              </a:extLst>
            </p:cNvPr>
            <p:cNvSpPr txBox="1"/>
            <p:nvPr/>
          </p:nvSpPr>
          <p:spPr>
            <a:xfrm rot="900000">
              <a:off x="5476116" y="6513603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564" name="グループ化 563">
            <a:extLst>
              <a:ext uri="{FF2B5EF4-FFF2-40B4-BE49-F238E27FC236}">
                <a16:creationId xmlns:a16="http://schemas.microsoft.com/office/drawing/2014/main" id="{B0E22C33-38B5-4A15-9DD6-A88EB1DDB416}"/>
              </a:ext>
            </a:extLst>
          </p:cNvPr>
          <p:cNvGrpSpPr>
            <a:grpSpLocks noChangeAspect="1"/>
          </p:cNvGrpSpPr>
          <p:nvPr/>
        </p:nvGrpSpPr>
        <p:grpSpPr>
          <a:xfrm>
            <a:off x="6340530" y="653614"/>
            <a:ext cx="968363" cy="1739046"/>
            <a:chOff x="231086" y="-2634886"/>
            <a:chExt cx="2825930" cy="5074978"/>
          </a:xfrm>
        </p:grpSpPr>
        <p:sp>
          <p:nvSpPr>
            <p:cNvPr id="565" name="フリーフォーム: 図形 564">
              <a:extLst>
                <a:ext uri="{FF2B5EF4-FFF2-40B4-BE49-F238E27FC236}">
                  <a16:creationId xmlns:a16="http://schemas.microsoft.com/office/drawing/2014/main" id="{D63EE702-B78F-4C15-A1DB-BF70C7B063F0}"/>
                </a:ext>
              </a:extLst>
            </p:cNvPr>
            <p:cNvSpPr/>
            <p:nvPr/>
          </p:nvSpPr>
          <p:spPr bwMode="auto">
            <a:xfrm rot="1949062">
              <a:off x="741867" y="350804"/>
              <a:ext cx="684038" cy="1546099"/>
            </a:xfrm>
            <a:custGeom>
              <a:avLst/>
              <a:gdLst>
                <a:gd name="connsiteX0" fmla="*/ 193143 w 684038"/>
                <a:gd name="connsiteY0" fmla="*/ 0 h 1546099"/>
                <a:gd name="connsiteX1" fmla="*/ 223353 w 684038"/>
                <a:gd name="connsiteY1" fmla="*/ 21960 h 1546099"/>
                <a:gd name="connsiteX2" fmla="*/ 80839 w 684038"/>
                <a:gd name="connsiteY2" fmla="*/ 881799 h 1546099"/>
                <a:gd name="connsiteX3" fmla="*/ 684038 w 684038"/>
                <a:gd name="connsiteY3" fmla="*/ 1510915 h 1546099"/>
                <a:gd name="connsiteX4" fmla="*/ 671507 w 684038"/>
                <a:gd name="connsiteY4" fmla="*/ 1546099 h 1546099"/>
                <a:gd name="connsiteX5" fmla="*/ 45159 w 684038"/>
                <a:gd name="connsiteY5" fmla="*/ 892839 h 1546099"/>
                <a:gd name="connsiteX6" fmla="*/ 193143 w 684038"/>
                <a:gd name="connsiteY6" fmla="*/ 0 h 15460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84038" h="1546099">
                  <a:moveTo>
                    <a:pt x="193143" y="0"/>
                  </a:moveTo>
                  <a:lnTo>
                    <a:pt x="223353" y="21960"/>
                  </a:lnTo>
                  <a:cubicBezTo>
                    <a:pt x="42982" y="270092"/>
                    <a:pt x="-9832" y="588744"/>
                    <a:pt x="80839" y="881799"/>
                  </a:cubicBezTo>
                  <a:cubicBezTo>
                    <a:pt x="171511" y="1174855"/>
                    <a:pt x="395053" y="1408002"/>
                    <a:pt x="684038" y="1510915"/>
                  </a:cubicBezTo>
                  <a:lnTo>
                    <a:pt x="671507" y="1546099"/>
                  </a:lnTo>
                  <a:cubicBezTo>
                    <a:pt x="371432" y="1439237"/>
                    <a:pt x="139310" y="1197141"/>
                    <a:pt x="45159" y="892839"/>
                  </a:cubicBezTo>
                  <a:cubicBezTo>
                    <a:pt x="-48993" y="588536"/>
                    <a:pt x="5850" y="257654"/>
                    <a:pt x="193143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66" name="フリーフォーム: 図形 565">
              <a:extLst>
                <a:ext uri="{FF2B5EF4-FFF2-40B4-BE49-F238E27FC236}">
                  <a16:creationId xmlns:a16="http://schemas.microsoft.com/office/drawing/2014/main" id="{EAB86B3C-94DB-4A7C-8AD4-D0D05AF5AE7D}"/>
                </a:ext>
              </a:extLst>
            </p:cNvPr>
            <p:cNvSpPr/>
            <p:nvPr/>
          </p:nvSpPr>
          <p:spPr bwMode="auto">
            <a:xfrm>
              <a:off x="1336642" y="-664998"/>
              <a:ext cx="245142" cy="1066681"/>
            </a:xfrm>
            <a:custGeom>
              <a:avLst/>
              <a:gdLst>
                <a:gd name="connsiteX0" fmla="*/ 207696 w 245142"/>
                <a:gd name="connsiteY0" fmla="*/ 0 h 1066681"/>
                <a:gd name="connsiteX1" fmla="*/ 29147 w 245142"/>
                <a:gd name="connsiteY1" fmla="*/ 1066681 h 1066681"/>
                <a:gd name="connsiteX2" fmla="*/ 0 w 245142"/>
                <a:gd name="connsiteY2" fmla="*/ 1048248 h 1066681"/>
                <a:gd name="connsiteX3" fmla="*/ 174136 w 245142"/>
                <a:gd name="connsiteY3" fmla="*/ 7935 h 106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5142" h="1066681">
                  <a:moveTo>
                    <a:pt x="207696" y="0"/>
                  </a:moveTo>
                  <a:cubicBezTo>
                    <a:pt x="294032" y="365103"/>
                    <a:pt x="229674" y="749594"/>
                    <a:pt x="29147" y="1066681"/>
                  </a:cubicBezTo>
                  <a:lnTo>
                    <a:pt x="0" y="1048248"/>
                  </a:lnTo>
                  <a:cubicBezTo>
                    <a:pt x="195571" y="738999"/>
                    <a:pt x="258338" y="364014"/>
                    <a:pt x="174136" y="7935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567" name="グループ化 566">
              <a:extLst>
                <a:ext uri="{FF2B5EF4-FFF2-40B4-BE49-F238E27FC236}">
                  <a16:creationId xmlns:a16="http://schemas.microsoft.com/office/drawing/2014/main" id="{09EE7EF1-B679-4913-8410-4089A68CB5B2}"/>
                </a:ext>
              </a:extLst>
            </p:cNvPr>
            <p:cNvGrpSpPr/>
            <p:nvPr/>
          </p:nvGrpSpPr>
          <p:grpSpPr>
            <a:xfrm>
              <a:off x="484927" y="-2423489"/>
              <a:ext cx="2572089" cy="4863581"/>
              <a:chOff x="-2475988" y="1095307"/>
              <a:chExt cx="2572089" cy="4863581"/>
            </a:xfrm>
          </p:grpSpPr>
          <p:grpSp>
            <p:nvGrpSpPr>
              <p:cNvPr id="580" name="グループ化 579">
                <a:extLst>
                  <a:ext uri="{FF2B5EF4-FFF2-40B4-BE49-F238E27FC236}">
                    <a16:creationId xmlns:a16="http://schemas.microsoft.com/office/drawing/2014/main" id="{A9BD3303-883F-4C6E-AD61-F5B0ACB1E1DF}"/>
                  </a:ext>
                </a:extLst>
              </p:cNvPr>
              <p:cNvGrpSpPr/>
              <p:nvPr/>
            </p:nvGrpSpPr>
            <p:grpSpPr>
              <a:xfrm rot="1849551">
                <a:off x="-2475988" y="3831784"/>
                <a:ext cx="1278767" cy="1875706"/>
                <a:chOff x="-3591582" y="4535324"/>
                <a:chExt cx="1278767" cy="1875706"/>
              </a:xfrm>
            </p:grpSpPr>
            <p:grpSp>
              <p:nvGrpSpPr>
                <p:cNvPr id="610" name="グループ化 609">
                  <a:extLst>
                    <a:ext uri="{FF2B5EF4-FFF2-40B4-BE49-F238E27FC236}">
                      <a16:creationId xmlns:a16="http://schemas.microsoft.com/office/drawing/2014/main" id="{7D4077EC-1CCA-4EC1-8B0E-D47AE3F50795}"/>
                    </a:ext>
                  </a:extLst>
                </p:cNvPr>
                <p:cNvGrpSpPr/>
                <p:nvPr/>
              </p:nvGrpSpPr>
              <p:grpSpPr>
                <a:xfrm>
                  <a:off x="-3591582" y="5362497"/>
                  <a:ext cx="1278767" cy="1048533"/>
                  <a:chOff x="6009908" y="5035762"/>
                  <a:chExt cx="1278767" cy="1048533"/>
                </a:xfrm>
              </p:grpSpPr>
              <p:sp>
                <p:nvSpPr>
                  <p:cNvPr id="622" name="フリーフォーム: 図形 621">
                    <a:extLst>
                      <a:ext uri="{FF2B5EF4-FFF2-40B4-BE49-F238E27FC236}">
                        <a16:creationId xmlns:a16="http://schemas.microsoft.com/office/drawing/2014/main" id="{396824F1-58F1-4CC2-A47E-0CB315DB66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83434" y="5060575"/>
                    <a:ext cx="531716" cy="300294"/>
                  </a:xfrm>
                  <a:custGeom>
                    <a:avLst/>
                    <a:gdLst>
                      <a:gd name="connsiteX0" fmla="*/ 56556 w 474566"/>
                      <a:gd name="connsiteY0" fmla="*/ 35719 h 300294"/>
                      <a:gd name="connsiteX1" fmla="*/ 35719 w 474566"/>
                      <a:gd name="connsiteY1" fmla="*/ 56556 h 300294"/>
                      <a:gd name="connsiteX2" fmla="*/ 35719 w 474566"/>
                      <a:gd name="connsiteY2" fmla="*/ 243738 h 300294"/>
                      <a:gd name="connsiteX3" fmla="*/ 56556 w 474566"/>
                      <a:gd name="connsiteY3" fmla="*/ 264575 h 300294"/>
                      <a:gd name="connsiteX4" fmla="*/ 418010 w 474566"/>
                      <a:gd name="connsiteY4" fmla="*/ 264575 h 300294"/>
                      <a:gd name="connsiteX5" fmla="*/ 438847 w 474566"/>
                      <a:gd name="connsiteY5" fmla="*/ 243738 h 300294"/>
                      <a:gd name="connsiteX6" fmla="*/ 438847 w 474566"/>
                      <a:gd name="connsiteY6" fmla="*/ 56556 h 300294"/>
                      <a:gd name="connsiteX7" fmla="*/ 418010 w 474566"/>
                      <a:gd name="connsiteY7" fmla="*/ 35719 h 300294"/>
                      <a:gd name="connsiteX8" fmla="*/ 27342 w 474566"/>
                      <a:gd name="connsiteY8" fmla="*/ 0 h 300294"/>
                      <a:gd name="connsiteX9" fmla="*/ 447224 w 474566"/>
                      <a:gd name="connsiteY9" fmla="*/ 0 h 300294"/>
                      <a:gd name="connsiteX10" fmla="*/ 474566 w 474566"/>
                      <a:gd name="connsiteY10" fmla="*/ 27342 h 300294"/>
                      <a:gd name="connsiteX11" fmla="*/ 474566 w 474566"/>
                      <a:gd name="connsiteY11" fmla="*/ 272952 h 300294"/>
                      <a:gd name="connsiteX12" fmla="*/ 447224 w 474566"/>
                      <a:gd name="connsiteY12" fmla="*/ 300294 h 300294"/>
                      <a:gd name="connsiteX13" fmla="*/ 27342 w 474566"/>
                      <a:gd name="connsiteY13" fmla="*/ 300294 h 300294"/>
                      <a:gd name="connsiteX14" fmla="*/ 0 w 474566"/>
                      <a:gd name="connsiteY14" fmla="*/ 272952 h 300294"/>
                      <a:gd name="connsiteX15" fmla="*/ 0 w 474566"/>
                      <a:gd name="connsiteY15" fmla="*/ 27342 h 300294"/>
                      <a:gd name="connsiteX16" fmla="*/ 27342 w 474566"/>
                      <a:gd name="connsiteY16" fmla="*/ 0 h 3002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74566" h="300294">
                        <a:moveTo>
                          <a:pt x="56556" y="35719"/>
                        </a:moveTo>
                        <a:cubicBezTo>
                          <a:pt x="45048" y="35719"/>
                          <a:pt x="35719" y="45048"/>
                          <a:pt x="35719" y="56556"/>
                        </a:cubicBezTo>
                        <a:lnTo>
                          <a:pt x="35719" y="243738"/>
                        </a:lnTo>
                        <a:cubicBezTo>
                          <a:pt x="35719" y="255246"/>
                          <a:pt x="45048" y="264575"/>
                          <a:pt x="56556" y="264575"/>
                        </a:cubicBezTo>
                        <a:lnTo>
                          <a:pt x="418010" y="264575"/>
                        </a:lnTo>
                        <a:cubicBezTo>
                          <a:pt x="429518" y="264575"/>
                          <a:pt x="438847" y="255246"/>
                          <a:pt x="438847" y="243738"/>
                        </a:cubicBezTo>
                        <a:lnTo>
                          <a:pt x="438847" y="56556"/>
                        </a:lnTo>
                        <a:cubicBezTo>
                          <a:pt x="438847" y="45048"/>
                          <a:pt x="429518" y="35719"/>
                          <a:pt x="418010" y="35719"/>
                        </a:cubicBezTo>
                        <a:close/>
                        <a:moveTo>
                          <a:pt x="27342" y="0"/>
                        </a:moveTo>
                        <a:lnTo>
                          <a:pt x="447224" y="0"/>
                        </a:lnTo>
                        <a:cubicBezTo>
                          <a:pt x="462325" y="0"/>
                          <a:pt x="474566" y="12241"/>
                          <a:pt x="474566" y="27342"/>
                        </a:cubicBezTo>
                        <a:lnTo>
                          <a:pt x="474566" y="272952"/>
                        </a:lnTo>
                        <a:cubicBezTo>
                          <a:pt x="474566" y="288053"/>
                          <a:pt x="462325" y="300294"/>
                          <a:pt x="447224" y="300294"/>
                        </a:cubicBezTo>
                        <a:lnTo>
                          <a:pt x="27342" y="300294"/>
                        </a:lnTo>
                        <a:cubicBezTo>
                          <a:pt x="12241" y="300294"/>
                          <a:pt x="0" y="288053"/>
                          <a:pt x="0" y="272952"/>
                        </a:cubicBezTo>
                        <a:lnTo>
                          <a:pt x="0" y="27342"/>
                        </a:lnTo>
                        <a:cubicBezTo>
                          <a:pt x="0" y="12241"/>
                          <a:pt x="12241" y="0"/>
                          <a:pt x="2734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3" name="四角形: 角を丸くする 622">
                    <a:extLst>
                      <a:ext uri="{FF2B5EF4-FFF2-40B4-BE49-F238E27FC236}">
                        <a16:creationId xmlns:a16="http://schemas.microsoft.com/office/drawing/2014/main" id="{5009F604-C725-4ED4-B07E-1579F22FA0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9908" y="5292847"/>
                    <a:ext cx="1278767" cy="791448"/>
                  </a:xfrm>
                  <a:prstGeom prst="roundRect">
                    <a:avLst>
                      <a:gd name="adj" fmla="val 5528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4" name="四角形: 角を丸くする 623">
                    <a:extLst>
                      <a:ext uri="{FF2B5EF4-FFF2-40B4-BE49-F238E27FC236}">
                        <a16:creationId xmlns:a16="http://schemas.microsoft.com/office/drawing/2014/main" id="{3F775884-E87D-4149-B8B6-062A6936E58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54871" y="5035762"/>
                    <a:ext cx="388842" cy="83032"/>
                  </a:xfrm>
                  <a:prstGeom prst="roundRect">
                    <a:avLst>
                      <a:gd name="adj" fmla="val 24189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5" name="四角形: 角を丸くする 624">
                    <a:extLst>
                      <a:ext uri="{FF2B5EF4-FFF2-40B4-BE49-F238E27FC236}">
                        <a16:creationId xmlns:a16="http://schemas.microsoft.com/office/drawing/2014/main" id="{D9A217CD-A41D-4FCD-ADB0-477242FC43E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9908" y="5260697"/>
                    <a:ext cx="1278767" cy="510570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>
                      <a:alpha val="4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6" name="四角形: 角を丸くする 625">
                    <a:extLst>
                      <a:ext uri="{FF2B5EF4-FFF2-40B4-BE49-F238E27FC236}">
                        <a16:creationId xmlns:a16="http://schemas.microsoft.com/office/drawing/2014/main" id="{DB57AA31-0F71-4C91-B3A0-1605EBCB610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9908" y="5213686"/>
                    <a:ext cx="1278767" cy="510570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7" name="台形 626">
                    <a:extLst>
                      <a:ext uri="{FF2B5EF4-FFF2-40B4-BE49-F238E27FC236}">
                        <a16:creationId xmlns:a16="http://schemas.microsoft.com/office/drawing/2014/main" id="{D5F6F43F-DB71-4C24-9AFA-060CB3CE958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266015" y="5788830"/>
                    <a:ext cx="113222" cy="109479"/>
                  </a:xfrm>
                  <a:prstGeom prst="trapezoid">
                    <a:avLst>
                      <a:gd name="adj" fmla="val 29206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8" name="台形 627">
                    <a:extLst>
                      <a:ext uri="{FF2B5EF4-FFF2-40B4-BE49-F238E27FC236}">
                        <a16:creationId xmlns:a16="http://schemas.microsoft.com/office/drawing/2014/main" id="{1D1C4D83-2AA0-4194-AC5C-B0633B68ADB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913728" y="5788830"/>
                    <a:ext cx="113222" cy="109479"/>
                  </a:xfrm>
                  <a:prstGeom prst="trapezoid">
                    <a:avLst>
                      <a:gd name="adj" fmla="val 29206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29" name="四角形: 角を丸くする 628">
                    <a:extLst>
                      <a:ext uri="{FF2B5EF4-FFF2-40B4-BE49-F238E27FC236}">
                        <a16:creationId xmlns:a16="http://schemas.microsoft.com/office/drawing/2014/main" id="{32312A7B-945C-461F-B9D4-5ACEC43ADA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66015" y="5581917"/>
                    <a:ext cx="113222" cy="189785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0" name="四角形: 角を丸くする 629">
                    <a:extLst>
                      <a:ext uri="{FF2B5EF4-FFF2-40B4-BE49-F238E27FC236}">
                        <a16:creationId xmlns:a16="http://schemas.microsoft.com/office/drawing/2014/main" id="{D4D78E8F-1643-4514-888B-3D5F3CB2F6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13728" y="5581917"/>
                    <a:ext cx="113222" cy="189785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1" name="四角形: 角を丸くする 630">
                    <a:extLst>
                      <a:ext uri="{FF2B5EF4-FFF2-40B4-BE49-F238E27FC236}">
                        <a16:creationId xmlns:a16="http://schemas.microsoft.com/office/drawing/2014/main" id="{F9569855-18AB-4E70-A7F8-A066844AF0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46846" y="5741384"/>
                    <a:ext cx="151560" cy="77764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32" name="四角形: 角を丸くする 631">
                    <a:extLst>
                      <a:ext uri="{FF2B5EF4-FFF2-40B4-BE49-F238E27FC236}">
                        <a16:creationId xmlns:a16="http://schemas.microsoft.com/office/drawing/2014/main" id="{2C7BFAFE-05EC-407E-A0B9-24CF52F013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94559" y="5741384"/>
                    <a:ext cx="151560" cy="77764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11" name="グループ化 610">
                  <a:extLst>
                    <a:ext uri="{FF2B5EF4-FFF2-40B4-BE49-F238E27FC236}">
                      <a16:creationId xmlns:a16="http://schemas.microsoft.com/office/drawing/2014/main" id="{A7224C12-F78B-4E3A-A617-0C75540CAE68}"/>
                    </a:ext>
                  </a:extLst>
                </p:cNvPr>
                <p:cNvGrpSpPr/>
                <p:nvPr/>
              </p:nvGrpSpPr>
              <p:grpSpPr>
                <a:xfrm rot="20700000">
                  <a:off x="-3269813" y="4535324"/>
                  <a:ext cx="575533" cy="960827"/>
                  <a:chOff x="-2090901" y="4310472"/>
                  <a:chExt cx="575533" cy="960827"/>
                </a:xfrm>
              </p:grpSpPr>
              <p:grpSp>
                <p:nvGrpSpPr>
                  <p:cNvPr id="612" name="グループ化 611">
                    <a:extLst>
                      <a:ext uri="{FF2B5EF4-FFF2-40B4-BE49-F238E27FC236}">
                        <a16:creationId xmlns:a16="http://schemas.microsoft.com/office/drawing/2014/main" id="{D27474DC-119C-4A66-9D68-E8E10F4E7E76}"/>
                      </a:ext>
                    </a:extLst>
                  </p:cNvPr>
                  <p:cNvGrpSpPr/>
                  <p:nvPr/>
                </p:nvGrpSpPr>
                <p:grpSpPr>
                  <a:xfrm rot="11700000" flipH="1">
                    <a:off x="-2090901" y="4889729"/>
                    <a:ext cx="460798" cy="381570"/>
                    <a:chOff x="8544413" y="5106057"/>
                    <a:chExt cx="634563" cy="525458"/>
                  </a:xfrm>
                </p:grpSpPr>
                <p:sp>
                  <p:nvSpPr>
                    <p:cNvPr id="614" name="フリーフォーム: 図形 613">
                      <a:extLst>
                        <a:ext uri="{FF2B5EF4-FFF2-40B4-BE49-F238E27FC236}">
                          <a16:creationId xmlns:a16="http://schemas.microsoft.com/office/drawing/2014/main" id="{58AF88A1-790D-4567-A92F-89E9A9AE492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548316" y="5236969"/>
                      <a:ext cx="630660" cy="394546"/>
                    </a:xfrm>
                    <a:custGeom>
                      <a:avLst/>
                      <a:gdLst>
                        <a:gd name="connsiteX0" fmla="*/ 90600 w 630660"/>
                        <a:gd name="connsiteY0" fmla="*/ 0 h 394546"/>
                        <a:gd name="connsiteX1" fmla="*/ 630660 w 630660"/>
                        <a:gd name="connsiteY1" fmla="*/ 0 h 394546"/>
                        <a:gd name="connsiteX2" fmla="*/ 630660 w 630660"/>
                        <a:gd name="connsiteY2" fmla="*/ 197273 h 394546"/>
                        <a:gd name="connsiteX3" fmla="*/ 433387 w 630660"/>
                        <a:gd name="connsiteY3" fmla="*/ 394546 h 394546"/>
                        <a:gd name="connsiteX4" fmla="*/ 287873 w 630660"/>
                        <a:gd name="connsiteY4" fmla="*/ 394545 h 394546"/>
                        <a:gd name="connsiteX5" fmla="*/ 135648 w 630660"/>
                        <a:gd name="connsiteY5" fmla="*/ 322756 h 394546"/>
                        <a:gd name="connsiteX6" fmla="*/ 120672 w 630660"/>
                        <a:gd name="connsiteY6" fmla="*/ 298072 h 394546"/>
                        <a:gd name="connsiteX7" fmla="*/ 117463 w 630660"/>
                        <a:gd name="connsiteY7" fmla="*/ 297448 h 394546"/>
                        <a:gd name="connsiteX8" fmla="*/ 93767 w 630660"/>
                        <a:gd name="connsiteY8" fmla="*/ 281712 h 394546"/>
                        <a:gd name="connsiteX9" fmla="*/ 36249 w 630660"/>
                        <a:gd name="connsiteY9" fmla="*/ 224195 h 394546"/>
                        <a:gd name="connsiteX10" fmla="*/ 33631 w 630660"/>
                        <a:gd name="connsiteY10" fmla="*/ 217875 h 394546"/>
                        <a:gd name="connsiteX11" fmla="*/ 20980 w 630660"/>
                        <a:gd name="connsiteY11" fmla="*/ 209474 h 394546"/>
                        <a:gd name="connsiteX12" fmla="*/ 20980 w 630660"/>
                        <a:gd name="connsiteY12" fmla="*/ 108170 h 394546"/>
                        <a:gd name="connsiteX13" fmla="*/ 78498 w 630660"/>
                        <a:gd name="connsiteY13" fmla="*/ 50652 h 394546"/>
                        <a:gd name="connsiteX14" fmla="*/ 90600 w 630660"/>
                        <a:gd name="connsiteY14" fmla="*/ 42616 h 3945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630660" h="394546">
                          <a:moveTo>
                            <a:pt x="90600" y="0"/>
                          </a:moveTo>
                          <a:lnTo>
                            <a:pt x="630660" y="0"/>
                          </a:lnTo>
                          <a:lnTo>
                            <a:pt x="630660" y="197273"/>
                          </a:lnTo>
                          <a:cubicBezTo>
                            <a:pt x="630660" y="306224"/>
                            <a:pt x="542338" y="394546"/>
                            <a:pt x="433387" y="394546"/>
                          </a:cubicBezTo>
                          <a:lnTo>
                            <a:pt x="287873" y="394545"/>
                          </a:lnTo>
                          <a:cubicBezTo>
                            <a:pt x="226588" y="394545"/>
                            <a:pt x="171830" y="366600"/>
                            <a:pt x="135648" y="322756"/>
                          </a:cubicBezTo>
                          <a:lnTo>
                            <a:pt x="120672" y="298072"/>
                          </a:lnTo>
                          <a:lnTo>
                            <a:pt x="117463" y="297448"/>
                          </a:lnTo>
                          <a:cubicBezTo>
                            <a:pt x="108840" y="293951"/>
                            <a:pt x="100761" y="288706"/>
                            <a:pt x="93767" y="281712"/>
                          </a:cubicBezTo>
                          <a:lnTo>
                            <a:pt x="36249" y="224195"/>
                          </a:lnTo>
                          <a:lnTo>
                            <a:pt x="33631" y="217875"/>
                          </a:lnTo>
                          <a:lnTo>
                            <a:pt x="20980" y="209474"/>
                          </a:lnTo>
                          <a:cubicBezTo>
                            <a:pt x="-6994" y="181500"/>
                            <a:pt x="-6994" y="136144"/>
                            <a:pt x="20980" y="108170"/>
                          </a:cubicBezTo>
                          <a:lnTo>
                            <a:pt x="78498" y="50652"/>
                          </a:lnTo>
                          <a:lnTo>
                            <a:pt x="90600" y="42616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615" name="グループ化 614">
                      <a:extLst>
                        <a:ext uri="{FF2B5EF4-FFF2-40B4-BE49-F238E27FC236}">
                          <a16:creationId xmlns:a16="http://schemas.microsoft.com/office/drawing/2014/main" id="{3EA5381F-2E22-4422-A488-6A49000009B6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544413" y="5106057"/>
                      <a:ext cx="634563" cy="353238"/>
                      <a:chOff x="8544413" y="5106057"/>
                      <a:chExt cx="634563" cy="353238"/>
                    </a:xfrm>
                  </p:grpSpPr>
                  <p:grpSp>
                    <p:nvGrpSpPr>
                      <p:cNvPr id="616" name="グループ化 615">
                        <a:extLst>
                          <a:ext uri="{FF2B5EF4-FFF2-40B4-BE49-F238E27FC236}">
                            <a16:creationId xmlns:a16="http://schemas.microsoft.com/office/drawing/2014/main" id="{64AB6974-AA3F-4645-A879-081FEFF239F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635504" y="5106057"/>
                        <a:ext cx="543472" cy="349776"/>
                        <a:chOff x="8635504" y="5106057"/>
                        <a:chExt cx="543472" cy="349776"/>
                      </a:xfrm>
                    </p:grpSpPr>
                    <p:sp>
                      <p:nvSpPr>
                        <p:cNvPr id="618" name="四角形: 角を丸くする 617">
                          <a:extLst>
                            <a:ext uri="{FF2B5EF4-FFF2-40B4-BE49-F238E27FC236}">
                              <a16:creationId xmlns:a16="http://schemas.microsoft.com/office/drawing/2014/main" id="{140321B0-76B3-44B3-B732-3D9D046BD6C0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8635504" y="5106057"/>
                          <a:ext cx="133789" cy="349776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rgbClr val="FFCC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619" name="四角形: 角を丸くする 618">
                          <a:extLst>
                            <a:ext uri="{FF2B5EF4-FFF2-40B4-BE49-F238E27FC236}">
                              <a16:creationId xmlns:a16="http://schemas.microsoft.com/office/drawing/2014/main" id="{A72F7154-A390-459C-B8C8-30EAB5ECDAD8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8769294" y="5106057"/>
                          <a:ext cx="147146" cy="349776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rgbClr val="FFCC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620" name="四角形: 角を丸くする 619">
                          <a:extLst>
                            <a:ext uri="{FF2B5EF4-FFF2-40B4-BE49-F238E27FC236}">
                              <a16:creationId xmlns:a16="http://schemas.microsoft.com/office/drawing/2014/main" id="{C3B3ECCE-A3AC-4501-A106-E33ACA270B98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8917018" y="5106057"/>
                          <a:ext cx="139661" cy="349776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rgbClr val="FFCC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621" name="四角形: 角を丸くする 620">
                          <a:extLst>
                            <a:ext uri="{FF2B5EF4-FFF2-40B4-BE49-F238E27FC236}">
                              <a16:creationId xmlns:a16="http://schemas.microsoft.com/office/drawing/2014/main" id="{5A694502-F60D-41A7-97D7-DEC9993A4122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9056679" y="5133861"/>
                          <a:ext cx="122297" cy="321971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rgbClr val="FFCC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sp>
                    <p:nvSpPr>
                      <p:cNvPr id="617" name="四角形: 角を丸くする 616">
                        <a:extLst>
                          <a:ext uri="{FF2B5EF4-FFF2-40B4-BE49-F238E27FC236}">
                            <a16:creationId xmlns:a16="http://schemas.microsoft.com/office/drawing/2014/main" id="{7505D3D4-FBB0-41D0-8DB2-07B8DB758AB3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651369">
                        <a:off x="8584974" y="5254557"/>
                        <a:ext cx="164177" cy="2453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sp>
                <p:nvSpPr>
                  <p:cNvPr id="613" name="台形 229">
                    <a:extLst>
                      <a:ext uri="{FF2B5EF4-FFF2-40B4-BE49-F238E27FC236}">
                        <a16:creationId xmlns:a16="http://schemas.microsoft.com/office/drawing/2014/main" id="{A779EBAC-8453-4773-8B2E-311FCE44F3CA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-1885801" y="4310472"/>
                    <a:ext cx="370433" cy="645955"/>
                  </a:xfrm>
                  <a:custGeom>
                    <a:avLst/>
                    <a:gdLst>
                      <a:gd name="connsiteX0" fmla="*/ 0 w 370433"/>
                      <a:gd name="connsiteY0" fmla="*/ 788797 h 788797"/>
                      <a:gd name="connsiteX1" fmla="*/ 140842 w 370433"/>
                      <a:gd name="connsiteY1" fmla="*/ 0 h 788797"/>
                      <a:gd name="connsiteX2" fmla="*/ 229591 w 370433"/>
                      <a:gd name="connsiteY2" fmla="*/ 0 h 788797"/>
                      <a:gd name="connsiteX3" fmla="*/ 370433 w 370433"/>
                      <a:gd name="connsiteY3" fmla="*/ 788797 h 788797"/>
                      <a:gd name="connsiteX4" fmla="*/ 0 w 370433"/>
                      <a:gd name="connsiteY4" fmla="*/ 788797 h 788797"/>
                      <a:gd name="connsiteX0" fmla="*/ 0 w 370433"/>
                      <a:gd name="connsiteY0" fmla="*/ 791696 h 791696"/>
                      <a:gd name="connsiteX1" fmla="*/ 140842 w 370433"/>
                      <a:gd name="connsiteY1" fmla="*/ 2899 h 791696"/>
                      <a:gd name="connsiteX2" fmla="*/ 174602 w 370433"/>
                      <a:gd name="connsiteY2" fmla="*/ 0 h 791696"/>
                      <a:gd name="connsiteX3" fmla="*/ 229591 w 370433"/>
                      <a:gd name="connsiteY3" fmla="*/ 2899 h 791696"/>
                      <a:gd name="connsiteX4" fmla="*/ 370433 w 370433"/>
                      <a:gd name="connsiteY4" fmla="*/ 791696 h 791696"/>
                      <a:gd name="connsiteX5" fmla="*/ 0 w 370433"/>
                      <a:gd name="connsiteY5" fmla="*/ 791696 h 791696"/>
                      <a:gd name="connsiteX0" fmla="*/ 174602 w 370433"/>
                      <a:gd name="connsiteY0" fmla="*/ 0 h 791696"/>
                      <a:gd name="connsiteX1" fmla="*/ 229591 w 370433"/>
                      <a:gd name="connsiteY1" fmla="*/ 2899 h 791696"/>
                      <a:gd name="connsiteX2" fmla="*/ 370433 w 370433"/>
                      <a:gd name="connsiteY2" fmla="*/ 791696 h 791696"/>
                      <a:gd name="connsiteX3" fmla="*/ 0 w 370433"/>
                      <a:gd name="connsiteY3" fmla="*/ 791696 h 791696"/>
                      <a:gd name="connsiteX4" fmla="*/ 140842 w 370433"/>
                      <a:gd name="connsiteY4" fmla="*/ 2899 h 791696"/>
                      <a:gd name="connsiteX5" fmla="*/ 266042 w 370433"/>
                      <a:gd name="connsiteY5" fmla="*/ 91440 h 791696"/>
                      <a:gd name="connsiteX0" fmla="*/ 174602 w 370433"/>
                      <a:gd name="connsiteY0" fmla="*/ 0 h 791696"/>
                      <a:gd name="connsiteX1" fmla="*/ 229591 w 370433"/>
                      <a:gd name="connsiteY1" fmla="*/ 2899 h 791696"/>
                      <a:gd name="connsiteX2" fmla="*/ 370433 w 370433"/>
                      <a:gd name="connsiteY2" fmla="*/ 791696 h 791696"/>
                      <a:gd name="connsiteX3" fmla="*/ 0 w 370433"/>
                      <a:gd name="connsiteY3" fmla="*/ 791696 h 791696"/>
                      <a:gd name="connsiteX4" fmla="*/ 140842 w 370433"/>
                      <a:gd name="connsiteY4" fmla="*/ 2899 h 791696"/>
                      <a:gd name="connsiteX0" fmla="*/ 229591 w 370433"/>
                      <a:gd name="connsiteY0" fmla="*/ 0 h 788797"/>
                      <a:gd name="connsiteX1" fmla="*/ 370433 w 370433"/>
                      <a:gd name="connsiteY1" fmla="*/ 788797 h 788797"/>
                      <a:gd name="connsiteX2" fmla="*/ 0 w 370433"/>
                      <a:gd name="connsiteY2" fmla="*/ 788797 h 788797"/>
                      <a:gd name="connsiteX3" fmla="*/ 140842 w 370433"/>
                      <a:gd name="connsiteY3" fmla="*/ 0 h 788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70433" h="788797">
                        <a:moveTo>
                          <a:pt x="229591" y="0"/>
                        </a:moveTo>
                        <a:lnTo>
                          <a:pt x="370433" y="788797"/>
                        </a:lnTo>
                        <a:lnTo>
                          <a:pt x="0" y="788797"/>
                        </a:lnTo>
                        <a:lnTo>
                          <a:pt x="140842" y="0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581" name="グループ化 580">
                <a:extLst>
                  <a:ext uri="{FF2B5EF4-FFF2-40B4-BE49-F238E27FC236}">
                    <a16:creationId xmlns:a16="http://schemas.microsoft.com/office/drawing/2014/main" id="{63FB5021-BA63-479D-ACD4-CE6759AF7CDE}"/>
                  </a:ext>
                </a:extLst>
              </p:cNvPr>
              <p:cNvGrpSpPr/>
              <p:nvPr/>
            </p:nvGrpSpPr>
            <p:grpSpPr>
              <a:xfrm rot="20700000">
                <a:off x="-1225013" y="5129378"/>
                <a:ext cx="493256" cy="821855"/>
                <a:chOff x="-1416419" y="5129378"/>
                <a:chExt cx="493256" cy="821855"/>
              </a:xfrm>
            </p:grpSpPr>
            <p:sp>
              <p:nvSpPr>
                <p:cNvPr id="607" name="四角形: 角を丸くする 606">
                  <a:extLst>
                    <a:ext uri="{FF2B5EF4-FFF2-40B4-BE49-F238E27FC236}">
                      <a16:creationId xmlns:a16="http://schemas.microsoft.com/office/drawing/2014/main" id="{04160AA0-C7B4-4F28-982A-0862D1955C0F}"/>
                    </a:ext>
                  </a:extLst>
                </p:cNvPr>
                <p:cNvSpPr/>
                <p:nvPr/>
              </p:nvSpPr>
              <p:spPr bwMode="auto">
                <a:xfrm rot="20739458">
                  <a:off x="-1221183" y="512937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フリーフォーム: 図形 607">
                  <a:extLst>
                    <a:ext uri="{FF2B5EF4-FFF2-40B4-BE49-F238E27FC236}">
                      <a16:creationId xmlns:a16="http://schemas.microsoft.com/office/drawing/2014/main" id="{A82D272F-7DD0-4504-B5E4-B329BF5ADE21}"/>
                    </a:ext>
                  </a:extLst>
                </p:cNvPr>
                <p:cNvSpPr/>
                <p:nvPr/>
              </p:nvSpPr>
              <p:spPr bwMode="auto">
                <a:xfrm rot="20739458">
                  <a:off x="-1416419" y="5771213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四角形: 角を丸くする 608">
                  <a:extLst>
                    <a:ext uri="{FF2B5EF4-FFF2-40B4-BE49-F238E27FC236}">
                      <a16:creationId xmlns:a16="http://schemas.microsoft.com/office/drawing/2014/main" id="{51D2B8B4-D0F3-4B7C-A051-92C4159D6612}"/>
                    </a:ext>
                  </a:extLst>
                </p:cNvPr>
                <p:cNvSpPr/>
                <p:nvPr/>
              </p:nvSpPr>
              <p:spPr bwMode="auto">
                <a:xfrm rot="20739458">
                  <a:off x="-1177806" y="5431272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2" name="グループ化 581">
                <a:extLst>
                  <a:ext uri="{FF2B5EF4-FFF2-40B4-BE49-F238E27FC236}">
                    <a16:creationId xmlns:a16="http://schemas.microsoft.com/office/drawing/2014/main" id="{9B22072D-272C-4AF3-9F98-F465FBB48EDB}"/>
                  </a:ext>
                </a:extLst>
              </p:cNvPr>
              <p:cNvGrpSpPr/>
              <p:nvPr/>
            </p:nvGrpSpPr>
            <p:grpSpPr>
              <a:xfrm rot="900000">
                <a:off x="-1959001" y="5160426"/>
                <a:ext cx="493256" cy="798462"/>
                <a:chOff x="-1730340" y="5210655"/>
                <a:chExt cx="493256" cy="798462"/>
              </a:xfrm>
            </p:grpSpPr>
            <p:sp>
              <p:nvSpPr>
                <p:cNvPr id="604" name="四角形: 角を丸くする 603">
                  <a:extLst>
                    <a:ext uri="{FF2B5EF4-FFF2-40B4-BE49-F238E27FC236}">
                      <a16:creationId xmlns:a16="http://schemas.microsoft.com/office/drawing/2014/main" id="{972173C1-F7D2-4BC0-A480-120EC047AC1D}"/>
                    </a:ext>
                  </a:extLst>
                </p:cNvPr>
                <p:cNvSpPr/>
                <p:nvPr/>
              </p:nvSpPr>
              <p:spPr bwMode="auto">
                <a:xfrm>
                  <a:off x="-1426598" y="5210655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5" name="フリーフォーム: 図形 604">
                  <a:extLst>
                    <a:ext uri="{FF2B5EF4-FFF2-40B4-BE49-F238E27FC236}">
                      <a16:creationId xmlns:a16="http://schemas.microsoft.com/office/drawing/2014/main" id="{8057017A-4A81-49D5-9306-9F4DF5E69CBB}"/>
                    </a:ext>
                  </a:extLst>
                </p:cNvPr>
                <p:cNvSpPr/>
                <p:nvPr/>
              </p:nvSpPr>
              <p:spPr bwMode="auto">
                <a:xfrm>
                  <a:off x="-1730340" y="5829097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6" name="四角形: 角を丸くする 605">
                  <a:extLst>
                    <a:ext uri="{FF2B5EF4-FFF2-40B4-BE49-F238E27FC236}">
                      <a16:creationId xmlns:a16="http://schemas.microsoft.com/office/drawing/2014/main" id="{1E9F551A-B92E-4977-966E-EF2FEBE155F6}"/>
                    </a:ext>
                  </a:extLst>
                </p:cNvPr>
                <p:cNvSpPr/>
                <p:nvPr/>
              </p:nvSpPr>
              <p:spPr bwMode="auto">
                <a:xfrm>
                  <a:off x="-1426598" y="5518007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83" name="グループ化 582">
                <a:extLst>
                  <a:ext uri="{FF2B5EF4-FFF2-40B4-BE49-F238E27FC236}">
                    <a16:creationId xmlns:a16="http://schemas.microsoft.com/office/drawing/2014/main" id="{E3E3CA4B-8803-4FDC-A747-49230E757B13}"/>
                  </a:ext>
                </a:extLst>
              </p:cNvPr>
              <p:cNvGrpSpPr/>
              <p:nvPr/>
            </p:nvGrpSpPr>
            <p:grpSpPr>
              <a:xfrm>
                <a:off x="-2425836" y="1095307"/>
                <a:ext cx="2521937" cy="4412727"/>
                <a:chOff x="1460304" y="1095307"/>
                <a:chExt cx="2521937" cy="4412727"/>
              </a:xfrm>
            </p:grpSpPr>
            <p:sp>
              <p:nvSpPr>
                <p:cNvPr id="584" name="楕円 583">
                  <a:extLst>
                    <a:ext uri="{FF2B5EF4-FFF2-40B4-BE49-F238E27FC236}">
                      <a16:creationId xmlns:a16="http://schemas.microsoft.com/office/drawing/2014/main" id="{9F987F05-E79C-490B-9063-4F51FBEB38D0}"/>
                    </a:ext>
                  </a:extLst>
                </p:cNvPr>
                <p:cNvSpPr/>
                <p:nvPr/>
              </p:nvSpPr>
              <p:spPr bwMode="auto">
                <a:xfrm>
                  <a:off x="1460304" y="1195874"/>
                  <a:ext cx="2007730" cy="200773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5" name="フリーフォーム: 図形 584">
                  <a:extLst>
                    <a:ext uri="{FF2B5EF4-FFF2-40B4-BE49-F238E27FC236}">
                      <a16:creationId xmlns:a16="http://schemas.microsoft.com/office/drawing/2014/main" id="{BC608629-47AB-4373-A417-98BE93399B28}"/>
                    </a:ext>
                  </a:extLst>
                </p:cNvPr>
                <p:cNvSpPr/>
                <p:nvPr/>
              </p:nvSpPr>
              <p:spPr bwMode="auto">
                <a:xfrm>
                  <a:off x="2484119" y="3484104"/>
                  <a:ext cx="248520" cy="346708"/>
                </a:xfrm>
                <a:custGeom>
                  <a:avLst/>
                  <a:gdLst>
                    <a:gd name="connsiteX0" fmla="*/ 54072 w 248520"/>
                    <a:gd name="connsiteY0" fmla="*/ 0 h 346708"/>
                    <a:gd name="connsiteX1" fmla="*/ 194449 w 248520"/>
                    <a:gd name="connsiteY1" fmla="*/ 0 h 346708"/>
                    <a:gd name="connsiteX2" fmla="*/ 248520 w 248520"/>
                    <a:gd name="connsiteY2" fmla="*/ 346708 h 346708"/>
                    <a:gd name="connsiteX3" fmla="*/ 0 w 248520"/>
                    <a:gd name="connsiteY3" fmla="*/ 346708 h 346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520" h="346708">
                      <a:moveTo>
                        <a:pt x="54072" y="0"/>
                      </a:moveTo>
                      <a:lnTo>
                        <a:pt x="194449" y="0"/>
                      </a:lnTo>
                      <a:lnTo>
                        <a:pt x="248520" y="346708"/>
                      </a:lnTo>
                      <a:lnTo>
                        <a:pt x="0" y="34670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6" name="楕円 585">
                  <a:extLst>
                    <a:ext uri="{FF2B5EF4-FFF2-40B4-BE49-F238E27FC236}">
                      <a16:creationId xmlns:a16="http://schemas.microsoft.com/office/drawing/2014/main" id="{8339797B-A663-4C70-B76C-A3D17B4D523F}"/>
                    </a:ext>
                  </a:extLst>
                </p:cNvPr>
                <p:cNvSpPr/>
                <p:nvPr/>
              </p:nvSpPr>
              <p:spPr bwMode="auto">
                <a:xfrm>
                  <a:off x="1462603" y="1423089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7" name="台形 586">
                  <a:extLst>
                    <a:ext uri="{FF2B5EF4-FFF2-40B4-BE49-F238E27FC236}">
                      <a16:creationId xmlns:a16="http://schemas.microsoft.com/office/drawing/2014/main" id="{896B90D0-DF1F-43C1-B5E4-515680F5AFEB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2212637" y="4681818"/>
                  <a:ext cx="811629" cy="632159"/>
                </a:xfrm>
                <a:prstGeom prst="trapezoid">
                  <a:avLst>
                    <a:gd name="adj" fmla="val 1218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8" name="フリーフォーム: 図形 587">
                  <a:extLst>
                    <a:ext uri="{FF2B5EF4-FFF2-40B4-BE49-F238E27FC236}">
                      <a16:creationId xmlns:a16="http://schemas.microsoft.com/office/drawing/2014/main" id="{6F604FB9-20A0-43B4-93A3-F2FF241FB497}"/>
                    </a:ext>
                  </a:extLst>
                </p:cNvPr>
                <p:cNvSpPr/>
                <p:nvPr/>
              </p:nvSpPr>
              <p:spPr bwMode="auto">
                <a:xfrm>
                  <a:off x="2235123" y="3808587"/>
                  <a:ext cx="773899" cy="981625"/>
                </a:xfrm>
                <a:custGeom>
                  <a:avLst/>
                  <a:gdLst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385169 h 981625"/>
                    <a:gd name="connsiteX6" fmla="*/ 220944 w 773899"/>
                    <a:gd name="connsiteY6" fmla="*/ 2482 h 981625"/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644725 h 981625"/>
                    <a:gd name="connsiteX6" fmla="*/ 220944 w 773899"/>
                    <a:gd name="connsiteY6" fmla="*/ 2482 h 981625"/>
                    <a:gd name="connsiteX7" fmla="*/ 245566 w 773899"/>
                    <a:gd name="connsiteY7" fmla="*/ 0 h 98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73899" h="981625">
                      <a:moveTo>
                        <a:pt x="245566" y="0"/>
                      </a:moveTo>
                      <a:lnTo>
                        <a:pt x="528333" y="0"/>
                      </a:lnTo>
                      <a:cubicBezTo>
                        <a:pt x="663955" y="0"/>
                        <a:pt x="773899" y="109944"/>
                        <a:pt x="773899" y="245566"/>
                      </a:cubicBezTo>
                      <a:lnTo>
                        <a:pt x="773899" y="981625"/>
                      </a:lnTo>
                      <a:lnTo>
                        <a:pt x="0" y="981625"/>
                      </a:lnTo>
                      <a:lnTo>
                        <a:pt x="0" y="644725"/>
                      </a:lnTo>
                      <a:lnTo>
                        <a:pt x="220944" y="2482"/>
                      </a:lnTo>
                      <a:lnTo>
                        <a:pt x="245566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89" name="フリーフォーム: 図形 588">
                  <a:extLst>
                    <a:ext uri="{FF2B5EF4-FFF2-40B4-BE49-F238E27FC236}">
                      <a16:creationId xmlns:a16="http://schemas.microsoft.com/office/drawing/2014/main" id="{08CD778D-A07F-443F-82F2-272C18B78642}"/>
                    </a:ext>
                  </a:extLst>
                </p:cNvPr>
                <p:cNvSpPr/>
                <p:nvPr/>
              </p:nvSpPr>
              <p:spPr bwMode="auto">
                <a:xfrm rot="20478966">
                  <a:off x="2747119" y="4593006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0" name="台形 229">
                  <a:extLst>
                    <a:ext uri="{FF2B5EF4-FFF2-40B4-BE49-F238E27FC236}">
                      <a16:creationId xmlns:a16="http://schemas.microsoft.com/office/drawing/2014/main" id="{93ACCB57-4225-4209-BE50-ECD84D4EA64C}"/>
                    </a:ext>
                  </a:extLst>
                </p:cNvPr>
                <p:cNvSpPr/>
                <p:nvPr/>
              </p:nvSpPr>
              <p:spPr bwMode="auto">
                <a:xfrm rot="20478966" flipH="1">
                  <a:off x="2695483" y="3963713"/>
                  <a:ext cx="370433" cy="1026918"/>
                </a:xfrm>
                <a:custGeom>
                  <a:avLst/>
                  <a:gdLst>
                    <a:gd name="connsiteX0" fmla="*/ 0 w 370433"/>
                    <a:gd name="connsiteY0" fmla="*/ 788797 h 788797"/>
                    <a:gd name="connsiteX1" fmla="*/ 140842 w 370433"/>
                    <a:gd name="connsiteY1" fmla="*/ 0 h 788797"/>
                    <a:gd name="connsiteX2" fmla="*/ 229591 w 370433"/>
                    <a:gd name="connsiteY2" fmla="*/ 0 h 788797"/>
                    <a:gd name="connsiteX3" fmla="*/ 370433 w 370433"/>
                    <a:gd name="connsiteY3" fmla="*/ 788797 h 788797"/>
                    <a:gd name="connsiteX4" fmla="*/ 0 w 370433"/>
                    <a:gd name="connsiteY4" fmla="*/ 788797 h 788797"/>
                    <a:gd name="connsiteX0" fmla="*/ 0 w 370433"/>
                    <a:gd name="connsiteY0" fmla="*/ 791696 h 791696"/>
                    <a:gd name="connsiteX1" fmla="*/ 140842 w 370433"/>
                    <a:gd name="connsiteY1" fmla="*/ 2899 h 791696"/>
                    <a:gd name="connsiteX2" fmla="*/ 174602 w 370433"/>
                    <a:gd name="connsiteY2" fmla="*/ 0 h 791696"/>
                    <a:gd name="connsiteX3" fmla="*/ 229591 w 370433"/>
                    <a:gd name="connsiteY3" fmla="*/ 2899 h 791696"/>
                    <a:gd name="connsiteX4" fmla="*/ 370433 w 370433"/>
                    <a:gd name="connsiteY4" fmla="*/ 791696 h 791696"/>
                    <a:gd name="connsiteX5" fmla="*/ 0 w 370433"/>
                    <a:gd name="connsiteY5" fmla="*/ 791696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5" fmla="*/ 266042 w 370433"/>
                    <a:gd name="connsiteY5" fmla="*/ 91440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0" fmla="*/ 229591 w 370433"/>
                    <a:gd name="connsiteY0" fmla="*/ 0 h 788797"/>
                    <a:gd name="connsiteX1" fmla="*/ 370433 w 370433"/>
                    <a:gd name="connsiteY1" fmla="*/ 788797 h 788797"/>
                    <a:gd name="connsiteX2" fmla="*/ 0 w 370433"/>
                    <a:gd name="connsiteY2" fmla="*/ 788797 h 788797"/>
                    <a:gd name="connsiteX3" fmla="*/ 140842 w 370433"/>
                    <a:gd name="connsiteY3" fmla="*/ 0 h 78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0433" h="788797">
                      <a:moveTo>
                        <a:pt x="229591" y="0"/>
                      </a:moveTo>
                      <a:lnTo>
                        <a:pt x="370433" y="788797"/>
                      </a:lnTo>
                      <a:lnTo>
                        <a:pt x="0" y="788797"/>
                      </a:lnTo>
                      <a:lnTo>
                        <a:pt x="140842" y="0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1" name="二等辺三角形 1">
                  <a:extLst>
                    <a:ext uri="{FF2B5EF4-FFF2-40B4-BE49-F238E27FC236}">
                      <a16:creationId xmlns:a16="http://schemas.microsoft.com/office/drawing/2014/main" id="{CB7EFD90-CF45-45B3-B40E-2197912E657D}"/>
                    </a:ext>
                  </a:extLst>
                </p:cNvPr>
                <p:cNvSpPr/>
                <p:nvPr/>
              </p:nvSpPr>
              <p:spPr bwMode="auto">
                <a:xfrm flipH="1">
                  <a:off x="2326493" y="3808496"/>
                  <a:ext cx="157625" cy="267567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2" name="フリーフォーム: 図形 591">
                  <a:extLst>
                    <a:ext uri="{FF2B5EF4-FFF2-40B4-BE49-F238E27FC236}">
                      <a16:creationId xmlns:a16="http://schemas.microsoft.com/office/drawing/2014/main" id="{80AA91A9-8675-469C-AF6C-125B80291EBD}"/>
                    </a:ext>
                  </a:extLst>
                </p:cNvPr>
                <p:cNvSpPr/>
                <p:nvPr/>
              </p:nvSpPr>
              <p:spPr bwMode="auto">
                <a:xfrm rot="6376184" flipH="1">
                  <a:off x="2090472" y="4049130"/>
                  <a:ext cx="685127" cy="220851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  <a:gd name="connsiteX0" fmla="*/ 769589 w 769589"/>
                    <a:gd name="connsiteY0" fmla="*/ 193989 h 208357"/>
                    <a:gd name="connsiteX1" fmla="*/ 468489 w 769589"/>
                    <a:gd name="connsiteY1" fmla="*/ 193989 h 208357"/>
                    <a:gd name="connsiteX2" fmla="*/ 299 w 769589"/>
                    <a:gd name="connsiteY2" fmla="*/ 193988 h 208357"/>
                    <a:gd name="connsiteX3" fmla="*/ 540491 w 769589"/>
                    <a:gd name="connsiteY3" fmla="*/ 0 h 208357"/>
                    <a:gd name="connsiteX4" fmla="*/ 582427 w 769589"/>
                    <a:gd name="connsiteY4" fmla="*/ 98617 h 208357"/>
                    <a:gd name="connsiteX5" fmla="*/ 700240 w 769589"/>
                    <a:gd name="connsiteY5" fmla="*/ 2 h 208357"/>
                    <a:gd name="connsiteX6" fmla="*/ 769589 w 769589"/>
                    <a:gd name="connsiteY6" fmla="*/ 193989 h 208357"/>
                    <a:gd name="connsiteX0" fmla="*/ 769290 w 769290"/>
                    <a:gd name="connsiteY0" fmla="*/ 193989 h 193989"/>
                    <a:gd name="connsiteX1" fmla="*/ 0 w 769290"/>
                    <a:gd name="connsiteY1" fmla="*/ 193988 h 193989"/>
                    <a:gd name="connsiteX2" fmla="*/ 540192 w 769290"/>
                    <a:gd name="connsiteY2" fmla="*/ 0 h 193989"/>
                    <a:gd name="connsiteX3" fmla="*/ 582128 w 769290"/>
                    <a:gd name="connsiteY3" fmla="*/ 98617 h 193989"/>
                    <a:gd name="connsiteX4" fmla="*/ 699941 w 769290"/>
                    <a:gd name="connsiteY4" fmla="*/ 2 h 193989"/>
                    <a:gd name="connsiteX5" fmla="*/ 769290 w 769290"/>
                    <a:gd name="connsiteY5" fmla="*/ 193989 h 193989"/>
                    <a:gd name="connsiteX0" fmla="*/ 761458 w 761458"/>
                    <a:gd name="connsiteY0" fmla="*/ 193989 h 220851"/>
                    <a:gd name="connsiteX1" fmla="*/ 0 w 761458"/>
                    <a:gd name="connsiteY1" fmla="*/ 220851 h 220851"/>
                    <a:gd name="connsiteX2" fmla="*/ 532360 w 761458"/>
                    <a:gd name="connsiteY2" fmla="*/ 0 h 220851"/>
                    <a:gd name="connsiteX3" fmla="*/ 574296 w 761458"/>
                    <a:gd name="connsiteY3" fmla="*/ 98617 h 220851"/>
                    <a:gd name="connsiteX4" fmla="*/ 692109 w 761458"/>
                    <a:gd name="connsiteY4" fmla="*/ 2 h 220851"/>
                    <a:gd name="connsiteX5" fmla="*/ 761458 w 761458"/>
                    <a:gd name="connsiteY5" fmla="*/ 193989 h 22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61458" h="220851">
                      <a:moveTo>
                        <a:pt x="761458" y="193989"/>
                      </a:moveTo>
                      <a:lnTo>
                        <a:pt x="0" y="220851"/>
                      </a:lnTo>
                      <a:lnTo>
                        <a:pt x="532360" y="0"/>
                      </a:lnTo>
                      <a:lnTo>
                        <a:pt x="574296" y="98617"/>
                      </a:lnTo>
                      <a:lnTo>
                        <a:pt x="692109" y="2"/>
                      </a:lnTo>
                      <a:lnTo>
                        <a:pt x="761458" y="193989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93" name="グループ化 592">
                  <a:extLst>
                    <a:ext uri="{FF2B5EF4-FFF2-40B4-BE49-F238E27FC236}">
                      <a16:creationId xmlns:a16="http://schemas.microsoft.com/office/drawing/2014/main" id="{31303D0A-EB77-4596-B2C6-F7465F4B605A}"/>
                    </a:ext>
                  </a:extLst>
                </p:cNvPr>
                <p:cNvGrpSpPr/>
                <p:nvPr/>
              </p:nvGrpSpPr>
              <p:grpSpPr>
                <a:xfrm rot="869684">
                  <a:off x="2290437" y="3927849"/>
                  <a:ext cx="172520" cy="335557"/>
                  <a:chOff x="4769868" y="3927849"/>
                  <a:chExt cx="230223" cy="335557"/>
                </a:xfrm>
              </p:grpSpPr>
              <p:sp>
                <p:nvSpPr>
                  <p:cNvPr id="601" name="フリーフォーム: 図形 600">
                    <a:extLst>
                      <a:ext uri="{FF2B5EF4-FFF2-40B4-BE49-F238E27FC236}">
                        <a16:creationId xmlns:a16="http://schemas.microsoft.com/office/drawing/2014/main" id="{9F9B6DC1-7022-4761-AB9B-8E894956DC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04260" y="4001795"/>
                    <a:ext cx="141211" cy="261611"/>
                  </a:xfrm>
                  <a:custGeom>
                    <a:avLst/>
                    <a:gdLst>
                      <a:gd name="connsiteX0" fmla="*/ 188379 w 369092"/>
                      <a:gd name="connsiteY0" fmla="*/ 64 h 234126"/>
                      <a:gd name="connsiteX1" fmla="*/ 368834 w 369092"/>
                      <a:gd name="connsiteY1" fmla="*/ 145260 h 234126"/>
                      <a:gd name="connsiteX2" fmla="*/ 223896 w 369092"/>
                      <a:gd name="connsiteY2" fmla="*/ 228940 h 234126"/>
                      <a:gd name="connsiteX3" fmla="*/ 188379 w 369092"/>
                      <a:gd name="connsiteY3" fmla="*/ 64 h 234126"/>
                      <a:gd name="connsiteX4" fmla="*/ 180831 w 369092"/>
                      <a:gd name="connsiteY4" fmla="*/ 0 h 234126"/>
                      <a:gd name="connsiteX5" fmla="*/ 145315 w 369092"/>
                      <a:gd name="connsiteY5" fmla="*/ 228876 h 234126"/>
                      <a:gd name="connsiteX6" fmla="*/ 376 w 369092"/>
                      <a:gd name="connsiteY6" fmla="*/ 145196 h 234126"/>
                      <a:gd name="connsiteX7" fmla="*/ 180831 w 369092"/>
                      <a:gd name="connsiteY7" fmla="*/ 0 h 234126"/>
                      <a:gd name="connsiteX0" fmla="*/ 43063 w 223776"/>
                      <a:gd name="connsiteY0" fmla="*/ 64 h 234126"/>
                      <a:gd name="connsiteX1" fmla="*/ 223518 w 223776"/>
                      <a:gd name="connsiteY1" fmla="*/ 145260 h 234126"/>
                      <a:gd name="connsiteX2" fmla="*/ 78580 w 223776"/>
                      <a:gd name="connsiteY2" fmla="*/ 228940 h 234126"/>
                      <a:gd name="connsiteX3" fmla="*/ 43063 w 223776"/>
                      <a:gd name="connsiteY3" fmla="*/ 64 h 234126"/>
                      <a:gd name="connsiteX4" fmla="*/ 35515 w 223776"/>
                      <a:gd name="connsiteY4" fmla="*/ 0 h 234126"/>
                      <a:gd name="connsiteX5" fmla="*/ -1 w 223776"/>
                      <a:gd name="connsiteY5" fmla="*/ 228876 h 234126"/>
                      <a:gd name="connsiteX6" fmla="*/ 35515 w 223776"/>
                      <a:gd name="connsiteY6" fmla="*/ 0 h 234126"/>
                      <a:gd name="connsiteX0" fmla="*/ 0 w 180713"/>
                      <a:gd name="connsiteY0" fmla="*/ 0 h 234062"/>
                      <a:gd name="connsiteX1" fmla="*/ 180455 w 180713"/>
                      <a:gd name="connsiteY1" fmla="*/ 145196 h 234062"/>
                      <a:gd name="connsiteX2" fmla="*/ 35517 w 180713"/>
                      <a:gd name="connsiteY2" fmla="*/ 228876 h 234062"/>
                      <a:gd name="connsiteX3" fmla="*/ 0 w 180713"/>
                      <a:gd name="connsiteY3" fmla="*/ 0 h 234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13" h="234062">
                        <a:moveTo>
                          <a:pt x="0" y="0"/>
                        </a:moveTo>
                        <a:cubicBezTo>
                          <a:pt x="60152" y="48399"/>
                          <a:pt x="173793" y="109908"/>
                          <a:pt x="180455" y="145196"/>
                        </a:cubicBezTo>
                        <a:cubicBezTo>
                          <a:pt x="187116" y="180482"/>
                          <a:pt x="63115" y="254187"/>
                          <a:pt x="35517" y="228876"/>
                        </a:cubicBezTo>
                        <a:cubicBezTo>
                          <a:pt x="7919" y="203565"/>
                          <a:pt x="11839" y="76292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2" name="フリーフォーム: 図形 601">
                    <a:extLst>
                      <a:ext uri="{FF2B5EF4-FFF2-40B4-BE49-F238E27FC236}">
                        <a16:creationId xmlns:a16="http://schemas.microsoft.com/office/drawing/2014/main" id="{C8AC2F5D-5892-4F52-BDAB-56C9A072A45D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4818782" y="3927053"/>
                    <a:ext cx="180513" cy="182105"/>
                  </a:xfrm>
                  <a:custGeom>
                    <a:avLst/>
                    <a:gdLst>
                      <a:gd name="connsiteX0" fmla="*/ 1470 w 180513"/>
                      <a:gd name="connsiteY0" fmla="*/ 155998 h 182105"/>
                      <a:gd name="connsiteX1" fmla="*/ 179177 w 180513"/>
                      <a:gd name="connsiteY1" fmla="*/ 155998 h 182105"/>
                      <a:gd name="connsiteX2" fmla="*/ 164120 w 180513"/>
                      <a:gd name="connsiteY2" fmla="*/ 90949 h 182105"/>
                      <a:gd name="connsiteX3" fmla="*/ 118819 w 180513"/>
                      <a:gd name="connsiteY3" fmla="*/ 0 h 182105"/>
                      <a:gd name="connsiteX4" fmla="*/ 61863 w 180513"/>
                      <a:gd name="connsiteY4" fmla="*/ 0 h 182105"/>
                      <a:gd name="connsiteX5" fmla="*/ 16233 w 180513"/>
                      <a:gd name="connsiteY5" fmla="*/ 91753 h 182105"/>
                      <a:gd name="connsiteX6" fmla="*/ 1470 w 180513"/>
                      <a:gd name="connsiteY6" fmla="*/ 155998 h 182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0513" h="182105">
                        <a:moveTo>
                          <a:pt x="1470" y="155998"/>
                        </a:moveTo>
                        <a:cubicBezTo>
                          <a:pt x="14078" y="189888"/>
                          <a:pt x="167236" y="191717"/>
                          <a:pt x="179177" y="155998"/>
                        </a:cubicBezTo>
                        <a:cubicBezTo>
                          <a:pt x="183654" y="142604"/>
                          <a:pt x="176444" y="119008"/>
                          <a:pt x="164120" y="90949"/>
                        </a:cubicBezTo>
                        <a:lnTo>
                          <a:pt x="118819" y="0"/>
                        </a:lnTo>
                        <a:lnTo>
                          <a:pt x="61863" y="0"/>
                        </a:lnTo>
                        <a:lnTo>
                          <a:pt x="16233" y="91753"/>
                        </a:lnTo>
                        <a:cubicBezTo>
                          <a:pt x="3890" y="119866"/>
                          <a:pt x="-3259" y="143290"/>
                          <a:pt x="1470" y="1559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03" name="四角形: 角を丸くする 602">
                    <a:extLst>
                      <a:ext uri="{FF2B5EF4-FFF2-40B4-BE49-F238E27FC236}">
                        <a16:creationId xmlns:a16="http://schemas.microsoft.com/office/drawing/2014/main" id="{A18ED587-9844-4160-93CF-7DD055B041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69868" y="3962927"/>
                    <a:ext cx="83248" cy="113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91709C43-C9BB-469B-80E6-9B03D6D783B7}"/>
                    </a:ext>
                  </a:extLst>
                </p:cNvPr>
                <p:cNvSpPr/>
                <p:nvPr/>
              </p:nvSpPr>
              <p:spPr bwMode="auto">
                <a:xfrm>
                  <a:off x="2332168" y="1150627"/>
                  <a:ext cx="1650073" cy="3298831"/>
                </a:xfrm>
                <a:custGeom>
                  <a:avLst/>
                  <a:gdLst>
                    <a:gd name="connsiteX0" fmla="*/ 346884 w 1650073"/>
                    <a:gd name="connsiteY0" fmla="*/ 0 h 3298831"/>
                    <a:gd name="connsiteX1" fmla="*/ 1650073 w 1650073"/>
                    <a:gd name="connsiteY1" fmla="*/ 1292287 h 3298831"/>
                    <a:gd name="connsiteX2" fmla="*/ 1623597 w 1650073"/>
                    <a:gd name="connsiteY2" fmla="*/ 1552728 h 3298831"/>
                    <a:gd name="connsiteX3" fmla="*/ 1617786 w 1650073"/>
                    <a:gd name="connsiteY3" fmla="*/ 1575139 h 3298831"/>
                    <a:gd name="connsiteX4" fmla="*/ 1623597 w 1650073"/>
                    <a:gd name="connsiteY4" fmla="*/ 1601862 h 3298831"/>
                    <a:gd name="connsiteX5" fmla="*/ 1650073 w 1650073"/>
                    <a:gd name="connsiteY5" fmla="*/ 1912415 h 3298831"/>
                    <a:gd name="connsiteX6" fmla="*/ 873064 w 1650073"/>
                    <a:gd name="connsiteY6" fmla="*/ 3203315 h 3298831"/>
                    <a:gd name="connsiteX7" fmla="*/ 690266 w 1650073"/>
                    <a:gd name="connsiteY7" fmla="*/ 3298831 h 3298831"/>
                    <a:gd name="connsiteX8" fmla="*/ 690756 w 1650073"/>
                    <a:gd name="connsiteY8" fmla="*/ 3295834 h 3298831"/>
                    <a:gd name="connsiteX9" fmla="*/ 744016 w 1650073"/>
                    <a:gd name="connsiteY9" fmla="*/ 2507428 h 3298831"/>
                    <a:gd name="connsiteX10" fmla="*/ 20482 w 1650073"/>
                    <a:gd name="connsiteY10" fmla="*/ 64512 h 3298831"/>
                    <a:gd name="connsiteX11" fmla="*/ 0 w 1650073"/>
                    <a:gd name="connsiteY11" fmla="*/ 47735 h 3298831"/>
                    <a:gd name="connsiteX12" fmla="*/ 84246 w 1650073"/>
                    <a:gd name="connsiteY12" fmla="*/ 26255 h 3298831"/>
                    <a:gd name="connsiteX13" fmla="*/ 346884 w 1650073"/>
                    <a:gd name="connsiteY13" fmla="*/ 0 h 3298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50073" h="3298831">
                      <a:moveTo>
                        <a:pt x="346884" y="0"/>
                      </a:moveTo>
                      <a:cubicBezTo>
                        <a:pt x="1066615" y="0"/>
                        <a:pt x="1650073" y="578577"/>
                        <a:pt x="1650073" y="1292287"/>
                      </a:cubicBezTo>
                      <a:cubicBezTo>
                        <a:pt x="1650073" y="1381501"/>
                        <a:pt x="1640957" y="1468603"/>
                        <a:pt x="1623597" y="1552728"/>
                      </a:cubicBezTo>
                      <a:lnTo>
                        <a:pt x="1617786" y="1575139"/>
                      </a:lnTo>
                      <a:lnTo>
                        <a:pt x="1623597" y="1601862"/>
                      </a:lnTo>
                      <a:cubicBezTo>
                        <a:pt x="1640957" y="1702173"/>
                        <a:pt x="1650073" y="1806035"/>
                        <a:pt x="1650073" y="1912415"/>
                      </a:cubicBezTo>
                      <a:cubicBezTo>
                        <a:pt x="1650073" y="2550694"/>
                        <a:pt x="1347104" y="2926404"/>
                        <a:pt x="873064" y="3203315"/>
                      </a:cubicBezTo>
                      <a:lnTo>
                        <a:pt x="690266" y="3298831"/>
                      </a:lnTo>
                      <a:lnTo>
                        <a:pt x="690756" y="3295834"/>
                      </a:lnTo>
                      <a:cubicBezTo>
                        <a:pt x="725370" y="3046777"/>
                        <a:pt x="744016" y="2781976"/>
                        <a:pt x="744016" y="2507428"/>
                      </a:cubicBezTo>
                      <a:cubicBezTo>
                        <a:pt x="744016" y="1409238"/>
                        <a:pt x="445672" y="466996"/>
                        <a:pt x="20482" y="64512"/>
                      </a:cubicBezTo>
                      <a:lnTo>
                        <a:pt x="0" y="47735"/>
                      </a:lnTo>
                      <a:lnTo>
                        <a:pt x="84246" y="26255"/>
                      </a:lnTo>
                      <a:cubicBezTo>
                        <a:pt x="169080" y="9040"/>
                        <a:pt x="256917" y="0"/>
                        <a:pt x="34688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D2A7EA7A-DD77-4E49-B283-3F7F0C147B14}"/>
                    </a:ext>
                  </a:extLst>
                </p:cNvPr>
                <p:cNvSpPr/>
                <p:nvPr/>
              </p:nvSpPr>
              <p:spPr bwMode="auto">
                <a:xfrm rot="2700000">
                  <a:off x="1774571" y="1497604"/>
                  <a:ext cx="1800935" cy="996342"/>
                </a:xfrm>
                <a:custGeom>
                  <a:avLst/>
                  <a:gdLst>
                    <a:gd name="connsiteX0" fmla="*/ 913929 w 1827859"/>
                    <a:gd name="connsiteY0" fmla="*/ 0 h 1231279"/>
                    <a:gd name="connsiteX1" fmla="*/ 1825703 w 1827859"/>
                    <a:gd name="connsiteY1" fmla="*/ 604155 h 1231279"/>
                    <a:gd name="connsiteX2" fmla="*/ 1827859 w 1827859"/>
                    <a:gd name="connsiteY2" fmla="*/ 615640 h 1231279"/>
                    <a:gd name="connsiteX3" fmla="*/ 1825703 w 1827859"/>
                    <a:gd name="connsiteY3" fmla="*/ 627124 h 1231279"/>
                    <a:gd name="connsiteX4" fmla="*/ 913929 w 1827859"/>
                    <a:gd name="connsiteY4" fmla="*/ 1231279 h 1231279"/>
                    <a:gd name="connsiteX5" fmla="*/ 2155 w 1827859"/>
                    <a:gd name="connsiteY5" fmla="*/ 627124 h 1231279"/>
                    <a:gd name="connsiteX6" fmla="*/ 0 w 1827859"/>
                    <a:gd name="connsiteY6" fmla="*/ 615640 h 1231279"/>
                    <a:gd name="connsiteX7" fmla="*/ 2155 w 1827859"/>
                    <a:gd name="connsiteY7" fmla="*/ 604155 h 1231279"/>
                    <a:gd name="connsiteX8" fmla="*/ 913929 w 1827859"/>
                    <a:gd name="connsiteY8" fmla="*/ 0 h 1231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27859" h="1231279">
                      <a:moveTo>
                        <a:pt x="913929" y="0"/>
                      </a:moveTo>
                      <a:cubicBezTo>
                        <a:pt x="1363680" y="0"/>
                        <a:pt x="1738920" y="259365"/>
                        <a:pt x="1825703" y="604155"/>
                      </a:cubicBezTo>
                      <a:lnTo>
                        <a:pt x="1827859" y="615640"/>
                      </a:lnTo>
                      <a:lnTo>
                        <a:pt x="1825703" y="627124"/>
                      </a:lnTo>
                      <a:cubicBezTo>
                        <a:pt x="1738920" y="971914"/>
                        <a:pt x="1363680" y="1231279"/>
                        <a:pt x="913929" y="1231279"/>
                      </a:cubicBezTo>
                      <a:cubicBezTo>
                        <a:pt x="464178" y="1231279"/>
                        <a:pt x="88938" y="971914"/>
                        <a:pt x="2155" y="627124"/>
                      </a:cubicBezTo>
                      <a:lnTo>
                        <a:pt x="0" y="615640"/>
                      </a:lnTo>
                      <a:lnTo>
                        <a:pt x="2155" y="604155"/>
                      </a:lnTo>
                      <a:cubicBezTo>
                        <a:pt x="88938" y="259365"/>
                        <a:pt x="464178" y="0"/>
                        <a:pt x="91392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6" name="フリーフォーム: 図形 595">
                  <a:extLst>
                    <a:ext uri="{FF2B5EF4-FFF2-40B4-BE49-F238E27FC236}">
                      <a16:creationId xmlns:a16="http://schemas.microsoft.com/office/drawing/2014/main" id="{B82500FB-4144-4AC7-A938-5B0196CF4074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743943" y="2480549"/>
                  <a:ext cx="464334" cy="70282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7" name="フリーフォーム: 図形 596">
                  <a:extLst>
                    <a:ext uri="{FF2B5EF4-FFF2-40B4-BE49-F238E27FC236}">
                      <a16:creationId xmlns:a16="http://schemas.microsoft.com/office/drawing/2014/main" id="{C4BC8D45-6D3E-4665-AEBA-8D1AC13301C9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10872" y="2627589"/>
                  <a:ext cx="270044" cy="40874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8" name="月 597">
                  <a:extLst>
                    <a:ext uri="{FF2B5EF4-FFF2-40B4-BE49-F238E27FC236}">
                      <a16:creationId xmlns:a16="http://schemas.microsoft.com/office/drawing/2014/main" id="{16248F43-0746-40BD-ACF1-DB7B90548A92}"/>
                    </a:ext>
                  </a:extLst>
                </p:cNvPr>
                <p:cNvSpPr/>
                <p:nvPr/>
              </p:nvSpPr>
              <p:spPr bwMode="auto">
                <a:xfrm flipH="1">
                  <a:off x="2540758" y="2072080"/>
                  <a:ext cx="383794" cy="1575175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9" name="月 598">
                  <a:extLst>
                    <a:ext uri="{FF2B5EF4-FFF2-40B4-BE49-F238E27FC236}">
                      <a16:creationId xmlns:a16="http://schemas.microsoft.com/office/drawing/2014/main" id="{B88EBECF-36CB-41DD-BC1A-BE701C0EA213}"/>
                    </a:ext>
                  </a:extLst>
                </p:cNvPr>
                <p:cNvSpPr/>
                <p:nvPr/>
              </p:nvSpPr>
              <p:spPr bwMode="auto">
                <a:xfrm rot="5400000">
                  <a:off x="1754376" y="2094889"/>
                  <a:ext cx="126936" cy="618619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フリーフォーム: 図形 599">
                  <a:extLst>
                    <a:ext uri="{FF2B5EF4-FFF2-40B4-BE49-F238E27FC236}">
                      <a16:creationId xmlns:a16="http://schemas.microsoft.com/office/drawing/2014/main" id="{BD9F4D66-F338-4DFA-B190-CE59326DCCE6}"/>
                    </a:ext>
                  </a:extLst>
                </p:cNvPr>
                <p:cNvSpPr/>
                <p:nvPr/>
              </p:nvSpPr>
              <p:spPr bwMode="auto">
                <a:xfrm rot="16200000">
                  <a:off x="1984147" y="3238658"/>
                  <a:ext cx="126936" cy="330042"/>
                </a:xfrm>
                <a:custGeom>
                  <a:avLst/>
                  <a:gdLst>
                    <a:gd name="connsiteX0" fmla="*/ 126936 w 126936"/>
                    <a:gd name="connsiteY0" fmla="*/ 504200 h 504200"/>
                    <a:gd name="connsiteX1" fmla="*/ 0 w 126936"/>
                    <a:gd name="connsiteY1" fmla="*/ 95573 h 504200"/>
                    <a:gd name="connsiteX2" fmla="*/ 3672 w 126936"/>
                    <a:gd name="connsiteY2" fmla="*/ 37021 h 504200"/>
                    <a:gd name="connsiteX3" fmla="*/ 14148 w 126936"/>
                    <a:gd name="connsiteY3" fmla="*/ 23012 h 504200"/>
                    <a:gd name="connsiteX4" fmla="*/ 35063 w 126936"/>
                    <a:gd name="connsiteY4" fmla="*/ 0 h 504200"/>
                    <a:gd name="connsiteX5" fmla="*/ 30129 w 126936"/>
                    <a:gd name="connsiteY5" fmla="*/ 95573 h 504200"/>
                    <a:gd name="connsiteX6" fmla="*/ 126936 w 126936"/>
                    <a:gd name="connsiteY6" fmla="*/ 504200 h 504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6936" h="504200">
                      <a:moveTo>
                        <a:pt x="126936" y="504200"/>
                      </a:moveTo>
                      <a:cubicBezTo>
                        <a:pt x="56831" y="504200"/>
                        <a:pt x="0" y="321251"/>
                        <a:pt x="0" y="95573"/>
                      </a:cubicBezTo>
                      <a:lnTo>
                        <a:pt x="3672" y="37021"/>
                      </a:lnTo>
                      <a:lnTo>
                        <a:pt x="14148" y="23012"/>
                      </a:lnTo>
                      <a:lnTo>
                        <a:pt x="35063" y="0"/>
                      </a:lnTo>
                      <a:lnTo>
                        <a:pt x="30129" y="95573"/>
                      </a:lnTo>
                      <a:cubicBezTo>
                        <a:pt x="30129" y="286420"/>
                        <a:pt x="69763" y="453716"/>
                        <a:pt x="126936" y="504200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68" name="フリーフォーム: 図形 567">
              <a:extLst>
                <a:ext uri="{FF2B5EF4-FFF2-40B4-BE49-F238E27FC236}">
                  <a16:creationId xmlns:a16="http://schemas.microsoft.com/office/drawing/2014/main" id="{0F698A2B-FD3F-4011-B33F-71617999572F}"/>
                </a:ext>
              </a:extLst>
            </p:cNvPr>
            <p:cNvSpPr/>
            <p:nvPr/>
          </p:nvSpPr>
          <p:spPr bwMode="auto">
            <a:xfrm>
              <a:off x="1348671" y="-502774"/>
              <a:ext cx="611125" cy="911427"/>
            </a:xfrm>
            <a:custGeom>
              <a:avLst/>
              <a:gdLst>
                <a:gd name="connsiteX0" fmla="*/ 577203 w 611125"/>
                <a:gd name="connsiteY0" fmla="*/ 0 h 911427"/>
                <a:gd name="connsiteX1" fmla="*/ 611125 w 611125"/>
                <a:gd name="connsiteY1" fmla="*/ 6208 h 911427"/>
                <a:gd name="connsiteX2" fmla="*/ 19292 w 611125"/>
                <a:gd name="connsiteY2" fmla="*/ 911427 h 911427"/>
                <a:gd name="connsiteX3" fmla="*/ 0 w 611125"/>
                <a:gd name="connsiteY3" fmla="*/ 882842 h 911427"/>
                <a:gd name="connsiteX4" fmla="*/ 577203 w 611125"/>
                <a:gd name="connsiteY4" fmla="*/ 0 h 91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125" h="911427">
                  <a:moveTo>
                    <a:pt x="577203" y="0"/>
                  </a:moveTo>
                  <a:lnTo>
                    <a:pt x="611125" y="6208"/>
                  </a:lnTo>
                  <a:cubicBezTo>
                    <a:pt x="543594" y="375253"/>
                    <a:pt x="330265" y="701544"/>
                    <a:pt x="19292" y="911427"/>
                  </a:cubicBezTo>
                  <a:lnTo>
                    <a:pt x="0" y="882842"/>
                  </a:lnTo>
                  <a:cubicBezTo>
                    <a:pt x="303286" y="678147"/>
                    <a:pt x="511341" y="359923"/>
                    <a:pt x="577203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569" name="楕円 568">
              <a:extLst>
                <a:ext uri="{FF2B5EF4-FFF2-40B4-BE49-F238E27FC236}">
                  <a16:creationId xmlns:a16="http://schemas.microsoft.com/office/drawing/2014/main" id="{BBBD8510-8F34-46D2-8BE5-838631595822}"/>
                </a:ext>
              </a:extLst>
            </p:cNvPr>
            <p:cNvSpPr/>
            <p:nvPr/>
          </p:nvSpPr>
          <p:spPr bwMode="auto">
            <a:xfrm rot="1563612">
              <a:off x="1302487" y="312180"/>
              <a:ext cx="105585" cy="161044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570" name="グループ化 569">
              <a:extLst>
                <a:ext uri="{FF2B5EF4-FFF2-40B4-BE49-F238E27FC236}">
                  <a16:creationId xmlns:a16="http://schemas.microsoft.com/office/drawing/2014/main" id="{115A1767-71D2-4B91-8B6E-3ED8D89BA147}"/>
                </a:ext>
              </a:extLst>
            </p:cNvPr>
            <p:cNvGrpSpPr/>
            <p:nvPr/>
          </p:nvGrpSpPr>
          <p:grpSpPr>
            <a:xfrm rot="1020387">
              <a:off x="1853252" y="-792866"/>
              <a:ext cx="260392" cy="381600"/>
              <a:chOff x="618727" y="-853089"/>
              <a:chExt cx="260392" cy="381600"/>
            </a:xfrm>
          </p:grpSpPr>
          <p:sp>
            <p:nvSpPr>
              <p:cNvPr id="576" name="楕円 575">
                <a:extLst>
                  <a:ext uri="{FF2B5EF4-FFF2-40B4-BE49-F238E27FC236}">
                    <a16:creationId xmlns:a16="http://schemas.microsoft.com/office/drawing/2014/main" id="{32C19B0C-0716-4CBC-B23D-3EACB87867FE}"/>
                  </a:ext>
                </a:extLst>
              </p:cNvPr>
              <p:cNvSpPr/>
              <p:nvPr/>
            </p:nvSpPr>
            <p:spPr bwMode="auto">
              <a:xfrm>
                <a:off x="712988" y="-542926"/>
                <a:ext cx="75206" cy="7143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77" name="楕円 576">
                <a:extLst>
                  <a:ext uri="{FF2B5EF4-FFF2-40B4-BE49-F238E27FC236}">
                    <a16:creationId xmlns:a16="http://schemas.microsoft.com/office/drawing/2014/main" id="{04D60DDB-C8FB-4CE4-A953-93382FE8A390}"/>
                  </a:ext>
                </a:extLst>
              </p:cNvPr>
              <p:cNvSpPr/>
              <p:nvPr/>
            </p:nvSpPr>
            <p:spPr bwMode="auto">
              <a:xfrm>
                <a:off x="687508" y="-690214"/>
                <a:ext cx="126166" cy="182988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78" name="楕円 577">
                <a:extLst>
                  <a:ext uri="{FF2B5EF4-FFF2-40B4-BE49-F238E27FC236}">
                    <a16:creationId xmlns:a16="http://schemas.microsoft.com/office/drawing/2014/main" id="{629DBD44-DC12-4C2F-9B50-EB816B6D9D94}"/>
                  </a:ext>
                </a:extLst>
              </p:cNvPr>
              <p:cNvSpPr/>
              <p:nvPr/>
            </p:nvSpPr>
            <p:spPr bwMode="auto">
              <a:xfrm>
                <a:off x="618727" y="-853089"/>
                <a:ext cx="260392" cy="260392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79" name="楕円 578">
                <a:extLst>
                  <a:ext uri="{FF2B5EF4-FFF2-40B4-BE49-F238E27FC236}">
                    <a16:creationId xmlns:a16="http://schemas.microsoft.com/office/drawing/2014/main" id="{42740CE0-784C-4621-BED0-85FF00F07D79}"/>
                  </a:ext>
                </a:extLst>
              </p:cNvPr>
              <p:cNvSpPr/>
              <p:nvPr/>
            </p:nvSpPr>
            <p:spPr bwMode="auto">
              <a:xfrm>
                <a:off x="692615" y="-816307"/>
                <a:ext cx="159176" cy="15917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09E8258B-CAD8-435E-9A43-1E6D7DC9A96A}"/>
                </a:ext>
              </a:extLst>
            </p:cNvPr>
            <p:cNvSpPr/>
            <p:nvPr/>
          </p:nvSpPr>
          <p:spPr bwMode="auto">
            <a:xfrm rot="16200000">
              <a:off x="770713" y="-1129031"/>
              <a:ext cx="154477" cy="479130"/>
            </a:xfrm>
            <a:custGeom>
              <a:avLst/>
              <a:gdLst>
                <a:gd name="connsiteX0" fmla="*/ 154477 w 154477"/>
                <a:gd name="connsiteY0" fmla="*/ 0 h 479130"/>
                <a:gd name="connsiteX1" fmla="*/ 62115 w 154477"/>
                <a:gd name="connsiteY1" fmla="*/ 205680 h 479130"/>
                <a:gd name="connsiteX2" fmla="*/ 154477 w 154477"/>
                <a:gd name="connsiteY2" fmla="*/ 411360 h 479130"/>
                <a:gd name="connsiteX3" fmla="*/ 102799 w 154477"/>
                <a:gd name="connsiteY3" fmla="*/ 397469 h 479130"/>
                <a:gd name="connsiteX4" fmla="*/ 99324 w 154477"/>
                <a:gd name="connsiteY4" fmla="*/ 431723 h 479130"/>
                <a:gd name="connsiteX5" fmla="*/ 110621 w 154477"/>
                <a:gd name="connsiteY5" fmla="*/ 474185 h 479130"/>
                <a:gd name="connsiteX6" fmla="*/ 78514 w 154477"/>
                <a:gd name="connsiteY6" fmla="*/ 445427 h 479130"/>
                <a:gd name="connsiteX7" fmla="*/ 71400 w 154477"/>
                <a:gd name="connsiteY7" fmla="*/ 431903 h 479130"/>
                <a:gd name="connsiteX8" fmla="*/ 81097 w 154477"/>
                <a:gd name="connsiteY8" fmla="*/ 479130 h 479130"/>
                <a:gd name="connsiteX9" fmla="*/ 38569 w 154477"/>
                <a:gd name="connsiteY9" fmla="*/ 341072 h 479130"/>
                <a:gd name="connsiteX10" fmla="*/ 39624 w 154477"/>
                <a:gd name="connsiteY10" fmla="*/ 340017 h 479130"/>
                <a:gd name="connsiteX11" fmla="*/ 12140 w 154477"/>
                <a:gd name="connsiteY11" fmla="*/ 285740 h 479130"/>
                <a:gd name="connsiteX12" fmla="*/ 0 w 154477"/>
                <a:gd name="connsiteY12" fmla="*/ 205680 h 479130"/>
                <a:gd name="connsiteX13" fmla="*/ 154477 w 154477"/>
                <a:gd name="connsiteY13" fmla="*/ 0 h 479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4477" h="479130">
                  <a:moveTo>
                    <a:pt x="154477" y="0"/>
                  </a:moveTo>
                  <a:cubicBezTo>
                    <a:pt x="97598" y="40692"/>
                    <a:pt x="62115" y="119708"/>
                    <a:pt x="62115" y="205680"/>
                  </a:cubicBezTo>
                  <a:cubicBezTo>
                    <a:pt x="62115" y="291652"/>
                    <a:pt x="97598" y="370668"/>
                    <a:pt x="154477" y="411360"/>
                  </a:cubicBezTo>
                  <a:lnTo>
                    <a:pt x="102799" y="397469"/>
                  </a:lnTo>
                  <a:lnTo>
                    <a:pt x="99324" y="431723"/>
                  </a:lnTo>
                  <a:cubicBezTo>
                    <a:pt x="100499" y="445905"/>
                    <a:pt x="104257" y="460269"/>
                    <a:pt x="110621" y="474185"/>
                  </a:cubicBezTo>
                  <a:cubicBezTo>
                    <a:pt x="97837" y="466226"/>
                    <a:pt x="87059" y="456393"/>
                    <a:pt x="78514" y="445427"/>
                  </a:cubicBezTo>
                  <a:lnTo>
                    <a:pt x="71400" y="431903"/>
                  </a:lnTo>
                  <a:lnTo>
                    <a:pt x="81097" y="479130"/>
                  </a:lnTo>
                  <a:cubicBezTo>
                    <a:pt x="29960" y="447293"/>
                    <a:pt x="10920" y="385482"/>
                    <a:pt x="38569" y="341072"/>
                  </a:cubicBezTo>
                  <a:lnTo>
                    <a:pt x="39624" y="340017"/>
                  </a:lnTo>
                  <a:lnTo>
                    <a:pt x="12140" y="285740"/>
                  </a:lnTo>
                  <a:cubicBezTo>
                    <a:pt x="4323" y="261133"/>
                    <a:pt x="0" y="234079"/>
                    <a:pt x="0" y="205680"/>
                  </a:cubicBezTo>
                  <a:cubicBezTo>
                    <a:pt x="0" y="92086"/>
                    <a:pt x="69162" y="0"/>
                    <a:pt x="15447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72" name="グループ化 571">
              <a:extLst>
                <a:ext uri="{FF2B5EF4-FFF2-40B4-BE49-F238E27FC236}">
                  <a16:creationId xmlns:a16="http://schemas.microsoft.com/office/drawing/2014/main" id="{ED1D5DC9-AD2B-4ACE-BA50-B52386DF6F35}"/>
                </a:ext>
              </a:extLst>
            </p:cNvPr>
            <p:cNvGrpSpPr/>
            <p:nvPr/>
          </p:nvGrpSpPr>
          <p:grpSpPr>
            <a:xfrm>
              <a:off x="231086" y="-2634886"/>
              <a:ext cx="1236942" cy="962964"/>
              <a:chOff x="-155367" y="-2624437"/>
              <a:chExt cx="1236942" cy="962964"/>
            </a:xfrm>
          </p:grpSpPr>
          <p:sp>
            <p:nvSpPr>
              <p:cNvPr id="573" name="テキスト ボックス 572">
                <a:extLst>
                  <a:ext uri="{FF2B5EF4-FFF2-40B4-BE49-F238E27FC236}">
                    <a16:creationId xmlns:a16="http://schemas.microsoft.com/office/drawing/2014/main" id="{CC9B7E9C-DB60-4392-B33B-1A7F32CF1B42}"/>
                  </a:ext>
                </a:extLst>
              </p:cNvPr>
              <p:cNvSpPr txBox="1"/>
              <p:nvPr/>
            </p:nvSpPr>
            <p:spPr>
              <a:xfrm rot="1137213">
                <a:off x="-155367" y="-2005925"/>
                <a:ext cx="302691" cy="3444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574" name="テキスト ボックス 573">
                <a:extLst>
                  <a:ext uri="{FF2B5EF4-FFF2-40B4-BE49-F238E27FC236}">
                    <a16:creationId xmlns:a16="http://schemas.microsoft.com/office/drawing/2014/main" id="{C1D7142D-3E7E-4E84-B3D1-75284C204792}"/>
                  </a:ext>
                </a:extLst>
              </p:cNvPr>
              <p:cNvSpPr txBox="1"/>
              <p:nvPr/>
            </p:nvSpPr>
            <p:spPr>
              <a:xfrm rot="20700000">
                <a:off x="326800" y="-2487087"/>
                <a:ext cx="258890" cy="2946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575" name="テキスト ボックス 574">
                <a:extLst>
                  <a:ext uri="{FF2B5EF4-FFF2-40B4-BE49-F238E27FC236}">
                    <a16:creationId xmlns:a16="http://schemas.microsoft.com/office/drawing/2014/main" id="{74A7E8C4-23EB-47E8-9BA7-42784D8CEB4D}"/>
                  </a:ext>
                </a:extLst>
              </p:cNvPr>
              <p:cNvSpPr txBox="1"/>
              <p:nvPr/>
            </p:nvSpPr>
            <p:spPr>
              <a:xfrm rot="1427601">
                <a:off x="935791" y="-2624437"/>
                <a:ext cx="145784" cy="1658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</p:grpSp>
      </p:grpSp>
      <p:grpSp>
        <p:nvGrpSpPr>
          <p:cNvPr id="633" name="グループ化 632">
            <a:extLst>
              <a:ext uri="{FF2B5EF4-FFF2-40B4-BE49-F238E27FC236}">
                <a16:creationId xmlns:a16="http://schemas.microsoft.com/office/drawing/2014/main" id="{091DC4A1-1915-461F-9838-66FD9B38F157}"/>
              </a:ext>
            </a:extLst>
          </p:cNvPr>
          <p:cNvGrpSpPr>
            <a:grpSpLocks noChangeAspect="1"/>
          </p:cNvGrpSpPr>
          <p:nvPr/>
        </p:nvGrpSpPr>
        <p:grpSpPr>
          <a:xfrm>
            <a:off x="6259217" y="4606995"/>
            <a:ext cx="1055992" cy="1734020"/>
            <a:chOff x="3137951" y="2723958"/>
            <a:chExt cx="3081653" cy="5060311"/>
          </a:xfrm>
        </p:grpSpPr>
        <p:sp>
          <p:nvSpPr>
            <p:cNvPr id="634" name="フリーフォーム: 図形 633">
              <a:extLst>
                <a:ext uri="{FF2B5EF4-FFF2-40B4-BE49-F238E27FC236}">
                  <a16:creationId xmlns:a16="http://schemas.microsoft.com/office/drawing/2014/main" id="{37CA53E0-0895-4EA9-A4B0-37E00E8E8EAA}"/>
                </a:ext>
              </a:extLst>
            </p:cNvPr>
            <p:cNvSpPr/>
            <p:nvPr/>
          </p:nvSpPr>
          <p:spPr bwMode="auto">
            <a:xfrm>
              <a:off x="3577366" y="2827944"/>
              <a:ext cx="2584574" cy="3453356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5" name="台形 634">
              <a:extLst>
                <a:ext uri="{FF2B5EF4-FFF2-40B4-BE49-F238E27FC236}">
                  <a16:creationId xmlns:a16="http://schemas.microsoft.com/office/drawing/2014/main" id="{CC98F8D5-8F95-4882-B217-F106983EDF74}"/>
                </a:ext>
              </a:extLst>
            </p:cNvPr>
            <p:cNvSpPr/>
            <p:nvPr/>
          </p:nvSpPr>
          <p:spPr bwMode="auto">
            <a:xfrm rot="12936839">
              <a:off x="4302524" y="5683604"/>
              <a:ext cx="202799" cy="344490"/>
            </a:xfrm>
            <a:prstGeom prst="trapezoid">
              <a:avLst>
                <a:gd name="adj" fmla="val 29284"/>
              </a:avLst>
            </a:prstGeom>
            <a:solidFill>
              <a:schemeClr val="accent2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36" name="グループ化 635">
              <a:extLst>
                <a:ext uri="{FF2B5EF4-FFF2-40B4-BE49-F238E27FC236}">
                  <a16:creationId xmlns:a16="http://schemas.microsoft.com/office/drawing/2014/main" id="{B08A9D44-1C0C-46E1-8EC9-93D9F27591B3}"/>
                </a:ext>
              </a:extLst>
            </p:cNvPr>
            <p:cNvGrpSpPr/>
            <p:nvPr/>
          </p:nvGrpSpPr>
          <p:grpSpPr>
            <a:xfrm>
              <a:off x="4307303" y="6841655"/>
              <a:ext cx="1160810" cy="942614"/>
              <a:chOff x="15005426" y="10892575"/>
              <a:chExt cx="1160810" cy="942614"/>
            </a:xfrm>
          </p:grpSpPr>
          <p:sp>
            <p:nvSpPr>
              <p:cNvPr id="694" name="四角形: 角を丸くする 693">
                <a:extLst>
                  <a:ext uri="{FF2B5EF4-FFF2-40B4-BE49-F238E27FC236}">
                    <a16:creationId xmlns:a16="http://schemas.microsoft.com/office/drawing/2014/main" id="{9D48AC3C-041A-4008-8087-2158ACC1D6B6}"/>
                  </a:ext>
                </a:extLst>
              </p:cNvPr>
              <p:cNvSpPr/>
              <p:nvPr/>
            </p:nvSpPr>
            <p:spPr bwMode="auto">
              <a:xfrm rot="19800000">
                <a:off x="15887148" y="11236969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5" name="四角形: 角を丸くする 694">
                <a:extLst>
                  <a:ext uri="{FF2B5EF4-FFF2-40B4-BE49-F238E27FC236}">
                    <a16:creationId xmlns:a16="http://schemas.microsoft.com/office/drawing/2014/main" id="{D0CF928A-16C3-45E6-93C1-59AD088D538E}"/>
                  </a:ext>
                </a:extLst>
              </p:cNvPr>
              <p:cNvSpPr/>
              <p:nvPr/>
            </p:nvSpPr>
            <p:spPr bwMode="auto">
              <a:xfrm rot="19800000">
                <a:off x="15799120" y="11031972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6" name="四角形: 角を丸くする 695">
                <a:extLst>
                  <a:ext uri="{FF2B5EF4-FFF2-40B4-BE49-F238E27FC236}">
                    <a16:creationId xmlns:a16="http://schemas.microsoft.com/office/drawing/2014/main" id="{D012639A-689E-4438-B5E5-FA3476520196}"/>
                  </a:ext>
                </a:extLst>
              </p:cNvPr>
              <p:cNvSpPr/>
              <p:nvPr/>
            </p:nvSpPr>
            <p:spPr bwMode="auto">
              <a:xfrm rot="19800000">
                <a:off x="15745638" y="10892575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97" name="四角形: 角を丸くする 696">
                <a:extLst>
                  <a:ext uri="{FF2B5EF4-FFF2-40B4-BE49-F238E27FC236}">
                    <a16:creationId xmlns:a16="http://schemas.microsoft.com/office/drawing/2014/main" id="{DFD26925-5330-4E25-9C4A-EB11541AEA5E}"/>
                  </a:ext>
                </a:extLst>
              </p:cNvPr>
              <p:cNvSpPr/>
              <p:nvPr/>
            </p:nvSpPr>
            <p:spPr bwMode="auto">
              <a:xfrm>
                <a:off x="15309168" y="11036727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8" name="フリーフォーム: 図形 697">
                <a:extLst>
                  <a:ext uri="{FF2B5EF4-FFF2-40B4-BE49-F238E27FC236}">
                    <a16:creationId xmlns:a16="http://schemas.microsoft.com/office/drawing/2014/main" id="{88CB016B-BC33-403F-B2D7-DF6257FAFA5A}"/>
                  </a:ext>
                </a:extLst>
              </p:cNvPr>
              <p:cNvSpPr/>
              <p:nvPr/>
            </p:nvSpPr>
            <p:spPr bwMode="auto">
              <a:xfrm>
                <a:off x="15005426" y="11655169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9" name="四角形: 角を丸くする 698">
                <a:extLst>
                  <a:ext uri="{FF2B5EF4-FFF2-40B4-BE49-F238E27FC236}">
                    <a16:creationId xmlns:a16="http://schemas.microsoft.com/office/drawing/2014/main" id="{C44950EA-57F4-4B5D-ACC0-9A5F70FD3A85}"/>
                  </a:ext>
                </a:extLst>
              </p:cNvPr>
              <p:cNvSpPr/>
              <p:nvPr/>
            </p:nvSpPr>
            <p:spPr bwMode="auto">
              <a:xfrm>
                <a:off x="15309168" y="11344079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37" name="台形 636">
              <a:extLst>
                <a:ext uri="{FF2B5EF4-FFF2-40B4-BE49-F238E27FC236}">
                  <a16:creationId xmlns:a16="http://schemas.microsoft.com/office/drawing/2014/main" id="{EDBD194C-35E2-4D8C-8531-0A005097014E}"/>
                </a:ext>
              </a:extLst>
            </p:cNvPr>
            <p:cNvSpPr/>
            <p:nvPr/>
          </p:nvSpPr>
          <p:spPr bwMode="auto">
            <a:xfrm rot="19800000" flipH="1">
              <a:off x="5235533" y="5606802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chemeClr val="accent2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8" name="楕円 637">
              <a:extLst>
                <a:ext uri="{FF2B5EF4-FFF2-40B4-BE49-F238E27FC236}">
                  <a16:creationId xmlns:a16="http://schemas.microsoft.com/office/drawing/2014/main" id="{51568B36-A8EB-4A1E-A644-52D59D8E4670}"/>
                </a:ext>
              </a:extLst>
            </p:cNvPr>
            <p:cNvSpPr/>
            <p:nvPr/>
          </p:nvSpPr>
          <p:spPr bwMode="auto">
            <a:xfrm rot="20700000">
              <a:off x="3595593" y="4170168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9" name="台形 638">
              <a:extLst>
                <a:ext uri="{FF2B5EF4-FFF2-40B4-BE49-F238E27FC236}">
                  <a16:creationId xmlns:a16="http://schemas.microsoft.com/office/drawing/2014/main" id="{3E0E3117-EF3D-4D98-AC19-E1575CF40BE1}"/>
                </a:ext>
              </a:extLst>
            </p:cNvPr>
            <p:cNvSpPr/>
            <p:nvPr/>
          </p:nvSpPr>
          <p:spPr bwMode="auto">
            <a:xfrm rot="10800000" flipV="1">
              <a:off x="4423868" y="6377300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0" name="フリーフォーム: 図形 639">
              <a:extLst>
                <a:ext uri="{FF2B5EF4-FFF2-40B4-BE49-F238E27FC236}">
                  <a16:creationId xmlns:a16="http://schemas.microsoft.com/office/drawing/2014/main" id="{DB81CA7F-F452-4B50-BBBE-91017741414F}"/>
                </a:ext>
              </a:extLst>
            </p:cNvPr>
            <p:cNvSpPr/>
            <p:nvPr/>
          </p:nvSpPr>
          <p:spPr bwMode="auto">
            <a:xfrm>
              <a:off x="4446354" y="5504069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510424" y="981625"/>
                  </a:lnTo>
                  <a:lnTo>
                    <a:pt x="458587" y="935570"/>
                  </a:lnTo>
                  <a:lnTo>
                    <a:pt x="406751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41" name="フリーフォーム: 図形 640">
              <a:extLst>
                <a:ext uri="{FF2B5EF4-FFF2-40B4-BE49-F238E27FC236}">
                  <a16:creationId xmlns:a16="http://schemas.microsoft.com/office/drawing/2014/main" id="{13C59071-1AD9-4E96-B5E7-D8C17E1FD1D5}"/>
                </a:ext>
              </a:extLst>
            </p:cNvPr>
            <p:cNvSpPr/>
            <p:nvPr/>
          </p:nvSpPr>
          <p:spPr bwMode="auto">
            <a:xfrm>
              <a:off x="4727610" y="5148469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2" name="楕円 641">
              <a:extLst>
                <a:ext uri="{FF2B5EF4-FFF2-40B4-BE49-F238E27FC236}">
                  <a16:creationId xmlns:a16="http://schemas.microsoft.com/office/drawing/2014/main" id="{D7913DE5-8B0A-4E2D-AC5C-5E25F9BE2792}"/>
                </a:ext>
              </a:extLst>
            </p:cNvPr>
            <p:cNvSpPr/>
            <p:nvPr/>
          </p:nvSpPr>
          <p:spPr bwMode="auto">
            <a:xfrm rot="900000" flipH="1">
              <a:off x="5709948" y="4170167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3" name="楕円 642">
              <a:extLst>
                <a:ext uri="{FF2B5EF4-FFF2-40B4-BE49-F238E27FC236}">
                  <a16:creationId xmlns:a16="http://schemas.microsoft.com/office/drawing/2014/main" id="{617A9374-2EA6-4FD3-8064-D48C5EB0B753}"/>
                </a:ext>
              </a:extLst>
            </p:cNvPr>
            <p:cNvSpPr/>
            <p:nvPr/>
          </p:nvSpPr>
          <p:spPr bwMode="auto">
            <a:xfrm>
              <a:off x="4858696" y="6287633"/>
              <a:ext cx="107061" cy="107061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4" name="二等辺三角形 643">
              <a:extLst>
                <a:ext uri="{FF2B5EF4-FFF2-40B4-BE49-F238E27FC236}">
                  <a16:creationId xmlns:a16="http://schemas.microsoft.com/office/drawing/2014/main" id="{CFC672E5-FE80-4C13-8A84-8820ACF526CA}"/>
                </a:ext>
              </a:extLst>
            </p:cNvPr>
            <p:cNvSpPr/>
            <p:nvPr/>
          </p:nvSpPr>
          <p:spPr bwMode="auto">
            <a:xfrm rot="10800000">
              <a:off x="4740000" y="5607611"/>
              <a:ext cx="329882" cy="558130"/>
            </a:xfrm>
            <a:prstGeom prst="triangl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5" name="二等辺三角形 1">
              <a:extLst>
                <a:ext uri="{FF2B5EF4-FFF2-40B4-BE49-F238E27FC236}">
                  <a16:creationId xmlns:a16="http://schemas.microsoft.com/office/drawing/2014/main" id="{DC89315A-51CF-4B79-A8DF-713536C476B0}"/>
                </a:ext>
              </a:extLst>
            </p:cNvPr>
            <p:cNvSpPr/>
            <p:nvPr/>
          </p:nvSpPr>
          <p:spPr bwMode="auto">
            <a:xfrm>
              <a:off x="4649253" y="5516901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6" name="二等辺三角形 1">
              <a:extLst>
                <a:ext uri="{FF2B5EF4-FFF2-40B4-BE49-F238E27FC236}">
                  <a16:creationId xmlns:a16="http://schemas.microsoft.com/office/drawing/2014/main" id="{CB7EC6B7-886C-414F-91A3-B4D181B5025A}"/>
                </a:ext>
              </a:extLst>
            </p:cNvPr>
            <p:cNvSpPr/>
            <p:nvPr/>
          </p:nvSpPr>
          <p:spPr bwMode="auto">
            <a:xfrm flipH="1">
              <a:off x="4909804" y="5516900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7" name="フリーフォーム: 図形 646">
              <a:extLst>
                <a:ext uri="{FF2B5EF4-FFF2-40B4-BE49-F238E27FC236}">
                  <a16:creationId xmlns:a16="http://schemas.microsoft.com/office/drawing/2014/main" id="{24652C0D-2215-4BE2-97DC-389B42CFA496}"/>
                </a:ext>
              </a:extLst>
            </p:cNvPr>
            <p:cNvSpPr/>
            <p:nvPr/>
          </p:nvSpPr>
          <p:spPr bwMode="auto">
            <a:xfrm rot="15223816">
              <a:off x="4365046" y="5765187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8" name="フリーフォーム: 図形 647">
              <a:extLst>
                <a:ext uri="{FF2B5EF4-FFF2-40B4-BE49-F238E27FC236}">
                  <a16:creationId xmlns:a16="http://schemas.microsoft.com/office/drawing/2014/main" id="{65ECEA32-5313-4727-BD18-E89D4F4671BE}"/>
                </a:ext>
              </a:extLst>
            </p:cNvPr>
            <p:cNvSpPr/>
            <p:nvPr/>
          </p:nvSpPr>
          <p:spPr bwMode="auto">
            <a:xfrm rot="6376184" flipH="1">
              <a:off x="4744598" y="5765187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49" name="グループ化 648">
              <a:extLst>
                <a:ext uri="{FF2B5EF4-FFF2-40B4-BE49-F238E27FC236}">
                  <a16:creationId xmlns:a16="http://schemas.microsoft.com/office/drawing/2014/main" id="{5DF6FA6E-6A79-4BB4-8514-C576CA302200}"/>
                </a:ext>
              </a:extLst>
            </p:cNvPr>
            <p:cNvGrpSpPr/>
            <p:nvPr/>
          </p:nvGrpSpPr>
          <p:grpSpPr>
            <a:xfrm>
              <a:off x="4710924" y="5623332"/>
              <a:ext cx="393349" cy="335557"/>
              <a:chOff x="6931226" y="6256185"/>
              <a:chExt cx="393349" cy="335557"/>
            </a:xfrm>
          </p:grpSpPr>
          <p:sp>
            <p:nvSpPr>
              <p:cNvPr id="691" name="フリーフォーム: 図形 690">
                <a:extLst>
                  <a:ext uri="{FF2B5EF4-FFF2-40B4-BE49-F238E27FC236}">
                    <a16:creationId xmlns:a16="http://schemas.microsoft.com/office/drawing/2014/main" id="{B6BC7F56-ABD7-4D21-A6DA-02118A92EBD1}"/>
                  </a:ext>
                </a:extLst>
              </p:cNvPr>
              <p:cNvSpPr/>
              <p:nvPr/>
            </p:nvSpPr>
            <p:spPr bwMode="auto">
              <a:xfrm>
                <a:off x="6981544" y="6330059"/>
                <a:ext cx="288412" cy="261683"/>
              </a:xfrm>
              <a:custGeom>
                <a:avLst/>
                <a:gdLst>
                  <a:gd name="connsiteX0" fmla="*/ 188379 w 369092"/>
                  <a:gd name="connsiteY0" fmla="*/ 64 h 234126"/>
                  <a:gd name="connsiteX1" fmla="*/ 368834 w 369092"/>
                  <a:gd name="connsiteY1" fmla="*/ 145260 h 234126"/>
                  <a:gd name="connsiteX2" fmla="*/ 223896 w 369092"/>
                  <a:gd name="connsiteY2" fmla="*/ 228940 h 234126"/>
                  <a:gd name="connsiteX3" fmla="*/ 188379 w 369092"/>
                  <a:gd name="connsiteY3" fmla="*/ 64 h 234126"/>
                  <a:gd name="connsiteX4" fmla="*/ 180831 w 369092"/>
                  <a:gd name="connsiteY4" fmla="*/ 0 h 234126"/>
                  <a:gd name="connsiteX5" fmla="*/ 145315 w 369092"/>
                  <a:gd name="connsiteY5" fmla="*/ 228876 h 234126"/>
                  <a:gd name="connsiteX6" fmla="*/ 376 w 369092"/>
                  <a:gd name="connsiteY6" fmla="*/ 145196 h 234126"/>
                  <a:gd name="connsiteX7" fmla="*/ 180831 w 369092"/>
                  <a:gd name="connsiteY7" fmla="*/ 0 h 234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9092" h="234126">
                    <a:moveTo>
                      <a:pt x="188379" y="64"/>
                    </a:moveTo>
                    <a:cubicBezTo>
                      <a:pt x="248531" y="48463"/>
                      <a:pt x="362172" y="109972"/>
                      <a:pt x="368834" y="145260"/>
                    </a:cubicBezTo>
                    <a:cubicBezTo>
                      <a:pt x="375495" y="180546"/>
                      <a:pt x="251494" y="254251"/>
                      <a:pt x="223896" y="228940"/>
                    </a:cubicBezTo>
                    <a:cubicBezTo>
                      <a:pt x="196298" y="203629"/>
                      <a:pt x="200218" y="76356"/>
                      <a:pt x="188379" y="64"/>
                    </a:cubicBezTo>
                    <a:close/>
                    <a:moveTo>
                      <a:pt x="180831" y="0"/>
                    </a:moveTo>
                    <a:cubicBezTo>
                      <a:pt x="168992" y="76292"/>
                      <a:pt x="172544" y="205464"/>
                      <a:pt x="145315" y="228876"/>
                    </a:cubicBezTo>
                    <a:cubicBezTo>
                      <a:pt x="118087" y="252289"/>
                      <a:pt x="-7745" y="181752"/>
                      <a:pt x="376" y="145196"/>
                    </a:cubicBezTo>
                    <a:cubicBezTo>
                      <a:pt x="8498" y="108639"/>
                      <a:pt x="120680" y="48399"/>
                      <a:pt x="1808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2" name="フリーフォーム: 図形 691">
                <a:extLst>
                  <a:ext uri="{FF2B5EF4-FFF2-40B4-BE49-F238E27FC236}">
                    <a16:creationId xmlns:a16="http://schemas.microsoft.com/office/drawing/2014/main" id="{7C69EAD7-66F7-484B-946E-96DAB9B32A86}"/>
                  </a:ext>
                </a:extLst>
              </p:cNvPr>
              <p:cNvSpPr/>
              <p:nvPr/>
            </p:nvSpPr>
            <p:spPr bwMode="auto">
              <a:xfrm rot="16200000" flipH="1">
                <a:off x="7037644" y="6149767"/>
                <a:ext cx="180514" cy="393349"/>
              </a:xfrm>
              <a:custGeom>
                <a:avLst/>
                <a:gdLst>
                  <a:gd name="connsiteX0" fmla="*/ 638 w 254482"/>
                  <a:gd name="connsiteY0" fmla="*/ 42164 h 393349"/>
                  <a:gd name="connsiteX1" fmla="*/ 87647 w 254482"/>
                  <a:gd name="connsiteY1" fmla="*/ 182727 h 393349"/>
                  <a:gd name="connsiteX2" fmla="*/ 96975 w 254482"/>
                  <a:gd name="connsiteY2" fmla="*/ 196676 h 393349"/>
                  <a:gd name="connsiteX3" fmla="*/ 87649 w 254482"/>
                  <a:gd name="connsiteY3" fmla="*/ 210623 h 393349"/>
                  <a:gd name="connsiteX4" fmla="*/ 2073 w 254482"/>
                  <a:gd name="connsiteY4" fmla="*/ 367242 h 393349"/>
                  <a:gd name="connsiteX5" fmla="*/ 252598 w 254482"/>
                  <a:gd name="connsiteY5" fmla="*/ 367242 h 393349"/>
                  <a:gd name="connsiteX6" fmla="*/ 166891 w 254482"/>
                  <a:gd name="connsiteY6" fmla="*/ 210365 h 393349"/>
                  <a:gd name="connsiteX7" fmla="*/ 157726 w 254482"/>
                  <a:gd name="connsiteY7" fmla="*/ 196673 h 393349"/>
                  <a:gd name="connsiteX8" fmla="*/ 166889 w 254482"/>
                  <a:gd name="connsiteY8" fmla="*/ 182984 h 393349"/>
                  <a:gd name="connsiteX9" fmla="*/ 252596 w 254482"/>
                  <a:gd name="connsiteY9" fmla="*/ 26107 h 393349"/>
                  <a:gd name="connsiteX10" fmla="*/ 2071 w 254482"/>
                  <a:gd name="connsiteY10" fmla="*/ 26107 h 393349"/>
                  <a:gd name="connsiteX11" fmla="*/ 638 w 254482"/>
                  <a:gd name="connsiteY11" fmla="*/ 42164 h 39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4482" h="393349">
                    <a:moveTo>
                      <a:pt x="638" y="42164"/>
                    </a:moveTo>
                    <a:cubicBezTo>
                      <a:pt x="6387" y="74135"/>
                      <a:pt x="49924" y="130291"/>
                      <a:pt x="87647" y="182727"/>
                    </a:cubicBezTo>
                    <a:lnTo>
                      <a:pt x="96975" y="196676"/>
                    </a:lnTo>
                    <a:lnTo>
                      <a:pt x="87649" y="210623"/>
                    </a:lnTo>
                    <a:cubicBezTo>
                      <a:pt x="42381" y="273545"/>
                      <a:pt x="-11258" y="341825"/>
                      <a:pt x="2073" y="367242"/>
                    </a:cubicBezTo>
                    <a:cubicBezTo>
                      <a:pt x="19848" y="401132"/>
                      <a:pt x="235765" y="402961"/>
                      <a:pt x="252598" y="367242"/>
                    </a:cubicBezTo>
                    <a:cubicBezTo>
                      <a:pt x="265223" y="340453"/>
                      <a:pt x="211937" y="272859"/>
                      <a:pt x="166891" y="210365"/>
                    </a:cubicBezTo>
                    <a:lnTo>
                      <a:pt x="157726" y="196673"/>
                    </a:lnTo>
                    <a:lnTo>
                      <a:pt x="166889" y="182984"/>
                    </a:lnTo>
                    <a:cubicBezTo>
                      <a:pt x="211935" y="120490"/>
                      <a:pt x="265221" y="52896"/>
                      <a:pt x="252596" y="26107"/>
                    </a:cubicBezTo>
                    <a:cubicBezTo>
                      <a:pt x="235763" y="-9612"/>
                      <a:pt x="19846" y="-7783"/>
                      <a:pt x="2071" y="26107"/>
                    </a:cubicBezTo>
                    <a:cubicBezTo>
                      <a:pt x="-151" y="30343"/>
                      <a:pt x="-513" y="35770"/>
                      <a:pt x="638" y="421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93" name="四角形: 角を丸くする 692">
                <a:extLst>
                  <a:ext uri="{FF2B5EF4-FFF2-40B4-BE49-F238E27FC236}">
                    <a16:creationId xmlns:a16="http://schemas.microsoft.com/office/drawing/2014/main" id="{7E09741F-FA3B-4591-A509-C574DBEBBED1}"/>
                  </a:ext>
                </a:extLst>
              </p:cNvPr>
              <p:cNvSpPr/>
              <p:nvPr/>
            </p:nvSpPr>
            <p:spPr bwMode="auto">
              <a:xfrm>
                <a:off x="7077915" y="6291263"/>
                <a:ext cx="99686" cy="113136"/>
              </a:xfrm>
              <a:prstGeom prst="roundRect">
                <a:avLst>
                  <a:gd name="adj" fmla="val 28953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50" name="台形 649">
              <a:extLst>
                <a:ext uri="{FF2B5EF4-FFF2-40B4-BE49-F238E27FC236}">
                  <a16:creationId xmlns:a16="http://schemas.microsoft.com/office/drawing/2014/main" id="{7A9D27FA-924B-4F9C-9238-246BB0CBD1CA}"/>
                </a:ext>
              </a:extLst>
            </p:cNvPr>
            <p:cNvSpPr/>
            <p:nvPr/>
          </p:nvSpPr>
          <p:spPr bwMode="auto">
            <a:xfrm rot="10800000">
              <a:off x="4774111" y="5717298"/>
              <a:ext cx="188653" cy="264250"/>
            </a:xfrm>
            <a:prstGeom prst="trapezoid">
              <a:avLst>
                <a:gd name="adj" fmla="val 68335"/>
              </a:avLst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1" name="楕円 650">
              <a:extLst>
                <a:ext uri="{FF2B5EF4-FFF2-40B4-BE49-F238E27FC236}">
                  <a16:creationId xmlns:a16="http://schemas.microsoft.com/office/drawing/2014/main" id="{0D40DF28-0919-4B56-A0EA-DFCFAC2242AE}"/>
                </a:ext>
              </a:extLst>
            </p:cNvPr>
            <p:cNvSpPr/>
            <p:nvPr/>
          </p:nvSpPr>
          <p:spPr bwMode="auto">
            <a:xfrm>
              <a:off x="4770603" y="5865380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52" name="グループ化 651">
              <a:extLst>
                <a:ext uri="{FF2B5EF4-FFF2-40B4-BE49-F238E27FC236}">
                  <a16:creationId xmlns:a16="http://schemas.microsoft.com/office/drawing/2014/main" id="{566B7721-090A-433D-BC40-13D2281283F4}"/>
                </a:ext>
              </a:extLst>
            </p:cNvPr>
            <p:cNvGrpSpPr/>
            <p:nvPr/>
          </p:nvGrpSpPr>
          <p:grpSpPr>
            <a:xfrm>
              <a:off x="3751226" y="4690966"/>
              <a:ext cx="2249447" cy="1036299"/>
              <a:chOff x="3186100" y="-615702"/>
              <a:chExt cx="2249447" cy="1036299"/>
            </a:xfrm>
          </p:grpSpPr>
          <p:sp>
            <p:nvSpPr>
              <p:cNvPr id="689" name="フリーフォーム: 図形 688">
                <a:extLst>
                  <a:ext uri="{FF2B5EF4-FFF2-40B4-BE49-F238E27FC236}">
                    <a16:creationId xmlns:a16="http://schemas.microsoft.com/office/drawing/2014/main" id="{68329FBC-CDD0-4CC6-A488-818F32636388}"/>
                  </a:ext>
                </a:extLst>
              </p:cNvPr>
              <p:cNvSpPr/>
              <p:nvPr/>
            </p:nvSpPr>
            <p:spPr bwMode="auto">
              <a:xfrm>
                <a:off x="3186100" y="-615702"/>
                <a:ext cx="2249447" cy="999063"/>
              </a:xfrm>
              <a:custGeom>
                <a:avLst/>
                <a:gdLst>
                  <a:gd name="connsiteX0" fmla="*/ 31249 w 2249447"/>
                  <a:gd name="connsiteY0" fmla="*/ 0 h 999063"/>
                  <a:gd name="connsiteX1" fmla="*/ 1120118 w 2249447"/>
                  <a:gd name="connsiteY1" fmla="*/ 967064 h 999063"/>
                  <a:gd name="connsiteX2" fmla="*/ 2218262 w 2249447"/>
                  <a:gd name="connsiteY2" fmla="*/ 10255 h 999063"/>
                  <a:gd name="connsiteX3" fmla="*/ 2249447 w 2249447"/>
                  <a:gd name="connsiteY3" fmla="*/ 17410 h 999063"/>
                  <a:gd name="connsiteX4" fmla="*/ 1119969 w 2249447"/>
                  <a:gd name="connsiteY4" fmla="*/ 999048 h 999063"/>
                  <a:gd name="connsiteX5" fmla="*/ 0 w 2249447"/>
                  <a:gd name="connsiteY5" fmla="*/ 6864 h 99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9447" h="999063">
                    <a:moveTo>
                      <a:pt x="31249" y="0"/>
                    </a:moveTo>
                    <a:cubicBezTo>
                      <a:pt x="136558" y="560469"/>
                      <a:pt x="591123" y="964185"/>
                      <a:pt x="1120118" y="967064"/>
                    </a:cubicBezTo>
                    <a:cubicBezTo>
                      <a:pt x="1649698" y="969947"/>
                      <a:pt x="2108339" y="570334"/>
                      <a:pt x="2218262" y="10255"/>
                    </a:cubicBezTo>
                    <a:lnTo>
                      <a:pt x="2249447" y="17410"/>
                    </a:lnTo>
                    <a:cubicBezTo>
                      <a:pt x="2136188" y="592074"/>
                      <a:pt x="1664526" y="1001999"/>
                      <a:pt x="1119969" y="999048"/>
                    </a:cubicBezTo>
                    <a:cubicBezTo>
                      <a:pt x="575996" y="996099"/>
                      <a:pt x="108508" y="581950"/>
                      <a:pt x="0" y="68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2600A506-7B0A-45A5-BCB5-98D9ABF0C445}"/>
                  </a:ext>
                </a:extLst>
              </p:cNvPr>
              <p:cNvSpPr/>
              <p:nvPr/>
            </p:nvSpPr>
            <p:spPr bwMode="auto">
              <a:xfrm>
                <a:off x="4266496" y="309135"/>
                <a:ext cx="96443" cy="111462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653" name="グループ化 652">
              <a:extLst>
                <a:ext uri="{FF2B5EF4-FFF2-40B4-BE49-F238E27FC236}">
                  <a16:creationId xmlns:a16="http://schemas.microsoft.com/office/drawing/2014/main" id="{BEDCFBD6-1F43-417F-9CB9-FB45FADCF671}"/>
                </a:ext>
              </a:extLst>
            </p:cNvPr>
            <p:cNvGrpSpPr/>
            <p:nvPr/>
          </p:nvGrpSpPr>
          <p:grpSpPr>
            <a:xfrm rot="20902343">
              <a:off x="3612529" y="4367617"/>
              <a:ext cx="248540" cy="406332"/>
              <a:chOff x="3056592" y="-882826"/>
              <a:chExt cx="216439" cy="353851"/>
            </a:xfrm>
          </p:grpSpPr>
          <p:sp>
            <p:nvSpPr>
              <p:cNvPr id="684" name="楕円 683">
                <a:extLst>
                  <a:ext uri="{FF2B5EF4-FFF2-40B4-BE49-F238E27FC236}">
                    <a16:creationId xmlns:a16="http://schemas.microsoft.com/office/drawing/2014/main" id="{951EB512-EC0C-42FA-ADC3-D110AD1C67A7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85" name="楕円 684">
                <a:extLst>
                  <a:ext uri="{FF2B5EF4-FFF2-40B4-BE49-F238E27FC236}">
                    <a16:creationId xmlns:a16="http://schemas.microsoft.com/office/drawing/2014/main" id="{80B03596-1F70-465B-A7D6-176FF623EE9D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686" name="グループ化 685">
                <a:extLst>
                  <a:ext uri="{FF2B5EF4-FFF2-40B4-BE49-F238E27FC236}">
                    <a16:creationId xmlns:a16="http://schemas.microsoft.com/office/drawing/2014/main" id="{38D3F563-93C1-4FCD-9576-D83F075346DE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687" name="楕円 686">
                  <a:extLst>
                    <a:ext uri="{FF2B5EF4-FFF2-40B4-BE49-F238E27FC236}">
                      <a16:creationId xmlns:a16="http://schemas.microsoft.com/office/drawing/2014/main" id="{2C2B1ECE-CFCE-4D3C-9275-E5A87A76FFDE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88" name="楕円 687">
                  <a:extLst>
                    <a:ext uri="{FF2B5EF4-FFF2-40B4-BE49-F238E27FC236}">
                      <a16:creationId xmlns:a16="http://schemas.microsoft.com/office/drawing/2014/main" id="{7CCFD21A-E808-4F78-9151-9BCE9F91B4DD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654" name="グループ化 653">
              <a:extLst>
                <a:ext uri="{FF2B5EF4-FFF2-40B4-BE49-F238E27FC236}">
                  <a16:creationId xmlns:a16="http://schemas.microsoft.com/office/drawing/2014/main" id="{AF8FDD13-704C-4DE3-B3B6-A9DF316F8714}"/>
                </a:ext>
              </a:extLst>
            </p:cNvPr>
            <p:cNvGrpSpPr/>
            <p:nvPr/>
          </p:nvGrpSpPr>
          <p:grpSpPr>
            <a:xfrm rot="697657" flipH="1">
              <a:off x="5892292" y="4367618"/>
              <a:ext cx="248540" cy="406332"/>
              <a:chOff x="3056592" y="-882826"/>
              <a:chExt cx="216439" cy="353851"/>
            </a:xfrm>
          </p:grpSpPr>
          <p:sp>
            <p:nvSpPr>
              <p:cNvPr id="679" name="楕円 678">
                <a:extLst>
                  <a:ext uri="{FF2B5EF4-FFF2-40B4-BE49-F238E27FC236}">
                    <a16:creationId xmlns:a16="http://schemas.microsoft.com/office/drawing/2014/main" id="{5A33D267-1032-4E81-A3CE-C032D618272D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80" name="楕円 679">
                <a:extLst>
                  <a:ext uri="{FF2B5EF4-FFF2-40B4-BE49-F238E27FC236}">
                    <a16:creationId xmlns:a16="http://schemas.microsoft.com/office/drawing/2014/main" id="{5B536D09-E7B4-4EC9-B139-D981C76F24CA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681" name="グループ化 680">
                <a:extLst>
                  <a:ext uri="{FF2B5EF4-FFF2-40B4-BE49-F238E27FC236}">
                    <a16:creationId xmlns:a16="http://schemas.microsoft.com/office/drawing/2014/main" id="{E3E1204D-2FBE-4210-AEF9-6B64D9913998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682" name="楕円 681">
                  <a:extLst>
                    <a:ext uri="{FF2B5EF4-FFF2-40B4-BE49-F238E27FC236}">
                      <a16:creationId xmlns:a16="http://schemas.microsoft.com/office/drawing/2014/main" id="{8132D4D7-32D0-4622-A46A-8EC66609799C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83" name="楕円 682">
                  <a:extLst>
                    <a:ext uri="{FF2B5EF4-FFF2-40B4-BE49-F238E27FC236}">
                      <a16:creationId xmlns:a16="http://schemas.microsoft.com/office/drawing/2014/main" id="{81AAD9E7-42B4-4E21-9382-D92379576E39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655" name="グループ化 654">
              <a:extLst>
                <a:ext uri="{FF2B5EF4-FFF2-40B4-BE49-F238E27FC236}">
                  <a16:creationId xmlns:a16="http://schemas.microsoft.com/office/drawing/2014/main" id="{0723CBD9-8D3C-48B5-847A-C198033D151A}"/>
                </a:ext>
              </a:extLst>
            </p:cNvPr>
            <p:cNvGrpSpPr/>
            <p:nvPr/>
          </p:nvGrpSpPr>
          <p:grpSpPr>
            <a:xfrm>
              <a:off x="4598433" y="5620613"/>
              <a:ext cx="995650" cy="632529"/>
              <a:chOff x="4326121" y="441094"/>
              <a:chExt cx="995650" cy="632529"/>
            </a:xfrm>
          </p:grpSpPr>
          <p:grpSp>
            <p:nvGrpSpPr>
              <p:cNvPr id="672" name="グループ化 671">
                <a:extLst>
                  <a:ext uri="{FF2B5EF4-FFF2-40B4-BE49-F238E27FC236}">
                    <a16:creationId xmlns:a16="http://schemas.microsoft.com/office/drawing/2014/main" id="{566EC0C6-3443-4922-8A0F-3FDBF48C0124}"/>
                  </a:ext>
                </a:extLst>
              </p:cNvPr>
              <p:cNvGrpSpPr/>
              <p:nvPr/>
            </p:nvGrpSpPr>
            <p:grpSpPr>
              <a:xfrm>
                <a:off x="4326121" y="441094"/>
                <a:ext cx="585148" cy="558603"/>
                <a:chOff x="5316568" y="4256376"/>
                <a:chExt cx="585148" cy="558603"/>
              </a:xfrm>
            </p:grpSpPr>
            <p:sp>
              <p:nvSpPr>
                <p:cNvPr id="674" name="四角形: 角を丸くする 673">
                  <a:extLst>
                    <a:ext uri="{FF2B5EF4-FFF2-40B4-BE49-F238E27FC236}">
                      <a16:creationId xmlns:a16="http://schemas.microsoft.com/office/drawing/2014/main" id="{69A10A54-9AAD-4CC7-BC2C-BD15A97551FC}"/>
                    </a:ext>
                  </a:extLst>
                </p:cNvPr>
                <p:cNvSpPr/>
                <p:nvPr/>
              </p:nvSpPr>
              <p:spPr bwMode="auto">
                <a:xfrm rot="19978608" flipV="1">
                  <a:off x="5714511" y="4349476"/>
                  <a:ext cx="101314" cy="2213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75" name="グループ化 674">
                  <a:extLst>
                    <a:ext uri="{FF2B5EF4-FFF2-40B4-BE49-F238E27FC236}">
                      <a16:creationId xmlns:a16="http://schemas.microsoft.com/office/drawing/2014/main" id="{0B8303DD-E10A-4717-8B1C-8D4B7C4AC29A}"/>
                    </a:ext>
                  </a:extLst>
                </p:cNvPr>
                <p:cNvGrpSpPr/>
                <p:nvPr/>
              </p:nvGrpSpPr>
              <p:grpSpPr>
                <a:xfrm>
                  <a:off x="5316568" y="4256376"/>
                  <a:ext cx="456771" cy="367786"/>
                  <a:chOff x="3978711" y="4877795"/>
                  <a:chExt cx="558294" cy="518583"/>
                </a:xfrm>
              </p:grpSpPr>
              <p:sp>
                <p:nvSpPr>
                  <p:cNvPr id="677" name="四角形: 角を丸くする 311">
                    <a:extLst>
                      <a:ext uri="{FF2B5EF4-FFF2-40B4-BE49-F238E27FC236}">
                        <a16:creationId xmlns:a16="http://schemas.microsoft.com/office/drawing/2014/main" id="{37FED89C-AE5E-4932-B397-3F2A401D0EC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3" y="4912577"/>
                    <a:ext cx="558292" cy="483801"/>
                  </a:xfrm>
                  <a:custGeom>
                    <a:avLst/>
                    <a:gdLst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42937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9236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43917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8292" h="483801">
                        <a:moveTo>
                          <a:pt x="0" y="42937"/>
                        </a:moveTo>
                        <a:cubicBezTo>
                          <a:pt x="0" y="19224"/>
                          <a:pt x="19224" y="0"/>
                          <a:pt x="42937" y="0"/>
                        </a:cubicBezTo>
                        <a:lnTo>
                          <a:pt x="515355" y="0"/>
                        </a:lnTo>
                        <a:cubicBezTo>
                          <a:pt x="539068" y="0"/>
                          <a:pt x="558292" y="19224"/>
                          <a:pt x="558292" y="42937"/>
                        </a:cubicBezTo>
                        <a:lnTo>
                          <a:pt x="484474" y="440864"/>
                        </a:lnTo>
                        <a:cubicBezTo>
                          <a:pt x="484474" y="464577"/>
                          <a:pt x="467630" y="483801"/>
                          <a:pt x="443917" y="483801"/>
                        </a:cubicBezTo>
                        <a:lnTo>
                          <a:pt x="97706" y="483801"/>
                        </a:lnTo>
                        <a:cubicBezTo>
                          <a:pt x="73993" y="483801"/>
                          <a:pt x="66675" y="464577"/>
                          <a:pt x="66675" y="440864"/>
                        </a:cubicBezTo>
                        <a:lnTo>
                          <a:pt x="0" y="4293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8" name="四角形: 角を丸くする 677">
                    <a:extLst>
                      <a:ext uri="{FF2B5EF4-FFF2-40B4-BE49-F238E27FC236}">
                        <a16:creationId xmlns:a16="http://schemas.microsoft.com/office/drawing/2014/main" id="{EA2950B5-FF2E-4266-98A5-CD9A4D8F44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1" y="4877795"/>
                    <a:ext cx="558292" cy="77490"/>
                  </a:xfrm>
                  <a:prstGeom prst="roundRect">
                    <a:avLst>
                      <a:gd name="adj" fmla="val 34389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55E27459-19D3-492B-A44D-67AB74EFDDD7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5439414" y="4352677"/>
                  <a:ext cx="351136" cy="573468"/>
                </a:xfrm>
                <a:custGeom>
                  <a:avLst/>
                  <a:gdLst>
                    <a:gd name="connsiteX0" fmla="*/ 0 w 351136"/>
                    <a:gd name="connsiteY0" fmla="*/ 119121 h 653441"/>
                    <a:gd name="connsiteX1" fmla="*/ 0 w 351136"/>
                    <a:gd name="connsiteY1" fmla="*/ 312485 h 653441"/>
                    <a:gd name="connsiteX2" fmla="*/ 0 w 351136"/>
                    <a:gd name="connsiteY2" fmla="*/ 449883 h 653441"/>
                    <a:gd name="connsiteX3" fmla="*/ 0 w 351136"/>
                    <a:gd name="connsiteY3" fmla="*/ 482962 h 653441"/>
                    <a:gd name="connsiteX4" fmla="*/ 170478 w 351136"/>
                    <a:gd name="connsiteY4" fmla="*/ 653440 h 653441"/>
                    <a:gd name="connsiteX5" fmla="*/ 180657 w 351136"/>
                    <a:gd name="connsiteY5" fmla="*/ 653441 h 653441"/>
                    <a:gd name="connsiteX6" fmla="*/ 351135 w 351136"/>
                    <a:gd name="connsiteY6" fmla="*/ 482963 h 653441"/>
                    <a:gd name="connsiteX7" fmla="*/ 351135 w 351136"/>
                    <a:gd name="connsiteY7" fmla="*/ 354078 h 653441"/>
                    <a:gd name="connsiteX8" fmla="*/ 351136 w 351136"/>
                    <a:gd name="connsiteY8" fmla="*/ 150602 h 653441"/>
                    <a:gd name="connsiteX9" fmla="*/ 316477 w 351136"/>
                    <a:gd name="connsiteY9" fmla="*/ 115943 h 653441"/>
                    <a:gd name="connsiteX10" fmla="*/ 281818 w 351136"/>
                    <a:gd name="connsiteY10" fmla="*/ 150602 h 653441"/>
                    <a:gd name="connsiteX11" fmla="*/ 281818 w 351136"/>
                    <a:gd name="connsiteY11" fmla="*/ 312485 h 653441"/>
                    <a:gd name="connsiteX12" fmla="*/ 275346 w 351136"/>
                    <a:gd name="connsiteY12" fmla="*/ 312485 h 653441"/>
                    <a:gd name="connsiteX13" fmla="*/ 275346 w 351136"/>
                    <a:gd name="connsiteY13" fmla="*/ 112400 h 653441"/>
                    <a:gd name="connsiteX14" fmla="*/ 232518 w 351136"/>
                    <a:gd name="connsiteY14" fmla="*/ 69572 h 653441"/>
                    <a:gd name="connsiteX15" fmla="*/ 189690 w 351136"/>
                    <a:gd name="connsiteY15" fmla="*/ 112400 h 653441"/>
                    <a:gd name="connsiteX16" fmla="*/ 189690 w 351136"/>
                    <a:gd name="connsiteY16" fmla="*/ 312485 h 653441"/>
                    <a:gd name="connsiteX17" fmla="*/ 180501 w 351136"/>
                    <a:gd name="connsiteY17" fmla="*/ 312485 h 653441"/>
                    <a:gd name="connsiteX18" fmla="*/ 180501 w 351136"/>
                    <a:gd name="connsiteY18" fmla="*/ 42828 h 653441"/>
                    <a:gd name="connsiteX19" fmla="*/ 137673 w 351136"/>
                    <a:gd name="connsiteY19" fmla="*/ 0 h 653441"/>
                    <a:gd name="connsiteX20" fmla="*/ 94845 w 351136"/>
                    <a:gd name="connsiteY20" fmla="*/ 42828 h 653441"/>
                    <a:gd name="connsiteX21" fmla="*/ 94845 w 351136"/>
                    <a:gd name="connsiteY21" fmla="*/ 312485 h 653441"/>
                    <a:gd name="connsiteX22" fmla="*/ 85656 w 351136"/>
                    <a:gd name="connsiteY22" fmla="*/ 312485 h 653441"/>
                    <a:gd name="connsiteX23" fmla="*/ 85656 w 351136"/>
                    <a:gd name="connsiteY23" fmla="*/ 119121 h 653441"/>
                    <a:gd name="connsiteX24" fmla="*/ 42828 w 351136"/>
                    <a:gd name="connsiteY24" fmla="*/ 76293 h 653441"/>
                    <a:gd name="connsiteX25" fmla="*/ 0 w 351136"/>
                    <a:gd name="connsiteY25" fmla="*/ 119121 h 653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51136" h="653441">
                      <a:moveTo>
                        <a:pt x="0" y="119121"/>
                      </a:moveTo>
                      <a:lnTo>
                        <a:pt x="0" y="312485"/>
                      </a:lnTo>
                      <a:lnTo>
                        <a:pt x="0" y="449883"/>
                      </a:lnTo>
                      <a:lnTo>
                        <a:pt x="0" y="482962"/>
                      </a:lnTo>
                      <a:cubicBezTo>
                        <a:pt x="0" y="577114"/>
                        <a:pt x="76326" y="653440"/>
                        <a:pt x="170478" y="653440"/>
                      </a:cubicBezTo>
                      <a:lnTo>
                        <a:pt x="180657" y="653441"/>
                      </a:lnTo>
                      <a:cubicBezTo>
                        <a:pt x="274809" y="653441"/>
                        <a:pt x="351135" y="577115"/>
                        <a:pt x="351135" y="482963"/>
                      </a:cubicBezTo>
                      <a:lnTo>
                        <a:pt x="351135" y="354078"/>
                      </a:lnTo>
                      <a:cubicBezTo>
                        <a:pt x="351135" y="286253"/>
                        <a:pt x="351136" y="218427"/>
                        <a:pt x="351136" y="150602"/>
                      </a:cubicBezTo>
                      <a:cubicBezTo>
                        <a:pt x="351136" y="131460"/>
                        <a:pt x="335619" y="115943"/>
                        <a:pt x="316477" y="115943"/>
                      </a:cubicBezTo>
                      <a:cubicBezTo>
                        <a:pt x="297335" y="115943"/>
                        <a:pt x="281818" y="131460"/>
                        <a:pt x="281818" y="150602"/>
                      </a:cubicBezTo>
                      <a:lnTo>
                        <a:pt x="281818" y="312485"/>
                      </a:lnTo>
                      <a:lnTo>
                        <a:pt x="275346" y="312485"/>
                      </a:lnTo>
                      <a:lnTo>
                        <a:pt x="275346" y="112400"/>
                      </a:lnTo>
                      <a:cubicBezTo>
                        <a:pt x="275346" y="88747"/>
                        <a:pt x="256171" y="69572"/>
                        <a:pt x="232518" y="69572"/>
                      </a:cubicBezTo>
                      <a:cubicBezTo>
                        <a:pt x="208865" y="69572"/>
                        <a:pt x="189690" y="88747"/>
                        <a:pt x="189690" y="112400"/>
                      </a:cubicBezTo>
                      <a:lnTo>
                        <a:pt x="189690" y="312485"/>
                      </a:lnTo>
                      <a:lnTo>
                        <a:pt x="180501" y="312485"/>
                      </a:lnTo>
                      <a:lnTo>
                        <a:pt x="180501" y="42828"/>
                      </a:lnTo>
                      <a:cubicBezTo>
                        <a:pt x="180501" y="19175"/>
                        <a:pt x="161326" y="0"/>
                        <a:pt x="137673" y="0"/>
                      </a:cubicBezTo>
                      <a:cubicBezTo>
                        <a:pt x="114020" y="0"/>
                        <a:pt x="94845" y="19175"/>
                        <a:pt x="94845" y="42828"/>
                      </a:cubicBezTo>
                      <a:lnTo>
                        <a:pt x="94845" y="312485"/>
                      </a:lnTo>
                      <a:lnTo>
                        <a:pt x="85656" y="312485"/>
                      </a:lnTo>
                      <a:lnTo>
                        <a:pt x="85656" y="119121"/>
                      </a:lnTo>
                      <a:cubicBezTo>
                        <a:pt x="85656" y="95468"/>
                        <a:pt x="66481" y="76293"/>
                        <a:pt x="42828" y="76293"/>
                      </a:cubicBezTo>
                      <a:cubicBezTo>
                        <a:pt x="19175" y="76293"/>
                        <a:pt x="0" y="95468"/>
                        <a:pt x="0" y="1191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73" name="台形 672">
                <a:extLst>
                  <a:ext uri="{FF2B5EF4-FFF2-40B4-BE49-F238E27FC236}">
                    <a16:creationId xmlns:a16="http://schemas.microsoft.com/office/drawing/2014/main" id="{CAF9F046-D5BE-4D81-AB59-0D4D59378955}"/>
                  </a:ext>
                </a:extLst>
              </p:cNvPr>
              <p:cNvSpPr/>
              <p:nvPr/>
            </p:nvSpPr>
            <p:spPr bwMode="auto">
              <a:xfrm rot="6248521" flipH="1">
                <a:off x="4869487" y="621340"/>
                <a:ext cx="370433" cy="534134"/>
              </a:xfrm>
              <a:prstGeom prst="trapezoid">
                <a:avLst>
                  <a:gd name="adj" fmla="val 27299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56" name="グループ化 655">
              <a:extLst>
                <a:ext uri="{FF2B5EF4-FFF2-40B4-BE49-F238E27FC236}">
                  <a16:creationId xmlns:a16="http://schemas.microsoft.com/office/drawing/2014/main" id="{0FDFD73E-EE41-48BC-BD0B-48AD910D304A}"/>
                </a:ext>
              </a:extLst>
            </p:cNvPr>
            <p:cNvGrpSpPr/>
            <p:nvPr/>
          </p:nvGrpSpPr>
          <p:grpSpPr>
            <a:xfrm>
              <a:off x="3761824" y="2723958"/>
              <a:ext cx="2291550" cy="2686163"/>
              <a:chOff x="3761824" y="2723958"/>
              <a:chExt cx="2291550" cy="2686163"/>
            </a:xfrm>
          </p:grpSpPr>
          <p:sp>
            <p:nvSpPr>
              <p:cNvPr id="663" name="楕円 662">
                <a:extLst>
                  <a:ext uri="{FF2B5EF4-FFF2-40B4-BE49-F238E27FC236}">
                    <a16:creationId xmlns:a16="http://schemas.microsoft.com/office/drawing/2014/main" id="{965E4405-2C2E-4F58-8BAD-F879AF2582B6}"/>
                  </a:ext>
                </a:extLst>
              </p:cNvPr>
              <p:cNvSpPr/>
              <p:nvPr/>
            </p:nvSpPr>
            <p:spPr bwMode="auto">
              <a:xfrm>
                <a:off x="3761824" y="3118571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3943F756-CF77-4874-B678-9330A0ECD493}"/>
                  </a:ext>
                </a:extLst>
              </p:cNvPr>
              <p:cNvSpPr/>
              <p:nvPr/>
            </p:nvSpPr>
            <p:spPr bwMode="auto">
              <a:xfrm rot="2700000">
                <a:off x="4614426" y="3220770"/>
                <a:ext cx="1800935" cy="807312"/>
              </a:xfrm>
              <a:custGeom>
                <a:avLst/>
                <a:gdLst>
                  <a:gd name="connsiteX0" fmla="*/ 913929 w 1827859"/>
                  <a:gd name="connsiteY0" fmla="*/ 0 h 1231279"/>
                  <a:gd name="connsiteX1" fmla="*/ 1825703 w 1827859"/>
                  <a:gd name="connsiteY1" fmla="*/ 604155 h 1231279"/>
                  <a:gd name="connsiteX2" fmla="*/ 1827859 w 1827859"/>
                  <a:gd name="connsiteY2" fmla="*/ 615640 h 1231279"/>
                  <a:gd name="connsiteX3" fmla="*/ 1825703 w 1827859"/>
                  <a:gd name="connsiteY3" fmla="*/ 627124 h 1231279"/>
                  <a:gd name="connsiteX4" fmla="*/ 913929 w 1827859"/>
                  <a:gd name="connsiteY4" fmla="*/ 1231279 h 1231279"/>
                  <a:gd name="connsiteX5" fmla="*/ 2155 w 1827859"/>
                  <a:gd name="connsiteY5" fmla="*/ 627124 h 1231279"/>
                  <a:gd name="connsiteX6" fmla="*/ 0 w 1827859"/>
                  <a:gd name="connsiteY6" fmla="*/ 615640 h 1231279"/>
                  <a:gd name="connsiteX7" fmla="*/ 2155 w 1827859"/>
                  <a:gd name="connsiteY7" fmla="*/ 604155 h 1231279"/>
                  <a:gd name="connsiteX8" fmla="*/ 913929 w 1827859"/>
                  <a:gd name="connsiteY8" fmla="*/ 0 h 123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7859" h="1231279">
                    <a:moveTo>
                      <a:pt x="913929" y="0"/>
                    </a:moveTo>
                    <a:cubicBezTo>
                      <a:pt x="1363680" y="0"/>
                      <a:pt x="1738920" y="259365"/>
                      <a:pt x="1825703" y="604155"/>
                    </a:cubicBezTo>
                    <a:lnTo>
                      <a:pt x="1827859" y="615640"/>
                    </a:lnTo>
                    <a:lnTo>
                      <a:pt x="1825703" y="627124"/>
                    </a:lnTo>
                    <a:cubicBezTo>
                      <a:pt x="1738920" y="971914"/>
                      <a:pt x="1363680" y="1231279"/>
                      <a:pt x="913929" y="1231279"/>
                    </a:cubicBezTo>
                    <a:cubicBezTo>
                      <a:pt x="464178" y="1231279"/>
                      <a:pt x="88938" y="971914"/>
                      <a:pt x="2155" y="627124"/>
                    </a:cubicBezTo>
                    <a:lnTo>
                      <a:pt x="0" y="615640"/>
                    </a:lnTo>
                    <a:lnTo>
                      <a:pt x="2155" y="604155"/>
                    </a:lnTo>
                    <a:cubicBezTo>
                      <a:pt x="88938" y="259365"/>
                      <a:pt x="464178" y="0"/>
                      <a:pt x="913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5" name="月 664">
                <a:extLst>
                  <a:ext uri="{FF2B5EF4-FFF2-40B4-BE49-F238E27FC236}">
                    <a16:creationId xmlns:a16="http://schemas.microsoft.com/office/drawing/2014/main" id="{DB4EF880-948D-4486-95E5-97EAC1C57AA9}"/>
                  </a:ext>
                </a:extLst>
              </p:cNvPr>
              <p:cNvSpPr/>
              <p:nvPr/>
            </p:nvSpPr>
            <p:spPr bwMode="auto">
              <a:xfrm rot="2576229">
                <a:off x="4028122" y="2741560"/>
                <a:ext cx="546655" cy="1424471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6" name="月 665">
                <a:extLst>
                  <a:ext uri="{FF2B5EF4-FFF2-40B4-BE49-F238E27FC236}">
                    <a16:creationId xmlns:a16="http://schemas.microsoft.com/office/drawing/2014/main" id="{E7EF0E92-B4E4-4DDD-BCF0-F1E8CB8564A9}"/>
                  </a:ext>
                </a:extLst>
              </p:cNvPr>
              <p:cNvSpPr/>
              <p:nvPr/>
            </p:nvSpPr>
            <p:spPr bwMode="auto">
              <a:xfrm rot="5400000">
                <a:off x="4221707" y="3691053"/>
                <a:ext cx="126936" cy="817253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7" name="月 666">
                <a:extLst>
                  <a:ext uri="{FF2B5EF4-FFF2-40B4-BE49-F238E27FC236}">
                    <a16:creationId xmlns:a16="http://schemas.microsoft.com/office/drawing/2014/main" id="{AC7615A6-00B1-44D4-B8C2-695B8BE0C8AD}"/>
                  </a:ext>
                </a:extLst>
              </p:cNvPr>
              <p:cNvSpPr/>
              <p:nvPr/>
            </p:nvSpPr>
            <p:spPr bwMode="auto">
              <a:xfrm rot="5400000">
                <a:off x="5448528" y="3691053"/>
                <a:ext cx="126938" cy="817253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8" name="月 667">
                <a:extLst>
                  <a:ext uri="{FF2B5EF4-FFF2-40B4-BE49-F238E27FC236}">
                    <a16:creationId xmlns:a16="http://schemas.microsoft.com/office/drawing/2014/main" id="{4956968B-8617-470A-82F0-D977E7B2F7A7}"/>
                  </a:ext>
                </a:extLst>
              </p:cNvPr>
              <p:cNvSpPr/>
              <p:nvPr/>
            </p:nvSpPr>
            <p:spPr bwMode="auto">
              <a:xfrm rot="16200000">
                <a:off x="4866213" y="4747983"/>
                <a:ext cx="82482" cy="215320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69" name="フリーフォーム: 図形 668">
                <a:extLst>
                  <a:ext uri="{FF2B5EF4-FFF2-40B4-BE49-F238E27FC236}">
                    <a16:creationId xmlns:a16="http://schemas.microsoft.com/office/drawing/2014/main" id="{6EB8ABB9-717B-4312-8C2B-F1D456C335B7}"/>
                  </a:ext>
                </a:extLst>
              </p:cNvPr>
              <p:cNvSpPr/>
              <p:nvPr/>
            </p:nvSpPr>
            <p:spPr bwMode="auto">
              <a:xfrm rot="5400000" flipH="1">
                <a:off x="4175922" y="4032082"/>
                <a:ext cx="114717" cy="684728"/>
              </a:xfrm>
              <a:custGeom>
                <a:avLst/>
                <a:gdLst>
                  <a:gd name="connsiteX0" fmla="*/ 224588 w 224588"/>
                  <a:gd name="connsiteY0" fmla="*/ 291477 h 684728"/>
                  <a:gd name="connsiteX1" fmla="*/ 0 w 224588"/>
                  <a:gd name="connsiteY1" fmla="*/ 0 h 684728"/>
                  <a:gd name="connsiteX2" fmla="*/ 0 w 224588"/>
                  <a:gd name="connsiteY2" fmla="*/ 582954 h 684728"/>
                  <a:gd name="connsiteX3" fmla="*/ 51439 w 224588"/>
                  <a:gd name="connsiteY3" fmla="*/ 569476 h 684728"/>
                  <a:gd name="connsiteX4" fmla="*/ 55129 w 224588"/>
                  <a:gd name="connsiteY4" fmla="*/ 591969 h 684728"/>
                  <a:gd name="connsiteX5" fmla="*/ 168834 w 224588"/>
                  <a:gd name="connsiteY5" fmla="*/ 684728 h 684728"/>
                  <a:gd name="connsiteX6" fmla="*/ 131279 w 224588"/>
                  <a:gd name="connsiteY6" fmla="*/ 628661 h 684728"/>
                  <a:gd name="connsiteX7" fmla="*/ 146201 w 224588"/>
                  <a:gd name="connsiteY7" fmla="*/ 641043 h 684728"/>
                  <a:gd name="connsiteX8" fmla="*/ 194234 w 224588"/>
                  <a:gd name="connsiteY8" fmla="*/ 652978 h 684728"/>
                  <a:gd name="connsiteX9" fmla="*/ 137284 w 224588"/>
                  <a:gd name="connsiteY9" fmla="*/ 544888 h 684728"/>
                  <a:gd name="connsiteX10" fmla="*/ 134803 w 224588"/>
                  <a:gd name="connsiteY10" fmla="*/ 518587 h 684728"/>
                  <a:gd name="connsiteX11" fmla="*/ 158808 w 224588"/>
                  <a:gd name="connsiteY11" fmla="*/ 497582 h 684728"/>
                  <a:gd name="connsiteX12" fmla="*/ 224588 w 224588"/>
                  <a:gd name="connsiteY12" fmla="*/ 291477 h 684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4588" h="684728">
                    <a:moveTo>
                      <a:pt x="224588" y="291477"/>
                    </a:moveTo>
                    <a:cubicBezTo>
                      <a:pt x="224588" y="130499"/>
                      <a:pt x="124037" y="0"/>
                      <a:pt x="0" y="0"/>
                    </a:cubicBezTo>
                    <a:cubicBezTo>
                      <a:pt x="87009" y="177913"/>
                      <a:pt x="87009" y="405042"/>
                      <a:pt x="0" y="582954"/>
                    </a:cubicBezTo>
                    <a:lnTo>
                      <a:pt x="51439" y="569476"/>
                    </a:lnTo>
                    <a:lnTo>
                      <a:pt x="55129" y="591969"/>
                    </a:lnTo>
                    <a:cubicBezTo>
                      <a:pt x="73863" y="646480"/>
                      <a:pt x="117719" y="684728"/>
                      <a:pt x="168834" y="684728"/>
                    </a:cubicBezTo>
                    <a:lnTo>
                      <a:pt x="131279" y="628661"/>
                    </a:lnTo>
                    <a:lnTo>
                      <a:pt x="146201" y="641043"/>
                    </a:lnTo>
                    <a:cubicBezTo>
                      <a:pt x="160964" y="648728"/>
                      <a:pt x="177196" y="652978"/>
                      <a:pt x="194234" y="652978"/>
                    </a:cubicBezTo>
                    <a:cubicBezTo>
                      <a:pt x="165365" y="625880"/>
                      <a:pt x="145442" y="587513"/>
                      <a:pt x="137284" y="544888"/>
                    </a:cubicBezTo>
                    <a:lnTo>
                      <a:pt x="134803" y="518587"/>
                    </a:lnTo>
                    <a:lnTo>
                      <a:pt x="158808" y="497582"/>
                    </a:lnTo>
                    <a:cubicBezTo>
                      <a:pt x="199450" y="444835"/>
                      <a:pt x="224588" y="371966"/>
                      <a:pt x="224588" y="29147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0" name="フリーフォーム: 図形 669">
                <a:extLst>
                  <a:ext uri="{FF2B5EF4-FFF2-40B4-BE49-F238E27FC236}">
                    <a16:creationId xmlns:a16="http://schemas.microsoft.com/office/drawing/2014/main" id="{D1C61684-D6D9-407A-92A6-49A4CED02B91}"/>
                  </a:ext>
                </a:extLst>
              </p:cNvPr>
              <p:cNvSpPr/>
              <p:nvPr/>
            </p:nvSpPr>
            <p:spPr bwMode="auto">
              <a:xfrm rot="16200000">
                <a:off x="5438665" y="4032082"/>
                <a:ext cx="114717" cy="684728"/>
              </a:xfrm>
              <a:custGeom>
                <a:avLst/>
                <a:gdLst>
                  <a:gd name="connsiteX0" fmla="*/ 224588 w 224588"/>
                  <a:gd name="connsiteY0" fmla="*/ 291477 h 684728"/>
                  <a:gd name="connsiteX1" fmla="*/ 0 w 224588"/>
                  <a:gd name="connsiteY1" fmla="*/ 0 h 684728"/>
                  <a:gd name="connsiteX2" fmla="*/ 0 w 224588"/>
                  <a:gd name="connsiteY2" fmla="*/ 582954 h 684728"/>
                  <a:gd name="connsiteX3" fmla="*/ 51439 w 224588"/>
                  <a:gd name="connsiteY3" fmla="*/ 569476 h 684728"/>
                  <a:gd name="connsiteX4" fmla="*/ 55129 w 224588"/>
                  <a:gd name="connsiteY4" fmla="*/ 591969 h 684728"/>
                  <a:gd name="connsiteX5" fmla="*/ 168834 w 224588"/>
                  <a:gd name="connsiteY5" fmla="*/ 684728 h 684728"/>
                  <a:gd name="connsiteX6" fmla="*/ 131279 w 224588"/>
                  <a:gd name="connsiteY6" fmla="*/ 628661 h 684728"/>
                  <a:gd name="connsiteX7" fmla="*/ 146201 w 224588"/>
                  <a:gd name="connsiteY7" fmla="*/ 641043 h 684728"/>
                  <a:gd name="connsiteX8" fmla="*/ 194234 w 224588"/>
                  <a:gd name="connsiteY8" fmla="*/ 652978 h 684728"/>
                  <a:gd name="connsiteX9" fmla="*/ 137284 w 224588"/>
                  <a:gd name="connsiteY9" fmla="*/ 544888 h 684728"/>
                  <a:gd name="connsiteX10" fmla="*/ 134803 w 224588"/>
                  <a:gd name="connsiteY10" fmla="*/ 518587 h 684728"/>
                  <a:gd name="connsiteX11" fmla="*/ 158808 w 224588"/>
                  <a:gd name="connsiteY11" fmla="*/ 497582 h 684728"/>
                  <a:gd name="connsiteX12" fmla="*/ 224588 w 224588"/>
                  <a:gd name="connsiteY12" fmla="*/ 291477 h 6847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24588" h="684728">
                    <a:moveTo>
                      <a:pt x="224588" y="291477"/>
                    </a:moveTo>
                    <a:cubicBezTo>
                      <a:pt x="224588" y="130499"/>
                      <a:pt x="124037" y="0"/>
                      <a:pt x="0" y="0"/>
                    </a:cubicBezTo>
                    <a:cubicBezTo>
                      <a:pt x="87009" y="177913"/>
                      <a:pt x="87009" y="405042"/>
                      <a:pt x="0" y="582954"/>
                    </a:cubicBezTo>
                    <a:lnTo>
                      <a:pt x="51439" y="569476"/>
                    </a:lnTo>
                    <a:lnTo>
                      <a:pt x="55129" y="591969"/>
                    </a:lnTo>
                    <a:cubicBezTo>
                      <a:pt x="73863" y="646480"/>
                      <a:pt x="117719" y="684728"/>
                      <a:pt x="168834" y="684728"/>
                    </a:cubicBezTo>
                    <a:lnTo>
                      <a:pt x="131279" y="628661"/>
                    </a:lnTo>
                    <a:lnTo>
                      <a:pt x="146201" y="641043"/>
                    </a:lnTo>
                    <a:cubicBezTo>
                      <a:pt x="160964" y="648728"/>
                      <a:pt x="177196" y="652978"/>
                      <a:pt x="194234" y="652978"/>
                    </a:cubicBezTo>
                    <a:cubicBezTo>
                      <a:pt x="165365" y="625880"/>
                      <a:pt x="145442" y="587513"/>
                      <a:pt x="137284" y="544888"/>
                    </a:cubicBezTo>
                    <a:lnTo>
                      <a:pt x="134803" y="518587"/>
                    </a:lnTo>
                    <a:lnTo>
                      <a:pt x="158808" y="497582"/>
                    </a:lnTo>
                    <a:cubicBezTo>
                      <a:pt x="199450" y="444835"/>
                      <a:pt x="224588" y="371966"/>
                      <a:pt x="224588" y="29147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71" name="月 670">
                <a:extLst>
                  <a:ext uri="{FF2B5EF4-FFF2-40B4-BE49-F238E27FC236}">
                    <a16:creationId xmlns:a16="http://schemas.microsoft.com/office/drawing/2014/main" id="{FCD09830-0099-4241-B540-FA09BAF67A0B}"/>
                  </a:ext>
                </a:extLst>
              </p:cNvPr>
              <p:cNvSpPr/>
              <p:nvPr/>
            </p:nvSpPr>
            <p:spPr bwMode="auto">
              <a:xfrm rot="16200000">
                <a:off x="4784695" y="4779747"/>
                <a:ext cx="198252" cy="620958"/>
              </a:xfrm>
              <a:prstGeom prst="moon">
                <a:avLst>
                  <a:gd name="adj" fmla="val 87500"/>
                </a:avLst>
              </a:pr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57" name="テキスト ボックス 656">
              <a:extLst>
                <a:ext uri="{FF2B5EF4-FFF2-40B4-BE49-F238E27FC236}">
                  <a16:creationId xmlns:a16="http://schemas.microsoft.com/office/drawing/2014/main" id="{6769A722-D2C9-44D8-A3D9-AD5B1B3E60E0}"/>
                </a:ext>
              </a:extLst>
            </p:cNvPr>
            <p:cNvSpPr txBox="1"/>
            <p:nvPr/>
          </p:nvSpPr>
          <p:spPr>
            <a:xfrm rot="20700000">
              <a:off x="3137951" y="3277946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658" name="テキスト ボックス 657">
              <a:extLst>
                <a:ext uri="{FF2B5EF4-FFF2-40B4-BE49-F238E27FC236}">
                  <a16:creationId xmlns:a16="http://schemas.microsoft.com/office/drawing/2014/main" id="{2FCCDC9E-9CC3-424C-99F1-28C8480B3293}"/>
                </a:ext>
              </a:extLst>
            </p:cNvPr>
            <p:cNvSpPr txBox="1"/>
            <p:nvPr/>
          </p:nvSpPr>
          <p:spPr>
            <a:xfrm rot="900000">
              <a:off x="5679145" y="6523759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grpSp>
          <p:nvGrpSpPr>
            <p:cNvPr id="659" name="グループ化 658">
              <a:extLst>
                <a:ext uri="{FF2B5EF4-FFF2-40B4-BE49-F238E27FC236}">
                  <a16:creationId xmlns:a16="http://schemas.microsoft.com/office/drawing/2014/main" id="{DA57A6EB-D58C-4A9E-A56D-66BC8D40AFEE}"/>
                </a:ext>
              </a:extLst>
            </p:cNvPr>
            <p:cNvGrpSpPr/>
            <p:nvPr/>
          </p:nvGrpSpPr>
          <p:grpSpPr>
            <a:xfrm>
              <a:off x="4179799" y="4723487"/>
              <a:ext cx="676371" cy="1294099"/>
              <a:chOff x="4179799" y="4723487"/>
              <a:chExt cx="676371" cy="1294099"/>
            </a:xfrm>
          </p:grpSpPr>
          <p:sp>
            <p:nvSpPr>
              <p:cNvPr id="660" name="フリーフォーム: 図形 659">
                <a:extLst>
                  <a:ext uri="{FF2B5EF4-FFF2-40B4-BE49-F238E27FC236}">
                    <a16:creationId xmlns:a16="http://schemas.microsoft.com/office/drawing/2014/main" id="{C70DBB88-6C56-4A22-A3A0-FB03564A1BF2}"/>
                  </a:ext>
                </a:extLst>
              </p:cNvPr>
              <p:cNvSpPr/>
              <p:nvPr/>
            </p:nvSpPr>
            <p:spPr bwMode="auto">
              <a:xfrm>
                <a:off x="4225509" y="4778572"/>
                <a:ext cx="630661" cy="502118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BFBA2A20-8A34-4A15-8B0F-7960F40DEBDF}"/>
                  </a:ext>
                </a:extLst>
              </p:cNvPr>
              <p:cNvSpPr/>
              <p:nvPr/>
            </p:nvSpPr>
            <p:spPr bwMode="auto">
              <a:xfrm>
                <a:off x="4179799" y="4723487"/>
                <a:ext cx="630661" cy="525460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2" name="台形 661">
                <a:extLst>
                  <a:ext uri="{FF2B5EF4-FFF2-40B4-BE49-F238E27FC236}">
                    <a16:creationId xmlns:a16="http://schemas.microsoft.com/office/drawing/2014/main" id="{40ECB7EF-9DCE-4656-ACB3-F85ED7A0DF6C}"/>
                  </a:ext>
                </a:extLst>
              </p:cNvPr>
              <p:cNvSpPr/>
              <p:nvPr/>
            </p:nvSpPr>
            <p:spPr bwMode="auto">
              <a:xfrm rot="11700000">
                <a:off x="4183251" y="5201896"/>
                <a:ext cx="370433" cy="815690"/>
              </a:xfrm>
              <a:prstGeom prst="trapezoid">
                <a:avLst>
                  <a:gd name="adj" fmla="val 29284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00" name="グループ化 699">
            <a:extLst>
              <a:ext uri="{FF2B5EF4-FFF2-40B4-BE49-F238E27FC236}">
                <a16:creationId xmlns:a16="http://schemas.microsoft.com/office/drawing/2014/main" id="{A97DCC75-CD8A-41F0-83E3-642BA30A7334}"/>
              </a:ext>
            </a:extLst>
          </p:cNvPr>
          <p:cNvGrpSpPr>
            <a:grpSpLocks noChangeAspect="1"/>
          </p:cNvGrpSpPr>
          <p:nvPr/>
        </p:nvGrpSpPr>
        <p:grpSpPr>
          <a:xfrm>
            <a:off x="6411869" y="2680524"/>
            <a:ext cx="900140" cy="1706720"/>
            <a:chOff x="3554820" y="-2490321"/>
            <a:chExt cx="2626838" cy="4980641"/>
          </a:xfrm>
        </p:grpSpPr>
        <p:sp>
          <p:nvSpPr>
            <p:cNvPr id="701" name="フリーフォーム: 図形 700">
              <a:extLst>
                <a:ext uri="{FF2B5EF4-FFF2-40B4-BE49-F238E27FC236}">
                  <a16:creationId xmlns:a16="http://schemas.microsoft.com/office/drawing/2014/main" id="{039C983C-EE39-45C2-9CDE-9536114034AE}"/>
                </a:ext>
              </a:extLst>
            </p:cNvPr>
            <p:cNvSpPr/>
            <p:nvPr/>
          </p:nvSpPr>
          <p:spPr bwMode="auto">
            <a:xfrm>
              <a:off x="3577366" y="-2368170"/>
              <a:ext cx="2584574" cy="3453356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02" name="台形 701">
              <a:extLst>
                <a:ext uri="{FF2B5EF4-FFF2-40B4-BE49-F238E27FC236}">
                  <a16:creationId xmlns:a16="http://schemas.microsoft.com/office/drawing/2014/main" id="{240FA3FE-2EC2-404F-AD38-A967506BEBE1}"/>
                </a:ext>
              </a:extLst>
            </p:cNvPr>
            <p:cNvSpPr/>
            <p:nvPr/>
          </p:nvSpPr>
          <p:spPr bwMode="auto">
            <a:xfrm rot="19800000" flipH="1">
              <a:off x="5235533" y="410688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chemeClr val="accent2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3" name="フリーフォーム: 図形 702">
              <a:extLst>
                <a:ext uri="{FF2B5EF4-FFF2-40B4-BE49-F238E27FC236}">
                  <a16:creationId xmlns:a16="http://schemas.microsoft.com/office/drawing/2014/main" id="{273594C5-848E-4D20-9E57-8293F56CC602}"/>
                </a:ext>
              </a:extLst>
            </p:cNvPr>
            <p:cNvSpPr/>
            <p:nvPr/>
          </p:nvSpPr>
          <p:spPr bwMode="auto">
            <a:xfrm rot="13500000">
              <a:off x="3684592" y="890780"/>
              <a:ext cx="670246" cy="929790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4" name="台形 703">
              <a:extLst>
                <a:ext uri="{FF2B5EF4-FFF2-40B4-BE49-F238E27FC236}">
                  <a16:creationId xmlns:a16="http://schemas.microsoft.com/office/drawing/2014/main" id="{C1105876-A947-4B27-9D5A-B7853454D975}"/>
                </a:ext>
              </a:extLst>
            </p:cNvPr>
            <p:cNvSpPr/>
            <p:nvPr/>
          </p:nvSpPr>
          <p:spPr bwMode="auto">
            <a:xfrm rot="1800000">
              <a:off x="4131257" y="316334"/>
              <a:ext cx="370433" cy="948889"/>
            </a:xfrm>
            <a:prstGeom prst="trapezoid">
              <a:avLst>
                <a:gd name="adj" fmla="val 38021"/>
              </a:avLst>
            </a:prstGeom>
            <a:solidFill>
              <a:schemeClr val="accent2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5" name="楕円 704">
              <a:extLst>
                <a:ext uri="{FF2B5EF4-FFF2-40B4-BE49-F238E27FC236}">
                  <a16:creationId xmlns:a16="http://schemas.microsoft.com/office/drawing/2014/main" id="{A5FAC390-71B4-4303-AED1-67C4F8D926BC}"/>
                </a:ext>
              </a:extLst>
            </p:cNvPr>
            <p:cNvSpPr/>
            <p:nvPr/>
          </p:nvSpPr>
          <p:spPr bwMode="auto">
            <a:xfrm rot="20700000">
              <a:off x="3557647" y="-1044111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6" name="四角形: 角を丸くする 705">
              <a:extLst>
                <a:ext uri="{FF2B5EF4-FFF2-40B4-BE49-F238E27FC236}">
                  <a16:creationId xmlns:a16="http://schemas.microsoft.com/office/drawing/2014/main" id="{FAA69649-975E-4577-9BE4-91A3380F61C7}"/>
                </a:ext>
              </a:extLst>
            </p:cNvPr>
            <p:cNvSpPr/>
            <p:nvPr/>
          </p:nvSpPr>
          <p:spPr bwMode="auto">
            <a:xfrm flipH="1">
              <a:off x="4986481" y="1691858"/>
              <a:ext cx="180207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7" name="フリーフォーム: 図形 706">
              <a:extLst>
                <a:ext uri="{FF2B5EF4-FFF2-40B4-BE49-F238E27FC236}">
                  <a16:creationId xmlns:a16="http://schemas.microsoft.com/office/drawing/2014/main" id="{74308FBE-DF98-47CF-A825-AE6025B377D8}"/>
                </a:ext>
              </a:extLst>
            </p:cNvPr>
            <p:cNvSpPr/>
            <p:nvPr/>
          </p:nvSpPr>
          <p:spPr bwMode="auto">
            <a:xfrm flipH="1">
              <a:off x="4977175" y="2310300"/>
              <a:ext cx="493254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8" name="四角形: 角を丸くする 707">
              <a:extLst>
                <a:ext uri="{FF2B5EF4-FFF2-40B4-BE49-F238E27FC236}">
                  <a16:creationId xmlns:a16="http://schemas.microsoft.com/office/drawing/2014/main" id="{2C7154D3-1EBD-4B42-9B5A-18C7E3A77C2A}"/>
                </a:ext>
              </a:extLst>
            </p:cNvPr>
            <p:cNvSpPr/>
            <p:nvPr/>
          </p:nvSpPr>
          <p:spPr bwMode="auto">
            <a:xfrm>
              <a:off x="4607844" y="1691858"/>
              <a:ext cx="180208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9" name="フリーフォーム: 図形 708">
              <a:extLst>
                <a:ext uri="{FF2B5EF4-FFF2-40B4-BE49-F238E27FC236}">
                  <a16:creationId xmlns:a16="http://schemas.microsoft.com/office/drawing/2014/main" id="{76256387-F387-4071-BA50-971242E1CB44}"/>
                </a:ext>
              </a:extLst>
            </p:cNvPr>
            <p:cNvSpPr/>
            <p:nvPr/>
          </p:nvSpPr>
          <p:spPr bwMode="auto">
            <a:xfrm>
              <a:off x="4304102" y="2310300"/>
              <a:ext cx="493256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0" name="台形 709">
              <a:extLst>
                <a:ext uri="{FF2B5EF4-FFF2-40B4-BE49-F238E27FC236}">
                  <a16:creationId xmlns:a16="http://schemas.microsoft.com/office/drawing/2014/main" id="{89F082DA-A632-4C94-B492-B52B97A95B0F}"/>
                </a:ext>
              </a:extLst>
            </p:cNvPr>
            <p:cNvSpPr/>
            <p:nvPr/>
          </p:nvSpPr>
          <p:spPr bwMode="auto">
            <a:xfrm rot="10800000" flipV="1">
              <a:off x="4385922" y="1163021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1" name="フリーフォーム: 図形 710">
              <a:extLst>
                <a:ext uri="{FF2B5EF4-FFF2-40B4-BE49-F238E27FC236}">
                  <a16:creationId xmlns:a16="http://schemas.microsoft.com/office/drawing/2014/main" id="{B2F97C6C-72AA-4891-AA96-C67FC9564F11}"/>
                </a:ext>
              </a:extLst>
            </p:cNvPr>
            <p:cNvSpPr/>
            <p:nvPr/>
          </p:nvSpPr>
          <p:spPr bwMode="auto">
            <a:xfrm>
              <a:off x="4408408" y="289790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510424" y="981625"/>
                  </a:lnTo>
                  <a:lnTo>
                    <a:pt x="458587" y="935570"/>
                  </a:lnTo>
                  <a:lnTo>
                    <a:pt x="406751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2" name="フリーフォーム: 図形 711">
              <a:extLst>
                <a:ext uri="{FF2B5EF4-FFF2-40B4-BE49-F238E27FC236}">
                  <a16:creationId xmlns:a16="http://schemas.microsoft.com/office/drawing/2014/main" id="{798A9DC0-00ED-41DC-892A-30E196F97A35}"/>
                </a:ext>
              </a:extLst>
            </p:cNvPr>
            <p:cNvSpPr/>
            <p:nvPr/>
          </p:nvSpPr>
          <p:spPr bwMode="auto">
            <a:xfrm>
              <a:off x="4689664" y="-65810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3" name="楕円 712">
              <a:extLst>
                <a:ext uri="{FF2B5EF4-FFF2-40B4-BE49-F238E27FC236}">
                  <a16:creationId xmlns:a16="http://schemas.microsoft.com/office/drawing/2014/main" id="{CE03431F-1384-4BF5-9443-48DB3B1AE321}"/>
                </a:ext>
              </a:extLst>
            </p:cNvPr>
            <p:cNvSpPr/>
            <p:nvPr/>
          </p:nvSpPr>
          <p:spPr bwMode="auto">
            <a:xfrm rot="900000" flipH="1">
              <a:off x="5672002" y="-1044112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4" name="四角形: 角を丸くする 713">
              <a:extLst>
                <a:ext uri="{FF2B5EF4-FFF2-40B4-BE49-F238E27FC236}">
                  <a16:creationId xmlns:a16="http://schemas.microsoft.com/office/drawing/2014/main" id="{996D1CF7-24E0-497A-A764-B5F7938D7B6E}"/>
                </a:ext>
              </a:extLst>
            </p:cNvPr>
            <p:cNvSpPr/>
            <p:nvPr/>
          </p:nvSpPr>
          <p:spPr bwMode="auto">
            <a:xfrm flipH="1">
              <a:off x="4986480" y="1999210"/>
              <a:ext cx="180207" cy="313408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5" name="四角形: 角を丸くする 714">
              <a:extLst>
                <a:ext uri="{FF2B5EF4-FFF2-40B4-BE49-F238E27FC236}">
                  <a16:creationId xmlns:a16="http://schemas.microsoft.com/office/drawing/2014/main" id="{F56620B6-8733-496F-9316-BF497DECC144}"/>
                </a:ext>
              </a:extLst>
            </p:cNvPr>
            <p:cNvSpPr/>
            <p:nvPr/>
          </p:nvSpPr>
          <p:spPr bwMode="auto">
            <a:xfrm>
              <a:off x="4607844" y="1999210"/>
              <a:ext cx="180208" cy="313408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6" name="楕円 715">
              <a:extLst>
                <a:ext uri="{FF2B5EF4-FFF2-40B4-BE49-F238E27FC236}">
                  <a16:creationId xmlns:a16="http://schemas.microsoft.com/office/drawing/2014/main" id="{7474B578-FC46-4A53-BF39-E1D460BF10D2}"/>
                </a:ext>
              </a:extLst>
            </p:cNvPr>
            <p:cNvSpPr/>
            <p:nvPr/>
          </p:nvSpPr>
          <p:spPr bwMode="auto">
            <a:xfrm>
              <a:off x="4820750" y="1073354"/>
              <a:ext cx="107061" cy="107061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7" name="二等辺三角形 716">
              <a:extLst>
                <a:ext uri="{FF2B5EF4-FFF2-40B4-BE49-F238E27FC236}">
                  <a16:creationId xmlns:a16="http://schemas.microsoft.com/office/drawing/2014/main" id="{D1E1C062-95D6-4F8A-80FA-60A87FD36226}"/>
                </a:ext>
              </a:extLst>
            </p:cNvPr>
            <p:cNvSpPr/>
            <p:nvPr/>
          </p:nvSpPr>
          <p:spPr bwMode="auto">
            <a:xfrm rot="10800000">
              <a:off x="4702054" y="393332"/>
              <a:ext cx="329882" cy="558130"/>
            </a:xfrm>
            <a:prstGeom prst="triangl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8" name="二等辺三角形 1">
              <a:extLst>
                <a:ext uri="{FF2B5EF4-FFF2-40B4-BE49-F238E27FC236}">
                  <a16:creationId xmlns:a16="http://schemas.microsoft.com/office/drawing/2014/main" id="{B87AF6A3-2EE6-436E-8364-9BEBE2ED454A}"/>
                </a:ext>
              </a:extLst>
            </p:cNvPr>
            <p:cNvSpPr/>
            <p:nvPr/>
          </p:nvSpPr>
          <p:spPr bwMode="auto">
            <a:xfrm>
              <a:off x="4611307" y="302622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19" name="二等辺三角形 1">
              <a:extLst>
                <a:ext uri="{FF2B5EF4-FFF2-40B4-BE49-F238E27FC236}">
                  <a16:creationId xmlns:a16="http://schemas.microsoft.com/office/drawing/2014/main" id="{F02CBCC7-86E8-48EB-B49C-A8A8086ECFCB}"/>
                </a:ext>
              </a:extLst>
            </p:cNvPr>
            <p:cNvSpPr/>
            <p:nvPr/>
          </p:nvSpPr>
          <p:spPr bwMode="auto">
            <a:xfrm flipH="1">
              <a:off x="4871858" y="302621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0" name="フリーフォーム: 図形 719">
              <a:extLst>
                <a:ext uri="{FF2B5EF4-FFF2-40B4-BE49-F238E27FC236}">
                  <a16:creationId xmlns:a16="http://schemas.microsoft.com/office/drawing/2014/main" id="{BA79DC48-BDF0-4FB8-9D39-C8BC824AC44C}"/>
                </a:ext>
              </a:extLst>
            </p:cNvPr>
            <p:cNvSpPr/>
            <p:nvPr/>
          </p:nvSpPr>
          <p:spPr bwMode="auto">
            <a:xfrm rot="15223816">
              <a:off x="4327100" y="550908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1" name="フリーフォーム: 図形 720">
              <a:extLst>
                <a:ext uri="{FF2B5EF4-FFF2-40B4-BE49-F238E27FC236}">
                  <a16:creationId xmlns:a16="http://schemas.microsoft.com/office/drawing/2014/main" id="{6A5C1572-E635-4B2A-BB48-85811A91FA1A}"/>
                </a:ext>
              </a:extLst>
            </p:cNvPr>
            <p:cNvSpPr/>
            <p:nvPr/>
          </p:nvSpPr>
          <p:spPr bwMode="auto">
            <a:xfrm rot="6376184" flipH="1">
              <a:off x="4706652" y="550908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22" name="グループ化 721">
              <a:extLst>
                <a:ext uri="{FF2B5EF4-FFF2-40B4-BE49-F238E27FC236}">
                  <a16:creationId xmlns:a16="http://schemas.microsoft.com/office/drawing/2014/main" id="{527A3E74-8D63-449B-A75E-662AD91E6E08}"/>
                </a:ext>
              </a:extLst>
            </p:cNvPr>
            <p:cNvGrpSpPr/>
            <p:nvPr/>
          </p:nvGrpSpPr>
          <p:grpSpPr>
            <a:xfrm>
              <a:off x="4672978" y="409053"/>
              <a:ext cx="393349" cy="335557"/>
              <a:chOff x="6931226" y="6256185"/>
              <a:chExt cx="393349" cy="335557"/>
            </a:xfrm>
          </p:grpSpPr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FAFB322C-F5EB-45C8-85BC-D8B3C85B1614}"/>
                  </a:ext>
                </a:extLst>
              </p:cNvPr>
              <p:cNvSpPr/>
              <p:nvPr/>
            </p:nvSpPr>
            <p:spPr bwMode="auto">
              <a:xfrm>
                <a:off x="6981544" y="6330059"/>
                <a:ext cx="288412" cy="261683"/>
              </a:xfrm>
              <a:custGeom>
                <a:avLst/>
                <a:gdLst>
                  <a:gd name="connsiteX0" fmla="*/ 188379 w 369092"/>
                  <a:gd name="connsiteY0" fmla="*/ 64 h 234126"/>
                  <a:gd name="connsiteX1" fmla="*/ 368834 w 369092"/>
                  <a:gd name="connsiteY1" fmla="*/ 145260 h 234126"/>
                  <a:gd name="connsiteX2" fmla="*/ 223896 w 369092"/>
                  <a:gd name="connsiteY2" fmla="*/ 228940 h 234126"/>
                  <a:gd name="connsiteX3" fmla="*/ 188379 w 369092"/>
                  <a:gd name="connsiteY3" fmla="*/ 64 h 234126"/>
                  <a:gd name="connsiteX4" fmla="*/ 180831 w 369092"/>
                  <a:gd name="connsiteY4" fmla="*/ 0 h 234126"/>
                  <a:gd name="connsiteX5" fmla="*/ 145315 w 369092"/>
                  <a:gd name="connsiteY5" fmla="*/ 228876 h 234126"/>
                  <a:gd name="connsiteX6" fmla="*/ 376 w 369092"/>
                  <a:gd name="connsiteY6" fmla="*/ 145196 h 234126"/>
                  <a:gd name="connsiteX7" fmla="*/ 180831 w 369092"/>
                  <a:gd name="connsiteY7" fmla="*/ 0 h 234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9092" h="234126">
                    <a:moveTo>
                      <a:pt x="188379" y="64"/>
                    </a:moveTo>
                    <a:cubicBezTo>
                      <a:pt x="248531" y="48463"/>
                      <a:pt x="362172" y="109972"/>
                      <a:pt x="368834" y="145260"/>
                    </a:cubicBezTo>
                    <a:cubicBezTo>
                      <a:pt x="375495" y="180546"/>
                      <a:pt x="251494" y="254251"/>
                      <a:pt x="223896" y="228940"/>
                    </a:cubicBezTo>
                    <a:cubicBezTo>
                      <a:pt x="196298" y="203629"/>
                      <a:pt x="200218" y="76356"/>
                      <a:pt x="188379" y="64"/>
                    </a:cubicBezTo>
                    <a:close/>
                    <a:moveTo>
                      <a:pt x="180831" y="0"/>
                    </a:moveTo>
                    <a:cubicBezTo>
                      <a:pt x="168992" y="76292"/>
                      <a:pt x="172544" y="205464"/>
                      <a:pt x="145315" y="228876"/>
                    </a:cubicBezTo>
                    <a:cubicBezTo>
                      <a:pt x="118087" y="252289"/>
                      <a:pt x="-7745" y="181752"/>
                      <a:pt x="376" y="145196"/>
                    </a:cubicBezTo>
                    <a:cubicBezTo>
                      <a:pt x="8498" y="108639"/>
                      <a:pt x="120680" y="48399"/>
                      <a:pt x="1808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53B8F901-6456-4089-AE9A-BD9224B6938C}"/>
                  </a:ext>
                </a:extLst>
              </p:cNvPr>
              <p:cNvSpPr/>
              <p:nvPr/>
            </p:nvSpPr>
            <p:spPr bwMode="auto">
              <a:xfrm rot="16200000" flipH="1">
                <a:off x="7037644" y="6149767"/>
                <a:ext cx="180514" cy="393349"/>
              </a:xfrm>
              <a:custGeom>
                <a:avLst/>
                <a:gdLst>
                  <a:gd name="connsiteX0" fmla="*/ 638 w 254482"/>
                  <a:gd name="connsiteY0" fmla="*/ 42164 h 393349"/>
                  <a:gd name="connsiteX1" fmla="*/ 87647 w 254482"/>
                  <a:gd name="connsiteY1" fmla="*/ 182727 h 393349"/>
                  <a:gd name="connsiteX2" fmla="*/ 96975 w 254482"/>
                  <a:gd name="connsiteY2" fmla="*/ 196676 h 393349"/>
                  <a:gd name="connsiteX3" fmla="*/ 87649 w 254482"/>
                  <a:gd name="connsiteY3" fmla="*/ 210623 h 393349"/>
                  <a:gd name="connsiteX4" fmla="*/ 2073 w 254482"/>
                  <a:gd name="connsiteY4" fmla="*/ 367242 h 393349"/>
                  <a:gd name="connsiteX5" fmla="*/ 252598 w 254482"/>
                  <a:gd name="connsiteY5" fmla="*/ 367242 h 393349"/>
                  <a:gd name="connsiteX6" fmla="*/ 166891 w 254482"/>
                  <a:gd name="connsiteY6" fmla="*/ 210365 h 393349"/>
                  <a:gd name="connsiteX7" fmla="*/ 157726 w 254482"/>
                  <a:gd name="connsiteY7" fmla="*/ 196673 h 393349"/>
                  <a:gd name="connsiteX8" fmla="*/ 166889 w 254482"/>
                  <a:gd name="connsiteY8" fmla="*/ 182984 h 393349"/>
                  <a:gd name="connsiteX9" fmla="*/ 252596 w 254482"/>
                  <a:gd name="connsiteY9" fmla="*/ 26107 h 393349"/>
                  <a:gd name="connsiteX10" fmla="*/ 2071 w 254482"/>
                  <a:gd name="connsiteY10" fmla="*/ 26107 h 393349"/>
                  <a:gd name="connsiteX11" fmla="*/ 638 w 254482"/>
                  <a:gd name="connsiteY11" fmla="*/ 42164 h 39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4482" h="393349">
                    <a:moveTo>
                      <a:pt x="638" y="42164"/>
                    </a:moveTo>
                    <a:cubicBezTo>
                      <a:pt x="6387" y="74135"/>
                      <a:pt x="49924" y="130291"/>
                      <a:pt x="87647" y="182727"/>
                    </a:cubicBezTo>
                    <a:lnTo>
                      <a:pt x="96975" y="196676"/>
                    </a:lnTo>
                    <a:lnTo>
                      <a:pt x="87649" y="210623"/>
                    </a:lnTo>
                    <a:cubicBezTo>
                      <a:pt x="42381" y="273545"/>
                      <a:pt x="-11258" y="341825"/>
                      <a:pt x="2073" y="367242"/>
                    </a:cubicBezTo>
                    <a:cubicBezTo>
                      <a:pt x="19848" y="401132"/>
                      <a:pt x="235765" y="402961"/>
                      <a:pt x="252598" y="367242"/>
                    </a:cubicBezTo>
                    <a:cubicBezTo>
                      <a:pt x="265223" y="340453"/>
                      <a:pt x="211937" y="272859"/>
                      <a:pt x="166891" y="210365"/>
                    </a:cubicBezTo>
                    <a:lnTo>
                      <a:pt x="157726" y="196673"/>
                    </a:lnTo>
                    <a:lnTo>
                      <a:pt x="166889" y="182984"/>
                    </a:lnTo>
                    <a:cubicBezTo>
                      <a:pt x="211935" y="120490"/>
                      <a:pt x="265221" y="52896"/>
                      <a:pt x="252596" y="26107"/>
                    </a:cubicBezTo>
                    <a:cubicBezTo>
                      <a:pt x="235763" y="-9612"/>
                      <a:pt x="19846" y="-7783"/>
                      <a:pt x="2071" y="26107"/>
                    </a:cubicBezTo>
                    <a:cubicBezTo>
                      <a:pt x="-151" y="30343"/>
                      <a:pt x="-513" y="35770"/>
                      <a:pt x="638" y="421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3" name="四角形: 角を丸くする 762">
                <a:extLst>
                  <a:ext uri="{FF2B5EF4-FFF2-40B4-BE49-F238E27FC236}">
                    <a16:creationId xmlns:a16="http://schemas.microsoft.com/office/drawing/2014/main" id="{D4044CEC-CE66-490B-A4D8-05F52E82D2C8}"/>
                  </a:ext>
                </a:extLst>
              </p:cNvPr>
              <p:cNvSpPr/>
              <p:nvPr/>
            </p:nvSpPr>
            <p:spPr bwMode="auto">
              <a:xfrm>
                <a:off x="7077915" y="6291263"/>
                <a:ext cx="99686" cy="113136"/>
              </a:xfrm>
              <a:prstGeom prst="roundRect">
                <a:avLst>
                  <a:gd name="adj" fmla="val 28953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23" name="台形 722">
              <a:extLst>
                <a:ext uri="{FF2B5EF4-FFF2-40B4-BE49-F238E27FC236}">
                  <a16:creationId xmlns:a16="http://schemas.microsoft.com/office/drawing/2014/main" id="{6C149B87-FD5A-4478-8D57-6AC18CE27957}"/>
                </a:ext>
              </a:extLst>
            </p:cNvPr>
            <p:cNvSpPr/>
            <p:nvPr/>
          </p:nvSpPr>
          <p:spPr bwMode="auto">
            <a:xfrm rot="10800000">
              <a:off x="4774111" y="521184"/>
              <a:ext cx="188653" cy="264250"/>
            </a:xfrm>
            <a:prstGeom prst="trapezoid">
              <a:avLst>
                <a:gd name="adj" fmla="val 68335"/>
              </a:avLst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4" name="楕円 723">
              <a:extLst>
                <a:ext uri="{FF2B5EF4-FFF2-40B4-BE49-F238E27FC236}">
                  <a16:creationId xmlns:a16="http://schemas.microsoft.com/office/drawing/2014/main" id="{FD10A58A-5764-4077-A5C2-85DC0E3A1ACC}"/>
                </a:ext>
              </a:extLst>
            </p:cNvPr>
            <p:cNvSpPr/>
            <p:nvPr/>
          </p:nvSpPr>
          <p:spPr bwMode="auto">
            <a:xfrm>
              <a:off x="4770603" y="669266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25" name="グループ化 724">
              <a:extLst>
                <a:ext uri="{FF2B5EF4-FFF2-40B4-BE49-F238E27FC236}">
                  <a16:creationId xmlns:a16="http://schemas.microsoft.com/office/drawing/2014/main" id="{9AB36301-2F9B-4A26-99AE-F2B30F6EC314}"/>
                </a:ext>
              </a:extLst>
            </p:cNvPr>
            <p:cNvGrpSpPr/>
            <p:nvPr/>
          </p:nvGrpSpPr>
          <p:grpSpPr>
            <a:xfrm>
              <a:off x="3751226" y="-505148"/>
              <a:ext cx="2249447" cy="1036299"/>
              <a:chOff x="3186100" y="-615702"/>
              <a:chExt cx="2249447" cy="1036299"/>
            </a:xfrm>
          </p:grpSpPr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5A5A2C8F-4B7F-4AD0-8F9B-8CF7426BE92E}"/>
                  </a:ext>
                </a:extLst>
              </p:cNvPr>
              <p:cNvSpPr/>
              <p:nvPr/>
            </p:nvSpPr>
            <p:spPr bwMode="auto">
              <a:xfrm>
                <a:off x="3186100" y="-615702"/>
                <a:ext cx="2249447" cy="999063"/>
              </a:xfrm>
              <a:custGeom>
                <a:avLst/>
                <a:gdLst>
                  <a:gd name="connsiteX0" fmla="*/ 31249 w 2249447"/>
                  <a:gd name="connsiteY0" fmla="*/ 0 h 999063"/>
                  <a:gd name="connsiteX1" fmla="*/ 1120118 w 2249447"/>
                  <a:gd name="connsiteY1" fmla="*/ 967064 h 999063"/>
                  <a:gd name="connsiteX2" fmla="*/ 2218262 w 2249447"/>
                  <a:gd name="connsiteY2" fmla="*/ 10255 h 999063"/>
                  <a:gd name="connsiteX3" fmla="*/ 2249447 w 2249447"/>
                  <a:gd name="connsiteY3" fmla="*/ 17410 h 999063"/>
                  <a:gd name="connsiteX4" fmla="*/ 1119969 w 2249447"/>
                  <a:gd name="connsiteY4" fmla="*/ 999048 h 999063"/>
                  <a:gd name="connsiteX5" fmla="*/ 0 w 2249447"/>
                  <a:gd name="connsiteY5" fmla="*/ 6864 h 99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9447" h="999063">
                    <a:moveTo>
                      <a:pt x="31249" y="0"/>
                    </a:moveTo>
                    <a:cubicBezTo>
                      <a:pt x="136558" y="560469"/>
                      <a:pt x="591123" y="964185"/>
                      <a:pt x="1120118" y="967064"/>
                    </a:cubicBezTo>
                    <a:cubicBezTo>
                      <a:pt x="1649698" y="969947"/>
                      <a:pt x="2108339" y="570334"/>
                      <a:pt x="2218262" y="10255"/>
                    </a:cubicBezTo>
                    <a:lnTo>
                      <a:pt x="2249447" y="17410"/>
                    </a:lnTo>
                    <a:cubicBezTo>
                      <a:pt x="2136188" y="592074"/>
                      <a:pt x="1664526" y="1001999"/>
                      <a:pt x="1119969" y="999048"/>
                    </a:cubicBezTo>
                    <a:cubicBezTo>
                      <a:pt x="575996" y="996099"/>
                      <a:pt x="108508" y="581950"/>
                      <a:pt x="0" y="68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60" name="楕円 759">
                <a:extLst>
                  <a:ext uri="{FF2B5EF4-FFF2-40B4-BE49-F238E27FC236}">
                    <a16:creationId xmlns:a16="http://schemas.microsoft.com/office/drawing/2014/main" id="{87DCC463-BEDB-442E-A127-DB0054C24432}"/>
                  </a:ext>
                </a:extLst>
              </p:cNvPr>
              <p:cNvSpPr/>
              <p:nvPr/>
            </p:nvSpPr>
            <p:spPr bwMode="auto">
              <a:xfrm>
                <a:off x="4266496" y="309135"/>
                <a:ext cx="96443" cy="111462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726" name="グループ化 725">
              <a:extLst>
                <a:ext uri="{FF2B5EF4-FFF2-40B4-BE49-F238E27FC236}">
                  <a16:creationId xmlns:a16="http://schemas.microsoft.com/office/drawing/2014/main" id="{38B71925-737F-424E-8938-57AACF0DD1FE}"/>
                </a:ext>
              </a:extLst>
            </p:cNvPr>
            <p:cNvGrpSpPr/>
            <p:nvPr/>
          </p:nvGrpSpPr>
          <p:grpSpPr>
            <a:xfrm rot="20902343">
              <a:off x="3612529" y="-828497"/>
              <a:ext cx="248540" cy="406332"/>
              <a:chOff x="3056592" y="-882826"/>
              <a:chExt cx="216439" cy="353851"/>
            </a:xfrm>
          </p:grpSpPr>
          <p:sp>
            <p:nvSpPr>
              <p:cNvPr id="754" name="楕円 753">
                <a:extLst>
                  <a:ext uri="{FF2B5EF4-FFF2-40B4-BE49-F238E27FC236}">
                    <a16:creationId xmlns:a16="http://schemas.microsoft.com/office/drawing/2014/main" id="{9CB6B7EB-2EEB-4F40-86D6-2228937A0E63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55" name="楕円 754">
                <a:extLst>
                  <a:ext uri="{FF2B5EF4-FFF2-40B4-BE49-F238E27FC236}">
                    <a16:creationId xmlns:a16="http://schemas.microsoft.com/office/drawing/2014/main" id="{C51944CC-61DA-4C32-AE74-0F42E7B7C2F0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756" name="グループ化 755">
                <a:extLst>
                  <a:ext uri="{FF2B5EF4-FFF2-40B4-BE49-F238E27FC236}">
                    <a16:creationId xmlns:a16="http://schemas.microsoft.com/office/drawing/2014/main" id="{DC544E3B-29F2-49D7-84D2-E5E387B4818F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757" name="楕円 756">
                  <a:extLst>
                    <a:ext uri="{FF2B5EF4-FFF2-40B4-BE49-F238E27FC236}">
                      <a16:creationId xmlns:a16="http://schemas.microsoft.com/office/drawing/2014/main" id="{4748E684-89D1-44A9-AC8E-26FBD0A25BCD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58" name="楕円 757">
                  <a:extLst>
                    <a:ext uri="{FF2B5EF4-FFF2-40B4-BE49-F238E27FC236}">
                      <a16:creationId xmlns:a16="http://schemas.microsoft.com/office/drawing/2014/main" id="{A6C714A8-D794-4265-8D8D-D269FE92EF4D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727" name="グループ化 726">
              <a:extLst>
                <a:ext uri="{FF2B5EF4-FFF2-40B4-BE49-F238E27FC236}">
                  <a16:creationId xmlns:a16="http://schemas.microsoft.com/office/drawing/2014/main" id="{9882B836-6298-422E-AEE6-BD8AD4D6643A}"/>
                </a:ext>
              </a:extLst>
            </p:cNvPr>
            <p:cNvGrpSpPr/>
            <p:nvPr/>
          </p:nvGrpSpPr>
          <p:grpSpPr>
            <a:xfrm rot="697657" flipH="1">
              <a:off x="5892292" y="-828496"/>
              <a:ext cx="248540" cy="406332"/>
              <a:chOff x="3056592" y="-882826"/>
              <a:chExt cx="216439" cy="353851"/>
            </a:xfrm>
          </p:grpSpPr>
          <p:sp>
            <p:nvSpPr>
              <p:cNvPr id="749" name="楕円 748">
                <a:extLst>
                  <a:ext uri="{FF2B5EF4-FFF2-40B4-BE49-F238E27FC236}">
                    <a16:creationId xmlns:a16="http://schemas.microsoft.com/office/drawing/2014/main" id="{FE917328-A478-439B-B21F-AF32CE3D80CA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50" name="楕円 749">
                <a:extLst>
                  <a:ext uri="{FF2B5EF4-FFF2-40B4-BE49-F238E27FC236}">
                    <a16:creationId xmlns:a16="http://schemas.microsoft.com/office/drawing/2014/main" id="{262AA7AD-A1E3-4E82-8E54-69896E807CD6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751" name="グループ化 750">
                <a:extLst>
                  <a:ext uri="{FF2B5EF4-FFF2-40B4-BE49-F238E27FC236}">
                    <a16:creationId xmlns:a16="http://schemas.microsoft.com/office/drawing/2014/main" id="{C8DC9563-84B8-4FF1-8FB9-AEC4E27EBE72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752" name="楕円 751">
                  <a:extLst>
                    <a:ext uri="{FF2B5EF4-FFF2-40B4-BE49-F238E27FC236}">
                      <a16:creationId xmlns:a16="http://schemas.microsoft.com/office/drawing/2014/main" id="{55C1E108-60DF-45AA-BFBA-1AB1F9905538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53" name="楕円 752">
                  <a:extLst>
                    <a:ext uri="{FF2B5EF4-FFF2-40B4-BE49-F238E27FC236}">
                      <a16:creationId xmlns:a16="http://schemas.microsoft.com/office/drawing/2014/main" id="{E16156CB-B312-4A81-8177-18061575762B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728" name="グループ化 727">
              <a:extLst>
                <a:ext uri="{FF2B5EF4-FFF2-40B4-BE49-F238E27FC236}">
                  <a16:creationId xmlns:a16="http://schemas.microsoft.com/office/drawing/2014/main" id="{BB83D176-C756-4F12-8844-4F68EE88AFD7}"/>
                </a:ext>
              </a:extLst>
            </p:cNvPr>
            <p:cNvGrpSpPr/>
            <p:nvPr/>
          </p:nvGrpSpPr>
          <p:grpSpPr>
            <a:xfrm>
              <a:off x="4598433" y="424499"/>
              <a:ext cx="995650" cy="632529"/>
              <a:chOff x="4326121" y="441094"/>
              <a:chExt cx="995650" cy="632529"/>
            </a:xfrm>
          </p:grpSpPr>
          <p:grpSp>
            <p:nvGrpSpPr>
              <p:cNvPr id="742" name="グループ化 741">
                <a:extLst>
                  <a:ext uri="{FF2B5EF4-FFF2-40B4-BE49-F238E27FC236}">
                    <a16:creationId xmlns:a16="http://schemas.microsoft.com/office/drawing/2014/main" id="{E1213617-5C5A-42F4-AF9C-545DF1CFABA8}"/>
                  </a:ext>
                </a:extLst>
              </p:cNvPr>
              <p:cNvGrpSpPr/>
              <p:nvPr/>
            </p:nvGrpSpPr>
            <p:grpSpPr>
              <a:xfrm>
                <a:off x="4326121" y="441094"/>
                <a:ext cx="585148" cy="558603"/>
                <a:chOff x="5316568" y="4256376"/>
                <a:chExt cx="585148" cy="558603"/>
              </a:xfrm>
            </p:grpSpPr>
            <p:sp>
              <p:nvSpPr>
                <p:cNvPr id="744" name="四角形: 角を丸くする 743">
                  <a:extLst>
                    <a:ext uri="{FF2B5EF4-FFF2-40B4-BE49-F238E27FC236}">
                      <a16:creationId xmlns:a16="http://schemas.microsoft.com/office/drawing/2014/main" id="{F88C9F2C-92F3-4F5F-88B8-5D6D9D50EF14}"/>
                    </a:ext>
                  </a:extLst>
                </p:cNvPr>
                <p:cNvSpPr/>
                <p:nvPr/>
              </p:nvSpPr>
              <p:spPr bwMode="auto">
                <a:xfrm rot="19978608" flipV="1">
                  <a:off x="5714511" y="4349476"/>
                  <a:ext cx="101314" cy="2213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745" name="グループ化 744">
                  <a:extLst>
                    <a:ext uri="{FF2B5EF4-FFF2-40B4-BE49-F238E27FC236}">
                      <a16:creationId xmlns:a16="http://schemas.microsoft.com/office/drawing/2014/main" id="{AA2DE689-FAD1-40D6-8B94-A2124471CD2E}"/>
                    </a:ext>
                  </a:extLst>
                </p:cNvPr>
                <p:cNvGrpSpPr/>
                <p:nvPr/>
              </p:nvGrpSpPr>
              <p:grpSpPr>
                <a:xfrm>
                  <a:off x="5316568" y="4256376"/>
                  <a:ext cx="456771" cy="367786"/>
                  <a:chOff x="3978711" y="4877795"/>
                  <a:chExt cx="558294" cy="518583"/>
                </a:xfrm>
              </p:grpSpPr>
              <p:sp>
                <p:nvSpPr>
                  <p:cNvPr id="747" name="四角形: 角を丸くする 311">
                    <a:extLst>
                      <a:ext uri="{FF2B5EF4-FFF2-40B4-BE49-F238E27FC236}">
                        <a16:creationId xmlns:a16="http://schemas.microsoft.com/office/drawing/2014/main" id="{57EE6C3F-475F-4B60-9448-CC0C7CA143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3" y="4912577"/>
                    <a:ext cx="558292" cy="483801"/>
                  </a:xfrm>
                  <a:custGeom>
                    <a:avLst/>
                    <a:gdLst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42937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9236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43917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8292" h="483801">
                        <a:moveTo>
                          <a:pt x="0" y="42937"/>
                        </a:moveTo>
                        <a:cubicBezTo>
                          <a:pt x="0" y="19224"/>
                          <a:pt x="19224" y="0"/>
                          <a:pt x="42937" y="0"/>
                        </a:cubicBezTo>
                        <a:lnTo>
                          <a:pt x="515355" y="0"/>
                        </a:lnTo>
                        <a:cubicBezTo>
                          <a:pt x="539068" y="0"/>
                          <a:pt x="558292" y="19224"/>
                          <a:pt x="558292" y="42937"/>
                        </a:cubicBezTo>
                        <a:lnTo>
                          <a:pt x="484474" y="440864"/>
                        </a:lnTo>
                        <a:cubicBezTo>
                          <a:pt x="484474" y="464577"/>
                          <a:pt x="467630" y="483801"/>
                          <a:pt x="443917" y="483801"/>
                        </a:cubicBezTo>
                        <a:lnTo>
                          <a:pt x="97706" y="483801"/>
                        </a:lnTo>
                        <a:cubicBezTo>
                          <a:pt x="73993" y="483801"/>
                          <a:pt x="66675" y="464577"/>
                          <a:pt x="66675" y="440864"/>
                        </a:cubicBezTo>
                        <a:lnTo>
                          <a:pt x="0" y="42937"/>
                        </a:ln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8" name="四角形: 角を丸くする 747">
                    <a:extLst>
                      <a:ext uri="{FF2B5EF4-FFF2-40B4-BE49-F238E27FC236}">
                        <a16:creationId xmlns:a16="http://schemas.microsoft.com/office/drawing/2014/main" id="{E56F5EC5-F6AC-4837-9A87-5FCFD5E58E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1" y="4877795"/>
                    <a:ext cx="558292" cy="77490"/>
                  </a:xfrm>
                  <a:prstGeom prst="roundRect">
                    <a:avLst>
                      <a:gd name="adj" fmla="val 34389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46" name="フリーフォーム: 図形 745">
                  <a:extLst>
                    <a:ext uri="{FF2B5EF4-FFF2-40B4-BE49-F238E27FC236}">
                      <a16:creationId xmlns:a16="http://schemas.microsoft.com/office/drawing/2014/main" id="{9A5EDEFB-EEB4-4794-BF27-DE6A3063DD4C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5439414" y="4352677"/>
                  <a:ext cx="351136" cy="573468"/>
                </a:xfrm>
                <a:custGeom>
                  <a:avLst/>
                  <a:gdLst>
                    <a:gd name="connsiteX0" fmla="*/ 0 w 351136"/>
                    <a:gd name="connsiteY0" fmla="*/ 119121 h 653441"/>
                    <a:gd name="connsiteX1" fmla="*/ 0 w 351136"/>
                    <a:gd name="connsiteY1" fmla="*/ 312485 h 653441"/>
                    <a:gd name="connsiteX2" fmla="*/ 0 w 351136"/>
                    <a:gd name="connsiteY2" fmla="*/ 449883 h 653441"/>
                    <a:gd name="connsiteX3" fmla="*/ 0 w 351136"/>
                    <a:gd name="connsiteY3" fmla="*/ 482962 h 653441"/>
                    <a:gd name="connsiteX4" fmla="*/ 170478 w 351136"/>
                    <a:gd name="connsiteY4" fmla="*/ 653440 h 653441"/>
                    <a:gd name="connsiteX5" fmla="*/ 180657 w 351136"/>
                    <a:gd name="connsiteY5" fmla="*/ 653441 h 653441"/>
                    <a:gd name="connsiteX6" fmla="*/ 351135 w 351136"/>
                    <a:gd name="connsiteY6" fmla="*/ 482963 h 653441"/>
                    <a:gd name="connsiteX7" fmla="*/ 351135 w 351136"/>
                    <a:gd name="connsiteY7" fmla="*/ 354078 h 653441"/>
                    <a:gd name="connsiteX8" fmla="*/ 351136 w 351136"/>
                    <a:gd name="connsiteY8" fmla="*/ 150602 h 653441"/>
                    <a:gd name="connsiteX9" fmla="*/ 316477 w 351136"/>
                    <a:gd name="connsiteY9" fmla="*/ 115943 h 653441"/>
                    <a:gd name="connsiteX10" fmla="*/ 281818 w 351136"/>
                    <a:gd name="connsiteY10" fmla="*/ 150602 h 653441"/>
                    <a:gd name="connsiteX11" fmla="*/ 281818 w 351136"/>
                    <a:gd name="connsiteY11" fmla="*/ 312485 h 653441"/>
                    <a:gd name="connsiteX12" fmla="*/ 275346 w 351136"/>
                    <a:gd name="connsiteY12" fmla="*/ 312485 h 653441"/>
                    <a:gd name="connsiteX13" fmla="*/ 275346 w 351136"/>
                    <a:gd name="connsiteY13" fmla="*/ 112400 h 653441"/>
                    <a:gd name="connsiteX14" fmla="*/ 232518 w 351136"/>
                    <a:gd name="connsiteY14" fmla="*/ 69572 h 653441"/>
                    <a:gd name="connsiteX15" fmla="*/ 189690 w 351136"/>
                    <a:gd name="connsiteY15" fmla="*/ 112400 h 653441"/>
                    <a:gd name="connsiteX16" fmla="*/ 189690 w 351136"/>
                    <a:gd name="connsiteY16" fmla="*/ 312485 h 653441"/>
                    <a:gd name="connsiteX17" fmla="*/ 180501 w 351136"/>
                    <a:gd name="connsiteY17" fmla="*/ 312485 h 653441"/>
                    <a:gd name="connsiteX18" fmla="*/ 180501 w 351136"/>
                    <a:gd name="connsiteY18" fmla="*/ 42828 h 653441"/>
                    <a:gd name="connsiteX19" fmla="*/ 137673 w 351136"/>
                    <a:gd name="connsiteY19" fmla="*/ 0 h 653441"/>
                    <a:gd name="connsiteX20" fmla="*/ 94845 w 351136"/>
                    <a:gd name="connsiteY20" fmla="*/ 42828 h 653441"/>
                    <a:gd name="connsiteX21" fmla="*/ 94845 w 351136"/>
                    <a:gd name="connsiteY21" fmla="*/ 312485 h 653441"/>
                    <a:gd name="connsiteX22" fmla="*/ 85656 w 351136"/>
                    <a:gd name="connsiteY22" fmla="*/ 312485 h 653441"/>
                    <a:gd name="connsiteX23" fmla="*/ 85656 w 351136"/>
                    <a:gd name="connsiteY23" fmla="*/ 119121 h 653441"/>
                    <a:gd name="connsiteX24" fmla="*/ 42828 w 351136"/>
                    <a:gd name="connsiteY24" fmla="*/ 76293 h 653441"/>
                    <a:gd name="connsiteX25" fmla="*/ 0 w 351136"/>
                    <a:gd name="connsiteY25" fmla="*/ 119121 h 653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51136" h="653441">
                      <a:moveTo>
                        <a:pt x="0" y="119121"/>
                      </a:moveTo>
                      <a:lnTo>
                        <a:pt x="0" y="312485"/>
                      </a:lnTo>
                      <a:lnTo>
                        <a:pt x="0" y="449883"/>
                      </a:lnTo>
                      <a:lnTo>
                        <a:pt x="0" y="482962"/>
                      </a:lnTo>
                      <a:cubicBezTo>
                        <a:pt x="0" y="577114"/>
                        <a:pt x="76326" y="653440"/>
                        <a:pt x="170478" y="653440"/>
                      </a:cubicBezTo>
                      <a:lnTo>
                        <a:pt x="180657" y="653441"/>
                      </a:lnTo>
                      <a:cubicBezTo>
                        <a:pt x="274809" y="653441"/>
                        <a:pt x="351135" y="577115"/>
                        <a:pt x="351135" y="482963"/>
                      </a:cubicBezTo>
                      <a:lnTo>
                        <a:pt x="351135" y="354078"/>
                      </a:lnTo>
                      <a:cubicBezTo>
                        <a:pt x="351135" y="286253"/>
                        <a:pt x="351136" y="218427"/>
                        <a:pt x="351136" y="150602"/>
                      </a:cubicBezTo>
                      <a:cubicBezTo>
                        <a:pt x="351136" y="131460"/>
                        <a:pt x="335619" y="115943"/>
                        <a:pt x="316477" y="115943"/>
                      </a:cubicBezTo>
                      <a:cubicBezTo>
                        <a:pt x="297335" y="115943"/>
                        <a:pt x="281818" y="131460"/>
                        <a:pt x="281818" y="150602"/>
                      </a:cubicBezTo>
                      <a:lnTo>
                        <a:pt x="281818" y="312485"/>
                      </a:lnTo>
                      <a:lnTo>
                        <a:pt x="275346" y="312485"/>
                      </a:lnTo>
                      <a:lnTo>
                        <a:pt x="275346" y="112400"/>
                      </a:lnTo>
                      <a:cubicBezTo>
                        <a:pt x="275346" y="88747"/>
                        <a:pt x="256171" y="69572"/>
                        <a:pt x="232518" y="69572"/>
                      </a:cubicBezTo>
                      <a:cubicBezTo>
                        <a:pt x="208865" y="69572"/>
                        <a:pt x="189690" y="88747"/>
                        <a:pt x="189690" y="112400"/>
                      </a:cubicBezTo>
                      <a:lnTo>
                        <a:pt x="189690" y="312485"/>
                      </a:lnTo>
                      <a:lnTo>
                        <a:pt x="180501" y="312485"/>
                      </a:lnTo>
                      <a:lnTo>
                        <a:pt x="180501" y="42828"/>
                      </a:lnTo>
                      <a:cubicBezTo>
                        <a:pt x="180501" y="19175"/>
                        <a:pt x="161326" y="0"/>
                        <a:pt x="137673" y="0"/>
                      </a:cubicBezTo>
                      <a:cubicBezTo>
                        <a:pt x="114020" y="0"/>
                        <a:pt x="94845" y="19175"/>
                        <a:pt x="94845" y="42828"/>
                      </a:cubicBezTo>
                      <a:lnTo>
                        <a:pt x="94845" y="312485"/>
                      </a:lnTo>
                      <a:lnTo>
                        <a:pt x="85656" y="312485"/>
                      </a:lnTo>
                      <a:lnTo>
                        <a:pt x="85656" y="119121"/>
                      </a:lnTo>
                      <a:cubicBezTo>
                        <a:pt x="85656" y="95468"/>
                        <a:pt x="66481" y="76293"/>
                        <a:pt x="42828" y="76293"/>
                      </a:cubicBezTo>
                      <a:cubicBezTo>
                        <a:pt x="19175" y="76293"/>
                        <a:pt x="0" y="95468"/>
                        <a:pt x="0" y="1191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43" name="台形 742">
                <a:extLst>
                  <a:ext uri="{FF2B5EF4-FFF2-40B4-BE49-F238E27FC236}">
                    <a16:creationId xmlns:a16="http://schemas.microsoft.com/office/drawing/2014/main" id="{D1514B48-86B7-40E1-9F63-0E9A8ED4B541}"/>
                  </a:ext>
                </a:extLst>
              </p:cNvPr>
              <p:cNvSpPr/>
              <p:nvPr/>
            </p:nvSpPr>
            <p:spPr bwMode="auto">
              <a:xfrm rot="6248521" flipH="1">
                <a:off x="4869487" y="621340"/>
                <a:ext cx="370433" cy="534134"/>
              </a:xfrm>
              <a:prstGeom prst="trapezoid">
                <a:avLst>
                  <a:gd name="adj" fmla="val 27299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29" name="テキスト ボックス 728">
              <a:extLst>
                <a:ext uri="{FF2B5EF4-FFF2-40B4-BE49-F238E27FC236}">
                  <a16:creationId xmlns:a16="http://schemas.microsoft.com/office/drawing/2014/main" id="{5DD05C0E-A99B-49FB-852D-59E7B93307B1}"/>
                </a:ext>
              </a:extLst>
            </p:cNvPr>
            <p:cNvSpPr txBox="1"/>
            <p:nvPr/>
          </p:nvSpPr>
          <p:spPr>
            <a:xfrm rot="20700000">
              <a:off x="5461264" y="1131868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730" name="テキスト ボックス 729">
              <a:extLst>
                <a:ext uri="{FF2B5EF4-FFF2-40B4-BE49-F238E27FC236}">
                  <a16:creationId xmlns:a16="http://schemas.microsoft.com/office/drawing/2014/main" id="{74E69378-AB9F-4763-B7C5-841B82D6E71C}"/>
                </a:ext>
              </a:extLst>
            </p:cNvPr>
            <p:cNvSpPr txBox="1"/>
            <p:nvPr/>
          </p:nvSpPr>
          <p:spPr>
            <a:xfrm rot="900000">
              <a:off x="4067430" y="2009666"/>
              <a:ext cx="317794" cy="3616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731" name="テキスト ボックス 730">
              <a:extLst>
                <a:ext uri="{FF2B5EF4-FFF2-40B4-BE49-F238E27FC236}">
                  <a16:creationId xmlns:a16="http://schemas.microsoft.com/office/drawing/2014/main" id="{F9AC540F-AD0A-40E5-89C6-A55137933C67}"/>
                </a:ext>
              </a:extLst>
            </p:cNvPr>
            <p:cNvSpPr txBox="1"/>
            <p:nvPr/>
          </p:nvSpPr>
          <p:spPr>
            <a:xfrm rot="20711779">
              <a:off x="3680597" y="519896"/>
              <a:ext cx="243496" cy="27709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grpSp>
          <p:nvGrpSpPr>
            <p:cNvPr id="732" name="グループ化 731">
              <a:extLst>
                <a:ext uri="{FF2B5EF4-FFF2-40B4-BE49-F238E27FC236}">
                  <a16:creationId xmlns:a16="http://schemas.microsoft.com/office/drawing/2014/main" id="{27A160A5-8410-427E-83E9-25AC0FB867E5}"/>
                </a:ext>
              </a:extLst>
            </p:cNvPr>
            <p:cNvGrpSpPr/>
            <p:nvPr/>
          </p:nvGrpSpPr>
          <p:grpSpPr>
            <a:xfrm>
              <a:off x="3723878" y="-2490321"/>
              <a:ext cx="2291550" cy="2686163"/>
              <a:chOff x="3723878" y="-2490321"/>
              <a:chExt cx="2291550" cy="2686163"/>
            </a:xfrm>
          </p:grpSpPr>
          <p:sp>
            <p:nvSpPr>
              <p:cNvPr id="733" name="楕円 732">
                <a:extLst>
                  <a:ext uri="{FF2B5EF4-FFF2-40B4-BE49-F238E27FC236}">
                    <a16:creationId xmlns:a16="http://schemas.microsoft.com/office/drawing/2014/main" id="{1604DC08-009D-4999-ADE7-26AD443925E2}"/>
                  </a:ext>
                </a:extLst>
              </p:cNvPr>
              <p:cNvSpPr/>
              <p:nvPr/>
            </p:nvSpPr>
            <p:spPr bwMode="auto">
              <a:xfrm>
                <a:off x="3723878" y="-209570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2F0900CE-2D8E-43D0-ABFA-8321A609AE06}"/>
                  </a:ext>
                </a:extLst>
              </p:cNvPr>
              <p:cNvSpPr/>
              <p:nvPr/>
            </p:nvSpPr>
            <p:spPr bwMode="auto">
              <a:xfrm rot="2700000">
                <a:off x="4576480" y="-1993509"/>
                <a:ext cx="1800935" cy="807312"/>
              </a:xfrm>
              <a:custGeom>
                <a:avLst/>
                <a:gdLst>
                  <a:gd name="connsiteX0" fmla="*/ 913929 w 1827859"/>
                  <a:gd name="connsiteY0" fmla="*/ 0 h 1231279"/>
                  <a:gd name="connsiteX1" fmla="*/ 1825703 w 1827859"/>
                  <a:gd name="connsiteY1" fmla="*/ 604155 h 1231279"/>
                  <a:gd name="connsiteX2" fmla="*/ 1827859 w 1827859"/>
                  <a:gd name="connsiteY2" fmla="*/ 615640 h 1231279"/>
                  <a:gd name="connsiteX3" fmla="*/ 1825703 w 1827859"/>
                  <a:gd name="connsiteY3" fmla="*/ 627124 h 1231279"/>
                  <a:gd name="connsiteX4" fmla="*/ 913929 w 1827859"/>
                  <a:gd name="connsiteY4" fmla="*/ 1231279 h 1231279"/>
                  <a:gd name="connsiteX5" fmla="*/ 2155 w 1827859"/>
                  <a:gd name="connsiteY5" fmla="*/ 627124 h 1231279"/>
                  <a:gd name="connsiteX6" fmla="*/ 0 w 1827859"/>
                  <a:gd name="connsiteY6" fmla="*/ 615640 h 1231279"/>
                  <a:gd name="connsiteX7" fmla="*/ 2155 w 1827859"/>
                  <a:gd name="connsiteY7" fmla="*/ 604155 h 1231279"/>
                  <a:gd name="connsiteX8" fmla="*/ 913929 w 1827859"/>
                  <a:gd name="connsiteY8" fmla="*/ 0 h 1231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827859" h="1231279">
                    <a:moveTo>
                      <a:pt x="913929" y="0"/>
                    </a:moveTo>
                    <a:cubicBezTo>
                      <a:pt x="1363680" y="0"/>
                      <a:pt x="1738920" y="259365"/>
                      <a:pt x="1825703" y="604155"/>
                    </a:cubicBezTo>
                    <a:lnTo>
                      <a:pt x="1827859" y="615640"/>
                    </a:lnTo>
                    <a:lnTo>
                      <a:pt x="1825703" y="627124"/>
                    </a:lnTo>
                    <a:cubicBezTo>
                      <a:pt x="1738920" y="971914"/>
                      <a:pt x="1363680" y="1231279"/>
                      <a:pt x="913929" y="1231279"/>
                    </a:cubicBezTo>
                    <a:cubicBezTo>
                      <a:pt x="464178" y="1231279"/>
                      <a:pt x="88938" y="971914"/>
                      <a:pt x="2155" y="627124"/>
                    </a:cubicBezTo>
                    <a:lnTo>
                      <a:pt x="0" y="615640"/>
                    </a:lnTo>
                    <a:lnTo>
                      <a:pt x="2155" y="604155"/>
                    </a:lnTo>
                    <a:cubicBezTo>
                      <a:pt x="88938" y="259365"/>
                      <a:pt x="464178" y="0"/>
                      <a:pt x="9139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5" name="月 734">
                <a:extLst>
                  <a:ext uri="{FF2B5EF4-FFF2-40B4-BE49-F238E27FC236}">
                    <a16:creationId xmlns:a16="http://schemas.microsoft.com/office/drawing/2014/main" id="{FA15F2E9-27A8-4F94-96E6-F15A06E0F08D}"/>
                  </a:ext>
                </a:extLst>
              </p:cNvPr>
              <p:cNvSpPr/>
              <p:nvPr/>
            </p:nvSpPr>
            <p:spPr bwMode="auto">
              <a:xfrm rot="2576229">
                <a:off x="3990176" y="-2472719"/>
                <a:ext cx="546655" cy="1424471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36" name="月 735">
                <a:extLst>
                  <a:ext uri="{FF2B5EF4-FFF2-40B4-BE49-F238E27FC236}">
                    <a16:creationId xmlns:a16="http://schemas.microsoft.com/office/drawing/2014/main" id="{900DDEA7-2A96-48FB-BAD1-F8752BD57B74}"/>
                  </a:ext>
                </a:extLst>
              </p:cNvPr>
              <p:cNvSpPr/>
              <p:nvPr/>
            </p:nvSpPr>
            <p:spPr bwMode="auto">
              <a:xfrm rot="5400000">
                <a:off x="4183761" y="-1523226"/>
                <a:ext cx="126936" cy="817253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月 736">
                <a:extLst>
                  <a:ext uri="{FF2B5EF4-FFF2-40B4-BE49-F238E27FC236}">
                    <a16:creationId xmlns:a16="http://schemas.microsoft.com/office/drawing/2014/main" id="{D9E81B52-CC1B-4811-BB09-DB13B370FE7D}"/>
                  </a:ext>
                </a:extLst>
              </p:cNvPr>
              <p:cNvSpPr/>
              <p:nvPr/>
            </p:nvSpPr>
            <p:spPr bwMode="auto">
              <a:xfrm rot="5400000">
                <a:off x="5410582" y="-1523226"/>
                <a:ext cx="126938" cy="817253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月 737">
                <a:extLst>
                  <a:ext uri="{FF2B5EF4-FFF2-40B4-BE49-F238E27FC236}">
                    <a16:creationId xmlns:a16="http://schemas.microsoft.com/office/drawing/2014/main" id="{AEE62FA3-95A0-4D1D-B1F1-B0039D5A92B7}"/>
                  </a:ext>
                </a:extLst>
              </p:cNvPr>
              <p:cNvSpPr/>
              <p:nvPr/>
            </p:nvSpPr>
            <p:spPr bwMode="auto">
              <a:xfrm rot="16200000">
                <a:off x="4828267" y="-466296"/>
                <a:ext cx="82482" cy="215320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9" name="月 738">
                <a:extLst>
                  <a:ext uri="{FF2B5EF4-FFF2-40B4-BE49-F238E27FC236}">
                    <a16:creationId xmlns:a16="http://schemas.microsoft.com/office/drawing/2014/main" id="{093D80D0-75C7-4297-BC8D-733A1063B68B}"/>
                  </a:ext>
                </a:extLst>
              </p:cNvPr>
              <p:cNvSpPr/>
              <p:nvPr/>
            </p:nvSpPr>
            <p:spPr bwMode="auto">
              <a:xfrm rot="16200000">
                <a:off x="4806040" y="-523743"/>
                <a:ext cx="126936" cy="817253"/>
              </a:xfrm>
              <a:prstGeom prst="moon">
                <a:avLst>
                  <a:gd name="adj" fmla="val 23736"/>
                </a:avLst>
              </a:pr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B20F5F02-8C06-4174-942A-FFEEA9D58F52}"/>
                  </a:ext>
                </a:extLst>
              </p:cNvPr>
              <p:cNvSpPr/>
              <p:nvPr/>
            </p:nvSpPr>
            <p:spPr bwMode="auto">
              <a:xfrm rot="16200000">
                <a:off x="5342772" y="-1186725"/>
                <a:ext cx="167572" cy="656677"/>
              </a:xfrm>
              <a:custGeom>
                <a:avLst/>
                <a:gdLst>
                  <a:gd name="connsiteX0" fmla="*/ 154477 w 154477"/>
                  <a:gd name="connsiteY0" fmla="*/ 0 h 479130"/>
                  <a:gd name="connsiteX1" fmla="*/ 62115 w 154477"/>
                  <a:gd name="connsiteY1" fmla="*/ 205680 h 479130"/>
                  <a:gd name="connsiteX2" fmla="*/ 154477 w 154477"/>
                  <a:gd name="connsiteY2" fmla="*/ 411360 h 479130"/>
                  <a:gd name="connsiteX3" fmla="*/ 102799 w 154477"/>
                  <a:gd name="connsiteY3" fmla="*/ 397469 h 479130"/>
                  <a:gd name="connsiteX4" fmla="*/ 99324 w 154477"/>
                  <a:gd name="connsiteY4" fmla="*/ 431723 h 479130"/>
                  <a:gd name="connsiteX5" fmla="*/ 110621 w 154477"/>
                  <a:gd name="connsiteY5" fmla="*/ 474185 h 479130"/>
                  <a:gd name="connsiteX6" fmla="*/ 78514 w 154477"/>
                  <a:gd name="connsiteY6" fmla="*/ 445427 h 479130"/>
                  <a:gd name="connsiteX7" fmla="*/ 71400 w 154477"/>
                  <a:gd name="connsiteY7" fmla="*/ 431903 h 479130"/>
                  <a:gd name="connsiteX8" fmla="*/ 81097 w 154477"/>
                  <a:gd name="connsiteY8" fmla="*/ 479130 h 479130"/>
                  <a:gd name="connsiteX9" fmla="*/ 38569 w 154477"/>
                  <a:gd name="connsiteY9" fmla="*/ 341072 h 479130"/>
                  <a:gd name="connsiteX10" fmla="*/ 39624 w 154477"/>
                  <a:gd name="connsiteY10" fmla="*/ 340017 h 479130"/>
                  <a:gd name="connsiteX11" fmla="*/ 12140 w 154477"/>
                  <a:gd name="connsiteY11" fmla="*/ 285740 h 479130"/>
                  <a:gd name="connsiteX12" fmla="*/ 0 w 154477"/>
                  <a:gd name="connsiteY12" fmla="*/ 205680 h 479130"/>
                  <a:gd name="connsiteX13" fmla="*/ 154477 w 154477"/>
                  <a:gd name="connsiteY13" fmla="*/ 0 h 479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4477" h="479130">
                    <a:moveTo>
                      <a:pt x="154477" y="0"/>
                    </a:moveTo>
                    <a:cubicBezTo>
                      <a:pt x="97598" y="40692"/>
                      <a:pt x="62115" y="119708"/>
                      <a:pt x="62115" y="205680"/>
                    </a:cubicBezTo>
                    <a:cubicBezTo>
                      <a:pt x="62115" y="291652"/>
                      <a:pt x="97598" y="370668"/>
                      <a:pt x="154477" y="411360"/>
                    </a:cubicBezTo>
                    <a:lnTo>
                      <a:pt x="102799" y="397469"/>
                    </a:lnTo>
                    <a:lnTo>
                      <a:pt x="99324" y="431723"/>
                    </a:lnTo>
                    <a:cubicBezTo>
                      <a:pt x="100499" y="445905"/>
                      <a:pt x="104257" y="460269"/>
                      <a:pt x="110621" y="474185"/>
                    </a:cubicBezTo>
                    <a:cubicBezTo>
                      <a:pt x="97837" y="466226"/>
                      <a:pt x="87059" y="456393"/>
                      <a:pt x="78514" y="445427"/>
                    </a:cubicBezTo>
                    <a:lnTo>
                      <a:pt x="71400" y="431903"/>
                    </a:lnTo>
                    <a:lnTo>
                      <a:pt x="81097" y="479130"/>
                    </a:lnTo>
                    <a:cubicBezTo>
                      <a:pt x="29960" y="447293"/>
                      <a:pt x="10920" y="385482"/>
                      <a:pt x="38569" y="341072"/>
                    </a:cubicBezTo>
                    <a:lnTo>
                      <a:pt x="39624" y="340017"/>
                    </a:lnTo>
                    <a:lnTo>
                      <a:pt x="12140" y="285740"/>
                    </a:lnTo>
                    <a:cubicBezTo>
                      <a:pt x="4323" y="261133"/>
                      <a:pt x="0" y="234079"/>
                      <a:pt x="0" y="205680"/>
                    </a:cubicBezTo>
                    <a:cubicBezTo>
                      <a:pt x="0" y="92086"/>
                      <a:pt x="69162" y="0"/>
                      <a:pt x="15447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9BC4E808-6EB0-4F23-B98E-B7C966CC4CE4}"/>
                  </a:ext>
                </a:extLst>
              </p:cNvPr>
              <p:cNvSpPr/>
              <p:nvPr/>
            </p:nvSpPr>
            <p:spPr bwMode="auto">
              <a:xfrm rot="5400000" flipH="1">
                <a:off x="4173290" y="-1186727"/>
                <a:ext cx="167572" cy="656677"/>
              </a:xfrm>
              <a:custGeom>
                <a:avLst/>
                <a:gdLst>
                  <a:gd name="connsiteX0" fmla="*/ 154477 w 154477"/>
                  <a:gd name="connsiteY0" fmla="*/ 0 h 479130"/>
                  <a:gd name="connsiteX1" fmla="*/ 62115 w 154477"/>
                  <a:gd name="connsiteY1" fmla="*/ 205680 h 479130"/>
                  <a:gd name="connsiteX2" fmla="*/ 154477 w 154477"/>
                  <a:gd name="connsiteY2" fmla="*/ 411360 h 479130"/>
                  <a:gd name="connsiteX3" fmla="*/ 102799 w 154477"/>
                  <a:gd name="connsiteY3" fmla="*/ 397469 h 479130"/>
                  <a:gd name="connsiteX4" fmla="*/ 99324 w 154477"/>
                  <a:gd name="connsiteY4" fmla="*/ 431723 h 479130"/>
                  <a:gd name="connsiteX5" fmla="*/ 110621 w 154477"/>
                  <a:gd name="connsiteY5" fmla="*/ 474185 h 479130"/>
                  <a:gd name="connsiteX6" fmla="*/ 78514 w 154477"/>
                  <a:gd name="connsiteY6" fmla="*/ 445427 h 479130"/>
                  <a:gd name="connsiteX7" fmla="*/ 71400 w 154477"/>
                  <a:gd name="connsiteY7" fmla="*/ 431903 h 479130"/>
                  <a:gd name="connsiteX8" fmla="*/ 81097 w 154477"/>
                  <a:gd name="connsiteY8" fmla="*/ 479130 h 479130"/>
                  <a:gd name="connsiteX9" fmla="*/ 38569 w 154477"/>
                  <a:gd name="connsiteY9" fmla="*/ 341072 h 479130"/>
                  <a:gd name="connsiteX10" fmla="*/ 39624 w 154477"/>
                  <a:gd name="connsiteY10" fmla="*/ 340017 h 479130"/>
                  <a:gd name="connsiteX11" fmla="*/ 12140 w 154477"/>
                  <a:gd name="connsiteY11" fmla="*/ 285740 h 479130"/>
                  <a:gd name="connsiteX12" fmla="*/ 0 w 154477"/>
                  <a:gd name="connsiteY12" fmla="*/ 205680 h 479130"/>
                  <a:gd name="connsiteX13" fmla="*/ 154477 w 154477"/>
                  <a:gd name="connsiteY13" fmla="*/ 0 h 4791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54477" h="479130">
                    <a:moveTo>
                      <a:pt x="154477" y="0"/>
                    </a:moveTo>
                    <a:cubicBezTo>
                      <a:pt x="97598" y="40692"/>
                      <a:pt x="62115" y="119708"/>
                      <a:pt x="62115" y="205680"/>
                    </a:cubicBezTo>
                    <a:cubicBezTo>
                      <a:pt x="62115" y="291652"/>
                      <a:pt x="97598" y="370668"/>
                      <a:pt x="154477" y="411360"/>
                    </a:cubicBezTo>
                    <a:lnTo>
                      <a:pt x="102799" y="397469"/>
                    </a:lnTo>
                    <a:lnTo>
                      <a:pt x="99324" y="431723"/>
                    </a:lnTo>
                    <a:cubicBezTo>
                      <a:pt x="100499" y="445905"/>
                      <a:pt x="104257" y="460269"/>
                      <a:pt x="110621" y="474185"/>
                    </a:cubicBezTo>
                    <a:cubicBezTo>
                      <a:pt x="97837" y="466226"/>
                      <a:pt x="87059" y="456393"/>
                      <a:pt x="78514" y="445427"/>
                    </a:cubicBezTo>
                    <a:lnTo>
                      <a:pt x="71400" y="431903"/>
                    </a:lnTo>
                    <a:lnTo>
                      <a:pt x="81097" y="479130"/>
                    </a:lnTo>
                    <a:cubicBezTo>
                      <a:pt x="29960" y="447293"/>
                      <a:pt x="10920" y="385482"/>
                      <a:pt x="38569" y="341072"/>
                    </a:cubicBezTo>
                    <a:lnTo>
                      <a:pt x="39624" y="340017"/>
                    </a:lnTo>
                    <a:lnTo>
                      <a:pt x="12140" y="285740"/>
                    </a:lnTo>
                    <a:cubicBezTo>
                      <a:pt x="4323" y="261133"/>
                      <a:pt x="0" y="234079"/>
                      <a:pt x="0" y="205680"/>
                    </a:cubicBezTo>
                    <a:cubicBezTo>
                      <a:pt x="0" y="92086"/>
                      <a:pt x="69162" y="0"/>
                      <a:pt x="15447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64" name="グループ化 763">
            <a:extLst>
              <a:ext uri="{FF2B5EF4-FFF2-40B4-BE49-F238E27FC236}">
                <a16:creationId xmlns:a16="http://schemas.microsoft.com/office/drawing/2014/main" id="{09DB5EB2-9840-4F67-BBDF-69AC415D4046}"/>
              </a:ext>
            </a:extLst>
          </p:cNvPr>
          <p:cNvGrpSpPr>
            <a:grpSpLocks noChangeAspect="1"/>
          </p:cNvGrpSpPr>
          <p:nvPr/>
        </p:nvGrpSpPr>
        <p:grpSpPr>
          <a:xfrm>
            <a:off x="7967330" y="4618932"/>
            <a:ext cx="1171919" cy="1706605"/>
            <a:chOff x="2292149" y="3429171"/>
            <a:chExt cx="3331633" cy="4851684"/>
          </a:xfrm>
        </p:grpSpPr>
        <p:sp>
          <p:nvSpPr>
            <p:cNvPr id="765" name="台形 764">
              <a:extLst>
                <a:ext uri="{FF2B5EF4-FFF2-40B4-BE49-F238E27FC236}">
                  <a16:creationId xmlns:a16="http://schemas.microsoft.com/office/drawing/2014/main" id="{BA18AD35-1EDD-410A-A85F-393B21CB9687}"/>
                </a:ext>
              </a:extLst>
            </p:cNvPr>
            <p:cNvSpPr/>
            <p:nvPr/>
          </p:nvSpPr>
          <p:spPr bwMode="auto">
            <a:xfrm rot="12936839">
              <a:off x="3657775" y="6189864"/>
              <a:ext cx="202799" cy="344490"/>
            </a:xfrm>
            <a:prstGeom prst="trapezoid">
              <a:avLst>
                <a:gd name="adj" fmla="val 29284"/>
              </a:avLst>
            </a:prstGeom>
            <a:solidFill>
              <a:srgbClr val="FF99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66" name="グループ化 765">
              <a:extLst>
                <a:ext uri="{FF2B5EF4-FFF2-40B4-BE49-F238E27FC236}">
                  <a16:creationId xmlns:a16="http://schemas.microsoft.com/office/drawing/2014/main" id="{E6F620CF-31E8-4786-9FAC-C20D3A98F3BA}"/>
                </a:ext>
              </a:extLst>
            </p:cNvPr>
            <p:cNvGrpSpPr/>
            <p:nvPr/>
          </p:nvGrpSpPr>
          <p:grpSpPr>
            <a:xfrm>
              <a:off x="3700456" y="7338241"/>
              <a:ext cx="1160810" cy="942614"/>
              <a:chOff x="15005426" y="10892575"/>
              <a:chExt cx="1160810" cy="942614"/>
            </a:xfrm>
          </p:grpSpPr>
          <p:sp>
            <p:nvSpPr>
              <p:cNvPr id="826" name="四角形: 角を丸くする 825">
                <a:extLst>
                  <a:ext uri="{FF2B5EF4-FFF2-40B4-BE49-F238E27FC236}">
                    <a16:creationId xmlns:a16="http://schemas.microsoft.com/office/drawing/2014/main" id="{F0C47630-28D0-44B9-9E1A-82587F452A65}"/>
                  </a:ext>
                </a:extLst>
              </p:cNvPr>
              <p:cNvSpPr/>
              <p:nvPr/>
            </p:nvSpPr>
            <p:spPr bwMode="auto">
              <a:xfrm rot="19800000">
                <a:off x="15887148" y="11236969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7" name="四角形: 角を丸くする 826">
                <a:extLst>
                  <a:ext uri="{FF2B5EF4-FFF2-40B4-BE49-F238E27FC236}">
                    <a16:creationId xmlns:a16="http://schemas.microsoft.com/office/drawing/2014/main" id="{54C59151-9816-4FB1-B8BE-CC39230847A5}"/>
                  </a:ext>
                </a:extLst>
              </p:cNvPr>
              <p:cNvSpPr/>
              <p:nvPr/>
            </p:nvSpPr>
            <p:spPr bwMode="auto">
              <a:xfrm rot="19800000">
                <a:off x="15799120" y="11031972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8" name="四角形: 角を丸くする 827">
                <a:extLst>
                  <a:ext uri="{FF2B5EF4-FFF2-40B4-BE49-F238E27FC236}">
                    <a16:creationId xmlns:a16="http://schemas.microsoft.com/office/drawing/2014/main" id="{09E70545-0D25-430C-8FC1-6A987B2B26C6}"/>
                  </a:ext>
                </a:extLst>
              </p:cNvPr>
              <p:cNvSpPr/>
              <p:nvPr/>
            </p:nvSpPr>
            <p:spPr bwMode="auto">
              <a:xfrm rot="19800000">
                <a:off x="15745638" y="10892575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9" name="四角形: 角を丸くする 828">
                <a:extLst>
                  <a:ext uri="{FF2B5EF4-FFF2-40B4-BE49-F238E27FC236}">
                    <a16:creationId xmlns:a16="http://schemas.microsoft.com/office/drawing/2014/main" id="{7C5977A3-F047-4486-8A17-98216A3F4295}"/>
                  </a:ext>
                </a:extLst>
              </p:cNvPr>
              <p:cNvSpPr/>
              <p:nvPr/>
            </p:nvSpPr>
            <p:spPr bwMode="auto">
              <a:xfrm>
                <a:off x="15309168" y="11036727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C0B09B56-393F-4D15-A5E5-EA43379DF9F4}"/>
                  </a:ext>
                </a:extLst>
              </p:cNvPr>
              <p:cNvSpPr/>
              <p:nvPr/>
            </p:nvSpPr>
            <p:spPr bwMode="auto">
              <a:xfrm>
                <a:off x="15005426" y="11655169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四角形: 角を丸くする 830">
                <a:extLst>
                  <a:ext uri="{FF2B5EF4-FFF2-40B4-BE49-F238E27FC236}">
                    <a16:creationId xmlns:a16="http://schemas.microsoft.com/office/drawing/2014/main" id="{5AFF0883-3EBA-4C5A-8DBE-7BA4161600C2}"/>
                  </a:ext>
                </a:extLst>
              </p:cNvPr>
              <p:cNvSpPr/>
              <p:nvPr/>
            </p:nvSpPr>
            <p:spPr bwMode="auto">
              <a:xfrm>
                <a:off x="15309168" y="11344079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7" name="台形 766">
              <a:extLst>
                <a:ext uri="{FF2B5EF4-FFF2-40B4-BE49-F238E27FC236}">
                  <a16:creationId xmlns:a16="http://schemas.microsoft.com/office/drawing/2014/main" id="{13143AF4-13C2-4D39-90C4-5DC7A52D6DD9}"/>
                </a:ext>
              </a:extLst>
            </p:cNvPr>
            <p:cNvSpPr/>
            <p:nvPr/>
          </p:nvSpPr>
          <p:spPr bwMode="auto">
            <a:xfrm rot="19800000" flipH="1">
              <a:off x="4630742" y="6077280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68" name="フローチャート: 論理積ゲート 767">
              <a:extLst>
                <a:ext uri="{FF2B5EF4-FFF2-40B4-BE49-F238E27FC236}">
                  <a16:creationId xmlns:a16="http://schemas.microsoft.com/office/drawing/2014/main" id="{297AAC7D-DCEC-4CF5-8BF9-BE77E99CC45F}"/>
                </a:ext>
              </a:extLst>
            </p:cNvPr>
            <p:cNvSpPr/>
            <p:nvPr/>
          </p:nvSpPr>
          <p:spPr bwMode="auto">
            <a:xfrm rot="16200000">
              <a:off x="3019125" y="3429171"/>
              <a:ext cx="2519760" cy="2519760"/>
            </a:xfrm>
            <a:prstGeom prst="flowChartDelay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9" name="楕円 768">
              <a:extLst>
                <a:ext uri="{FF2B5EF4-FFF2-40B4-BE49-F238E27FC236}">
                  <a16:creationId xmlns:a16="http://schemas.microsoft.com/office/drawing/2014/main" id="{1670D4F7-4F4C-46EE-B321-58C3E4C83FB3}"/>
                </a:ext>
              </a:extLst>
            </p:cNvPr>
            <p:cNvSpPr/>
            <p:nvPr/>
          </p:nvSpPr>
          <p:spPr bwMode="auto">
            <a:xfrm rot="20700000">
              <a:off x="2961522" y="4647825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0" name="台形 769">
              <a:extLst>
                <a:ext uri="{FF2B5EF4-FFF2-40B4-BE49-F238E27FC236}">
                  <a16:creationId xmlns:a16="http://schemas.microsoft.com/office/drawing/2014/main" id="{76967F77-4D19-44AE-BB64-2084F8737F38}"/>
                </a:ext>
              </a:extLst>
            </p:cNvPr>
            <p:cNvSpPr/>
            <p:nvPr/>
          </p:nvSpPr>
          <p:spPr bwMode="auto">
            <a:xfrm rot="10800000" flipV="1">
              <a:off x="3789797" y="6854957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1" name="フリーフォーム: 図形 770">
              <a:extLst>
                <a:ext uri="{FF2B5EF4-FFF2-40B4-BE49-F238E27FC236}">
                  <a16:creationId xmlns:a16="http://schemas.microsoft.com/office/drawing/2014/main" id="{39459E26-0B55-4A74-9329-8DF2504CC92A}"/>
                </a:ext>
              </a:extLst>
            </p:cNvPr>
            <p:cNvSpPr/>
            <p:nvPr/>
          </p:nvSpPr>
          <p:spPr bwMode="auto">
            <a:xfrm>
              <a:off x="3812283" y="5981726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06751 w 922490"/>
                <a:gd name="connsiteY5" fmla="*/ 981625 h 981625"/>
                <a:gd name="connsiteX6" fmla="*/ 0 w 922490"/>
                <a:gd name="connsiteY6" fmla="*/ 981625 h 981625"/>
                <a:gd name="connsiteX7" fmla="*/ 0 w 922490"/>
                <a:gd name="connsiteY7" fmla="*/ 292715 h 981625"/>
                <a:gd name="connsiteX8" fmla="*/ 292715 w 922490"/>
                <a:gd name="connsiteY8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0 w 922490"/>
                <a:gd name="connsiteY5" fmla="*/ 981625 h 981625"/>
                <a:gd name="connsiteX6" fmla="*/ 0 w 922490"/>
                <a:gd name="connsiteY6" fmla="*/ 292715 h 981625"/>
                <a:gd name="connsiteX7" fmla="*/ 292715 w 922490"/>
                <a:gd name="connsiteY7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0 w 922490"/>
                <a:gd name="connsiteY4" fmla="*/ 981625 h 981625"/>
                <a:gd name="connsiteX5" fmla="*/ 0 w 922490"/>
                <a:gd name="connsiteY5" fmla="*/ 292715 h 981625"/>
                <a:gd name="connsiteX6" fmla="*/ 292715 w 922490"/>
                <a:gd name="connsiteY6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2" name="フリーフォーム: 図形 771">
              <a:extLst>
                <a:ext uri="{FF2B5EF4-FFF2-40B4-BE49-F238E27FC236}">
                  <a16:creationId xmlns:a16="http://schemas.microsoft.com/office/drawing/2014/main" id="{E8934155-8854-48FB-8849-9FC7B713FBCD}"/>
                </a:ext>
              </a:extLst>
            </p:cNvPr>
            <p:cNvSpPr/>
            <p:nvPr/>
          </p:nvSpPr>
          <p:spPr bwMode="auto">
            <a:xfrm>
              <a:off x="4093539" y="5626126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3" name="楕円 772">
              <a:extLst>
                <a:ext uri="{FF2B5EF4-FFF2-40B4-BE49-F238E27FC236}">
                  <a16:creationId xmlns:a16="http://schemas.microsoft.com/office/drawing/2014/main" id="{D04219F5-E73F-4B19-AE87-510E5D5E92EA}"/>
                </a:ext>
              </a:extLst>
            </p:cNvPr>
            <p:cNvSpPr/>
            <p:nvPr/>
          </p:nvSpPr>
          <p:spPr bwMode="auto">
            <a:xfrm rot="900000" flipH="1">
              <a:off x="5075877" y="4647824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4" name="二等辺三角形 1">
              <a:extLst>
                <a:ext uri="{FF2B5EF4-FFF2-40B4-BE49-F238E27FC236}">
                  <a16:creationId xmlns:a16="http://schemas.microsoft.com/office/drawing/2014/main" id="{378F9B06-8B0F-4603-829E-9901D6878539}"/>
                </a:ext>
              </a:extLst>
            </p:cNvPr>
            <p:cNvSpPr/>
            <p:nvPr/>
          </p:nvSpPr>
          <p:spPr bwMode="auto">
            <a:xfrm>
              <a:off x="4015182" y="5994558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5" name="二等辺三角形 1">
              <a:extLst>
                <a:ext uri="{FF2B5EF4-FFF2-40B4-BE49-F238E27FC236}">
                  <a16:creationId xmlns:a16="http://schemas.microsoft.com/office/drawing/2014/main" id="{479972B0-5D39-47BB-A5D4-BADD668510C5}"/>
                </a:ext>
              </a:extLst>
            </p:cNvPr>
            <p:cNvSpPr/>
            <p:nvPr/>
          </p:nvSpPr>
          <p:spPr bwMode="auto">
            <a:xfrm flipH="1">
              <a:off x="4275733" y="5994557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76" name="グループ化 775">
              <a:extLst>
                <a:ext uri="{FF2B5EF4-FFF2-40B4-BE49-F238E27FC236}">
                  <a16:creationId xmlns:a16="http://schemas.microsoft.com/office/drawing/2014/main" id="{F32018F5-71F0-4B32-9DF5-31CB5ABDAC2A}"/>
                </a:ext>
              </a:extLst>
            </p:cNvPr>
            <p:cNvGrpSpPr/>
            <p:nvPr/>
          </p:nvGrpSpPr>
          <p:grpSpPr>
            <a:xfrm>
              <a:off x="4088385" y="6063027"/>
              <a:ext cx="372505" cy="539963"/>
              <a:chOff x="6912424" y="6324828"/>
              <a:chExt cx="449175" cy="539963"/>
            </a:xfrm>
          </p:grpSpPr>
          <p:sp>
            <p:nvSpPr>
              <p:cNvPr id="821" name="二等辺三角形 2">
                <a:extLst>
                  <a:ext uri="{FF2B5EF4-FFF2-40B4-BE49-F238E27FC236}">
                    <a16:creationId xmlns:a16="http://schemas.microsoft.com/office/drawing/2014/main" id="{50F84C88-B7D0-4937-B6CE-D996A9F60BFA}"/>
                  </a:ext>
                </a:extLst>
              </p:cNvPr>
              <p:cNvSpPr/>
              <p:nvPr/>
            </p:nvSpPr>
            <p:spPr bwMode="auto">
              <a:xfrm rot="900000">
                <a:off x="6940741" y="6413350"/>
                <a:ext cx="191354" cy="451441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  <a:gd name="connsiteX0" fmla="*/ 5 w 813345"/>
                  <a:gd name="connsiteY0" fmla="*/ 677462 h 762145"/>
                  <a:gd name="connsiteX1" fmla="*/ 718149 w 813345"/>
                  <a:gd name="connsiteY1" fmla="*/ 0 h 762145"/>
                  <a:gd name="connsiteX2" fmla="*/ 727589 w 813345"/>
                  <a:gd name="connsiteY2" fmla="*/ 677462 h 762145"/>
                  <a:gd name="connsiteX3" fmla="*/ 5 w 813345"/>
                  <a:gd name="connsiteY3" fmla="*/ 677462 h 762145"/>
                  <a:gd name="connsiteX0" fmla="*/ 24 w 813360"/>
                  <a:gd name="connsiteY0" fmla="*/ 677462 h 762143"/>
                  <a:gd name="connsiteX1" fmla="*/ 718168 w 813360"/>
                  <a:gd name="connsiteY1" fmla="*/ 0 h 762143"/>
                  <a:gd name="connsiteX2" fmla="*/ 727608 w 813360"/>
                  <a:gd name="connsiteY2" fmla="*/ 677462 h 762143"/>
                  <a:gd name="connsiteX3" fmla="*/ 24 w 813360"/>
                  <a:gd name="connsiteY3" fmla="*/ 677462 h 762143"/>
                  <a:gd name="connsiteX0" fmla="*/ 24 w 754732"/>
                  <a:gd name="connsiteY0" fmla="*/ 677462 h 762145"/>
                  <a:gd name="connsiteX1" fmla="*/ 718168 w 754732"/>
                  <a:gd name="connsiteY1" fmla="*/ 0 h 762145"/>
                  <a:gd name="connsiteX2" fmla="*/ 727608 w 754732"/>
                  <a:gd name="connsiteY2" fmla="*/ 677462 h 762145"/>
                  <a:gd name="connsiteX3" fmla="*/ 24 w 754732"/>
                  <a:gd name="connsiteY3" fmla="*/ 677462 h 762145"/>
                  <a:gd name="connsiteX0" fmla="*/ 24 w 754732"/>
                  <a:gd name="connsiteY0" fmla="*/ 677462 h 762143"/>
                  <a:gd name="connsiteX1" fmla="*/ 718168 w 754732"/>
                  <a:gd name="connsiteY1" fmla="*/ 0 h 762143"/>
                  <a:gd name="connsiteX2" fmla="*/ 727608 w 754732"/>
                  <a:gd name="connsiteY2" fmla="*/ 677462 h 762143"/>
                  <a:gd name="connsiteX3" fmla="*/ 24 w 754732"/>
                  <a:gd name="connsiteY3" fmla="*/ 677462 h 762143"/>
                  <a:gd name="connsiteX0" fmla="*/ 24 w 754732"/>
                  <a:gd name="connsiteY0" fmla="*/ 677462 h 744266"/>
                  <a:gd name="connsiteX1" fmla="*/ 718168 w 754732"/>
                  <a:gd name="connsiteY1" fmla="*/ 0 h 744266"/>
                  <a:gd name="connsiteX2" fmla="*/ 727608 w 754732"/>
                  <a:gd name="connsiteY2" fmla="*/ 677462 h 744266"/>
                  <a:gd name="connsiteX3" fmla="*/ 24 w 754732"/>
                  <a:gd name="connsiteY3" fmla="*/ 677462 h 744266"/>
                  <a:gd name="connsiteX0" fmla="*/ 19 w 771082"/>
                  <a:gd name="connsiteY0" fmla="*/ 729733 h 773343"/>
                  <a:gd name="connsiteX1" fmla="*/ 733633 w 771082"/>
                  <a:gd name="connsiteY1" fmla="*/ 0 h 773343"/>
                  <a:gd name="connsiteX2" fmla="*/ 743073 w 771082"/>
                  <a:gd name="connsiteY2" fmla="*/ 677462 h 773343"/>
                  <a:gd name="connsiteX3" fmla="*/ 19 w 771082"/>
                  <a:gd name="connsiteY3" fmla="*/ 729733 h 773343"/>
                  <a:gd name="connsiteX0" fmla="*/ 19 w 743073"/>
                  <a:gd name="connsiteY0" fmla="*/ 729733 h 773343"/>
                  <a:gd name="connsiteX1" fmla="*/ 733633 w 743073"/>
                  <a:gd name="connsiteY1" fmla="*/ 0 h 773343"/>
                  <a:gd name="connsiteX2" fmla="*/ 743073 w 743073"/>
                  <a:gd name="connsiteY2" fmla="*/ 677462 h 773343"/>
                  <a:gd name="connsiteX3" fmla="*/ 19 w 743073"/>
                  <a:gd name="connsiteY3" fmla="*/ 729733 h 773343"/>
                  <a:gd name="connsiteX0" fmla="*/ 19 w 743073"/>
                  <a:gd name="connsiteY0" fmla="*/ 729733 h 762852"/>
                  <a:gd name="connsiteX1" fmla="*/ 733633 w 743073"/>
                  <a:gd name="connsiteY1" fmla="*/ 0 h 762852"/>
                  <a:gd name="connsiteX2" fmla="*/ 743073 w 743073"/>
                  <a:gd name="connsiteY2" fmla="*/ 677462 h 762852"/>
                  <a:gd name="connsiteX3" fmla="*/ 19 w 743073"/>
                  <a:gd name="connsiteY3" fmla="*/ 729733 h 762852"/>
                  <a:gd name="connsiteX0" fmla="*/ 588 w 743642"/>
                  <a:gd name="connsiteY0" fmla="*/ 781932 h 815049"/>
                  <a:gd name="connsiteX1" fmla="*/ 610378 w 743642"/>
                  <a:gd name="connsiteY1" fmla="*/ 1 h 815049"/>
                  <a:gd name="connsiteX2" fmla="*/ 743642 w 743642"/>
                  <a:gd name="connsiteY2" fmla="*/ 729661 h 815049"/>
                  <a:gd name="connsiteX3" fmla="*/ 588 w 743642"/>
                  <a:gd name="connsiteY3" fmla="*/ 781932 h 815049"/>
                  <a:gd name="connsiteX0" fmla="*/ 588 w 743642"/>
                  <a:gd name="connsiteY0" fmla="*/ 781930 h 815049"/>
                  <a:gd name="connsiteX1" fmla="*/ 610378 w 743642"/>
                  <a:gd name="connsiteY1" fmla="*/ -1 h 815049"/>
                  <a:gd name="connsiteX2" fmla="*/ 743642 w 743642"/>
                  <a:gd name="connsiteY2" fmla="*/ 729659 h 815049"/>
                  <a:gd name="connsiteX3" fmla="*/ 588 w 743642"/>
                  <a:gd name="connsiteY3" fmla="*/ 781930 h 815049"/>
                  <a:gd name="connsiteX0" fmla="*/ 8 w 743062"/>
                  <a:gd name="connsiteY0" fmla="*/ 781932 h 815049"/>
                  <a:gd name="connsiteX1" fmla="*/ 609798 w 743062"/>
                  <a:gd name="connsiteY1" fmla="*/ 1 h 815049"/>
                  <a:gd name="connsiteX2" fmla="*/ 743062 w 743062"/>
                  <a:gd name="connsiteY2" fmla="*/ 729661 h 815049"/>
                  <a:gd name="connsiteX3" fmla="*/ 8 w 743062"/>
                  <a:gd name="connsiteY3" fmla="*/ 781932 h 815049"/>
                  <a:gd name="connsiteX0" fmla="*/ 8 w 743062"/>
                  <a:gd name="connsiteY0" fmla="*/ 781930 h 815049"/>
                  <a:gd name="connsiteX1" fmla="*/ 609798 w 743062"/>
                  <a:gd name="connsiteY1" fmla="*/ -1 h 815049"/>
                  <a:gd name="connsiteX2" fmla="*/ 743062 w 743062"/>
                  <a:gd name="connsiteY2" fmla="*/ 729659 h 815049"/>
                  <a:gd name="connsiteX3" fmla="*/ 8 w 743062"/>
                  <a:gd name="connsiteY3" fmla="*/ 781930 h 815049"/>
                  <a:gd name="connsiteX0" fmla="*/ 8 w 837322"/>
                  <a:gd name="connsiteY0" fmla="*/ 781932 h 821255"/>
                  <a:gd name="connsiteX1" fmla="*/ 609798 w 837322"/>
                  <a:gd name="connsiteY1" fmla="*/ 1 h 821255"/>
                  <a:gd name="connsiteX2" fmla="*/ 837322 w 837322"/>
                  <a:gd name="connsiteY2" fmla="*/ 747642 h 821255"/>
                  <a:gd name="connsiteX3" fmla="*/ 8 w 837322"/>
                  <a:gd name="connsiteY3" fmla="*/ 781932 h 821255"/>
                  <a:gd name="connsiteX0" fmla="*/ 8 w 837322"/>
                  <a:gd name="connsiteY0" fmla="*/ 781930 h 812559"/>
                  <a:gd name="connsiteX1" fmla="*/ 609798 w 837322"/>
                  <a:gd name="connsiteY1" fmla="*/ -1 h 812559"/>
                  <a:gd name="connsiteX2" fmla="*/ 837322 w 837322"/>
                  <a:gd name="connsiteY2" fmla="*/ 747640 h 812559"/>
                  <a:gd name="connsiteX3" fmla="*/ 8 w 837322"/>
                  <a:gd name="connsiteY3" fmla="*/ 781930 h 812559"/>
                  <a:gd name="connsiteX0" fmla="*/ 7 w 857602"/>
                  <a:gd name="connsiteY0" fmla="*/ 763388 h 800151"/>
                  <a:gd name="connsiteX1" fmla="*/ 630078 w 857602"/>
                  <a:gd name="connsiteY1" fmla="*/ 1 h 800151"/>
                  <a:gd name="connsiteX2" fmla="*/ 857602 w 857602"/>
                  <a:gd name="connsiteY2" fmla="*/ 747642 h 800151"/>
                  <a:gd name="connsiteX3" fmla="*/ 7 w 857602"/>
                  <a:gd name="connsiteY3" fmla="*/ 763388 h 800151"/>
                  <a:gd name="connsiteX0" fmla="*/ 7 w 857602"/>
                  <a:gd name="connsiteY0" fmla="*/ 763386 h 798815"/>
                  <a:gd name="connsiteX1" fmla="*/ 630078 w 857602"/>
                  <a:gd name="connsiteY1" fmla="*/ -1 h 798815"/>
                  <a:gd name="connsiteX2" fmla="*/ 857602 w 857602"/>
                  <a:gd name="connsiteY2" fmla="*/ 747640 h 798815"/>
                  <a:gd name="connsiteX3" fmla="*/ 7 w 857602"/>
                  <a:gd name="connsiteY3" fmla="*/ 763386 h 798815"/>
                  <a:gd name="connsiteX0" fmla="*/ 7 w 903886"/>
                  <a:gd name="connsiteY0" fmla="*/ 763388 h 805493"/>
                  <a:gd name="connsiteX1" fmla="*/ 630078 w 903886"/>
                  <a:gd name="connsiteY1" fmla="*/ 1 h 805493"/>
                  <a:gd name="connsiteX2" fmla="*/ 903885 w 903886"/>
                  <a:gd name="connsiteY2" fmla="*/ 763037 h 805493"/>
                  <a:gd name="connsiteX3" fmla="*/ 7 w 903886"/>
                  <a:gd name="connsiteY3" fmla="*/ 763388 h 805493"/>
                  <a:gd name="connsiteX0" fmla="*/ 7 w 905337"/>
                  <a:gd name="connsiteY0" fmla="*/ 763386 h 805493"/>
                  <a:gd name="connsiteX1" fmla="*/ 630078 w 905337"/>
                  <a:gd name="connsiteY1" fmla="*/ -1 h 805493"/>
                  <a:gd name="connsiteX2" fmla="*/ 903885 w 905337"/>
                  <a:gd name="connsiteY2" fmla="*/ 763035 h 805493"/>
                  <a:gd name="connsiteX3" fmla="*/ 7 w 905337"/>
                  <a:gd name="connsiteY3" fmla="*/ 763386 h 805493"/>
                  <a:gd name="connsiteX0" fmla="*/ 7 w 906174"/>
                  <a:gd name="connsiteY0" fmla="*/ 763388 h 805493"/>
                  <a:gd name="connsiteX1" fmla="*/ 630078 w 906174"/>
                  <a:gd name="connsiteY1" fmla="*/ 1 h 805493"/>
                  <a:gd name="connsiteX2" fmla="*/ 903885 w 906174"/>
                  <a:gd name="connsiteY2" fmla="*/ 763037 h 805493"/>
                  <a:gd name="connsiteX3" fmla="*/ 7 w 906174"/>
                  <a:gd name="connsiteY3" fmla="*/ 763388 h 805493"/>
                  <a:gd name="connsiteX0" fmla="*/ 11 w 905737"/>
                  <a:gd name="connsiteY0" fmla="*/ 754614 h 796721"/>
                  <a:gd name="connsiteX1" fmla="*/ 589064 w 905737"/>
                  <a:gd name="connsiteY1" fmla="*/ -1 h 796721"/>
                  <a:gd name="connsiteX2" fmla="*/ 903889 w 905737"/>
                  <a:gd name="connsiteY2" fmla="*/ 754263 h 796721"/>
                  <a:gd name="connsiteX3" fmla="*/ 11 w 905737"/>
                  <a:gd name="connsiteY3" fmla="*/ 754614 h 796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5737" h="796721">
                    <a:moveTo>
                      <a:pt x="11" y="754614"/>
                    </a:moveTo>
                    <a:cubicBezTo>
                      <a:pt x="-1562" y="641704"/>
                      <a:pt x="191150" y="208866"/>
                      <a:pt x="589064" y="-1"/>
                    </a:cubicBezTo>
                    <a:cubicBezTo>
                      <a:pt x="734814" y="250833"/>
                      <a:pt x="926632" y="590097"/>
                      <a:pt x="903889" y="754263"/>
                    </a:cubicBezTo>
                    <a:cubicBezTo>
                      <a:pt x="713812" y="808498"/>
                      <a:pt x="173685" y="813078"/>
                      <a:pt x="11" y="75461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2" name="二等辺三角形 2">
                <a:extLst>
                  <a:ext uri="{FF2B5EF4-FFF2-40B4-BE49-F238E27FC236}">
                    <a16:creationId xmlns:a16="http://schemas.microsoft.com/office/drawing/2014/main" id="{68543902-FB0E-421D-9AE0-55CD80BF453F}"/>
                  </a:ext>
                </a:extLst>
              </p:cNvPr>
              <p:cNvSpPr/>
              <p:nvPr/>
            </p:nvSpPr>
            <p:spPr bwMode="auto">
              <a:xfrm rot="1800000">
                <a:off x="6912424" y="6336812"/>
                <a:ext cx="229280" cy="397387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6015" h="802983">
                    <a:moveTo>
                      <a:pt x="3168" y="750254"/>
                    </a:moveTo>
                    <a:cubicBezTo>
                      <a:pt x="-32730" y="678762"/>
                      <a:pt x="245696" y="250085"/>
                      <a:pt x="366960" y="0"/>
                    </a:cubicBezTo>
                    <a:cubicBezTo>
                      <a:pt x="488224" y="250085"/>
                      <a:pt x="778556" y="681144"/>
                      <a:pt x="730752" y="750254"/>
                    </a:cubicBezTo>
                    <a:cubicBezTo>
                      <a:pt x="682948" y="819364"/>
                      <a:pt x="39066" y="821746"/>
                      <a:pt x="3168" y="75025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3" name="二等辺三角形 2">
                <a:extLst>
                  <a:ext uri="{FF2B5EF4-FFF2-40B4-BE49-F238E27FC236}">
                    <a16:creationId xmlns:a16="http://schemas.microsoft.com/office/drawing/2014/main" id="{3DDB7B91-F1E1-453D-B78E-8D1D3F2BC2E7}"/>
                  </a:ext>
                </a:extLst>
              </p:cNvPr>
              <p:cNvSpPr/>
              <p:nvPr/>
            </p:nvSpPr>
            <p:spPr bwMode="auto">
              <a:xfrm rot="20700000" flipH="1">
                <a:off x="7142827" y="6412525"/>
                <a:ext cx="182115" cy="441622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  <a:gd name="connsiteX0" fmla="*/ 5 w 813345"/>
                  <a:gd name="connsiteY0" fmla="*/ 677462 h 762145"/>
                  <a:gd name="connsiteX1" fmla="*/ 718149 w 813345"/>
                  <a:gd name="connsiteY1" fmla="*/ 0 h 762145"/>
                  <a:gd name="connsiteX2" fmla="*/ 727589 w 813345"/>
                  <a:gd name="connsiteY2" fmla="*/ 677462 h 762145"/>
                  <a:gd name="connsiteX3" fmla="*/ 5 w 813345"/>
                  <a:gd name="connsiteY3" fmla="*/ 677462 h 762145"/>
                  <a:gd name="connsiteX0" fmla="*/ 24 w 813360"/>
                  <a:gd name="connsiteY0" fmla="*/ 677462 h 762143"/>
                  <a:gd name="connsiteX1" fmla="*/ 718168 w 813360"/>
                  <a:gd name="connsiteY1" fmla="*/ 0 h 762143"/>
                  <a:gd name="connsiteX2" fmla="*/ 727608 w 813360"/>
                  <a:gd name="connsiteY2" fmla="*/ 677462 h 762143"/>
                  <a:gd name="connsiteX3" fmla="*/ 24 w 813360"/>
                  <a:gd name="connsiteY3" fmla="*/ 677462 h 762143"/>
                  <a:gd name="connsiteX0" fmla="*/ 24 w 754732"/>
                  <a:gd name="connsiteY0" fmla="*/ 677462 h 762145"/>
                  <a:gd name="connsiteX1" fmla="*/ 718168 w 754732"/>
                  <a:gd name="connsiteY1" fmla="*/ 0 h 762145"/>
                  <a:gd name="connsiteX2" fmla="*/ 727608 w 754732"/>
                  <a:gd name="connsiteY2" fmla="*/ 677462 h 762145"/>
                  <a:gd name="connsiteX3" fmla="*/ 24 w 754732"/>
                  <a:gd name="connsiteY3" fmla="*/ 677462 h 762145"/>
                  <a:gd name="connsiteX0" fmla="*/ 24 w 754732"/>
                  <a:gd name="connsiteY0" fmla="*/ 677462 h 762143"/>
                  <a:gd name="connsiteX1" fmla="*/ 718168 w 754732"/>
                  <a:gd name="connsiteY1" fmla="*/ 0 h 762143"/>
                  <a:gd name="connsiteX2" fmla="*/ 727608 w 754732"/>
                  <a:gd name="connsiteY2" fmla="*/ 677462 h 762143"/>
                  <a:gd name="connsiteX3" fmla="*/ 24 w 754732"/>
                  <a:gd name="connsiteY3" fmla="*/ 677462 h 762143"/>
                  <a:gd name="connsiteX0" fmla="*/ 24 w 754732"/>
                  <a:gd name="connsiteY0" fmla="*/ 677462 h 744266"/>
                  <a:gd name="connsiteX1" fmla="*/ 718168 w 754732"/>
                  <a:gd name="connsiteY1" fmla="*/ 0 h 744266"/>
                  <a:gd name="connsiteX2" fmla="*/ 727608 w 754732"/>
                  <a:gd name="connsiteY2" fmla="*/ 677462 h 744266"/>
                  <a:gd name="connsiteX3" fmla="*/ 24 w 754732"/>
                  <a:gd name="connsiteY3" fmla="*/ 677462 h 744266"/>
                  <a:gd name="connsiteX0" fmla="*/ 19 w 771082"/>
                  <a:gd name="connsiteY0" fmla="*/ 729733 h 773343"/>
                  <a:gd name="connsiteX1" fmla="*/ 733633 w 771082"/>
                  <a:gd name="connsiteY1" fmla="*/ 0 h 773343"/>
                  <a:gd name="connsiteX2" fmla="*/ 743073 w 771082"/>
                  <a:gd name="connsiteY2" fmla="*/ 677462 h 773343"/>
                  <a:gd name="connsiteX3" fmla="*/ 19 w 771082"/>
                  <a:gd name="connsiteY3" fmla="*/ 729733 h 773343"/>
                  <a:gd name="connsiteX0" fmla="*/ 19 w 743073"/>
                  <a:gd name="connsiteY0" fmla="*/ 729733 h 773343"/>
                  <a:gd name="connsiteX1" fmla="*/ 733633 w 743073"/>
                  <a:gd name="connsiteY1" fmla="*/ 0 h 773343"/>
                  <a:gd name="connsiteX2" fmla="*/ 743073 w 743073"/>
                  <a:gd name="connsiteY2" fmla="*/ 677462 h 773343"/>
                  <a:gd name="connsiteX3" fmla="*/ 19 w 743073"/>
                  <a:gd name="connsiteY3" fmla="*/ 729733 h 773343"/>
                  <a:gd name="connsiteX0" fmla="*/ 19 w 743073"/>
                  <a:gd name="connsiteY0" fmla="*/ 729733 h 762852"/>
                  <a:gd name="connsiteX1" fmla="*/ 733633 w 743073"/>
                  <a:gd name="connsiteY1" fmla="*/ 0 h 762852"/>
                  <a:gd name="connsiteX2" fmla="*/ 743073 w 743073"/>
                  <a:gd name="connsiteY2" fmla="*/ 677462 h 762852"/>
                  <a:gd name="connsiteX3" fmla="*/ 19 w 743073"/>
                  <a:gd name="connsiteY3" fmla="*/ 729733 h 762852"/>
                  <a:gd name="connsiteX0" fmla="*/ 588 w 743642"/>
                  <a:gd name="connsiteY0" fmla="*/ 781932 h 815049"/>
                  <a:gd name="connsiteX1" fmla="*/ 610378 w 743642"/>
                  <a:gd name="connsiteY1" fmla="*/ 1 h 815049"/>
                  <a:gd name="connsiteX2" fmla="*/ 743642 w 743642"/>
                  <a:gd name="connsiteY2" fmla="*/ 729661 h 815049"/>
                  <a:gd name="connsiteX3" fmla="*/ 588 w 743642"/>
                  <a:gd name="connsiteY3" fmla="*/ 781932 h 815049"/>
                  <a:gd name="connsiteX0" fmla="*/ 588 w 743642"/>
                  <a:gd name="connsiteY0" fmla="*/ 781930 h 815049"/>
                  <a:gd name="connsiteX1" fmla="*/ 610378 w 743642"/>
                  <a:gd name="connsiteY1" fmla="*/ -1 h 815049"/>
                  <a:gd name="connsiteX2" fmla="*/ 743642 w 743642"/>
                  <a:gd name="connsiteY2" fmla="*/ 729659 h 815049"/>
                  <a:gd name="connsiteX3" fmla="*/ 588 w 743642"/>
                  <a:gd name="connsiteY3" fmla="*/ 781930 h 815049"/>
                  <a:gd name="connsiteX0" fmla="*/ 8 w 743062"/>
                  <a:gd name="connsiteY0" fmla="*/ 781932 h 815049"/>
                  <a:gd name="connsiteX1" fmla="*/ 609798 w 743062"/>
                  <a:gd name="connsiteY1" fmla="*/ 1 h 815049"/>
                  <a:gd name="connsiteX2" fmla="*/ 743062 w 743062"/>
                  <a:gd name="connsiteY2" fmla="*/ 729661 h 815049"/>
                  <a:gd name="connsiteX3" fmla="*/ 8 w 743062"/>
                  <a:gd name="connsiteY3" fmla="*/ 781932 h 815049"/>
                  <a:gd name="connsiteX0" fmla="*/ 8 w 743062"/>
                  <a:gd name="connsiteY0" fmla="*/ 781930 h 815049"/>
                  <a:gd name="connsiteX1" fmla="*/ 609798 w 743062"/>
                  <a:gd name="connsiteY1" fmla="*/ -1 h 815049"/>
                  <a:gd name="connsiteX2" fmla="*/ 743062 w 743062"/>
                  <a:gd name="connsiteY2" fmla="*/ 729659 h 815049"/>
                  <a:gd name="connsiteX3" fmla="*/ 8 w 743062"/>
                  <a:gd name="connsiteY3" fmla="*/ 781930 h 815049"/>
                  <a:gd name="connsiteX0" fmla="*/ 8 w 837322"/>
                  <a:gd name="connsiteY0" fmla="*/ 781932 h 821255"/>
                  <a:gd name="connsiteX1" fmla="*/ 609798 w 837322"/>
                  <a:gd name="connsiteY1" fmla="*/ 1 h 821255"/>
                  <a:gd name="connsiteX2" fmla="*/ 837322 w 837322"/>
                  <a:gd name="connsiteY2" fmla="*/ 747642 h 821255"/>
                  <a:gd name="connsiteX3" fmla="*/ 8 w 837322"/>
                  <a:gd name="connsiteY3" fmla="*/ 781932 h 821255"/>
                  <a:gd name="connsiteX0" fmla="*/ 8 w 837322"/>
                  <a:gd name="connsiteY0" fmla="*/ 781930 h 812559"/>
                  <a:gd name="connsiteX1" fmla="*/ 609798 w 837322"/>
                  <a:gd name="connsiteY1" fmla="*/ -1 h 812559"/>
                  <a:gd name="connsiteX2" fmla="*/ 837322 w 837322"/>
                  <a:gd name="connsiteY2" fmla="*/ 747640 h 812559"/>
                  <a:gd name="connsiteX3" fmla="*/ 8 w 837322"/>
                  <a:gd name="connsiteY3" fmla="*/ 781930 h 812559"/>
                  <a:gd name="connsiteX0" fmla="*/ 7 w 857602"/>
                  <a:gd name="connsiteY0" fmla="*/ 763388 h 800151"/>
                  <a:gd name="connsiteX1" fmla="*/ 630078 w 857602"/>
                  <a:gd name="connsiteY1" fmla="*/ 1 h 800151"/>
                  <a:gd name="connsiteX2" fmla="*/ 857602 w 857602"/>
                  <a:gd name="connsiteY2" fmla="*/ 747642 h 800151"/>
                  <a:gd name="connsiteX3" fmla="*/ 7 w 857602"/>
                  <a:gd name="connsiteY3" fmla="*/ 763388 h 800151"/>
                  <a:gd name="connsiteX0" fmla="*/ 7 w 857602"/>
                  <a:gd name="connsiteY0" fmla="*/ 763386 h 798815"/>
                  <a:gd name="connsiteX1" fmla="*/ 630078 w 857602"/>
                  <a:gd name="connsiteY1" fmla="*/ -1 h 798815"/>
                  <a:gd name="connsiteX2" fmla="*/ 857602 w 857602"/>
                  <a:gd name="connsiteY2" fmla="*/ 747640 h 798815"/>
                  <a:gd name="connsiteX3" fmla="*/ 7 w 857602"/>
                  <a:gd name="connsiteY3" fmla="*/ 763386 h 798815"/>
                  <a:gd name="connsiteX0" fmla="*/ 7 w 903886"/>
                  <a:gd name="connsiteY0" fmla="*/ 763388 h 805493"/>
                  <a:gd name="connsiteX1" fmla="*/ 630078 w 903886"/>
                  <a:gd name="connsiteY1" fmla="*/ 1 h 805493"/>
                  <a:gd name="connsiteX2" fmla="*/ 903885 w 903886"/>
                  <a:gd name="connsiteY2" fmla="*/ 763037 h 805493"/>
                  <a:gd name="connsiteX3" fmla="*/ 7 w 903886"/>
                  <a:gd name="connsiteY3" fmla="*/ 763388 h 805493"/>
                  <a:gd name="connsiteX0" fmla="*/ 7 w 905337"/>
                  <a:gd name="connsiteY0" fmla="*/ 763386 h 805493"/>
                  <a:gd name="connsiteX1" fmla="*/ 630078 w 905337"/>
                  <a:gd name="connsiteY1" fmla="*/ -1 h 805493"/>
                  <a:gd name="connsiteX2" fmla="*/ 903885 w 905337"/>
                  <a:gd name="connsiteY2" fmla="*/ 763035 h 805493"/>
                  <a:gd name="connsiteX3" fmla="*/ 7 w 905337"/>
                  <a:gd name="connsiteY3" fmla="*/ 763386 h 805493"/>
                  <a:gd name="connsiteX0" fmla="*/ 7 w 906174"/>
                  <a:gd name="connsiteY0" fmla="*/ 763388 h 805493"/>
                  <a:gd name="connsiteX1" fmla="*/ 630078 w 906174"/>
                  <a:gd name="connsiteY1" fmla="*/ 1 h 805493"/>
                  <a:gd name="connsiteX2" fmla="*/ 903885 w 906174"/>
                  <a:gd name="connsiteY2" fmla="*/ 763037 h 805493"/>
                  <a:gd name="connsiteX3" fmla="*/ 7 w 906174"/>
                  <a:gd name="connsiteY3" fmla="*/ 763388 h 805493"/>
                  <a:gd name="connsiteX0" fmla="*/ 11 w 905665"/>
                  <a:gd name="connsiteY0" fmla="*/ 753609 h 795715"/>
                  <a:gd name="connsiteX1" fmla="*/ 580402 w 905665"/>
                  <a:gd name="connsiteY1" fmla="*/ 0 h 795715"/>
                  <a:gd name="connsiteX2" fmla="*/ 903889 w 905665"/>
                  <a:gd name="connsiteY2" fmla="*/ 753258 h 795715"/>
                  <a:gd name="connsiteX3" fmla="*/ 11 w 905665"/>
                  <a:gd name="connsiteY3" fmla="*/ 753609 h 795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5665" h="795715">
                    <a:moveTo>
                      <a:pt x="11" y="753609"/>
                    </a:moveTo>
                    <a:cubicBezTo>
                      <a:pt x="-1562" y="640699"/>
                      <a:pt x="182488" y="208867"/>
                      <a:pt x="580402" y="0"/>
                    </a:cubicBezTo>
                    <a:cubicBezTo>
                      <a:pt x="726152" y="250834"/>
                      <a:pt x="926632" y="589092"/>
                      <a:pt x="903889" y="753258"/>
                    </a:cubicBezTo>
                    <a:cubicBezTo>
                      <a:pt x="713812" y="807493"/>
                      <a:pt x="173685" y="812073"/>
                      <a:pt x="11" y="753609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4" name="二等辺三角形 2">
                <a:extLst>
                  <a:ext uri="{FF2B5EF4-FFF2-40B4-BE49-F238E27FC236}">
                    <a16:creationId xmlns:a16="http://schemas.microsoft.com/office/drawing/2014/main" id="{886BDB2F-975A-4F85-86EA-0B4908721869}"/>
                  </a:ext>
                </a:extLst>
              </p:cNvPr>
              <p:cNvSpPr/>
              <p:nvPr/>
            </p:nvSpPr>
            <p:spPr bwMode="auto">
              <a:xfrm rot="19800000" flipH="1">
                <a:off x="7130461" y="6324828"/>
                <a:ext cx="231138" cy="411027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6015" h="802983">
                    <a:moveTo>
                      <a:pt x="3168" y="750254"/>
                    </a:moveTo>
                    <a:cubicBezTo>
                      <a:pt x="-32730" y="678762"/>
                      <a:pt x="245696" y="250085"/>
                      <a:pt x="366960" y="0"/>
                    </a:cubicBezTo>
                    <a:cubicBezTo>
                      <a:pt x="488224" y="250085"/>
                      <a:pt x="778556" y="681144"/>
                      <a:pt x="730752" y="750254"/>
                    </a:cubicBezTo>
                    <a:cubicBezTo>
                      <a:pt x="682948" y="819364"/>
                      <a:pt x="39066" y="821746"/>
                      <a:pt x="3168" y="75025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25" name="四角形: 角を丸くする 824">
                <a:extLst>
                  <a:ext uri="{FF2B5EF4-FFF2-40B4-BE49-F238E27FC236}">
                    <a16:creationId xmlns:a16="http://schemas.microsoft.com/office/drawing/2014/main" id="{84436815-4B10-4237-9A50-9B59D3CADBFE}"/>
                  </a:ext>
                </a:extLst>
              </p:cNvPr>
              <p:cNvSpPr/>
              <p:nvPr/>
            </p:nvSpPr>
            <p:spPr bwMode="auto">
              <a:xfrm>
                <a:off x="7038482" y="6330526"/>
                <a:ext cx="181468" cy="174694"/>
              </a:xfrm>
              <a:prstGeom prst="roundRect">
                <a:avLst>
                  <a:gd name="adj" fmla="val 40878"/>
                </a:avLst>
              </a:pr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77" name="台形 776">
              <a:extLst>
                <a:ext uri="{FF2B5EF4-FFF2-40B4-BE49-F238E27FC236}">
                  <a16:creationId xmlns:a16="http://schemas.microsoft.com/office/drawing/2014/main" id="{38B3343D-5392-4D05-B5BC-EDEE8A39E0A6}"/>
                </a:ext>
              </a:extLst>
            </p:cNvPr>
            <p:cNvSpPr/>
            <p:nvPr/>
          </p:nvSpPr>
          <p:spPr bwMode="auto">
            <a:xfrm rot="10800000">
              <a:off x="4169320" y="6187776"/>
              <a:ext cx="188653" cy="264250"/>
            </a:xfrm>
            <a:prstGeom prst="trapezoid">
              <a:avLst>
                <a:gd name="adj" fmla="val 68335"/>
              </a:avLst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8" name="楕円 777">
              <a:extLst>
                <a:ext uri="{FF2B5EF4-FFF2-40B4-BE49-F238E27FC236}">
                  <a16:creationId xmlns:a16="http://schemas.microsoft.com/office/drawing/2014/main" id="{EC6AC591-54CF-4C07-A899-EB98D48C7A24}"/>
                </a:ext>
              </a:extLst>
            </p:cNvPr>
            <p:cNvSpPr/>
            <p:nvPr/>
          </p:nvSpPr>
          <p:spPr bwMode="auto">
            <a:xfrm>
              <a:off x="4165812" y="6335858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79" name="グループ化 778">
              <a:extLst>
                <a:ext uri="{FF2B5EF4-FFF2-40B4-BE49-F238E27FC236}">
                  <a16:creationId xmlns:a16="http://schemas.microsoft.com/office/drawing/2014/main" id="{2CEFE027-E4F1-4DCC-A646-A08A66DAC4CE}"/>
                </a:ext>
              </a:extLst>
            </p:cNvPr>
            <p:cNvGrpSpPr/>
            <p:nvPr/>
          </p:nvGrpSpPr>
          <p:grpSpPr>
            <a:xfrm>
              <a:off x="3146435" y="5161444"/>
              <a:ext cx="2249447" cy="1036299"/>
              <a:chOff x="3186100" y="-615702"/>
              <a:chExt cx="2249447" cy="1036299"/>
            </a:xfrm>
          </p:grpSpPr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2508FE92-C0EE-4532-B556-469480F2752F}"/>
                  </a:ext>
                </a:extLst>
              </p:cNvPr>
              <p:cNvSpPr/>
              <p:nvPr/>
            </p:nvSpPr>
            <p:spPr bwMode="auto">
              <a:xfrm>
                <a:off x="3186100" y="-615702"/>
                <a:ext cx="2249447" cy="999063"/>
              </a:xfrm>
              <a:custGeom>
                <a:avLst/>
                <a:gdLst>
                  <a:gd name="connsiteX0" fmla="*/ 31249 w 2249447"/>
                  <a:gd name="connsiteY0" fmla="*/ 0 h 999063"/>
                  <a:gd name="connsiteX1" fmla="*/ 1120118 w 2249447"/>
                  <a:gd name="connsiteY1" fmla="*/ 967064 h 999063"/>
                  <a:gd name="connsiteX2" fmla="*/ 2218262 w 2249447"/>
                  <a:gd name="connsiteY2" fmla="*/ 10255 h 999063"/>
                  <a:gd name="connsiteX3" fmla="*/ 2249447 w 2249447"/>
                  <a:gd name="connsiteY3" fmla="*/ 17410 h 999063"/>
                  <a:gd name="connsiteX4" fmla="*/ 1119969 w 2249447"/>
                  <a:gd name="connsiteY4" fmla="*/ 999048 h 999063"/>
                  <a:gd name="connsiteX5" fmla="*/ 0 w 2249447"/>
                  <a:gd name="connsiteY5" fmla="*/ 6864 h 99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9447" h="999063">
                    <a:moveTo>
                      <a:pt x="31249" y="0"/>
                    </a:moveTo>
                    <a:cubicBezTo>
                      <a:pt x="136558" y="560469"/>
                      <a:pt x="591123" y="964185"/>
                      <a:pt x="1120118" y="967064"/>
                    </a:cubicBezTo>
                    <a:cubicBezTo>
                      <a:pt x="1649698" y="969947"/>
                      <a:pt x="2108339" y="570334"/>
                      <a:pt x="2218262" y="10255"/>
                    </a:cubicBezTo>
                    <a:lnTo>
                      <a:pt x="2249447" y="17410"/>
                    </a:lnTo>
                    <a:cubicBezTo>
                      <a:pt x="2136188" y="592074"/>
                      <a:pt x="1664526" y="1001999"/>
                      <a:pt x="1119969" y="999048"/>
                    </a:cubicBezTo>
                    <a:cubicBezTo>
                      <a:pt x="575996" y="996099"/>
                      <a:pt x="108508" y="581950"/>
                      <a:pt x="0" y="68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20" name="楕円 819">
                <a:extLst>
                  <a:ext uri="{FF2B5EF4-FFF2-40B4-BE49-F238E27FC236}">
                    <a16:creationId xmlns:a16="http://schemas.microsoft.com/office/drawing/2014/main" id="{73F1F553-E292-4EDF-9EA2-7F0DDCA0DC19}"/>
                  </a:ext>
                </a:extLst>
              </p:cNvPr>
              <p:cNvSpPr/>
              <p:nvPr/>
            </p:nvSpPr>
            <p:spPr bwMode="auto">
              <a:xfrm>
                <a:off x="4266496" y="309135"/>
                <a:ext cx="96443" cy="111462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780" name="グループ化 779">
              <a:extLst>
                <a:ext uri="{FF2B5EF4-FFF2-40B4-BE49-F238E27FC236}">
                  <a16:creationId xmlns:a16="http://schemas.microsoft.com/office/drawing/2014/main" id="{335B9C4C-CD6C-47CB-91D1-962EC83132D9}"/>
                </a:ext>
              </a:extLst>
            </p:cNvPr>
            <p:cNvGrpSpPr/>
            <p:nvPr/>
          </p:nvGrpSpPr>
          <p:grpSpPr>
            <a:xfrm rot="20902343">
              <a:off x="3007738" y="4838095"/>
              <a:ext cx="248540" cy="406332"/>
              <a:chOff x="3056592" y="-882826"/>
              <a:chExt cx="216439" cy="353851"/>
            </a:xfrm>
          </p:grpSpPr>
          <p:sp>
            <p:nvSpPr>
              <p:cNvPr id="814" name="楕円 813">
                <a:extLst>
                  <a:ext uri="{FF2B5EF4-FFF2-40B4-BE49-F238E27FC236}">
                    <a16:creationId xmlns:a16="http://schemas.microsoft.com/office/drawing/2014/main" id="{4556500D-E2C8-47EE-9162-691BD162549C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15" name="楕円 814">
                <a:extLst>
                  <a:ext uri="{FF2B5EF4-FFF2-40B4-BE49-F238E27FC236}">
                    <a16:creationId xmlns:a16="http://schemas.microsoft.com/office/drawing/2014/main" id="{BE3C2760-E17E-406C-89A8-9ADCB3D433F3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816" name="グループ化 815">
                <a:extLst>
                  <a:ext uri="{FF2B5EF4-FFF2-40B4-BE49-F238E27FC236}">
                    <a16:creationId xmlns:a16="http://schemas.microsoft.com/office/drawing/2014/main" id="{3BCB92A1-608F-4C03-8252-52392C808E21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817" name="楕円 816">
                  <a:extLst>
                    <a:ext uri="{FF2B5EF4-FFF2-40B4-BE49-F238E27FC236}">
                      <a16:creationId xmlns:a16="http://schemas.microsoft.com/office/drawing/2014/main" id="{FE9F28A1-A5C1-472F-8C0A-EBC2E588A38B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818" name="楕円 817">
                  <a:extLst>
                    <a:ext uri="{FF2B5EF4-FFF2-40B4-BE49-F238E27FC236}">
                      <a16:creationId xmlns:a16="http://schemas.microsoft.com/office/drawing/2014/main" id="{33576972-5069-4118-8966-FB824A75FC5B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781" name="グループ化 780">
              <a:extLst>
                <a:ext uri="{FF2B5EF4-FFF2-40B4-BE49-F238E27FC236}">
                  <a16:creationId xmlns:a16="http://schemas.microsoft.com/office/drawing/2014/main" id="{EE00B7F0-6F98-4788-AA0C-2A86F940EB90}"/>
                </a:ext>
              </a:extLst>
            </p:cNvPr>
            <p:cNvGrpSpPr/>
            <p:nvPr/>
          </p:nvGrpSpPr>
          <p:grpSpPr>
            <a:xfrm rot="697657" flipH="1">
              <a:off x="5287501" y="4838096"/>
              <a:ext cx="248540" cy="406332"/>
              <a:chOff x="3056592" y="-882826"/>
              <a:chExt cx="216439" cy="353851"/>
            </a:xfrm>
          </p:grpSpPr>
          <p:sp>
            <p:nvSpPr>
              <p:cNvPr id="809" name="楕円 808">
                <a:extLst>
                  <a:ext uri="{FF2B5EF4-FFF2-40B4-BE49-F238E27FC236}">
                    <a16:creationId xmlns:a16="http://schemas.microsoft.com/office/drawing/2014/main" id="{38D1C66D-CA49-4793-A781-C74AEDF0CAD3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10" name="楕円 809">
                <a:extLst>
                  <a:ext uri="{FF2B5EF4-FFF2-40B4-BE49-F238E27FC236}">
                    <a16:creationId xmlns:a16="http://schemas.microsoft.com/office/drawing/2014/main" id="{8A565CED-BA23-46F3-BE8D-5957A49C6B94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811" name="グループ化 810">
                <a:extLst>
                  <a:ext uri="{FF2B5EF4-FFF2-40B4-BE49-F238E27FC236}">
                    <a16:creationId xmlns:a16="http://schemas.microsoft.com/office/drawing/2014/main" id="{80415C8D-CFCF-41EA-968A-7ADEF65B7897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812" name="楕円 811">
                  <a:extLst>
                    <a:ext uri="{FF2B5EF4-FFF2-40B4-BE49-F238E27FC236}">
                      <a16:creationId xmlns:a16="http://schemas.microsoft.com/office/drawing/2014/main" id="{61A2167A-E57D-4741-A264-49D92DA03B83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813" name="楕円 812">
                  <a:extLst>
                    <a:ext uri="{FF2B5EF4-FFF2-40B4-BE49-F238E27FC236}">
                      <a16:creationId xmlns:a16="http://schemas.microsoft.com/office/drawing/2014/main" id="{8AC02B44-118E-4AC7-97B7-E9940EAE1C4F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782" name="グループ化 781">
              <a:extLst>
                <a:ext uri="{FF2B5EF4-FFF2-40B4-BE49-F238E27FC236}">
                  <a16:creationId xmlns:a16="http://schemas.microsoft.com/office/drawing/2014/main" id="{E9B4EF28-4EA4-49D5-B047-7F3E73C457E3}"/>
                </a:ext>
              </a:extLst>
            </p:cNvPr>
            <p:cNvGrpSpPr/>
            <p:nvPr/>
          </p:nvGrpSpPr>
          <p:grpSpPr>
            <a:xfrm>
              <a:off x="3993642" y="6091091"/>
              <a:ext cx="995745" cy="631759"/>
              <a:chOff x="4326121" y="441094"/>
              <a:chExt cx="995745" cy="631759"/>
            </a:xfrm>
          </p:grpSpPr>
          <p:grpSp>
            <p:nvGrpSpPr>
              <p:cNvPr id="802" name="グループ化 801">
                <a:extLst>
                  <a:ext uri="{FF2B5EF4-FFF2-40B4-BE49-F238E27FC236}">
                    <a16:creationId xmlns:a16="http://schemas.microsoft.com/office/drawing/2014/main" id="{14ADAE9A-298C-4E0D-8F91-5FF477D42D60}"/>
                  </a:ext>
                </a:extLst>
              </p:cNvPr>
              <p:cNvGrpSpPr/>
              <p:nvPr/>
            </p:nvGrpSpPr>
            <p:grpSpPr>
              <a:xfrm>
                <a:off x="4326121" y="441094"/>
                <a:ext cx="585148" cy="558603"/>
                <a:chOff x="5316568" y="4256376"/>
                <a:chExt cx="585148" cy="558603"/>
              </a:xfrm>
            </p:grpSpPr>
            <p:sp>
              <p:nvSpPr>
                <p:cNvPr id="804" name="四角形: 角を丸くする 803">
                  <a:extLst>
                    <a:ext uri="{FF2B5EF4-FFF2-40B4-BE49-F238E27FC236}">
                      <a16:creationId xmlns:a16="http://schemas.microsoft.com/office/drawing/2014/main" id="{49AF1419-8AE7-4AF4-B727-35A3A0D8C874}"/>
                    </a:ext>
                  </a:extLst>
                </p:cNvPr>
                <p:cNvSpPr/>
                <p:nvPr/>
              </p:nvSpPr>
              <p:spPr bwMode="auto">
                <a:xfrm rot="19978608" flipV="1">
                  <a:off x="5714511" y="4349476"/>
                  <a:ext cx="101314" cy="2213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805" name="グループ化 804">
                  <a:extLst>
                    <a:ext uri="{FF2B5EF4-FFF2-40B4-BE49-F238E27FC236}">
                      <a16:creationId xmlns:a16="http://schemas.microsoft.com/office/drawing/2014/main" id="{86CC80F7-5EA1-4FCA-BE45-B14CBC073514}"/>
                    </a:ext>
                  </a:extLst>
                </p:cNvPr>
                <p:cNvGrpSpPr/>
                <p:nvPr/>
              </p:nvGrpSpPr>
              <p:grpSpPr>
                <a:xfrm>
                  <a:off x="5316568" y="4256376"/>
                  <a:ext cx="456771" cy="367786"/>
                  <a:chOff x="3978711" y="4877795"/>
                  <a:chExt cx="558294" cy="518583"/>
                </a:xfrm>
              </p:grpSpPr>
              <p:sp>
                <p:nvSpPr>
                  <p:cNvPr id="807" name="四角形: 角を丸くする 311">
                    <a:extLst>
                      <a:ext uri="{FF2B5EF4-FFF2-40B4-BE49-F238E27FC236}">
                        <a16:creationId xmlns:a16="http://schemas.microsoft.com/office/drawing/2014/main" id="{BC989B15-0CC0-4743-9EF3-FF33C57F330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3" y="4912577"/>
                    <a:ext cx="558292" cy="483801"/>
                  </a:xfrm>
                  <a:custGeom>
                    <a:avLst/>
                    <a:gdLst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42937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9236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43917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8292" h="483801">
                        <a:moveTo>
                          <a:pt x="0" y="42937"/>
                        </a:moveTo>
                        <a:cubicBezTo>
                          <a:pt x="0" y="19224"/>
                          <a:pt x="19224" y="0"/>
                          <a:pt x="42937" y="0"/>
                        </a:cubicBezTo>
                        <a:lnTo>
                          <a:pt x="515355" y="0"/>
                        </a:lnTo>
                        <a:cubicBezTo>
                          <a:pt x="539068" y="0"/>
                          <a:pt x="558292" y="19224"/>
                          <a:pt x="558292" y="42937"/>
                        </a:cubicBezTo>
                        <a:lnTo>
                          <a:pt x="484474" y="440864"/>
                        </a:lnTo>
                        <a:cubicBezTo>
                          <a:pt x="484474" y="464577"/>
                          <a:pt x="467630" y="483801"/>
                          <a:pt x="443917" y="483801"/>
                        </a:cubicBezTo>
                        <a:lnTo>
                          <a:pt x="97706" y="483801"/>
                        </a:lnTo>
                        <a:cubicBezTo>
                          <a:pt x="73993" y="483801"/>
                          <a:pt x="66675" y="464577"/>
                          <a:pt x="66675" y="440864"/>
                        </a:cubicBezTo>
                        <a:lnTo>
                          <a:pt x="0" y="42937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08" name="四角形: 角を丸くする 807">
                    <a:extLst>
                      <a:ext uri="{FF2B5EF4-FFF2-40B4-BE49-F238E27FC236}">
                        <a16:creationId xmlns:a16="http://schemas.microsoft.com/office/drawing/2014/main" id="{9A8201F9-0B59-4578-8E22-300B8FAEA9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1" y="4877795"/>
                    <a:ext cx="558292" cy="77490"/>
                  </a:xfrm>
                  <a:prstGeom prst="roundRect">
                    <a:avLst>
                      <a:gd name="adj" fmla="val 34389"/>
                    </a:avLst>
                  </a:pr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06" name="フリーフォーム: 図形 805">
                  <a:extLst>
                    <a:ext uri="{FF2B5EF4-FFF2-40B4-BE49-F238E27FC236}">
                      <a16:creationId xmlns:a16="http://schemas.microsoft.com/office/drawing/2014/main" id="{85366E90-3991-48B6-869A-B879398978C0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5439414" y="4352677"/>
                  <a:ext cx="351136" cy="573468"/>
                </a:xfrm>
                <a:custGeom>
                  <a:avLst/>
                  <a:gdLst>
                    <a:gd name="connsiteX0" fmla="*/ 0 w 351136"/>
                    <a:gd name="connsiteY0" fmla="*/ 119121 h 653441"/>
                    <a:gd name="connsiteX1" fmla="*/ 0 w 351136"/>
                    <a:gd name="connsiteY1" fmla="*/ 312485 h 653441"/>
                    <a:gd name="connsiteX2" fmla="*/ 0 w 351136"/>
                    <a:gd name="connsiteY2" fmla="*/ 449883 h 653441"/>
                    <a:gd name="connsiteX3" fmla="*/ 0 w 351136"/>
                    <a:gd name="connsiteY3" fmla="*/ 482962 h 653441"/>
                    <a:gd name="connsiteX4" fmla="*/ 170478 w 351136"/>
                    <a:gd name="connsiteY4" fmla="*/ 653440 h 653441"/>
                    <a:gd name="connsiteX5" fmla="*/ 180657 w 351136"/>
                    <a:gd name="connsiteY5" fmla="*/ 653441 h 653441"/>
                    <a:gd name="connsiteX6" fmla="*/ 351135 w 351136"/>
                    <a:gd name="connsiteY6" fmla="*/ 482963 h 653441"/>
                    <a:gd name="connsiteX7" fmla="*/ 351135 w 351136"/>
                    <a:gd name="connsiteY7" fmla="*/ 354078 h 653441"/>
                    <a:gd name="connsiteX8" fmla="*/ 351136 w 351136"/>
                    <a:gd name="connsiteY8" fmla="*/ 150602 h 653441"/>
                    <a:gd name="connsiteX9" fmla="*/ 316477 w 351136"/>
                    <a:gd name="connsiteY9" fmla="*/ 115943 h 653441"/>
                    <a:gd name="connsiteX10" fmla="*/ 281818 w 351136"/>
                    <a:gd name="connsiteY10" fmla="*/ 150602 h 653441"/>
                    <a:gd name="connsiteX11" fmla="*/ 281818 w 351136"/>
                    <a:gd name="connsiteY11" fmla="*/ 312485 h 653441"/>
                    <a:gd name="connsiteX12" fmla="*/ 275346 w 351136"/>
                    <a:gd name="connsiteY12" fmla="*/ 312485 h 653441"/>
                    <a:gd name="connsiteX13" fmla="*/ 275346 w 351136"/>
                    <a:gd name="connsiteY13" fmla="*/ 112400 h 653441"/>
                    <a:gd name="connsiteX14" fmla="*/ 232518 w 351136"/>
                    <a:gd name="connsiteY14" fmla="*/ 69572 h 653441"/>
                    <a:gd name="connsiteX15" fmla="*/ 189690 w 351136"/>
                    <a:gd name="connsiteY15" fmla="*/ 112400 h 653441"/>
                    <a:gd name="connsiteX16" fmla="*/ 189690 w 351136"/>
                    <a:gd name="connsiteY16" fmla="*/ 312485 h 653441"/>
                    <a:gd name="connsiteX17" fmla="*/ 180501 w 351136"/>
                    <a:gd name="connsiteY17" fmla="*/ 312485 h 653441"/>
                    <a:gd name="connsiteX18" fmla="*/ 180501 w 351136"/>
                    <a:gd name="connsiteY18" fmla="*/ 42828 h 653441"/>
                    <a:gd name="connsiteX19" fmla="*/ 137673 w 351136"/>
                    <a:gd name="connsiteY19" fmla="*/ 0 h 653441"/>
                    <a:gd name="connsiteX20" fmla="*/ 94845 w 351136"/>
                    <a:gd name="connsiteY20" fmla="*/ 42828 h 653441"/>
                    <a:gd name="connsiteX21" fmla="*/ 94845 w 351136"/>
                    <a:gd name="connsiteY21" fmla="*/ 312485 h 653441"/>
                    <a:gd name="connsiteX22" fmla="*/ 85656 w 351136"/>
                    <a:gd name="connsiteY22" fmla="*/ 312485 h 653441"/>
                    <a:gd name="connsiteX23" fmla="*/ 85656 w 351136"/>
                    <a:gd name="connsiteY23" fmla="*/ 119121 h 653441"/>
                    <a:gd name="connsiteX24" fmla="*/ 42828 w 351136"/>
                    <a:gd name="connsiteY24" fmla="*/ 76293 h 653441"/>
                    <a:gd name="connsiteX25" fmla="*/ 0 w 351136"/>
                    <a:gd name="connsiteY25" fmla="*/ 119121 h 653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51136" h="653441">
                      <a:moveTo>
                        <a:pt x="0" y="119121"/>
                      </a:moveTo>
                      <a:lnTo>
                        <a:pt x="0" y="312485"/>
                      </a:lnTo>
                      <a:lnTo>
                        <a:pt x="0" y="449883"/>
                      </a:lnTo>
                      <a:lnTo>
                        <a:pt x="0" y="482962"/>
                      </a:lnTo>
                      <a:cubicBezTo>
                        <a:pt x="0" y="577114"/>
                        <a:pt x="76326" y="653440"/>
                        <a:pt x="170478" y="653440"/>
                      </a:cubicBezTo>
                      <a:lnTo>
                        <a:pt x="180657" y="653441"/>
                      </a:lnTo>
                      <a:cubicBezTo>
                        <a:pt x="274809" y="653441"/>
                        <a:pt x="351135" y="577115"/>
                        <a:pt x="351135" y="482963"/>
                      </a:cubicBezTo>
                      <a:lnTo>
                        <a:pt x="351135" y="354078"/>
                      </a:lnTo>
                      <a:cubicBezTo>
                        <a:pt x="351135" y="286253"/>
                        <a:pt x="351136" y="218427"/>
                        <a:pt x="351136" y="150602"/>
                      </a:cubicBezTo>
                      <a:cubicBezTo>
                        <a:pt x="351136" y="131460"/>
                        <a:pt x="335619" y="115943"/>
                        <a:pt x="316477" y="115943"/>
                      </a:cubicBezTo>
                      <a:cubicBezTo>
                        <a:pt x="297335" y="115943"/>
                        <a:pt x="281818" y="131460"/>
                        <a:pt x="281818" y="150602"/>
                      </a:cubicBezTo>
                      <a:lnTo>
                        <a:pt x="281818" y="312485"/>
                      </a:lnTo>
                      <a:lnTo>
                        <a:pt x="275346" y="312485"/>
                      </a:lnTo>
                      <a:lnTo>
                        <a:pt x="275346" y="112400"/>
                      </a:lnTo>
                      <a:cubicBezTo>
                        <a:pt x="275346" y="88747"/>
                        <a:pt x="256171" y="69572"/>
                        <a:pt x="232518" y="69572"/>
                      </a:cubicBezTo>
                      <a:cubicBezTo>
                        <a:pt x="208865" y="69572"/>
                        <a:pt x="189690" y="88747"/>
                        <a:pt x="189690" y="112400"/>
                      </a:cubicBezTo>
                      <a:lnTo>
                        <a:pt x="189690" y="312485"/>
                      </a:lnTo>
                      <a:lnTo>
                        <a:pt x="180501" y="312485"/>
                      </a:lnTo>
                      <a:lnTo>
                        <a:pt x="180501" y="42828"/>
                      </a:lnTo>
                      <a:cubicBezTo>
                        <a:pt x="180501" y="19175"/>
                        <a:pt x="161326" y="0"/>
                        <a:pt x="137673" y="0"/>
                      </a:cubicBezTo>
                      <a:cubicBezTo>
                        <a:pt x="114020" y="0"/>
                        <a:pt x="94845" y="19175"/>
                        <a:pt x="94845" y="42828"/>
                      </a:cubicBezTo>
                      <a:lnTo>
                        <a:pt x="94845" y="312485"/>
                      </a:lnTo>
                      <a:lnTo>
                        <a:pt x="85656" y="312485"/>
                      </a:lnTo>
                      <a:lnTo>
                        <a:pt x="85656" y="119121"/>
                      </a:lnTo>
                      <a:cubicBezTo>
                        <a:pt x="85656" y="95468"/>
                        <a:pt x="66481" y="76293"/>
                        <a:pt x="42828" y="76293"/>
                      </a:cubicBezTo>
                      <a:cubicBezTo>
                        <a:pt x="19175" y="76293"/>
                        <a:pt x="0" y="95468"/>
                        <a:pt x="0" y="1191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03" name="台形 802">
                <a:extLst>
                  <a:ext uri="{FF2B5EF4-FFF2-40B4-BE49-F238E27FC236}">
                    <a16:creationId xmlns:a16="http://schemas.microsoft.com/office/drawing/2014/main" id="{E785AA27-F5B9-4182-840A-C35836DDA52F}"/>
                  </a:ext>
                </a:extLst>
              </p:cNvPr>
              <p:cNvSpPr/>
              <p:nvPr/>
            </p:nvSpPr>
            <p:spPr bwMode="auto">
              <a:xfrm rot="6248521" flipH="1">
                <a:off x="4866432" y="617419"/>
                <a:ext cx="370433" cy="540435"/>
              </a:xfrm>
              <a:prstGeom prst="trapezoid">
                <a:avLst>
                  <a:gd name="adj" fmla="val 27299"/>
                </a:avLst>
              </a:pr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783" name="グループ化 782">
              <a:extLst>
                <a:ext uri="{FF2B5EF4-FFF2-40B4-BE49-F238E27FC236}">
                  <a16:creationId xmlns:a16="http://schemas.microsoft.com/office/drawing/2014/main" id="{D1C668FD-5F73-409C-8F3B-99B6B6A8D968}"/>
                </a:ext>
              </a:extLst>
            </p:cNvPr>
            <p:cNvGrpSpPr/>
            <p:nvPr/>
          </p:nvGrpSpPr>
          <p:grpSpPr>
            <a:xfrm>
              <a:off x="3084585" y="3494532"/>
              <a:ext cx="2388843" cy="2393246"/>
              <a:chOff x="3084585" y="3494532"/>
              <a:chExt cx="2388843" cy="2393246"/>
            </a:xfrm>
          </p:grpSpPr>
          <p:sp>
            <p:nvSpPr>
              <p:cNvPr id="789" name="楕円 788">
                <a:extLst>
                  <a:ext uri="{FF2B5EF4-FFF2-40B4-BE49-F238E27FC236}">
                    <a16:creationId xmlns:a16="http://schemas.microsoft.com/office/drawing/2014/main" id="{3CDEBB5A-0B4E-47AF-9D87-CE7BFAB7E276}"/>
                  </a:ext>
                </a:extLst>
              </p:cNvPr>
              <p:cNvSpPr/>
              <p:nvPr/>
            </p:nvSpPr>
            <p:spPr bwMode="auto">
              <a:xfrm>
                <a:off x="3127753" y="359622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90" name="グループ化 789">
                <a:extLst>
                  <a:ext uri="{FF2B5EF4-FFF2-40B4-BE49-F238E27FC236}">
                    <a16:creationId xmlns:a16="http://schemas.microsoft.com/office/drawing/2014/main" id="{35E6165E-9ACC-49AB-91FF-D66D82BD88AC}"/>
                  </a:ext>
                </a:extLst>
              </p:cNvPr>
              <p:cNvGrpSpPr/>
              <p:nvPr/>
            </p:nvGrpSpPr>
            <p:grpSpPr>
              <a:xfrm>
                <a:off x="3084585" y="3494532"/>
                <a:ext cx="2388843" cy="2284015"/>
                <a:chOff x="3084585" y="3494532"/>
                <a:chExt cx="2388843" cy="2284015"/>
              </a:xfrm>
            </p:grpSpPr>
            <p:sp>
              <p:nvSpPr>
                <p:cNvPr id="791" name="フリーフォーム: 図形 790">
                  <a:extLst>
                    <a:ext uri="{FF2B5EF4-FFF2-40B4-BE49-F238E27FC236}">
                      <a16:creationId xmlns:a16="http://schemas.microsoft.com/office/drawing/2014/main" id="{8CD84179-CF9C-4AD3-AF7A-74EF29D46A01}"/>
                    </a:ext>
                  </a:extLst>
                </p:cNvPr>
                <p:cNvSpPr/>
                <p:nvPr/>
              </p:nvSpPr>
              <p:spPr bwMode="auto">
                <a:xfrm rot="16200000">
                  <a:off x="3840229" y="2738888"/>
                  <a:ext cx="877555" cy="2388843"/>
                </a:xfrm>
                <a:custGeom>
                  <a:avLst/>
                  <a:gdLst>
                    <a:gd name="connsiteX0" fmla="*/ 877555 w 877555"/>
                    <a:gd name="connsiteY0" fmla="*/ 1194421 h 2388843"/>
                    <a:gd name="connsiteX1" fmla="*/ 108077 w 877555"/>
                    <a:gd name="connsiteY1" fmla="*/ 2355294 h 2388843"/>
                    <a:gd name="connsiteX2" fmla="*/ 0 w 877555"/>
                    <a:gd name="connsiteY2" fmla="*/ 2388843 h 2388843"/>
                    <a:gd name="connsiteX3" fmla="*/ 325 w 877555"/>
                    <a:gd name="connsiteY3" fmla="*/ 2387199 h 2388843"/>
                    <a:gd name="connsiteX4" fmla="*/ 42691 w 877555"/>
                    <a:gd name="connsiteY4" fmla="*/ 2105661 h 2388843"/>
                    <a:gd name="connsiteX5" fmla="*/ 54993 w 877555"/>
                    <a:gd name="connsiteY5" fmla="*/ 1989294 h 2388843"/>
                    <a:gd name="connsiteX6" fmla="*/ 120097 w 877555"/>
                    <a:gd name="connsiteY6" fmla="*/ 1963556 h 2388843"/>
                    <a:gd name="connsiteX7" fmla="*/ 60216 w 877555"/>
                    <a:gd name="connsiteY7" fmla="*/ 1939884 h 2388843"/>
                    <a:gd name="connsiteX8" fmla="*/ 73737 w 877555"/>
                    <a:gd name="connsiteY8" fmla="*/ 1811992 h 2388843"/>
                    <a:gd name="connsiteX9" fmla="*/ 85503 w 877555"/>
                    <a:gd name="connsiteY9" fmla="*/ 1624478 h 2388843"/>
                    <a:gd name="connsiteX10" fmla="*/ 203508 w 877555"/>
                    <a:gd name="connsiteY10" fmla="*/ 1577827 h 2388843"/>
                    <a:gd name="connsiteX11" fmla="*/ 91215 w 877555"/>
                    <a:gd name="connsiteY11" fmla="*/ 1533435 h 2388843"/>
                    <a:gd name="connsiteX12" fmla="*/ 92828 w 877555"/>
                    <a:gd name="connsiteY12" fmla="*/ 1507732 h 2388843"/>
                    <a:gd name="connsiteX13" fmla="*/ 98164 w 877555"/>
                    <a:gd name="connsiteY13" fmla="*/ 1250741 h 2388843"/>
                    <a:gd name="connsiteX14" fmla="*/ 246504 w 877555"/>
                    <a:gd name="connsiteY14" fmla="*/ 1192098 h 2388843"/>
                    <a:gd name="connsiteX15" fmla="*/ 98066 w 877555"/>
                    <a:gd name="connsiteY15" fmla="*/ 1133417 h 2388843"/>
                    <a:gd name="connsiteX16" fmla="*/ 92828 w 877555"/>
                    <a:gd name="connsiteY16" fmla="*/ 881111 h 2388843"/>
                    <a:gd name="connsiteX17" fmla="*/ 90652 w 877555"/>
                    <a:gd name="connsiteY17" fmla="*/ 846431 h 2388843"/>
                    <a:gd name="connsiteX18" fmla="*/ 203508 w 877555"/>
                    <a:gd name="connsiteY18" fmla="*/ 801816 h 2388843"/>
                    <a:gd name="connsiteX19" fmla="*/ 84911 w 877555"/>
                    <a:gd name="connsiteY19" fmla="*/ 754931 h 2388843"/>
                    <a:gd name="connsiteX20" fmla="*/ 73737 w 877555"/>
                    <a:gd name="connsiteY20" fmla="*/ 576851 h 2388843"/>
                    <a:gd name="connsiteX21" fmla="*/ 56283 w 877555"/>
                    <a:gd name="connsiteY21" fmla="*/ 411746 h 2388843"/>
                    <a:gd name="connsiteX22" fmla="*/ 120097 w 877555"/>
                    <a:gd name="connsiteY22" fmla="*/ 386518 h 2388843"/>
                    <a:gd name="connsiteX23" fmla="*/ 50716 w 877555"/>
                    <a:gd name="connsiteY23" fmla="*/ 359090 h 2388843"/>
                    <a:gd name="connsiteX24" fmla="*/ 42692 w 877555"/>
                    <a:gd name="connsiteY24" fmla="*/ 283182 h 2388843"/>
                    <a:gd name="connsiteX25" fmla="*/ 326 w 877555"/>
                    <a:gd name="connsiteY25" fmla="*/ 1643 h 2388843"/>
                    <a:gd name="connsiteX26" fmla="*/ 0 w 877555"/>
                    <a:gd name="connsiteY26" fmla="*/ 0 h 2388843"/>
                    <a:gd name="connsiteX27" fmla="*/ 108077 w 877555"/>
                    <a:gd name="connsiteY27" fmla="*/ 33549 h 2388843"/>
                    <a:gd name="connsiteX28" fmla="*/ 877555 w 877555"/>
                    <a:gd name="connsiteY28" fmla="*/ 1194421 h 238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77555" h="2388843">
                      <a:moveTo>
                        <a:pt x="877555" y="1194421"/>
                      </a:moveTo>
                      <a:cubicBezTo>
                        <a:pt x="877555" y="1716281"/>
                        <a:pt x="560267" y="2164034"/>
                        <a:pt x="108077" y="2355294"/>
                      </a:cubicBezTo>
                      <a:lnTo>
                        <a:pt x="0" y="2388843"/>
                      </a:lnTo>
                      <a:lnTo>
                        <a:pt x="325" y="2387199"/>
                      </a:lnTo>
                      <a:cubicBezTo>
                        <a:pt x="16263" y="2295546"/>
                        <a:pt x="30421" y="2201615"/>
                        <a:pt x="42691" y="2105661"/>
                      </a:cubicBezTo>
                      <a:lnTo>
                        <a:pt x="54993" y="1989294"/>
                      </a:lnTo>
                      <a:lnTo>
                        <a:pt x="120097" y="1963556"/>
                      </a:lnTo>
                      <a:lnTo>
                        <a:pt x="60216" y="1939884"/>
                      </a:lnTo>
                      <a:lnTo>
                        <a:pt x="73737" y="1811992"/>
                      </a:lnTo>
                      <a:lnTo>
                        <a:pt x="85503" y="1624478"/>
                      </a:lnTo>
                      <a:lnTo>
                        <a:pt x="203508" y="1577827"/>
                      </a:lnTo>
                      <a:lnTo>
                        <a:pt x="91215" y="1533435"/>
                      </a:lnTo>
                      <a:lnTo>
                        <a:pt x="92828" y="1507732"/>
                      </a:lnTo>
                      <a:lnTo>
                        <a:pt x="98164" y="1250741"/>
                      </a:lnTo>
                      <a:lnTo>
                        <a:pt x="246504" y="1192098"/>
                      </a:lnTo>
                      <a:lnTo>
                        <a:pt x="98066" y="1133417"/>
                      </a:lnTo>
                      <a:lnTo>
                        <a:pt x="92828" y="881111"/>
                      </a:lnTo>
                      <a:lnTo>
                        <a:pt x="90652" y="846431"/>
                      </a:lnTo>
                      <a:lnTo>
                        <a:pt x="203508" y="801816"/>
                      </a:lnTo>
                      <a:lnTo>
                        <a:pt x="84911" y="754931"/>
                      </a:lnTo>
                      <a:lnTo>
                        <a:pt x="73737" y="576851"/>
                      </a:lnTo>
                      <a:lnTo>
                        <a:pt x="56283" y="411746"/>
                      </a:lnTo>
                      <a:lnTo>
                        <a:pt x="120097" y="386518"/>
                      </a:lnTo>
                      <a:lnTo>
                        <a:pt x="50716" y="359090"/>
                      </a:lnTo>
                      <a:lnTo>
                        <a:pt x="42692" y="283182"/>
                      </a:lnTo>
                      <a:cubicBezTo>
                        <a:pt x="30421" y="187228"/>
                        <a:pt x="16264" y="93297"/>
                        <a:pt x="326" y="1643"/>
                      </a:cubicBezTo>
                      <a:lnTo>
                        <a:pt x="0" y="0"/>
                      </a:lnTo>
                      <a:lnTo>
                        <a:pt x="108077" y="33549"/>
                      </a:lnTo>
                      <a:cubicBezTo>
                        <a:pt x="560267" y="224809"/>
                        <a:pt x="877555" y="672562"/>
                        <a:pt x="877555" y="119442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2" name="月 791">
                  <a:extLst>
                    <a:ext uri="{FF2B5EF4-FFF2-40B4-BE49-F238E27FC236}">
                      <a16:creationId xmlns:a16="http://schemas.microsoft.com/office/drawing/2014/main" id="{A3BA20AD-325A-40C6-8D09-5C01511568FB}"/>
                    </a:ext>
                  </a:extLst>
                </p:cNvPr>
                <p:cNvSpPr/>
                <p:nvPr/>
              </p:nvSpPr>
              <p:spPr bwMode="auto">
                <a:xfrm rot="16200000">
                  <a:off x="4114420" y="5276614"/>
                  <a:ext cx="322628" cy="681238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3" name="月 792">
                  <a:extLst>
                    <a:ext uri="{FF2B5EF4-FFF2-40B4-BE49-F238E27FC236}">
                      <a16:creationId xmlns:a16="http://schemas.microsoft.com/office/drawing/2014/main" id="{181B5C43-6C7A-4373-A6E7-36F7CA20C81D}"/>
                    </a:ext>
                  </a:extLst>
                </p:cNvPr>
                <p:cNvSpPr/>
                <p:nvPr/>
              </p:nvSpPr>
              <p:spPr bwMode="auto">
                <a:xfrm rot="16200000">
                  <a:off x="4232142" y="5225640"/>
                  <a:ext cx="82482" cy="215320"/>
                </a:xfrm>
                <a:prstGeom prst="moon">
                  <a:avLst>
                    <a:gd name="adj" fmla="val 87500"/>
                  </a:avLst>
                </a:pr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4" name="月 793">
                  <a:extLst>
                    <a:ext uri="{FF2B5EF4-FFF2-40B4-BE49-F238E27FC236}">
                      <a16:creationId xmlns:a16="http://schemas.microsoft.com/office/drawing/2014/main" id="{D230D11C-F13A-4B42-B59C-FF7CDFC447BA}"/>
                    </a:ext>
                  </a:extLst>
                </p:cNvPr>
                <p:cNvSpPr/>
                <p:nvPr/>
              </p:nvSpPr>
              <p:spPr bwMode="auto">
                <a:xfrm rot="5400000">
                  <a:off x="3592257" y="4193536"/>
                  <a:ext cx="90451" cy="467881"/>
                </a:xfrm>
                <a:prstGeom prst="moon">
                  <a:avLst>
                    <a:gd name="adj" fmla="val 60765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5" name="月 794">
                  <a:extLst>
                    <a:ext uri="{FF2B5EF4-FFF2-40B4-BE49-F238E27FC236}">
                      <a16:creationId xmlns:a16="http://schemas.microsoft.com/office/drawing/2014/main" id="{0B824E3E-4149-4CE5-B3AF-A9F6C76F5C59}"/>
                    </a:ext>
                  </a:extLst>
                </p:cNvPr>
                <p:cNvSpPr/>
                <p:nvPr/>
              </p:nvSpPr>
              <p:spPr bwMode="auto">
                <a:xfrm rot="5400000">
                  <a:off x="4864346" y="4193536"/>
                  <a:ext cx="90451" cy="467881"/>
                </a:xfrm>
                <a:prstGeom prst="moon">
                  <a:avLst>
                    <a:gd name="adj" fmla="val 60765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6" name="楕円 795">
                  <a:extLst>
                    <a:ext uri="{FF2B5EF4-FFF2-40B4-BE49-F238E27FC236}">
                      <a16:creationId xmlns:a16="http://schemas.microsoft.com/office/drawing/2014/main" id="{2C3E243E-7B81-4BBF-AB95-787582A48897}"/>
                    </a:ext>
                  </a:extLst>
                </p:cNvPr>
                <p:cNvSpPr/>
                <p:nvPr/>
              </p:nvSpPr>
              <p:spPr bwMode="auto">
                <a:xfrm>
                  <a:off x="3322724" y="5197095"/>
                  <a:ext cx="230723" cy="94963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7" name="楕円 796">
                  <a:extLst>
                    <a:ext uri="{FF2B5EF4-FFF2-40B4-BE49-F238E27FC236}">
                      <a16:creationId xmlns:a16="http://schemas.microsoft.com/office/drawing/2014/main" id="{7B6523F2-52D9-49EC-9EAC-4BEB099BA4A3}"/>
                    </a:ext>
                  </a:extLst>
                </p:cNvPr>
                <p:cNvSpPr/>
                <p:nvPr/>
              </p:nvSpPr>
              <p:spPr bwMode="auto">
                <a:xfrm>
                  <a:off x="4993319" y="5197095"/>
                  <a:ext cx="230723" cy="94963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8" name="四角形: 角を丸くする 797">
                  <a:extLst>
                    <a:ext uri="{FF2B5EF4-FFF2-40B4-BE49-F238E27FC236}">
                      <a16:creationId xmlns:a16="http://schemas.microsoft.com/office/drawing/2014/main" id="{AA80F9DA-3D45-42CC-A9A5-DA28092C26DE}"/>
                    </a:ext>
                  </a:extLst>
                </p:cNvPr>
                <p:cNvSpPr/>
                <p:nvPr/>
              </p:nvSpPr>
              <p:spPr bwMode="auto">
                <a:xfrm>
                  <a:off x="3494402" y="4512882"/>
                  <a:ext cx="369040" cy="6261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9" name="四角形: 角を丸くする 798">
                  <a:extLst>
                    <a:ext uri="{FF2B5EF4-FFF2-40B4-BE49-F238E27FC236}">
                      <a16:creationId xmlns:a16="http://schemas.microsoft.com/office/drawing/2014/main" id="{49C9F23C-D793-489E-96FF-3CF54661F18D}"/>
                    </a:ext>
                  </a:extLst>
                </p:cNvPr>
                <p:cNvSpPr/>
                <p:nvPr/>
              </p:nvSpPr>
              <p:spPr bwMode="auto">
                <a:xfrm>
                  <a:off x="4683122" y="4512882"/>
                  <a:ext cx="369040" cy="6261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0" name="フリーフォーム: 図形 799">
                  <a:extLst>
                    <a:ext uri="{FF2B5EF4-FFF2-40B4-BE49-F238E27FC236}">
                      <a16:creationId xmlns:a16="http://schemas.microsoft.com/office/drawing/2014/main" id="{BAA80481-902B-455A-ACFC-5BBF9BA0DB00}"/>
                    </a:ext>
                  </a:extLst>
                </p:cNvPr>
                <p:cNvSpPr/>
                <p:nvPr/>
              </p:nvSpPr>
              <p:spPr bwMode="auto">
                <a:xfrm>
                  <a:off x="3535656" y="4695436"/>
                  <a:ext cx="293581" cy="220081"/>
                </a:xfrm>
                <a:custGeom>
                  <a:avLst/>
                  <a:gdLst>
                    <a:gd name="connsiteX0" fmla="*/ 158029 w 316058"/>
                    <a:gd name="connsiteY0" fmla="*/ 0 h 200415"/>
                    <a:gd name="connsiteX1" fmla="*/ 316058 w 316058"/>
                    <a:gd name="connsiteY1" fmla="*/ 158029 h 200415"/>
                    <a:gd name="connsiteX2" fmla="*/ 307501 w 316058"/>
                    <a:gd name="connsiteY2" fmla="*/ 200415 h 200415"/>
                    <a:gd name="connsiteX3" fmla="*/ 283179 w 316058"/>
                    <a:gd name="connsiteY3" fmla="*/ 168206 h 200415"/>
                    <a:gd name="connsiteX4" fmla="*/ 158029 w 316058"/>
                    <a:gd name="connsiteY4" fmla="*/ 121920 h 200415"/>
                    <a:gd name="connsiteX5" fmla="*/ 32879 w 316058"/>
                    <a:gd name="connsiteY5" fmla="*/ 168206 h 200415"/>
                    <a:gd name="connsiteX6" fmla="*/ 8558 w 316058"/>
                    <a:gd name="connsiteY6" fmla="*/ 200415 h 200415"/>
                    <a:gd name="connsiteX7" fmla="*/ 0 w 316058"/>
                    <a:gd name="connsiteY7" fmla="*/ 158029 h 200415"/>
                    <a:gd name="connsiteX8" fmla="*/ 158029 w 316058"/>
                    <a:gd name="connsiteY8" fmla="*/ 0 h 200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6058" h="200415">
                      <a:moveTo>
                        <a:pt x="158029" y="0"/>
                      </a:moveTo>
                      <a:cubicBezTo>
                        <a:pt x="245306" y="0"/>
                        <a:pt x="316058" y="70752"/>
                        <a:pt x="316058" y="158029"/>
                      </a:cubicBezTo>
                      <a:lnTo>
                        <a:pt x="307501" y="200415"/>
                      </a:lnTo>
                      <a:lnTo>
                        <a:pt x="283179" y="168206"/>
                      </a:lnTo>
                      <a:cubicBezTo>
                        <a:pt x="251150" y="139608"/>
                        <a:pt x="206903" y="121920"/>
                        <a:pt x="158029" y="121920"/>
                      </a:cubicBezTo>
                      <a:cubicBezTo>
                        <a:pt x="109155" y="121920"/>
                        <a:pt x="64908" y="139608"/>
                        <a:pt x="32879" y="168206"/>
                      </a:cubicBezTo>
                      <a:lnTo>
                        <a:pt x="8558" y="200415"/>
                      </a:lnTo>
                      <a:lnTo>
                        <a:pt x="0" y="158029"/>
                      </a:lnTo>
                      <a:cubicBezTo>
                        <a:pt x="0" y="70752"/>
                        <a:pt x="70752" y="0"/>
                        <a:pt x="15802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1" name="フリーフォーム: 図形 800">
                  <a:extLst>
                    <a:ext uri="{FF2B5EF4-FFF2-40B4-BE49-F238E27FC236}">
                      <a16:creationId xmlns:a16="http://schemas.microsoft.com/office/drawing/2014/main" id="{7BBF0AA9-6B3D-493E-886B-10F8C74F59AD}"/>
                    </a:ext>
                  </a:extLst>
                </p:cNvPr>
                <p:cNvSpPr/>
                <p:nvPr/>
              </p:nvSpPr>
              <p:spPr bwMode="auto">
                <a:xfrm>
                  <a:off x="4720022" y="4695436"/>
                  <a:ext cx="293581" cy="220081"/>
                </a:xfrm>
                <a:custGeom>
                  <a:avLst/>
                  <a:gdLst>
                    <a:gd name="connsiteX0" fmla="*/ 158029 w 316058"/>
                    <a:gd name="connsiteY0" fmla="*/ 0 h 200415"/>
                    <a:gd name="connsiteX1" fmla="*/ 316058 w 316058"/>
                    <a:gd name="connsiteY1" fmla="*/ 158029 h 200415"/>
                    <a:gd name="connsiteX2" fmla="*/ 307501 w 316058"/>
                    <a:gd name="connsiteY2" fmla="*/ 200415 h 200415"/>
                    <a:gd name="connsiteX3" fmla="*/ 283179 w 316058"/>
                    <a:gd name="connsiteY3" fmla="*/ 168206 h 200415"/>
                    <a:gd name="connsiteX4" fmla="*/ 158029 w 316058"/>
                    <a:gd name="connsiteY4" fmla="*/ 121920 h 200415"/>
                    <a:gd name="connsiteX5" fmla="*/ 32879 w 316058"/>
                    <a:gd name="connsiteY5" fmla="*/ 168206 h 200415"/>
                    <a:gd name="connsiteX6" fmla="*/ 8558 w 316058"/>
                    <a:gd name="connsiteY6" fmla="*/ 200415 h 200415"/>
                    <a:gd name="connsiteX7" fmla="*/ 0 w 316058"/>
                    <a:gd name="connsiteY7" fmla="*/ 158029 h 200415"/>
                    <a:gd name="connsiteX8" fmla="*/ 158029 w 316058"/>
                    <a:gd name="connsiteY8" fmla="*/ 0 h 2004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16058" h="200415">
                      <a:moveTo>
                        <a:pt x="158029" y="0"/>
                      </a:moveTo>
                      <a:cubicBezTo>
                        <a:pt x="245306" y="0"/>
                        <a:pt x="316058" y="70752"/>
                        <a:pt x="316058" y="158029"/>
                      </a:cubicBezTo>
                      <a:lnTo>
                        <a:pt x="307501" y="200415"/>
                      </a:lnTo>
                      <a:lnTo>
                        <a:pt x="283179" y="168206"/>
                      </a:lnTo>
                      <a:cubicBezTo>
                        <a:pt x="251150" y="139608"/>
                        <a:pt x="206903" y="121920"/>
                        <a:pt x="158029" y="121920"/>
                      </a:cubicBezTo>
                      <a:cubicBezTo>
                        <a:pt x="109155" y="121920"/>
                        <a:pt x="64908" y="139608"/>
                        <a:pt x="32879" y="168206"/>
                      </a:cubicBezTo>
                      <a:lnTo>
                        <a:pt x="8558" y="200415"/>
                      </a:lnTo>
                      <a:lnTo>
                        <a:pt x="0" y="158029"/>
                      </a:lnTo>
                      <a:cubicBezTo>
                        <a:pt x="0" y="70752"/>
                        <a:pt x="70752" y="0"/>
                        <a:pt x="15802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784" name="テキスト ボックス 783">
              <a:extLst>
                <a:ext uri="{FF2B5EF4-FFF2-40B4-BE49-F238E27FC236}">
                  <a16:creationId xmlns:a16="http://schemas.microsoft.com/office/drawing/2014/main" id="{0D499A4D-51CA-4C7D-9B5D-E7A19100894C}"/>
                </a:ext>
              </a:extLst>
            </p:cNvPr>
            <p:cNvSpPr txBox="1"/>
            <p:nvPr/>
          </p:nvSpPr>
          <p:spPr>
            <a:xfrm rot="20700000">
              <a:off x="2292149" y="4278102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785" name="テキスト ボックス 784">
              <a:extLst>
                <a:ext uri="{FF2B5EF4-FFF2-40B4-BE49-F238E27FC236}">
                  <a16:creationId xmlns:a16="http://schemas.microsoft.com/office/drawing/2014/main" id="{D2613ADE-9AB1-480E-82F8-882F342D11F5}"/>
                </a:ext>
              </a:extLst>
            </p:cNvPr>
            <p:cNvSpPr txBox="1"/>
            <p:nvPr/>
          </p:nvSpPr>
          <p:spPr>
            <a:xfrm rot="900000">
              <a:off x="5149196" y="6534208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786" name="フリーフォーム: 図形 785">
              <a:extLst>
                <a:ext uri="{FF2B5EF4-FFF2-40B4-BE49-F238E27FC236}">
                  <a16:creationId xmlns:a16="http://schemas.microsoft.com/office/drawing/2014/main" id="{E994B194-88ED-4DE6-BBEB-2FC2CD833BC6}"/>
                </a:ext>
              </a:extLst>
            </p:cNvPr>
            <p:cNvSpPr/>
            <p:nvPr/>
          </p:nvSpPr>
          <p:spPr bwMode="auto">
            <a:xfrm>
              <a:off x="3570510" y="5274345"/>
              <a:ext cx="630661" cy="502118"/>
            </a:xfrm>
            <a:custGeom>
              <a:avLst/>
              <a:gdLst>
                <a:gd name="connsiteX0" fmla="*/ 303529 w 630661"/>
                <a:gd name="connsiteY0" fmla="*/ 0 h 525460"/>
                <a:gd name="connsiteX1" fmla="*/ 373171 w 630661"/>
                <a:gd name="connsiteY1" fmla="*/ 46164 h 525460"/>
                <a:gd name="connsiteX2" fmla="*/ 373907 w 630661"/>
                <a:gd name="connsiteY2" fmla="*/ 49805 h 525460"/>
                <a:gd name="connsiteX3" fmla="*/ 374643 w 630661"/>
                <a:gd name="connsiteY3" fmla="*/ 46163 h 525460"/>
                <a:gd name="connsiteX4" fmla="*/ 444286 w 630661"/>
                <a:gd name="connsiteY4" fmla="*/ 0 h 525460"/>
                <a:gd name="connsiteX5" fmla="*/ 513929 w 630661"/>
                <a:gd name="connsiteY5" fmla="*/ 46163 h 525460"/>
                <a:gd name="connsiteX6" fmla="*/ 516704 w 630661"/>
                <a:gd name="connsiteY6" fmla="*/ 59908 h 525460"/>
                <a:gd name="connsiteX7" fmla="*/ 526273 w 630661"/>
                <a:gd name="connsiteY7" fmla="*/ 45715 h 525460"/>
                <a:gd name="connsiteX8" fmla="*/ 569512 w 630661"/>
                <a:gd name="connsiteY8" fmla="*/ 27804 h 525460"/>
                <a:gd name="connsiteX9" fmla="*/ 630661 w 630661"/>
                <a:gd name="connsiteY9" fmla="*/ 88953 h 525460"/>
                <a:gd name="connsiteX10" fmla="*/ 630661 w 630661"/>
                <a:gd name="connsiteY10" fmla="*/ 288627 h 525460"/>
                <a:gd name="connsiteX11" fmla="*/ 630661 w 630661"/>
                <a:gd name="connsiteY11" fmla="*/ 328187 h 525460"/>
                <a:gd name="connsiteX12" fmla="*/ 433388 w 630661"/>
                <a:gd name="connsiteY12" fmla="*/ 525460 h 525460"/>
                <a:gd name="connsiteX13" fmla="*/ 287873 w 630661"/>
                <a:gd name="connsiteY13" fmla="*/ 525459 h 525460"/>
                <a:gd name="connsiteX14" fmla="*/ 148380 w 630661"/>
                <a:gd name="connsiteY14" fmla="*/ 467679 h 525460"/>
                <a:gd name="connsiteX15" fmla="*/ 122538 w 630661"/>
                <a:gd name="connsiteY15" fmla="*/ 429349 h 525460"/>
                <a:gd name="connsiteX16" fmla="*/ 117463 w 630661"/>
                <a:gd name="connsiteY16" fmla="*/ 428362 h 525460"/>
                <a:gd name="connsiteX17" fmla="*/ 93767 w 630661"/>
                <a:gd name="connsiteY17" fmla="*/ 412626 h 525460"/>
                <a:gd name="connsiteX18" fmla="*/ 36249 w 630661"/>
                <a:gd name="connsiteY18" fmla="*/ 355108 h 525460"/>
                <a:gd name="connsiteX19" fmla="*/ 30808 w 630661"/>
                <a:gd name="connsiteY19" fmla="*/ 346914 h 525460"/>
                <a:gd name="connsiteX20" fmla="*/ 20980 w 630661"/>
                <a:gd name="connsiteY20" fmla="*/ 340388 h 525460"/>
                <a:gd name="connsiteX21" fmla="*/ 20980 w 630661"/>
                <a:gd name="connsiteY21" fmla="*/ 239083 h 525460"/>
                <a:gd name="connsiteX22" fmla="*/ 78498 w 630661"/>
                <a:gd name="connsiteY22" fmla="*/ 181565 h 525460"/>
                <a:gd name="connsiteX23" fmla="*/ 87189 w 630661"/>
                <a:gd name="connsiteY23" fmla="*/ 175795 h 525460"/>
                <a:gd name="connsiteX24" fmla="*/ 87189 w 630661"/>
                <a:gd name="connsiteY24" fmla="*/ 75583 h 525460"/>
                <a:gd name="connsiteX25" fmla="*/ 162771 w 630661"/>
                <a:gd name="connsiteY25" fmla="*/ 1 h 525460"/>
                <a:gd name="connsiteX26" fmla="*/ 232415 w 630661"/>
                <a:gd name="connsiteY26" fmla="*/ 46163 h 525460"/>
                <a:gd name="connsiteX27" fmla="*/ 233150 w 630661"/>
                <a:gd name="connsiteY27" fmla="*/ 49805 h 525460"/>
                <a:gd name="connsiteX28" fmla="*/ 233885 w 630661"/>
                <a:gd name="connsiteY28" fmla="*/ 46164 h 525460"/>
                <a:gd name="connsiteX29" fmla="*/ 303529 w 630661"/>
                <a:gd name="connsiteY29" fmla="*/ 0 h 525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30661" h="525460">
                  <a:moveTo>
                    <a:pt x="303529" y="0"/>
                  </a:moveTo>
                  <a:cubicBezTo>
                    <a:pt x="334835" y="0"/>
                    <a:pt x="361698" y="19035"/>
                    <a:pt x="373171" y="46164"/>
                  </a:cubicBezTo>
                  <a:lnTo>
                    <a:pt x="373907" y="49805"/>
                  </a:lnTo>
                  <a:lnTo>
                    <a:pt x="374643" y="46163"/>
                  </a:lnTo>
                  <a:cubicBezTo>
                    <a:pt x="386116" y="19035"/>
                    <a:pt x="412978" y="1"/>
                    <a:pt x="444286" y="0"/>
                  </a:cubicBezTo>
                  <a:cubicBezTo>
                    <a:pt x="475592" y="0"/>
                    <a:pt x="502455" y="19035"/>
                    <a:pt x="513929" y="46163"/>
                  </a:cubicBezTo>
                  <a:lnTo>
                    <a:pt x="516704" y="59908"/>
                  </a:lnTo>
                  <a:lnTo>
                    <a:pt x="526273" y="45715"/>
                  </a:lnTo>
                  <a:cubicBezTo>
                    <a:pt x="537339" y="34648"/>
                    <a:pt x="552626" y="27804"/>
                    <a:pt x="569512" y="27804"/>
                  </a:cubicBezTo>
                  <a:cubicBezTo>
                    <a:pt x="603285" y="27804"/>
                    <a:pt x="630662" y="55181"/>
                    <a:pt x="630661" y="88953"/>
                  </a:cubicBezTo>
                  <a:cubicBezTo>
                    <a:pt x="630662" y="155511"/>
                    <a:pt x="630661" y="222070"/>
                    <a:pt x="630661" y="288627"/>
                  </a:cubicBezTo>
                  <a:lnTo>
                    <a:pt x="630661" y="328187"/>
                  </a:lnTo>
                  <a:cubicBezTo>
                    <a:pt x="630661" y="437138"/>
                    <a:pt x="542339" y="525460"/>
                    <a:pt x="433388" y="525460"/>
                  </a:cubicBezTo>
                  <a:lnTo>
                    <a:pt x="287873" y="525459"/>
                  </a:lnTo>
                  <a:cubicBezTo>
                    <a:pt x="233398" y="525459"/>
                    <a:pt x="184080" y="503379"/>
                    <a:pt x="148380" y="467679"/>
                  </a:cubicBezTo>
                  <a:lnTo>
                    <a:pt x="122538" y="429349"/>
                  </a:lnTo>
                  <a:lnTo>
                    <a:pt x="117463" y="428362"/>
                  </a:lnTo>
                  <a:cubicBezTo>
                    <a:pt x="108840" y="424865"/>
                    <a:pt x="100760" y="419619"/>
                    <a:pt x="93767" y="412626"/>
                  </a:cubicBezTo>
                  <a:lnTo>
                    <a:pt x="36249" y="355108"/>
                  </a:lnTo>
                  <a:lnTo>
                    <a:pt x="30808" y="346914"/>
                  </a:lnTo>
                  <a:lnTo>
                    <a:pt x="20980" y="340388"/>
                  </a:lnTo>
                  <a:cubicBezTo>
                    <a:pt x="-6994" y="312413"/>
                    <a:pt x="-6994" y="267058"/>
                    <a:pt x="20980" y="239083"/>
                  </a:cubicBezTo>
                  <a:lnTo>
                    <a:pt x="78498" y="181565"/>
                  </a:lnTo>
                  <a:lnTo>
                    <a:pt x="87189" y="175795"/>
                  </a:lnTo>
                  <a:lnTo>
                    <a:pt x="87189" y="75583"/>
                  </a:lnTo>
                  <a:cubicBezTo>
                    <a:pt x="87189" y="33840"/>
                    <a:pt x="121029" y="0"/>
                    <a:pt x="162771" y="1"/>
                  </a:cubicBezTo>
                  <a:cubicBezTo>
                    <a:pt x="194078" y="0"/>
                    <a:pt x="220940" y="19035"/>
                    <a:pt x="232415" y="46163"/>
                  </a:cubicBezTo>
                  <a:lnTo>
                    <a:pt x="233150" y="49805"/>
                  </a:lnTo>
                  <a:lnTo>
                    <a:pt x="233885" y="46164"/>
                  </a:lnTo>
                  <a:cubicBezTo>
                    <a:pt x="245359" y="19035"/>
                    <a:pt x="272221" y="0"/>
                    <a:pt x="303529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7" name="フリーフォーム: 図形 786">
              <a:extLst>
                <a:ext uri="{FF2B5EF4-FFF2-40B4-BE49-F238E27FC236}">
                  <a16:creationId xmlns:a16="http://schemas.microsoft.com/office/drawing/2014/main" id="{0EBCC752-2F64-4EF0-9A79-1DE982E72840}"/>
                </a:ext>
              </a:extLst>
            </p:cNvPr>
            <p:cNvSpPr/>
            <p:nvPr/>
          </p:nvSpPr>
          <p:spPr bwMode="auto">
            <a:xfrm>
              <a:off x="3537173" y="5226720"/>
              <a:ext cx="630661" cy="525460"/>
            </a:xfrm>
            <a:custGeom>
              <a:avLst/>
              <a:gdLst>
                <a:gd name="connsiteX0" fmla="*/ 303529 w 630661"/>
                <a:gd name="connsiteY0" fmla="*/ 0 h 525460"/>
                <a:gd name="connsiteX1" fmla="*/ 373171 w 630661"/>
                <a:gd name="connsiteY1" fmla="*/ 46164 h 525460"/>
                <a:gd name="connsiteX2" fmla="*/ 373907 w 630661"/>
                <a:gd name="connsiteY2" fmla="*/ 49805 h 525460"/>
                <a:gd name="connsiteX3" fmla="*/ 374643 w 630661"/>
                <a:gd name="connsiteY3" fmla="*/ 46163 h 525460"/>
                <a:gd name="connsiteX4" fmla="*/ 444286 w 630661"/>
                <a:gd name="connsiteY4" fmla="*/ 0 h 525460"/>
                <a:gd name="connsiteX5" fmla="*/ 513929 w 630661"/>
                <a:gd name="connsiteY5" fmla="*/ 46163 h 525460"/>
                <a:gd name="connsiteX6" fmla="*/ 516704 w 630661"/>
                <a:gd name="connsiteY6" fmla="*/ 59908 h 525460"/>
                <a:gd name="connsiteX7" fmla="*/ 526273 w 630661"/>
                <a:gd name="connsiteY7" fmla="*/ 45715 h 525460"/>
                <a:gd name="connsiteX8" fmla="*/ 569512 w 630661"/>
                <a:gd name="connsiteY8" fmla="*/ 27804 h 525460"/>
                <a:gd name="connsiteX9" fmla="*/ 630661 w 630661"/>
                <a:gd name="connsiteY9" fmla="*/ 88953 h 525460"/>
                <a:gd name="connsiteX10" fmla="*/ 630661 w 630661"/>
                <a:gd name="connsiteY10" fmla="*/ 288627 h 525460"/>
                <a:gd name="connsiteX11" fmla="*/ 630661 w 630661"/>
                <a:gd name="connsiteY11" fmla="*/ 328187 h 525460"/>
                <a:gd name="connsiteX12" fmla="*/ 433388 w 630661"/>
                <a:gd name="connsiteY12" fmla="*/ 525460 h 525460"/>
                <a:gd name="connsiteX13" fmla="*/ 287873 w 630661"/>
                <a:gd name="connsiteY13" fmla="*/ 525459 h 525460"/>
                <a:gd name="connsiteX14" fmla="*/ 148380 w 630661"/>
                <a:gd name="connsiteY14" fmla="*/ 467679 h 525460"/>
                <a:gd name="connsiteX15" fmla="*/ 122538 w 630661"/>
                <a:gd name="connsiteY15" fmla="*/ 429349 h 525460"/>
                <a:gd name="connsiteX16" fmla="*/ 117463 w 630661"/>
                <a:gd name="connsiteY16" fmla="*/ 428362 h 525460"/>
                <a:gd name="connsiteX17" fmla="*/ 93767 w 630661"/>
                <a:gd name="connsiteY17" fmla="*/ 412626 h 525460"/>
                <a:gd name="connsiteX18" fmla="*/ 36249 w 630661"/>
                <a:gd name="connsiteY18" fmla="*/ 355108 h 525460"/>
                <a:gd name="connsiteX19" fmla="*/ 30808 w 630661"/>
                <a:gd name="connsiteY19" fmla="*/ 346914 h 525460"/>
                <a:gd name="connsiteX20" fmla="*/ 20980 w 630661"/>
                <a:gd name="connsiteY20" fmla="*/ 340388 h 525460"/>
                <a:gd name="connsiteX21" fmla="*/ 20980 w 630661"/>
                <a:gd name="connsiteY21" fmla="*/ 239083 h 525460"/>
                <a:gd name="connsiteX22" fmla="*/ 78498 w 630661"/>
                <a:gd name="connsiteY22" fmla="*/ 181565 h 525460"/>
                <a:gd name="connsiteX23" fmla="*/ 87189 w 630661"/>
                <a:gd name="connsiteY23" fmla="*/ 175795 h 525460"/>
                <a:gd name="connsiteX24" fmla="*/ 87189 w 630661"/>
                <a:gd name="connsiteY24" fmla="*/ 75583 h 525460"/>
                <a:gd name="connsiteX25" fmla="*/ 162771 w 630661"/>
                <a:gd name="connsiteY25" fmla="*/ 1 h 525460"/>
                <a:gd name="connsiteX26" fmla="*/ 232415 w 630661"/>
                <a:gd name="connsiteY26" fmla="*/ 46163 h 525460"/>
                <a:gd name="connsiteX27" fmla="*/ 233150 w 630661"/>
                <a:gd name="connsiteY27" fmla="*/ 49805 h 525460"/>
                <a:gd name="connsiteX28" fmla="*/ 233885 w 630661"/>
                <a:gd name="connsiteY28" fmla="*/ 46164 h 525460"/>
                <a:gd name="connsiteX29" fmla="*/ 303529 w 630661"/>
                <a:gd name="connsiteY29" fmla="*/ 0 h 525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30661" h="525460">
                  <a:moveTo>
                    <a:pt x="303529" y="0"/>
                  </a:moveTo>
                  <a:cubicBezTo>
                    <a:pt x="334835" y="0"/>
                    <a:pt x="361698" y="19035"/>
                    <a:pt x="373171" y="46164"/>
                  </a:cubicBezTo>
                  <a:lnTo>
                    <a:pt x="373907" y="49805"/>
                  </a:lnTo>
                  <a:lnTo>
                    <a:pt x="374643" y="46163"/>
                  </a:lnTo>
                  <a:cubicBezTo>
                    <a:pt x="386116" y="19035"/>
                    <a:pt x="412978" y="1"/>
                    <a:pt x="444286" y="0"/>
                  </a:cubicBezTo>
                  <a:cubicBezTo>
                    <a:pt x="475592" y="0"/>
                    <a:pt x="502455" y="19035"/>
                    <a:pt x="513929" y="46163"/>
                  </a:cubicBezTo>
                  <a:lnTo>
                    <a:pt x="516704" y="59908"/>
                  </a:lnTo>
                  <a:lnTo>
                    <a:pt x="526273" y="45715"/>
                  </a:lnTo>
                  <a:cubicBezTo>
                    <a:pt x="537339" y="34648"/>
                    <a:pt x="552626" y="27804"/>
                    <a:pt x="569512" y="27804"/>
                  </a:cubicBezTo>
                  <a:cubicBezTo>
                    <a:pt x="603285" y="27804"/>
                    <a:pt x="630662" y="55181"/>
                    <a:pt x="630661" y="88953"/>
                  </a:cubicBezTo>
                  <a:cubicBezTo>
                    <a:pt x="630662" y="155511"/>
                    <a:pt x="630661" y="222070"/>
                    <a:pt x="630661" y="288627"/>
                  </a:cubicBezTo>
                  <a:lnTo>
                    <a:pt x="630661" y="328187"/>
                  </a:lnTo>
                  <a:cubicBezTo>
                    <a:pt x="630661" y="437138"/>
                    <a:pt x="542339" y="525460"/>
                    <a:pt x="433388" y="525460"/>
                  </a:cubicBezTo>
                  <a:lnTo>
                    <a:pt x="287873" y="525459"/>
                  </a:lnTo>
                  <a:cubicBezTo>
                    <a:pt x="233398" y="525459"/>
                    <a:pt x="184080" y="503379"/>
                    <a:pt x="148380" y="467679"/>
                  </a:cubicBezTo>
                  <a:lnTo>
                    <a:pt x="122538" y="429349"/>
                  </a:lnTo>
                  <a:lnTo>
                    <a:pt x="117463" y="428362"/>
                  </a:lnTo>
                  <a:cubicBezTo>
                    <a:pt x="108840" y="424865"/>
                    <a:pt x="100760" y="419619"/>
                    <a:pt x="93767" y="412626"/>
                  </a:cubicBezTo>
                  <a:lnTo>
                    <a:pt x="36249" y="355108"/>
                  </a:lnTo>
                  <a:lnTo>
                    <a:pt x="30808" y="346914"/>
                  </a:lnTo>
                  <a:lnTo>
                    <a:pt x="20980" y="340388"/>
                  </a:lnTo>
                  <a:cubicBezTo>
                    <a:pt x="-6994" y="312413"/>
                    <a:pt x="-6994" y="267058"/>
                    <a:pt x="20980" y="239083"/>
                  </a:cubicBezTo>
                  <a:lnTo>
                    <a:pt x="78498" y="181565"/>
                  </a:lnTo>
                  <a:lnTo>
                    <a:pt x="87189" y="175795"/>
                  </a:lnTo>
                  <a:lnTo>
                    <a:pt x="87189" y="75583"/>
                  </a:lnTo>
                  <a:cubicBezTo>
                    <a:pt x="87189" y="33840"/>
                    <a:pt x="121029" y="0"/>
                    <a:pt x="162771" y="1"/>
                  </a:cubicBezTo>
                  <a:cubicBezTo>
                    <a:pt x="194078" y="0"/>
                    <a:pt x="220940" y="19035"/>
                    <a:pt x="232415" y="46163"/>
                  </a:cubicBezTo>
                  <a:lnTo>
                    <a:pt x="233150" y="49805"/>
                  </a:lnTo>
                  <a:lnTo>
                    <a:pt x="233885" y="46164"/>
                  </a:lnTo>
                  <a:cubicBezTo>
                    <a:pt x="245359" y="19035"/>
                    <a:pt x="272221" y="0"/>
                    <a:pt x="303529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88" name="台形 787">
              <a:extLst>
                <a:ext uri="{FF2B5EF4-FFF2-40B4-BE49-F238E27FC236}">
                  <a16:creationId xmlns:a16="http://schemas.microsoft.com/office/drawing/2014/main" id="{FFF211FD-63EA-4BDC-BB64-1A24C306D1E2}"/>
                </a:ext>
              </a:extLst>
            </p:cNvPr>
            <p:cNvSpPr/>
            <p:nvPr/>
          </p:nvSpPr>
          <p:spPr bwMode="auto">
            <a:xfrm rot="11700000">
              <a:off x="3540625" y="5705129"/>
              <a:ext cx="370433" cy="815690"/>
            </a:xfrm>
            <a:prstGeom prst="trapezoid">
              <a:avLst>
                <a:gd name="adj" fmla="val 29284"/>
              </a:avLst>
            </a:pr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32" name="グループ化 831">
            <a:extLst>
              <a:ext uri="{FF2B5EF4-FFF2-40B4-BE49-F238E27FC236}">
                <a16:creationId xmlns:a16="http://schemas.microsoft.com/office/drawing/2014/main" id="{2676609A-E45C-439E-8D86-63A6DD115043}"/>
              </a:ext>
            </a:extLst>
          </p:cNvPr>
          <p:cNvGrpSpPr>
            <a:grpSpLocks noChangeAspect="1"/>
          </p:cNvGrpSpPr>
          <p:nvPr/>
        </p:nvGrpSpPr>
        <p:grpSpPr>
          <a:xfrm>
            <a:off x="8185584" y="2673519"/>
            <a:ext cx="924004" cy="1671923"/>
            <a:chOff x="3363194" y="-2376543"/>
            <a:chExt cx="2626838" cy="4753085"/>
          </a:xfrm>
        </p:grpSpPr>
        <p:sp>
          <p:nvSpPr>
            <p:cNvPr id="833" name="台形 832">
              <a:extLst>
                <a:ext uri="{FF2B5EF4-FFF2-40B4-BE49-F238E27FC236}">
                  <a16:creationId xmlns:a16="http://schemas.microsoft.com/office/drawing/2014/main" id="{74B6C3ED-F859-4370-A2B2-77BFE3E88D51}"/>
                </a:ext>
              </a:extLst>
            </p:cNvPr>
            <p:cNvSpPr/>
            <p:nvPr/>
          </p:nvSpPr>
          <p:spPr bwMode="auto">
            <a:xfrm rot="19800000" flipH="1">
              <a:off x="5035241" y="271566"/>
              <a:ext cx="253038" cy="538484"/>
            </a:xfrm>
            <a:prstGeom prst="trapezoid">
              <a:avLst>
                <a:gd name="adj" fmla="val 25108"/>
              </a:avLst>
            </a:pr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4" name="フローチャート: 論理積ゲート 833">
              <a:extLst>
                <a:ext uri="{FF2B5EF4-FFF2-40B4-BE49-F238E27FC236}">
                  <a16:creationId xmlns:a16="http://schemas.microsoft.com/office/drawing/2014/main" id="{08C3552C-6311-4ADD-8FD0-F9D5E41A0854}"/>
                </a:ext>
              </a:extLst>
            </p:cNvPr>
            <p:cNvSpPr/>
            <p:nvPr/>
          </p:nvSpPr>
          <p:spPr bwMode="auto">
            <a:xfrm rot="16200000">
              <a:off x="3423624" y="-2376543"/>
              <a:ext cx="2519760" cy="2519760"/>
            </a:xfrm>
            <a:prstGeom prst="flowChartDelay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5" name="フリーフォーム: 図形 834">
              <a:extLst>
                <a:ext uri="{FF2B5EF4-FFF2-40B4-BE49-F238E27FC236}">
                  <a16:creationId xmlns:a16="http://schemas.microsoft.com/office/drawing/2014/main" id="{3F309CED-22CF-47AE-971B-49199B9E698D}"/>
                </a:ext>
              </a:extLst>
            </p:cNvPr>
            <p:cNvSpPr/>
            <p:nvPr/>
          </p:nvSpPr>
          <p:spPr bwMode="auto">
            <a:xfrm rot="13500000">
              <a:off x="3492966" y="777002"/>
              <a:ext cx="670246" cy="929790"/>
            </a:xfrm>
            <a:custGeom>
              <a:avLst/>
              <a:gdLst>
                <a:gd name="connsiteX0" fmla="*/ 628676 w 783936"/>
                <a:gd name="connsiteY0" fmla="*/ 1041435 h 1087505"/>
                <a:gd name="connsiteX1" fmla="*/ 631673 w 783936"/>
                <a:gd name="connsiteY1" fmla="*/ 1018667 h 1087505"/>
                <a:gd name="connsiteX2" fmla="*/ 560430 w 783936"/>
                <a:gd name="connsiteY2" fmla="*/ 752783 h 1087505"/>
                <a:gd name="connsiteX3" fmla="*/ 589113 w 783936"/>
                <a:gd name="connsiteY3" fmla="*/ 733444 h 1087505"/>
                <a:gd name="connsiteX4" fmla="*/ 642845 w 783936"/>
                <a:gd name="connsiteY4" fmla="*/ 603723 h 1087505"/>
                <a:gd name="connsiteX5" fmla="*/ 642845 w 783936"/>
                <a:gd name="connsiteY5" fmla="*/ 559730 h 1087505"/>
                <a:gd name="connsiteX6" fmla="*/ 777640 w 783936"/>
                <a:gd name="connsiteY6" fmla="*/ 326258 h 1087505"/>
                <a:gd name="connsiteX7" fmla="*/ 760460 w 783936"/>
                <a:gd name="connsiteY7" fmla="*/ 262141 h 1087505"/>
                <a:gd name="connsiteX8" fmla="*/ 696343 w 783936"/>
                <a:gd name="connsiteY8" fmla="*/ 279321 h 1087505"/>
                <a:gd name="connsiteX9" fmla="*/ 614966 w 783936"/>
                <a:gd name="connsiteY9" fmla="*/ 420271 h 1087505"/>
                <a:gd name="connsiteX10" fmla="*/ 602621 w 783936"/>
                <a:gd name="connsiteY10" fmla="*/ 420271 h 1087505"/>
                <a:gd name="connsiteX11" fmla="*/ 666744 w 783936"/>
                <a:gd name="connsiteY11" fmla="*/ 180961 h 1087505"/>
                <a:gd name="connsiteX12" fmla="*/ 627124 w 783936"/>
                <a:gd name="connsiteY12" fmla="*/ 112338 h 1087505"/>
                <a:gd name="connsiteX13" fmla="*/ 558502 w 783936"/>
                <a:gd name="connsiteY13" fmla="*/ 151958 h 1087505"/>
                <a:gd name="connsiteX14" fmla="*/ 486607 w 783936"/>
                <a:gd name="connsiteY14" fmla="*/ 420271 h 1087505"/>
                <a:gd name="connsiteX15" fmla="*/ 477698 w 783936"/>
                <a:gd name="connsiteY15" fmla="*/ 420271 h 1087505"/>
                <a:gd name="connsiteX16" fmla="*/ 477697 w 783936"/>
                <a:gd name="connsiteY16" fmla="*/ 56030 h 1087505"/>
                <a:gd name="connsiteX17" fmla="*/ 421668 w 783936"/>
                <a:gd name="connsiteY17" fmla="*/ 0 h 1087505"/>
                <a:gd name="connsiteX18" fmla="*/ 365637 w 783936"/>
                <a:gd name="connsiteY18" fmla="*/ 56030 h 1087505"/>
                <a:gd name="connsiteX19" fmla="*/ 365637 w 783936"/>
                <a:gd name="connsiteY19" fmla="*/ 420271 h 1087505"/>
                <a:gd name="connsiteX20" fmla="*/ 350777 w 783936"/>
                <a:gd name="connsiteY20" fmla="*/ 420271 h 1087505"/>
                <a:gd name="connsiteX21" fmla="*/ 276491 w 783936"/>
                <a:gd name="connsiteY21" fmla="*/ 143034 h 1087505"/>
                <a:gd name="connsiteX22" fmla="*/ 207868 w 783936"/>
                <a:gd name="connsiteY22" fmla="*/ 103414 h 1087505"/>
                <a:gd name="connsiteX23" fmla="*/ 168248 w 783936"/>
                <a:gd name="connsiteY23" fmla="*/ 172037 h 1087505"/>
                <a:gd name="connsiteX24" fmla="*/ 246522 w 783936"/>
                <a:gd name="connsiteY24" fmla="*/ 464158 h 1087505"/>
                <a:gd name="connsiteX25" fmla="*/ 246522 w 783936"/>
                <a:gd name="connsiteY25" fmla="*/ 468766 h 1087505"/>
                <a:gd name="connsiteX26" fmla="*/ 98105 w 783936"/>
                <a:gd name="connsiteY26" fmla="*/ 383077 h 1087505"/>
                <a:gd name="connsiteX27" fmla="*/ 8772 w 783936"/>
                <a:gd name="connsiteY27" fmla="*/ 407014 h 1087505"/>
                <a:gd name="connsiteX28" fmla="*/ 32708 w 783936"/>
                <a:gd name="connsiteY28" fmla="*/ 496347 h 1087505"/>
                <a:gd name="connsiteX29" fmla="*/ 248243 w 783936"/>
                <a:gd name="connsiteY29" fmla="*/ 620785 h 1087505"/>
                <a:gd name="connsiteX30" fmla="*/ 250250 w 783936"/>
                <a:gd name="connsiteY30" fmla="*/ 640696 h 1087505"/>
                <a:gd name="connsiteX31" fmla="*/ 366898 w 783936"/>
                <a:gd name="connsiteY31" fmla="*/ 776044 h 1087505"/>
                <a:gd name="connsiteX32" fmla="*/ 380957 w 783936"/>
                <a:gd name="connsiteY32" fmla="*/ 778525 h 1087505"/>
                <a:gd name="connsiteX33" fmla="*/ 457788 w 783936"/>
                <a:gd name="connsiteY33" fmla="*/ 1065260 h 1087505"/>
                <a:gd name="connsiteX34" fmla="*/ 494535 w 783936"/>
                <a:gd name="connsiteY34" fmla="*/ 1086476 h 1087505"/>
                <a:gd name="connsiteX35" fmla="*/ 610457 w 783936"/>
                <a:gd name="connsiteY35" fmla="*/ 1055414 h 1087505"/>
                <a:gd name="connsiteX36" fmla="*/ 628676 w 783936"/>
                <a:gd name="connsiteY36" fmla="*/ 1041435 h 10875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83936" h="1087505">
                  <a:moveTo>
                    <a:pt x="628676" y="1041435"/>
                  </a:moveTo>
                  <a:cubicBezTo>
                    <a:pt x="632515" y="1034785"/>
                    <a:pt x="633818" y="1026670"/>
                    <a:pt x="631673" y="1018667"/>
                  </a:cubicBezTo>
                  <a:lnTo>
                    <a:pt x="560430" y="752783"/>
                  </a:lnTo>
                  <a:lnTo>
                    <a:pt x="589113" y="733444"/>
                  </a:lnTo>
                  <a:cubicBezTo>
                    <a:pt x="622312" y="700245"/>
                    <a:pt x="642845" y="654382"/>
                    <a:pt x="642845" y="603723"/>
                  </a:cubicBezTo>
                  <a:lnTo>
                    <a:pt x="642845" y="559730"/>
                  </a:lnTo>
                  <a:lnTo>
                    <a:pt x="777640" y="326258"/>
                  </a:lnTo>
                  <a:cubicBezTo>
                    <a:pt x="790602" y="303809"/>
                    <a:pt x="782910" y="275102"/>
                    <a:pt x="760460" y="262141"/>
                  </a:cubicBezTo>
                  <a:cubicBezTo>
                    <a:pt x="738011" y="249179"/>
                    <a:pt x="709304" y="256872"/>
                    <a:pt x="696343" y="279321"/>
                  </a:cubicBezTo>
                  <a:lnTo>
                    <a:pt x="614966" y="420271"/>
                  </a:lnTo>
                  <a:lnTo>
                    <a:pt x="602621" y="420271"/>
                  </a:lnTo>
                  <a:lnTo>
                    <a:pt x="666744" y="180961"/>
                  </a:lnTo>
                  <a:cubicBezTo>
                    <a:pt x="674752" y="151071"/>
                    <a:pt x="657014" y="120347"/>
                    <a:pt x="627124" y="112338"/>
                  </a:cubicBezTo>
                  <a:cubicBezTo>
                    <a:pt x="597234" y="104329"/>
                    <a:pt x="566511" y="122067"/>
                    <a:pt x="558502" y="151958"/>
                  </a:cubicBezTo>
                  <a:lnTo>
                    <a:pt x="486607" y="420271"/>
                  </a:lnTo>
                  <a:lnTo>
                    <a:pt x="477698" y="420271"/>
                  </a:lnTo>
                  <a:lnTo>
                    <a:pt x="477697" y="56030"/>
                  </a:lnTo>
                  <a:cubicBezTo>
                    <a:pt x="477697" y="25086"/>
                    <a:pt x="452611" y="0"/>
                    <a:pt x="421668" y="0"/>
                  </a:cubicBezTo>
                  <a:cubicBezTo>
                    <a:pt x="390723" y="0"/>
                    <a:pt x="365637" y="25086"/>
                    <a:pt x="365637" y="56030"/>
                  </a:cubicBezTo>
                  <a:lnTo>
                    <a:pt x="365637" y="420271"/>
                  </a:lnTo>
                  <a:lnTo>
                    <a:pt x="350777" y="420271"/>
                  </a:lnTo>
                  <a:lnTo>
                    <a:pt x="276491" y="143034"/>
                  </a:lnTo>
                  <a:cubicBezTo>
                    <a:pt x="268482" y="113143"/>
                    <a:pt x="237758" y="95405"/>
                    <a:pt x="207868" y="103414"/>
                  </a:cubicBezTo>
                  <a:cubicBezTo>
                    <a:pt x="177978" y="111423"/>
                    <a:pt x="160240" y="142147"/>
                    <a:pt x="168248" y="172037"/>
                  </a:cubicBezTo>
                  <a:lnTo>
                    <a:pt x="246522" y="464158"/>
                  </a:lnTo>
                  <a:lnTo>
                    <a:pt x="246522" y="468766"/>
                  </a:lnTo>
                  <a:lnTo>
                    <a:pt x="98105" y="383077"/>
                  </a:lnTo>
                  <a:cubicBezTo>
                    <a:pt x="66827" y="365018"/>
                    <a:pt x="26830" y="375736"/>
                    <a:pt x="8772" y="407014"/>
                  </a:cubicBezTo>
                  <a:cubicBezTo>
                    <a:pt x="-9287" y="438293"/>
                    <a:pt x="1430" y="478288"/>
                    <a:pt x="32708" y="496347"/>
                  </a:cubicBezTo>
                  <a:lnTo>
                    <a:pt x="248243" y="620785"/>
                  </a:lnTo>
                  <a:lnTo>
                    <a:pt x="250250" y="640696"/>
                  </a:lnTo>
                  <a:cubicBezTo>
                    <a:pt x="263079" y="703393"/>
                    <a:pt x="307892" y="754439"/>
                    <a:pt x="366898" y="776044"/>
                  </a:cubicBezTo>
                  <a:lnTo>
                    <a:pt x="380957" y="778525"/>
                  </a:lnTo>
                  <a:lnTo>
                    <a:pt x="457788" y="1065260"/>
                  </a:lnTo>
                  <a:cubicBezTo>
                    <a:pt x="462077" y="1081266"/>
                    <a:pt x="478528" y="1090765"/>
                    <a:pt x="494535" y="1086476"/>
                  </a:cubicBezTo>
                  <a:lnTo>
                    <a:pt x="610457" y="1055414"/>
                  </a:lnTo>
                  <a:cubicBezTo>
                    <a:pt x="618461" y="1053270"/>
                    <a:pt x="624837" y="1048085"/>
                    <a:pt x="628676" y="1041435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6" name="台形 835">
              <a:extLst>
                <a:ext uri="{FF2B5EF4-FFF2-40B4-BE49-F238E27FC236}">
                  <a16:creationId xmlns:a16="http://schemas.microsoft.com/office/drawing/2014/main" id="{5AC5A085-2F2A-4238-92EA-8413BA906FB5}"/>
                </a:ext>
              </a:extLst>
            </p:cNvPr>
            <p:cNvSpPr/>
            <p:nvPr/>
          </p:nvSpPr>
          <p:spPr bwMode="auto">
            <a:xfrm rot="1800000">
              <a:off x="3939631" y="202556"/>
              <a:ext cx="370433" cy="948889"/>
            </a:xfrm>
            <a:prstGeom prst="trapezoid">
              <a:avLst>
                <a:gd name="adj" fmla="val 38021"/>
              </a:avLst>
            </a:pr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37" name="楕円 836">
              <a:extLst>
                <a:ext uri="{FF2B5EF4-FFF2-40B4-BE49-F238E27FC236}">
                  <a16:creationId xmlns:a16="http://schemas.microsoft.com/office/drawing/2014/main" id="{0C78C261-B282-4DE8-B441-B218F53C2CDB}"/>
                </a:ext>
              </a:extLst>
            </p:cNvPr>
            <p:cNvSpPr/>
            <p:nvPr/>
          </p:nvSpPr>
          <p:spPr bwMode="auto">
            <a:xfrm rot="20700000">
              <a:off x="3366021" y="-1157889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8" name="四角形: 角を丸くする 837">
              <a:extLst>
                <a:ext uri="{FF2B5EF4-FFF2-40B4-BE49-F238E27FC236}">
                  <a16:creationId xmlns:a16="http://schemas.microsoft.com/office/drawing/2014/main" id="{4F5F6AFD-0BFD-4D8D-8B8D-59FDD2AEC948}"/>
                </a:ext>
              </a:extLst>
            </p:cNvPr>
            <p:cNvSpPr/>
            <p:nvPr/>
          </p:nvSpPr>
          <p:spPr bwMode="auto">
            <a:xfrm flipH="1">
              <a:off x="4794855" y="1578080"/>
              <a:ext cx="180207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9" name="フリーフォーム: 図形 838">
              <a:extLst>
                <a:ext uri="{FF2B5EF4-FFF2-40B4-BE49-F238E27FC236}">
                  <a16:creationId xmlns:a16="http://schemas.microsoft.com/office/drawing/2014/main" id="{981E7290-06A5-4D15-B28B-2778A35A4CF2}"/>
                </a:ext>
              </a:extLst>
            </p:cNvPr>
            <p:cNvSpPr/>
            <p:nvPr/>
          </p:nvSpPr>
          <p:spPr bwMode="auto">
            <a:xfrm flipH="1">
              <a:off x="4785549" y="2196522"/>
              <a:ext cx="493254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0" name="四角形: 角を丸くする 839">
              <a:extLst>
                <a:ext uri="{FF2B5EF4-FFF2-40B4-BE49-F238E27FC236}">
                  <a16:creationId xmlns:a16="http://schemas.microsoft.com/office/drawing/2014/main" id="{F6749D0F-6794-4B25-8B12-CC417A4F5B24}"/>
                </a:ext>
              </a:extLst>
            </p:cNvPr>
            <p:cNvSpPr/>
            <p:nvPr/>
          </p:nvSpPr>
          <p:spPr bwMode="auto">
            <a:xfrm>
              <a:off x="4416218" y="1578080"/>
              <a:ext cx="180208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1" name="フリーフォーム: 図形 840">
              <a:extLst>
                <a:ext uri="{FF2B5EF4-FFF2-40B4-BE49-F238E27FC236}">
                  <a16:creationId xmlns:a16="http://schemas.microsoft.com/office/drawing/2014/main" id="{B7BE1A42-8C09-45FB-B199-08777CEB739F}"/>
                </a:ext>
              </a:extLst>
            </p:cNvPr>
            <p:cNvSpPr/>
            <p:nvPr/>
          </p:nvSpPr>
          <p:spPr bwMode="auto">
            <a:xfrm>
              <a:off x="4112476" y="2196522"/>
              <a:ext cx="493256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2" name="台形 841">
              <a:extLst>
                <a:ext uri="{FF2B5EF4-FFF2-40B4-BE49-F238E27FC236}">
                  <a16:creationId xmlns:a16="http://schemas.microsoft.com/office/drawing/2014/main" id="{063C5B4D-B0C1-43B0-A5B7-31B97BC1621A}"/>
                </a:ext>
              </a:extLst>
            </p:cNvPr>
            <p:cNvSpPr/>
            <p:nvPr/>
          </p:nvSpPr>
          <p:spPr bwMode="auto">
            <a:xfrm rot="10800000" flipV="1">
              <a:off x="4194296" y="1049243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3" name="フリーフォーム: 図形 842">
              <a:extLst>
                <a:ext uri="{FF2B5EF4-FFF2-40B4-BE49-F238E27FC236}">
                  <a16:creationId xmlns:a16="http://schemas.microsoft.com/office/drawing/2014/main" id="{28718248-5D57-427C-9491-D3357E003170}"/>
                </a:ext>
              </a:extLst>
            </p:cNvPr>
            <p:cNvSpPr/>
            <p:nvPr/>
          </p:nvSpPr>
          <p:spPr bwMode="auto">
            <a:xfrm>
              <a:off x="4216782" y="176012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06751 w 922490"/>
                <a:gd name="connsiteY5" fmla="*/ 981625 h 981625"/>
                <a:gd name="connsiteX6" fmla="*/ 0 w 922490"/>
                <a:gd name="connsiteY6" fmla="*/ 981625 h 981625"/>
                <a:gd name="connsiteX7" fmla="*/ 0 w 922490"/>
                <a:gd name="connsiteY7" fmla="*/ 292715 h 981625"/>
                <a:gd name="connsiteX8" fmla="*/ 292715 w 922490"/>
                <a:gd name="connsiteY8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0 w 922490"/>
                <a:gd name="connsiteY5" fmla="*/ 981625 h 981625"/>
                <a:gd name="connsiteX6" fmla="*/ 0 w 922490"/>
                <a:gd name="connsiteY6" fmla="*/ 292715 h 981625"/>
                <a:gd name="connsiteX7" fmla="*/ 292715 w 922490"/>
                <a:gd name="connsiteY7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0 w 922490"/>
                <a:gd name="connsiteY4" fmla="*/ 981625 h 981625"/>
                <a:gd name="connsiteX5" fmla="*/ 0 w 922490"/>
                <a:gd name="connsiteY5" fmla="*/ 292715 h 981625"/>
                <a:gd name="connsiteX6" fmla="*/ 292715 w 922490"/>
                <a:gd name="connsiteY6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44" name="フリーフォーム: 図形 843">
              <a:extLst>
                <a:ext uri="{FF2B5EF4-FFF2-40B4-BE49-F238E27FC236}">
                  <a16:creationId xmlns:a16="http://schemas.microsoft.com/office/drawing/2014/main" id="{9255901E-6197-4604-874C-DFF273F4693B}"/>
                </a:ext>
              </a:extLst>
            </p:cNvPr>
            <p:cNvSpPr/>
            <p:nvPr/>
          </p:nvSpPr>
          <p:spPr bwMode="auto">
            <a:xfrm>
              <a:off x="4498038" y="-179588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5" name="楕円 844">
              <a:extLst>
                <a:ext uri="{FF2B5EF4-FFF2-40B4-BE49-F238E27FC236}">
                  <a16:creationId xmlns:a16="http://schemas.microsoft.com/office/drawing/2014/main" id="{90CA3E61-0AF7-456E-B904-53056530E70E}"/>
                </a:ext>
              </a:extLst>
            </p:cNvPr>
            <p:cNvSpPr/>
            <p:nvPr/>
          </p:nvSpPr>
          <p:spPr bwMode="auto">
            <a:xfrm rot="900000" flipH="1">
              <a:off x="5480376" y="-1157890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6" name="四角形: 角を丸くする 845">
              <a:extLst>
                <a:ext uri="{FF2B5EF4-FFF2-40B4-BE49-F238E27FC236}">
                  <a16:creationId xmlns:a16="http://schemas.microsoft.com/office/drawing/2014/main" id="{A4418CC9-3396-44EF-9ED6-42ED0BFAECAF}"/>
                </a:ext>
              </a:extLst>
            </p:cNvPr>
            <p:cNvSpPr/>
            <p:nvPr/>
          </p:nvSpPr>
          <p:spPr bwMode="auto">
            <a:xfrm flipH="1">
              <a:off x="4794854" y="1885432"/>
              <a:ext cx="180207" cy="313408"/>
            </a:xfrm>
            <a:prstGeom prst="roundRect">
              <a:avLst>
                <a:gd name="adj" fmla="val 0"/>
              </a:avLst>
            </a:prstGeom>
            <a:solidFill>
              <a:srgbClr val="CCE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7" name="四角形: 角を丸くする 846">
              <a:extLst>
                <a:ext uri="{FF2B5EF4-FFF2-40B4-BE49-F238E27FC236}">
                  <a16:creationId xmlns:a16="http://schemas.microsoft.com/office/drawing/2014/main" id="{F0F5E33C-A162-4372-8828-FCDECECA1342}"/>
                </a:ext>
              </a:extLst>
            </p:cNvPr>
            <p:cNvSpPr/>
            <p:nvPr/>
          </p:nvSpPr>
          <p:spPr bwMode="auto">
            <a:xfrm>
              <a:off x="4416218" y="1885432"/>
              <a:ext cx="180208" cy="313408"/>
            </a:xfrm>
            <a:prstGeom prst="roundRect">
              <a:avLst>
                <a:gd name="adj" fmla="val 0"/>
              </a:avLst>
            </a:prstGeom>
            <a:solidFill>
              <a:srgbClr val="CCE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8" name="二等辺三角形 1">
              <a:extLst>
                <a:ext uri="{FF2B5EF4-FFF2-40B4-BE49-F238E27FC236}">
                  <a16:creationId xmlns:a16="http://schemas.microsoft.com/office/drawing/2014/main" id="{C0B279A1-AAC9-4177-80A6-7D76297B3F13}"/>
                </a:ext>
              </a:extLst>
            </p:cNvPr>
            <p:cNvSpPr/>
            <p:nvPr/>
          </p:nvSpPr>
          <p:spPr bwMode="auto">
            <a:xfrm>
              <a:off x="4419681" y="188844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49" name="二等辺三角形 1">
              <a:extLst>
                <a:ext uri="{FF2B5EF4-FFF2-40B4-BE49-F238E27FC236}">
                  <a16:creationId xmlns:a16="http://schemas.microsoft.com/office/drawing/2014/main" id="{6FEC511C-655C-4219-AB1E-AF07B7B289A0}"/>
                </a:ext>
              </a:extLst>
            </p:cNvPr>
            <p:cNvSpPr/>
            <p:nvPr/>
          </p:nvSpPr>
          <p:spPr bwMode="auto">
            <a:xfrm flipH="1">
              <a:off x="4680232" y="188843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850" name="グループ化 849">
              <a:extLst>
                <a:ext uri="{FF2B5EF4-FFF2-40B4-BE49-F238E27FC236}">
                  <a16:creationId xmlns:a16="http://schemas.microsoft.com/office/drawing/2014/main" id="{FE7BD2CD-F24B-49B1-8D97-6D28A02366C5}"/>
                </a:ext>
              </a:extLst>
            </p:cNvPr>
            <p:cNvGrpSpPr/>
            <p:nvPr/>
          </p:nvGrpSpPr>
          <p:grpSpPr>
            <a:xfrm>
              <a:off x="4492884" y="257313"/>
              <a:ext cx="372505" cy="539963"/>
              <a:chOff x="6912424" y="6324828"/>
              <a:chExt cx="449175" cy="539963"/>
            </a:xfrm>
          </p:grpSpPr>
          <p:sp>
            <p:nvSpPr>
              <p:cNvPr id="892" name="二等辺三角形 2">
                <a:extLst>
                  <a:ext uri="{FF2B5EF4-FFF2-40B4-BE49-F238E27FC236}">
                    <a16:creationId xmlns:a16="http://schemas.microsoft.com/office/drawing/2014/main" id="{777C7858-A772-4288-B6B8-09A7978976CC}"/>
                  </a:ext>
                </a:extLst>
              </p:cNvPr>
              <p:cNvSpPr/>
              <p:nvPr/>
            </p:nvSpPr>
            <p:spPr bwMode="auto">
              <a:xfrm rot="900000">
                <a:off x="6940741" y="6413350"/>
                <a:ext cx="191354" cy="451441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  <a:gd name="connsiteX0" fmla="*/ 5 w 813345"/>
                  <a:gd name="connsiteY0" fmla="*/ 677462 h 762145"/>
                  <a:gd name="connsiteX1" fmla="*/ 718149 w 813345"/>
                  <a:gd name="connsiteY1" fmla="*/ 0 h 762145"/>
                  <a:gd name="connsiteX2" fmla="*/ 727589 w 813345"/>
                  <a:gd name="connsiteY2" fmla="*/ 677462 h 762145"/>
                  <a:gd name="connsiteX3" fmla="*/ 5 w 813345"/>
                  <a:gd name="connsiteY3" fmla="*/ 677462 h 762145"/>
                  <a:gd name="connsiteX0" fmla="*/ 24 w 813360"/>
                  <a:gd name="connsiteY0" fmla="*/ 677462 h 762143"/>
                  <a:gd name="connsiteX1" fmla="*/ 718168 w 813360"/>
                  <a:gd name="connsiteY1" fmla="*/ 0 h 762143"/>
                  <a:gd name="connsiteX2" fmla="*/ 727608 w 813360"/>
                  <a:gd name="connsiteY2" fmla="*/ 677462 h 762143"/>
                  <a:gd name="connsiteX3" fmla="*/ 24 w 813360"/>
                  <a:gd name="connsiteY3" fmla="*/ 677462 h 762143"/>
                  <a:gd name="connsiteX0" fmla="*/ 24 w 754732"/>
                  <a:gd name="connsiteY0" fmla="*/ 677462 h 762145"/>
                  <a:gd name="connsiteX1" fmla="*/ 718168 w 754732"/>
                  <a:gd name="connsiteY1" fmla="*/ 0 h 762145"/>
                  <a:gd name="connsiteX2" fmla="*/ 727608 w 754732"/>
                  <a:gd name="connsiteY2" fmla="*/ 677462 h 762145"/>
                  <a:gd name="connsiteX3" fmla="*/ 24 w 754732"/>
                  <a:gd name="connsiteY3" fmla="*/ 677462 h 762145"/>
                  <a:gd name="connsiteX0" fmla="*/ 24 w 754732"/>
                  <a:gd name="connsiteY0" fmla="*/ 677462 h 762143"/>
                  <a:gd name="connsiteX1" fmla="*/ 718168 w 754732"/>
                  <a:gd name="connsiteY1" fmla="*/ 0 h 762143"/>
                  <a:gd name="connsiteX2" fmla="*/ 727608 w 754732"/>
                  <a:gd name="connsiteY2" fmla="*/ 677462 h 762143"/>
                  <a:gd name="connsiteX3" fmla="*/ 24 w 754732"/>
                  <a:gd name="connsiteY3" fmla="*/ 677462 h 762143"/>
                  <a:gd name="connsiteX0" fmla="*/ 24 w 754732"/>
                  <a:gd name="connsiteY0" fmla="*/ 677462 h 744266"/>
                  <a:gd name="connsiteX1" fmla="*/ 718168 w 754732"/>
                  <a:gd name="connsiteY1" fmla="*/ 0 h 744266"/>
                  <a:gd name="connsiteX2" fmla="*/ 727608 w 754732"/>
                  <a:gd name="connsiteY2" fmla="*/ 677462 h 744266"/>
                  <a:gd name="connsiteX3" fmla="*/ 24 w 754732"/>
                  <a:gd name="connsiteY3" fmla="*/ 677462 h 744266"/>
                  <a:gd name="connsiteX0" fmla="*/ 19 w 771082"/>
                  <a:gd name="connsiteY0" fmla="*/ 729733 h 773343"/>
                  <a:gd name="connsiteX1" fmla="*/ 733633 w 771082"/>
                  <a:gd name="connsiteY1" fmla="*/ 0 h 773343"/>
                  <a:gd name="connsiteX2" fmla="*/ 743073 w 771082"/>
                  <a:gd name="connsiteY2" fmla="*/ 677462 h 773343"/>
                  <a:gd name="connsiteX3" fmla="*/ 19 w 771082"/>
                  <a:gd name="connsiteY3" fmla="*/ 729733 h 773343"/>
                  <a:gd name="connsiteX0" fmla="*/ 19 w 743073"/>
                  <a:gd name="connsiteY0" fmla="*/ 729733 h 773343"/>
                  <a:gd name="connsiteX1" fmla="*/ 733633 w 743073"/>
                  <a:gd name="connsiteY1" fmla="*/ 0 h 773343"/>
                  <a:gd name="connsiteX2" fmla="*/ 743073 w 743073"/>
                  <a:gd name="connsiteY2" fmla="*/ 677462 h 773343"/>
                  <a:gd name="connsiteX3" fmla="*/ 19 w 743073"/>
                  <a:gd name="connsiteY3" fmla="*/ 729733 h 773343"/>
                  <a:gd name="connsiteX0" fmla="*/ 19 w 743073"/>
                  <a:gd name="connsiteY0" fmla="*/ 729733 h 762852"/>
                  <a:gd name="connsiteX1" fmla="*/ 733633 w 743073"/>
                  <a:gd name="connsiteY1" fmla="*/ 0 h 762852"/>
                  <a:gd name="connsiteX2" fmla="*/ 743073 w 743073"/>
                  <a:gd name="connsiteY2" fmla="*/ 677462 h 762852"/>
                  <a:gd name="connsiteX3" fmla="*/ 19 w 743073"/>
                  <a:gd name="connsiteY3" fmla="*/ 729733 h 762852"/>
                  <a:gd name="connsiteX0" fmla="*/ 588 w 743642"/>
                  <a:gd name="connsiteY0" fmla="*/ 781932 h 815049"/>
                  <a:gd name="connsiteX1" fmla="*/ 610378 w 743642"/>
                  <a:gd name="connsiteY1" fmla="*/ 1 h 815049"/>
                  <a:gd name="connsiteX2" fmla="*/ 743642 w 743642"/>
                  <a:gd name="connsiteY2" fmla="*/ 729661 h 815049"/>
                  <a:gd name="connsiteX3" fmla="*/ 588 w 743642"/>
                  <a:gd name="connsiteY3" fmla="*/ 781932 h 815049"/>
                  <a:gd name="connsiteX0" fmla="*/ 588 w 743642"/>
                  <a:gd name="connsiteY0" fmla="*/ 781930 h 815049"/>
                  <a:gd name="connsiteX1" fmla="*/ 610378 w 743642"/>
                  <a:gd name="connsiteY1" fmla="*/ -1 h 815049"/>
                  <a:gd name="connsiteX2" fmla="*/ 743642 w 743642"/>
                  <a:gd name="connsiteY2" fmla="*/ 729659 h 815049"/>
                  <a:gd name="connsiteX3" fmla="*/ 588 w 743642"/>
                  <a:gd name="connsiteY3" fmla="*/ 781930 h 815049"/>
                  <a:gd name="connsiteX0" fmla="*/ 8 w 743062"/>
                  <a:gd name="connsiteY0" fmla="*/ 781932 h 815049"/>
                  <a:gd name="connsiteX1" fmla="*/ 609798 w 743062"/>
                  <a:gd name="connsiteY1" fmla="*/ 1 h 815049"/>
                  <a:gd name="connsiteX2" fmla="*/ 743062 w 743062"/>
                  <a:gd name="connsiteY2" fmla="*/ 729661 h 815049"/>
                  <a:gd name="connsiteX3" fmla="*/ 8 w 743062"/>
                  <a:gd name="connsiteY3" fmla="*/ 781932 h 815049"/>
                  <a:gd name="connsiteX0" fmla="*/ 8 w 743062"/>
                  <a:gd name="connsiteY0" fmla="*/ 781930 h 815049"/>
                  <a:gd name="connsiteX1" fmla="*/ 609798 w 743062"/>
                  <a:gd name="connsiteY1" fmla="*/ -1 h 815049"/>
                  <a:gd name="connsiteX2" fmla="*/ 743062 w 743062"/>
                  <a:gd name="connsiteY2" fmla="*/ 729659 h 815049"/>
                  <a:gd name="connsiteX3" fmla="*/ 8 w 743062"/>
                  <a:gd name="connsiteY3" fmla="*/ 781930 h 815049"/>
                  <a:gd name="connsiteX0" fmla="*/ 8 w 837322"/>
                  <a:gd name="connsiteY0" fmla="*/ 781932 h 821255"/>
                  <a:gd name="connsiteX1" fmla="*/ 609798 w 837322"/>
                  <a:gd name="connsiteY1" fmla="*/ 1 h 821255"/>
                  <a:gd name="connsiteX2" fmla="*/ 837322 w 837322"/>
                  <a:gd name="connsiteY2" fmla="*/ 747642 h 821255"/>
                  <a:gd name="connsiteX3" fmla="*/ 8 w 837322"/>
                  <a:gd name="connsiteY3" fmla="*/ 781932 h 821255"/>
                  <a:gd name="connsiteX0" fmla="*/ 8 w 837322"/>
                  <a:gd name="connsiteY0" fmla="*/ 781930 h 812559"/>
                  <a:gd name="connsiteX1" fmla="*/ 609798 w 837322"/>
                  <a:gd name="connsiteY1" fmla="*/ -1 h 812559"/>
                  <a:gd name="connsiteX2" fmla="*/ 837322 w 837322"/>
                  <a:gd name="connsiteY2" fmla="*/ 747640 h 812559"/>
                  <a:gd name="connsiteX3" fmla="*/ 8 w 837322"/>
                  <a:gd name="connsiteY3" fmla="*/ 781930 h 812559"/>
                  <a:gd name="connsiteX0" fmla="*/ 7 w 857602"/>
                  <a:gd name="connsiteY0" fmla="*/ 763388 h 800151"/>
                  <a:gd name="connsiteX1" fmla="*/ 630078 w 857602"/>
                  <a:gd name="connsiteY1" fmla="*/ 1 h 800151"/>
                  <a:gd name="connsiteX2" fmla="*/ 857602 w 857602"/>
                  <a:gd name="connsiteY2" fmla="*/ 747642 h 800151"/>
                  <a:gd name="connsiteX3" fmla="*/ 7 w 857602"/>
                  <a:gd name="connsiteY3" fmla="*/ 763388 h 800151"/>
                  <a:gd name="connsiteX0" fmla="*/ 7 w 857602"/>
                  <a:gd name="connsiteY0" fmla="*/ 763386 h 798815"/>
                  <a:gd name="connsiteX1" fmla="*/ 630078 w 857602"/>
                  <a:gd name="connsiteY1" fmla="*/ -1 h 798815"/>
                  <a:gd name="connsiteX2" fmla="*/ 857602 w 857602"/>
                  <a:gd name="connsiteY2" fmla="*/ 747640 h 798815"/>
                  <a:gd name="connsiteX3" fmla="*/ 7 w 857602"/>
                  <a:gd name="connsiteY3" fmla="*/ 763386 h 798815"/>
                  <a:gd name="connsiteX0" fmla="*/ 7 w 903886"/>
                  <a:gd name="connsiteY0" fmla="*/ 763388 h 805493"/>
                  <a:gd name="connsiteX1" fmla="*/ 630078 w 903886"/>
                  <a:gd name="connsiteY1" fmla="*/ 1 h 805493"/>
                  <a:gd name="connsiteX2" fmla="*/ 903885 w 903886"/>
                  <a:gd name="connsiteY2" fmla="*/ 763037 h 805493"/>
                  <a:gd name="connsiteX3" fmla="*/ 7 w 903886"/>
                  <a:gd name="connsiteY3" fmla="*/ 763388 h 805493"/>
                  <a:gd name="connsiteX0" fmla="*/ 7 w 905337"/>
                  <a:gd name="connsiteY0" fmla="*/ 763386 h 805493"/>
                  <a:gd name="connsiteX1" fmla="*/ 630078 w 905337"/>
                  <a:gd name="connsiteY1" fmla="*/ -1 h 805493"/>
                  <a:gd name="connsiteX2" fmla="*/ 903885 w 905337"/>
                  <a:gd name="connsiteY2" fmla="*/ 763035 h 805493"/>
                  <a:gd name="connsiteX3" fmla="*/ 7 w 905337"/>
                  <a:gd name="connsiteY3" fmla="*/ 763386 h 805493"/>
                  <a:gd name="connsiteX0" fmla="*/ 7 w 906174"/>
                  <a:gd name="connsiteY0" fmla="*/ 763388 h 805493"/>
                  <a:gd name="connsiteX1" fmla="*/ 630078 w 906174"/>
                  <a:gd name="connsiteY1" fmla="*/ 1 h 805493"/>
                  <a:gd name="connsiteX2" fmla="*/ 903885 w 906174"/>
                  <a:gd name="connsiteY2" fmla="*/ 763037 h 805493"/>
                  <a:gd name="connsiteX3" fmla="*/ 7 w 906174"/>
                  <a:gd name="connsiteY3" fmla="*/ 763388 h 805493"/>
                  <a:gd name="connsiteX0" fmla="*/ 11 w 905737"/>
                  <a:gd name="connsiteY0" fmla="*/ 754614 h 796721"/>
                  <a:gd name="connsiteX1" fmla="*/ 589064 w 905737"/>
                  <a:gd name="connsiteY1" fmla="*/ -1 h 796721"/>
                  <a:gd name="connsiteX2" fmla="*/ 903889 w 905737"/>
                  <a:gd name="connsiteY2" fmla="*/ 754263 h 796721"/>
                  <a:gd name="connsiteX3" fmla="*/ 11 w 905737"/>
                  <a:gd name="connsiteY3" fmla="*/ 754614 h 796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5737" h="796721">
                    <a:moveTo>
                      <a:pt x="11" y="754614"/>
                    </a:moveTo>
                    <a:cubicBezTo>
                      <a:pt x="-1562" y="641704"/>
                      <a:pt x="191150" y="208866"/>
                      <a:pt x="589064" y="-1"/>
                    </a:cubicBezTo>
                    <a:cubicBezTo>
                      <a:pt x="734814" y="250833"/>
                      <a:pt x="926632" y="590097"/>
                      <a:pt x="903889" y="754263"/>
                    </a:cubicBezTo>
                    <a:cubicBezTo>
                      <a:pt x="713812" y="808498"/>
                      <a:pt x="173685" y="813078"/>
                      <a:pt x="11" y="75461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3" name="二等辺三角形 2">
                <a:extLst>
                  <a:ext uri="{FF2B5EF4-FFF2-40B4-BE49-F238E27FC236}">
                    <a16:creationId xmlns:a16="http://schemas.microsoft.com/office/drawing/2014/main" id="{C2F442E7-0AAE-4ACE-AED5-2B25B82F317D}"/>
                  </a:ext>
                </a:extLst>
              </p:cNvPr>
              <p:cNvSpPr/>
              <p:nvPr/>
            </p:nvSpPr>
            <p:spPr bwMode="auto">
              <a:xfrm rot="1800000">
                <a:off x="6912424" y="6336812"/>
                <a:ext cx="229280" cy="397387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6015" h="802983">
                    <a:moveTo>
                      <a:pt x="3168" y="750254"/>
                    </a:moveTo>
                    <a:cubicBezTo>
                      <a:pt x="-32730" y="678762"/>
                      <a:pt x="245696" y="250085"/>
                      <a:pt x="366960" y="0"/>
                    </a:cubicBezTo>
                    <a:cubicBezTo>
                      <a:pt x="488224" y="250085"/>
                      <a:pt x="778556" y="681144"/>
                      <a:pt x="730752" y="750254"/>
                    </a:cubicBezTo>
                    <a:cubicBezTo>
                      <a:pt x="682948" y="819364"/>
                      <a:pt x="39066" y="821746"/>
                      <a:pt x="3168" y="75025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4" name="二等辺三角形 2">
                <a:extLst>
                  <a:ext uri="{FF2B5EF4-FFF2-40B4-BE49-F238E27FC236}">
                    <a16:creationId xmlns:a16="http://schemas.microsoft.com/office/drawing/2014/main" id="{B2E32C23-EF15-4501-B3DD-6EA21B619D6E}"/>
                  </a:ext>
                </a:extLst>
              </p:cNvPr>
              <p:cNvSpPr/>
              <p:nvPr/>
            </p:nvSpPr>
            <p:spPr bwMode="auto">
              <a:xfrm rot="20700000" flipH="1">
                <a:off x="7142827" y="6412525"/>
                <a:ext cx="182115" cy="441622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  <a:gd name="connsiteX0" fmla="*/ 5 w 813345"/>
                  <a:gd name="connsiteY0" fmla="*/ 677462 h 762145"/>
                  <a:gd name="connsiteX1" fmla="*/ 718149 w 813345"/>
                  <a:gd name="connsiteY1" fmla="*/ 0 h 762145"/>
                  <a:gd name="connsiteX2" fmla="*/ 727589 w 813345"/>
                  <a:gd name="connsiteY2" fmla="*/ 677462 h 762145"/>
                  <a:gd name="connsiteX3" fmla="*/ 5 w 813345"/>
                  <a:gd name="connsiteY3" fmla="*/ 677462 h 762145"/>
                  <a:gd name="connsiteX0" fmla="*/ 24 w 813360"/>
                  <a:gd name="connsiteY0" fmla="*/ 677462 h 762143"/>
                  <a:gd name="connsiteX1" fmla="*/ 718168 w 813360"/>
                  <a:gd name="connsiteY1" fmla="*/ 0 h 762143"/>
                  <a:gd name="connsiteX2" fmla="*/ 727608 w 813360"/>
                  <a:gd name="connsiteY2" fmla="*/ 677462 h 762143"/>
                  <a:gd name="connsiteX3" fmla="*/ 24 w 813360"/>
                  <a:gd name="connsiteY3" fmla="*/ 677462 h 762143"/>
                  <a:gd name="connsiteX0" fmla="*/ 24 w 754732"/>
                  <a:gd name="connsiteY0" fmla="*/ 677462 h 762145"/>
                  <a:gd name="connsiteX1" fmla="*/ 718168 w 754732"/>
                  <a:gd name="connsiteY1" fmla="*/ 0 h 762145"/>
                  <a:gd name="connsiteX2" fmla="*/ 727608 w 754732"/>
                  <a:gd name="connsiteY2" fmla="*/ 677462 h 762145"/>
                  <a:gd name="connsiteX3" fmla="*/ 24 w 754732"/>
                  <a:gd name="connsiteY3" fmla="*/ 677462 h 762145"/>
                  <a:gd name="connsiteX0" fmla="*/ 24 w 754732"/>
                  <a:gd name="connsiteY0" fmla="*/ 677462 h 762143"/>
                  <a:gd name="connsiteX1" fmla="*/ 718168 w 754732"/>
                  <a:gd name="connsiteY1" fmla="*/ 0 h 762143"/>
                  <a:gd name="connsiteX2" fmla="*/ 727608 w 754732"/>
                  <a:gd name="connsiteY2" fmla="*/ 677462 h 762143"/>
                  <a:gd name="connsiteX3" fmla="*/ 24 w 754732"/>
                  <a:gd name="connsiteY3" fmla="*/ 677462 h 762143"/>
                  <a:gd name="connsiteX0" fmla="*/ 24 w 754732"/>
                  <a:gd name="connsiteY0" fmla="*/ 677462 h 744266"/>
                  <a:gd name="connsiteX1" fmla="*/ 718168 w 754732"/>
                  <a:gd name="connsiteY1" fmla="*/ 0 h 744266"/>
                  <a:gd name="connsiteX2" fmla="*/ 727608 w 754732"/>
                  <a:gd name="connsiteY2" fmla="*/ 677462 h 744266"/>
                  <a:gd name="connsiteX3" fmla="*/ 24 w 754732"/>
                  <a:gd name="connsiteY3" fmla="*/ 677462 h 744266"/>
                  <a:gd name="connsiteX0" fmla="*/ 19 w 771082"/>
                  <a:gd name="connsiteY0" fmla="*/ 729733 h 773343"/>
                  <a:gd name="connsiteX1" fmla="*/ 733633 w 771082"/>
                  <a:gd name="connsiteY1" fmla="*/ 0 h 773343"/>
                  <a:gd name="connsiteX2" fmla="*/ 743073 w 771082"/>
                  <a:gd name="connsiteY2" fmla="*/ 677462 h 773343"/>
                  <a:gd name="connsiteX3" fmla="*/ 19 w 771082"/>
                  <a:gd name="connsiteY3" fmla="*/ 729733 h 773343"/>
                  <a:gd name="connsiteX0" fmla="*/ 19 w 743073"/>
                  <a:gd name="connsiteY0" fmla="*/ 729733 h 773343"/>
                  <a:gd name="connsiteX1" fmla="*/ 733633 w 743073"/>
                  <a:gd name="connsiteY1" fmla="*/ 0 h 773343"/>
                  <a:gd name="connsiteX2" fmla="*/ 743073 w 743073"/>
                  <a:gd name="connsiteY2" fmla="*/ 677462 h 773343"/>
                  <a:gd name="connsiteX3" fmla="*/ 19 w 743073"/>
                  <a:gd name="connsiteY3" fmla="*/ 729733 h 773343"/>
                  <a:gd name="connsiteX0" fmla="*/ 19 w 743073"/>
                  <a:gd name="connsiteY0" fmla="*/ 729733 h 762852"/>
                  <a:gd name="connsiteX1" fmla="*/ 733633 w 743073"/>
                  <a:gd name="connsiteY1" fmla="*/ 0 h 762852"/>
                  <a:gd name="connsiteX2" fmla="*/ 743073 w 743073"/>
                  <a:gd name="connsiteY2" fmla="*/ 677462 h 762852"/>
                  <a:gd name="connsiteX3" fmla="*/ 19 w 743073"/>
                  <a:gd name="connsiteY3" fmla="*/ 729733 h 762852"/>
                  <a:gd name="connsiteX0" fmla="*/ 588 w 743642"/>
                  <a:gd name="connsiteY0" fmla="*/ 781932 h 815049"/>
                  <a:gd name="connsiteX1" fmla="*/ 610378 w 743642"/>
                  <a:gd name="connsiteY1" fmla="*/ 1 h 815049"/>
                  <a:gd name="connsiteX2" fmla="*/ 743642 w 743642"/>
                  <a:gd name="connsiteY2" fmla="*/ 729661 h 815049"/>
                  <a:gd name="connsiteX3" fmla="*/ 588 w 743642"/>
                  <a:gd name="connsiteY3" fmla="*/ 781932 h 815049"/>
                  <a:gd name="connsiteX0" fmla="*/ 588 w 743642"/>
                  <a:gd name="connsiteY0" fmla="*/ 781930 h 815049"/>
                  <a:gd name="connsiteX1" fmla="*/ 610378 w 743642"/>
                  <a:gd name="connsiteY1" fmla="*/ -1 h 815049"/>
                  <a:gd name="connsiteX2" fmla="*/ 743642 w 743642"/>
                  <a:gd name="connsiteY2" fmla="*/ 729659 h 815049"/>
                  <a:gd name="connsiteX3" fmla="*/ 588 w 743642"/>
                  <a:gd name="connsiteY3" fmla="*/ 781930 h 815049"/>
                  <a:gd name="connsiteX0" fmla="*/ 8 w 743062"/>
                  <a:gd name="connsiteY0" fmla="*/ 781932 h 815049"/>
                  <a:gd name="connsiteX1" fmla="*/ 609798 w 743062"/>
                  <a:gd name="connsiteY1" fmla="*/ 1 h 815049"/>
                  <a:gd name="connsiteX2" fmla="*/ 743062 w 743062"/>
                  <a:gd name="connsiteY2" fmla="*/ 729661 h 815049"/>
                  <a:gd name="connsiteX3" fmla="*/ 8 w 743062"/>
                  <a:gd name="connsiteY3" fmla="*/ 781932 h 815049"/>
                  <a:gd name="connsiteX0" fmla="*/ 8 w 743062"/>
                  <a:gd name="connsiteY0" fmla="*/ 781930 h 815049"/>
                  <a:gd name="connsiteX1" fmla="*/ 609798 w 743062"/>
                  <a:gd name="connsiteY1" fmla="*/ -1 h 815049"/>
                  <a:gd name="connsiteX2" fmla="*/ 743062 w 743062"/>
                  <a:gd name="connsiteY2" fmla="*/ 729659 h 815049"/>
                  <a:gd name="connsiteX3" fmla="*/ 8 w 743062"/>
                  <a:gd name="connsiteY3" fmla="*/ 781930 h 815049"/>
                  <a:gd name="connsiteX0" fmla="*/ 8 w 837322"/>
                  <a:gd name="connsiteY0" fmla="*/ 781932 h 821255"/>
                  <a:gd name="connsiteX1" fmla="*/ 609798 w 837322"/>
                  <a:gd name="connsiteY1" fmla="*/ 1 h 821255"/>
                  <a:gd name="connsiteX2" fmla="*/ 837322 w 837322"/>
                  <a:gd name="connsiteY2" fmla="*/ 747642 h 821255"/>
                  <a:gd name="connsiteX3" fmla="*/ 8 w 837322"/>
                  <a:gd name="connsiteY3" fmla="*/ 781932 h 821255"/>
                  <a:gd name="connsiteX0" fmla="*/ 8 w 837322"/>
                  <a:gd name="connsiteY0" fmla="*/ 781930 h 812559"/>
                  <a:gd name="connsiteX1" fmla="*/ 609798 w 837322"/>
                  <a:gd name="connsiteY1" fmla="*/ -1 h 812559"/>
                  <a:gd name="connsiteX2" fmla="*/ 837322 w 837322"/>
                  <a:gd name="connsiteY2" fmla="*/ 747640 h 812559"/>
                  <a:gd name="connsiteX3" fmla="*/ 8 w 837322"/>
                  <a:gd name="connsiteY3" fmla="*/ 781930 h 812559"/>
                  <a:gd name="connsiteX0" fmla="*/ 7 w 857602"/>
                  <a:gd name="connsiteY0" fmla="*/ 763388 h 800151"/>
                  <a:gd name="connsiteX1" fmla="*/ 630078 w 857602"/>
                  <a:gd name="connsiteY1" fmla="*/ 1 h 800151"/>
                  <a:gd name="connsiteX2" fmla="*/ 857602 w 857602"/>
                  <a:gd name="connsiteY2" fmla="*/ 747642 h 800151"/>
                  <a:gd name="connsiteX3" fmla="*/ 7 w 857602"/>
                  <a:gd name="connsiteY3" fmla="*/ 763388 h 800151"/>
                  <a:gd name="connsiteX0" fmla="*/ 7 w 857602"/>
                  <a:gd name="connsiteY0" fmla="*/ 763386 h 798815"/>
                  <a:gd name="connsiteX1" fmla="*/ 630078 w 857602"/>
                  <a:gd name="connsiteY1" fmla="*/ -1 h 798815"/>
                  <a:gd name="connsiteX2" fmla="*/ 857602 w 857602"/>
                  <a:gd name="connsiteY2" fmla="*/ 747640 h 798815"/>
                  <a:gd name="connsiteX3" fmla="*/ 7 w 857602"/>
                  <a:gd name="connsiteY3" fmla="*/ 763386 h 798815"/>
                  <a:gd name="connsiteX0" fmla="*/ 7 w 903886"/>
                  <a:gd name="connsiteY0" fmla="*/ 763388 h 805493"/>
                  <a:gd name="connsiteX1" fmla="*/ 630078 w 903886"/>
                  <a:gd name="connsiteY1" fmla="*/ 1 h 805493"/>
                  <a:gd name="connsiteX2" fmla="*/ 903885 w 903886"/>
                  <a:gd name="connsiteY2" fmla="*/ 763037 h 805493"/>
                  <a:gd name="connsiteX3" fmla="*/ 7 w 903886"/>
                  <a:gd name="connsiteY3" fmla="*/ 763388 h 805493"/>
                  <a:gd name="connsiteX0" fmla="*/ 7 w 905337"/>
                  <a:gd name="connsiteY0" fmla="*/ 763386 h 805493"/>
                  <a:gd name="connsiteX1" fmla="*/ 630078 w 905337"/>
                  <a:gd name="connsiteY1" fmla="*/ -1 h 805493"/>
                  <a:gd name="connsiteX2" fmla="*/ 903885 w 905337"/>
                  <a:gd name="connsiteY2" fmla="*/ 763035 h 805493"/>
                  <a:gd name="connsiteX3" fmla="*/ 7 w 905337"/>
                  <a:gd name="connsiteY3" fmla="*/ 763386 h 805493"/>
                  <a:gd name="connsiteX0" fmla="*/ 7 w 906174"/>
                  <a:gd name="connsiteY0" fmla="*/ 763388 h 805493"/>
                  <a:gd name="connsiteX1" fmla="*/ 630078 w 906174"/>
                  <a:gd name="connsiteY1" fmla="*/ 1 h 805493"/>
                  <a:gd name="connsiteX2" fmla="*/ 903885 w 906174"/>
                  <a:gd name="connsiteY2" fmla="*/ 763037 h 805493"/>
                  <a:gd name="connsiteX3" fmla="*/ 7 w 906174"/>
                  <a:gd name="connsiteY3" fmla="*/ 763388 h 805493"/>
                  <a:gd name="connsiteX0" fmla="*/ 11 w 905665"/>
                  <a:gd name="connsiteY0" fmla="*/ 753609 h 795715"/>
                  <a:gd name="connsiteX1" fmla="*/ 580402 w 905665"/>
                  <a:gd name="connsiteY1" fmla="*/ 0 h 795715"/>
                  <a:gd name="connsiteX2" fmla="*/ 903889 w 905665"/>
                  <a:gd name="connsiteY2" fmla="*/ 753258 h 795715"/>
                  <a:gd name="connsiteX3" fmla="*/ 11 w 905665"/>
                  <a:gd name="connsiteY3" fmla="*/ 753609 h 795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5665" h="795715">
                    <a:moveTo>
                      <a:pt x="11" y="753609"/>
                    </a:moveTo>
                    <a:cubicBezTo>
                      <a:pt x="-1562" y="640699"/>
                      <a:pt x="182488" y="208867"/>
                      <a:pt x="580402" y="0"/>
                    </a:cubicBezTo>
                    <a:cubicBezTo>
                      <a:pt x="726152" y="250834"/>
                      <a:pt x="926632" y="589092"/>
                      <a:pt x="903889" y="753258"/>
                    </a:cubicBezTo>
                    <a:cubicBezTo>
                      <a:pt x="713812" y="807493"/>
                      <a:pt x="173685" y="812073"/>
                      <a:pt x="11" y="753609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5" name="二等辺三角形 2">
                <a:extLst>
                  <a:ext uri="{FF2B5EF4-FFF2-40B4-BE49-F238E27FC236}">
                    <a16:creationId xmlns:a16="http://schemas.microsoft.com/office/drawing/2014/main" id="{45FD1439-5A34-47A3-931C-34D60390A413}"/>
                  </a:ext>
                </a:extLst>
              </p:cNvPr>
              <p:cNvSpPr/>
              <p:nvPr/>
            </p:nvSpPr>
            <p:spPr bwMode="auto">
              <a:xfrm rot="19800000" flipH="1">
                <a:off x="7130461" y="6324828"/>
                <a:ext cx="231138" cy="411027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6015" h="802983">
                    <a:moveTo>
                      <a:pt x="3168" y="750254"/>
                    </a:moveTo>
                    <a:cubicBezTo>
                      <a:pt x="-32730" y="678762"/>
                      <a:pt x="245696" y="250085"/>
                      <a:pt x="366960" y="0"/>
                    </a:cubicBezTo>
                    <a:cubicBezTo>
                      <a:pt x="488224" y="250085"/>
                      <a:pt x="778556" y="681144"/>
                      <a:pt x="730752" y="750254"/>
                    </a:cubicBezTo>
                    <a:cubicBezTo>
                      <a:pt x="682948" y="819364"/>
                      <a:pt x="39066" y="821746"/>
                      <a:pt x="3168" y="75025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96" name="四角形: 角を丸くする 895">
                <a:extLst>
                  <a:ext uri="{FF2B5EF4-FFF2-40B4-BE49-F238E27FC236}">
                    <a16:creationId xmlns:a16="http://schemas.microsoft.com/office/drawing/2014/main" id="{EA0BE021-04AB-419E-B073-D04B73D1DD83}"/>
                  </a:ext>
                </a:extLst>
              </p:cNvPr>
              <p:cNvSpPr/>
              <p:nvPr/>
            </p:nvSpPr>
            <p:spPr bwMode="auto">
              <a:xfrm>
                <a:off x="7038482" y="6330526"/>
                <a:ext cx="181468" cy="174694"/>
              </a:xfrm>
              <a:prstGeom prst="roundRect">
                <a:avLst>
                  <a:gd name="adj" fmla="val 40878"/>
                </a:avLst>
              </a:pr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51" name="台形 850">
              <a:extLst>
                <a:ext uri="{FF2B5EF4-FFF2-40B4-BE49-F238E27FC236}">
                  <a16:creationId xmlns:a16="http://schemas.microsoft.com/office/drawing/2014/main" id="{FE7FEEFA-D146-414D-B8C3-86F1D4480EBF}"/>
                </a:ext>
              </a:extLst>
            </p:cNvPr>
            <p:cNvSpPr/>
            <p:nvPr/>
          </p:nvSpPr>
          <p:spPr bwMode="auto">
            <a:xfrm rot="10800000">
              <a:off x="4573819" y="382062"/>
              <a:ext cx="188653" cy="264250"/>
            </a:xfrm>
            <a:prstGeom prst="trapezoid">
              <a:avLst>
                <a:gd name="adj" fmla="val 68335"/>
              </a:avLst>
            </a:prstGeom>
            <a:solidFill>
              <a:srgbClr val="00B0F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2" name="楕円 851">
              <a:extLst>
                <a:ext uri="{FF2B5EF4-FFF2-40B4-BE49-F238E27FC236}">
                  <a16:creationId xmlns:a16="http://schemas.microsoft.com/office/drawing/2014/main" id="{68DCAB77-23CA-496B-93E0-23216A4A6633}"/>
                </a:ext>
              </a:extLst>
            </p:cNvPr>
            <p:cNvSpPr/>
            <p:nvPr/>
          </p:nvSpPr>
          <p:spPr bwMode="auto">
            <a:xfrm>
              <a:off x="4570311" y="530144"/>
              <a:ext cx="192712" cy="135015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853" name="グループ化 852">
              <a:extLst>
                <a:ext uri="{FF2B5EF4-FFF2-40B4-BE49-F238E27FC236}">
                  <a16:creationId xmlns:a16="http://schemas.microsoft.com/office/drawing/2014/main" id="{EC74C37E-787A-44B7-B1EF-D9DBB8067841}"/>
                </a:ext>
              </a:extLst>
            </p:cNvPr>
            <p:cNvGrpSpPr/>
            <p:nvPr/>
          </p:nvGrpSpPr>
          <p:grpSpPr>
            <a:xfrm>
              <a:off x="3550934" y="-644270"/>
              <a:ext cx="2249447" cy="1036299"/>
              <a:chOff x="3186100" y="-615702"/>
              <a:chExt cx="2249447" cy="1036299"/>
            </a:xfrm>
          </p:grpSpPr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EF08B03C-C454-4268-B3D4-D3BC472C90D2}"/>
                  </a:ext>
                </a:extLst>
              </p:cNvPr>
              <p:cNvSpPr/>
              <p:nvPr/>
            </p:nvSpPr>
            <p:spPr bwMode="auto">
              <a:xfrm>
                <a:off x="3186100" y="-615702"/>
                <a:ext cx="2249447" cy="999063"/>
              </a:xfrm>
              <a:custGeom>
                <a:avLst/>
                <a:gdLst>
                  <a:gd name="connsiteX0" fmla="*/ 31249 w 2249447"/>
                  <a:gd name="connsiteY0" fmla="*/ 0 h 999063"/>
                  <a:gd name="connsiteX1" fmla="*/ 1120118 w 2249447"/>
                  <a:gd name="connsiteY1" fmla="*/ 967064 h 999063"/>
                  <a:gd name="connsiteX2" fmla="*/ 2218262 w 2249447"/>
                  <a:gd name="connsiteY2" fmla="*/ 10255 h 999063"/>
                  <a:gd name="connsiteX3" fmla="*/ 2249447 w 2249447"/>
                  <a:gd name="connsiteY3" fmla="*/ 17410 h 999063"/>
                  <a:gd name="connsiteX4" fmla="*/ 1119969 w 2249447"/>
                  <a:gd name="connsiteY4" fmla="*/ 999048 h 999063"/>
                  <a:gd name="connsiteX5" fmla="*/ 0 w 2249447"/>
                  <a:gd name="connsiteY5" fmla="*/ 6864 h 99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49447" h="999063">
                    <a:moveTo>
                      <a:pt x="31249" y="0"/>
                    </a:moveTo>
                    <a:cubicBezTo>
                      <a:pt x="136558" y="560469"/>
                      <a:pt x="591123" y="964185"/>
                      <a:pt x="1120118" y="967064"/>
                    </a:cubicBezTo>
                    <a:cubicBezTo>
                      <a:pt x="1649698" y="969947"/>
                      <a:pt x="2108339" y="570334"/>
                      <a:pt x="2218262" y="10255"/>
                    </a:cubicBezTo>
                    <a:lnTo>
                      <a:pt x="2249447" y="17410"/>
                    </a:lnTo>
                    <a:cubicBezTo>
                      <a:pt x="2136188" y="592074"/>
                      <a:pt x="1664526" y="1001999"/>
                      <a:pt x="1119969" y="999048"/>
                    </a:cubicBezTo>
                    <a:cubicBezTo>
                      <a:pt x="575996" y="996099"/>
                      <a:pt x="108508" y="581950"/>
                      <a:pt x="0" y="68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91" name="楕円 890">
                <a:extLst>
                  <a:ext uri="{FF2B5EF4-FFF2-40B4-BE49-F238E27FC236}">
                    <a16:creationId xmlns:a16="http://schemas.microsoft.com/office/drawing/2014/main" id="{50974C83-F612-421E-A28A-1221B2D57E94}"/>
                  </a:ext>
                </a:extLst>
              </p:cNvPr>
              <p:cNvSpPr/>
              <p:nvPr/>
            </p:nvSpPr>
            <p:spPr bwMode="auto">
              <a:xfrm>
                <a:off x="4266496" y="309135"/>
                <a:ext cx="96443" cy="111462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grpSp>
          <p:nvGrpSpPr>
            <p:cNvPr id="854" name="グループ化 853">
              <a:extLst>
                <a:ext uri="{FF2B5EF4-FFF2-40B4-BE49-F238E27FC236}">
                  <a16:creationId xmlns:a16="http://schemas.microsoft.com/office/drawing/2014/main" id="{8ADC4886-F2EA-48D7-9C7D-B9BF4F9483DF}"/>
                </a:ext>
              </a:extLst>
            </p:cNvPr>
            <p:cNvGrpSpPr/>
            <p:nvPr/>
          </p:nvGrpSpPr>
          <p:grpSpPr>
            <a:xfrm rot="20902343">
              <a:off x="3412237" y="-967619"/>
              <a:ext cx="248540" cy="406332"/>
              <a:chOff x="3056592" y="-882826"/>
              <a:chExt cx="216439" cy="353851"/>
            </a:xfrm>
          </p:grpSpPr>
          <p:sp>
            <p:nvSpPr>
              <p:cNvPr id="885" name="楕円 884">
                <a:extLst>
                  <a:ext uri="{FF2B5EF4-FFF2-40B4-BE49-F238E27FC236}">
                    <a16:creationId xmlns:a16="http://schemas.microsoft.com/office/drawing/2014/main" id="{E865518E-FB1B-4497-8226-0B5553BCF0C0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86" name="楕円 885">
                <a:extLst>
                  <a:ext uri="{FF2B5EF4-FFF2-40B4-BE49-F238E27FC236}">
                    <a16:creationId xmlns:a16="http://schemas.microsoft.com/office/drawing/2014/main" id="{E47E870C-966D-489E-B908-84473CAC2EEF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887" name="グループ化 886">
                <a:extLst>
                  <a:ext uri="{FF2B5EF4-FFF2-40B4-BE49-F238E27FC236}">
                    <a16:creationId xmlns:a16="http://schemas.microsoft.com/office/drawing/2014/main" id="{6B8EB827-06E8-4385-B00E-C05CCD47F84B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888" name="楕円 887">
                  <a:extLst>
                    <a:ext uri="{FF2B5EF4-FFF2-40B4-BE49-F238E27FC236}">
                      <a16:creationId xmlns:a16="http://schemas.microsoft.com/office/drawing/2014/main" id="{249BFBF1-1E26-455D-976B-0E82BC525A51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889" name="楕円 888">
                  <a:extLst>
                    <a:ext uri="{FF2B5EF4-FFF2-40B4-BE49-F238E27FC236}">
                      <a16:creationId xmlns:a16="http://schemas.microsoft.com/office/drawing/2014/main" id="{A0DA264B-D7FA-4E9B-9799-D42D7F5B95D1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855" name="グループ化 854">
              <a:extLst>
                <a:ext uri="{FF2B5EF4-FFF2-40B4-BE49-F238E27FC236}">
                  <a16:creationId xmlns:a16="http://schemas.microsoft.com/office/drawing/2014/main" id="{2BA57AFF-7E1A-4E0F-9E9B-1822E3F8B644}"/>
                </a:ext>
              </a:extLst>
            </p:cNvPr>
            <p:cNvGrpSpPr/>
            <p:nvPr/>
          </p:nvGrpSpPr>
          <p:grpSpPr>
            <a:xfrm rot="697657" flipH="1">
              <a:off x="5692000" y="-967618"/>
              <a:ext cx="248540" cy="406332"/>
              <a:chOff x="3056592" y="-882826"/>
              <a:chExt cx="216439" cy="353851"/>
            </a:xfrm>
          </p:grpSpPr>
          <p:sp>
            <p:nvSpPr>
              <p:cNvPr id="880" name="楕円 879">
                <a:extLst>
                  <a:ext uri="{FF2B5EF4-FFF2-40B4-BE49-F238E27FC236}">
                    <a16:creationId xmlns:a16="http://schemas.microsoft.com/office/drawing/2014/main" id="{183DFFD8-5D43-463B-B115-C68657F121F6}"/>
                  </a:ext>
                </a:extLst>
              </p:cNvPr>
              <p:cNvSpPr/>
              <p:nvPr/>
            </p:nvSpPr>
            <p:spPr bwMode="auto">
              <a:xfrm>
                <a:off x="3141753" y="-591055"/>
                <a:ext cx="49122" cy="62080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81" name="楕円 880">
                <a:extLst>
                  <a:ext uri="{FF2B5EF4-FFF2-40B4-BE49-F238E27FC236}">
                    <a16:creationId xmlns:a16="http://schemas.microsoft.com/office/drawing/2014/main" id="{0E2F1969-5FB3-44E7-8230-38E1893405A7}"/>
                  </a:ext>
                </a:extLst>
              </p:cNvPr>
              <p:cNvSpPr/>
              <p:nvPr/>
            </p:nvSpPr>
            <p:spPr bwMode="auto">
              <a:xfrm>
                <a:off x="3117940" y="-702469"/>
                <a:ext cx="96748" cy="143044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882" name="グループ化 881">
                <a:extLst>
                  <a:ext uri="{FF2B5EF4-FFF2-40B4-BE49-F238E27FC236}">
                    <a16:creationId xmlns:a16="http://schemas.microsoft.com/office/drawing/2014/main" id="{E6F7E887-6FE4-4EF6-B633-CCCB3440FB9C}"/>
                  </a:ext>
                </a:extLst>
              </p:cNvPr>
              <p:cNvGrpSpPr/>
              <p:nvPr/>
            </p:nvGrpSpPr>
            <p:grpSpPr>
              <a:xfrm>
                <a:off x="3056592" y="-882826"/>
                <a:ext cx="216439" cy="255557"/>
                <a:chOff x="3056592" y="-882826"/>
                <a:chExt cx="216439" cy="255557"/>
              </a:xfrm>
            </p:grpSpPr>
            <p:sp>
              <p:nvSpPr>
                <p:cNvPr id="883" name="楕円 882">
                  <a:extLst>
                    <a:ext uri="{FF2B5EF4-FFF2-40B4-BE49-F238E27FC236}">
                      <a16:creationId xmlns:a16="http://schemas.microsoft.com/office/drawing/2014/main" id="{E9BAEC6A-61F1-4AD5-8F78-8CAD26B4C61E}"/>
                    </a:ext>
                  </a:extLst>
                </p:cNvPr>
                <p:cNvSpPr/>
                <p:nvPr/>
              </p:nvSpPr>
              <p:spPr bwMode="auto">
                <a:xfrm>
                  <a:off x="3056592" y="-882826"/>
                  <a:ext cx="216439" cy="255557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884" name="楕円 883">
                  <a:extLst>
                    <a:ext uri="{FF2B5EF4-FFF2-40B4-BE49-F238E27FC236}">
                      <a16:creationId xmlns:a16="http://schemas.microsoft.com/office/drawing/2014/main" id="{77F127CF-6E1F-44FF-B89D-544A46CCB99B}"/>
                    </a:ext>
                  </a:extLst>
                </p:cNvPr>
                <p:cNvSpPr/>
                <p:nvPr/>
              </p:nvSpPr>
              <p:spPr bwMode="auto">
                <a:xfrm>
                  <a:off x="3064656" y="-825499"/>
                  <a:ext cx="77528" cy="140904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  <p:grpSp>
          <p:nvGrpSpPr>
            <p:cNvPr id="856" name="グループ化 855">
              <a:extLst>
                <a:ext uri="{FF2B5EF4-FFF2-40B4-BE49-F238E27FC236}">
                  <a16:creationId xmlns:a16="http://schemas.microsoft.com/office/drawing/2014/main" id="{9C60A98F-4262-455C-9038-E7FADF74DE2D}"/>
                </a:ext>
              </a:extLst>
            </p:cNvPr>
            <p:cNvGrpSpPr/>
            <p:nvPr/>
          </p:nvGrpSpPr>
          <p:grpSpPr>
            <a:xfrm>
              <a:off x="4398141" y="285377"/>
              <a:ext cx="995745" cy="631759"/>
              <a:chOff x="4326121" y="441094"/>
              <a:chExt cx="995745" cy="631759"/>
            </a:xfrm>
          </p:grpSpPr>
          <p:grpSp>
            <p:nvGrpSpPr>
              <p:cNvPr id="873" name="グループ化 872">
                <a:extLst>
                  <a:ext uri="{FF2B5EF4-FFF2-40B4-BE49-F238E27FC236}">
                    <a16:creationId xmlns:a16="http://schemas.microsoft.com/office/drawing/2014/main" id="{F0F0AA0E-CFBF-4DED-8383-04CB5FAA9F57}"/>
                  </a:ext>
                </a:extLst>
              </p:cNvPr>
              <p:cNvGrpSpPr/>
              <p:nvPr/>
            </p:nvGrpSpPr>
            <p:grpSpPr>
              <a:xfrm>
                <a:off x="4326121" y="441094"/>
                <a:ext cx="585148" cy="558603"/>
                <a:chOff x="5316568" y="4256376"/>
                <a:chExt cx="585148" cy="558603"/>
              </a:xfrm>
            </p:grpSpPr>
            <p:sp>
              <p:nvSpPr>
                <p:cNvPr id="875" name="四角形: 角を丸くする 874">
                  <a:extLst>
                    <a:ext uri="{FF2B5EF4-FFF2-40B4-BE49-F238E27FC236}">
                      <a16:creationId xmlns:a16="http://schemas.microsoft.com/office/drawing/2014/main" id="{D910B1FA-DC72-44C4-842B-882E8BA8E9C6}"/>
                    </a:ext>
                  </a:extLst>
                </p:cNvPr>
                <p:cNvSpPr/>
                <p:nvPr/>
              </p:nvSpPr>
              <p:spPr bwMode="auto">
                <a:xfrm rot="19978608" flipV="1">
                  <a:off x="5714511" y="4349476"/>
                  <a:ext cx="101314" cy="2213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876" name="グループ化 875">
                  <a:extLst>
                    <a:ext uri="{FF2B5EF4-FFF2-40B4-BE49-F238E27FC236}">
                      <a16:creationId xmlns:a16="http://schemas.microsoft.com/office/drawing/2014/main" id="{ADFD2665-3DAB-4561-8023-7D796CD9E97D}"/>
                    </a:ext>
                  </a:extLst>
                </p:cNvPr>
                <p:cNvGrpSpPr/>
                <p:nvPr/>
              </p:nvGrpSpPr>
              <p:grpSpPr>
                <a:xfrm>
                  <a:off x="5316568" y="4256376"/>
                  <a:ext cx="456771" cy="367786"/>
                  <a:chOff x="3978711" y="4877795"/>
                  <a:chExt cx="558294" cy="518583"/>
                </a:xfrm>
              </p:grpSpPr>
              <p:sp>
                <p:nvSpPr>
                  <p:cNvPr id="878" name="四角形: 角を丸くする 311">
                    <a:extLst>
                      <a:ext uri="{FF2B5EF4-FFF2-40B4-BE49-F238E27FC236}">
                        <a16:creationId xmlns:a16="http://schemas.microsoft.com/office/drawing/2014/main" id="{23ACD927-FFC7-4FA2-99AC-42FEC35A01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3" y="4912577"/>
                    <a:ext cx="558292" cy="483801"/>
                  </a:xfrm>
                  <a:custGeom>
                    <a:avLst/>
                    <a:gdLst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42937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0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515355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558292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9236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34392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  <a:gd name="connsiteX0" fmla="*/ 0 w 558292"/>
                      <a:gd name="connsiteY0" fmla="*/ 42937 h 483801"/>
                      <a:gd name="connsiteX1" fmla="*/ 42937 w 558292"/>
                      <a:gd name="connsiteY1" fmla="*/ 0 h 483801"/>
                      <a:gd name="connsiteX2" fmla="*/ 515355 w 558292"/>
                      <a:gd name="connsiteY2" fmla="*/ 0 h 483801"/>
                      <a:gd name="connsiteX3" fmla="*/ 558292 w 558292"/>
                      <a:gd name="connsiteY3" fmla="*/ 42937 h 483801"/>
                      <a:gd name="connsiteX4" fmla="*/ 484474 w 558292"/>
                      <a:gd name="connsiteY4" fmla="*/ 440864 h 483801"/>
                      <a:gd name="connsiteX5" fmla="*/ 443917 w 558292"/>
                      <a:gd name="connsiteY5" fmla="*/ 483801 h 483801"/>
                      <a:gd name="connsiteX6" fmla="*/ 97706 w 558292"/>
                      <a:gd name="connsiteY6" fmla="*/ 483801 h 483801"/>
                      <a:gd name="connsiteX7" fmla="*/ 66675 w 558292"/>
                      <a:gd name="connsiteY7" fmla="*/ 440864 h 483801"/>
                      <a:gd name="connsiteX8" fmla="*/ 0 w 558292"/>
                      <a:gd name="connsiteY8" fmla="*/ 42937 h 48380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558292" h="483801">
                        <a:moveTo>
                          <a:pt x="0" y="42937"/>
                        </a:moveTo>
                        <a:cubicBezTo>
                          <a:pt x="0" y="19224"/>
                          <a:pt x="19224" y="0"/>
                          <a:pt x="42937" y="0"/>
                        </a:cubicBezTo>
                        <a:lnTo>
                          <a:pt x="515355" y="0"/>
                        </a:lnTo>
                        <a:cubicBezTo>
                          <a:pt x="539068" y="0"/>
                          <a:pt x="558292" y="19224"/>
                          <a:pt x="558292" y="42937"/>
                        </a:cubicBezTo>
                        <a:lnTo>
                          <a:pt x="484474" y="440864"/>
                        </a:lnTo>
                        <a:cubicBezTo>
                          <a:pt x="484474" y="464577"/>
                          <a:pt x="467630" y="483801"/>
                          <a:pt x="443917" y="483801"/>
                        </a:cubicBezTo>
                        <a:lnTo>
                          <a:pt x="97706" y="483801"/>
                        </a:lnTo>
                        <a:cubicBezTo>
                          <a:pt x="73993" y="483801"/>
                          <a:pt x="66675" y="464577"/>
                          <a:pt x="66675" y="440864"/>
                        </a:cubicBezTo>
                        <a:lnTo>
                          <a:pt x="0" y="42937"/>
                        </a:lnTo>
                        <a:close/>
                      </a:path>
                    </a:pathLst>
                  </a:cu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79" name="四角形: 角を丸くする 878">
                    <a:extLst>
                      <a:ext uri="{FF2B5EF4-FFF2-40B4-BE49-F238E27FC236}">
                        <a16:creationId xmlns:a16="http://schemas.microsoft.com/office/drawing/2014/main" id="{B18FB13E-6036-41AA-9DAB-E88107087E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3978711" y="4877795"/>
                    <a:ext cx="558292" cy="77490"/>
                  </a:xfrm>
                  <a:prstGeom prst="roundRect">
                    <a:avLst>
                      <a:gd name="adj" fmla="val 34389"/>
                    </a:avLst>
                  </a:prstGeom>
                  <a:solidFill>
                    <a:srgbClr val="00B0F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5A67D0F0-275F-45D6-9AF6-815E5F1735B1}"/>
                    </a:ext>
                  </a:extLst>
                </p:cNvPr>
                <p:cNvSpPr/>
                <p:nvPr/>
              </p:nvSpPr>
              <p:spPr bwMode="auto">
                <a:xfrm rot="5400000" flipV="1">
                  <a:off x="5439414" y="4352677"/>
                  <a:ext cx="351136" cy="573468"/>
                </a:xfrm>
                <a:custGeom>
                  <a:avLst/>
                  <a:gdLst>
                    <a:gd name="connsiteX0" fmla="*/ 0 w 351136"/>
                    <a:gd name="connsiteY0" fmla="*/ 119121 h 653441"/>
                    <a:gd name="connsiteX1" fmla="*/ 0 w 351136"/>
                    <a:gd name="connsiteY1" fmla="*/ 312485 h 653441"/>
                    <a:gd name="connsiteX2" fmla="*/ 0 w 351136"/>
                    <a:gd name="connsiteY2" fmla="*/ 449883 h 653441"/>
                    <a:gd name="connsiteX3" fmla="*/ 0 w 351136"/>
                    <a:gd name="connsiteY3" fmla="*/ 482962 h 653441"/>
                    <a:gd name="connsiteX4" fmla="*/ 170478 w 351136"/>
                    <a:gd name="connsiteY4" fmla="*/ 653440 h 653441"/>
                    <a:gd name="connsiteX5" fmla="*/ 180657 w 351136"/>
                    <a:gd name="connsiteY5" fmla="*/ 653441 h 653441"/>
                    <a:gd name="connsiteX6" fmla="*/ 351135 w 351136"/>
                    <a:gd name="connsiteY6" fmla="*/ 482963 h 653441"/>
                    <a:gd name="connsiteX7" fmla="*/ 351135 w 351136"/>
                    <a:gd name="connsiteY7" fmla="*/ 354078 h 653441"/>
                    <a:gd name="connsiteX8" fmla="*/ 351136 w 351136"/>
                    <a:gd name="connsiteY8" fmla="*/ 150602 h 653441"/>
                    <a:gd name="connsiteX9" fmla="*/ 316477 w 351136"/>
                    <a:gd name="connsiteY9" fmla="*/ 115943 h 653441"/>
                    <a:gd name="connsiteX10" fmla="*/ 281818 w 351136"/>
                    <a:gd name="connsiteY10" fmla="*/ 150602 h 653441"/>
                    <a:gd name="connsiteX11" fmla="*/ 281818 w 351136"/>
                    <a:gd name="connsiteY11" fmla="*/ 312485 h 653441"/>
                    <a:gd name="connsiteX12" fmla="*/ 275346 w 351136"/>
                    <a:gd name="connsiteY12" fmla="*/ 312485 h 653441"/>
                    <a:gd name="connsiteX13" fmla="*/ 275346 w 351136"/>
                    <a:gd name="connsiteY13" fmla="*/ 112400 h 653441"/>
                    <a:gd name="connsiteX14" fmla="*/ 232518 w 351136"/>
                    <a:gd name="connsiteY14" fmla="*/ 69572 h 653441"/>
                    <a:gd name="connsiteX15" fmla="*/ 189690 w 351136"/>
                    <a:gd name="connsiteY15" fmla="*/ 112400 h 653441"/>
                    <a:gd name="connsiteX16" fmla="*/ 189690 w 351136"/>
                    <a:gd name="connsiteY16" fmla="*/ 312485 h 653441"/>
                    <a:gd name="connsiteX17" fmla="*/ 180501 w 351136"/>
                    <a:gd name="connsiteY17" fmla="*/ 312485 h 653441"/>
                    <a:gd name="connsiteX18" fmla="*/ 180501 w 351136"/>
                    <a:gd name="connsiteY18" fmla="*/ 42828 h 653441"/>
                    <a:gd name="connsiteX19" fmla="*/ 137673 w 351136"/>
                    <a:gd name="connsiteY19" fmla="*/ 0 h 653441"/>
                    <a:gd name="connsiteX20" fmla="*/ 94845 w 351136"/>
                    <a:gd name="connsiteY20" fmla="*/ 42828 h 653441"/>
                    <a:gd name="connsiteX21" fmla="*/ 94845 w 351136"/>
                    <a:gd name="connsiteY21" fmla="*/ 312485 h 653441"/>
                    <a:gd name="connsiteX22" fmla="*/ 85656 w 351136"/>
                    <a:gd name="connsiteY22" fmla="*/ 312485 h 653441"/>
                    <a:gd name="connsiteX23" fmla="*/ 85656 w 351136"/>
                    <a:gd name="connsiteY23" fmla="*/ 119121 h 653441"/>
                    <a:gd name="connsiteX24" fmla="*/ 42828 w 351136"/>
                    <a:gd name="connsiteY24" fmla="*/ 76293 h 653441"/>
                    <a:gd name="connsiteX25" fmla="*/ 0 w 351136"/>
                    <a:gd name="connsiteY25" fmla="*/ 119121 h 6534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51136" h="653441">
                      <a:moveTo>
                        <a:pt x="0" y="119121"/>
                      </a:moveTo>
                      <a:lnTo>
                        <a:pt x="0" y="312485"/>
                      </a:lnTo>
                      <a:lnTo>
                        <a:pt x="0" y="449883"/>
                      </a:lnTo>
                      <a:lnTo>
                        <a:pt x="0" y="482962"/>
                      </a:lnTo>
                      <a:cubicBezTo>
                        <a:pt x="0" y="577114"/>
                        <a:pt x="76326" y="653440"/>
                        <a:pt x="170478" y="653440"/>
                      </a:cubicBezTo>
                      <a:lnTo>
                        <a:pt x="180657" y="653441"/>
                      </a:lnTo>
                      <a:cubicBezTo>
                        <a:pt x="274809" y="653441"/>
                        <a:pt x="351135" y="577115"/>
                        <a:pt x="351135" y="482963"/>
                      </a:cubicBezTo>
                      <a:lnTo>
                        <a:pt x="351135" y="354078"/>
                      </a:lnTo>
                      <a:cubicBezTo>
                        <a:pt x="351135" y="286253"/>
                        <a:pt x="351136" y="218427"/>
                        <a:pt x="351136" y="150602"/>
                      </a:cubicBezTo>
                      <a:cubicBezTo>
                        <a:pt x="351136" y="131460"/>
                        <a:pt x="335619" y="115943"/>
                        <a:pt x="316477" y="115943"/>
                      </a:cubicBezTo>
                      <a:cubicBezTo>
                        <a:pt x="297335" y="115943"/>
                        <a:pt x="281818" y="131460"/>
                        <a:pt x="281818" y="150602"/>
                      </a:cubicBezTo>
                      <a:lnTo>
                        <a:pt x="281818" y="312485"/>
                      </a:lnTo>
                      <a:lnTo>
                        <a:pt x="275346" y="312485"/>
                      </a:lnTo>
                      <a:lnTo>
                        <a:pt x="275346" y="112400"/>
                      </a:lnTo>
                      <a:cubicBezTo>
                        <a:pt x="275346" y="88747"/>
                        <a:pt x="256171" y="69572"/>
                        <a:pt x="232518" y="69572"/>
                      </a:cubicBezTo>
                      <a:cubicBezTo>
                        <a:pt x="208865" y="69572"/>
                        <a:pt x="189690" y="88747"/>
                        <a:pt x="189690" y="112400"/>
                      </a:cubicBezTo>
                      <a:lnTo>
                        <a:pt x="189690" y="312485"/>
                      </a:lnTo>
                      <a:lnTo>
                        <a:pt x="180501" y="312485"/>
                      </a:lnTo>
                      <a:lnTo>
                        <a:pt x="180501" y="42828"/>
                      </a:lnTo>
                      <a:cubicBezTo>
                        <a:pt x="180501" y="19175"/>
                        <a:pt x="161326" y="0"/>
                        <a:pt x="137673" y="0"/>
                      </a:cubicBezTo>
                      <a:cubicBezTo>
                        <a:pt x="114020" y="0"/>
                        <a:pt x="94845" y="19175"/>
                        <a:pt x="94845" y="42828"/>
                      </a:cubicBezTo>
                      <a:lnTo>
                        <a:pt x="94845" y="312485"/>
                      </a:lnTo>
                      <a:lnTo>
                        <a:pt x="85656" y="312485"/>
                      </a:lnTo>
                      <a:lnTo>
                        <a:pt x="85656" y="119121"/>
                      </a:lnTo>
                      <a:cubicBezTo>
                        <a:pt x="85656" y="95468"/>
                        <a:pt x="66481" y="76293"/>
                        <a:pt x="42828" y="76293"/>
                      </a:cubicBezTo>
                      <a:cubicBezTo>
                        <a:pt x="19175" y="76293"/>
                        <a:pt x="0" y="95468"/>
                        <a:pt x="0" y="119121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74" name="台形 873">
                <a:extLst>
                  <a:ext uri="{FF2B5EF4-FFF2-40B4-BE49-F238E27FC236}">
                    <a16:creationId xmlns:a16="http://schemas.microsoft.com/office/drawing/2014/main" id="{6F1B6299-02FF-47E4-B829-93E794B3AB48}"/>
                  </a:ext>
                </a:extLst>
              </p:cNvPr>
              <p:cNvSpPr/>
              <p:nvPr/>
            </p:nvSpPr>
            <p:spPr bwMode="auto">
              <a:xfrm rot="6248521" flipH="1">
                <a:off x="4866432" y="617419"/>
                <a:ext cx="370433" cy="540435"/>
              </a:xfrm>
              <a:prstGeom prst="trapezoid">
                <a:avLst>
                  <a:gd name="adj" fmla="val 27299"/>
                </a:avLst>
              </a:pr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57" name="テキスト ボックス 856">
              <a:extLst>
                <a:ext uri="{FF2B5EF4-FFF2-40B4-BE49-F238E27FC236}">
                  <a16:creationId xmlns:a16="http://schemas.microsoft.com/office/drawing/2014/main" id="{3489F3B2-599F-471C-A8F2-1F715AF37B6D}"/>
                </a:ext>
              </a:extLst>
            </p:cNvPr>
            <p:cNvSpPr txBox="1"/>
            <p:nvPr/>
          </p:nvSpPr>
          <p:spPr>
            <a:xfrm rot="20700000">
              <a:off x="5456263" y="286672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858" name="テキスト ボックス 857">
              <a:extLst>
                <a:ext uri="{FF2B5EF4-FFF2-40B4-BE49-F238E27FC236}">
                  <a16:creationId xmlns:a16="http://schemas.microsoft.com/office/drawing/2014/main" id="{445C999B-3619-4B7D-9EA8-3A616DC2526B}"/>
                </a:ext>
              </a:extLst>
            </p:cNvPr>
            <p:cNvSpPr txBox="1"/>
            <p:nvPr/>
          </p:nvSpPr>
          <p:spPr>
            <a:xfrm rot="900000">
              <a:off x="3756227" y="1774062"/>
              <a:ext cx="317794" cy="3616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859" name="テキスト ボックス 858">
              <a:extLst>
                <a:ext uri="{FF2B5EF4-FFF2-40B4-BE49-F238E27FC236}">
                  <a16:creationId xmlns:a16="http://schemas.microsoft.com/office/drawing/2014/main" id="{B5769FA1-2228-40C4-84A7-84E700300E07}"/>
                </a:ext>
              </a:extLst>
            </p:cNvPr>
            <p:cNvSpPr txBox="1"/>
            <p:nvPr/>
          </p:nvSpPr>
          <p:spPr>
            <a:xfrm rot="20711779">
              <a:off x="3747383" y="251457"/>
              <a:ext cx="243496" cy="27709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grpSp>
          <p:nvGrpSpPr>
            <p:cNvPr id="860" name="グループ化 859">
              <a:extLst>
                <a:ext uri="{FF2B5EF4-FFF2-40B4-BE49-F238E27FC236}">
                  <a16:creationId xmlns:a16="http://schemas.microsoft.com/office/drawing/2014/main" id="{9E4F48C1-18D7-45D8-9EDF-93C688E9EA75}"/>
                </a:ext>
              </a:extLst>
            </p:cNvPr>
            <p:cNvGrpSpPr/>
            <p:nvPr/>
          </p:nvGrpSpPr>
          <p:grpSpPr>
            <a:xfrm>
              <a:off x="3489084" y="-2311182"/>
              <a:ext cx="2388843" cy="2393246"/>
              <a:chOff x="3489084" y="-2311182"/>
              <a:chExt cx="2388843" cy="2393246"/>
            </a:xfrm>
          </p:grpSpPr>
          <p:sp>
            <p:nvSpPr>
              <p:cNvPr id="861" name="楕円 860">
                <a:extLst>
                  <a:ext uri="{FF2B5EF4-FFF2-40B4-BE49-F238E27FC236}">
                    <a16:creationId xmlns:a16="http://schemas.microsoft.com/office/drawing/2014/main" id="{C891633E-C795-40D7-96E8-5903D2631B96}"/>
                  </a:ext>
                </a:extLst>
              </p:cNvPr>
              <p:cNvSpPr/>
              <p:nvPr/>
            </p:nvSpPr>
            <p:spPr bwMode="auto">
              <a:xfrm>
                <a:off x="3532252" y="-2209486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73E0713E-3E3F-4365-AE9B-128A8F83541D}"/>
                  </a:ext>
                </a:extLst>
              </p:cNvPr>
              <p:cNvSpPr/>
              <p:nvPr/>
            </p:nvSpPr>
            <p:spPr bwMode="auto">
              <a:xfrm rot="16200000">
                <a:off x="4244728" y="-3066826"/>
                <a:ext cx="877555" cy="2388843"/>
              </a:xfrm>
              <a:custGeom>
                <a:avLst/>
                <a:gdLst>
                  <a:gd name="connsiteX0" fmla="*/ 877555 w 877555"/>
                  <a:gd name="connsiteY0" fmla="*/ 1194421 h 2388843"/>
                  <a:gd name="connsiteX1" fmla="*/ 108077 w 877555"/>
                  <a:gd name="connsiteY1" fmla="*/ 2355294 h 2388843"/>
                  <a:gd name="connsiteX2" fmla="*/ 0 w 877555"/>
                  <a:gd name="connsiteY2" fmla="*/ 2388843 h 2388843"/>
                  <a:gd name="connsiteX3" fmla="*/ 325 w 877555"/>
                  <a:gd name="connsiteY3" fmla="*/ 2387199 h 2388843"/>
                  <a:gd name="connsiteX4" fmla="*/ 42691 w 877555"/>
                  <a:gd name="connsiteY4" fmla="*/ 2105661 h 2388843"/>
                  <a:gd name="connsiteX5" fmla="*/ 54993 w 877555"/>
                  <a:gd name="connsiteY5" fmla="*/ 1989294 h 2388843"/>
                  <a:gd name="connsiteX6" fmla="*/ 120097 w 877555"/>
                  <a:gd name="connsiteY6" fmla="*/ 1963556 h 2388843"/>
                  <a:gd name="connsiteX7" fmla="*/ 60216 w 877555"/>
                  <a:gd name="connsiteY7" fmla="*/ 1939884 h 2388843"/>
                  <a:gd name="connsiteX8" fmla="*/ 73737 w 877555"/>
                  <a:gd name="connsiteY8" fmla="*/ 1811992 h 2388843"/>
                  <a:gd name="connsiteX9" fmla="*/ 85503 w 877555"/>
                  <a:gd name="connsiteY9" fmla="*/ 1624478 h 2388843"/>
                  <a:gd name="connsiteX10" fmla="*/ 203508 w 877555"/>
                  <a:gd name="connsiteY10" fmla="*/ 1577827 h 2388843"/>
                  <a:gd name="connsiteX11" fmla="*/ 91215 w 877555"/>
                  <a:gd name="connsiteY11" fmla="*/ 1533435 h 2388843"/>
                  <a:gd name="connsiteX12" fmla="*/ 92828 w 877555"/>
                  <a:gd name="connsiteY12" fmla="*/ 1507732 h 2388843"/>
                  <a:gd name="connsiteX13" fmla="*/ 98164 w 877555"/>
                  <a:gd name="connsiteY13" fmla="*/ 1250741 h 2388843"/>
                  <a:gd name="connsiteX14" fmla="*/ 246504 w 877555"/>
                  <a:gd name="connsiteY14" fmla="*/ 1192098 h 2388843"/>
                  <a:gd name="connsiteX15" fmla="*/ 98066 w 877555"/>
                  <a:gd name="connsiteY15" fmla="*/ 1133417 h 2388843"/>
                  <a:gd name="connsiteX16" fmla="*/ 92828 w 877555"/>
                  <a:gd name="connsiteY16" fmla="*/ 881111 h 2388843"/>
                  <a:gd name="connsiteX17" fmla="*/ 90652 w 877555"/>
                  <a:gd name="connsiteY17" fmla="*/ 846431 h 2388843"/>
                  <a:gd name="connsiteX18" fmla="*/ 203508 w 877555"/>
                  <a:gd name="connsiteY18" fmla="*/ 801816 h 2388843"/>
                  <a:gd name="connsiteX19" fmla="*/ 84911 w 877555"/>
                  <a:gd name="connsiteY19" fmla="*/ 754931 h 2388843"/>
                  <a:gd name="connsiteX20" fmla="*/ 73737 w 877555"/>
                  <a:gd name="connsiteY20" fmla="*/ 576851 h 2388843"/>
                  <a:gd name="connsiteX21" fmla="*/ 56283 w 877555"/>
                  <a:gd name="connsiteY21" fmla="*/ 411746 h 2388843"/>
                  <a:gd name="connsiteX22" fmla="*/ 120097 w 877555"/>
                  <a:gd name="connsiteY22" fmla="*/ 386518 h 2388843"/>
                  <a:gd name="connsiteX23" fmla="*/ 50716 w 877555"/>
                  <a:gd name="connsiteY23" fmla="*/ 359090 h 2388843"/>
                  <a:gd name="connsiteX24" fmla="*/ 42692 w 877555"/>
                  <a:gd name="connsiteY24" fmla="*/ 283182 h 2388843"/>
                  <a:gd name="connsiteX25" fmla="*/ 326 w 877555"/>
                  <a:gd name="connsiteY25" fmla="*/ 1643 h 2388843"/>
                  <a:gd name="connsiteX26" fmla="*/ 0 w 877555"/>
                  <a:gd name="connsiteY26" fmla="*/ 0 h 2388843"/>
                  <a:gd name="connsiteX27" fmla="*/ 108077 w 877555"/>
                  <a:gd name="connsiteY27" fmla="*/ 33549 h 2388843"/>
                  <a:gd name="connsiteX28" fmla="*/ 877555 w 877555"/>
                  <a:gd name="connsiteY28" fmla="*/ 1194421 h 2388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77555" h="2388843">
                    <a:moveTo>
                      <a:pt x="877555" y="1194421"/>
                    </a:moveTo>
                    <a:cubicBezTo>
                      <a:pt x="877555" y="1716281"/>
                      <a:pt x="560267" y="2164034"/>
                      <a:pt x="108077" y="2355294"/>
                    </a:cubicBezTo>
                    <a:lnTo>
                      <a:pt x="0" y="2388843"/>
                    </a:lnTo>
                    <a:lnTo>
                      <a:pt x="325" y="2387199"/>
                    </a:lnTo>
                    <a:cubicBezTo>
                      <a:pt x="16263" y="2295546"/>
                      <a:pt x="30421" y="2201615"/>
                      <a:pt x="42691" y="2105661"/>
                    </a:cubicBezTo>
                    <a:lnTo>
                      <a:pt x="54993" y="1989294"/>
                    </a:lnTo>
                    <a:lnTo>
                      <a:pt x="120097" y="1963556"/>
                    </a:lnTo>
                    <a:lnTo>
                      <a:pt x="60216" y="1939884"/>
                    </a:lnTo>
                    <a:lnTo>
                      <a:pt x="73737" y="1811992"/>
                    </a:lnTo>
                    <a:lnTo>
                      <a:pt x="85503" y="1624478"/>
                    </a:lnTo>
                    <a:lnTo>
                      <a:pt x="203508" y="1577827"/>
                    </a:lnTo>
                    <a:lnTo>
                      <a:pt x="91215" y="1533435"/>
                    </a:lnTo>
                    <a:lnTo>
                      <a:pt x="92828" y="1507732"/>
                    </a:lnTo>
                    <a:lnTo>
                      <a:pt x="98164" y="1250741"/>
                    </a:lnTo>
                    <a:lnTo>
                      <a:pt x="246504" y="1192098"/>
                    </a:lnTo>
                    <a:lnTo>
                      <a:pt x="98066" y="1133417"/>
                    </a:lnTo>
                    <a:lnTo>
                      <a:pt x="92828" y="881111"/>
                    </a:lnTo>
                    <a:lnTo>
                      <a:pt x="90652" y="846431"/>
                    </a:lnTo>
                    <a:lnTo>
                      <a:pt x="203508" y="801816"/>
                    </a:lnTo>
                    <a:lnTo>
                      <a:pt x="84911" y="754931"/>
                    </a:lnTo>
                    <a:lnTo>
                      <a:pt x="73737" y="576851"/>
                    </a:lnTo>
                    <a:lnTo>
                      <a:pt x="56283" y="411746"/>
                    </a:lnTo>
                    <a:lnTo>
                      <a:pt x="120097" y="386518"/>
                    </a:lnTo>
                    <a:lnTo>
                      <a:pt x="50716" y="359090"/>
                    </a:lnTo>
                    <a:lnTo>
                      <a:pt x="42692" y="283182"/>
                    </a:lnTo>
                    <a:cubicBezTo>
                      <a:pt x="30421" y="187228"/>
                      <a:pt x="16264" y="93297"/>
                      <a:pt x="326" y="1643"/>
                    </a:cubicBezTo>
                    <a:lnTo>
                      <a:pt x="0" y="0"/>
                    </a:lnTo>
                    <a:lnTo>
                      <a:pt x="108077" y="33549"/>
                    </a:lnTo>
                    <a:cubicBezTo>
                      <a:pt x="560267" y="224809"/>
                      <a:pt x="877555" y="672562"/>
                      <a:pt x="877555" y="119442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3" name="月 862">
                <a:extLst>
                  <a:ext uri="{FF2B5EF4-FFF2-40B4-BE49-F238E27FC236}">
                    <a16:creationId xmlns:a16="http://schemas.microsoft.com/office/drawing/2014/main" id="{4C01C0AE-ACDD-4DBB-AC33-AAD6565287D9}"/>
                  </a:ext>
                </a:extLst>
              </p:cNvPr>
              <p:cNvSpPr/>
              <p:nvPr/>
            </p:nvSpPr>
            <p:spPr bwMode="auto">
              <a:xfrm rot="16200000">
                <a:off x="4578355" y="-520010"/>
                <a:ext cx="203755" cy="663058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4" name="月 863">
                <a:extLst>
                  <a:ext uri="{FF2B5EF4-FFF2-40B4-BE49-F238E27FC236}">
                    <a16:creationId xmlns:a16="http://schemas.microsoft.com/office/drawing/2014/main" id="{9B89811A-2E73-4579-8CFC-A3A36C2A46FA}"/>
                  </a:ext>
                </a:extLst>
              </p:cNvPr>
              <p:cNvSpPr/>
              <p:nvPr/>
            </p:nvSpPr>
            <p:spPr bwMode="auto">
              <a:xfrm rot="16200000">
                <a:off x="4636641" y="-580074"/>
                <a:ext cx="82482" cy="215320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65" name="月 864">
                <a:extLst>
                  <a:ext uri="{FF2B5EF4-FFF2-40B4-BE49-F238E27FC236}">
                    <a16:creationId xmlns:a16="http://schemas.microsoft.com/office/drawing/2014/main" id="{BB102BAA-36E9-462E-B73E-F3CBDD72FF4A}"/>
                  </a:ext>
                </a:extLst>
              </p:cNvPr>
              <p:cNvSpPr/>
              <p:nvPr/>
            </p:nvSpPr>
            <p:spPr bwMode="auto">
              <a:xfrm rot="5400000">
                <a:off x="3996756" y="-1612178"/>
                <a:ext cx="90451" cy="467881"/>
              </a:xfrm>
              <a:prstGeom prst="moon">
                <a:avLst>
                  <a:gd name="adj" fmla="val 60765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6" name="月 865">
                <a:extLst>
                  <a:ext uri="{FF2B5EF4-FFF2-40B4-BE49-F238E27FC236}">
                    <a16:creationId xmlns:a16="http://schemas.microsoft.com/office/drawing/2014/main" id="{08A5002B-B8F6-4072-AB5C-70078BC90858}"/>
                  </a:ext>
                </a:extLst>
              </p:cNvPr>
              <p:cNvSpPr/>
              <p:nvPr/>
            </p:nvSpPr>
            <p:spPr bwMode="auto">
              <a:xfrm rot="5400000">
                <a:off x="5268845" y="-1612178"/>
                <a:ext cx="90451" cy="467881"/>
              </a:xfrm>
              <a:prstGeom prst="moon">
                <a:avLst>
                  <a:gd name="adj" fmla="val 60765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7" name="楕円 866">
                <a:extLst>
                  <a:ext uri="{FF2B5EF4-FFF2-40B4-BE49-F238E27FC236}">
                    <a16:creationId xmlns:a16="http://schemas.microsoft.com/office/drawing/2014/main" id="{BE1A6CF6-301F-464A-ABB8-39AFA741CC31}"/>
                  </a:ext>
                </a:extLst>
              </p:cNvPr>
              <p:cNvSpPr/>
              <p:nvPr/>
            </p:nvSpPr>
            <p:spPr bwMode="auto">
              <a:xfrm>
                <a:off x="3727223" y="-608619"/>
                <a:ext cx="230723" cy="9496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楕円 867">
                <a:extLst>
                  <a:ext uri="{FF2B5EF4-FFF2-40B4-BE49-F238E27FC236}">
                    <a16:creationId xmlns:a16="http://schemas.microsoft.com/office/drawing/2014/main" id="{8E95C99D-92F5-49D5-A474-4CE89FC8EAAE}"/>
                  </a:ext>
                </a:extLst>
              </p:cNvPr>
              <p:cNvSpPr/>
              <p:nvPr/>
            </p:nvSpPr>
            <p:spPr bwMode="auto">
              <a:xfrm>
                <a:off x="5397818" y="-608619"/>
                <a:ext cx="230723" cy="9496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9" name="四角形: 角を丸くする 868">
                <a:extLst>
                  <a:ext uri="{FF2B5EF4-FFF2-40B4-BE49-F238E27FC236}">
                    <a16:creationId xmlns:a16="http://schemas.microsoft.com/office/drawing/2014/main" id="{BB387F34-6AA1-4C99-AEC8-810C604C4DD5}"/>
                  </a:ext>
                </a:extLst>
              </p:cNvPr>
              <p:cNvSpPr/>
              <p:nvPr/>
            </p:nvSpPr>
            <p:spPr bwMode="auto">
              <a:xfrm>
                <a:off x="3898901" y="-1292832"/>
                <a:ext cx="369040" cy="6261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14EB5352-D4B8-41F5-BC50-D76FF74E4FBB}"/>
                  </a:ext>
                </a:extLst>
              </p:cNvPr>
              <p:cNvSpPr/>
              <p:nvPr/>
            </p:nvSpPr>
            <p:spPr bwMode="auto">
              <a:xfrm>
                <a:off x="3945046" y="-1082505"/>
                <a:ext cx="276750" cy="133636"/>
              </a:xfrm>
              <a:custGeom>
                <a:avLst/>
                <a:gdLst>
                  <a:gd name="connsiteX0" fmla="*/ 232180 w 232180"/>
                  <a:gd name="connsiteY0" fmla="*/ 0 h 104306"/>
                  <a:gd name="connsiteX1" fmla="*/ 230940 w 232180"/>
                  <a:gd name="connsiteY1" fmla="*/ 7789 h 104306"/>
                  <a:gd name="connsiteX2" fmla="*/ 116090 w 232180"/>
                  <a:gd name="connsiteY2" fmla="*/ 104306 h 104306"/>
                  <a:gd name="connsiteX3" fmla="*/ 1240 w 232180"/>
                  <a:gd name="connsiteY3" fmla="*/ 7789 h 104306"/>
                  <a:gd name="connsiteX4" fmla="*/ 0 w 232180"/>
                  <a:gd name="connsiteY4" fmla="*/ 0 h 104306"/>
                  <a:gd name="connsiteX5" fmla="*/ 47173 w 232180"/>
                  <a:gd name="connsiteY5" fmla="*/ 28387 h 104306"/>
                  <a:gd name="connsiteX6" fmla="*/ 116090 w 232180"/>
                  <a:gd name="connsiteY6" fmla="*/ 40806 h 104306"/>
                  <a:gd name="connsiteX7" fmla="*/ 185007 w 232180"/>
                  <a:gd name="connsiteY7" fmla="*/ 28387 h 10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180" h="104306">
                    <a:moveTo>
                      <a:pt x="232180" y="0"/>
                    </a:moveTo>
                    <a:lnTo>
                      <a:pt x="230940" y="7789"/>
                    </a:lnTo>
                    <a:cubicBezTo>
                      <a:pt x="212018" y="64508"/>
                      <a:pt x="167720" y="104306"/>
                      <a:pt x="116090" y="104306"/>
                    </a:cubicBezTo>
                    <a:cubicBezTo>
                      <a:pt x="64460" y="104306"/>
                      <a:pt x="20162" y="64508"/>
                      <a:pt x="1240" y="7789"/>
                    </a:cubicBezTo>
                    <a:lnTo>
                      <a:pt x="0" y="0"/>
                    </a:lnTo>
                    <a:lnTo>
                      <a:pt x="47173" y="28387"/>
                    </a:lnTo>
                    <a:cubicBezTo>
                      <a:pt x="68355" y="36384"/>
                      <a:pt x="91644" y="40806"/>
                      <a:pt x="116090" y="40806"/>
                    </a:cubicBezTo>
                    <a:cubicBezTo>
                      <a:pt x="140536" y="40806"/>
                      <a:pt x="163825" y="36384"/>
                      <a:pt x="185007" y="2838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1" name="四角形: 角を丸くする 870">
                <a:extLst>
                  <a:ext uri="{FF2B5EF4-FFF2-40B4-BE49-F238E27FC236}">
                    <a16:creationId xmlns:a16="http://schemas.microsoft.com/office/drawing/2014/main" id="{BA43E21D-6260-4A6B-8C18-7DF57FF3917C}"/>
                  </a:ext>
                </a:extLst>
              </p:cNvPr>
              <p:cNvSpPr/>
              <p:nvPr/>
            </p:nvSpPr>
            <p:spPr bwMode="auto">
              <a:xfrm>
                <a:off x="5087621" y="-1292832"/>
                <a:ext cx="369040" cy="6261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5CCB6557-D4CB-42E2-B822-8D623F189C20}"/>
                  </a:ext>
                </a:extLst>
              </p:cNvPr>
              <p:cNvSpPr/>
              <p:nvPr/>
            </p:nvSpPr>
            <p:spPr bwMode="auto">
              <a:xfrm>
                <a:off x="5133766" y="-1082505"/>
                <a:ext cx="276750" cy="133636"/>
              </a:xfrm>
              <a:custGeom>
                <a:avLst/>
                <a:gdLst>
                  <a:gd name="connsiteX0" fmla="*/ 232180 w 232180"/>
                  <a:gd name="connsiteY0" fmla="*/ 0 h 104306"/>
                  <a:gd name="connsiteX1" fmla="*/ 230940 w 232180"/>
                  <a:gd name="connsiteY1" fmla="*/ 7789 h 104306"/>
                  <a:gd name="connsiteX2" fmla="*/ 116090 w 232180"/>
                  <a:gd name="connsiteY2" fmla="*/ 104306 h 104306"/>
                  <a:gd name="connsiteX3" fmla="*/ 1240 w 232180"/>
                  <a:gd name="connsiteY3" fmla="*/ 7789 h 104306"/>
                  <a:gd name="connsiteX4" fmla="*/ 0 w 232180"/>
                  <a:gd name="connsiteY4" fmla="*/ 0 h 104306"/>
                  <a:gd name="connsiteX5" fmla="*/ 47173 w 232180"/>
                  <a:gd name="connsiteY5" fmla="*/ 28387 h 104306"/>
                  <a:gd name="connsiteX6" fmla="*/ 116090 w 232180"/>
                  <a:gd name="connsiteY6" fmla="*/ 40806 h 104306"/>
                  <a:gd name="connsiteX7" fmla="*/ 185007 w 232180"/>
                  <a:gd name="connsiteY7" fmla="*/ 28387 h 1043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2180" h="104306">
                    <a:moveTo>
                      <a:pt x="232180" y="0"/>
                    </a:moveTo>
                    <a:lnTo>
                      <a:pt x="230940" y="7789"/>
                    </a:lnTo>
                    <a:cubicBezTo>
                      <a:pt x="212018" y="64508"/>
                      <a:pt x="167720" y="104306"/>
                      <a:pt x="116090" y="104306"/>
                    </a:cubicBezTo>
                    <a:cubicBezTo>
                      <a:pt x="64460" y="104306"/>
                      <a:pt x="20162" y="64508"/>
                      <a:pt x="1240" y="7789"/>
                    </a:cubicBezTo>
                    <a:lnTo>
                      <a:pt x="0" y="0"/>
                    </a:lnTo>
                    <a:lnTo>
                      <a:pt x="47173" y="28387"/>
                    </a:lnTo>
                    <a:cubicBezTo>
                      <a:pt x="68355" y="36384"/>
                      <a:pt x="91644" y="40806"/>
                      <a:pt x="116090" y="40806"/>
                    </a:cubicBezTo>
                    <a:cubicBezTo>
                      <a:pt x="140536" y="40806"/>
                      <a:pt x="163825" y="36384"/>
                      <a:pt x="185007" y="28387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897" name="グループ化 896">
            <a:extLst>
              <a:ext uri="{FF2B5EF4-FFF2-40B4-BE49-F238E27FC236}">
                <a16:creationId xmlns:a16="http://schemas.microsoft.com/office/drawing/2014/main" id="{2E73DA94-7B57-4502-A20F-845BD53ABD45}"/>
              </a:ext>
            </a:extLst>
          </p:cNvPr>
          <p:cNvGrpSpPr>
            <a:grpSpLocks noChangeAspect="1"/>
          </p:cNvGrpSpPr>
          <p:nvPr/>
        </p:nvGrpSpPr>
        <p:grpSpPr>
          <a:xfrm>
            <a:off x="8136659" y="699844"/>
            <a:ext cx="967924" cy="1739046"/>
            <a:chOff x="-155367" y="-2624437"/>
            <a:chExt cx="2751698" cy="4943909"/>
          </a:xfrm>
        </p:grpSpPr>
        <p:sp>
          <p:nvSpPr>
            <p:cNvPr id="898" name="フリーフォーム: 図形 897">
              <a:extLst>
                <a:ext uri="{FF2B5EF4-FFF2-40B4-BE49-F238E27FC236}">
                  <a16:creationId xmlns:a16="http://schemas.microsoft.com/office/drawing/2014/main" id="{9A868E54-EF15-47BD-8074-66B8C72B736E}"/>
                </a:ext>
              </a:extLst>
            </p:cNvPr>
            <p:cNvSpPr/>
            <p:nvPr/>
          </p:nvSpPr>
          <p:spPr bwMode="auto">
            <a:xfrm>
              <a:off x="975182" y="-809850"/>
              <a:ext cx="245142" cy="1066681"/>
            </a:xfrm>
            <a:custGeom>
              <a:avLst/>
              <a:gdLst>
                <a:gd name="connsiteX0" fmla="*/ 207696 w 245142"/>
                <a:gd name="connsiteY0" fmla="*/ 0 h 1066681"/>
                <a:gd name="connsiteX1" fmla="*/ 29147 w 245142"/>
                <a:gd name="connsiteY1" fmla="*/ 1066681 h 1066681"/>
                <a:gd name="connsiteX2" fmla="*/ 0 w 245142"/>
                <a:gd name="connsiteY2" fmla="*/ 1048248 h 1066681"/>
                <a:gd name="connsiteX3" fmla="*/ 174136 w 245142"/>
                <a:gd name="connsiteY3" fmla="*/ 7935 h 1066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5142" h="1066681">
                  <a:moveTo>
                    <a:pt x="207696" y="0"/>
                  </a:moveTo>
                  <a:cubicBezTo>
                    <a:pt x="294032" y="365103"/>
                    <a:pt x="229674" y="749594"/>
                    <a:pt x="29147" y="1066681"/>
                  </a:cubicBezTo>
                  <a:lnTo>
                    <a:pt x="0" y="1048248"/>
                  </a:lnTo>
                  <a:cubicBezTo>
                    <a:pt x="195571" y="738999"/>
                    <a:pt x="258338" y="364014"/>
                    <a:pt x="174136" y="7935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899" name="グループ化 898">
              <a:extLst>
                <a:ext uri="{FF2B5EF4-FFF2-40B4-BE49-F238E27FC236}">
                  <a16:creationId xmlns:a16="http://schemas.microsoft.com/office/drawing/2014/main" id="{D21D8F38-B117-4B03-B2BC-E977AA549353}"/>
                </a:ext>
              </a:extLst>
            </p:cNvPr>
            <p:cNvGrpSpPr/>
            <p:nvPr/>
          </p:nvGrpSpPr>
          <p:grpSpPr>
            <a:xfrm rot="4812294" flipH="1">
              <a:off x="416704" y="95722"/>
              <a:ext cx="767569" cy="1540100"/>
              <a:chOff x="3694895" y="354956"/>
              <a:chExt cx="767569" cy="1540100"/>
            </a:xfrm>
          </p:grpSpPr>
          <p:sp>
            <p:nvSpPr>
              <p:cNvPr id="946" name="フリーフォーム: 図形 945">
                <a:extLst>
                  <a:ext uri="{FF2B5EF4-FFF2-40B4-BE49-F238E27FC236}">
                    <a16:creationId xmlns:a16="http://schemas.microsoft.com/office/drawing/2014/main" id="{C65E03AF-1B8F-4E8F-AB74-BA00C159678E}"/>
                  </a:ext>
                </a:extLst>
              </p:cNvPr>
              <p:cNvSpPr/>
              <p:nvPr/>
            </p:nvSpPr>
            <p:spPr bwMode="auto">
              <a:xfrm rot="12955837">
                <a:off x="3694895" y="965266"/>
                <a:ext cx="670246" cy="929790"/>
              </a:xfrm>
              <a:custGeom>
                <a:avLst/>
                <a:gdLst>
                  <a:gd name="connsiteX0" fmla="*/ 628676 w 783936"/>
                  <a:gd name="connsiteY0" fmla="*/ 1041435 h 1087505"/>
                  <a:gd name="connsiteX1" fmla="*/ 631673 w 783936"/>
                  <a:gd name="connsiteY1" fmla="*/ 1018667 h 1087505"/>
                  <a:gd name="connsiteX2" fmla="*/ 560430 w 783936"/>
                  <a:gd name="connsiteY2" fmla="*/ 752783 h 1087505"/>
                  <a:gd name="connsiteX3" fmla="*/ 589113 w 783936"/>
                  <a:gd name="connsiteY3" fmla="*/ 733444 h 1087505"/>
                  <a:gd name="connsiteX4" fmla="*/ 642845 w 783936"/>
                  <a:gd name="connsiteY4" fmla="*/ 603723 h 1087505"/>
                  <a:gd name="connsiteX5" fmla="*/ 642845 w 783936"/>
                  <a:gd name="connsiteY5" fmla="*/ 559730 h 1087505"/>
                  <a:gd name="connsiteX6" fmla="*/ 777640 w 783936"/>
                  <a:gd name="connsiteY6" fmla="*/ 326258 h 1087505"/>
                  <a:gd name="connsiteX7" fmla="*/ 760460 w 783936"/>
                  <a:gd name="connsiteY7" fmla="*/ 262141 h 1087505"/>
                  <a:gd name="connsiteX8" fmla="*/ 696343 w 783936"/>
                  <a:gd name="connsiteY8" fmla="*/ 279321 h 1087505"/>
                  <a:gd name="connsiteX9" fmla="*/ 614966 w 783936"/>
                  <a:gd name="connsiteY9" fmla="*/ 420271 h 1087505"/>
                  <a:gd name="connsiteX10" fmla="*/ 602621 w 783936"/>
                  <a:gd name="connsiteY10" fmla="*/ 420271 h 1087505"/>
                  <a:gd name="connsiteX11" fmla="*/ 666744 w 783936"/>
                  <a:gd name="connsiteY11" fmla="*/ 180961 h 1087505"/>
                  <a:gd name="connsiteX12" fmla="*/ 627124 w 783936"/>
                  <a:gd name="connsiteY12" fmla="*/ 112338 h 1087505"/>
                  <a:gd name="connsiteX13" fmla="*/ 558502 w 783936"/>
                  <a:gd name="connsiteY13" fmla="*/ 151958 h 1087505"/>
                  <a:gd name="connsiteX14" fmla="*/ 486607 w 783936"/>
                  <a:gd name="connsiteY14" fmla="*/ 420271 h 1087505"/>
                  <a:gd name="connsiteX15" fmla="*/ 477698 w 783936"/>
                  <a:gd name="connsiteY15" fmla="*/ 420271 h 1087505"/>
                  <a:gd name="connsiteX16" fmla="*/ 477697 w 783936"/>
                  <a:gd name="connsiteY16" fmla="*/ 56030 h 1087505"/>
                  <a:gd name="connsiteX17" fmla="*/ 421668 w 783936"/>
                  <a:gd name="connsiteY17" fmla="*/ 0 h 1087505"/>
                  <a:gd name="connsiteX18" fmla="*/ 365637 w 783936"/>
                  <a:gd name="connsiteY18" fmla="*/ 56030 h 1087505"/>
                  <a:gd name="connsiteX19" fmla="*/ 365637 w 783936"/>
                  <a:gd name="connsiteY19" fmla="*/ 420271 h 1087505"/>
                  <a:gd name="connsiteX20" fmla="*/ 350777 w 783936"/>
                  <a:gd name="connsiteY20" fmla="*/ 420271 h 1087505"/>
                  <a:gd name="connsiteX21" fmla="*/ 276491 w 783936"/>
                  <a:gd name="connsiteY21" fmla="*/ 143034 h 1087505"/>
                  <a:gd name="connsiteX22" fmla="*/ 207868 w 783936"/>
                  <a:gd name="connsiteY22" fmla="*/ 103414 h 1087505"/>
                  <a:gd name="connsiteX23" fmla="*/ 168248 w 783936"/>
                  <a:gd name="connsiteY23" fmla="*/ 172037 h 1087505"/>
                  <a:gd name="connsiteX24" fmla="*/ 246522 w 783936"/>
                  <a:gd name="connsiteY24" fmla="*/ 464158 h 1087505"/>
                  <a:gd name="connsiteX25" fmla="*/ 246522 w 783936"/>
                  <a:gd name="connsiteY25" fmla="*/ 468766 h 1087505"/>
                  <a:gd name="connsiteX26" fmla="*/ 98105 w 783936"/>
                  <a:gd name="connsiteY26" fmla="*/ 383077 h 1087505"/>
                  <a:gd name="connsiteX27" fmla="*/ 8772 w 783936"/>
                  <a:gd name="connsiteY27" fmla="*/ 407014 h 1087505"/>
                  <a:gd name="connsiteX28" fmla="*/ 32708 w 783936"/>
                  <a:gd name="connsiteY28" fmla="*/ 496347 h 1087505"/>
                  <a:gd name="connsiteX29" fmla="*/ 248243 w 783936"/>
                  <a:gd name="connsiteY29" fmla="*/ 620785 h 1087505"/>
                  <a:gd name="connsiteX30" fmla="*/ 250250 w 783936"/>
                  <a:gd name="connsiteY30" fmla="*/ 640696 h 1087505"/>
                  <a:gd name="connsiteX31" fmla="*/ 366898 w 783936"/>
                  <a:gd name="connsiteY31" fmla="*/ 776044 h 1087505"/>
                  <a:gd name="connsiteX32" fmla="*/ 380957 w 783936"/>
                  <a:gd name="connsiteY32" fmla="*/ 778525 h 1087505"/>
                  <a:gd name="connsiteX33" fmla="*/ 457788 w 783936"/>
                  <a:gd name="connsiteY33" fmla="*/ 1065260 h 1087505"/>
                  <a:gd name="connsiteX34" fmla="*/ 494535 w 783936"/>
                  <a:gd name="connsiteY34" fmla="*/ 1086476 h 1087505"/>
                  <a:gd name="connsiteX35" fmla="*/ 610457 w 783936"/>
                  <a:gd name="connsiteY35" fmla="*/ 1055414 h 1087505"/>
                  <a:gd name="connsiteX36" fmla="*/ 628676 w 783936"/>
                  <a:gd name="connsiteY36" fmla="*/ 1041435 h 108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83936" h="1087505">
                    <a:moveTo>
                      <a:pt x="628676" y="1041435"/>
                    </a:moveTo>
                    <a:cubicBezTo>
                      <a:pt x="632515" y="1034785"/>
                      <a:pt x="633818" y="1026670"/>
                      <a:pt x="631673" y="1018667"/>
                    </a:cubicBezTo>
                    <a:lnTo>
                      <a:pt x="560430" y="752783"/>
                    </a:lnTo>
                    <a:lnTo>
                      <a:pt x="589113" y="733444"/>
                    </a:lnTo>
                    <a:cubicBezTo>
                      <a:pt x="622312" y="700245"/>
                      <a:pt x="642845" y="654382"/>
                      <a:pt x="642845" y="603723"/>
                    </a:cubicBezTo>
                    <a:lnTo>
                      <a:pt x="642845" y="559730"/>
                    </a:lnTo>
                    <a:lnTo>
                      <a:pt x="777640" y="326258"/>
                    </a:lnTo>
                    <a:cubicBezTo>
                      <a:pt x="790602" y="303809"/>
                      <a:pt x="782910" y="275102"/>
                      <a:pt x="760460" y="262141"/>
                    </a:cubicBezTo>
                    <a:cubicBezTo>
                      <a:pt x="738011" y="249179"/>
                      <a:pt x="709304" y="256872"/>
                      <a:pt x="696343" y="279321"/>
                    </a:cubicBezTo>
                    <a:lnTo>
                      <a:pt x="614966" y="420271"/>
                    </a:lnTo>
                    <a:lnTo>
                      <a:pt x="602621" y="420271"/>
                    </a:lnTo>
                    <a:lnTo>
                      <a:pt x="666744" y="180961"/>
                    </a:lnTo>
                    <a:cubicBezTo>
                      <a:pt x="674752" y="151071"/>
                      <a:pt x="657014" y="120347"/>
                      <a:pt x="627124" y="112338"/>
                    </a:cubicBezTo>
                    <a:cubicBezTo>
                      <a:pt x="597234" y="104329"/>
                      <a:pt x="566511" y="122067"/>
                      <a:pt x="558502" y="151958"/>
                    </a:cubicBezTo>
                    <a:lnTo>
                      <a:pt x="486607" y="420271"/>
                    </a:lnTo>
                    <a:lnTo>
                      <a:pt x="477698" y="420271"/>
                    </a:lnTo>
                    <a:lnTo>
                      <a:pt x="477697" y="56030"/>
                    </a:lnTo>
                    <a:cubicBezTo>
                      <a:pt x="477697" y="25086"/>
                      <a:pt x="452611" y="0"/>
                      <a:pt x="421668" y="0"/>
                    </a:cubicBezTo>
                    <a:cubicBezTo>
                      <a:pt x="390723" y="0"/>
                      <a:pt x="365637" y="25086"/>
                      <a:pt x="365637" y="56030"/>
                    </a:cubicBezTo>
                    <a:lnTo>
                      <a:pt x="365637" y="420271"/>
                    </a:lnTo>
                    <a:lnTo>
                      <a:pt x="350777" y="420271"/>
                    </a:lnTo>
                    <a:lnTo>
                      <a:pt x="276491" y="143034"/>
                    </a:lnTo>
                    <a:cubicBezTo>
                      <a:pt x="268482" y="113143"/>
                      <a:pt x="237758" y="95405"/>
                      <a:pt x="207868" y="103414"/>
                    </a:cubicBezTo>
                    <a:cubicBezTo>
                      <a:pt x="177978" y="111423"/>
                      <a:pt x="160240" y="142147"/>
                      <a:pt x="168248" y="172037"/>
                    </a:cubicBezTo>
                    <a:lnTo>
                      <a:pt x="246522" y="464158"/>
                    </a:lnTo>
                    <a:lnTo>
                      <a:pt x="246522" y="468766"/>
                    </a:lnTo>
                    <a:lnTo>
                      <a:pt x="98105" y="383077"/>
                    </a:lnTo>
                    <a:cubicBezTo>
                      <a:pt x="66827" y="365018"/>
                      <a:pt x="26830" y="375736"/>
                      <a:pt x="8772" y="407014"/>
                    </a:cubicBezTo>
                    <a:cubicBezTo>
                      <a:pt x="-9287" y="438293"/>
                      <a:pt x="1430" y="478288"/>
                      <a:pt x="32708" y="496347"/>
                    </a:cubicBezTo>
                    <a:lnTo>
                      <a:pt x="248243" y="620785"/>
                    </a:lnTo>
                    <a:lnTo>
                      <a:pt x="250250" y="640696"/>
                    </a:lnTo>
                    <a:cubicBezTo>
                      <a:pt x="263079" y="703393"/>
                      <a:pt x="307892" y="754439"/>
                      <a:pt x="366898" y="776044"/>
                    </a:cubicBezTo>
                    <a:lnTo>
                      <a:pt x="380957" y="778525"/>
                    </a:lnTo>
                    <a:lnTo>
                      <a:pt x="457788" y="1065260"/>
                    </a:lnTo>
                    <a:cubicBezTo>
                      <a:pt x="462077" y="1081266"/>
                      <a:pt x="478528" y="1090765"/>
                      <a:pt x="494535" y="1086476"/>
                    </a:cubicBezTo>
                    <a:lnTo>
                      <a:pt x="610457" y="1055414"/>
                    </a:lnTo>
                    <a:cubicBezTo>
                      <a:pt x="618461" y="1053270"/>
                      <a:pt x="624837" y="1048085"/>
                      <a:pt x="628676" y="104143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47" name="台形 946">
                <a:extLst>
                  <a:ext uri="{FF2B5EF4-FFF2-40B4-BE49-F238E27FC236}">
                    <a16:creationId xmlns:a16="http://schemas.microsoft.com/office/drawing/2014/main" id="{DCE8C7CF-581D-49D8-A1C4-ED0A321B6B7B}"/>
                  </a:ext>
                </a:extLst>
              </p:cNvPr>
              <p:cNvSpPr/>
              <p:nvPr/>
            </p:nvSpPr>
            <p:spPr bwMode="auto">
              <a:xfrm rot="1800000">
                <a:off x="4092031" y="354956"/>
                <a:ext cx="370433" cy="948889"/>
              </a:xfrm>
              <a:prstGeom prst="trapezoid">
                <a:avLst>
                  <a:gd name="adj" fmla="val 38021"/>
                </a:avLst>
              </a:pr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00" name="グループ化 899">
              <a:extLst>
                <a:ext uri="{FF2B5EF4-FFF2-40B4-BE49-F238E27FC236}">
                  <a16:creationId xmlns:a16="http://schemas.microsoft.com/office/drawing/2014/main" id="{BD17E38D-AA6C-430D-8EEB-D35750AB86C8}"/>
                </a:ext>
              </a:extLst>
            </p:cNvPr>
            <p:cNvGrpSpPr/>
            <p:nvPr/>
          </p:nvGrpSpPr>
          <p:grpSpPr>
            <a:xfrm rot="20449784">
              <a:off x="1355520" y="1456100"/>
              <a:ext cx="493256" cy="821855"/>
              <a:chOff x="-1868252" y="5129378"/>
              <a:chExt cx="493256" cy="821855"/>
            </a:xfrm>
          </p:grpSpPr>
          <p:sp>
            <p:nvSpPr>
              <p:cNvPr id="943" name="四角形: 角を丸くする 942">
                <a:extLst>
                  <a:ext uri="{FF2B5EF4-FFF2-40B4-BE49-F238E27FC236}">
                    <a16:creationId xmlns:a16="http://schemas.microsoft.com/office/drawing/2014/main" id="{607228FC-5029-482B-A120-E8FE90B7DB70}"/>
                  </a:ext>
                </a:extLst>
              </p:cNvPr>
              <p:cNvSpPr/>
              <p:nvPr/>
            </p:nvSpPr>
            <p:spPr bwMode="auto">
              <a:xfrm rot="20739458">
                <a:off x="-1673016" y="5129378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4" name="フリーフォーム: 図形 943">
                <a:extLst>
                  <a:ext uri="{FF2B5EF4-FFF2-40B4-BE49-F238E27FC236}">
                    <a16:creationId xmlns:a16="http://schemas.microsoft.com/office/drawing/2014/main" id="{721710A1-7497-4A09-AC2B-B9D341CB6730}"/>
                  </a:ext>
                </a:extLst>
              </p:cNvPr>
              <p:cNvSpPr/>
              <p:nvPr/>
            </p:nvSpPr>
            <p:spPr bwMode="auto">
              <a:xfrm rot="20739458">
                <a:off x="-1868252" y="5771213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5" name="四角形: 角を丸くする 944">
                <a:extLst>
                  <a:ext uri="{FF2B5EF4-FFF2-40B4-BE49-F238E27FC236}">
                    <a16:creationId xmlns:a16="http://schemas.microsoft.com/office/drawing/2014/main" id="{0E05A139-ECEE-4637-BF43-BA4FA82FB0AB}"/>
                  </a:ext>
                </a:extLst>
              </p:cNvPr>
              <p:cNvSpPr/>
              <p:nvPr/>
            </p:nvSpPr>
            <p:spPr bwMode="auto">
              <a:xfrm rot="20739458">
                <a:off x="-1629639" y="5431272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901" name="グループ化 900">
              <a:extLst>
                <a:ext uri="{FF2B5EF4-FFF2-40B4-BE49-F238E27FC236}">
                  <a16:creationId xmlns:a16="http://schemas.microsoft.com/office/drawing/2014/main" id="{A4DAE1F1-81EF-4717-8CDB-F1C979D70484}"/>
                </a:ext>
              </a:extLst>
            </p:cNvPr>
            <p:cNvGrpSpPr/>
            <p:nvPr/>
          </p:nvGrpSpPr>
          <p:grpSpPr>
            <a:xfrm rot="767543">
              <a:off x="680298" y="1521010"/>
              <a:ext cx="493256" cy="798462"/>
              <a:chOff x="-2182173" y="5210655"/>
              <a:chExt cx="493256" cy="798462"/>
            </a:xfrm>
          </p:grpSpPr>
          <p:sp>
            <p:nvSpPr>
              <p:cNvPr id="940" name="四角形: 角を丸くする 939">
                <a:extLst>
                  <a:ext uri="{FF2B5EF4-FFF2-40B4-BE49-F238E27FC236}">
                    <a16:creationId xmlns:a16="http://schemas.microsoft.com/office/drawing/2014/main" id="{0A549F20-80E3-4340-870E-6420432F3C99}"/>
                  </a:ext>
                </a:extLst>
              </p:cNvPr>
              <p:cNvSpPr/>
              <p:nvPr/>
            </p:nvSpPr>
            <p:spPr bwMode="auto">
              <a:xfrm>
                <a:off x="-1878431" y="5210655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1" name="フリーフォーム: 図形 940">
                <a:extLst>
                  <a:ext uri="{FF2B5EF4-FFF2-40B4-BE49-F238E27FC236}">
                    <a16:creationId xmlns:a16="http://schemas.microsoft.com/office/drawing/2014/main" id="{28F23CBA-8517-4DB7-99E7-40151111CCC5}"/>
                  </a:ext>
                </a:extLst>
              </p:cNvPr>
              <p:cNvSpPr/>
              <p:nvPr/>
            </p:nvSpPr>
            <p:spPr bwMode="auto">
              <a:xfrm>
                <a:off x="-2182173" y="5829097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2" name="四角形: 角を丸くする 941">
                <a:extLst>
                  <a:ext uri="{FF2B5EF4-FFF2-40B4-BE49-F238E27FC236}">
                    <a16:creationId xmlns:a16="http://schemas.microsoft.com/office/drawing/2014/main" id="{376220D3-E22E-4C0B-A373-69A5698D5B94}"/>
                  </a:ext>
                </a:extLst>
              </p:cNvPr>
              <p:cNvSpPr/>
              <p:nvPr/>
            </p:nvSpPr>
            <p:spPr bwMode="auto">
              <a:xfrm>
                <a:off x="-1878431" y="5518007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02" name="フリーフォーム: 図形 901">
              <a:extLst>
                <a:ext uri="{FF2B5EF4-FFF2-40B4-BE49-F238E27FC236}">
                  <a16:creationId xmlns:a16="http://schemas.microsoft.com/office/drawing/2014/main" id="{2D26D5AA-A602-484B-9514-8A60562AF764}"/>
                </a:ext>
              </a:extLst>
            </p:cNvPr>
            <p:cNvSpPr/>
            <p:nvPr/>
          </p:nvSpPr>
          <p:spPr bwMode="auto">
            <a:xfrm rot="16200000">
              <a:off x="828199" y="-3100586"/>
              <a:ext cx="1003280" cy="2451366"/>
            </a:xfrm>
            <a:custGeom>
              <a:avLst/>
              <a:gdLst>
                <a:gd name="connsiteX0" fmla="*/ 1003280 w 1003280"/>
                <a:gd name="connsiteY0" fmla="*/ 1233448 h 2451366"/>
                <a:gd name="connsiteX1" fmla="*/ 233802 w 1003280"/>
                <a:gd name="connsiteY1" fmla="*/ 2394321 h 2451366"/>
                <a:gd name="connsiteX2" fmla="*/ 50033 w 1003280"/>
                <a:gd name="connsiteY2" fmla="*/ 2451366 h 2451366"/>
                <a:gd name="connsiteX3" fmla="*/ 53272 w 1003280"/>
                <a:gd name="connsiteY3" fmla="*/ 2359236 h 2451366"/>
                <a:gd name="connsiteX4" fmla="*/ 60364 w 1003280"/>
                <a:gd name="connsiteY4" fmla="*/ 1749596 h 2451366"/>
                <a:gd name="connsiteX5" fmla="*/ 32457 w 1003280"/>
                <a:gd name="connsiteY5" fmla="*/ 547927 h 2451366"/>
                <a:gd name="connsiteX6" fmla="*/ 0 w 1003280"/>
                <a:gd name="connsiteY6" fmla="*/ 0 h 2451366"/>
                <a:gd name="connsiteX7" fmla="*/ 233802 w 1003280"/>
                <a:gd name="connsiteY7" fmla="*/ 72576 h 2451366"/>
                <a:gd name="connsiteX8" fmla="*/ 1003280 w 1003280"/>
                <a:gd name="connsiteY8" fmla="*/ 1233448 h 24513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03280" h="2451366">
                  <a:moveTo>
                    <a:pt x="1003280" y="1233448"/>
                  </a:moveTo>
                  <a:cubicBezTo>
                    <a:pt x="1003280" y="1755308"/>
                    <a:pt x="685992" y="2203061"/>
                    <a:pt x="233802" y="2394321"/>
                  </a:cubicBezTo>
                  <a:lnTo>
                    <a:pt x="50033" y="2451366"/>
                  </a:lnTo>
                  <a:lnTo>
                    <a:pt x="53272" y="2359236"/>
                  </a:lnTo>
                  <a:cubicBezTo>
                    <a:pt x="57962" y="2158791"/>
                    <a:pt x="60364" y="1955411"/>
                    <a:pt x="60364" y="1749596"/>
                  </a:cubicBezTo>
                  <a:cubicBezTo>
                    <a:pt x="60364" y="1337965"/>
                    <a:pt x="50755" y="936077"/>
                    <a:pt x="32457" y="547927"/>
                  </a:cubicBezTo>
                  <a:lnTo>
                    <a:pt x="0" y="0"/>
                  </a:lnTo>
                  <a:lnTo>
                    <a:pt x="233802" y="72576"/>
                  </a:lnTo>
                  <a:cubicBezTo>
                    <a:pt x="685992" y="263836"/>
                    <a:pt x="1003280" y="711588"/>
                    <a:pt x="1003280" y="123344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3" name="フリーフォーム: 図形 902">
              <a:extLst>
                <a:ext uri="{FF2B5EF4-FFF2-40B4-BE49-F238E27FC236}">
                  <a16:creationId xmlns:a16="http://schemas.microsoft.com/office/drawing/2014/main" id="{0B924A74-82B7-492C-A597-A2327D7D19C1}"/>
                </a:ext>
              </a:extLst>
            </p:cNvPr>
            <p:cNvSpPr/>
            <p:nvPr/>
          </p:nvSpPr>
          <p:spPr bwMode="auto">
            <a:xfrm>
              <a:off x="1208660" y="-148470"/>
              <a:ext cx="248520" cy="346708"/>
            </a:xfrm>
            <a:custGeom>
              <a:avLst/>
              <a:gdLst>
                <a:gd name="connsiteX0" fmla="*/ 54072 w 248520"/>
                <a:gd name="connsiteY0" fmla="*/ 0 h 346708"/>
                <a:gd name="connsiteX1" fmla="*/ 194449 w 248520"/>
                <a:gd name="connsiteY1" fmla="*/ 0 h 346708"/>
                <a:gd name="connsiteX2" fmla="*/ 248520 w 248520"/>
                <a:gd name="connsiteY2" fmla="*/ 346708 h 346708"/>
                <a:gd name="connsiteX3" fmla="*/ 0 w 248520"/>
                <a:gd name="connsiteY3" fmla="*/ 346708 h 346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520" h="346708">
                  <a:moveTo>
                    <a:pt x="54072" y="0"/>
                  </a:moveTo>
                  <a:lnTo>
                    <a:pt x="194449" y="0"/>
                  </a:lnTo>
                  <a:lnTo>
                    <a:pt x="248520" y="346708"/>
                  </a:lnTo>
                  <a:lnTo>
                    <a:pt x="0" y="346708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4" name="楕円 903">
              <a:extLst>
                <a:ext uri="{FF2B5EF4-FFF2-40B4-BE49-F238E27FC236}">
                  <a16:creationId xmlns:a16="http://schemas.microsoft.com/office/drawing/2014/main" id="{B52CC335-276A-4C63-B526-B1CCABEEF260}"/>
                </a:ext>
              </a:extLst>
            </p:cNvPr>
            <p:cNvSpPr/>
            <p:nvPr/>
          </p:nvSpPr>
          <p:spPr bwMode="auto">
            <a:xfrm>
              <a:off x="187144" y="-2209485"/>
              <a:ext cx="2291550" cy="229155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5" name="台形 904">
              <a:extLst>
                <a:ext uri="{FF2B5EF4-FFF2-40B4-BE49-F238E27FC236}">
                  <a16:creationId xmlns:a16="http://schemas.microsoft.com/office/drawing/2014/main" id="{BE4E04EB-1370-43C9-8A85-4E73C58057D6}"/>
                </a:ext>
              </a:extLst>
            </p:cNvPr>
            <p:cNvSpPr/>
            <p:nvPr/>
          </p:nvSpPr>
          <p:spPr bwMode="auto">
            <a:xfrm rot="10800000" flipV="1">
              <a:off x="937178" y="1049244"/>
              <a:ext cx="811629" cy="632159"/>
            </a:xfrm>
            <a:prstGeom prst="trapezoid">
              <a:avLst>
                <a:gd name="adj" fmla="val 12183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6" name="フリーフォーム: 図形 905">
              <a:extLst>
                <a:ext uri="{FF2B5EF4-FFF2-40B4-BE49-F238E27FC236}">
                  <a16:creationId xmlns:a16="http://schemas.microsoft.com/office/drawing/2014/main" id="{ECD91F37-9B8E-4325-8C68-5813E201A654}"/>
                </a:ext>
              </a:extLst>
            </p:cNvPr>
            <p:cNvSpPr/>
            <p:nvPr/>
          </p:nvSpPr>
          <p:spPr bwMode="auto">
            <a:xfrm>
              <a:off x="959664" y="176013"/>
              <a:ext cx="773899" cy="981625"/>
            </a:xfrm>
            <a:custGeom>
              <a:avLst/>
              <a:gdLst>
                <a:gd name="connsiteX0" fmla="*/ 245566 w 773899"/>
                <a:gd name="connsiteY0" fmla="*/ 0 h 981625"/>
                <a:gd name="connsiteX1" fmla="*/ 528333 w 773899"/>
                <a:gd name="connsiteY1" fmla="*/ 0 h 981625"/>
                <a:gd name="connsiteX2" fmla="*/ 773899 w 773899"/>
                <a:gd name="connsiteY2" fmla="*/ 245566 h 981625"/>
                <a:gd name="connsiteX3" fmla="*/ 773899 w 773899"/>
                <a:gd name="connsiteY3" fmla="*/ 981625 h 981625"/>
                <a:gd name="connsiteX4" fmla="*/ 0 w 773899"/>
                <a:gd name="connsiteY4" fmla="*/ 981625 h 981625"/>
                <a:gd name="connsiteX5" fmla="*/ 0 w 773899"/>
                <a:gd name="connsiteY5" fmla="*/ 385169 h 981625"/>
                <a:gd name="connsiteX6" fmla="*/ 220944 w 773899"/>
                <a:gd name="connsiteY6" fmla="*/ 2482 h 981625"/>
                <a:gd name="connsiteX0" fmla="*/ 245566 w 773899"/>
                <a:gd name="connsiteY0" fmla="*/ 0 h 981625"/>
                <a:gd name="connsiteX1" fmla="*/ 528333 w 773899"/>
                <a:gd name="connsiteY1" fmla="*/ 0 h 981625"/>
                <a:gd name="connsiteX2" fmla="*/ 773899 w 773899"/>
                <a:gd name="connsiteY2" fmla="*/ 245566 h 981625"/>
                <a:gd name="connsiteX3" fmla="*/ 773899 w 773899"/>
                <a:gd name="connsiteY3" fmla="*/ 981625 h 981625"/>
                <a:gd name="connsiteX4" fmla="*/ 0 w 773899"/>
                <a:gd name="connsiteY4" fmla="*/ 981625 h 981625"/>
                <a:gd name="connsiteX5" fmla="*/ 0 w 773899"/>
                <a:gd name="connsiteY5" fmla="*/ 644725 h 981625"/>
                <a:gd name="connsiteX6" fmla="*/ 220944 w 773899"/>
                <a:gd name="connsiteY6" fmla="*/ 2482 h 981625"/>
                <a:gd name="connsiteX7" fmla="*/ 245566 w 773899"/>
                <a:gd name="connsiteY7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73899" h="981625">
                  <a:moveTo>
                    <a:pt x="245566" y="0"/>
                  </a:moveTo>
                  <a:lnTo>
                    <a:pt x="528333" y="0"/>
                  </a:lnTo>
                  <a:cubicBezTo>
                    <a:pt x="663955" y="0"/>
                    <a:pt x="773899" y="109944"/>
                    <a:pt x="773899" y="245566"/>
                  </a:cubicBezTo>
                  <a:lnTo>
                    <a:pt x="773899" y="981625"/>
                  </a:lnTo>
                  <a:lnTo>
                    <a:pt x="0" y="981625"/>
                  </a:lnTo>
                  <a:lnTo>
                    <a:pt x="0" y="644725"/>
                  </a:lnTo>
                  <a:lnTo>
                    <a:pt x="220944" y="2482"/>
                  </a:lnTo>
                  <a:lnTo>
                    <a:pt x="245566" y="0"/>
                  </a:lnTo>
                  <a:close/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7" name="二等辺三角形 1">
              <a:extLst>
                <a:ext uri="{FF2B5EF4-FFF2-40B4-BE49-F238E27FC236}">
                  <a16:creationId xmlns:a16="http://schemas.microsoft.com/office/drawing/2014/main" id="{A67FC10A-00B9-4297-9F80-F9A9E867B6FB}"/>
                </a:ext>
              </a:extLst>
            </p:cNvPr>
            <p:cNvSpPr/>
            <p:nvPr/>
          </p:nvSpPr>
          <p:spPr bwMode="auto">
            <a:xfrm flipH="1">
              <a:off x="1051034" y="175922"/>
              <a:ext cx="157625" cy="267567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08" name="グループ化 907">
              <a:extLst>
                <a:ext uri="{FF2B5EF4-FFF2-40B4-BE49-F238E27FC236}">
                  <a16:creationId xmlns:a16="http://schemas.microsoft.com/office/drawing/2014/main" id="{D347787B-9502-456A-A2ED-0360FC0B4ABF}"/>
                </a:ext>
              </a:extLst>
            </p:cNvPr>
            <p:cNvGrpSpPr/>
            <p:nvPr/>
          </p:nvGrpSpPr>
          <p:grpSpPr>
            <a:xfrm>
              <a:off x="968800" y="257313"/>
              <a:ext cx="224493" cy="516430"/>
              <a:chOff x="7090900" y="6324828"/>
              <a:chExt cx="270699" cy="516430"/>
            </a:xfrm>
          </p:grpSpPr>
          <p:sp>
            <p:nvSpPr>
              <p:cNvPr id="937" name="二等辺三角形 2">
                <a:extLst>
                  <a:ext uri="{FF2B5EF4-FFF2-40B4-BE49-F238E27FC236}">
                    <a16:creationId xmlns:a16="http://schemas.microsoft.com/office/drawing/2014/main" id="{9FDCE4D6-806D-435B-B1F5-9820205C22E0}"/>
                  </a:ext>
                </a:extLst>
              </p:cNvPr>
              <p:cNvSpPr/>
              <p:nvPr/>
            </p:nvSpPr>
            <p:spPr bwMode="auto">
              <a:xfrm rot="21389165" flipH="1">
                <a:off x="7090900" y="6399636"/>
                <a:ext cx="182116" cy="441622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  <a:gd name="connsiteX0" fmla="*/ 5 w 813345"/>
                  <a:gd name="connsiteY0" fmla="*/ 677462 h 762145"/>
                  <a:gd name="connsiteX1" fmla="*/ 718149 w 813345"/>
                  <a:gd name="connsiteY1" fmla="*/ 0 h 762145"/>
                  <a:gd name="connsiteX2" fmla="*/ 727589 w 813345"/>
                  <a:gd name="connsiteY2" fmla="*/ 677462 h 762145"/>
                  <a:gd name="connsiteX3" fmla="*/ 5 w 813345"/>
                  <a:gd name="connsiteY3" fmla="*/ 677462 h 762145"/>
                  <a:gd name="connsiteX0" fmla="*/ 24 w 813360"/>
                  <a:gd name="connsiteY0" fmla="*/ 677462 h 762143"/>
                  <a:gd name="connsiteX1" fmla="*/ 718168 w 813360"/>
                  <a:gd name="connsiteY1" fmla="*/ 0 h 762143"/>
                  <a:gd name="connsiteX2" fmla="*/ 727608 w 813360"/>
                  <a:gd name="connsiteY2" fmla="*/ 677462 h 762143"/>
                  <a:gd name="connsiteX3" fmla="*/ 24 w 813360"/>
                  <a:gd name="connsiteY3" fmla="*/ 677462 h 762143"/>
                  <a:gd name="connsiteX0" fmla="*/ 24 w 754732"/>
                  <a:gd name="connsiteY0" fmla="*/ 677462 h 762145"/>
                  <a:gd name="connsiteX1" fmla="*/ 718168 w 754732"/>
                  <a:gd name="connsiteY1" fmla="*/ 0 h 762145"/>
                  <a:gd name="connsiteX2" fmla="*/ 727608 w 754732"/>
                  <a:gd name="connsiteY2" fmla="*/ 677462 h 762145"/>
                  <a:gd name="connsiteX3" fmla="*/ 24 w 754732"/>
                  <a:gd name="connsiteY3" fmla="*/ 677462 h 762145"/>
                  <a:gd name="connsiteX0" fmla="*/ 24 w 754732"/>
                  <a:gd name="connsiteY0" fmla="*/ 677462 h 762143"/>
                  <a:gd name="connsiteX1" fmla="*/ 718168 w 754732"/>
                  <a:gd name="connsiteY1" fmla="*/ 0 h 762143"/>
                  <a:gd name="connsiteX2" fmla="*/ 727608 w 754732"/>
                  <a:gd name="connsiteY2" fmla="*/ 677462 h 762143"/>
                  <a:gd name="connsiteX3" fmla="*/ 24 w 754732"/>
                  <a:gd name="connsiteY3" fmla="*/ 677462 h 762143"/>
                  <a:gd name="connsiteX0" fmla="*/ 24 w 754732"/>
                  <a:gd name="connsiteY0" fmla="*/ 677462 h 744266"/>
                  <a:gd name="connsiteX1" fmla="*/ 718168 w 754732"/>
                  <a:gd name="connsiteY1" fmla="*/ 0 h 744266"/>
                  <a:gd name="connsiteX2" fmla="*/ 727608 w 754732"/>
                  <a:gd name="connsiteY2" fmla="*/ 677462 h 744266"/>
                  <a:gd name="connsiteX3" fmla="*/ 24 w 754732"/>
                  <a:gd name="connsiteY3" fmla="*/ 677462 h 744266"/>
                  <a:gd name="connsiteX0" fmla="*/ 19 w 771082"/>
                  <a:gd name="connsiteY0" fmla="*/ 729733 h 773343"/>
                  <a:gd name="connsiteX1" fmla="*/ 733633 w 771082"/>
                  <a:gd name="connsiteY1" fmla="*/ 0 h 773343"/>
                  <a:gd name="connsiteX2" fmla="*/ 743073 w 771082"/>
                  <a:gd name="connsiteY2" fmla="*/ 677462 h 773343"/>
                  <a:gd name="connsiteX3" fmla="*/ 19 w 771082"/>
                  <a:gd name="connsiteY3" fmla="*/ 729733 h 773343"/>
                  <a:gd name="connsiteX0" fmla="*/ 19 w 743073"/>
                  <a:gd name="connsiteY0" fmla="*/ 729733 h 773343"/>
                  <a:gd name="connsiteX1" fmla="*/ 733633 w 743073"/>
                  <a:gd name="connsiteY1" fmla="*/ 0 h 773343"/>
                  <a:gd name="connsiteX2" fmla="*/ 743073 w 743073"/>
                  <a:gd name="connsiteY2" fmla="*/ 677462 h 773343"/>
                  <a:gd name="connsiteX3" fmla="*/ 19 w 743073"/>
                  <a:gd name="connsiteY3" fmla="*/ 729733 h 773343"/>
                  <a:gd name="connsiteX0" fmla="*/ 19 w 743073"/>
                  <a:gd name="connsiteY0" fmla="*/ 729733 h 762852"/>
                  <a:gd name="connsiteX1" fmla="*/ 733633 w 743073"/>
                  <a:gd name="connsiteY1" fmla="*/ 0 h 762852"/>
                  <a:gd name="connsiteX2" fmla="*/ 743073 w 743073"/>
                  <a:gd name="connsiteY2" fmla="*/ 677462 h 762852"/>
                  <a:gd name="connsiteX3" fmla="*/ 19 w 743073"/>
                  <a:gd name="connsiteY3" fmla="*/ 729733 h 762852"/>
                  <a:gd name="connsiteX0" fmla="*/ 588 w 743642"/>
                  <a:gd name="connsiteY0" fmla="*/ 781932 h 815049"/>
                  <a:gd name="connsiteX1" fmla="*/ 610378 w 743642"/>
                  <a:gd name="connsiteY1" fmla="*/ 1 h 815049"/>
                  <a:gd name="connsiteX2" fmla="*/ 743642 w 743642"/>
                  <a:gd name="connsiteY2" fmla="*/ 729661 h 815049"/>
                  <a:gd name="connsiteX3" fmla="*/ 588 w 743642"/>
                  <a:gd name="connsiteY3" fmla="*/ 781932 h 815049"/>
                  <a:gd name="connsiteX0" fmla="*/ 588 w 743642"/>
                  <a:gd name="connsiteY0" fmla="*/ 781930 h 815049"/>
                  <a:gd name="connsiteX1" fmla="*/ 610378 w 743642"/>
                  <a:gd name="connsiteY1" fmla="*/ -1 h 815049"/>
                  <a:gd name="connsiteX2" fmla="*/ 743642 w 743642"/>
                  <a:gd name="connsiteY2" fmla="*/ 729659 h 815049"/>
                  <a:gd name="connsiteX3" fmla="*/ 588 w 743642"/>
                  <a:gd name="connsiteY3" fmla="*/ 781930 h 815049"/>
                  <a:gd name="connsiteX0" fmla="*/ 8 w 743062"/>
                  <a:gd name="connsiteY0" fmla="*/ 781932 h 815049"/>
                  <a:gd name="connsiteX1" fmla="*/ 609798 w 743062"/>
                  <a:gd name="connsiteY1" fmla="*/ 1 h 815049"/>
                  <a:gd name="connsiteX2" fmla="*/ 743062 w 743062"/>
                  <a:gd name="connsiteY2" fmla="*/ 729661 h 815049"/>
                  <a:gd name="connsiteX3" fmla="*/ 8 w 743062"/>
                  <a:gd name="connsiteY3" fmla="*/ 781932 h 815049"/>
                  <a:gd name="connsiteX0" fmla="*/ 8 w 743062"/>
                  <a:gd name="connsiteY0" fmla="*/ 781930 h 815049"/>
                  <a:gd name="connsiteX1" fmla="*/ 609798 w 743062"/>
                  <a:gd name="connsiteY1" fmla="*/ -1 h 815049"/>
                  <a:gd name="connsiteX2" fmla="*/ 743062 w 743062"/>
                  <a:gd name="connsiteY2" fmla="*/ 729659 h 815049"/>
                  <a:gd name="connsiteX3" fmla="*/ 8 w 743062"/>
                  <a:gd name="connsiteY3" fmla="*/ 781930 h 815049"/>
                  <a:gd name="connsiteX0" fmla="*/ 8 w 837322"/>
                  <a:gd name="connsiteY0" fmla="*/ 781932 h 821255"/>
                  <a:gd name="connsiteX1" fmla="*/ 609798 w 837322"/>
                  <a:gd name="connsiteY1" fmla="*/ 1 h 821255"/>
                  <a:gd name="connsiteX2" fmla="*/ 837322 w 837322"/>
                  <a:gd name="connsiteY2" fmla="*/ 747642 h 821255"/>
                  <a:gd name="connsiteX3" fmla="*/ 8 w 837322"/>
                  <a:gd name="connsiteY3" fmla="*/ 781932 h 821255"/>
                  <a:gd name="connsiteX0" fmla="*/ 8 w 837322"/>
                  <a:gd name="connsiteY0" fmla="*/ 781930 h 812559"/>
                  <a:gd name="connsiteX1" fmla="*/ 609798 w 837322"/>
                  <a:gd name="connsiteY1" fmla="*/ -1 h 812559"/>
                  <a:gd name="connsiteX2" fmla="*/ 837322 w 837322"/>
                  <a:gd name="connsiteY2" fmla="*/ 747640 h 812559"/>
                  <a:gd name="connsiteX3" fmla="*/ 8 w 837322"/>
                  <a:gd name="connsiteY3" fmla="*/ 781930 h 812559"/>
                  <a:gd name="connsiteX0" fmla="*/ 7 w 857602"/>
                  <a:gd name="connsiteY0" fmla="*/ 763388 h 800151"/>
                  <a:gd name="connsiteX1" fmla="*/ 630078 w 857602"/>
                  <a:gd name="connsiteY1" fmla="*/ 1 h 800151"/>
                  <a:gd name="connsiteX2" fmla="*/ 857602 w 857602"/>
                  <a:gd name="connsiteY2" fmla="*/ 747642 h 800151"/>
                  <a:gd name="connsiteX3" fmla="*/ 7 w 857602"/>
                  <a:gd name="connsiteY3" fmla="*/ 763388 h 800151"/>
                  <a:gd name="connsiteX0" fmla="*/ 7 w 857602"/>
                  <a:gd name="connsiteY0" fmla="*/ 763386 h 798815"/>
                  <a:gd name="connsiteX1" fmla="*/ 630078 w 857602"/>
                  <a:gd name="connsiteY1" fmla="*/ -1 h 798815"/>
                  <a:gd name="connsiteX2" fmla="*/ 857602 w 857602"/>
                  <a:gd name="connsiteY2" fmla="*/ 747640 h 798815"/>
                  <a:gd name="connsiteX3" fmla="*/ 7 w 857602"/>
                  <a:gd name="connsiteY3" fmla="*/ 763386 h 798815"/>
                  <a:gd name="connsiteX0" fmla="*/ 7 w 903886"/>
                  <a:gd name="connsiteY0" fmla="*/ 763388 h 805493"/>
                  <a:gd name="connsiteX1" fmla="*/ 630078 w 903886"/>
                  <a:gd name="connsiteY1" fmla="*/ 1 h 805493"/>
                  <a:gd name="connsiteX2" fmla="*/ 903885 w 903886"/>
                  <a:gd name="connsiteY2" fmla="*/ 763037 h 805493"/>
                  <a:gd name="connsiteX3" fmla="*/ 7 w 903886"/>
                  <a:gd name="connsiteY3" fmla="*/ 763388 h 805493"/>
                  <a:gd name="connsiteX0" fmla="*/ 7 w 905337"/>
                  <a:gd name="connsiteY0" fmla="*/ 763386 h 805493"/>
                  <a:gd name="connsiteX1" fmla="*/ 630078 w 905337"/>
                  <a:gd name="connsiteY1" fmla="*/ -1 h 805493"/>
                  <a:gd name="connsiteX2" fmla="*/ 903885 w 905337"/>
                  <a:gd name="connsiteY2" fmla="*/ 763035 h 805493"/>
                  <a:gd name="connsiteX3" fmla="*/ 7 w 905337"/>
                  <a:gd name="connsiteY3" fmla="*/ 763386 h 805493"/>
                  <a:gd name="connsiteX0" fmla="*/ 7 w 906174"/>
                  <a:gd name="connsiteY0" fmla="*/ 763388 h 805493"/>
                  <a:gd name="connsiteX1" fmla="*/ 630078 w 906174"/>
                  <a:gd name="connsiteY1" fmla="*/ 1 h 805493"/>
                  <a:gd name="connsiteX2" fmla="*/ 903885 w 906174"/>
                  <a:gd name="connsiteY2" fmla="*/ 763037 h 805493"/>
                  <a:gd name="connsiteX3" fmla="*/ 7 w 906174"/>
                  <a:gd name="connsiteY3" fmla="*/ 763388 h 805493"/>
                  <a:gd name="connsiteX0" fmla="*/ 11 w 905665"/>
                  <a:gd name="connsiteY0" fmla="*/ 753609 h 795715"/>
                  <a:gd name="connsiteX1" fmla="*/ 580402 w 905665"/>
                  <a:gd name="connsiteY1" fmla="*/ 0 h 795715"/>
                  <a:gd name="connsiteX2" fmla="*/ 903889 w 905665"/>
                  <a:gd name="connsiteY2" fmla="*/ 753258 h 795715"/>
                  <a:gd name="connsiteX3" fmla="*/ 11 w 905665"/>
                  <a:gd name="connsiteY3" fmla="*/ 753609 h 795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5665" h="795715">
                    <a:moveTo>
                      <a:pt x="11" y="753609"/>
                    </a:moveTo>
                    <a:cubicBezTo>
                      <a:pt x="-1562" y="640699"/>
                      <a:pt x="182488" y="208867"/>
                      <a:pt x="580402" y="0"/>
                    </a:cubicBezTo>
                    <a:cubicBezTo>
                      <a:pt x="726152" y="250834"/>
                      <a:pt x="926632" y="589092"/>
                      <a:pt x="903889" y="753258"/>
                    </a:cubicBezTo>
                    <a:cubicBezTo>
                      <a:pt x="713812" y="807493"/>
                      <a:pt x="173685" y="812073"/>
                      <a:pt x="11" y="753609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8" name="二等辺三角形 2">
                <a:extLst>
                  <a:ext uri="{FF2B5EF4-FFF2-40B4-BE49-F238E27FC236}">
                    <a16:creationId xmlns:a16="http://schemas.microsoft.com/office/drawing/2014/main" id="{A0A0DC23-1DA8-4025-97B1-8CF89DD76F4B}"/>
                  </a:ext>
                </a:extLst>
              </p:cNvPr>
              <p:cNvSpPr/>
              <p:nvPr/>
            </p:nvSpPr>
            <p:spPr bwMode="auto">
              <a:xfrm rot="19800000" flipH="1">
                <a:off x="7130461" y="6324828"/>
                <a:ext cx="231138" cy="411027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6015" h="802983">
                    <a:moveTo>
                      <a:pt x="3168" y="750254"/>
                    </a:moveTo>
                    <a:cubicBezTo>
                      <a:pt x="-32730" y="678762"/>
                      <a:pt x="245696" y="250085"/>
                      <a:pt x="366960" y="0"/>
                    </a:cubicBezTo>
                    <a:cubicBezTo>
                      <a:pt x="488224" y="250085"/>
                      <a:pt x="778556" y="681144"/>
                      <a:pt x="730752" y="750254"/>
                    </a:cubicBezTo>
                    <a:cubicBezTo>
                      <a:pt x="682948" y="819364"/>
                      <a:pt x="39066" y="821746"/>
                      <a:pt x="3168" y="75025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9" name="四角形: 角を丸くする 938">
                <a:extLst>
                  <a:ext uri="{FF2B5EF4-FFF2-40B4-BE49-F238E27FC236}">
                    <a16:creationId xmlns:a16="http://schemas.microsoft.com/office/drawing/2014/main" id="{A9696982-3B0D-40A7-A38D-1CC78797AF69}"/>
                  </a:ext>
                </a:extLst>
              </p:cNvPr>
              <p:cNvSpPr/>
              <p:nvPr/>
            </p:nvSpPr>
            <p:spPr bwMode="auto">
              <a:xfrm>
                <a:off x="7102254" y="6330526"/>
                <a:ext cx="181468" cy="174694"/>
              </a:xfrm>
              <a:prstGeom prst="roundRect">
                <a:avLst>
                  <a:gd name="adj" fmla="val 40878"/>
                </a:avLst>
              </a:pr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09" name="フリーフォーム: 図形 908">
              <a:extLst>
                <a:ext uri="{FF2B5EF4-FFF2-40B4-BE49-F238E27FC236}">
                  <a16:creationId xmlns:a16="http://schemas.microsoft.com/office/drawing/2014/main" id="{2B71AB0C-AAE2-4752-A04B-D41E19103ACB}"/>
                </a:ext>
              </a:extLst>
            </p:cNvPr>
            <p:cNvSpPr/>
            <p:nvPr/>
          </p:nvSpPr>
          <p:spPr bwMode="auto">
            <a:xfrm rot="16200000">
              <a:off x="898828" y="-3066826"/>
              <a:ext cx="877555" cy="2388843"/>
            </a:xfrm>
            <a:custGeom>
              <a:avLst/>
              <a:gdLst>
                <a:gd name="connsiteX0" fmla="*/ 877555 w 877555"/>
                <a:gd name="connsiteY0" fmla="*/ 1194421 h 2388843"/>
                <a:gd name="connsiteX1" fmla="*/ 108077 w 877555"/>
                <a:gd name="connsiteY1" fmla="*/ 2355294 h 2388843"/>
                <a:gd name="connsiteX2" fmla="*/ 0 w 877555"/>
                <a:gd name="connsiteY2" fmla="*/ 2388843 h 2388843"/>
                <a:gd name="connsiteX3" fmla="*/ 325 w 877555"/>
                <a:gd name="connsiteY3" fmla="*/ 2387199 h 2388843"/>
                <a:gd name="connsiteX4" fmla="*/ 42691 w 877555"/>
                <a:gd name="connsiteY4" fmla="*/ 2105661 h 2388843"/>
                <a:gd name="connsiteX5" fmla="*/ 54993 w 877555"/>
                <a:gd name="connsiteY5" fmla="*/ 1989294 h 2388843"/>
                <a:gd name="connsiteX6" fmla="*/ 120097 w 877555"/>
                <a:gd name="connsiteY6" fmla="*/ 1963556 h 2388843"/>
                <a:gd name="connsiteX7" fmla="*/ 60216 w 877555"/>
                <a:gd name="connsiteY7" fmla="*/ 1939884 h 2388843"/>
                <a:gd name="connsiteX8" fmla="*/ 73737 w 877555"/>
                <a:gd name="connsiteY8" fmla="*/ 1811992 h 2388843"/>
                <a:gd name="connsiteX9" fmla="*/ 85503 w 877555"/>
                <a:gd name="connsiteY9" fmla="*/ 1624478 h 2388843"/>
                <a:gd name="connsiteX10" fmla="*/ 203508 w 877555"/>
                <a:gd name="connsiteY10" fmla="*/ 1577827 h 2388843"/>
                <a:gd name="connsiteX11" fmla="*/ 91215 w 877555"/>
                <a:gd name="connsiteY11" fmla="*/ 1533435 h 2388843"/>
                <a:gd name="connsiteX12" fmla="*/ 92828 w 877555"/>
                <a:gd name="connsiteY12" fmla="*/ 1507732 h 2388843"/>
                <a:gd name="connsiteX13" fmla="*/ 98164 w 877555"/>
                <a:gd name="connsiteY13" fmla="*/ 1250741 h 2388843"/>
                <a:gd name="connsiteX14" fmla="*/ 246504 w 877555"/>
                <a:gd name="connsiteY14" fmla="*/ 1192098 h 2388843"/>
                <a:gd name="connsiteX15" fmla="*/ 98066 w 877555"/>
                <a:gd name="connsiteY15" fmla="*/ 1133417 h 2388843"/>
                <a:gd name="connsiteX16" fmla="*/ 92828 w 877555"/>
                <a:gd name="connsiteY16" fmla="*/ 881111 h 2388843"/>
                <a:gd name="connsiteX17" fmla="*/ 90652 w 877555"/>
                <a:gd name="connsiteY17" fmla="*/ 846431 h 2388843"/>
                <a:gd name="connsiteX18" fmla="*/ 203508 w 877555"/>
                <a:gd name="connsiteY18" fmla="*/ 801816 h 2388843"/>
                <a:gd name="connsiteX19" fmla="*/ 84911 w 877555"/>
                <a:gd name="connsiteY19" fmla="*/ 754931 h 2388843"/>
                <a:gd name="connsiteX20" fmla="*/ 73737 w 877555"/>
                <a:gd name="connsiteY20" fmla="*/ 576851 h 2388843"/>
                <a:gd name="connsiteX21" fmla="*/ 56283 w 877555"/>
                <a:gd name="connsiteY21" fmla="*/ 411746 h 2388843"/>
                <a:gd name="connsiteX22" fmla="*/ 120097 w 877555"/>
                <a:gd name="connsiteY22" fmla="*/ 386518 h 2388843"/>
                <a:gd name="connsiteX23" fmla="*/ 50716 w 877555"/>
                <a:gd name="connsiteY23" fmla="*/ 359090 h 2388843"/>
                <a:gd name="connsiteX24" fmla="*/ 42692 w 877555"/>
                <a:gd name="connsiteY24" fmla="*/ 283182 h 2388843"/>
                <a:gd name="connsiteX25" fmla="*/ 326 w 877555"/>
                <a:gd name="connsiteY25" fmla="*/ 1643 h 2388843"/>
                <a:gd name="connsiteX26" fmla="*/ 0 w 877555"/>
                <a:gd name="connsiteY26" fmla="*/ 0 h 2388843"/>
                <a:gd name="connsiteX27" fmla="*/ 108077 w 877555"/>
                <a:gd name="connsiteY27" fmla="*/ 33549 h 2388843"/>
                <a:gd name="connsiteX28" fmla="*/ 877555 w 877555"/>
                <a:gd name="connsiteY28" fmla="*/ 1194421 h 2388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77555" h="2388843">
                  <a:moveTo>
                    <a:pt x="877555" y="1194421"/>
                  </a:moveTo>
                  <a:cubicBezTo>
                    <a:pt x="877555" y="1716281"/>
                    <a:pt x="560267" y="2164034"/>
                    <a:pt x="108077" y="2355294"/>
                  </a:cubicBezTo>
                  <a:lnTo>
                    <a:pt x="0" y="2388843"/>
                  </a:lnTo>
                  <a:lnTo>
                    <a:pt x="325" y="2387199"/>
                  </a:lnTo>
                  <a:cubicBezTo>
                    <a:pt x="16263" y="2295546"/>
                    <a:pt x="30421" y="2201615"/>
                    <a:pt x="42691" y="2105661"/>
                  </a:cubicBezTo>
                  <a:lnTo>
                    <a:pt x="54993" y="1989294"/>
                  </a:lnTo>
                  <a:lnTo>
                    <a:pt x="120097" y="1963556"/>
                  </a:lnTo>
                  <a:lnTo>
                    <a:pt x="60216" y="1939884"/>
                  </a:lnTo>
                  <a:lnTo>
                    <a:pt x="73737" y="1811992"/>
                  </a:lnTo>
                  <a:lnTo>
                    <a:pt x="85503" y="1624478"/>
                  </a:lnTo>
                  <a:lnTo>
                    <a:pt x="203508" y="1577827"/>
                  </a:lnTo>
                  <a:lnTo>
                    <a:pt x="91215" y="1533435"/>
                  </a:lnTo>
                  <a:lnTo>
                    <a:pt x="92828" y="1507732"/>
                  </a:lnTo>
                  <a:lnTo>
                    <a:pt x="98164" y="1250741"/>
                  </a:lnTo>
                  <a:lnTo>
                    <a:pt x="246504" y="1192098"/>
                  </a:lnTo>
                  <a:lnTo>
                    <a:pt x="98066" y="1133417"/>
                  </a:lnTo>
                  <a:lnTo>
                    <a:pt x="92828" y="881111"/>
                  </a:lnTo>
                  <a:lnTo>
                    <a:pt x="90652" y="846431"/>
                  </a:lnTo>
                  <a:lnTo>
                    <a:pt x="203508" y="801816"/>
                  </a:lnTo>
                  <a:lnTo>
                    <a:pt x="84911" y="754931"/>
                  </a:lnTo>
                  <a:lnTo>
                    <a:pt x="73737" y="576851"/>
                  </a:lnTo>
                  <a:lnTo>
                    <a:pt x="56283" y="411746"/>
                  </a:lnTo>
                  <a:lnTo>
                    <a:pt x="120097" y="386518"/>
                  </a:lnTo>
                  <a:lnTo>
                    <a:pt x="50716" y="359090"/>
                  </a:lnTo>
                  <a:lnTo>
                    <a:pt x="42692" y="283182"/>
                  </a:lnTo>
                  <a:cubicBezTo>
                    <a:pt x="30421" y="187228"/>
                    <a:pt x="16264" y="93297"/>
                    <a:pt x="326" y="1643"/>
                  </a:cubicBezTo>
                  <a:lnTo>
                    <a:pt x="0" y="0"/>
                  </a:lnTo>
                  <a:lnTo>
                    <a:pt x="108077" y="33549"/>
                  </a:lnTo>
                  <a:cubicBezTo>
                    <a:pt x="560267" y="224809"/>
                    <a:pt x="877555" y="672562"/>
                    <a:pt x="877555" y="119442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0" name="フリーフォーム: 図形 909">
              <a:extLst>
                <a:ext uri="{FF2B5EF4-FFF2-40B4-BE49-F238E27FC236}">
                  <a16:creationId xmlns:a16="http://schemas.microsoft.com/office/drawing/2014/main" id="{061612FC-7F5A-4E2A-9AB8-FBCDD91D7989}"/>
                </a:ext>
              </a:extLst>
            </p:cNvPr>
            <p:cNvSpPr/>
            <p:nvPr/>
          </p:nvSpPr>
          <p:spPr bwMode="auto">
            <a:xfrm rot="16200000">
              <a:off x="732244" y="-1720870"/>
              <a:ext cx="2517286" cy="1210888"/>
            </a:xfrm>
            <a:custGeom>
              <a:avLst/>
              <a:gdLst>
                <a:gd name="connsiteX0" fmla="*/ 2517286 w 2517286"/>
                <a:gd name="connsiteY0" fmla="*/ 0 h 1210888"/>
                <a:gd name="connsiteX1" fmla="*/ 2513255 w 2517286"/>
                <a:gd name="connsiteY1" fmla="*/ 79824 h 1210888"/>
                <a:gd name="connsiteX2" fmla="*/ 1259880 w 2517286"/>
                <a:gd name="connsiteY2" fmla="*/ 1210888 h 1210888"/>
                <a:gd name="connsiteX3" fmla="*/ 0 w 2517286"/>
                <a:gd name="connsiteY3" fmla="*/ 1210888 h 1210888"/>
                <a:gd name="connsiteX4" fmla="*/ 0 w 2517286"/>
                <a:gd name="connsiteY4" fmla="*/ 164980 h 1210888"/>
                <a:gd name="connsiteX5" fmla="*/ 61161 w 2517286"/>
                <a:gd name="connsiteY5" fmla="*/ 174116 h 1210888"/>
                <a:gd name="connsiteX6" fmla="*/ 875911 w 2517286"/>
                <a:gd name="connsiteY6" fmla="*/ 224388 h 1210888"/>
                <a:gd name="connsiteX7" fmla="*/ 2407793 w 2517286"/>
                <a:gd name="connsiteY7" fmla="*/ 33416 h 12108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17286" h="1210888">
                  <a:moveTo>
                    <a:pt x="2517286" y="0"/>
                  </a:moveTo>
                  <a:lnTo>
                    <a:pt x="2513255" y="79824"/>
                  </a:lnTo>
                  <a:cubicBezTo>
                    <a:pt x="2448737" y="715126"/>
                    <a:pt x="1912205" y="1210888"/>
                    <a:pt x="1259880" y="1210888"/>
                  </a:cubicBezTo>
                  <a:lnTo>
                    <a:pt x="0" y="1210888"/>
                  </a:lnTo>
                  <a:lnTo>
                    <a:pt x="0" y="164980"/>
                  </a:lnTo>
                  <a:lnTo>
                    <a:pt x="61161" y="174116"/>
                  </a:lnTo>
                  <a:cubicBezTo>
                    <a:pt x="318540" y="206788"/>
                    <a:pt x="592189" y="224388"/>
                    <a:pt x="875911" y="224388"/>
                  </a:cubicBezTo>
                  <a:cubicBezTo>
                    <a:pt x="1443355" y="224388"/>
                    <a:pt x="1970508" y="153986"/>
                    <a:pt x="2407793" y="3341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1" name="フリーフォーム: 図形 910">
              <a:extLst>
                <a:ext uri="{FF2B5EF4-FFF2-40B4-BE49-F238E27FC236}">
                  <a16:creationId xmlns:a16="http://schemas.microsoft.com/office/drawing/2014/main" id="{2E377E89-620C-4ADD-ABF0-B604DFA26CE3}"/>
                </a:ext>
              </a:extLst>
            </p:cNvPr>
            <p:cNvSpPr/>
            <p:nvPr/>
          </p:nvSpPr>
          <p:spPr bwMode="auto">
            <a:xfrm rot="900000" flipH="1">
              <a:off x="1468484" y="-1152025"/>
              <a:ext cx="464334" cy="702820"/>
            </a:xfrm>
            <a:custGeom>
              <a:avLst/>
              <a:gdLst>
                <a:gd name="connsiteX0" fmla="*/ 306185 w 464334"/>
                <a:gd name="connsiteY0" fmla="*/ 7139 h 702820"/>
                <a:gd name="connsiteX1" fmla="*/ 254828 w 464334"/>
                <a:gd name="connsiteY1" fmla="*/ 0 h 702820"/>
                <a:gd name="connsiteX2" fmla="*/ 0 w 464334"/>
                <a:gd name="connsiteY2" fmla="*/ 351410 h 702820"/>
                <a:gd name="connsiteX3" fmla="*/ 254828 w 464334"/>
                <a:gd name="connsiteY3" fmla="*/ 702820 h 702820"/>
                <a:gd name="connsiteX4" fmla="*/ 354019 w 464334"/>
                <a:gd name="connsiteY4" fmla="*/ 675204 h 702820"/>
                <a:gd name="connsiteX5" fmla="*/ 394939 w 464334"/>
                <a:gd name="connsiteY5" fmla="*/ 644575 h 702820"/>
                <a:gd name="connsiteX6" fmla="*/ 393138 w 464334"/>
                <a:gd name="connsiteY6" fmla="*/ 641565 h 702820"/>
                <a:gd name="connsiteX7" fmla="*/ 349617 w 464334"/>
                <a:gd name="connsiteY7" fmla="*/ 445088 h 702820"/>
                <a:gd name="connsiteX8" fmla="*/ 461968 w 464334"/>
                <a:gd name="connsiteY8" fmla="*/ 153694 h 702820"/>
                <a:gd name="connsiteX9" fmla="*/ 464334 w 464334"/>
                <a:gd name="connsiteY9" fmla="*/ 151923 h 702820"/>
                <a:gd name="connsiteX10" fmla="*/ 435019 w 464334"/>
                <a:gd name="connsiteY10" fmla="*/ 102926 h 702820"/>
                <a:gd name="connsiteX11" fmla="*/ 306185 w 464334"/>
                <a:gd name="connsiteY11" fmla="*/ 7139 h 702820"/>
                <a:gd name="connsiteX0" fmla="*/ 349617 w 464334"/>
                <a:gd name="connsiteY0" fmla="*/ 445088 h 702820"/>
                <a:gd name="connsiteX1" fmla="*/ 461968 w 464334"/>
                <a:gd name="connsiteY1" fmla="*/ 153694 h 702820"/>
                <a:gd name="connsiteX2" fmla="*/ 464334 w 464334"/>
                <a:gd name="connsiteY2" fmla="*/ 151923 h 702820"/>
                <a:gd name="connsiteX3" fmla="*/ 435019 w 464334"/>
                <a:gd name="connsiteY3" fmla="*/ 102926 h 702820"/>
                <a:gd name="connsiteX4" fmla="*/ 306185 w 464334"/>
                <a:gd name="connsiteY4" fmla="*/ 7139 h 702820"/>
                <a:gd name="connsiteX5" fmla="*/ 254828 w 464334"/>
                <a:gd name="connsiteY5" fmla="*/ 0 h 702820"/>
                <a:gd name="connsiteX6" fmla="*/ 0 w 464334"/>
                <a:gd name="connsiteY6" fmla="*/ 351410 h 702820"/>
                <a:gd name="connsiteX7" fmla="*/ 254828 w 464334"/>
                <a:gd name="connsiteY7" fmla="*/ 702820 h 702820"/>
                <a:gd name="connsiteX8" fmla="*/ 354019 w 464334"/>
                <a:gd name="connsiteY8" fmla="*/ 675204 h 702820"/>
                <a:gd name="connsiteX9" fmla="*/ 394939 w 464334"/>
                <a:gd name="connsiteY9" fmla="*/ 644575 h 702820"/>
                <a:gd name="connsiteX10" fmla="*/ 393138 w 464334"/>
                <a:gd name="connsiteY10" fmla="*/ 641565 h 702820"/>
                <a:gd name="connsiteX11" fmla="*/ 441057 w 464334"/>
                <a:gd name="connsiteY11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  <a:gd name="connsiteX10" fmla="*/ 441057 w 464334"/>
                <a:gd name="connsiteY10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334" h="702820">
                  <a:moveTo>
                    <a:pt x="461968" y="153694"/>
                  </a:moveTo>
                  <a:lnTo>
                    <a:pt x="464334" y="151923"/>
                  </a:lnTo>
                  <a:lnTo>
                    <a:pt x="435019" y="102926"/>
                  </a:lnTo>
                  <a:cubicBezTo>
                    <a:pt x="400433" y="55231"/>
                    <a:pt x="355951" y="21183"/>
                    <a:pt x="306185" y="7139"/>
                  </a:cubicBezTo>
                  <a:cubicBezTo>
                    <a:pt x="289596" y="2458"/>
                    <a:pt x="272420" y="0"/>
                    <a:pt x="254828" y="0"/>
                  </a:cubicBezTo>
                  <a:cubicBezTo>
                    <a:pt x="114090" y="0"/>
                    <a:pt x="0" y="157332"/>
                    <a:pt x="0" y="351410"/>
                  </a:cubicBezTo>
                  <a:cubicBezTo>
                    <a:pt x="0" y="545488"/>
                    <a:pt x="114090" y="702820"/>
                    <a:pt x="254828" y="702820"/>
                  </a:cubicBezTo>
                  <a:cubicBezTo>
                    <a:pt x="290013" y="702820"/>
                    <a:pt x="323532" y="692987"/>
                    <a:pt x="354019" y="675204"/>
                  </a:cubicBezTo>
                  <a:lnTo>
                    <a:pt x="394939" y="644575"/>
                  </a:lnTo>
                  <a:lnTo>
                    <a:pt x="393138" y="641565"/>
                  </a:lnTo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2" name="フリーフォーム: 図形 911">
              <a:extLst>
                <a:ext uri="{FF2B5EF4-FFF2-40B4-BE49-F238E27FC236}">
                  <a16:creationId xmlns:a16="http://schemas.microsoft.com/office/drawing/2014/main" id="{4C99BDE8-AE7F-4F5A-8E5B-B9016D0A8DB3}"/>
                </a:ext>
              </a:extLst>
            </p:cNvPr>
            <p:cNvSpPr/>
            <p:nvPr/>
          </p:nvSpPr>
          <p:spPr bwMode="auto">
            <a:xfrm rot="900000" flipH="1">
              <a:off x="1535413" y="-1004985"/>
              <a:ext cx="270044" cy="408740"/>
            </a:xfrm>
            <a:custGeom>
              <a:avLst/>
              <a:gdLst>
                <a:gd name="connsiteX0" fmla="*/ 306185 w 464334"/>
                <a:gd name="connsiteY0" fmla="*/ 7139 h 702820"/>
                <a:gd name="connsiteX1" fmla="*/ 254828 w 464334"/>
                <a:gd name="connsiteY1" fmla="*/ 0 h 702820"/>
                <a:gd name="connsiteX2" fmla="*/ 0 w 464334"/>
                <a:gd name="connsiteY2" fmla="*/ 351410 h 702820"/>
                <a:gd name="connsiteX3" fmla="*/ 254828 w 464334"/>
                <a:gd name="connsiteY3" fmla="*/ 702820 h 702820"/>
                <a:gd name="connsiteX4" fmla="*/ 354019 w 464334"/>
                <a:gd name="connsiteY4" fmla="*/ 675204 h 702820"/>
                <a:gd name="connsiteX5" fmla="*/ 394939 w 464334"/>
                <a:gd name="connsiteY5" fmla="*/ 644575 h 702820"/>
                <a:gd name="connsiteX6" fmla="*/ 393138 w 464334"/>
                <a:gd name="connsiteY6" fmla="*/ 641565 h 702820"/>
                <a:gd name="connsiteX7" fmla="*/ 349617 w 464334"/>
                <a:gd name="connsiteY7" fmla="*/ 445088 h 702820"/>
                <a:gd name="connsiteX8" fmla="*/ 461968 w 464334"/>
                <a:gd name="connsiteY8" fmla="*/ 153694 h 702820"/>
                <a:gd name="connsiteX9" fmla="*/ 464334 w 464334"/>
                <a:gd name="connsiteY9" fmla="*/ 151923 h 702820"/>
                <a:gd name="connsiteX10" fmla="*/ 435019 w 464334"/>
                <a:gd name="connsiteY10" fmla="*/ 102926 h 702820"/>
                <a:gd name="connsiteX11" fmla="*/ 306185 w 464334"/>
                <a:gd name="connsiteY11" fmla="*/ 7139 h 702820"/>
                <a:gd name="connsiteX0" fmla="*/ 349617 w 464334"/>
                <a:gd name="connsiteY0" fmla="*/ 445088 h 702820"/>
                <a:gd name="connsiteX1" fmla="*/ 461968 w 464334"/>
                <a:gd name="connsiteY1" fmla="*/ 153694 h 702820"/>
                <a:gd name="connsiteX2" fmla="*/ 464334 w 464334"/>
                <a:gd name="connsiteY2" fmla="*/ 151923 h 702820"/>
                <a:gd name="connsiteX3" fmla="*/ 435019 w 464334"/>
                <a:gd name="connsiteY3" fmla="*/ 102926 h 702820"/>
                <a:gd name="connsiteX4" fmla="*/ 306185 w 464334"/>
                <a:gd name="connsiteY4" fmla="*/ 7139 h 702820"/>
                <a:gd name="connsiteX5" fmla="*/ 254828 w 464334"/>
                <a:gd name="connsiteY5" fmla="*/ 0 h 702820"/>
                <a:gd name="connsiteX6" fmla="*/ 0 w 464334"/>
                <a:gd name="connsiteY6" fmla="*/ 351410 h 702820"/>
                <a:gd name="connsiteX7" fmla="*/ 254828 w 464334"/>
                <a:gd name="connsiteY7" fmla="*/ 702820 h 702820"/>
                <a:gd name="connsiteX8" fmla="*/ 354019 w 464334"/>
                <a:gd name="connsiteY8" fmla="*/ 675204 h 702820"/>
                <a:gd name="connsiteX9" fmla="*/ 394939 w 464334"/>
                <a:gd name="connsiteY9" fmla="*/ 644575 h 702820"/>
                <a:gd name="connsiteX10" fmla="*/ 393138 w 464334"/>
                <a:gd name="connsiteY10" fmla="*/ 641565 h 702820"/>
                <a:gd name="connsiteX11" fmla="*/ 441057 w 464334"/>
                <a:gd name="connsiteY11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  <a:gd name="connsiteX10" fmla="*/ 441057 w 464334"/>
                <a:gd name="connsiteY10" fmla="*/ 536528 h 702820"/>
                <a:gd name="connsiteX0" fmla="*/ 461968 w 464334"/>
                <a:gd name="connsiteY0" fmla="*/ 153694 h 702820"/>
                <a:gd name="connsiteX1" fmla="*/ 464334 w 464334"/>
                <a:gd name="connsiteY1" fmla="*/ 151923 h 702820"/>
                <a:gd name="connsiteX2" fmla="*/ 435019 w 464334"/>
                <a:gd name="connsiteY2" fmla="*/ 102926 h 702820"/>
                <a:gd name="connsiteX3" fmla="*/ 306185 w 464334"/>
                <a:gd name="connsiteY3" fmla="*/ 7139 h 702820"/>
                <a:gd name="connsiteX4" fmla="*/ 254828 w 464334"/>
                <a:gd name="connsiteY4" fmla="*/ 0 h 702820"/>
                <a:gd name="connsiteX5" fmla="*/ 0 w 464334"/>
                <a:gd name="connsiteY5" fmla="*/ 351410 h 702820"/>
                <a:gd name="connsiteX6" fmla="*/ 254828 w 464334"/>
                <a:gd name="connsiteY6" fmla="*/ 702820 h 702820"/>
                <a:gd name="connsiteX7" fmla="*/ 354019 w 464334"/>
                <a:gd name="connsiteY7" fmla="*/ 675204 h 702820"/>
                <a:gd name="connsiteX8" fmla="*/ 394939 w 464334"/>
                <a:gd name="connsiteY8" fmla="*/ 644575 h 702820"/>
                <a:gd name="connsiteX9" fmla="*/ 393138 w 464334"/>
                <a:gd name="connsiteY9" fmla="*/ 641565 h 702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64334" h="702820">
                  <a:moveTo>
                    <a:pt x="461968" y="153694"/>
                  </a:moveTo>
                  <a:lnTo>
                    <a:pt x="464334" y="151923"/>
                  </a:lnTo>
                  <a:lnTo>
                    <a:pt x="435019" y="102926"/>
                  </a:lnTo>
                  <a:cubicBezTo>
                    <a:pt x="400433" y="55231"/>
                    <a:pt x="355951" y="21183"/>
                    <a:pt x="306185" y="7139"/>
                  </a:cubicBezTo>
                  <a:cubicBezTo>
                    <a:pt x="289596" y="2458"/>
                    <a:pt x="272420" y="0"/>
                    <a:pt x="254828" y="0"/>
                  </a:cubicBezTo>
                  <a:cubicBezTo>
                    <a:pt x="114090" y="0"/>
                    <a:pt x="0" y="157332"/>
                    <a:pt x="0" y="351410"/>
                  </a:cubicBezTo>
                  <a:cubicBezTo>
                    <a:pt x="0" y="545488"/>
                    <a:pt x="114090" y="702820"/>
                    <a:pt x="254828" y="702820"/>
                  </a:cubicBezTo>
                  <a:cubicBezTo>
                    <a:pt x="290013" y="702820"/>
                    <a:pt x="323532" y="692987"/>
                    <a:pt x="354019" y="675204"/>
                  </a:cubicBezTo>
                  <a:lnTo>
                    <a:pt x="394939" y="644575"/>
                  </a:lnTo>
                  <a:lnTo>
                    <a:pt x="393138" y="641565"/>
                  </a:lnTo>
                </a:path>
              </a:pathLst>
            </a:cu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3" name="四角形: 角を丸くする 912">
              <a:extLst>
                <a:ext uri="{FF2B5EF4-FFF2-40B4-BE49-F238E27FC236}">
                  <a16:creationId xmlns:a16="http://schemas.microsoft.com/office/drawing/2014/main" id="{C8D35EFD-0DA2-44A6-A85F-C570C33AB76C}"/>
                </a:ext>
              </a:extLst>
            </p:cNvPr>
            <p:cNvSpPr/>
            <p:nvPr/>
          </p:nvSpPr>
          <p:spPr bwMode="auto">
            <a:xfrm>
              <a:off x="313873" y="-1292832"/>
              <a:ext cx="369040" cy="62615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4" name="楕円 913">
              <a:extLst>
                <a:ext uri="{FF2B5EF4-FFF2-40B4-BE49-F238E27FC236}">
                  <a16:creationId xmlns:a16="http://schemas.microsoft.com/office/drawing/2014/main" id="{AA0DE0A1-158D-4C8E-A0D3-AD448170971B}"/>
                </a:ext>
              </a:extLst>
            </p:cNvPr>
            <p:cNvSpPr/>
            <p:nvPr/>
          </p:nvSpPr>
          <p:spPr bwMode="auto">
            <a:xfrm>
              <a:off x="677435" y="-608619"/>
              <a:ext cx="230723" cy="94963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15" name="月 914">
              <a:extLst>
                <a:ext uri="{FF2B5EF4-FFF2-40B4-BE49-F238E27FC236}">
                  <a16:creationId xmlns:a16="http://schemas.microsoft.com/office/drawing/2014/main" id="{F8E902A4-403C-405E-A53E-541DDDAB4466}"/>
                </a:ext>
              </a:extLst>
            </p:cNvPr>
            <p:cNvSpPr/>
            <p:nvPr/>
          </p:nvSpPr>
          <p:spPr bwMode="auto">
            <a:xfrm rot="5400000">
              <a:off x="454700" y="-1555746"/>
              <a:ext cx="90451" cy="355017"/>
            </a:xfrm>
            <a:prstGeom prst="moon">
              <a:avLst>
                <a:gd name="adj" fmla="val 60765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6" name="アーチ 915">
              <a:extLst>
                <a:ext uri="{FF2B5EF4-FFF2-40B4-BE49-F238E27FC236}">
                  <a16:creationId xmlns:a16="http://schemas.microsoft.com/office/drawing/2014/main" id="{9BEA35F9-796C-4EBD-9963-A15FFFAFE2F6}"/>
                </a:ext>
              </a:extLst>
            </p:cNvPr>
            <p:cNvSpPr/>
            <p:nvPr/>
          </p:nvSpPr>
          <p:spPr bwMode="auto">
            <a:xfrm rot="592836">
              <a:off x="1252885" y="148860"/>
              <a:ext cx="649573" cy="796965"/>
            </a:xfrm>
            <a:prstGeom prst="blockArc">
              <a:avLst>
                <a:gd name="adj1" fmla="val 2156713"/>
                <a:gd name="adj2" fmla="val 17538709"/>
                <a:gd name="adj3" fmla="val 13199"/>
              </a:avLst>
            </a:prstGeom>
            <a:solidFill>
              <a:schemeClr val="tx1">
                <a:lumMod val="85000"/>
                <a:lumOff val="1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17" name="グループ化 916">
              <a:extLst>
                <a:ext uri="{FF2B5EF4-FFF2-40B4-BE49-F238E27FC236}">
                  <a16:creationId xmlns:a16="http://schemas.microsoft.com/office/drawing/2014/main" id="{E80C6BBF-FD11-4604-B2C4-813BA3A369F2}"/>
                </a:ext>
              </a:extLst>
            </p:cNvPr>
            <p:cNvGrpSpPr/>
            <p:nvPr/>
          </p:nvGrpSpPr>
          <p:grpSpPr>
            <a:xfrm>
              <a:off x="1727439" y="151361"/>
              <a:ext cx="852302" cy="1436147"/>
              <a:chOff x="11412964" y="5818278"/>
              <a:chExt cx="852302" cy="1436147"/>
            </a:xfrm>
          </p:grpSpPr>
          <p:sp>
            <p:nvSpPr>
              <p:cNvPr id="932" name="四角形: 上の 2 つの角を丸める 931">
                <a:extLst>
                  <a:ext uri="{FF2B5EF4-FFF2-40B4-BE49-F238E27FC236}">
                    <a16:creationId xmlns:a16="http://schemas.microsoft.com/office/drawing/2014/main" id="{42E133D7-8027-4431-81AD-3E40123D03E8}"/>
                  </a:ext>
                </a:extLst>
              </p:cNvPr>
              <p:cNvSpPr/>
              <p:nvPr/>
            </p:nvSpPr>
            <p:spPr bwMode="auto">
              <a:xfrm>
                <a:off x="12060985" y="6255354"/>
                <a:ext cx="204281" cy="999071"/>
              </a:xfrm>
              <a:prstGeom prst="round2SameRect">
                <a:avLst>
                  <a:gd name="adj1" fmla="val 50000"/>
                  <a:gd name="adj2" fmla="val 40818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3" name="四角形: 上の 2 つの角を丸める 932">
                <a:extLst>
                  <a:ext uri="{FF2B5EF4-FFF2-40B4-BE49-F238E27FC236}">
                    <a16:creationId xmlns:a16="http://schemas.microsoft.com/office/drawing/2014/main" id="{D3405991-56E2-49C9-BA34-877D1F000365}"/>
                  </a:ext>
                </a:extLst>
              </p:cNvPr>
              <p:cNvSpPr/>
              <p:nvPr/>
            </p:nvSpPr>
            <p:spPr bwMode="auto">
              <a:xfrm>
                <a:off x="11802781" y="5964985"/>
                <a:ext cx="359834" cy="1289440"/>
              </a:xfrm>
              <a:prstGeom prst="round2SameRect">
                <a:avLst>
                  <a:gd name="adj1" fmla="val 31534"/>
                  <a:gd name="adj2" fmla="val 9345"/>
                </a:avLst>
              </a:pr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4" name="四角形: 上の 2 つの角を丸める 933">
                <a:extLst>
                  <a:ext uri="{FF2B5EF4-FFF2-40B4-BE49-F238E27FC236}">
                    <a16:creationId xmlns:a16="http://schemas.microsoft.com/office/drawing/2014/main" id="{4921DA63-E05B-4AD3-B7D0-264C3B21266F}"/>
                  </a:ext>
                </a:extLst>
              </p:cNvPr>
              <p:cNvSpPr/>
              <p:nvPr/>
            </p:nvSpPr>
            <p:spPr bwMode="auto">
              <a:xfrm>
                <a:off x="11412964" y="5818278"/>
                <a:ext cx="648022" cy="1436147"/>
              </a:xfrm>
              <a:prstGeom prst="round2SameRect">
                <a:avLst>
                  <a:gd name="adj1" fmla="val 37413"/>
                  <a:gd name="adj2" fmla="val 9345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5" name="四角形: 上の 2 つの角を丸める 934">
                <a:extLst>
                  <a:ext uri="{FF2B5EF4-FFF2-40B4-BE49-F238E27FC236}">
                    <a16:creationId xmlns:a16="http://schemas.microsoft.com/office/drawing/2014/main" id="{BB3C0AFC-B037-4C54-9C9E-C14D890BC735}"/>
                  </a:ext>
                </a:extLst>
              </p:cNvPr>
              <p:cNvSpPr/>
              <p:nvPr/>
            </p:nvSpPr>
            <p:spPr bwMode="auto">
              <a:xfrm>
                <a:off x="11476804" y="5881687"/>
                <a:ext cx="523306" cy="1372737"/>
              </a:xfrm>
              <a:prstGeom prst="round2SameRect">
                <a:avLst>
                  <a:gd name="adj1" fmla="val 35174"/>
                  <a:gd name="adj2" fmla="val 9345"/>
                </a:avLst>
              </a:prstGeom>
              <a:solidFill>
                <a:schemeClr val="tx1">
                  <a:lumMod val="95000"/>
                  <a:lumOff val="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6" name="四角形: 上の 2 つの角を丸める 935">
                <a:extLst>
                  <a:ext uri="{FF2B5EF4-FFF2-40B4-BE49-F238E27FC236}">
                    <a16:creationId xmlns:a16="http://schemas.microsoft.com/office/drawing/2014/main" id="{332BA4EB-A16A-486C-98D0-5BC5B52DAC40}"/>
                  </a:ext>
                </a:extLst>
              </p:cNvPr>
              <p:cNvSpPr/>
              <p:nvPr/>
            </p:nvSpPr>
            <p:spPr bwMode="auto">
              <a:xfrm rot="10800000">
                <a:off x="11598500" y="6756994"/>
                <a:ext cx="289370" cy="399852"/>
              </a:xfrm>
              <a:prstGeom prst="round2SameRect">
                <a:avLst>
                  <a:gd name="adj1" fmla="val 31534"/>
                  <a:gd name="adj2" fmla="val 9345"/>
                </a:avLst>
              </a:prstGeom>
              <a:solidFill>
                <a:schemeClr val="tx2">
                  <a:lumMod val="75000"/>
                  <a:lumOff val="2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18" name="フリーフォーム: 図形 917">
              <a:extLst>
                <a:ext uri="{FF2B5EF4-FFF2-40B4-BE49-F238E27FC236}">
                  <a16:creationId xmlns:a16="http://schemas.microsoft.com/office/drawing/2014/main" id="{B192AC2B-2CBD-4AA0-9C99-71BCD336CADE}"/>
                </a:ext>
              </a:extLst>
            </p:cNvPr>
            <p:cNvSpPr/>
            <p:nvPr/>
          </p:nvSpPr>
          <p:spPr bwMode="auto">
            <a:xfrm rot="20478966">
              <a:off x="1504563" y="960432"/>
              <a:ext cx="680964" cy="915028"/>
            </a:xfrm>
            <a:custGeom>
              <a:avLst/>
              <a:gdLst>
                <a:gd name="connsiteX0" fmla="*/ 453735 w 796472"/>
                <a:gd name="connsiteY0" fmla="*/ 8788 h 1070237"/>
                <a:gd name="connsiteX1" fmla="*/ 432519 w 796472"/>
                <a:gd name="connsiteY1" fmla="*/ 0 h 1070237"/>
                <a:gd name="connsiteX2" fmla="*/ 312507 w 796472"/>
                <a:gd name="connsiteY2" fmla="*/ 0 h 1070237"/>
                <a:gd name="connsiteX3" fmla="*/ 282503 w 796472"/>
                <a:gd name="connsiteY3" fmla="*/ 30004 h 1070237"/>
                <a:gd name="connsiteX4" fmla="*/ 282503 w 796472"/>
                <a:gd name="connsiteY4" fmla="*/ 326853 h 1070237"/>
                <a:gd name="connsiteX5" fmla="*/ 269565 w 796472"/>
                <a:gd name="connsiteY5" fmla="*/ 332889 h 1070237"/>
                <a:gd name="connsiteX6" fmla="*/ 191922 w 796472"/>
                <a:gd name="connsiteY6" fmla="*/ 493816 h 1070237"/>
                <a:gd name="connsiteX7" fmla="*/ 195136 w 796472"/>
                <a:gd name="connsiteY7" fmla="*/ 513567 h 1070237"/>
                <a:gd name="connsiteX8" fmla="*/ 19153 w 796472"/>
                <a:gd name="connsiteY8" fmla="*/ 689550 h 1070237"/>
                <a:gd name="connsiteX9" fmla="*/ 19154 w 796472"/>
                <a:gd name="connsiteY9" fmla="*/ 782034 h 1070237"/>
                <a:gd name="connsiteX10" fmla="*/ 111638 w 796472"/>
                <a:gd name="connsiteY10" fmla="*/ 782035 h 1070237"/>
                <a:gd name="connsiteX11" fmla="*/ 232820 w 796472"/>
                <a:gd name="connsiteY11" fmla="*/ 660852 h 1070237"/>
                <a:gd name="connsiteX12" fmla="*/ 234013 w 796472"/>
                <a:gd name="connsiteY12" fmla="*/ 665303 h 1070237"/>
                <a:gd name="connsiteX13" fmla="*/ 234013 w 796472"/>
                <a:gd name="connsiteY13" fmla="*/ 967729 h 1070237"/>
                <a:gd name="connsiteX14" fmla="*/ 290044 w 796472"/>
                <a:gd name="connsiteY14" fmla="*/ 1023760 h 1070237"/>
                <a:gd name="connsiteX15" fmla="*/ 346074 w 796472"/>
                <a:gd name="connsiteY15" fmla="*/ 967729 h 1070237"/>
                <a:gd name="connsiteX16" fmla="*/ 346074 w 796472"/>
                <a:gd name="connsiteY16" fmla="*/ 680712 h 1070237"/>
                <a:gd name="connsiteX17" fmla="*/ 360428 w 796472"/>
                <a:gd name="connsiteY17" fmla="*/ 676865 h 1070237"/>
                <a:gd name="connsiteX18" fmla="*/ 454700 w 796472"/>
                <a:gd name="connsiteY18" fmla="*/ 1028695 h 1070237"/>
                <a:gd name="connsiteX19" fmla="*/ 523323 w 796472"/>
                <a:gd name="connsiteY19" fmla="*/ 1068314 h 1070237"/>
                <a:gd name="connsiteX20" fmla="*/ 562942 w 796472"/>
                <a:gd name="connsiteY20" fmla="*/ 999692 h 1070237"/>
                <a:gd name="connsiteX21" fmla="*/ 468670 w 796472"/>
                <a:gd name="connsiteY21" fmla="*/ 647862 h 1070237"/>
                <a:gd name="connsiteX22" fmla="*/ 477276 w 796472"/>
                <a:gd name="connsiteY22" fmla="*/ 645556 h 1070237"/>
                <a:gd name="connsiteX23" fmla="*/ 616166 w 796472"/>
                <a:gd name="connsiteY23" fmla="*/ 886119 h 1070237"/>
                <a:gd name="connsiteX24" fmla="*/ 692704 w 796472"/>
                <a:gd name="connsiteY24" fmla="*/ 906628 h 1070237"/>
                <a:gd name="connsiteX25" fmla="*/ 713213 w 796472"/>
                <a:gd name="connsiteY25" fmla="*/ 830089 h 1070237"/>
                <a:gd name="connsiteX26" fmla="*/ 589336 w 796472"/>
                <a:gd name="connsiteY26" fmla="*/ 615530 h 1070237"/>
                <a:gd name="connsiteX27" fmla="*/ 601261 w 796472"/>
                <a:gd name="connsiteY27" fmla="*/ 612335 h 1070237"/>
                <a:gd name="connsiteX28" fmla="*/ 716346 w 796472"/>
                <a:gd name="connsiteY28" fmla="*/ 727420 h 1070237"/>
                <a:gd name="connsiteX29" fmla="*/ 782725 w 796472"/>
                <a:gd name="connsiteY29" fmla="*/ 727420 h 1070237"/>
                <a:gd name="connsiteX30" fmla="*/ 782725 w 796472"/>
                <a:gd name="connsiteY30" fmla="*/ 661041 h 1070237"/>
                <a:gd name="connsiteX31" fmla="*/ 592096 w 796472"/>
                <a:gd name="connsiteY31" fmla="*/ 470412 h 1070237"/>
                <a:gd name="connsiteX32" fmla="*/ 580709 w 796472"/>
                <a:gd name="connsiteY32" fmla="*/ 427917 h 1070237"/>
                <a:gd name="connsiteX33" fmla="*/ 495234 w 796472"/>
                <a:gd name="connsiteY33" fmla="*/ 316524 h 1070237"/>
                <a:gd name="connsiteX34" fmla="*/ 462523 w 796472"/>
                <a:gd name="connsiteY34" fmla="*/ 305268 h 1070237"/>
                <a:gd name="connsiteX35" fmla="*/ 462523 w 796472"/>
                <a:gd name="connsiteY35" fmla="*/ 30004 h 1070237"/>
                <a:gd name="connsiteX36" fmla="*/ 453735 w 796472"/>
                <a:gd name="connsiteY36" fmla="*/ 8788 h 1070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796472" h="1070237">
                  <a:moveTo>
                    <a:pt x="453735" y="8788"/>
                  </a:moveTo>
                  <a:cubicBezTo>
                    <a:pt x="448306" y="3358"/>
                    <a:pt x="440805" y="0"/>
                    <a:pt x="432519" y="0"/>
                  </a:cubicBezTo>
                  <a:lnTo>
                    <a:pt x="312507" y="0"/>
                  </a:lnTo>
                  <a:cubicBezTo>
                    <a:pt x="295936" y="0"/>
                    <a:pt x="282503" y="13433"/>
                    <a:pt x="282503" y="30004"/>
                  </a:cubicBezTo>
                  <a:lnTo>
                    <a:pt x="282503" y="326853"/>
                  </a:lnTo>
                  <a:lnTo>
                    <a:pt x="269565" y="332889"/>
                  </a:lnTo>
                  <a:cubicBezTo>
                    <a:pt x="218162" y="369029"/>
                    <a:pt x="188087" y="429935"/>
                    <a:pt x="191922" y="493816"/>
                  </a:cubicBezTo>
                  <a:lnTo>
                    <a:pt x="195136" y="513567"/>
                  </a:lnTo>
                  <a:lnTo>
                    <a:pt x="19153" y="689550"/>
                  </a:lnTo>
                  <a:cubicBezTo>
                    <a:pt x="-6385" y="715089"/>
                    <a:pt x="-6385" y="756495"/>
                    <a:pt x="19154" y="782034"/>
                  </a:cubicBezTo>
                  <a:cubicBezTo>
                    <a:pt x="44692" y="807573"/>
                    <a:pt x="86099" y="807573"/>
                    <a:pt x="111638" y="782035"/>
                  </a:cubicBezTo>
                  <a:lnTo>
                    <a:pt x="232820" y="660852"/>
                  </a:lnTo>
                  <a:lnTo>
                    <a:pt x="234013" y="665303"/>
                  </a:lnTo>
                  <a:lnTo>
                    <a:pt x="234013" y="967729"/>
                  </a:lnTo>
                  <a:cubicBezTo>
                    <a:pt x="234013" y="998673"/>
                    <a:pt x="259099" y="1023760"/>
                    <a:pt x="290044" y="1023760"/>
                  </a:cubicBezTo>
                  <a:cubicBezTo>
                    <a:pt x="320988" y="1023759"/>
                    <a:pt x="346074" y="998674"/>
                    <a:pt x="346074" y="967729"/>
                  </a:cubicBezTo>
                  <a:lnTo>
                    <a:pt x="346074" y="680712"/>
                  </a:lnTo>
                  <a:lnTo>
                    <a:pt x="360428" y="676865"/>
                  </a:lnTo>
                  <a:lnTo>
                    <a:pt x="454700" y="1028695"/>
                  </a:lnTo>
                  <a:cubicBezTo>
                    <a:pt x="462709" y="1058585"/>
                    <a:pt x="493433" y="1076323"/>
                    <a:pt x="523323" y="1068314"/>
                  </a:cubicBezTo>
                  <a:cubicBezTo>
                    <a:pt x="553213" y="1060306"/>
                    <a:pt x="570951" y="1029582"/>
                    <a:pt x="562942" y="999692"/>
                  </a:cubicBezTo>
                  <a:lnTo>
                    <a:pt x="468670" y="647862"/>
                  </a:lnTo>
                  <a:lnTo>
                    <a:pt x="477276" y="645556"/>
                  </a:lnTo>
                  <a:lnTo>
                    <a:pt x="616166" y="886119"/>
                  </a:lnTo>
                  <a:cubicBezTo>
                    <a:pt x="631638" y="912918"/>
                    <a:pt x="665905" y="922100"/>
                    <a:pt x="692704" y="906628"/>
                  </a:cubicBezTo>
                  <a:cubicBezTo>
                    <a:pt x="719503" y="891156"/>
                    <a:pt x="728684" y="856887"/>
                    <a:pt x="713213" y="830089"/>
                  </a:cubicBezTo>
                  <a:lnTo>
                    <a:pt x="589336" y="615530"/>
                  </a:lnTo>
                  <a:lnTo>
                    <a:pt x="601261" y="612335"/>
                  </a:lnTo>
                  <a:lnTo>
                    <a:pt x="716346" y="727420"/>
                  </a:lnTo>
                  <a:cubicBezTo>
                    <a:pt x="734676" y="745750"/>
                    <a:pt x="764395" y="745750"/>
                    <a:pt x="782725" y="727420"/>
                  </a:cubicBezTo>
                  <a:cubicBezTo>
                    <a:pt x="801055" y="709090"/>
                    <a:pt x="801055" y="679370"/>
                    <a:pt x="782725" y="661041"/>
                  </a:cubicBezTo>
                  <a:lnTo>
                    <a:pt x="592096" y="470412"/>
                  </a:lnTo>
                  <a:lnTo>
                    <a:pt x="580709" y="427917"/>
                  </a:lnTo>
                  <a:cubicBezTo>
                    <a:pt x="567598" y="378985"/>
                    <a:pt x="535894" y="339999"/>
                    <a:pt x="495234" y="316524"/>
                  </a:cubicBezTo>
                  <a:lnTo>
                    <a:pt x="462523" y="305268"/>
                  </a:lnTo>
                  <a:lnTo>
                    <a:pt x="462523" y="30004"/>
                  </a:lnTo>
                  <a:cubicBezTo>
                    <a:pt x="462523" y="21719"/>
                    <a:pt x="459165" y="14217"/>
                    <a:pt x="453735" y="8788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19" name="台形 229">
              <a:extLst>
                <a:ext uri="{FF2B5EF4-FFF2-40B4-BE49-F238E27FC236}">
                  <a16:creationId xmlns:a16="http://schemas.microsoft.com/office/drawing/2014/main" id="{02AD9BA6-F663-4F11-A009-ECDB6338B597}"/>
                </a:ext>
              </a:extLst>
            </p:cNvPr>
            <p:cNvSpPr/>
            <p:nvPr/>
          </p:nvSpPr>
          <p:spPr bwMode="auto">
            <a:xfrm rot="20478966" flipH="1">
              <a:off x="1452927" y="331139"/>
              <a:ext cx="370433" cy="1026918"/>
            </a:xfrm>
            <a:custGeom>
              <a:avLst/>
              <a:gdLst>
                <a:gd name="connsiteX0" fmla="*/ 0 w 370433"/>
                <a:gd name="connsiteY0" fmla="*/ 788797 h 788797"/>
                <a:gd name="connsiteX1" fmla="*/ 140842 w 370433"/>
                <a:gd name="connsiteY1" fmla="*/ 0 h 788797"/>
                <a:gd name="connsiteX2" fmla="*/ 229591 w 370433"/>
                <a:gd name="connsiteY2" fmla="*/ 0 h 788797"/>
                <a:gd name="connsiteX3" fmla="*/ 370433 w 370433"/>
                <a:gd name="connsiteY3" fmla="*/ 788797 h 788797"/>
                <a:gd name="connsiteX4" fmla="*/ 0 w 370433"/>
                <a:gd name="connsiteY4" fmla="*/ 788797 h 788797"/>
                <a:gd name="connsiteX0" fmla="*/ 0 w 370433"/>
                <a:gd name="connsiteY0" fmla="*/ 791696 h 791696"/>
                <a:gd name="connsiteX1" fmla="*/ 140842 w 370433"/>
                <a:gd name="connsiteY1" fmla="*/ 2899 h 791696"/>
                <a:gd name="connsiteX2" fmla="*/ 174602 w 370433"/>
                <a:gd name="connsiteY2" fmla="*/ 0 h 791696"/>
                <a:gd name="connsiteX3" fmla="*/ 229591 w 370433"/>
                <a:gd name="connsiteY3" fmla="*/ 2899 h 791696"/>
                <a:gd name="connsiteX4" fmla="*/ 370433 w 370433"/>
                <a:gd name="connsiteY4" fmla="*/ 791696 h 791696"/>
                <a:gd name="connsiteX5" fmla="*/ 0 w 370433"/>
                <a:gd name="connsiteY5" fmla="*/ 791696 h 791696"/>
                <a:gd name="connsiteX0" fmla="*/ 174602 w 370433"/>
                <a:gd name="connsiteY0" fmla="*/ 0 h 791696"/>
                <a:gd name="connsiteX1" fmla="*/ 229591 w 370433"/>
                <a:gd name="connsiteY1" fmla="*/ 2899 h 791696"/>
                <a:gd name="connsiteX2" fmla="*/ 370433 w 370433"/>
                <a:gd name="connsiteY2" fmla="*/ 791696 h 791696"/>
                <a:gd name="connsiteX3" fmla="*/ 0 w 370433"/>
                <a:gd name="connsiteY3" fmla="*/ 791696 h 791696"/>
                <a:gd name="connsiteX4" fmla="*/ 140842 w 370433"/>
                <a:gd name="connsiteY4" fmla="*/ 2899 h 791696"/>
                <a:gd name="connsiteX5" fmla="*/ 266042 w 370433"/>
                <a:gd name="connsiteY5" fmla="*/ 91440 h 791696"/>
                <a:gd name="connsiteX0" fmla="*/ 174602 w 370433"/>
                <a:gd name="connsiteY0" fmla="*/ 0 h 791696"/>
                <a:gd name="connsiteX1" fmla="*/ 229591 w 370433"/>
                <a:gd name="connsiteY1" fmla="*/ 2899 h 791696"/>
                <a:gd name="connsiteX2" fmla="*/ 370433 w 370433"/>
                <a:gd name="connsiteY2" fmla="*/ 791696 h 791696"/>
                <a:gd name="connsiteX3" fmla="*/ 0 w 370433"/>
                <a:gd name="connsiteY3" fmla="*/ 791696 h 791696"/>
                <a:gd name="connsiteX4" fmla="*/ 140842 w 370433"/>
                <a:gd name="connsiteY4" fmla="*/ 2899 h 791696"/>
                <a:gd name="connsiteX0" fmla="*/ 229591 w 370433"/>
                <a:gd name="connsiteY0" fmla="*/ 0 h 788797"/>
                <a:gd name="connsiteX1" fmla="*/ 370433 w 370433"/>
                <a:gd name="connsiteY1" fmla="*/ 788797 h 788797"/>
                <a:gd name="connsiteX2" fmla="*/ 0 w 370433"/>
                <a:gd name="connsiteY2" fmla="*/ 788797 h 788797"/>
                <a:gd name="connsiteX3" fmla="*/ 140842 w 370433"/>
                <a:gd name="connsiteY3" fmla="*/ 0 h 7887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70433" h="788797">
                  <a:moveTo>
                    <a:pt x="229591" y="0"/>
                  </a:moveTo>
                  <a:lnTo>
                    <a:pt x="370433" y="788797"/>
                  </a:lnTo>
                  <a:lnTo>
                    <a:pt x="0" y="788797"/>
                  </a:lnTo>
                  <a:lnTo>
                    <a:pt x="140842" y="0"/>
                  </a:lnTo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0" name="フリーフォーム: 図形 919">
              <a:extLst>
                <a:ext uri="{FF2B5EF4-FFF2-40B4-BE49-F238E27FC236}">
                  <a16:creationId xmlns:a16="http://schemas.microsoft.com/office/drawing/2014/main" id="{3EBC9008-2178-4BF5-8ECF-89B6F89664EF}"/>
                </a:ext>
              </a:extLst>
            </p:cNvPr>
            <p:cNvSpPr/>
            <p:nvPr/>
          </p:nvSpPr>
          <p:spPr bwMode="auto">
            <a:xfrm>
              <a:off x="330972" y="-1082505"/>
              <a:ext cx="276750" cy="133636"/>
            </a:xfrm>
            <a:custGeom>
              <a:avLst/>
              <a:gdLst>
                <a:gd name="connsiteX0" fmla="*/ 232180 w 232180"/>
                <a:gd name="connsiteY0" fmla="*/ 0 h 104306"/>
                <a:gd name="connsiteX1" fmla="*/ 230940 w 232180"/>
                <a:gd name="connsiteY1" fmla="*/ 7789 h 104306"/>
                <a:gd name="connsiteX2" fmla="*/ 116090 w 232180"/>
                <a:gd name="connsiteY2" fmla="*/ 104306 h 104306"/>
                <a:gd name="connsiteX3" fmla="*/ 1240 w 232180"/>
                <a:gd name="connsiteY3" fmla="*/ 7789 h 104306"/>
                <a:gd name="connsiteX4" fmla="*/ 0 w 232180"/>
                <a:gd name="connsiteY4" fmla="*/ 0 h 104306"/>
                <a:gd name="connsiteX5" fmla="*/ 47173 w 232180"/>
                <a:gd name="connsiteY5" fmla="*/ 28387 h 104306"/>
                <a:gd name="connsiteX6" fmla="*/ 116090 w 232180"/>
                <a:gd name="connsiteY6" fmla="*/ 40806 h 104306"/>
                <a:gd name="connsiteX7" fmla="*/ 185007 w 232180"/>
                <a:gd name="connsiteY7" fmla="*/ 28387 h 10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180" h="104306">
                  <a:moveTo>
                    <a:pt x="232180" y="0"/>
                  </a:moveTo>
                  <a:lnTo>
                    <a:pt x="230940" y="7789"/>
                  </a:lnTo>
                  <a:cubicBezTo>
                    <a:pt x="212018" y="64508"/>
                    <a:pt x="167720" y="104306"/>
                    <a:pt x="116090" y="104306"/>
                  </a:cubicBezTo>
                  <a:cubicBezTo>
                    <a:pt x="64460" y="104306"/>
                    <a:pt x="20162" y="64508"/>
                    <a:pt x="1240" y="7789"/>
                  </a:cubicBezTo>
                  <a:lnTo>
                    <a:pt x="0" y="0"/>
                  </a:lnTo>
                  <a:lnTo>
                    <a:pt x="47173" y="28387"/>
                  </a:lnTo>
                  <a:cubicBezTo>
                    <a:pt x="68355" y="36384"/>
                    <a:pt x="91644" y="40806"/>
                    <a:pt x="116090" y="40806"/>
                  </a:cubicBezTo>
                  <a:cubicBezTo>
                    <a:pt x="140536" y="40806"/>
                    <a:pt x="163825" y="36384"/>
                    <a:pt x="185007" y="2838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21" name="テキスト ボックス 920">
              <a:extLst>
                <a:ext uri="{FF2B5EF4-FFF2-40B4-BE49-F238E27FC236}">
                  <a16:creationId xmlns:a16="http://schemas.microsoft.com/office/drawing/2014/main" id="{19163187-BDB6-4BD1-9E92-190B624135CA}"/>
                </a:ext>
              </a:extLst>
            </p:cNvPr>
            <p:cNvSpPr txBox="1"/>
            <p:nvPr/>
          </p:nvSpPr>
          <p:spPr>
            <a:xfrm rot="1137213">
              <a:off x="-155367" y="-2005925"/>
              <a:ext cx="302691" cy="34445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922" name="テキスト ボックス 921">
              <a:extLst>
                <a:ext uri="{FF2B5EF4-FFF2-40B4-BE49-F238E27FC236}">
                  <a16:creationId xmlns:a16="http://schemas.microsoft.com/office/drawing/2014/main" id="{206FDD93-60DF-461C-8108-1E541F78F926}"/>
                </a:ext>
              </a:extLst>
            </p:cNvPr>
            <p:cNvSpPr txBox="1"/>
            <p:nvPr/>
          </p:nvSpPr>
          <p:spPr>
            <a:xfrm rot="20700000">
              <a:off x="326800" y="-2487087"/>
              <a:ext cx="258890" cy="29460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923" name="テキスト ボックス 922">
              <a:extLst>
                <a:ext uri="{FF2B5EF4-FFF2-40B4-BE49-F238E27FC236}">
                  <a16:creationId xmlns:a16="http://schemas.microsoft.com/office/drawing/2014/main" id="{65204B68-0945-4385-A0E1-AB76BD5D88C0}"/>
                </a:ext>
              </a:extLst>
            </p:cNvPr>
            <p:cNvSpPr txBox="1"/>
            <p:nvPr/>
          </p:nvSpPr>
          <p:spPr>
            <a:xfrm rot="1427601">
              <a:off x="935791" y="-2624437"/>
              <a:ext cx="145784" cy="1658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924" name="フリーフォーム: 図形 923">
              <a:extLst>
                <a:ext uri="{FF2B5EF4-FFF2-40B4-BE49-F238E27FC236}">
                  <a16:creationId xmlns:a16="http://schemas.microsoft.com/office/drawing/2014/main" id="{F3FEBE0E-C69D-4E40-96E4-730E8D80B02D}"/>
                </a:ext>
              </a:extLst>
            </p:cNvPr>
            <p:cNvSpPr/>
            <p:nvPr/>
          </p:nvSpPr>
          <p:spPr bwMode="auto">
            <a:xfrm rot="7653041">
              <a:off x="1248830" y="-137682"/>
              <a:ext cx="681928" cy="898131"/>
            </a:xfrm>
            <a:custGeom>
              <a:avLst/>
              <a:gdLst>
                <a:gd name="connsiteX0" fmla="*/ 203483 w 681928"/>
                <a:gd name="connsiteY0" fmla="*/ 557116 h 898131"/>
                <a:gd name="connsiteX1" fmla="*/ 43049 w 681928"/>
                <a:gd name="connsiteY1" fmla="*/ 244871 h 898131"/>
                <a:gd name="connsiteX2" fmla="*/ 113 w 681928"/>
                <a:gd name="connsiteY2" fmla="*/ 13220 h 898131"/>
                <a:gd name="connsiteX3" fmla="*/ 0 w 681928"/>
                <a:gd name="connsiteY3" fmla="*/ 0 h 898131"/>
                <a:gd name="connsiteX4" fmla="*/ 43045 w 681928"/>
                <a:gd name="connsiteY4" fmla="*/ 55995 h 898131"/>
                <a:gd name="connsiteX5" fmla="*/ 51422 w 681928"/>
                <a:gd name="connsiteY5" fmla="*/ 122923 h 898131"/>
                <a:gd name="connsiteX6" fmla="*/ 78729 w 681928"/>
                <a:gd name="connsiteY6" fmla="*/ 233831 h 898131"/>
                <a:gd name="connsiteX7" fmla="*/ 681928 w 681928"/>
                <a:gd name="connsiteY7" fmla="*/ 862947 h 898131"/>
                <a:gd name="connsiteX8" fmla="*/ 669397 w 681928"/>
                <a:gd name="connsiteY8" fmla="*/ 898131 h 898131"/>
                <a:gd name="connsiteX9" fmla="*/ 203483 w 681928"/>
                <a:gd name="connsiteY9" fmla="*/ 557116 h 898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1928" h="898131">
                  <a:moveTo>
                    <a:pt x="203483" y="557116"/>
                  </a:moveTo>
                  <a:cubicBezTo>
                    <a:pt x="133064" y="464350"/>
                    <a:pt x="78356" y="358984"/>
                    <a:pt x="43049" y="244871"/>
                  </a:cubicBezTo>
                  <a:cubicBezTo>
                    <a:pt x="19511" y="168795"/>
                    <a:pt x="5285" y="91058"/>
                    <a:pt x="113" y="13220"/>
                  </a:cubicBezTo>
                  <a:lnTo>
                    <a:pt x="0" y="0"/>
                  </a:lnTo>
                  <a:lnTo>
                    <a:pt x="43045" y="55995"/>
                  </a:lnTo>
                  <a:lnTo>
                    <a:pt x="51422" y="122923"/>
                  </a:lnTo>
                  <a:cubicBezTo>
                    <a:pt x="58303" y="160167"/>
                    <a:pt x="67395" y="197199"/>
                    <a:pt x="78729" y="233831"/>
                  </a:cubicBezTo>
                  <a:cubicBezTo>
                    <a:pt x="169401" y="526887"/>
                    <a:pt x="392943" y="760034"/>
                    <a:pt x="681928" y="862947"/>
                  </a:cubicBezTo>
                  <a:lnTo>
                    <a:pt x="669397" y="898131"/>
                  </a:lnTo>
                  <a:cubicBezTo>
                    <a:pt x="481850" y="831342"/>
                    <a:pt x="320847" y="711728"/>
                    <a:pt x="203483" y="557116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925" name="フリーフォーム: 図形 924">
              <a:extLst>
                <a:ext uri="{FF2B5EF4-FFF2-40B4-BE49-F238E27FC236}">
                  <a16:creationId xmlns:a16="http://schemas.microsoft.com/office/drawing/2014/main" id="{229A095D-5824-4327-A81A-8162F49023E4}"/>
                </a:ext>
              </a:extLst>
            </p:cNvPr>
            <p:cNvSpPr/>
            <p:nvPr/>
          </p:nvSpPr>
          <p:spPr bwMode="auto">
            <a:xfrm>
              <a:off x="987211" y="-647626"/>
              <a:ext cx="611125" cy="911427"/>
            </a:xfrm>
            <a:custGeom>
              <a:avLst/>
              <a:gdLst>
                <a:gd name="connsiteX0" fmla="*/ 577203 w 611125"/>
                <a:gd name="connsiteY0" fmla="*/ 0 h 911427"/>
                <a:gd name="connsiteX1" fmla="*/ 611125 w 611125"/>
                <a:gd name="connsiteY1" fmla="*/ 6208 h 911427"/>
                <a:gd name="connsiteX2" fmla="*/ 19292 w 611125"/>
                <a:gd name="connsiteY2" fmla="*/ 911427 h 911427"/>
                <a:gd name="connsiteX3" fmla="*/ 0 w 611125"/>
                <a:gd name="connsiteY3" fmla="*/ 882842 h 911427"/>
                <a:gd name="connsiteX4" fmla="*/ 577203 w 611125"/>
                <a:gd name="connsiteY4" fmla="*/ 0 h 9114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11125" h="911427">
                  <a:moveTo>
                    <a:pt x="577203" y="0"/>
                  </a:moveTo>
                  <a:lnTo>
                    <a:pt x="611125" y="6208"/>
                  </a:lnTo>
                  <a:cubicBezTo>
                    <a:pt x="543594" y="375253"/>
                    <a:pt x="330265" y="701544"/>
                    <a:pt x="19292" y="911427"/>
                  </a:cubicBezTo>
                  <a:lnTo>
                    <a:pt x="0" y="882842"/>
                  </a:lnTo>
                  <a:cubicBezTo>
                    <a:pt x="303286" y="678147"/>
                    <a:pt x="511341" y="359923"/>
                    <a:pt x="577203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926" name="楕円 925">
              <a:extLst>
                <a:ext uri="{FF2B5EF4-FFF2-40B4-BE49-F238E27FC236}">
                  <a16:creationId xmlns:a16="http://schemas.microsoft.com/office/drawing/2014/main" id="{95BB8635-8703-44C0-995A-36BCBF94960B}"/>
                </a:ext>
              </a:extLst>
            </p:cNvPr>
            <p:cNvSpPr/>
            <p:nvPr/>
          </p:nvSpPr>
          <p:spPr bwMode="auto">
            <a:xfrm rot="20644911">
              <a:off x="948343" y="200743"/>
              <a:ext cx="105585" cy="161044"/>
            </a:xfrm>
            <a:prstGeom prst="ellips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927" name="グループ化 926">
              <a:extLst>
                <a:ext uri="{FF2B5EF4-FFF2-40B4-BE49-F238E27FC236}">
                  <a16:creationId xmlns:a16="http://schemas.microsoft.com/office/drawing/2014/main" id="{9E6B7416-7821-44F8-BCE5-D74CE8E605B7}"/>
                </a:ext>
              </a:extLst>
            </p:cNvPr>
            <p:cNvGrpSpPr/>
            <p:nvPr/>
          </p:nvGrpSpPr>
          <p:grpSpPr>
            <a:xfrm rot="1020387">
              <a:off x="1491792" y="-937718"/>
              <a:ext cx="260392" cy="381600"/>
              <a:chOff x="618727" y="-853089"/>
              <a:chExt cx="260392" cy="381600"/>
            </a:xfrm>
          </p:grpSpPr>
          <p:sp>
            <p:nvSpPr>
              <p:cNvPr id="928" name="楕円 927">
                <a:extLst>
                  <a:ext uri="{FF2B5EF4-FFF2-40B4-BE49-F238E27FC236}">
                    <a16:creationId xmlns:a16="http://schemas.microsoft.com/office/drawing/2014/main" id="{973975DD-8A00-4DD0-AB56-4FC1FDA63E56}"/>
                  </a:ext>
                </a:extLst>
              </p:cNvPr>
              <p:cNvSpPr/>
              <p:nvPr/>
            </p:nvSpPr>
            <p:spPr bwMode="auto">
              <a:xfrm>
                <a:off x="712988" y="-542926"/>
                <a:ext cx="75206" cy="71437"/>
              </a:xfrm>
              <a:prstGeom prst="ellipse">
                <a:avLst/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29" name="楕円 928">
                <a:extLst>
                  <a:ext uri="{FF2B5EF4-FFF2-40B4-BE49-F238E27FC236}">
                    <a16:creationId xmlns:a16="http://schemas.microsoft.com/office/drawing/2014/main" id="{3CA22E10-DA09-4582-8808-4931F9CC6935}"/>
                  </a:ext>
                </a:extLst>
              </p:cNvPr>
              <p:cNvSpPr/>
              <p:nvPr/>
            </p:nvSpPr>
            <p:spPr bwMode="auto">
              <a:xfrm>
                <a:off x="687508" y="-690214"/>
                <a:ext cx="126166" cy="182988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30" name="楕円 929">
                <a:extLst>
                  <a:ext uri="{FF2B5EF4-FFF2-40B4-BE49-F238E27FC236}">
                    <a16:creationId xmlns:a16="http://schemas.microsoft.com/office/drawing/2014/main" id="{D2208FCC-887E-4C36-820B-68A7DF24A8E3}"/>
                  </a:ext>
                </a:extLst>
              </p:cNvPr>
              <p:cNvSpPr/>
              <p:nvPr/>
            </p:nvSpPr>
            <p:spPr bwMode="auto">
              <a:xfrm>
                <a:off x="618727" y="-853089"/>
                <a:ext cx="260392" cy="260392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31" name="楕円 930">
                <a:extLst>
                  <a:ext uri="{FF2B5EF4-FFF2-40B4-BE49-F238E27FC236}">
                    <a16:creationId xmlns:a16="http://schemas.microsoft.com/office/drawing/2014/main" id="{79AA1AF3-DD26-4494-BBDD-6688AA5B7E53}"/>
                  </a:ext>
                </a:extLst>
              </p:cNvPr>
              <p:cNvSpPr/>
              <p:nvPr/>
            </p:nvSpPr>
            <p:spPr bwMode="auto">
              <a:xfrm>
                <a:off x="692615" y="-816307"/>
                <a:ext cx="159176" cy="159176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Application>Microsoft Office PowerPoint</Application>
  <PresentationFormat>A4 210 x 297 mm</PresentationFormat>
  <Paragraphs>76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Meiryo UI</vt:lpstr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pptx667_イヤホンで音楽を聴く女子高生のイラスト</dc:title>
  <dc:subject>pptx667_イヤホンで音楽を聴く女子高生のイラスト</dc:subject>
  <dc:creator>http://www.digipot.net</dc:creator>
  <cp:keywords>女子高生のイラスト</cp:keywords>
  <cp:lastModifiedBy/>
  <cp:revision>1</cp:revision>
  <dcterms:created xsi:type="dcterms:W3CDTF">2014-01-30T05:12:09Z</dcterms:created>
  <dcterms:modified xsi:type="dcterms:W3CDTF">2017-10-23T15:04:07Z</dcterms:modified>
  <cp:category/>
  <cp:version>1</cp:version>
</cp:coreProperties>
</file>