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6" r:id="rId2"/>
    <p:sldId id="287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2060"/>
    <a:srgbClr val="9DC3E6"/>
    <a:srgbClr val="DEEBF7"/>
    <a:srgbClr val="CCECFF"/>
    <a:srgbClr val="FFCC99"/>
    <a:srgbClr val="FF9966"/>
    <a:srgbClr val="FFCCCC"/>
    <a:srgbClr val="FF6699"/>
    <a:srgbClr val="FF3399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363" autoAdjust="0"/>
    <p:restoredTop sz="94704" autoAdjust="0"/>
  </p:normalViewPr>
  <p:slideViewPr>
    <p:cSldViewPr>
      <p:cViewPr>
        <p:scale>
          <a:sx n="75" d="100"/>
          <a:sy n="75" d="100"/>
        </p:scale>
        <p:origin x="1674" y="888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microsoft.com/office/2015/10/relationships/revisionInfo" Target="revisionInfo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215274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331864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190263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2834933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144928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1918873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477732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010140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7117389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82794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3334747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 dirty="0"/>
              <a:t>Copyright©2017 </a:t>
            </a:r>
            <a:r>
              <a:rPr lang="en-US" altLang="ja-JP" sz="800" b="1" dirty="0">
                <a:hlinkClick r:id="rId14"/>
              </a:rPr>
              <a:t>http://www.digipot.net</a:t>
            </a:r>
            <a:r>
              <a:rPr lang="en-US" altLang="ja-JP" sz="800" b="1" dirty="0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923006C-BF8C-45F4-B81A-CC5F49B57F9E}"/>
              </a:ext>
            </a:extLst>
          </p:cNvPr>
          <p:cNvGrpSpPr>
            <a:grpSpLocks noChangeAspect="1"/>
          </p:cNvGrpSpPr>
          <p:nvPr/>
        </p:nvGrpSpPr>
        <p:grpSpPr>
          <a:xfrm>
            <a:off x="576520" y="4669535"/>
            <a:ext cx="1245562" cy="1684359"/>
            <a:chOff x="6300731" y="2712933"/>
            <a:chExt cx="3558749" cy="481245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EC06F94C-D047-4A61-9F12-E2D801D7A2D9}"/>
                </a:ext>
              </a:extLst>
            </p:cNvPr>
            <p:cNvGrpSpPr/>
            <p:nvPr/>
          </p:nvGrpSpPr>
          <p:grpSpPr>
            <a:xfrm rot="19800000">
              <a:off x="8266694" y="6562131"/>
              <a:ext cx="279088" cy="895660"/>
              <a:chOff x="3492813" y="5366619"/>
              <a:chExt cx="279088" cy="895660"/>
            </a:xfrm>
          </p:grpSpPr>
          <p:sp>
            <p:nvSpPr>
              <p:cNvPr id="80" name="四角形: 角を丸くする 79">
                <a:extLst>
                  <a:ext uri="{FF2B5EF4-FFF2-40B4-BE49-F238E27FC236}">
                    <a16:creationId xmlns:a16="http://schemas.microsoft.com/office/drawing/2014/main" id="{457EB483-5186-461A-96BC-9FF799661AEF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1" name="四角形: 角を丸くする 80">
                <a:extLst>
                  <a:ext uri="{FF2B5EF4-FFF2-40B4-BE49-F238E27FC236}">
                    <a16:creationId xmlns:a16="http://schemas.microsoft.com/office/drawing/2014/main" id="{9F4CD0D4-F2B0-4700-8369-E707562F20E9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82" name="四角形: 角を丸くする 81">
                <a:extLst>
                  <a:ext uri="{FF2B5EF4-FFF2-40B4-BE49-F238E27FC236}">
                    <a16:creationId xmlns:a16="http://schemas.microsoft.com/office/drawing/2014/main" id="{6AB09AAA-7881-4AA8-ABD2-3F2706161686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D1273262-A696-4608-BE41-38874C2524C5}"/>
                </a:ext>
              </a:extLst>
            </p:cNvPr>
            <p:cNvSpPr/>
            <p:nvPr/>
          </p:nvSpPr>
          <p:spPr bwMode="auto">
            <a:xfrm rot="12936839">
              <a:off x="7411410" y="5673087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7C0B845A-EB0F-4D7F-9885-4DD6276366E7}"/>
                </a:ext>
              </a:extLst>
            </p:cNvPr>
            <p:cNvGrpSpPr/>
            <p:nvPr/>
          </p:nvGrpSpPr>
          <p:grpSpPr>
            <a:xfrm>
              <a:off x="6300731" y="2733407"/>
              <a:ext cx="3558749" cy="4791980"/>
              <a:chOff x="2696927" y="1217136"/>
              <a:chExt cx="3558749" cy="4791980"/>
            </a:xfrm>
          </p:grpSpPr>
          <p:sp>
            <p:nvSpPr>
              <p:cNvPr id="50" name="フリーフォーム: 図形 49">
                <a:extLst>
                  <a:ext uri="{FF2B5EF4-FFF2-40B4-BE49-F238E27FC236}">
                    <a16:creationId xmlns:a16="http://schemas.microsoft.com/office/drawing/2014/main" id="{194EA28C-1757-44CD-A1B2-9F5C33CEF2D1}"/>
                  </a:ext>
                </a:extLst>
              </p:cNvPr>
              <p:cNvSpPr/>
              <p:nvPr/>
            </p:nvSpPr>
            <p:spPr bwMode="auto">
              <a:xfrm flipH="1">
                <a:off x="2696927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1" name="フリーフォーム: 図形 50">
                <a:extLst>
                  <a:ext uri="{FF2B5EF4-FFF2-40B4-BE49-F238E27FC236}">
                    <a16:creationId xmlns:a16="http://schemas.microsoft.com/office/drawing/2014/main" id="{36CAB82E-E4E4-47F9-AE51-E70E819E2125}"/>
                  </a:ext>
                </a:extLst>
              </p:cNvPr>
              <p:cNvSpPr/>
              <p:nvPr/>
            </p:nvSpPr>
            <p:spPr bwMode="auto">
              <a:xfrm>
                <a:off x="439601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2" name="楕円 51">
                <a:extLst>
                  <a:ext uri="{FF2B5EF4-FFF2-40B4-BE49-F238E27FC236}">
                    <a16:creationId xmlns:a16="http://schemas.microsoft.com/office/drawing/2014/main" id="{5F1F2953-161A-4008-8F07-287046699CBF}"/>
                  </a:ext>
                </a:extLst>
              </p:cNvPr>
              <p:cNvSpPr/>
              <p:nvPr/>
            </p:nvSpPr>
            <p:spPr bwMode="auto">
              <a:xfrm>
                <a:off x="3199405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3" name="楕円 52">
                <a:extLst>
                  <a:ext uri="{FF2B5EF4-FFF2-40B4-BE49-F238E27FC236}">
                    <a16:creationId xmlns:a16="http://schemas.microsoft.com/office/drawing/2014/main" id="{4311D230-CCE7-4CDB-9282-180C6B850251}"/>
                  </a:ext>
                </a:extLst>
              </p:cNvPr>
              <p:cNvSpPr/>
              <p:nvPr/>
            </p:nvSpPr>
            <p:spPr bwMode="auto">
              <a:xfrm>
                <a:off x="3552893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4" name="楕円 53">
                <a:extLst>
                  <a:ext uri="{FF2B5EF4-FFF2-40B4-BE49-F238E27FC236}">
                    <a16:creationId xmlns:a16="http://schemas.microsoft.com/office/drawing/2014/main" id="{B2E68515-B16A-4A32-8563-CBCDC4CF8E6B}"/>
                  </a:ext>
                </a:extLst>
              </p:cNvPr>
              <p:cNvSpPr/>
              <p:nvPr/>
            </p:nvSpPr>
            <p:spPr bwMode="auto">
              <a:xfrm rot="20700000">
                <a:off x="3132524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585BB9EF-D577-49C9-8CFD-E2C99437A08E}"/>
                  </a:ext>
                </a:extLst>
              </p:cNvPr>
              <p:cNvSpPr/>
              <p:nvPr/>
            </p:nvSpPr>
            <p:spPr bwMode="auto">
              <a:xfrm>
                <a:off x="4182721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" name="フリーフォーム: 図形 55">
                <a:extLst>
                  <a:ext uri="{FF2B5EF4-FFF2-40B4-BE49-F238E27FC236}">
                    <a16:creationId xmlns:a16="http://schemas.microsoft.com/office/drawing/2014/main" id="{F000C42D-BF27-4922-959C-667504CB8716}"/>
                  </a:ext>
                </a:extLst>
              </p:cNvPr>
              <p:cNvSpPr/>
              <p:nvPr/>
            </p:nvSpPr>
            <p:spPr bwMode="auto">
              <a:xfrm>
                <a:off x="3878979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" name="台形 56">
                <a:extLst>
                  <a:ext uri="{FF2B5EF4-FFF2-40B4-BE49-F238E27FC236}">
                    <a16:creationId xmlns:a16="http://schemas.microsoft.com/office/drawing/2014/main" id="{E6E2886D-8B79-4BB2-BCD9-9658304027D7}"/>
                  </a:ext>
                </a:extLst>
              </p:cNvPr>
              <p:cNvSpPr/>
              <p:nvPr/>
            </p:nvSpPr>
            <p:spPr bwMode="auto">
              <a:xfrm rot="10800000" flipV="1">
                <a:off x="3960799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" name="四角形: 上の 2 つの角を丸める 57">
                <a:extLst>
                  <a:ext uri="{FF2B5EF4-FFF2-40B4-BE49-F238E27FC236}">
                    <a16:creationId xmlns:a16="http://schemas.microsoft.com/office/drawing/2014/main" id="{CEB8CC3E-CCEC-4C1C-9F5F-C2A27ED7C0D7}"/>
                  </a:ext>
                </a:extLst>
              </p:cNvPr>
              <p:cNvSpPr/>
              <p:nvPr/>
            </p:nvSpPr>
            <p:spPr bwMode="auto">
              <a:xfrm>
                <a:off x="3983285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9" name="楕円 58">
                <a:extLst>
                  <a:ext uri="{FF2B5EF4-FFF2-40B4-BE49-F238E27FC236}">
                    <a16:creationId xmlns:a16="http://schemas.microsoft.com/office/drawing/2014/main" id="{1C55ED3F-DCF1-4D94-80CC-F69AF76B6C6D}"/>
                  </a:ext>
                </a:extLst>
              </p:cNvPr>
              <p:cNvSpPr/>
              <p:nvPr/>
            </p:nvSpPr>
            <p:spPr bwMode="auto">
              <a:xfrm>
                <a:off x="4133780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0" name="楕円 59">
                <a:extLst>
                  <a:ext uri="{FF2B5EF4-FFF2-40B4-BE49-F238E27FC236}">
                    <a16:creationId xmlns:a16="http://schemas.microsoft.com/office/drawing/2014/main" id="{63898745-C481-4AB7-88E9-57D848D71CEB}"/>
                  </a:ext>
                </a:extLst>
              </p:cNvPr>
              <p:cNvSpPr/>
              <p:nvPr/>
            </p:nvSpPr>
            <p:spPr bwMode="auto">
              <a:xfrm>
                <a:off x="4219505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7BA7C895-3964-469B-AA0C-303719067174}"/>
                  </a:ext>
                </a:extLst>
              </p:cNvPr>
              <p:cNvSpPr/>
              <p:nvPr/>
            </p:nvSpPr>
            <p:spPr bwMode="auto">
              <a:xfrm rot="10800000">
                <a:off x="4022900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ADAB582D-5B03-438D-ABDF-08D5418FC97A}"/>
                  </a:ext>
                </a:extLst>
              </p:cNvPr>
              <p:cNvSpPr/>
              <p:nvPr/>
            </p:nvSpPr>
            <p:spPr bwMode="auto">
              <a:xfrm>
                <a:off x="4264541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3" name="台形 62">
                <a:extLst>
                  <a:ext uri="{FF2B5EF4-FFF2-40B4-BE49-F238E27FC236}">
                    <a16:creationId xmlns:a16="http://schemas.microsoft.com/office/drawing/2014/main" id="{CC4203C8-6343-418D-A945-E02B48D727BC}"/>
                  </a:ext>
                </a:extLst>
              </p:cNvPr>
              <p:cNvSpPr/>
              <p:nvPr/>
            </p:nvSpPr>
            <p:spPr bwMode="auto">
              <a:xfrm rot="10800000">
                <a:off x="4350205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64" name="グループ化 63">
                <a:extLst>
                  <a:ext uri="{FF2B5EF4-FFF2-40B4-BE49-F238E27FC236}">
                    <a16:creationId xmlns:a16="http://schemas.microsoft.com/office/drawing/2014/main" id="{657317E1-0865-43EA-A420-FB29F1571B06}"/>
                  </a:ext>
                </a:extLst>
              </p:cNvPr>
              <p:cNvGrpSpPr/>
              <p:nvPr/>
            </p:nvGrpSpPr>
            <p:grpSpPr>
              <a:xfrm rot="900000">
                <a:off x="4296202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8" name="楕円 50">
                  <a:extLst>
                    <a:ext uri="{FF2B5EF4-FFF2-40B4-BE49-F238E27FC236}">
                      <a16:creationId xmlns:a16="http://schemas.microsoft.com/office/drawing/2014/main" id="{82F3091B-734D-4BC2-87E0-E2F0E52A6F8E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9" name="楕円 50">
                  <a:extLst>
                    <a:ext uri="{FF2B5EF4-FFF2-40B4-BE49-F238E27FC236}">
                      <a16:creationId xmlns:a16="http://schemas.microsoft.com/office/drawing/2014/main" id="{217DB659-D4A9-4DCB-B1B5-6F7047437173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634330A-1953-4326-81B5-C019C4713028}"/>
                  </a:ext>
                </a:extLst>
              </p:cNvPr>
              <p:cNvSpPr/>
              <p:nvPr/>
            </p:nvSpPr>
            <p:spPr bwMode="auto">
              <a:xfrm rot="900000" flipH="1">
                <a:off x="5246879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70053113-BF71-41CF-8F55-5C9FC3168994}"/>
                  </a:ext>
                </a:extLst>
              </p:cNvPr>
              <p:cNvSpPr/>
              <p:nvPr/>
            </p:nvSpPr>
            <p:spPr bwMode="auto">
              <a:xfrm>
                <a:off x="3298755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7296A1F0-5382-4FE2-97CA-83DB36A8A473}"/>
                  </a:ext>
                </a:extLst>
              </p:cNvPr>
              <p:cNvSpPr/>
              <p:nvPr/>
            </p:nvSpPr>
            <p:spPr bwMode="auto">
              <a:xfrm rot="5400000">
                <a:off x="3713028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484C2CA0-2D73-476A-B1EF-7445ACD21904}"/>
                  </a:ext>
                </a:extLst>
              </p:cNvPr>
              <p:cNvSpPr/>
              <p:nvPr/>
            </p:nvSpPr>
            <p:spPr bwMode="auto">
              <a:xfrm rot="16200000" flipH="1">
                <a:off x="4989097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92FED209-FFE1-4D51-850C-4D867A8C0DFE}"/>
                  </a:ext>
                </a:extLst>
              </p:cNvPr>
              <p:cNvSpPr/>
              <p:nvPr/>
            </p:nvSpPr>
            <p:spPr bwMode="auto">
              <a:xfrm>
                <a:off x="4060792" y="3183382"/>
                <a:ext cx="742804" cy="38542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D8535E2-F664-420D-B5C8-0A879D6CCAB9}"/>
                  </a:ext>
                </a:extLst>
              </p:cNvPr>
              <p:cNvSpPr/>
              <p:nvPr/>
            </p:nvSpPr>
            <p:spPr bwMode="auto">
              <a:xfrm>
                <a:off x="4330607" y="2980572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1" name="楕円 70">
                <a:extLst>
                  <a:ext uri="{FF2B5EF4-FFF2-40B4-BE49-F238E27FC236}">
                    <a16:creationId xmlns:a16="http://schemas.microsoft.com/office/drawing/2014/main" id="{FADE9EF5-C486-42DF-86FD-AFA610FEEAF4}"/>
                  </a:ext>
                </a:extLst>
              </p:cNvPr>
              <p:cNvSpPr/>
              <p:nvPr/>
            </p:nvSpPr>
            <p:spPr bwMode="auto">
              <a:xfrm>
                <a:off x="3510611" y="278725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24ADFF82-53C5-4426-AE1B-F8B847C1FBCC}"/>
                  </a:ext>
                </a:extLst>
              </p:cNvPr>
              <p:cNvSpPr/>
              <p:nvPr/>
            </p:nvSpPr>
            <p:spPr bwMode="auto">
              <a:xfrm>
                <a:off x="5009211" y="278725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73" name="四角形: 角を丸くする 72">
                <a:extLst>
                  <a:ext uri="{FF2B5EF4-FFF2-40B4-BE49-F238E27FC236}">
                    <a16:creationId xmlns:a16="http://schemas.microsoft.com/office/drawing/2014/main" id="{D0C5BFD7-5B85-499A-9E63-5AC929430202}"/>
                  </a:ext>
                </a:extLst>
              </p:cNvPr>
              <p:cNvSpPr/>
              <p:nvPr/>
            </p:nvSpPr>
            <p:spPr bwMode="auto">
              <a:xfrm>
                <a:off x="4182721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6B57A36A-FD07-4436-AC51-DDD5AF4C1036}"/>
                  </a:ext>
                </a:extLst>
              </p:cNvPr>
              <p:cNvGrpSpPr/>
              <p:nvPr/>
            </p:nvGrpSpPr>
            <p:grpSpPr>
              <a:xfrm rot="20700000">
                <a:off x="4434839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6" name="楕円 50">
                  <a:extLst>
                    <a:ext uri="{FF2B5EF4-FFF2-40B4-BE49-F238E27FC236}">
                      <a16:creationId xmlns:a16="http://schemas.microsoft.com/office/drawing/2014/main" id="{5AB7EACC-57E8-4C8B-8988-10F96795C24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77" name="楕円 50">
                  <a:extLst>
                    <a:ext uri="{FF2B5EF4-FFF2-40B4-BE49-F238E27FC236}">
                      <a16:creationId xmlns:a16="http://schemas.microsoft.com/office/drawing/2014/main" id="{1D836B9D-0658-42E4-90CA-17629063F28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75" name="楕円 74">
                <a:extLst>
                  <a:ext uri="{FF2B5EF4-FFF2-40B4-BE49-F238E27FC236}">
                    <a16:creationId xmlns:a16="http://schemas.microsoft.com/office/drawing/2014/main" id="{1D456568-0F24-4E9A-A1C4-E0383EE0A322}"/>
                  </a:ext>
                </a:extLst>
              </p:cNvPr>
              <p:cNvSpPr/>
              <p:nvPr/>
            </p:nvSpPr>
            <p:spPr bwMode="auto">
              <a:xfrm>
                <a:off x="4346697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F37DA69B-50EF-4336-BF59-8E24D57F3752}"/>
                </a:ext>
              </a:extLst>
            </p:cNvPr>
            <p:cNvSpPr/>
            <p:nvPr/>
          </p:nvSpPr>
          <p:spPr bwMode="auto">
            <a:xfrm>
              <a:off x="6792514" y="2712933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F8088061-24CA-4FAF-B92B-3B185E67C3EA}"/>
                </a:ext>
              </a:extLst>
            </p:cNvPr>
            <p:cNvGrpSpPr/>
            <p:nvPr/>
          </p:nvGrpSpPr>
          <p:grpSpPr>
            <a:xfrm>
              <a:off x="6483360" y="3666837"/>
              <a:ext cx="559647" cy="1131130"/>
              <a:chOff x="6435735" y="-1448088"/>
              <a:chExt cx="559647" cy="1131130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25F089C0-DD7F-4B51-9CAD-3D908A7CA1F4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0" name="グループ化 39">
                <a:extLst>
                  <a:ext uri="{FF2B5EF4-FFF2-40B4-BE49-F238E27FC236}">
                    <a16:creationId xmlns:a16="http://schemas.microsoft.com/office/drawing/2014/main" id="{8D2E4A5C-7B0C-4A21-B8A5-BE5A9AA8F8C3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41" name="グループ化 40">
                  <a:extLst>
                    <a:ext uri="{FF2B5EF4-FFF2-40B4-BE49-F238E27FC236}">
                      <a16:creationId xmlns:a16="http://schemas.microsoft.com/office/drawing/2014/main" id="{E1B6D573-C3F9-44DC-B1ED-3B032656F9E3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46" name="四角形: 角を丸くする 45">
                    <a:extLst>
                      <a:ext uri="{FF2B5EF4-FFF2-40B4-BE49-F238E27FC236}">
                        <a16:creationId xmlns:a16="http://schemas.microsoft.com/office/drawing/2014/main" id="{278DFC4D-EA2D-4390-8DCF-89AF6871DD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7" name="四角形: 角を丸くする 46">
                    <a:extLst>
                      <a:ext uri="{FF2B5EF4-FFF2-40B4-BE49-F238E27FC236}">
                        <a16:creationId xmlns:a16="http://schemas.microsoft.com/office/drawing/2014/main" id="{B9B165A1-0F5E-41AF-8643-A4BF62E2E2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8" name="四角形: 角を丸くする 47">
                    <a:extLst>
                      <a:ext uri="{FF2B5EF4-FFF2-40B4-BE49-F238E27FC236}">
                        <a16:creationId xmlns:a16="http://schemas.microsoft.com/office/drawing/2014/main" id="{6F38879C-181D-4B35-A8B7-6DDEF833FF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" name="四角形: 角を丸くする 48">
                    <a:extLst>
                      <a:ext uri="{FF2B5EF4-FFF2-40B4-BE49-F238E27FC236}">
                        <a16:creationId xmlns:a16="http://schemas.microsoft.com/office/drawing/2014/main" id="{B4235B5D-E932-4EED-B28E-00BB5A3D34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2" name="グループ化 41">
                  <a:extLst>
                    <a:ext uri="{FF2B5EF4-FFF2-40B4-BE49-F238E27FC236}">
                      <a16:creationId xmlns:a16="http://schemas.microsoft.com/office/drawing/2014/main" id="{7C027704-0F1E-408B-9512-BFFE5003CD15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43" name="楕円 42">
                    <a:extLst>
                      <a:ext uri="{FF2B5EF4-FFF2-40B4-BE49-F238E27FC236}">
                        <a16:creationId xmlns:a16="http://schemas.microsoft.com/office/drawing/2014/main" id="{13F92937-6C3F-4EDE-845B-DB7BA496DD7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" name="楕円 43">
                    <a:extLst>
                      <a:ext uri="{FF2B5EF4-FFF2-40B4-BE49-F238E27FC236}">
                        <a16:creationId xmlns:a16="http://schemas.microsoft.com/office/drawing/2014/main" id="{744935CD-252B-4D8E-A372-036D662519B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" name="テキスト ボックス 44">
                    <a:extLst>
                      <a:ext uri="{FF2B5EF4-FFF2-40B4-BE49-F238E27FC236}">
                        <a16:creationId xmlns:a16="http://schemas.microsoft.com/office/drawing/2014/main" id="{E06DCF9D-0D95-453D-BC8C-AD9C6D3EE9AB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8124F113-1779-4CD1-8758-860B752927A4}"/>
                </a:ext>
              </a:extLst>
            </p:cNvPr>
            <p:cNvGrpSpPr/>
            <p:nvPr/>
          </p:nvGrpSpPr>
          <p:grpSpPr>
            <a:xfrm>
              <a:off x="9063256" y="3666837"/>
              <a:ext cx="559647" cy="1131130"/>
              <a:chOff x="9015631" y="-1448088"/>
              <a:chExt cx="559647" cy="1131130"/>
            </a:xfrm>
          </p:grpSpPr>
          <p:sp>
            <p:nvSpPr>
              <p:cNvPr id="28" name="四角形: 角を丸くする 27">
                <a:extLst>
                  <a:ext uri="{FF2B5EF4-FFF2-40B4-BE49-F238E27FC236}">
                    <a16:creationId xmlns:a16="http://schemas.microsoft.com/office/drawing/2014/main" id="{D85807A9-5565-460F-9A68-C298AFB148E0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61002565-BB43-4083-9202-D91334D2AEAD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30" name="グループ化 29">
                  <a:extLst>
                    <a:ext uri="{FF2B5EF4-FFF2-40B4-BE49-F238E27FC236}">
                      <a16:creationId xmlns:a16="http://schemas.microsoft.com/office/drawing/2014/main" id="{D17D4B62-085D-4856-BFBD-F257EF932B94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35" name="四角形: 角を丸くする 34">
                    <a:extLst>
                      <a:ext uri="{FF2B5EF4-FFF2-40B4-BE49-F238E27FC236}">
                        <a16:creationId xmlns:a16="http://schemas.microsoft.com/office/drawing/2014/main" id="{3AC744B0-926D-4955-A54F-82A5A72E75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6" name="四角形: 角を丸くする 35">
                    <a:extLst>
                      <a:ext uri="{FF2B5EF4-FFF2-40B4-BE49-F238E27FC236}">
                        <a16:creationId xmlns:a16="http://schemas.microsoft.com/office/drawing/2014/main" id="{2E3C773F-53BA-4CA1-AC6A-4DF0C55839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7" name="四角形: 角を丸くする 36">
                    <a:extLst>
                      <a:ext uri="{FF2B5EF4-FFF2-40B4-BE49-F238E27FC236}">
                        <a16:creationId xmlns:a16="http://schemas.microsoft.com/office/drawing/2014/main" id="{ADB9E4EE-FA43-448D-9D2E-EB8CF8598B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" name="四角形: 角を丸くする 37">
                    <a:extLst>
                      <a:ext uri="{FF2B5EF4-FFF2-40B4-BE49-F238E27FC236}">
                        <a16:creationId xmlns:a16="http://schemas.microsoft.com/office/drawing/2014/main" id="{3F840676-1A2E-4A86-9293-CCF10548AC0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711885A4-F314-4B4D-A43E-4FD017C32A81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517D1103-633C-4F01-BB37-FF734C66B17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47CF9BD5-A82E-4995-BB30-E9F266B956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4" name="テキスト ボックス 33">
                    <a:extLst>
                      <a:ext uri="{FF2B5EF4-FFF2-40B4-BE49-F238E27FC236}">
                        <a16:creationId xmlns:a16="http://schemas.microsoft.com/office/drawing/2014/main" id="{D6F0DB6D-2DF1-42A0-9E03-B51740DE53B4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5B8C5932-0D4D-406E-B1CE-A5D56A586811}"/>
                </a:ext>
              </a:extLst>
            </p:cNvPr>
            <p:cNvSpPr/>
            <p:nvPr/>
          </p:nvSpPr>
          <p:spPr bwMode="auto">
            <a:xfrm rot="5400000">
              <a:off x="8599840" y="3581841"/>
              <a:ext cx="160792" cy="709818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10" name="フリーフォーム: 図形 9">
              <a:extLst>
                <a:ext uri="{FF2B5EF4-FFF2-40B4-BE49-F238E27FC236}">
                  <a16:creationId xmlns:a16="http://schemas.microsoft.com/office/drawing/2014/main" id="{003E0461-9D6F-4FE1-922B-08C7CB59C2F7}"/>
                </a:ext>
              </a:extLst>
            </p:cNvPr>
            <p:cNvSpPr/>
            <p:nvPr/>
          </p:nvSpPr>
          <p:spPr bwMode="auto">
            <a:xfrm rot="16200000" flipH="1">
              <a:off x="7281747" y="3581838"/>
              <a:ext cx="160790" cy="709816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B4C6182-50BB-4AC3-8B6A-899A42F975E0}"/>
                </a:ext>
              </a:extLst>
            </p:cNvPr>
            <p:cNvGrpSpPr/>
            <p:nvPr/>
          </p:nvGrpSpPr>
          <p:grpSpPr>
            <a:xfrm rot="2700000">
              <a:off x="8657391" y="4090607"/>
              <a:ext cx="634563" cy="1619384"/>
              <a:chOff x="2250145" y="4511253"/>
              <a:chExt cx="634563" cy="1619384"/>
            </a:xfrm>
          </p:grpSpPr>
          <p:sp>
            <p:nvSpPr>
              <p:cNvPr id="18" name="台形 367">
                <a:extLst>
                  <a:ext uri="{FF2B5EF4-FFF2-40B4-BE49-F238E27FC236}">
                    <a16:creationId xmlns:a16="http://schemas.microsoft.com/office/drawing/2014/main" id="{B90396C7-903B-42E5-A750-3D7F2DA557F9}"/>
                  </a:ext>
                </a:extLst>
              </p:cNvPr>
              <p:cNvSpPr/>
              <p:nvPr/>
            </p:nvSpPr>
            <p:spPr bwMode="auto">
              <a:xfrm rot="10800000">
                <a:off x="2424892" y="5073311"/>
                <a:ext cx="370433" cy="1057326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F9C3B5C4-F34C-4403-9E84-623E45BF42F1}"/>
                  </a:ext>
                </a:extLst>
              </p:cNvPr>
              <p:cNvSpPr/>
              <p:nvPr/>
            </p:nvSpPr>
            <p:spPr bwMode="auto">
              <a:xfrm>
                <a:off x="2254048" y="4642165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6A17C7C1-A2B5-4170-A427-A0614D0670FA}"/>
                  </a:ext>
                </a:extLst>
              </p:cNvPr>
              <p:cNvGrpSpPr/>
              <p:nvPr/>
            </p:nvGrpSpPr>
            <p:grpSpPr>
              <a:xfrm>
                <a:off x="2250145" y="4511253"/>
                <a:ext cx="634563" cy="353238"/>
                <a:chOff x="8544413" y="5106057"/>
                <a:chExt cx="634563" cy="353238"/>
              </a:xfrm>
            </p:grpSpPr>
            <p:grpSp>
              <p:nvGrpSpPr>
                <p:cNvPr id="22" name="グループ化 21">
                  <a:extLst>
                    <a:ext uri="{FF2B5EF4-FFF2-40B4-BE49-F238E27FC236}">
                      <a16:creationId xmlns:a16="http://schemas.microsoft.com/office/drawing/2014/main" id="{129D1D4C-EE8B-4E36-8B38-D2B6D246D4FF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24" name="四角形: 角を丸くする 23">
                    <a:extLst>
                      <a:ext uri="{FF2B5EF4-FFF2-40B4-BE49-F238E27FC236}">
                        <a16:creationId xmlns:a16="http://schemas.microsoft.com/office/drawing/2014/main" id="{D0A707A4-D08A-47E3-B3B3-AABC3AD2617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25" name="四角形: 角を丸くする 24">
                    <a:extLst>
                      <a:ext uri="{FF2B5EF4-FFF2-40B4-BE49-F238E27FC236}">
                        <a16:creationId xmlns:a16="http://schemas.microsoft.com/office/drawing/2014/main" id="{B70FC807-F4F5-4AF0-BCED-590D7C7668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26" name="四角形: 角を丸くする 25">
                    <a:extLst>
                      <a:ext uri="{FF2B5EF4-FFF2-40B4-BE49-F238E27FC236}">
                        <a16:creationId xmlns:a16="http://schemas.microsoft.com/office/drawing/2014/main" id="{B5EF1796-400E-483D-A534-F0E7C211EC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27" name="四角形: 角を丸くする 26">
                    <a:extLst>
                      <a:ext uri="{FF2B5EF4-FFF2-40B4-BE49-F238E27FC236}">
                        <a16:creationId xmlns:a16="http://schemas.microsoft.com/office/drawing/2014/main" id="{A5894882-3DFA-4229-946E-2A5EE5A0BB4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23" name="四角形: 角を丸くする 22">
                  <a:extLst>
                    <a:ext uri="{FF2B5EF4-FFF2-40B4-BE49-F238E27FC236}">
                      <a16:creationId xmlns:a16="http://schemas.microsoft.com/office/drawing/2014/main" id="{BD4E86FC-0DBF-4967-85DA-1A71BAF3BDA2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6D917887-C01E-4339-90E1-C7DF152A7518}"/>
                  </a:ext>
                </a:extLst>
              </p:cNvPr>
              <p:cNvSpPr/>
              <p:nvPr/>
            </p:nvSpPr>
            <p:spPr bwMode="auto">
              <a:xfrm rot="10800000">
                <a:off x="2395039" y="5016203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04E0421F-CAC4-4DA1-9D27-0B84F16F6139}"/>
                </a:ext>
              </a:extLst>
            </p:cNvPr>
            <p:cNvSpPr/>
            <p:nvPr/>
          </p:nvSpPr>
          <p:spPr bwMode="auto">
            <a:xfrm rot="861718">
              <a:off x="7350797" y="4798659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" name="グループ化 12">
              <a:extLst>
                <a:ext uri="{FF2B5EF4-FFF2-40B4-BE49-F238E27FC236}">
                  <a16:creationId xmlns:a16="http://schemas.microsoft.com/office/drawing/2014/main" id="{4904141C-F2AA-4B07-A96A-842B82A9B518}"/>
                </a:ext>
              </a:extLst>
            </p:cNvPr>
            <p:cNvGrpSpPr/>
            <p:nvPr/>
          </p:nvGrpSpPr>
          <p:grpSpPr>
            <a:xfrm>
              <a:off x="7289104" y="4761282"/>
              <a:ext cx="650302" cy="1298599"/>
              <a:chOff x="7289104" y="4761282"/>
              <a:chExt cx="650302" cy="1298599"/>
            </a:xfrm>
          </p:grpSpPr>
          <p:sp>
            <p:nvSpPr>
              <p:cNvPr id="14" name="フリーフォーム: 図形 13">
                <a:extLst>
                  <a:ext uri="{FF2B5EF4-FFF2-40B4-BE49-F238E27FC236}">
                    <a16:creationId xmlns:a16="http://schemas.microsoft.com/office/drawing/2014/main" id="{4C6B425D-87BC-4F1D-8779-E0E8EF76AB6D}"/>
                  </a:ext>
                </a:extLst>
              </p:cNvPr>
              <p:cNvSpPr/>
              <p:nvPr/>
            </p:nvSpPr>
            <p:spPr bwMode="auto">
              <a:xfrm rot="849385">
                <a:off x="7308745" y="4761282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09793DC0-2F25-44F4-95E3-49295E50BC0A}"/>
                  </a:ext>
                </a:extLst>
              </p:cNvPr>
              <p:cNvGrpSpPr/>
              <p:nvPr/>
            </p:nvGrpSpPr>
            <p:grpSpPr>
              <a:xfrm>
                <a:off x="7289104" y="5226720"/>
                <a:ext cx="497087" cy="833161"/>
                <a:chOff x="7189083" y="3653502"/>
                <a:chExt cx="497087" cy="833161"/>
              </a:xfrm>
            </p:grpSpPr>
            <p:sp>
              <p:nvSpPr>
                <p:cNvPr id="16" name="台形 15">
                  <a:extLst>
                    <a:ext uri="{FF2B5EF4-FFF2-40B4-BE49-F238E27FC236}">
                      <a16:creationId xmlns:a16="http://schemas.microsoft.com/office/drawing/2014/main" id="{A2881F7F-2C6D-4B43-8054-386C0EA0BF05}"/>
                    </a:ext>
                  </a:extLst>
                </p:cNvPr>
                <p:cNvSpPr/>
                <p:nvPr/>
              </p:nvSpPr>
              <p:spPr bwMode="auto">
                <a:xfrm rot="11700000">
                  <a:off x="7189083" y="3697866"/>
                  <a:ext cx="370433" cy="788797"/>
                </a:xfrm>
                <a:prstGeom prst="trapezoid">
                  <a:avLst>
                    <a:gd name="adj" fmla="val 29284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7" name="台形 16">
                  <a:extLst>
                    <a:ext uri="{FF2B5EF4-FFF2-40B4-BE49-F238E27FC236}">
                      <a16:creationId xmlns:a16="http://schemas.microsoft.com/office/drawing/2014/main" id="{E6A23AF6-32CA-41EC-AA8D-D189E0F80887}"/>
                    </a:ext>
                  </a:extLst>
                </p:cNvPr>
                <p:cNvSpPr/>
                <p:nvPr/>
              </p:nvSpPr>
              <p:spPr bwMode="auto">
                <a:xfrm rot="11700000">
                  <a:off x="7250848" y="365350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294A37C9-44FA-4274-8B91-F65584E7DD52}"/>
              </a:ext>
            </a:extLst>
          </p:cNvPr>
          <p:cNvGrpSpPr>
            <a:grpSpLocks noChangeAspect="1"/>
          </p:cNvGrpSpPr>
          <p:nvPr/>
        </p:nvGrpSpPr>
        <p:grpSpPr>
          <a:xfrm>
            <a:off x="690079" y="669595"/>
            <a:ext cx="1193671" cy="1728886"/>
            <a:chOff x="-3959159" y="-2591931"/>
            <a:chExt cx="3410488" cy="4939675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E35DDCC9-EE8A-40A9-A52E-EA5203B35E78}"/>
                </a:ext>
              </a:extLst>
            </p:cNvPr>
            <p:cNvGrpSpPr/>
            <p:nvPr/>
          </p:nvGrpSpPr>
          <p:grpSpPr>
            <a:xfrm>
              <a:off x="-3716900" y="-2553604"/>
              <a:ext cx="3168229" cy="4901348"/>
              <a:chOff x="-3716900" y="-2553604"/>
              <a:chExt cx="3168229" cy="4901348"/>
            </a:xfrm>
          </p:grpSpPr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75EC83BD-9B52-476B-8118-F8976709FC64}"/>
                  </a:ext>
                </a:extLst>
              </p:cNvPr>
              <p:cNvGrpSpPr/>
              <p:nvPr/>
            </p:nvGrpSpPr>
            <p:grpSpPr>
              <a:xfrm rot="1417933">
                <a:off x="-3093061" y="1440874"/>
                <a:ext cx="493256" cy="798462"/>
                <a:chOff x="-2874932" y="1597528"/>
                <a:chExt cx="493256" cy="798462"/>
              </a:xfrm>
            </p:grpSpPr>
            <p:sp>
              <p:nvSpPr>
                <p:cNvPr id="144" name="四角形: 角を丸くする 143">
                  <a:extLst>
                    <a:ext uri="{FF2B5EF4-FFF2-40B4-BE49-F238E27FC236}">
                      <a16:creationId xmlns:a16="http://schemas.microsoft.com/office/drawing/2014/main" id="{34E17F77-886E-4288-9E2C-AFC43F0DB95A}"/>
                    </a:ext>
                  </a:extLst>
                </p:cNvPr>
                <p:cNvSpPr/>
                <p:nvPr/>
              </p:nvSpPr>
              <p:spPr bwMode="auto">
                <a:xfrm>
                  <a:off x="-2571190" y="159752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45" name="フリーフォーム: 図形 144">
                  <a:extLst>
                    <a:ext uri="{FF2B5EF4-FFF2-40B4-BE49-F238E27FC236}">
                      <a16:creationId xmlns:a16="http://schemas.microsoft.com/office/drawing/2014/main" id="{D833D5CD-44F7-4D4D-B111-1A12DD86B5F1}"/>
                    </a:ext>
                  </a:extLst>
                </p:cNvPr>
                <p:cNvSpPr/>
                <p:nvPr/>
              </p:nvSpPr>
              <p:spPr bwMode="auto">
                <a:xfrm>
                  <a:off x="-2874932" y="2215970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46" name="四角形: 角を丸くする 145">
                  <a:extLst>
                    <a:ext uri="{FF2B5EF4-FFF2-40B4-BE49-F238E27FC236}">
                      <a16:creationId xmlns:a16="http://schemas.microsoft.com/office/drawing/2014/main" id="{8EA64C0D-C02E-4525-8AA6-B1AD6411C0E3}"/>
                    </a:ext>
                  </a:extLst>
                </p:cNvPr>
                <p:cNvSpPr/>
                <p:nvPr/>
              </p:nvSpPr>
              <p:spPr bwMode="auto">
                <a:xfrm>
                  <a:off x="-2571190" y="1904880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90" name="グループ化 89">
                <a:extLst>
                  <a:ext uri="{FF2B5EF4-FFF2-40B4-BE49-F238E27FC236}">
                    <a16:creationId xmlns:a16="http://schemas.microsoft.com/office/drawing/2014/main" id="{56C7EFCB-4AB4-481C-93BB-E681A3D9D849}"/>
                  </a:ext>
                </a:extLst>
              </p:cNvPr>
              <p:cNvGrpSpPr/>
              <p:nvPr/>
            </p:nvGrpSpPr>
            <p:grpSpPr>
              <a:xfrm rot="4391116" flipH="1">
                <a:off x="-3360761" y="205525"/>
                <a:ext cx="800201" cy="1512480"/>
                <a:chOff x="3174989" y="265206"/>
                <a:chExt cx="800201" cy="1512480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F7B9F674-23CC-416E-B39F-30B92B68905C}"/>
                    </a:ext>
                  </a:extLst>
                </p:cNvPr>
                <p:cNvSpPr/>
                <p:nvPr/>
              </p:nvSpPr>
              <p:spPr bwMode="auto">
                <a:xfrm rot="882343" flipH="1">
                  <a:off x="3174989" y="86265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42" name="台形 141">
                  <a:extLst>
                    <a:ext uri="{FF2B5EF4-FFF2-40B4-BE49-F238E27FC236}">
                      <a16:creationId xmlns:a16="http://schemas.microsoft.com/office/drawing/2014/main" id="{AEDE9A68-9FC4-4330-92A1-701EAD5C4FEE}"/>
                    </a:ext>
                  </a:extLst>
                </p:cNvPr>
                <p:cNvSpPr/>
                <p:nvPr/>
              </p:nvSpPr>
              <p:spPr bwMode="auto">
                <a:xfrm rot="1800000">
                  <a:off x="3604757" y="265206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43" name="台形 142">
                  <a:extLst>
                    <a:ext uri="{FF2B5EF4-FFF2-40B4-BE49-F238E27FC236}">
                      <a16:creationId xmlns:a16="http://schemas.microsoft.com/office/drawing/2014/main" id="{1C991D7B-5A33-4627-9171-988EF01A6A13}"/>
                    </a:ext>
                  </a:extLst>
                </p:cNvPr>
                <p:cNvSpPr/>
                <p:nvPr/>
              </p:nvSpPr>
              <p:spPr bwMode="auto">
                <a:xfrm rot="1800000">
                  <a:off x="3392905" y="86798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BB8BF121-B13A-4A1C-AF9B-003950EEB8EF}"/>
                  </a:ext>
                </a:extLst>
              </p:cNvPr>
              <p:cNvGrpSpPr/>
              <p:nvPr/>
            </p:nvGrpSpPr>
            <p:grpSpPr>
              <a:xfrm>
                <a:off x="-3568129" y="-2553604"/>
                <a:ext cx="3019458" cy="4901348"/>
                <a:chOff x="-411846" y="1059522"/>
                <a:chExt cx="3019458" cy="4901348"/>
              </a:xfrm>
            </p:grpSpPr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09C22D30-90EF-4BC8-9871-5EB961E6EB7C}"/>
                    </a:ext>
                  </a:extLst>
                </p:cNvPr>
                <p:cNvSpPr/>
                <p:nvPr/>
              </p:nvSpPr>
              <p:spPr bwMode="auto">
                <a:xfrm rot="10800000">
                  <a:off x="368896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9" name="フリーフォーム: 図形 118">
                  <a:extLst>
                    <a:ext uri="{FF2B5EF4-FFF2-40B4-BE49-F238E27FC236}">
                      <a16:creationId xmlns:a16="http://schemas.microsoft.com/office/drawing/2014/main" id="{4C551BA3-C018-4C7D-A750-144C48E821D3}"/>
                    </a:ext>
                  </a:extLst>
                </p:cNvPr>
                <p:cNvSpPr/>
                <p:nvPr/>
              </p:nvSpPr>
              <p:spPr bwMode="auto">
                <a:xfrm>
                  <a:off x="609670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0" name="楕円 13">
                  <a:extLst>
                    <a:ext uri="{FF2B5EF4-FFF2-40B4-BE49-F238E27FC236}">
                      <a16:creationId xmlns:a16="http://schemas.microsoft.com/office/drawing/2014/main" id="{ED0F2297-7C9E-47AD-8E9B-1A99A5FAC807}"/>
                    </a:ext>
                  </a:extLst>
                </p:cNvPr>
                <p:cNvSpPr/>
                <p:nvPr/>
              </p:nvSpPr>
              <p:spPr bwMode="auto">
                <a:xfrm>
                  <a:off x="-407975" y="2807681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6A56F54E-C023-463E-8937-A9E3F3D92CEB}"/>
                    </a:ext>
                  </a:extLst>
                </p:cNvPr>
                <p:cNvSpPr/>
                <p:nvPr/>
              </p:nvSpPr>
              <p:spPr bwMode="auto">
                <a:xfrm>
                  <a:off x="-333441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2" name="楕円 121">
                  <a:extLst>
                    <a:ext uri="{FF2B5EF4-FFF2-40B4-BE49-F238E27FC236}">
                      <a16:creationId xmlns:a16="http://schemas.microsoft.com/office/drawing/2014/main" id="{19BB5690-924C-43DD-914A-4F1A05FF104E}"/>
                    </a:ext>
                  </a:extLst>
                </p:cNvPr>
                <p:cNvSpPr/>
                <p:nvPr/>
              </p:nvSpPr>
              <p:spPr bwMode="auto">
                <a:xfrm>
                  <a:off x="-19922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675803AC-6EB2-45D8-90CA-EDEF12E89B76}"/>
                    </a:ext>
                  </a:extLst>
                </p:cNvPr>
                <p:cNvGrpSpPr/>
                <p:nvPr/>
              </p:nvGrpSpPr>
              <p:grpSpPr>
                <a:xfrm rot="20739458">
                  <a:off x="518673" y="5162408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138" name="四角形: 角を丸くする 137">
                    <a:extLst>
                      <a:ext uri="{FF2B5EF4-FFF2-40B4-BE49-F238E27FC236}">
                        <a16:creationId xmlns:a16="http://schemas.microsoft.com/office/drawing/2014/main" id="{DAA65B80-8180-4FB9-91BD-3997338573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39" name="フリーフォーム: 図形 138">
                    <a:extLst>
                      <a:ext uri="{FF2B5EF4-FFF2-40B4-BE49-F238E27FC236}">
                        <a16:creationId xmlns:a16="http://schemas.microsoft.com/office/drawing/2014/main" id="{CB560B84-B56F-438D-9EA4-0616517271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140" name="四角形: 角を丸くする 139">
                    <a:extLst>
                      <a:ext uri="{FF2B5EF4-FFF2-40B4-BE49-F238E27FC236}">
                        <a16:creationId xmlns:a16="http://schemas.microsoft.com/office/drawing/2014/main" id="{EAE9AD04-C53D-45F1-82DF-E4472A9E5D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124" name="楕円 123">
                  <a:extLst>
                    <a:ext uri="{FF2B5EF4-FFF2-40B4-BE49-F238E27FC236}">
                      <a16:creationId xmlns:a16="http://schemas.microsoft.com/office/drawing/2014/main" id="{60F92BA9-C0CC-41FC-9F7D-12D1BB7DC9C5}"/>
                    </a:ext>
                  </a:extLst>
                </p:cNvPr>
                <p:cNvSpPr/>
                <p:nvPr/>
              </p:nvSpPr>
              <p:spPr bwMode="auto">
                <a:xfrm>
                  <a:off x="-411846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5" name="台形 124">
                  <a:extLst>
                    <a:ext uri="{FF2B5EF4-FFF2-40B4-BE49-F238E27FC236}">
                      <a16:creationId xmlns:a16="http://schemas.microsoft.com/office/drawing/2014/main" id="{B18B79FB-6430-4358-A37F-B95556446832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38188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kVert">
                  <a:fgClr>
                    <a:schemeClr val="accent6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6" name="楕円 50">
                  <a:extLst>
                    <a:ext uri="{FF2B5EF4-FFF2-40B4-BE49-F238E27FC236}">
                      <a16:creationId xmlns:a16="http://schemas.microsoft.com/office/drawing/2014/main" id="{8205332E-47CF-4EDC-83FD-6915D43F5562}"/>
                    </a:ext>
                  </a:extLst>
                </p:cNvPr>
                <p:cNvSpPr/>
                <p:nvPr/>
              </p:nvSpPr>
              <p:spPr bwMode="auto">
                <a:xfrm rot="17100000">
                  <a:off x="60529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7" name="楕円 126">
                  <a:extLst>
                    <a:ext uri="{FF2B5EF4-FFF2-40B4-BE49-F238E27FC236}">
                      <a16:creationId xmlns:a16="http://schemas.microsoft.com/office/drawing/2014/main" id="{562B8526-CEEA-405D-AA35-256E301265A8}"/>
                    </a:ext>
                  </a:extLst>
                </p:cNvPr>
                <p:cNvSpPr/>
                <p:nvPr/>
              </p:nvSpPr>
              <p:spPr bwMode="auto">
                <a:xfrm>
                  <a:off x="274146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8" name="月 127">
                  <a:extLst>
                    <a:ext uri="{FF2B5EF4-FFF2-40B4-BE49-F238E27FC236}">
                      <a16:creationId xmlns:a16="http://schemas.microsoft.com/office/drawing/2014/main" id="{7D629ABF-DF5C-46F7-ADCA-DA1C3DABFA41}"/>
                    </a:ext>
                  </a:extLst>
                </p:cNvPr>
                <p:cNvSpPr/>
                <p:nvPr/>
              </p:nvSpPr>
              <p:spPr bwMode="auto">
                <a:xfrm rot="9000000">
                  <a:off x="762148" y="1059522"/>
                  <a:ext cx="1105517" cy="22110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29" name="楕円 128">
                  <a:extLst>
                    <a:ext uri="{FF2B5EF4-FFF2-40B4-BE49-F238E27FC236}">
                      <a16:creationId xmlns:a16="http://schemas.microsoft.com/office/drawing/2014/main" id="{2C3EF12A-1505-4E0C-8B88-DDCE5A358E4E}"/>
                    </a:ext>
                  </a:extLst>
                </p:cNvPr>
                <p:cNvSpPr/>
                <p:nvPr/>
              </p:nvSpPr>
              <p:spPr bwMode="auto">
                <a:xfrm>
                  <a:off x="46697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0" name="月 129">
                  <a:extLst>
                    <a:ext uri="{FF2B5EF4-FFF2-40B4-BE49-F238E27FC236}">
                      <a16:creationId xmlns:a16="http://schemas.microsoft.com/office/drawing/2014/main" id="{7DCD0FD9-E5F1-4384-A08A-50559F3D5F22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40402" y="1907904"/>
                  <a:ext cx="170662" cy="46965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1" name="月 130">
                  <a:extLst>
                    <a:ext uri="{FF2B5EF4-FFF2-40B4-BE49-F238E27FC236}">
                      <a16:creationId xmlns:a16="http://schemas.microsoft.com/office/drawing/2014/main" id="{F2F47495-E1A8-4BB6-8132-BA143ACFFCBE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-136604" y="2230541"/>
                  <a:ext cx="163065" cy="566849"/>
                </a:xfrm>
                <a:prstGeom prst="moon">
                  <a:avLst>
                    <a:gd name="adj" fmla="val 5531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2" name="二等辺三角形 131">
                  <a:extLst>
                    <a:ext uri="{FF2B5EF4-FFF2-40B4-BE49-F238E27FC236}">
                      <a16:creationId xmlns:a16="http://schemas.microsoft.com/office/drawing/2014/main" id="{315C504A-AE93-4CDF-9B96-4C42FD5F2FF1}"/>
                    </a:ext>
                  </a:extLst>
                </p:cNvPr>
                <p:cNvSpPr/>
                <p:nvPr/>
              </p:nvSpPr>
              <p:spPr bwMode="auto">
                <a:xfrm rot="7734441" flipH="1">
                  <a:off x="154315" y="2489985"/>
                  <a:ext cx="95936" cy="130611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3" name="フリーフォーム: 図形 132">
                  <a:extLst>
                    <a:ext uri="{FF2B5EF4-FFF2-40B4-BE49-F238E27FC236}">
                      <a16:creationId xmlns:a16="http://schemas.microsoft.com/office/drawing/2014/main" id="{97C3361A-1418-4E95-A1F5-D7FED4057FC9}"/>
                    </a:ext>
                  </a:extLst>
                </p:cNvPr>
                <p:cNvSpPr/>
                <p:nvPr/>
              </p:nvSpPr>
              <p:spPr bwMode="auto">
                <a:xfrm>
                  <a:off x="360674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752C9AED-02E4-45F9-97DD-AD983B3147E9}"/>
                    </a:ext>
                  </a:extLst>
                </p:cNvPr>
                <p:cNvSpPr/>
                <p:nvPr/>
              </p:nvSpPr>
              <p:spPr bwMode="auto">
                <a:xfrm rot="10800000">
                  <a:off x="337204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57E96AD1-F7B1-46D3-A50B-C1C5823EE443}"/>
                    </a:ext>
                  </a:extLst>
                </p:cNvPr>
                <p:cNvSpPr/>
                <p:nvPr/>
              </p:nvSpPr>
              <p:spPr bwMode="auto">
                <a:xfrm>
                  <a:off x="747949" y="2456918"/>
                  <a:ext cx="1859663" cy="1755863"/>
                </a:xfrm>
                <a:custGeom>
                  <a:avLst/>
                  <a:gdLst>
                    <a:gd name="connsiteX0" fmla="*/ 1029870 w 1859663"/>
                    <a:gd name="connsiteY0" fmla="*/ 0 h 1755863"/>
                    <a:gd name="connsiteX1" fmla="*/ 1859663 w 1859663"/>
                    <a:gd name="connsiteY1" fmla="*/ 1437244 h 1755863"/>
                    <a:gd name="connsiteX2" fmla="*/ 1307811 w 1859663"/>
                    <a:gd name="connsiteY2" fmla="*/ 1537058 h 1755863"/>
                    <a:gd name="connsiteX3" fmla="*/ 1257485 w 1859663"/>
                    <a:gd name="connsiteY3" fmla="*/ 1526116 h 1755863"/>
                    <a:gd name="connsiteX4" fmla="*/ 1319981 w 1859663"/>
                    <a:gd name="connsiteY4" fmla="*/ 1620205 h 1755863"/>
                    <a:gd name="connsiteX5" fmla="*/ 835166 w 1859663"/>
                    <a:gd name="connsiteY5" fmla="*/ 1603397 h 1755863"/>
                    <a:gd name="connsiteX6" fmla="*/ 768230 w 1859663"/>
                    <a:gd name="connsiteY6" fmla="*/ 1572856 h 1755863"/>
                    <a:gd name="connsiteX7" fmla="*/ 829793 w 1859663"/>
                    <a:gd name="connsiteY7" fmla="*/ 1755863 h 1755863"/>
                    <a:gd name="connsiteX8" fmla="*/ 0 w 1859663"/>
                    <a:gd name="connsiteY8" fmla="*/ 926070 h 1755863"/>
                    <a:gd name="connsiteX9" fmla="*/ 662561 w 1859663"/>
                    <a:gd name="connsiteY9" fmla="*/ 113136 h 1755863"/>
                    <a:gd name="connsiteX10" fmla="*/ 678052 w 1859663"/>
                    <a:gd name="connsiteY10" fmla="*/ 111574 h 1755863"/>
                    <a:gd name="connsiteX11" fmla="*/ 733278 w 1859663"/>
                    <a:gd name="connsiteY11" fmla="*/ 76735 h 1755863"/>
                    <a:gd name="connsiteX12" fmla="*/ 890449 w 1859663"/>
                    <a:gd name="connsiteY12" fmla="*/ 17168 h 1755863"/>
                    <a:gd name="connsiteX13" fmla="*/ 884769 w 1859663"/>
                    <a:gd name="connsiteY13" fmla="*/ 107630 h 1755863"/>
                    <a:gd name="connsiteX14" fmla="*/ 893472 w 1859663"/>
                    <a:gd name="connsiteY14" fmla="*/ 98216 h 1755863"/>
                    <a:gd name="connsiteX15" fmla="*/ 1029870 w 1859663"/>
                    <a:gd name="connsiteY15" fmla="*/ 0 h 175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9663" h="1755863">
                      <a:moveTo>
                        <a:pt x="1029870" y="0"/>
                      </a:moveTo>
                      <a:cubicBezTo>
                        <a:pt x="1116791" y="566067"/>
                        <a:pt x="1412895" y="1078934"/>
                        <a:pt x="1859663" y="1437244"/>
                      </a:cubicBezTo>
                      <a:cubicBezTo>
                        <a:pt x="1686026" y="1537493"/>
                        <a:pt x="1491218" y="1567855"/>
                        <a:pt x="1307811" y="1537058"/>
                      </a:cubicBezTo>
                      <a:lnTo>
                        <a:pt x="1257485" y="1526116"/>
                      </a:lnTo>
                      <a:lnTo>
                        <a:pt x="1319981" y="1620205"/>
                      </a:lnTo>
                      <a:cubicBezTo>
                        <a:pt x="1153981" y="1664685"/>
                        <a:pt x="986246" y="1655543"/>
                        <a:pt x="835166" y="1603397"/>
                      </a:cubicBezTo>
                      <a:lnTo>
                        <a:pt x="768230" y="1572856"/>
                      </a:lnTo>
                      <a:lnTo>
                        <a:pt x="829793" y="1755863"/>
                      </a:lnTo>
                      <a:cubicBezTo>
                        <a:pt x="371511" y="1755863"/>
                        <a:pt x="0" y="1384352"/>
                        <a:pt x="0" y="926070"/>
                      </a:cubicBezTo>
                      <a:cubicBezTo>
                        <a:pt x="0" y="525073"/>
                        <a:pt x="284438" y="190511"/>
                        <a:pt x="662561" y="113136"/>
                      </a:cubicBezTo>
                      <a:lnTo>
                        <a:pt x="678052" y="111574"/>
                      </a:lnTo>
                      <a:lnTo>
                        <a:pt x="733278" y="76735"/>
                      </a:lnTo>
                      <a:cubicBezTo>
                        <a:pt x="782594" y="52078"/>
                        <a:pt x="835115" y="31995"/>
                        <a:pt x="890449" y="17168"/>
                      </a:cubicBezTo>
                      <a:lnTo>
                        <a:pt x="884769" y="107630"/>
                      </a:lnTo>
                      <a:lnTo>
                        <a:pt x="893472" y="98216"/>
                      </a:lnTo>
                      <a:cubicBezTo>
                        <a:pt x="934726" y="61634"/>
                        <a:pt x="980260" y="28642"/>
                        <a:pt x="10298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124F9BD1-1201-4291-ACC0-98428657708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60326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844AFD0A-321D-4FDC-A94C-658B2C3ED40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27255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60440718-35AB-4E68-A2D0-4C268D28BD91}"/>
                  </a:ext>
                </a:extLst>
              </p:cNvPr>
              <p:cNvGrpSpPr/>
              <p:nvPr/>
            </p:nvGrpSpPr>
            <p:grpSpPr>
              <a:xfrm rot="19800000">
                <a:off x="-2487781" y="1150909"/>
                <a:ext cx="1246894" cy="1022396"/>
                <a:chOff x="6009908" y="5035762"/>
                <a:chExt cx="1278767" cy="1048533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BA882CE4-C7FD-47CC-8C08-1F9FB08E7613}"/>
                    </a:ext>
                  </a:extLst>
                </p:cNvPr>
                <p:cNvSpPr/>
                <p:nvPr/>
              </p:nvSpPr>
              <p:spPr bwMode="auto">
                <a:xfrm>
                  <a:off x="6383434" y="5060575"/>
                  <a:ext cx="531716" cy="300294"/>
                </a:xfrm>
                <a:custGeom>
                  <a:avLst/>
                  <a:gdLst>
                    <a:gd name="connsiteX0" fmla="*/ 56556 w 474566"/>
                    <a:gd name="connsiteY0" fmla="*/ 35719 h 300294"/>
                    <a:gd name="connsiteX1" fmla="*/ 35719 w 474566"/>
                    <a:gd name="connsiteY1" fmla="*/ 56556 h 300294"/>
                    <a:gd name="connsiteX2" fmla="*/ 35719 w 474566"/>
                    <a:gd name="connsiteY2" fmla="*/ 243738 h 300294"/>
                    <a:gd name="connsiteX3" fmla="*/ 56556 w 474566"/>
                    <a:gd name="connsiteY3" fmla="*/ 264575 h 300294"/>
                    <a:gd name="connsiteX4" fmla="*/ 418010 w 474566"/>
                    <a:gd name="connsiteY4" fmla="*/ 264575 h 300294"/>
                    <a:gd name="connsiteX5" fmla="*/ 438847 w 474566"/>
                    <a:gd name="connsiteY5" fmla="*/ 243738 h 300294"/>
                    <a:gd name="connsiteX6" fmla="*/ 438847 w 474566"/>
                    <a:gd name="connsiteY6" fmla="*/ 56556 h 300294"/>
                    <a:gd name="connsiteX7" fmla="*/ 418010 w 474566"/>
                    <a:gd name="connsiteY7" fmla="*/ 35719 h 300294"/>
                    <a:gd name="connsiteX8" fmla="*/ 27342 w 474566"/>
                    <a:gd name="connsiteY8" fmla="*/ 0 h 300294"/>
                    <a:gd name="connsiteX9" fmla="*/ 447224 w 474566"/>
                    <a:gd name="connsiteY9" fmla="*/ 0 h 300294"/>
                    <a:gd name="connsiteX10" fmla="*/ 474566 w 474566"/>
                    <a:gd name="connsiteY10" fmla="*/ 27342 h 300294"/>
                    <a:gd name="connsiteX11" fmla="*/ 474566 w 474566"/>
                    <a:gd name="connsiteY11" fmla="*/ 272952 h 300294"/>
                    <a:gd name="connsiteX12" fmla="*/ 447224 w 474566"/>
                    <a:gd name="connsiteY12" fmla="*/ 300294 h 300294"/>
                    <a:gd name="connsiteX13" fmla="*/ 27342 w 474566"/>
                    <a:gd name="connsiteY13" fmla="*/ 300294 h 300294"/>
                    <a:gd name="connsiteX14" fmla="*/ 0 w 474566"/>
                    <a:gd name="connsiteY14" fmla="*/ 272952 h 300294"/>
                    <a:gd name="connsiteX15" fmla="*/ 0 w 474566"/>
                    <a:gd name="connsiteY15" fmla="*/ 27342 h 300294"/>
                    <a:gd name="connsiteX16" fmla="*/ 27342 w 474566"/>
                    <a:gd name="connsiteY16" fmla="*/ 0 h 300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566" h="300294">
                      <a:moveTo>
                        <a:pt x="56556" y="35719"/>
                      </a:moveTo>
                      <a:cubicBezTo>
                        <a:pt x="45048" y="35719"/>
                        <a:pt x="35719" y="45048"/>
                        <a:pt x="35719" y="56556"/>
                      </a:cubicBezTo>
                      <a:lnTo>
                        <a:pt x="35719" y="243738"/>
                      </a:lnTo>
                      <a:cubicBezTo>
                        <a:pt x="35719" y="255246"/>
                        <a:pt x="45048" y="264575"/>
                        <a:pt x="56556" y="264575"/>
                      </a:cubicBezTo>
                      <a:lnTo>
                        <a:pt x="418010" y="264575"/>
                      </a:lnTo>
                      <a:cubicBezTo>
                        <a:pt x="429518" y="264575"/>
                        <a:pt x="438847" y="255246"/>
                        <a:pt x="438847" y="243738"/>
                      </a:cubicBezTo>
                      <a:lnTo>
                        <a:pt x="438847" y="56556"/>
                      </a:lnTo>
                      <a:cubicBezTo>
                        <a:pt x="438847" y="45048"/>
                        <a:pt x="429518" y="35719"/>
                        <a:pt x="418010" y="35719"/>
                      </a:cubicBezTo>
                      <a:close/>
                      <a:moveTo>
                        <a:pt x="27342" y="0"/>
                      </a:moveTo>
                      <a:lnTo>
                        <a:pt x="447224" y="0"/>
                      </a:lnTo>
                      <a:cubicBezTo>
                        <a:pt x="462325" y="0"/>
                        <a:pt x="474566" y="12241"/>
                        <a:pt x="474566" y="27342"/>
                      </a:cubicBezTo>
                      <a:lnTo>
                        <a:pt x="474566" y="272952"/>
                      </a:lnTo>
                      <a:cubicBezTo>
                        <a:pt x="474566" y="288053"/>
                        <a:pt x="462325" y="300294"/>
                        <a:pt x="447224" y="300294"/>
                      </a:cubicBezTo>
                      <a:lnTo>
                        <a:pt x="27342" y="300294"/>
                      </a:lnTo>
                      <a:cubicBezTo>
                        <a:pt x="12241" y="300294"/>
                        <a:pt x="0" y="288053"/>
                        <a:pt x="0" y="272952"/>
                      </a:cubicBezTo>
                      <a:lnTo>
                        <a:pt x="0" y="27342"/>
                      </a:lnTo>
                      <a:cubicBezTo>
                        <a:pt x="0" y="12241"/>
                        <a:pt x="12241" y="0"/>
                        <a:pt x="2734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8" name="四角形: 角を丸くする 107">
                  <a:extLst>
                    <a:ext uri="{FF2B5EF4-FFF2-40B4-BE49-F238E27FC236}">
                      <a16:creationId xmlns:a16="http://schemas.microsoft.com/office/drawing/2014/main" id="{5E8A02E8-C9F8-4204-BD98-F4A5E9E7501D}"/>
                    </a:ext>
                  </a:extLst>
                </p:cNvPr>
                <p:cNvSpPr/>
                <p:nvPr/>
              </p:nvSpPr>
              <p:spPr bwMode="auto">
                <a:xfrm>
                  <a:off x="6009908" y="5292847"/>
                  <a:ext cx="1278767" cy="791448"/>
                </a:xfrm>
                <a:prstGeom prst="roundRect">
                  <a:avLst>
                    <a:gd name="adj" fmla="val 5528"/>
                  </a:avLst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09" name="四角形: 角を丸くする 108">
                  <a:extLst>
                    <a:ext uri="{FF2B5EF4-FFF2-40B4-BE49-F238E27FC236}">
                      <a16:creationId xmlns:a16="http://schemas.microsoft.com/office/drawing/2014/main" id="{2B62E574-B129-453C-AF88-FBBC2152A1A1}"/>
                    </a:ext>
                  </a:extLst>
                </p:cNvPr>
                <p:cNvSpPr/>
                <p:nvPr/>
              </p:nvSpPr>
              <p:spPr bwMode="auto">
                <a:xfrm>
                  <a:off x="6454871" y="5035762"/>
                  <a:ext cx="388842" cy="83032"/>
                </a:xfrm>
                <a:prstGeom prst="roundRect">
                  <a:avLst>
                    <a:gd name="adj" fmla="val 24189"/>
                  </a:avLst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0" name="四角形: 角を丸くする 109">
                  <a:extLst>
                    <a:ext uri="{FF2B5EF4-FFF2-40B4-BE49-F238E27FC236}">
                      <a16:creationId xmlns:a16="http://schemas.microsoft.com/office/drawing/2014/main" id="{DC955C4F-249E-4B82-9FB2-D1D9FB700DA2}"/>
                    </a:ext>
                  </a:extLst>
                </p:cNvPr>
                <p:cNvSpPr/>
                <p:nvPr/>
              </p:nvSpPr>
              <p:spPr bwMode="auto">
                <a:xfrm>
                  <a:off x="6009908" y="5260697"/>
                  <a:ext cx="1278767" cy="510570"/>
                </a:xfrm>
                <a:prstGeom prst="roundRect">
                  <a:avLst>
                    <a:gd name="adj" fmla="val 15449"/>
                  </a:avLst>
                </a:prstGeom>
                <a:solidFill>
                  <a:schemeClr val="tx1">
                    <a:alpha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1" name="四角形: 角を丸くする 110">
                  <a:extLst>
                    <a:ext uri="{FF2B5EF4-FFF2-40B4-BE49-F238E27FC236}">
                      <a16:creationId xmlns:a16="http://schemas.microsoft.com/office/drawing/2014/main" id="{404FB8B9-5C85-436B-9BD8-16A08DE6148B}"/>
                    </a:ext>
                  </a:extLst>
                </p:cNvPr>
                <p:cNvSpPr/>
                <p:nvPr/>
              </p:nvSpPr>
              <p:spPr bwMode="auto">
                <a:xfrm>
                  <a:off x="6009908" y="5213686"/>
                  <a:ext cx="1278767" cy="510570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2" name="台形 111">
                  <a:extLst>
                    <a:ext uri="{FF2B5EF4-FFF2-40B4-BE49-F238E27FC236}">
                      <a16:creationId xmlns:a16="http://schemas.microsoft.com/office/drawing/2014/main" id="{A12C6F14-93AB-4D44-A87B-37A38173EEAB}"/>
                    </a:ext>
                  </a:extLst>
                </p:cNvPr>
                <p:cNvSpPr/>
                <p:nvPr/>
              </p:nvSpPr>
              <p:spPr bwMode="auto">
                <a:xfrm rot="10800000">
                  <a:off x="6266015" y="5788830"/>
                  <a:ext cx="113222" cy="109479"/>
                </a:xfrm>
                <a:prstGeom prst="trapezoid">
                  <a:avLst>
                    <a:gd name="adj" fmla="val 2920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3" name="台形 112">
                  <a:extLst>
                    <a:ext uri="{FF2B5EF4-FFF2-40B4-BE49-F238E27FC236}">
                      <a16:creationId xmlns:a16="http://schemas.microsoft.com/office/drawing/2014/main" id="{944A15E9-4B09-4D78-B1F3-1A1D7CA60D81}"/>
                    </a:ext>
                  </a:extLst>
                </p:cNvPr>
                <p:cNvSpPr/>
                <p:nvPr/>
              </p:nvSpPr>
              <p:spPr bwMode="auto">
                <a:xfrm rot="10800000">
                  <a:off x="6913728" y="5788830"/>
                  <a:ext cx="113222" cy="109479"/>
                </a:xfrm>
                <a:prstGeom prst="trapezoid">
                  <a:avLst>
                    <a:gd name="adj" fmla="val 2920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4" name="四角形: 角を丸くする 113">
                  <a:extLst>
                    <a:ext uri="{FF2B5EF4-FFF2-40B4-BE49-F238E27FC236}">
                      <a16:creationId xmlns:a16="http://schemas.microsoft.com/office/drawing/2014/main" id="{DF29ABF1-8E53-4C2C-9E8A-4B27DAACC6EE}"/>
                    </a:ext>
                  </a:extLst>
                </p:cNvPr>
                <p:cNvSpPr/>
                <p:nvPr/>
              </p:nvSpPr>
              <p:spPr bwMode="auto">
                <a:xfrm>
                  <a:off x="6266015" y="5581917"/>
                  <a:ext cx="113222" cy="189785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5" name="四角形: 角を丸くする 114">
                  <a:extLst>
                    <a:ext uri="{FF2B5EF4-FFF2-40B4-BE49-F238E27FC236}">
                      <a16:creationId xmlns:a16="http://schemas.microsoft.com/office/drawing/2014/main" id="{9AB3F89C-9169-4BB0-9823-CAC737FF780C}"/>
                    </a:ext>
                  </a:extLst>
                </p:cNvPr>
                <p:cNvSpPr/>
                <p:nvPr/>
              </p:nvSpPr>
              <p:spPr bwMode="auto">
                <a:xfrm>
                  <a:off x="6913728" y="5581917"/>
                  <a:ext cx="113222" cy="189785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6" name="四角形: 角を丸くする 115">
                  <a:extLst>
                    <a:ext uri="{FF2B5EF4-FFF2-40B4-BE49-F238E27FC236}">
                      <a16:creationId xmlns:a16="http://schemas.microsoft.com/office/drawing/2014/main" id="{3E2AD0A0-4E9E-4A38-9AD9-FFC0909EBD3B}"/>
                    </a:ext>
                  </a:extLst>
                </p:cNvPr>
                <p:cNvSpPr/>
                <p:nvPr/>
              </p:nvSpPr>
              <p:spPr bwMode="auto">
                <a:xfrm>
                  <a:off x="6246846" y="5741384"/>
                  <a:ext cx="151560" cy="77764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117" name="四角形: 角を丸くする 116">
                  <a:extLst>
                    <a:ext uri="{FF2B5EF4-FFF2-40B4-BE49-F238E27FC236}">
                      <a16:creationId xmlns:a16="http://schemas.microsoft.com/office/drawing/2014/main" id="{38F55DEA-70F5-4AE4-8828-8A179910FB58}"/>
                    </a:ext>
                  </a:extLst>
                </p:cNvPr>
                <p:cNvSpPr/>
                <p:nvPr/>
              </p:nvSpPr>
              <p:spPr bwMode="auto">
                <a:xfrm>
                  <a:off x="6894559" y="5741384"/>
                  <a:ext cx="151560" cy="77764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CC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1138C2C9-34C0-4AFA-A3A9-B1F86F7D0107}"/>
                  </a:ext>
                </a:extLst>
              </p:cNvPr>
              <p:cNvSpPr/>
              <p:nvPr/>
            </p:nvSpPr>
            <p:spPr bwMode="auto">
              <a:xfrm rot="9000000" flipH="1">
                <a:off x="-2302215" y="1080743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4" name="台形 229">
                <a:extLst>
                  <a:ext uri="{FF2B5EF4-FFF2-40B4-BE49-F238E27FC236}">
                    <a16:creationId xmlns:a16="http://schemas.microsoft.com/office/drawing/2014/main" id="{5031C029-706A-449C-AE05-2B21A8726AD4}"/>
                  </a:ext>
                </a:extLst>
              </p:cNvPr>
              <p:cNvSpPr/>
              <p:nvPr/>
            </p:nvSpPr>
            <p:spPr bwMode="auto">
              <a:xfrm rot="20478966" flipH="1">
                <a:off x="-2506731" y="356861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95" name="台形 94">
                <a:extLst>
                  <a:ext uri="{FF2B5EF4-FFF2-40B4-BE49-F238E27FC236}">
                    <a16:creationId xmlns:a16="http://schemas.microsoft.com/office/drawing/2014/main" id="{BF39CC1E-908C-4198-B8BE-231AF26B70AA}"/>
                  </a:ext>
                </a:extLst>
              </p:cNvPr>
              <p:cNvSpPr/>
              <p:nvPr/>
            </p:nvSpPr>
            <p:spPr bwMode="auto">
              <a:xfrm rot="20478966" flipH="1">
                <a:off x="-2423215" y="988905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B437453-3A05-45A1-A0E8-7E61320CC187}"/>
                  </a:ext>
                </a:extLst>
              </p:cNvPr>
              <p:cNvGrpSpPr/>
              <p:nvPr/>
            </p:nvGrpSpPr>
            <p:grpSpPr>
              <a:xfrm>
                <a:off x="-2538077" y="-2548778"/>
                <a:ext cx="947992" cy="2177425"/>
                <a:chOff x="-2538077" y="-2548778"/>
                <a:chExt cx="947992" cy="2177425"/>
              </a:xfrm>
            </p:grpSpPr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B21F9B60-29F7-4758-A0A4-5792524F7AED}"/>
                    </a:ext>
                  </a:extLst>
                </p:cNvPr>
                <p:cNvGrpSpPr/>
                <p:nvPr/>
              </p:nvGrpSpPr>
              <p:grpSpPr>
                <a:xfrm>
                  <a:off x="-2526577" y="-1319762"/>
                  <a:ext cx="898298" cy="948409"/>
                  <a:chOff x="-742881" y="-1319762"/>
                  <a:chExt cx="898298" cy="948409"/>
                </a:xfrm>
              </p:grpSpPr>
              <p:sp>
                <p:nvSpPr>
                  <p:cNvPr id="103" name="四角形: 角を丸くする 102">
                    <a:extLst>
                      <a:ext uri="{FF2B5EF4-FFF2-40B4-BE49-F238E27FC236}">
                        <a16:creationId xmlns:a16="http://schemas.microsoft.com/office/drawing/2014/main" id="{97364780-1DBF-47FD-8D67-563BE3A31FF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42881" y="-1263650"/>
                    <a:ext cx="660506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4" name="四角形: 角を丸くする 103">
                    <a:extLst>
                      <a:ext uri="{FF2B5EF4-FFF2-40B4-BE49-F238E27FC236}">
                        <a16:creationId xmlns:a16="http://schemas.microsoft.com/office/drawing/2014/main" id="{4C0B8010-737D-4754-85CA-4764F06FC5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61416" y="-1319762"/>
                    <a:ext cx="764107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5" name="四角形: 角を丸くする 104">
                    <a:extLst>
                      <a:ext uri="{FF2B5EF4-FFF2-40B4-BE49-F238E27FC236}">
                        <a16:creationId xmlns:a16="http://schemas.microsoft.com/office/drawing/2014/main" id="{F6266D5C-0176-4B02-A898-817C0DC88D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08690" y="-1319762"/>
                    <a:ext cx="764107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6" name="四角形: 角を丸くする 105">
                    <a:extLst>
                      <a:ext uri="{FF2B5EF4-FFF2-40B4-BE49-F238E27FC236}">
                        <a16:creationId xmlns:a16="http://schemas.microsoft.com/office/drawing/2014/main" id="{8492419F-D3A7-4052-9855-243C8632BC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0055" y="-1262742"/>
                    <a:ext cx="653922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955D94C8-7809-48FF-8860-3B98C2194C81}"/>
                    </a:ext>
                  </a:extLst>
                </p:cNvPr>
                <p:cNvSpPr/>
                <p:nvPr/>
              </p:nvSpPr>
              <p:spPr bwMode="auto">
                <a:xfrm rot="9000000">
                  <a:off x="-2538077" y="-2548778"/>
                  <a:ext cx="613628" cy="1779809"/>
                </a:xfrm>
                <a:prstGeom prst="moon">
                  <a:avLst>
                    <a:gd name="adj" fmla="val 39517"/>
                  </a:avLst>
                </a:prstGeom>
                <a:solidFill>
                  <a:schemeClr val="bg2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99" name="グループ化 98">
                  <a:extLst>
                    <a:ext uri="{FF2B5EF4-FFF2-40B4-BE49-F238E27FC236}">
                      <a16:creationId xmlns:a16="http://schemas.microsoft.com/office/drawing/2014/main" id="{A76FD6E5-B151-46DE-BFE6-9232498AD8AE}"/>
                    </a:ext>
                  </a:extLst>
                </p:cNvPr>
                <p:cNvGrpSpPr/>
                <p:nvPr/>
              </p:nvGrpSpPr>
              <p:grpSpPr>
                <a:xfrm>
                  <a:off x="-2228862" y="-1248423"/>
                  <a:ext cx="638777" cy="797256"/>
                  <a:chOff x="-445166" y="-1248423"/>
                  <a:chExt cx="638777" cy="797256"/>
                </a:xfrm>
              </p:grpSpPr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D16E163A-E98B-426E-A83D-B9AC89D390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638777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E3B9676E-5DFE-467E-B9C9-092C31FF0B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48519" y="-1187450"/>
                    <a:ext cx="53095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02" name="テキスト ボックス 101">
                    <a:extLst>
                      <a:ext uri="{FF2B5EF4-FFF2-40B4-BE49-F238E27FC236}">
                        <a16:creationId xmlns:a16="http://schemas.microsoft.com/office/drawing/2014/main" id="{5D4A8C32-C8AD-49E1-A000-462337FEBDB9}"/>
                      </a:ext>
                    </a:extLst>
                  </p:cNvPr>
                  <p:cNvSpPr txBox="1"/>
                  <p:nvPr/>
                </p:nvSpPr>
                <p:spPr>
                  <a:xfrm>
                    <a:off x="-159093" y="-1063187"/>
                    <a:ext cx="258487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85" name="グループ化 84">
              <a:extLst>
                <a:ext uri="{FF2B5EF4-FFF2-40B4-BE49-F238E27FC236}">
                  <a16:creationId xmlns:a16="http://schemas.microsoft.com/office/drawing/2014/main" id="{497A13BE-8B9D-4390-BCA2-B00FB65EA69F}"/>
                </a:ext>
              </a:extLst>
            </p:cNvPr>
            <p:cNvGrpSpPr/>
            <p:nvPr/>
          </p:nvGrpSpPr>
          <p:grpSpPr>
            <a:xfrm>
              <a:off x="-3959159" y="-2591931"/>
              <a:ext cx="1236942" cy="962964"/>
              <a:chOff x="-3348509" y="-2595409"/>
              <a:chExt cx="1236942" cy="962964"/>
            </a:xfrm>
          </p:grpSpPr>
          <p:sp>
            <p:nvSpPr>
              <p:cNvPr id="86" name="テキスト ボックス 85">
                <a:extLst>
                  <a:ext uri="{FF2B5EF4-FFF2-40B4-BE49-F238E27FC236}">
                    <a16:creationId xmlns:a16="http://schemas.microsoft.com/office/drawing/2014/main" id="{CFEE1351-D600-461C-826B-7832D02AB581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87" name="テキスト ボックス 86">
                <a:extLst>
                  <a:ext uri="{FF2B5EF4-FFF2-40B4-BE49-F238E27FC236}">
                    <a16:creationId xmlns:a16="http://schemas.microsoft.com/office/drawing/2014/main" id="{CF55B29F-057B-4731-8D6A-F363600F1C2E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88" name="テキスト ボックス 87">
                <a:extLst>
                  <a:ext uri="{FF2B5EF4-FFF2-40B4-BE49-F238E27FC236}">
                    <a16:creationId xmlns:a16="http://schemas.microsoft.com/office/drawing/2014/main" id="{4A6A0091-6BD5-4AF6-B7BD-EC461623179A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8BBF61AA-365E-4491-9F84-9BE2CCA3DAF1}"/>
              </a:ext>
            </a:extLst>
          </p:cNvPr>
          <p:cNvGrpSpPr>
            <a:grpSpLocks noChangeAspect="1"/>
          </p:cNvGrpSpPr>
          <p:nvPr/>
        </p:nvGrpSpPr>
        <p:grpSpPr>
          <a:xfrm>
            <a:off x="588864" y="2719459"/>
            <a:ext cx="1245562" cy="1679294"/>
            <a:chOff x="6271076" y="-2401992"/>
            <a:chExt cx="3558749" cy="4797982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02614F09-00DE-43D4-855B-51C6B141EE53}"/>
                </a:ext>
              </a:extLst>
            </p:cNvPr>
            <p:cNvGrpSpPr/>
            <p:nvPr/>
          </p:nvGrpSpPr>
          <p:grpSpPr>
            <a:xfrm>
              <a:off x="6271076" y="-2401992"/>
              <a:ext cx="3558749" cy="4797982"/>
              <a:chOff x="6271076" y="-2401992"/>
              <a:chExt cx="3558749" cy="4797982"/>
            </a:xfrm>
          </p:grpSpPr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BCC937FD-C037-4D74-BFC2-08037F0CF5E5}"/>
                  </a:ext>
                </a:extLst>
              </p:cNvPr>
              <p:cNvSpPr/>
              <p:nvPr/>
            </p:nvSpPr>
            <p:spPr bwMode="auto">
              <a:xfrm>
                <a:off x="79701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3" name="フリーフォーム: 図形 152">
                <a:extLst>
                  <a:ext uri="{FF2B5EF4-FFF2-40B4-BE49-F238E27FC236}">
                    <a16:creationId xmlns:a16="http://schemas.microsoft.com/office/drawing/2014/main" id="{B958C112-8A99-4653-8801-CDB67A18EE7D}"/>
                  </a:ext>
                </a:extLst>
              </p:cNvPr>
              <p:cNvSpPr/>
              <p:nvPr/>
            </p:nvSpPr>
            <p:spPr bwMode="auto">
              <a:xfrm flipH="1">
                <a:off x="62710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281B9D2A-60E9-4DE5-B114-72C9DDBD8DAE}"/>
                  </a:ext>
                </a:extLst>
              </p:cNvPr>
              <p:cNvSpPr/>
              <p:nvPr/>
            </p:nvSpPr>
            <p:spPr bwMode="auto">
              <a:xfrm rot="7626083">
                <a:off x="7158649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5" name="台形 154">
                <a:extLst>
                  <a:ext uri="{FF2B5EF4-FFF2-40B4-BE49-F238E27FC236}">
                    <a16:creationId xmlns:a16="http://schemas.microsoft.com/office/drawing/2014/main" id="{8683955D-7F37-485E-A034-0F611689288F}"/>
                  </a:ext>
                </a:extLst>
              </p:cNvPr>
              <p:cNvSpPr/>
              <p:nvPr/>
            </p:nvSpPr>
            <p:spPr bwMode="auto">
              <a:xfrm rot="13973917" flipH="1">
                <a:off x="8507897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EA6A8862-68FB-446F-9EBD-D1EC28BEAF1A}"/>
                  </a:ext>
                </a:extLst>
              </p:cNvPr>
              <p:cNvSpPr/>
              <p:nvPr/>
            </p:nvSpPr>
            <p:spPr bwMode="auto">
              <a:xfrm>
                <a:off x="6773554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F8F993AC-0762-4D5C-97A5-F6DA4E68DD36}"/>
                  </a:ext>
                </a:extLst>
              </p:cNvPr>
              <p:cNvSpPr/>
              <p:nvPr/>
            </p:nvSpPr>
            <p:spPr bwMode="auto">
              <a:xfrm>
                <a:off x="7127042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692C148D-8A97-4892-A7C1-E3C1521A23A4}"/>
                  </a:ext>
                </a:extLst>
              </p:cNvPr>
              <p:cNvSpPr/>
              <p:nvPr/>
            </p:nvSpPr>
            <p:spPr bwMode="auto">
              <a:xfrm rot="20700000">
                <a:off x="67066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59" name="四角形: 角を丸くする 158">
                <a:extLst>
                  <a:ext uri="{FF2B5EF4-FFF2-40B4-BE49-F238E27FC236}">
                    <a16:creationId xmlns:a16="http://schemas.microsoft.com/office/drawing/2014/main" id="{7872947E-2400-4963-AC4C-052E87FC74E3}"/>
                  </a:ext>
                </a:extLst>
              </p:cNvPr>
              <p:cNvSpPr/>
              <p:nvPr/>
            </p:nvSpPr>
            <p:spPr bwMode="auto">
              <a:xfrm flipH="1">
                <a:off x="81355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40832E1E-92F8-4A54-9E6F-7187239FE2A5}"/>
                  </a:ext>
                </a:extLst>
              </p:cNvPr>
              <p:cNvSpPr/>
              <p:nvPr/>
            </p:nvSpPr>
            <p:spPr bwMode="auto">
              <a:xfrm flipH="1">
                <a:off x="81262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1D19E7AA-C259-4007-A470-6C94301744C7}"/>
                  </a:ext>
                </a:extLst>
              </p:cNvPr>
              <p:cNvSpPr/>
              <p:nvPr/>
            </p:nvSpPr>
            <p:spPr bwMode="auto">
              <a:xfrm>
                <a:off x="77568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F6CC9411-3113-43F0-8697-AC3B0670E2FD}"/>
                  </a:ext>
                </a:extLst>
              </p:cNvPr>
              <p:cNvSpPr/>
              <p:nvPr/>
            </p:nvSpPr>
            <p:spPr bwMode="auto">
              <a:xfrm>
                <a:off x="74531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3" name="台形 162">
                <a:extLst>
                  <a:ext uri="{FF2B5EF4-FFF2-40B4-BE49-F238E27FC236}">
                    <a16:creationId xmlns:a16="http://schemas.microsoft.com/office/drawing/2014/main" id="{F6AF62B9-2A69-412F-84C1-17A40CF3BE0F}"/>
                  </a:ext>
                </a:extLst>
              </p:cNvPr>
              <p:cNvSpPr/>
              <p:nvPr/>
            </p:nvSpPr>
            <p:spPr bwMode="auto">
              <a:xfrm rot="10800000" flipV="1">
                <a:off x="75349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4" name="四角形: 上の 2 つの角を丸める 163">
                <a:extLst>
                  <a:ext uri="{FF2B5EF4-FFF2-40B4-BE49-F238E27FC236}">
                    <a16:creationId xmlns:a16="http://schemas.microsoft.com/office/drawing/2014/main" id="{9B0FAB4B-E527-4BBA-8F91-C4CDAC5A5FBF}"/>
                  </a:ext>
                </a:extLst>
              </p:cNvPr>
              <p:cNvSpPr/>
              <p:nvPr/>
            </p:nvSpPr>
            <p:spPr bwMode="auto">
              <a:xfrm>
                <a:off x="75574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5" name="楕円 164">
                <a:extLst>
                  <a:ext uri="{FF2B5EF4-FFF2-40B4-BE49-F238E27FC236}">
                    <a16:creationId xmlns:a16="http://schemas.microsoft.com/office/drawing/2014/main" id="{2FBB3AAB-16E3-470A-9D2A-11DDE4073493}"/>
                  </a:ext>
                </a:extLst>
              </p:cNvPr>
              <p:cNvSpPr/>
              <p:nvPr/>
            </p:nvSpPr>
            <p:spPr bwMode="auto">
              <a:xfrm>
                <a:off x="77079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6" name="楕円 165">
                <a:extLst>
                  <a:ext uri="{FF2B5EF4-FFF2-40B4-BE49-F238E27FC236}">
                    <a16:creationId xmlns:a16="http://schemas.microsoft.com/office/drawing/2014/main" id="{8C2A0DF2-0D8C-47A5-89F5-559532B66581}"/>
                  </a:ext>
                </a:extLst>
              </p:cNvPr>
              <p:cNvSpPr/>
              <p:nvPr/>
            </p:nvSpPr>
            <p:spPr bwMode="auto">
              <a:xfrm>
                <a:off x="77936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ECC6022B-E164-4D98-9A00-027E9A62A156}"/>
                  </a:ext>
                </a:extLst>
              </p:cNvPr>
              <p:cNvSpPr/>
              <p:nvPr/>
            </p:nvSpPr>
            <p:spPr bwMode="auto">
              <a:xfrm rot="10800000">
                <a:off x="75970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27A87249-D487-42EE-AE3D-6CFC6EACB6D4}"/>
                  </a:ext>
                </a:extLst>
              </p:cNvPr>
              <p:cNvSpPr/>
              <p:nvPr/>
            </p:nvSpPr>
            <p:spPr bwMode="auto">
              <a:xfrm>
                <a:off x="78386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69" name="台形 168">
                <a:extLst>
                  <a:ext uri="{FF2B5EF4-FFF2-40B4-BE49-F238E27FC236}">
                    <a16:creationId xmlns:a16="http://schemas.microsoft.com/office/drawing/2014/main" id="{8E828E5B-999A-496E-B0C5-236337E175E7}"/>
                  </a:ext>
                </a:extLst>
              </p:cNvPr>
              <p:cNvSpPr/>
              <p:nvPr/>
            </p:nvSpPr>
            <p:spPr bwMode="auto">
              <a:xfrm rot="10800000">
                <a:off x="79243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70" name="グループ化 169">
                <a:extLst>
                  <a:ext uri="{FF2B5EF4-FFF2-40B4-BE49-F238E27FC236}">
                    <a16:creationId xmlns:a16="http://schemas.microsoft.com/office/drawing/2014/main" id="{698EB10B-F540-4964-934E-03DD390C723D}"/>
                  </a:ext>
                </a:extLst>
              </p:cNvPr>
              <p:cNvGrpSpPr/>
              <p:nvPr/>
            </p:nvGrpSpPr>
            <p:grpSpPr>
              <a:xfrm rot="900000">
                <a:off x="78703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18" name="楕円 50">
                  <a:extLst>
                    <a:ext uri="{FF2B5EF4-FFF2-40B4-BE49-F238E27FC236}">
                      <a16:creationId xmlns:a16="http://schemas.microsoft.com/office/drawing/2014/main" id="{765914C4-3AA5-423F-B374-F5AAFD2ECCC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219" name="楕円 50">
                  <a:extLst>
                    <a:ext uri="{FF2B5EF4-FFF2-40B4-BE49-F238E27FC236}">
                      <a16:creationId xmlns:a16="http://schemas.microsoft.com/office/drawing/2014/main" id="{4E08BCF0-58CE-41B7-900B-C43C7FA81307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71" name="楕円 170">
                <a:extLst>
                  <a:ext uri="{FF2B5EF4-FFF2-40B4-BE49-F238E27FC236}">
                    <a16:creationId xmlns:a16="http://schemas.microsoft.com/office/drawing/2014/main" id="{BFF2036F-9279-4183-9116-881AC18F11B5}"/>
                  </a:ext>
                </a:extLst>
              </p:cNvPr>
              <p:cNvSpPr/>
              <p:nvPr/>
            </p:nvSpPr>
            <p:spPr bwMode="auto">
              <a:xfrm rot="900000" flipH="1">
                <a:off x="88210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77282D2B-9419-4E14-AC72-434D28F63646}"/>
                  </a:ext>
                </a:extLst>
              </p:cNvPr>
              <p:cNvSpPr/>
              <p:nvPr/>
            </p:nvSpPr>
            <p:spPr bwMode="auto">
              <a:xfrm>
                <a:off x="6872904" y="-219003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3" name="月 172">
                <a:extLst>
                  <a:ext uri="{FF2B5EF4-FFF2-40B4-BE49-F238E27FC236}">
                    <a16:creationId xmlns:a16="http://schemas.microsoft.com/office/drawing/2014/main" id="{BB4FC4AA-0FB3-4061-A846-56994C150CD3}"/>
                  </a:ext>
                </a:extLst>
              </p:cNvPr>
              <p:cNvSpPr/>
              <p:nvPr/>
            </p:nvSpPr>
            <p:spPr bwMode="auto">
              <a:xfrm rot="5400000">
                <a:off x="7287177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0CDE5340-C995-4AF7-955F-0F43EAA29434}"/>
                  </a:ext>
                </a:extLst>
              </p:cNvPr>
              <p:cNvSpPr/>
              <p:nvPr/>
            </p:nvSpPr>
            <p:spPr bwMode="auto">
              <a:xfrm rot="16200000" flipH="1">
                <a:off x="8563246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31179807-E591-4662-A3AE-B2FC56B83788}"/>
                  </a:ext>
                </a:extLst>
              </p:cNvPr>
              <p:cNvSpPr/>
              <p:nvPr/>
            </p:nvSpPr>
            <p:spPr bwMode="auto">
              <a:xfrm>
                <a:off x="7599836" y="-371352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6" name="楕円 175">
                <a:extLst>
                  <a:ext uri="{FF2B5EF4-FFF2-40B4-BE49-F238E27FC236}">
                    <a16:creationId xmlns:a16="http://schemas.microsoft.com/office/drawing/2014/main" id="{2ED8BABA-70D5-4787-A143-278CE891F72C}"/>
                  </a:ext>
                </a:extLst>
              </p:cNvPr>
              <p:cNvSpPr/>
              <p:nvPr/>
            </p:nvSpPr>
            <p:spPr bwMode="auto">
              <a:xfrm>
                <a:off x="7904756" y="-541267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7" name="楕円 176">
                <a:extLst>
                  <a:ext uri="{FF2B5EF4-FFF2-40B4-BE49-F238E27FC236}">
                    <a16:creationId xmlns:a16="http://schemas.microsoft.com/office/drawing/2014/main" id="{786D7CA7-500C-43BD-BDC5-57703CC8BE70}"/>
                  </a:ext>
                </a:extLst>
              </p:cNvPr>
              <p:cNvSpPr/>
              <p:nvPr/>
            </p:nvSpPr>
            <p:spPr bwMode="auto">
              <a:xfrm>
                <a:off x="70847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268B330A-F4FB-473F-839E-077A64AA9D9A}"/>
                  </a:ext>
                </a:extLst>
              </p:cNvPr>
              <p:cNvSpPr/>
              <p:nvPr/>
            </p:nvSpPr>
            <p:spPr bwMode="auto">
              <a:xfrm>
                <a:off x="85833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79" name="四角形: 角を丸くする 178">
                <a:extLst>
                  <a:ext uri="{FF2B5EF4-FFF2-40B4-BE49-F238E27FC236}">
                    <a16:creationId xmlns:a16="http://schemas.microsoft.com/office/drawing/2014/main" id="{990130F1-05C4-4DDE-B185-C0024B295D9F}"/>
                  </a:ext>
                </a:extLst>
              </p:cNvPr>
              <p:cNvSpPr/>
              <p:nvPr/>
            </p:nvSpPr>
            <p:spPr bwMode="auto">
              <a:xfrm flipH="1">
                <a:off x="81355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0" name="四角形: 角を丸くする 179">
                <a:extLst>
                  <a:ext uri="{FF2B5EF4-FFF2-40B4-BE49-F238E27FC236}">
                    <a16:creationId xmlns:a16="http://schemas.microsoft.com/office/drawing/2014/main" id="{4E6B8B3B-F613-4490-95B3-82C65C469E30}"/>
                  </a:ext>
                </a:extLst>
              </p:cNvPr>
              <p:cNvSpPr/>
              <p:nvPr/>
            </p:nvSpPr>
            <p:spPr bwMode="auto">
              <a:xfrm>
                <a:off x="77568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181" name="グループ化 180">
                <a:extLst>
                  <a:ext uri="{FF2B5EF4-FFF2-40B4-BE49-F238E27FC236}">
                    <a16:creationId xmlns:a16="http://schemas.microsoft.com/office/drawing/2014/main" id="{DCE36164-200B-4200-98BE-E5A449037F7A}"/>
                  </a:ext>
                </a:extLst>
              </p:cNvPr>
              <p:cNvGrpSpPr/>
              <p:nvPr/>
            </p:nvGrpSpPr>
            <p:grpSpPr>
              <a:xfrm rot="20700000">
                <a:off x="80089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216" name="楕円 50">
                  <a:extLst>
                    <a:ext uri="{FF2B5EF4-FFF2-40B4-BE49-F238E27FC236}">
                      <a16:creationId xmlns:a16="http://schemas.microsoft.com/office/drawing/2014/main" id="{18128DCF-3B4C-43C1-8057-C90E6F620DB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217" name="楕円 50">
                  <a:extLst>
                    <a:ext uri="{FF2B5EF4-FFF2-40B4-BE49-F238E27FC236}">
                      <a16:creationId xmlns:a16="http://schemas.microsoft.com/office/drawing/2014/main" id="{4DF64F77-4F06-4EFA-8B00-BC10F719DE14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182" name="楕円 181">
                <a:extLst>
                  <a:ext uri="{FF2B5EF4-FFF2-40B4-BE49-F238E27FC236}">
                    <a16:creationId xmlns:a16="http://schemas.microsoft.com/office/drawing/2014/main" id="{FECC207F-843A-4A57-99D6-329BBD5CC950}"/>
                  </a:ext>
                </a:extLst>
              </p:cNvPr>
              <p:cNvSpPr/>
              <p:nvPr/>
            </p:nvSpPr>
            <p:spPr bwMode="auto">
              <a:xfrm>
                <a:off x="79208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020AF4AE-ACA8-4134-8283-888D2FE696E8}"/>
                  </a:ext>
                </a:extLst>
              </p:cNvPr>
              <p:cNvSpPr/>
              <p:nvPr/>
            </p:nvSpPr>
            <p:spPr bwMode="auto">
              <a:xfrm rot="5400000" flipH="1">
                <a:off x="8594941" y="-1453668"/>
                <a:ext cx="170590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2AB6075D-447E-4546-91EF-E6ED8D3F05BA}"/>
                  </a:ext>
                </a:extLst>
              </p:cNvPr>
              <p:cNvSpPr/>
              <p:nvPr/>
            </p:nvSpPr>
            <p:spPr bwMode="auto">
              <a:xfrm rot="16200000">
                <a:off x="7276848" y="-1453669"/>
                <a:ext cx="170588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C009A45C-4DC2-4FF4-A00C-0B90B98798B9}"/>
                  </a:ext>
                </a:extLst>
              </p:cNvPr>
              <p:cNvSpPr/>
              <p:nvPr/>
            </p:nvSpPr>
            <p:spPr bwMode="auto">
              <a:xfrm>
                <a:off x="6744889" y="-2401992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58B13FFE-9D0D-419F-B7A7-D7AF10C8F282}"/>
                  </a:ext>
                </a:extLst>
              </p:cNvPr>
              <p:cNvGrpSpPr/>
              <p:nvPr/>
            </p:nvGrpSpPr>
            <p:grpSpPr>
              <a:xfrm>
                <a:off x="6435735" y="-1448088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205" name="四角形: 角を丸くする 204">
                  <a:extLst>
                    <a:ext uri="{FF2B5EF4-FFF2-40B4-BE49-F238E27FC236}">
                      <a16:creationId xmlns:a16="http://schemas.microsoft.com/office/drawing/2014/main" id="{46856C31-70A5-4D46-B088-D34986699A51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06" name="グループ化 205">
                  <a:extLst>
                    <a:ext uri="{FF2B5EF4-FFF2-40B4-BE49-F238E27FC236}">
                      <a16:creationId xmlns:a16="http://schemas.microsoft.com/office/drawing/2014/main" id="{CBE1E11E-EA7B-4EEA-8CEE-FF9C8F230D0D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207" name="グループ化 206">
                    <a:extLst>
                      <a:ext uri="{FF2B5EF4-FFF2-40B4-BE49-F238E27FC236}">
                        <a16:creationId xmlns:a16="http://schemas.microsoft.com/office/drawing/2014/main" id="{CACD22DF-CB1D-4473-8060-15F239CEC5F9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212" name="四角形: 角を丸くする 211">
                      <a:extLst>
                        <a:ext uri="{FF2B5EF4-FFF2-40B4-BE49-F238E27FC236}">
                          <a16:creationId xmlns:a16="http://schemas.microsoft.com/office/drawing/2014/main" id="{8868DB04-A6FE-4EB1-A36A-F63117A7513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3" name="四角形: 角を丸くする 212">
                      <a:extLst>
                        <a:ext uri="{FF2B5EF4-FFF2-40B4-BE49-F238E27FC236}">
                          <a16:creationId xmlns:a16="http://schemas.microsoft.com/office/drawing/2014/main" id="{C50CEA16-6108-4F0F-B053-0676480CFFB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14" name="四角形: 角を丸くする 213">
                      <a:extLst>
                        <a:ext uri="{FF2B5EF4-FFF2-40B4-BE49-F238E27FC236}">
                          <a16:creationId xmlns:a16="http://schemas.microsoft.com/office/drawing/2014/main" id="{A3042824-6776-4738-B35B-78FD7BE4F9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5" name="四角形: 角を丸くする 214">
                      <a:extLst>
                        <a:ext uri="{FF2B5EF4-FFF2-40B4-BE49-F238E27FC236}">
                          <a16:creationId xmlns:a16="http://schemas.microsoft.com/office/drawing/2014/main" id="{D0ED2208-D5DE-41CB-84AD-9CE5C7BE47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208" name="グループ化 207">
                    <a:extLst>
                      <a:ext uri="{FF2B5EF4-FFF2-40B4-BE49-F238E27FC236}">
                        <a16:creationId xmlns:a16="http://schemas.microsoft.com/office/drawing/2014/main" id="{F3564457-B9D2-4165-AD92-7630D6AA49A4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209" name="楕円 208">
                      <a:extLst>
                        <a:ext uri="{FF2B5EF4-FFF2-40B4-BE49-F238E27FC236}">
                          <a16:creationId xmlns:a16="http://schemas.microsoft.com/office/drawing/2014/main" id="{49EF030B-D9CF-4A70-8185-6C69BA4B0B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0" name="楕円 209">
                      <a:extLst>
                        <a:ext uri="{FF2B5EF4-FFF2-40B4-BE49-F238E27FC236}">
                          <a16:creationId xmlns:a16="http://schemas.microsoft.com/office/drawing/2014/main" id="{F3309ACE-E33B-459C-A5BB-4DFB1D456BBA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11" name="テキスト ボックス 210">
                      <a:extLst>
                        <a:ext uri="{FF2B5EF4-FFF2-40B4-BE49-F238E27FC236}">
                          <a16:creationId xmlns:a16="http://schemas.microsoft.com/office/drawing/2014/main" id="{B69FC23F-2E35-45B3-B17C-0C1F08EF4666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187" name="グループ化 186">
                <a:extLst>
                  <a:ext uri="{FF2B5EF4-FFF2-40B4-BE49-F238E27FC236}">
                    <a16:creationId xmlns:a16="http://schemas.microsoft.com/office/drawing/2014/main" id="{B89FE084-C2AD-4181-813D-BEF143ADF0A8}"/>
                  </a:ext>
                </a:extLst>
              </p:cNvPr>
              <p:cNvGrpSpPr/>
              <p:nvPr/>
            </p:nvGrpSpPr>
            <p:grpSpPr>
              <a:xfrm>
                <a:off x="9015631" y="-1448088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194" name="四角形: 角を丸くする 193">
                  <a:extLst>
                    <a:ext uri="{FF2B5EF4-FFF2-40B4-BE49-F238E27FC236}">
                      <a16:creationId xmlns:a16="http://schemas.microsoft.com/office/drawing/2014/main" id="{3D0AE1C7-43F5-43B0-A195-AEF4FF95A40E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95" name="グループ化 194">
                  <a:extLst>
                    <a:ext uri="{FF2B5EF4-FFF2-40B4-BE49-F238E27FC236}">
                      <a16:creationId xmlns:a16="http://schemas.microsoft.com/office/drawing/2014/main" id="{A9C945FB-D42E-4F08-8949-DC9913AB4AF4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196" name="グループ化 195">
                    <a:extLst>
                      <a:ext uri="{FF2B5EF4-FFF2-40B4-BE49-F238E27FC236}">
                        <a16:creationId xmlns:a16="http://schemas.microsoft.com/office/drawing/2014/main" id="{7DBE9E86-F9BB-4B58-90A4-E7D369ABBB01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201" name="四角形: 角を丸くする 200">
                      <a:extLst>
                        <a:ext uri="{FF2B5EF4-FFF2-40B4-BE49-F238E27FC236}">
                          <a16:creationId xmlns:a16="http://schemas.microsoft.com/office/drawing/2014/main" id="{D288F202-632C-4396-AB9B-B8AFF6079F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2" name="四角形: 角を丸くする 201">
                      <a:extLst>
                        <a:ext uri="{FF2B5EF4-FFF2-40B4-BE49-F238E27FC236}">
                          <a16:creationId xmlns:a16="http://schemas.microsoft.com/office/drawing/2014/main" id="{98562F7E-7E1B-479F-9D2A-5BCE695B46C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203" name="四角形: 角を丸くする 202">
                      <a:extLst>
                        <a:ext uri="{FF2B5EF4-FFF2-40B4-BE49-F238E27FC236}">
                          <a16:creationId xmlns:a16="http://schemas.microsoft.com/office/drawing/2014/main" id="{3EE17FBC-9EC9-4BAB-99BE-DE2C241E4E1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4" name="四角形: 角を丸くする 203">
                      <a:extLst>
                        <a:ext uri="{FF2B5EF4-FFF2-40B4-BE49-F238E27FC236}">
                          <a16:creationId xmlns:a16="http://schemas.microsoft.com/office/drawing/2014/main" id="{7D39C3D4-9ED1-480C-8D1C-792D0D191A5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97" name="グループ化 196">
                    <a:extLst>
                      <a:ext uri="{FF2B5EF4-FFF2-40B4-BE49-F238E27FC236}">
                        <a16:creationId xmlns:a16="http://schemas.microsoft.com/office/drawing/2014/main" id="{746B6B36-C161-498D-A7B3-A00C16492732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198" name="楕円 197">
                      <a:extLst>
                        <a:ext uri="{FF2B5EF4-FFF2-40B4-BE49-F238E27FC236}">
                          <a16:creationId xmlns:a16="http://schemas.microsoft.com/office/drawing/2014/main" id="{7591ABA8-4D51-42B6-BF85-9C121DFA9737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99" name="楕円 198">
                      <a:extLst>
                        <a:ext uri="{FF2B5EF4-FFF2-40B4-BE49-F238E27FC236}">
                          <a16:creationId xmlns:a16="http://schemas.microsoft.com/office/drawing/2014/main" id="{A4CD1898-AD88-4A7D-A537-E4B2EB237E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00" name="テキスト ボックス 199">
                      <a:extLst>
                        <a:ext uri="{FF2B5EF4-FFF2-40B4-BE49-F238E27FC236}">
                          <a16:creationId xmlns:a16="http://schemas.microsoft.com/office/drawing/2014/main" id="{C1CA8080-5027-4095-BE18-CDCE1E16570C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188" name="グループ化 187">
                <a:extLst>
                  <a:ext uri="{FF2B5EF4-FFF2-40B4-BE49-F238E27FC236}">
                    <a16:creationId xmlns:a16="http://schemas.microsoft.com/office/drawing/2014/main" id="{A49FA954-DD26-4B87-804D-86AAA601FC36}"/>
                  </a:ext>
                </a:extLst>
              </p:cNvPr>
              <p:cNvGrpSpPr/>
              <p:nvPr/>
            </p:nvGrpSpPr>
            <p:grpSpPr>
              <a:xfrm>
                <a:off x="6555918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192" name="フリーフォーム: 図形 191">
                  <a:extLst>
                    <a:ext uri="{FF2B5EF4-FFF2-40B4-BE49-F238E27FC236}">
                      <a16:creationId xmlns:a16="http://schemas.microsoft.com/office/drawing/2014/main" id="{E26C0AC9-F1B2-48B8-9660-A8CC904DA85E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3" name="台形 192">
                  <a:extLst>
                    <a:ext uri="{FF2B5EF4-FFF2-40B4-BE49-F238E27FC236}">
                      <a16:creationId xmlns:a16="http://schemas.microsoft.com/office/drawing/2014/main" id="{2D70E143-2599-4BB4-B6E7-621E35D56B4C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89" name="グループ化 188">
                <a:extLst>
                  <a:ext uri="{FF2B5EF4-FFF2-40B4-BE49-F238E27FC236}">
                    <a16:creationId xmlns:a16="http://schemas.microsoft.com/office/drawing/2014/main" id="{D3D55E08-550A-4F5B-8A26-47B055F9D2D0}"/>
                  </a:ext>
                </a:extLst>
              </p:cNvPr>
              <p:cNvGrpSpPr/>
              <p:nvPr/>
            </p:nvGrpSpPr>
            <p:grpSpPr>
              <a:xfrm flipH="1">
                <a:off x="8876972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190" name="フリーフォーム: 図形 189">
                  <a:extLst>
                    <a:ext uri="{FF2B5EF4-FFF2-40B4-BE49-F238E27FC236}">
                      <a16:creationId xmlns:a16="http://schemas.microsoft.com/office/drawing/2014/main" id="{7A0C5B9C-8C88-484C-9F49-9C8DD03B9840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91" name="台形 190">
                  <a:extLst>
                    <a:ext uri="{FF2B5EF4-FFF2-40B4-BE49-F238E27FC236}">
                      <a16:creationId xmlns:a16="http://schemas.microsoft.com/office/drawing/2014/main" id="{708A62AA-FF80-4180-A031-4359C866AAE5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49" name="テキスト ボックス 148">
              <a:extLst>
                <a:ext uri="{FF2B5EF4-FFF2-40B4-BE49-F238E27FC236}">
                  <a16:creationId xmlns:a16="http://schemas.microsoft.com/office/drawing/2014/main" id="{FBAB1397-CF3D-4B2F-BD24-5A19FADFD678}"/>
                </a:ext>
              </a:extLst>
            </p:cNvPr>
            <p:cNvSpPr txBox="1"/>
            <p:nvPr/>
          </p:nvSpPr>
          <p:spPr>
            <a:xfrm rot="20700000">
              <a:off x="8662536" y="1208431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5884853D-B73F-4010-8700-1CF766621258}"/>
                </a:ext>
              </a:extLst>
            </p:cNvPr>
            <p:cNvSpPr txBox="1"/>
            <p:nvPr/>
          </p:nvSpPr>
          <p:spPr>
            <a:xfrm rot="900000">
              <a:off x="7192035" y="1834787"/>
              <a:ext cx="317794" cy="308686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5453FD95-0E33-4293-87EB-22AE1ED5B6FF}"/>
                </a:ext>
              </a:extLst>
            </p:cNvPr>
            <p:cNvSpPr txBox="1"/>
            <p:nvPr/>
          </p:nvSpPr>
          <p:spPr>
            <a:xfrm rot="20711779">
              <a:off x="6881869" y="596459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220" name="グループ化 219">
            <a:extLst>
              <a:ext uri="{FF2B5EF4-FFF2-40B4-BE49-F238E27FC236}">
                <a16:creationId xmlns:a16="http://schemas.microsoft.com/office/drawing/2014/main" id="{75D139B9-DA28-4E14-BC4F-96DE2ECD3E1E}"/>
              </a:ext>
            </a:extLst>
          </p:cNvPr>
          <p:cNvGrpSpPr>
            <a:grpSpLocks noChangeAspect="1"/>
          </p:cNvGrpSpPr>
          <p:nvPr/>
        </p:nvGrpSpPr>
        <p:grpSpPr>
          <a:xfrm>
            <a:off x="2624376" y="679030"/>
            <a:ext cx="972853" cy="1736274"/>
            <a:chOff x="-3849934" y="-2503064"/>
            <a:chExt cx="2779579" cy="4960782"/>
          </a:xfrm>
        </p:grpSpPr>
        <p:grpSp>
          <p:nvGrpSpPr>
            <p:cNvPr id="221" name="グループ化 220">
              <a:extLst>
                <a:ext uri="{FF2B5EF4-FFF2-40B4-BE49-F238E27FC236}">
                  <a16:creationId xmlns:a16="http://schemas.microsoft.com/office/drawing/2014/main" id="{C3511F6B-57B5-4978-9869-7DA78FCC2263}"/>
                </a:ext>
              </a:extLst>
            </p:cNvPr>
            <p:cNvGrpSpPr/>
            <p:nvPr/>
          </p:nvGrpSpPr>
          <p:grpSpPr>
            <a:xfrm>
              <a:off x="-3802865" y="-2503064"/>
              <a:ext cx="2732510" cy="4960782"/>
              <a:chOff x="-3802865" y="-2503064"/>
              <a:chExt cx="2732510" cy="4960782"/>
            </a:xfrm>
          </p:grpSpPr>
          <p:grpSp>
            <p:nvGrpSpPr>
              <p:cNvPr id="237" name="グループ化 236">
                <a:extLst>
                  <a:ext uri="{FF2B5EF4-FFF2-40B4-BE49-F238E27FC236}">
                    <a16:creationId xmlns:a16="http://schemas.microsoft.com/office/drawing/2014/main" id="{C9DA7ED5-C714-4735-A0C3-73AF78896AC0}"/>
                  </a:ext>
                </a:extLst>
              </p:cNvPr>
              <p:cNvGrpSpPr/>
              <p:nvPr/>
            </p:nvGrpSpPr>
            <p:grpSpPr>
              <a:xfrm rot="4103680">
                <a:off x="-3394967" y="274149"/>
                <a:ext cx="731634" cy="1547429"/>
                <a:chOff x="1621007" y="463933"/>
                <a:chExt cx="731634" cy="1547429"/>
              </a:xfrm>
            </p:grpSpPr>
            <p:sp>
              <p:nvSpPr>
                <p:cNvPr id="274" name="フリーフォーム: 図形 273">
                  <a:extLst>
                    <a:ext uri="{FF2B5EF4-FFF2-40B4-BE49-F238E27FC236}">
                      <a16:creationId xmlns:a16="http://schemas.microsoft.com/office/drawing/2014/main" id="{03E544A7-1629-469D-BE1B-99E574596FFC}"/>
                    </a:ext>
                  </a:extLst>
                </p:cNvPr>
                <p:cNvSpPr/>
                <p:nvPr/>
              </p:nvSpPr>
              <p:spPr bwMode="auto">
                <a:xfrm rot="20897499">
                  <a:off x="1671677" y="1096334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75" name="台形 229">
                  <a:extLst>
                    <a:ext uri="{FF2B5EF4-FFF2-40B4-BE49-F238E27FC236}">
                      <a16:creationId xmlns:a16="http://schemas.microsoft.com/office/drawing/2014/main" id="{553376F9-9A17-4566-A94A-184D81CC6ACD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1621007" y="463933"/>
                  <a:ext cx="370433" cy="788797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AAA6187E-A9AF-4F74-8518-6B6E35751CC5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1704523" y="109597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8" name="グループ化 237">
                <a:extLst>
                  <a:ext uri="{FF2B5EF4-FFF2-40B4-BE49-F238E27FC236}">
                    <a16:creationId xmlns:a16="http://schemas.microsoft.com/office/drawing/2014/main" id="{FDC10499-90CE-4349-818F-50356DCFF795}"/>
                  </a:ext>
                </a:extLst>
              </p:cNvPr>
              <p:cNvGrpSpPr/>
              <p:nvPr/>
            </p:nvGrpSpPr>
            <p:grpSpPr>
              <a:xfrm>
                <a:off x="-3519903" y="-2503064"/>
                <a:ext cx="2449548" cy="4960782"/>
                <a:chOff x="-2532906" y="1002989"/>
                <a:chExt cx="2449548" cy="4960782"/>
              </a:xfrm>
            </p:grpSpPr>
            <p:grpSp>
              <p:nvGrpSpPr>
                <p:cNvPr id="240" name="グループ化 239">
                  <a:extLst>
                    <a:ext uri="{FF2B5EF4-FFF2-40B4-BE49-F238E27FC236}">
                      <a16:creationId xmlns:a16="http://schemas.microsoft.com/office/drawing/2014/main" id="{60110BD4-3F33-4BC9-80B4-90A43A30C062}"/>
                    </a:ext>
                  </a:extLst>
                </p:cNvPr>
                <p:cNvGrpSpPr/>
                <p:nvPr/>
              </p:nvGrpSpPr>
              <p:grpSpPr>
                <a:xfrm rot="1800000">
                  <a:off x="-2134170" y="5090320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271" name="四角形: 角を丸くする 270">
                    <a:extLst>
                      <a:ext uri="{FF2B5EF4-FFF2-40B4-BE49-F238E27FC236}">
                        <a16:creationId xmlns:a16="http://schemas.microsoft.com/office/drawing/2014/main" id="{BADC5DCF-51B8-43EE-B1D9-0342F38649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2" name="フリーフォーム: 図形 271">
                    <a:extLst>
                      <a:ext uri="{FF2B5EF4-FFF2-40B4-BE49-F238E27FC236}">
                        <a16:creationId xmlns:a16="http://schemas.microsoft.com/office/drawing/2014/main" id="{97607BE0-33BA-485C-B4AC-602AE9AD8A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3" name="四角形: 角を丸くする 272">
                    <a:extLst>
                      <a:ext uri="{FF2B5EF4-FFF2-40B4-BE49-F238E27FC236}">
                        <a16:creationId xmlns:a16="http://schemas.microsoft.com/office/drawing/2014/main" id="{456D2FFE-65EB-4983-A830-F0FBC1A09CF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41" name="グループ化 240">
                  <a:extLst>
                    <a:ext uri="{FF2B5EF4-FFF2-40B4-BE49-F238E27FC236}">
                      <a16:creationId xmlns:a16="http://schemas.microsoft.com/office/drawing/2014/main" id="{256C57F1-FF4E-46F0-A387-020CC1554600}"/>
                    </a:ext>
                  </a:extLst>
                </p:cNvPr>
                <p:cNvGrpSpPr/>
                <p:nvPr/>
              </p:nvGrpSpPr>
              <p:grpSpPr>
                <a:xfrm rot="20700000">
                  <a:off x="-1438477" y="5165309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268" name="四角形: 角を丸くする 267">
                    <a:extLst>
                      <a:ext uri="{FF2B5EF4-FFF2-40B4-BE49-F238E27FC236}">
                        <a16:creationId xmlns:a16="http://schemas.microsoft.com/office/drawing/2014/main" id="{C02A8AF6-E9B9-4C04-8B98-8844DE2E7C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69" name="フリーフォーム: 図形 268">
                    <a:extLst>
                      <a:ext uri="{FF2B5EF4-FFF2-40B4-BE49-F238E27FC236}">
                        <a16:creationId xmlns:a16="http://schemas.microsoft.com/office/drawing/2014/main" id="{B996D0C8-6ED8-4AA4-8F58-31D62B83B82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70" name="四角形: 角を丸くする 269">
                    <a:extLst>
                      <a:ext uri="{FF2B5EF4-FFF2-40B4-BE49-F238E27FC236}">
                        <a16:creationId xmlns:a16="http://schemas.microsoft.com/office/drawing/2014/main" id="{E7B5E941-5188-4EEC-AE47-890EE4F47B1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41BB26FA-E808-4BB3-AF2F-612F804E3752}"/>
                    </a:ext>
                  </a:extLst>
                </p:cNvPr>
                <p:cNvSpPr/>
                <p:nvPr/>
              </p:nvSpPr>
              <p:spPr bwMode="auto">
                <a:xfrm rot="10800000">
                  <a:off x="-1780221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243" name="フリーフォーム: 図形 242">
                  <a:extLst>
                    <a:ext uri="{FF2B5EF4-FFF2-40B4-BE49-F238E27FC236}">
                      <a16:creationId xmlns:a16="http://schemas.microsoft.com/office/drawing/2014/main" id="{030612C4-C3CC-447E-89EB-12790D99079F}"/>
                    </a:ext>
                  </a:extLst>
                </p:cNvPr>
                <p:cNvSpPr/>
                <p:nvPr/>
              </p:nvSpPr>
              <p:spPr bwMode="auto">
                <a:xfrm>
                  <a:off x="-1539447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4" name="楕円 13">
                  <a:extLst>
                    <a:ext uri="{FF2B5EF4-FFF2-40B4-BE49-F238E27FC236}">
                      <a16:creationId xmlns:a16="http://schemas.microsoft.com/office/drawing/2014/main" id="{23F36337-24F2-432A-AFB1-94BF38F7FBB7}"/>
                    </a:ext>
                  </a:extLst>
                </p:cNvPr>
                <p:cNvSpPr/>
                <p:nvPr/>
              </p:nvSpPr>
              <p:spPr bwMode="auto">
                <a:xfrm>
                  <a:off x="-2532906" y="2718385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45" name="フリーフォーム: 図形 244">
                  <a:extLst>
                    <a:ext uri="{FF2B5EF4-FFF2-40B4-BE49-F238E27FC236}">
                      <a16:creationId xmlns:a16="http://schemas.microsoft.com/office/drawing/2014/main" id="{D141F44C-A162-40DD-9AFC-3E86E41E46CA}"/>
                    </a:ext>
                  </a:extLst>
                </p:cNvPr>
                <p:cNvSpPr/>
                <p:nvPr/>
              </p:nvSpPr>
              <p:spPr bwMode="auto">
                <a:xfrm>
                  <a:off x="-2462893" y="1217135"/>
                  <a:ext cx="2379535" cy="2158522"/>
                </a:xfrm>
                <a:custGeom>
                  <a:avLst/>
                  <a:gdLst>
                    <a:gd name="connsiteX0" fmla="*/ 1065136 w 2379535"/>
                    <a:gd name="connsiteY0" fmla="*/ 0 h 2158522"/>
                    <a:gd name="connsiteX1" fmla="*/ 1279798 w 2379535"/>
                    <a:gd name="connsiteY1" fmla="*/ 21640 h 2158522"/>
                    <a:gd name="connsiteX2" fmla="*/ 1306966 w 2379535"/>
                    <a:gd name="connsiteY2" fmla="*/ 28625 h 2158522"/>
                    <a:gd name="connsiteX3" fmla="*/ 1314399 w 2379535"/>
                    <a:gd name="connsiteY3" fmla="*/ 28250 h 2158522"/>
                    <a:gd name="connsiteX4" fmla="*/ 2379535 w 2379535"/>
                    <a:gd name="connsiteY4" fmla="*/ 1093386 h 2158522"/>
                    <a:gd name="connsiteX5" fmla="*/ 1314399 w 2379535"/>
                    <a:gd name="connsiteY5" fmla="*/ 2158522 h 2158522"/>
                    <a:gd name="connsiteX6" fmla="*/ 1099737 w 2379535"/>
                    <a:gd name="connsiteY6" fmla="*/ 2136882 h 2158522"/>
                    <a:gd name="connsiteX7" fmla="*/ 1072569 w 2379535"/>
                    <a:gd name="connsiteY7" fmla="*/ 2129897 h 2158522"/>
                    <a:gd name="connsiteX8" fmla="*/ 1065136 w 2379535"/>
                    <a:gd name="connsiteY8" fmla="*/ 2130272 h 2158522"/>
                    <a:gd name="connsiteX9" fmla="*/ 0 w 2379535"/>
                    <a:gd name="connsiteY9" fmla="*/ 1065136 h 2158522"/>
                    <a:gd name="connsiteX10" fmla="*/ 1065136 w 2379535"/>
                    <a:gd name="connsiteY10" fmla="*/ 0 h 215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535" h="2158522">
                      <a:moveTo>
                        <a:pt x="1065136" y="0"/>
                      </a:moveTo>
                      <a:cubicBezTo>
                        <a:pt x="1138668" y="0"/>
                        <a:pt x="1210460" y="7451"/>
                        <a:pt x="1279798" y="21640"/>
                      </a:cubicBezTo>
                      <a:lnTo>
                        <a:pt x="1306966" y="28625"/>
                      </a:lnTo>
                      <a:lnTo>
                        <a:pt x="1314399" y="28250"/>
                      </a:lnTo>
                      <a:cubicBezTo>
                        <a:pt x="1902657" y="28250"/>
                        <a:pt x="2379535" y="505128"/>
                        <a:pt x="2379535" y="1093386"/>
                      </a:cubicBezTo>
                      <a:cubicBezTo>
                        <a:pt x="2379535" y="1681644"/>
                        <a:pt x="1902657" y="2158522"/>
                        <a:pt x="1314399" y="2158522"/>
                      </a:cubicBezTo>
                      <a:cubicBezTo>
                        <a:pt x="1240867" y="2158522"/>
                        <a:pt x="1169075" y="2151071"/>
                        <a:pt x="1099737" y="2136882"/>
                      </a:cubicBezTo>
                      <a:lnTo>
                        <a:pt x="1072569" y="2129897"/>
                      </a:lnTo>
                      <a:lnTo>
                        <a:pt x="1065136" y="2130272"/>
                      </a:ln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6" name="楕円 245">
                  <a:extLst>
                    <a:ext uri="{FF2B5EF4-FFF2-40B4-BE49-F238E27FC236}">
                      <a16:creationId xmlns:a16="http://schemas.microsoft.com/office/drawing/2014/main" id="{91A2D677-A354-42E0-97B8-2DA87FDF8A0A}"/>
                    </a:ext>
                  </a:extLst>
                </p:cNvPr>
                <p:cNvSpPr/>
                <p:nvPr/>
              </p:nvSpPr>
              <p:spPr bwMode="auto">
                <a:xfrm>
                  <a:off x="-2482559" y="1423088"/>
                  <a:ext cx="2213145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7" name="台形 246">
                  <a:extLst>
                    <a:ext uri="{FF2B5EF4-FFF2-40B4-BE49-F238E27FC236}">
                      <a16:creationId xmlns:a16="http://schemas.microsoft.com/office/drawing/2014/main" id="{7F753D77-2CAF-4B88-B465-534AFCCDDB66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810929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otGri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8" name="楕円 50">
                  <a:extLst>
                    <a:ext uri="{FF2B5EF4-FFF2-40B4-BE49-F238E27FC236}">
                      <a16:creationId xmlns:a16="http://schemas.microsoft.com/office/drawing/2014/main" id="{0790C090-353B-412A-AFC7-576718892897}"/>
                    </a:ext>
                  </a:extLst>
                </p:cNvPr>
                <p:cNvSpPr/>
                <p:nvPr/>
              </p:nvSpPr>
              <p:spPr bwMode="auto">
                <a:xfrm rot="17100000">
                  <a:off x="-2088588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49" name="楕円 248">
                  <a:extLst>
                    <a:ext uri="{FF2B5EF4-FFF2-40B4-BE49-F238E27FC236}">
                      <a16:creationId xmlns:a16="http://schemas.microsoft.com/office/drawing/2014/main" id="{27C0802F-C51B-4516-8FBA-6408F450C8FE}"/>
                    </a:ext>
                  </a:extLst>
                </p:cNvPr>
                <p:cNvSpPr/>
                <p:nvPr/>
              </p:nvSpPr>
              <p:spPr bwMode="auto">
                <a:xfrm>
                  <a:off x="-1874971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0" name="月 249">
                  <a:extLst>
                    <a:ext uri="{FF2B5EF4-FFF2-40B4-BE49-F238E27FC236}">
                      <a16:creationId xmlns:a16="http://schemas.microsoft.com/office/drawing/2014/main" id="{05F2FAFE-3A21-43C5-9FC0-822BC76DF3DF}"/>
                    </a:ext>
                  </a:extLst>
                </p:cNvPr>
                <p:cNvSpPr/>
                <p:nvPr/>
              </p:nvSpPr>
              <p:spPr bwMode="auto">
                <a:xfrm rot="8368140">
                  <a:off x="-1556080" y="1002989"/>
                  <a:ext cx="1156751" cy="236590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1" name="フリーフォーム: 図形 250">
                  <a:extLst>
                    <a:ext uri="{FF2B5EF4-FFF2-40B4-BE49-F238E27FC236}">
                      <a16:creationId xmlns:a16="http://schemas.microsoft.com/office/drawing/2014/main" id="{47F94237-D418-4672-9F20-02C041E22AA7}"/>
                    </a:ext>
                  </a:extLst>
                </p:cNvPr>
                <p:cNvSpPr/>
                <p:nvPr/>
              </p:nvSpPr>
              <p:spPr bwMode="auto">
                <a:xfrm>
                  <a:off x="-1788443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2" name="フリーフォーム: 図形 251">
                  <a:extLst>
                    <a:ext uri="{FF2B5EF4-FFF2-40B4-BE49-F238E27FC236}">
                      <a16:creationId xmlns:a16="http://schemas.microsoft.com/office/drawing/2014/main" id="{4A6E2AE3-686F-4A87-831F-D5A41605602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811913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53" name="フリーフォーム: 図形 252">
                  <a:extLst>
                    <a:ext uri="{FF2B5EF4-FFF2-40B4-BE49-F238E27FC236}">
                      <a16:creationId xmlns:a16="http://schemas.microsoft.com/office/drawing/2014/main" id="{F0CA18E6-5A8D-4029-BCEB-BDCB7EF79C4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1388791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54" name="フリーフォーム: 図形 253">
                  <a:extLst>
                    <a:ext uri="{FF2B5EF4-FFF2-40B4-BE49-F238E27FC236}">
                      <a16:creationId xmlns:a16="http://schemas.microsoft.com/office/drawing/2014/main" id="{34C5BAD3-E65B-498B-B8ED-A4CD7F19F240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132186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5" name="楕円 254">
                  <a:extLst>
                    <a:ext uri="{FF2B5EF4-FFF2-40B4-BE49-F238E27FC236}">
                      <a16:creationId xmlns:a16="http://schemas.microsoft.com/office/drawing/2014/main" id="{FDFF31D9-BFE8-477A-976E-F7640B7C0AE1}"/>
                    </a:ext>
                  </a:extLst>
                </p:cNvPr>
                <p:cNvSpPr/>
                <p:nvPr/>
              </p:nvSpPr>
              <p:spPr bwMode="auto">
                <a:xfrm>
                  <a:off x="-2317256" y="2348880"/>
                  <a:ext cx="442286" cy="7182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56" name="フリーフォーム: 図形 255">
                  <a:extLst>
                    <a:ext uri="{FF2B5EF4-FFF2-40B4-BE49-F238E27FC236}">
                      <a16:creationId xmlns:a16="http://schemas.microsoft.com/office/drawing/2014/main" id="{3633D632-27FA-489F-84D4-6B834A48E856}"/>
                    </a:ext>
                  </a:extLst>
                </p:cNvPr>
                <p:cNvSpPr/>
                <p:nvPr/>
              </p:nvSpPr>
              <p:spPr bwMode="auto">
                <a:xfrm flipH="1">
                  <a:off x="-1975610" y="1430605"/>
                  <a:ext cx="1094231" cy="1298724"/>
                </a:xfrm>
                <a:custGeom>
                  <a:avLst/>
                  <a:gdLst>
                    <a:gd name="connsiteX0" fmla="*/ 1094231 w 1094231"/>
                    <a:gd name="connsiteY0" fmla="*/ 0 h 1298724"/>
                    <a:gd name="connsiteX1" fmla="*/ 923364 w 1094231"/>
                    <a:gd name="connsiteY1" fmla="*/ 113034 h 1298724"/>
                    <a:gd name="connsiteX2" fmla="*/ 916723 w 1094231"/>
                    <a:gd name="connsiteY2" fmla="*/ 125888 h 1298724"/>
                    <a:gd name="connsiteX3" fmla="*/ 923715 w 1094231"/>
                    <a:gd name="connsiteY3" fmla="*/ 92176 h 1298724"/>
                    <a:gd name="connsiteX4" fmla="*/ 752847 w 1094231"/>
                    <a:gd name="connsiteY4" fmla="*/ 205210 h 1298724"/>
                    <a:gd name="connsiteX5" fmla="*/ 746204 w 1094231"/>
                    <a:gd name="connsiteY5" fmla="*/ 218071 h 1298724"/>
                    <a:gd name="connsiteX6" fmla="*/ 753197 w 1094231"/>
                    <a:gd name="connsiteY6" fmla="*/ 184352 h 1298724"/>
                    <a:gd name="connsiteX7" fmla="*/ 582329 w 1094231"/>
                    <a:gd name="connsiteY7" fmla="*/ 297386 h 1298724"/>
                    <a:gd name="connsiteX8" fmla="*/ 575686 w 1094231"/>
                    <a:gd name="connsiteY8" fmla="*/ 310247 h 1298724"/>
                    <a:gd name="connsiteX9" fmla="*/ 582679 w 1094231"/>
                    <a:gd name="connsiteY9" fmla="*/ 276528 h 1298724"/>
                    <a:gd name="connsiteX10" fmla="*/ 411811 w 1094231"/>
                    <a:gd name="connsiteY10" fmla="*/ 389562 h 1298724"/>
                    <a:gd name="connsiteX11" fmla="*/ 405168 w 1094231"/>
                    <a:gd name="connsiteY11" fmla="*/ 402423 h 1298724"/>
                    <a:gd name="connsiteX12" fmla="*/ 412161 w 1094231"/>
                    <a:gd name="connsiteY12" fmla="*/ 368705 h 1298724"/>
                    <a:gd name="connsiteX13" fmla="*/ 241293 w 1094231"/>
                    <a:gd name="connsiteY13" fmla="*/ 481739 h 1298724"/>
                    <a:gd name="connsiteX14" fmla="*/ 234649 w 1094231"/>
                    <a:gd name="connsiteY14" fmla="*/ 494600 h 1298724"/>
                    <a:gd name="connsiteX15" fmla="*/ 241643 w 1094231"/>
                    <a:gd name="connsiteY15" fmla="*/ 460880 h 1298724"/>
                    <a:gd name="connsiteX16" fmla="*/ 0 w 1094231"/>
                    <a:gd name="connsiteY16" fmla="*/ 846803 h 1298724"/>
                    <a:gd name="connsiteX17" fmla="*/ 241643 w 1094231"/>
                    <a:gd name="connsiteY17" fmla="*/ 1232725 h 1298724"/>
                    <a:gd name="connsiteX18" fmla="*/ 241643 w 1094231"/>
                    <a:gd name="connsiteY18" fmla="*/ 1232724 h 1298724"/>
                    <a:gd name="connsiteX19" fmla="*/ 222996 w 1094231"/>
                    <a:gd name="connsiteY19" fmla="*/ 1142819 h 1298724"/>
                    <a:gd name="connsiteX20" fmla="*/ 254519 w 1094231"/>
                    <a:gd name="connsiteY20" fmla="*/ 1180089 h 1298724"/>
                    <a:gd name="connsiteX21" fmla="*/ 548119 w 1094231"/>
                    <a:gd name="connsiteY21" fmla="*/ 1298724 h 1298724"/>
                    <a:gd name="connsiteX22" fmla="*/ 423115 w 1094231"/>
                    <a:gd name="connsiteY22" fmla="*/ 999835 h 1298724"/>
                    <a:gd name="connsiteX23" fmla="*/ 418860 w 1094231"/>
                    <a:gd name="connsiteY23" fmla="*/ 945640 h 1298724"/>
                    <a:gd name="connsiteX24" fmla="*/ 420204 w 1094231"/>
                    <a:gd name="connsiteY24" fmla="*/ 948118 h 1298724"/>
                    <a:gd name="connsiteX25" fmla="*/ 582679 w 1094231"/>
                    <a:gd name="connsiteY25" fmla="*/ 1048374 h 1298724"/>
                    <a:gd name="connsiteX26" fmla="*/ 582679 w 1094231"/>
                    <a:gd name="connsiteY26" fmla="*/ 1048373 h 1298724"/>
                    <a:gd name="connsiteX27" fmla="*/ 543364 w 1094231"/>
                    <a:gd name="connsiteY27" fmla="*/ 858817 h 1298724"/>
                    <a:gd name="connsiteX28" fmla="*/ 535010 w 1094231"/>
                    <a:gd name="connsiteY28" fmla="*/ 733636 h 1298724"/>
                    <a:gd name="connsiteX29" fmla="*/ 552823 w 1094231"/>
                    <a:gd name="connsiteY29" fmla="*/ 786048 h 1298724"/>
                    <a:gd name="connsiteX30" fmla="*/ 753197 w 1094231"/>
                    <a:gd name="connsiteY30" fmla="*/ 956197 h 1298724"/>
                    <a:gd name="connsiteX31" fmla="*/ 753197 w 1094231"/>
                    <a:gd name="connsiteY31" fmla="*/ 956197 h 1298724"/>
                    <a:gd name="connsiteX32" fmla="*/ 713882 w 1094231"/>
                    <a:gd name="connsiteY32" fmla="*/ 766641 h 1298724"/>
                    <a:gd name="connsiteX33" fmla="*/ 705528 w 1094231"/>
                    <a:gd name="connsiteY33" fmla="*/ 641459 h 1298724"/>
                    <a:gd name="connsiteX34" fmla="*/ 723341 w 1094231"/>
                    <a:gd name="connsiteY34" fmla="*/ 693872 h 1298724"/>
                    <a:gd name="connsiteX35" fmla="*/ 923715 w 1094231"/>
                    <a:gd name="connsiteY35" fmla="*/ 864021 h 1298724"/>
                    <a:gd name="connsiteX36" fmla="*/ 923715 w 1094231"/>
                    <a:gd name="connsiteY36" fmla="*/ 864020 h 1298724"/>
                    <a:gd name="connsiteX37" fmla="*/ 884400 w 1094231"/>
                    <a:gd name="connsiteY37" fmla="*/ 674465 h 1298724"/>
                    <a:gd name="connsiteX38" fmla="*/ 876047 w 1094231"/>
                    <a:gd name="connsiteY38" fmla="*/ 549290 h 1298724"/>
                    <a:gd name="connsiteX39" fmla="*/ 893857 w 1094231"/>
                    <a:gd name="connsiteY39" fmla="*/ 601696 h 1298724"/>
                    <a:gd name="connsiteX40" fmla="*/ 1094231 w 1094231"/>
                    <a:gd name="connsiteY40" fmla="*/ 771845 h 1298724"/>
                    <a:gd name="connsiteX41" fmla="*/ 1094231 w 1094231"/>
                    <a:gd name="connsiteY41" fmla="*/ 771844 h 1298724"/>
                    <a:gd name="connsiteX42" fmla="*/ 1094231 w 1094231"/>
                    <a:gd name="connsiteY42" fmla="*/ 0 h 129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94231" h="1298724">
                      <a:moveTo>
                        <a:pt x="1094231" y="0"/>
                      </a:moveTo>
                      <a:cubicBezTo>
                        <a:pt x="1027503" y="0"/>
                        <a:pt x="967093" y="43196"/>
                        <a:pt x="923364" y="113034"/>
                      </a:cubicBezTo>
                      <a:lnTo>
                        <a:pt x="916723" y="125888"/>
                      </a:lnTo>
                      <a:lnTo>
                        <a:pt x="923715" y="92176"/>
                      </a:lnTo>
                      <a:cubicBezTo>
                        <a:pt x="856987" y="92176"/>
                        <a:pt x="796576" y="135372"/>
                        <a:pt x="752847" y="205210"/>
                      </a:cubicBezTo>
                      <a:lnTo>
                        <a:pt x="746204" y="218071"/>
                      </a:lnTo>
                      <a:lnTo>
                        <a:pt x="753197" y="184352"/>
                      </a:lnTo>
                      <a:cubicBezTo>
                        <a:pt x="686469" y="184352"/>
                        <a:pt x="626058" y="227548"/>
                        <a:pt x="582329" y="297386"/>
                      </a:cubicBezTo>
                      <a:lnTo>
                        <a:pt x="575686" y="310247"/>
                      </a:lnTo>
                      <a:lnTo>
                        <a:pt x="582679" y="276528"/>
                      </a:lnTo>
                      <a:cubicBezTo>
                        <a:pt x="515951" y="276528"/>
                        <a:pt x="455540" y="319724"/>
                        <a:pt x="411811" y="389562"/>
                      </a:cubicBezTo>
                      <a:lnTo>
                        <a:pt x="405168" y="402423"/>
                      </a:lnTo>
                      <a:lnTo>
                        <a:pt x="412161" y="368705"/>
                      </a:lnTo>
                      <a:cubicBezTo>
                        <a:pt x="345433" y="368705"/>
                        <a:pt x="285022" y="411901"/>
                        <a:pt x="241293" y="481739"/>
                      </a:cubicBezTo>
                      <a:lnTo>
                        <a:pt x="234649" y="494600"/>
                      </a:lnTo>
                      <a:lnTo>
                        <a:pt x="241643" y="460880"/>
                      </a:lnTo>
                      <a:cubicBezTo>
                        <a:pt x="108187" y="460880"/>
                        <a:pt x="0" y="633664"/>
                        <a:pt x="0" y="846803"/>
                      </a:cubicBezTo>
                      <a:cubicBezTo>
                        <a:pt x="0" y="1059942"/>
                        <a:pt x="108187" y="1232725"/>
                        <a:pt x="241643" y="1232725"/>
                      </a:cubicBezTo>
                      <a:lnTo>
                        <a:pt x="241643" y="1232724"/>
                      </a:lnTo>
                      <a:lnTo>
                        <a:pt x="222996" y="1142819"/>
                      </a:lnTo>
                      <a:lnTo>
                        <a:pt x="254519" y="1180089"/>
                      </a:lnTo>
                      <a:cubicBezTo>
                        <a:pt x="329658" y="1253388"/>
                        <a:pt x="433461" y="1298724"/>
                        <a:pt x="548119" y="1298724"/>
                      </a:cubicBezTo>
                      <a:cubicBezTo>
                        <a:pt x="481450" y="1207906"/>
                        <a:pt x="439782" y="1105339"/>
                        <a:pt x="423115" y="999835"/>
                      </a:cubicBezTo>
                      <a:lnTo>
                        <a:pt x="418860" y="945640"/>
                      </a:lnTo>
                      <a:lnTo>
                        <a:pt x="420204" y="948118"/>
                      </a:lnTo>
                      <a:cubicBezTo>
                        <a:pt x="463117" y="1010409"/>
                        <a:pt x="520122" y="1048374"/>
                        <a:pt x="582679" y="1048374"/>
                      </a:cubicBezTo>
                      <a:lnTo>
                        <a:pt x="582679" y="1048373"/>
                      </a:lnTo>
                      <a:cubicBezTo>
                        <a:pt x="565206" y="987079"/>
                        <a:pt x="552101" y="923516"/>
                        <a:pt x="543364" y="858817"/>
                      </a:cubicBezTo>
                      <a:lnTo>
                        <a:pt x="535010" y="733636"/>
                      </a:lnTo>
                      <a:lnTo>
                        <a:pt x="552823" y="786048"/>
                      </a:lnTo>
                      <a:cubicBezTo>
                        <a:pt x="596248" y="888704"/>
                        <a:pt x="669787" y="956197"/>
                        <a:pt x="753197" y="956197"/>
                      </a:cubicBezTo>
                      <a:lnTo>
                        <a:pt x="753197" y="956197"/>
                      </a:lnTo>
                      <a:cubicBezTo>
                        <a:pt x="735724" y="894903"/>
                        <a:pt x="722619" y="831340"/>
                        <a:pt x="713882" y="766641"/>
                      </a:cubicBezTo>
                      <a:lnTo>
                        <a:pt x="705528" y="641459"/>
                      </a:lnTo>
                      <a:lnTo>
                        <a:pt x="723341" y="693872"/>
                      </a:lnTo>
                      <a:cubicBezTo>
                        <a:pt x="766766" y="796528"/>
                        <a:pt x="840305" y="864021"/>
                        <a:pt x="923715" y="864021"/>
                      </a:cubicBezTo>
                      <a:lnTo>
                        <a:pt x="923715" y="864020"/>
                      </a:lnTo>
                      <a:cubicBezTo>
                        <a:pt x="906242" y="802727"/>
                        <a:pt x="893137" y="739164"/>
                        <a:pt x="884400" y="674465"/>
                      </a:cubicBezTo>
                      <a:lnTo>
                        <a:pt x="876047" y="549290"/>
                      </a:lnTo>
                      <a:lnTo>
                        <a:pt x="893857" y="601696"/>
                      </a:lnTo>
                      <a:cubicBezTo>
                        <a:pt x="937282" y="704352"/>
                        <a:pt x="1010821" y="771845"/>
                        <a:pt x="1094231" y="771845"/>
                      </a:cubicBezTo>
                      <a:lnTo>
                        <a:pt x="1094231" y="771844"/>
                      </a:lnTo>
                      <a:cubicBezTo>
                        <a:pt x="1024338" y="526671"/>
                        <a:pt x="1024338" y="245174"/>
                        <a:pt x="10942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25D44409-FD61-4687-B17D-9B38AC6AA997}"/>
                    </a:ext>
                  </a:extLst>
                </p:cNvPr>
                <p:cNvGrpSpPr/>
                <p:nvPr/>
              </p:nvGrpSpPr>
              <p:grpSpPr>
                <a:xfrm rot="20700000">
                  <a:off x="-1916251" y="3818116"/>
                  <a:ext cx="1625486" cy="1644627"/>
                  <a:chOff x="4950439" y="5756406"/>
                  <a:chExt cx="1625486" cy="1644627"/>
                </a:xfrm>
              </p:grpSpPr>
              <p:sp>
                <p:nvSpPr>
                  <p:cNvPr id="263" name="四角形: 角を丸くする 262">
                    <a:extLst>
                      <a:ext uri="{FF2B5EF4-FFF2-40B4-BE49-F238E27FC236}">
                        <a16:creationId xmlns:a16="http://schemas.microsoft.com/office/drawing/2014/main" id="{EB411EF0-3980-44D4-8D0C-8D677755828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439" y="6489601"/>
                    <a:ext cx="1625486" cy="901967"/>
                  </a:xfrm>
                  <a:prstGeom prst="roundRect">
                    <a:avLst>
                      <a:gd name="adj" fmla="val 15963"/>
                    </a:avLst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フリーフォーム: 図形 263">
                    <a:extLst>
                      <a:ext uri="{FF2B5EF4-FFF2-40B4-BE49-F238E27FC236}">
                        <a16:creationId xmlns:a16="http://schemas.microsoft.com/office/drawing/2014/main" id="{1C53B51D-34C9-436F-B1E4-84C4AC2793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2707" y="5756406"/>
                    <a:ext cx="910768" cy="742660"/>
                  </a:xfrm>
                  <a:custGeom>
                    <a:avLst/>
                    <a:gdLst>
                      <a:gd name="connsiteX0" fmla="*/ 455384 w 910768"/>
                      <a:gd name="connsiteY0" fmla="*/ 0 h 979900"/>
                      <a:gd name="connsiteX1" fmla="*/ 910768 w 910768"/>
                      <a:gd name="connsiteY1" fmla="*/ 967787 h 979900"/>
                      <a:gd name="connsiteX2" fmla="*/ 910194 w 910768"/>
                      <a:gd name="connsiteY2" fmla="*/ 979900 h 979900"/>
                      <a:gd name="connsiteX3" fmla="*/ 784404 w 910768"/>
                      <a:gd name="connsiteY3" fmla="*/ 979900 h 979900"/>
                      <a:gd name="connsiteX4" fmla="*/ 786260 w 910768"/>
                      <a:gd name="connsiteY4" fmla="*/ 932889 h 979900"/>
                      <a:gd name="connsiteX5" fmla="*/ 455384 w 910768"/>
                      <a:gd name="connsiteY5" fmla="*/ 87851 h 979900"/>
                      <a:gd name="connsiteX6" fmla="*/ 124509 w 910768"/>
                      <a:gd name="connsiteY6" fmla="*/ 932889 h 979900"/>
                      <a:gd name="connsiteX7" fmla="*/ 126364 w 910768"/>
                      <a:gd name="connsiteY7" fmla="*/ 979900 h 979900"/>
                      <a:gd name="connsiteX8" fmla="*/ 575 w 910768"/>
                      <a:gd name="connsiteY8" fmla="*/ 979900 h 979900"/>
                      <a:gd name="connsiteX9" fmla="*/ 0 w 910768"/>
                      <a:gd name="connsiteY9" fmla="*/ 967787 h 979900"/>
                      <a:gd name="connsiteX10" fmla="*/ 455384 w 910768"/>
                      <a:gd name="connsiteY10" fmla="*/ 0 h 979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10768" h="979900">
                        <a:moveTo>
                          <a:pt x="455384" y="0"/>
                        </a:moveTo>
                        <a:cubicBezTo>
                          <a:pt x="706886" y="0"/>
                          <a:pt x="910768" y="433293"/>
                          <a:pt x="910768" y="967787"/>
                        </a:cubicBezTo>
                        <a:lnTo>
                          <a:pt x="910194" y="979900"/>
                        </a:lnTo>
                        <a:lnTo>
                          <a:pt x="784404" y="979900"/>
                        </a:lnTo>
                        <a:lnTo>
                          <a:pt x="786260" y="932889"/>
                        </a:lnTo>
                        <a:cubicBezTo>
                          <a:pt x="786260" y="466187"/>
                          <a:pt x="638121" y="87851"/>
                          <a:pt x="455384" y="87851"/>
                        </a:cubicBezTo>
                        <a:cubicBezTo>
                          <a:pt x="272647" y="87851"/>
                          <a:pt x="124509" y="466187"/>
                          <a:pt x="124509" y="932889"/>
                        </a:cubicBezTo>
                        <a:lnTo>
                          <a:pt x="126364" y="979900"/>
                        </a:lnTo>
                        <a:lnTo>
                          <a:pt x="575" y="979900"/>
                        </a:lnTo>
                        <a:lnTo>
                          <a:pt x="0" y="967787"/>
                        </a:lnTo>
                        <a:cubicBezTo>
                          <a:pt x="0" y="433293"/>
                          <a:pt x="203883" y="0"/>
                          <a:pt x="45538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正方形/長方形 264">
                    <a:extLst>
                      <a:ext uri="{FF2B5EF4-FFF2-40B4-BE49-F238E27FC236}">
                        <a16:creationId xmlns:a16="http://schemas.microsoft.com/office/drawing/2014/main" id="{B02AE331-D70E-48F4-BB96-E8C61103B1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70605" y="6956920"/>
                    <a:ext cx="780004" cy="444113"/>
                  </a:xfrm>
                  <a:prstGeom prst="rect">
                    <a:avLst/>
                  </a:prstGeom>
                  <a:solidFill>
                    <a:srgbClr val="00206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正方形/長方形 265">
                    <a:extLst>
                      <a:ext uri="{FF2B5EF4-FFF2-40B4-BE49-F238E27FC236}">
                        <a16:creationId xmlns:a16="http://schemas.microsoft.com/office/drawing/2014/main" id="{099DBF9F-6D24-4FE1-B32E-41CB3BAA42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8658" y="6489602"/>
                    <a:ext cx="149400" cy="90196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7" name="正方形/長方形 266">
                    <a:extLst>
                      <a:ext uri="{FF2B5EF4-FFF2-40B4-BE49-F238E27FC236}">
                        <a16:creationId xmlns:a16="http://schemas.microsoft.com/office/drawing/2014/main" id="{81F14277-E014-494B-9356-49E17DA668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78125" y="6489602"/>
                    <a:ext cx="149400" cy="90196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58" name="グループ化 257">
                  <a:extLst>
                    <a:ext uri="{FF2B5EF4-FFF2-40B4-BE49-F238E27FC236}">
                      <a16:creationId xmlns:a16="http://schemas.microsoft.com/office/drawing/2014/main" id="{0D797F66-5455-4D2A-BA3E-883D376B32B4}"/>
                    </a:ext>
                  </a:extLst>
                </p:cNvPr>
                <p:cNvGrpSpPr/>
                <p:nvPr/>
              </p:nvGrpSpPr>
              <p:grpSpPr>
                <a:xfrm rot="678966" flipH="1">
                  <a:off x="-1450151" y="3988674"/>
                  <a:ext cx="900610" cy="1476627"/>
                  <a:chOff x="1512472" y="3878332"/>
                  <a:chExt cx="900610" cy="1476627"/>
                </a:xfrm>
              </p:grpSpPr>
              <p:sp>
                <p:nvSpPr>
                  <p:cNvPr id="259" name="フリーフォーム: 図形 258">
                    <a:extLst>
                      <a:ext uri="{FF2B5EF4-FFF2-40B4-BE49-F238E27FC236}">
                        <a16:creationId xmlns:a16="http://schemas.microsoft.com/office/drawing/2014/main" id="{46D8AD75-D5B9-4FC2-9362-9650176610D9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512472" y="4439931"/>
                    <a:ext cx="680964" cy="915028"/>
                  </a:xfrm>
                  <a:custGeom>
                    <a:avLst/>
                    <a:gdLst>
                      <a:gd name="connsiteX0" fmla="*/ 453735 w 796472"/>
                      <a:gd name="connsiteY0" fmla="*/ 8788 h 1070237"/>
                      <a:gd name="connsiteX1" fmla="*/ 432519 w 796472"/>
                      <a:gd name="connsiteY1" fmla="*/ 0 h 1070237"/>
                      <a:gd name="connsiteX2" fmla="*/ 312507 w 796472"/>
                      <a:gd name="connsiteY2" fmla="*/ 0 h 1070237"/>
                      <a:gd name="connsiteX3" fmla="*/ 282503 w 796472"/>
                      <a:gd name="connsiteY3" fmla="*/ 30004 h 1070237"/>
                      <a:gd name="connsiteX4" fmla="*/ 282503 w 796472"/>
                      <a:gd name="connsiteY4" fmla="*/ 326853 h 1070237"/>
                      <a:gd name="connsiteX5" fmla="*/ 269565 w 796472"/>
                      <a:gd name="connsiteY5" fmla="*/ 332889 h 1070237"/>
                      <a:gd name="connsiteX6" fmla="*/ 191922 w 796472"/>
                      <a:gd name="connsiteY6" fmla="*/ 493816 h 1070237"/>
                      <a:gd name="connsiteX7" fmla="*/ 195136 w 796472"/>
                      <a:gd name="connsiteY7" fmla="*/ 513567 h 1070237"/>
                      <a:gd name="connsiteX8" fmla="*/ 19153 w 796472"/>
                      <a:gd name="connsiteY8" fmla="*/ 689550 h 1070237"/>
                      <a:gd name="connsiteX9" fmla="*/ 19154 w 796472"/>
                      <a:gd name="connsiteY9" fmla="*/ 782034 h 1070237"/>
                      <a:gd name="connsiteX10" fmla="*/ 111638 w 796472"/>
                      <a:gd name="connsiteY10" fmla="*/ 782035 h 1070237"/>
                      <a:gd name="connsiteX11" fmla="*/ 232820 w 796472"/>
                      <a:gd name="connsiteY11" fmla="*/ 660852 h 1070237"/>
                      <a:gd name="connsiteX12" fmla="*/ 234013 w 796472"/>
                      <a:gd name="connsiteY12" fmla="*/ 665303 h 1070237"/>
                      <a:gd name="connsiteX13" fmla="*/ 234013 w 796472"/>
                      <a:gd name="connsiteY13" fmla="*/ 967729 h 1070237"/>
                      <a:gd name="connsiteX14" fmla="*/ 290044 w 796472"/>
                      <a:gd name="connsiteY14" fmla="*/ 1023760 h 1070237"/>
                      <a:gd name="connsiteX15" fmla="*/ 346074 w 796472"/>
                      <a:gd name="connsiteY15" fmla="*/ 967729 h 1070237"/>
                      <a:gd name="connsiteX16" fmla="*/ 346074 w 796472"/>
                      <a:gd name="connsiteY16" fmla="*/ 680712 h 1070237"/>
                      <a:gd name="connsiteX17" fmla="*/ 360428 w 796472"/>
                      <a:gd name="connsiteY17" fmla="*/ 676865 h 1070237"/>
                      <a:gd name="connsiteX18" fmla="*/ 454700 w 796472"/>
                      <a:gd name="connsiteY18" fmla="*/ 1028695 h 1070237"/>
                      <a:gd name="connsiteX19" fmla="*/ 523323 w 796472"/>
                      <a:gd name="connsiteY19" fmla="*/ 1068314 h 1070237"/>
                      <a:gd name="connsiteX20" fmla="*/ 562942 w 796472"/>
                      <a:gd name="connsiteY20" fmla="*/ 999692 h 1070237"/>
                      <a:gd name="connsiteX21" fmla="*/ 468670 w 796472"/>
                      <a:gd name="connsiteY21" fmla="*/ 647862 h 1070237"/>
                      <a:gd name="connsiteX22" fmla="*/ 477276 w 796472"/>
                      <a:gd name="connsiteY22" fmla="*/ 645556 h 1070237"/>
                      <a:gd name="connsiteX23" fmla="*/ 616166 w 796472"/>
                      <a:gd name="connsiteY23" fmla="*/ 886119 h 1070237"/>
                      <a:gd name="connsiteX24" fmla="*/ 692704 w 796472"/>
                      <a:gd name="connsiteY24" fmla="*/ 906628 h 1070237"/>
                      <a:gd name="connsiteX25" fmla="*/ 713213 w 796472"/>
                      <a:gd name="connsiteY25" fmla="*/ 830089 h 1070237"/>
                      <a:gd name="connsiteX26" fmla="*/ 589336 w 796472"/>
                      <a:gd name="connsiteY26" fmla="*/ 615530 h 1070237"/>
                      <a:gd name="connsiteX27" fmla="*/ 601261 w 796472"/>
                      <a:gd name="connsiteY27" fmla="*/ 612335 h 1070237"/>
                      <a:gd name="connsiteX28" fmla="*/ 716346 w 796472"/>
                      <a:gd name="connsiteY28" fmla="*/ 727420 h 1070237"/>
                      <a:gd name="connsiteX29" fmla="*/ 782725 w 796472"/>
                      <a:gd name="connsiteY29" fmla="*/ 727420 h 1070237"/>
                      <a:gd name="connsiteX30" fmla="*/ 782725 w 796472"/>
                      <a:gd name="connsiteY30" fmla="*/ 661041 h 1070237"/>
                      <a:gd name="connsiteX31" fmla="*/ 592096 w 796472"/>
                      <a:gd name="connsiteY31" fmla="*/ 470412 h 1070237"/>
                      <a:gd name="connsiteX32" fmla="*/ 580709 w 796472"/>
                      <a:gd name="connsiteY32" fmla="*/ 427917 h 1070237"/>
                      <a:gd name="connsiteX33" fmla="*/ 495234 w 796472"/>
                      <a:gd name="connsiteY33" fmla="*/ 316524 h 1070237"/>
                      <a:gd name="connsiteX34" fmla="*/ 462523 w 796472"/>
                      <a:gd name="connsiteY34" fmla="*/ 305268 h 1070237"/>
                      <a:gd name="connsiteX35" fmla="*/ 462523 w 796472"/>
                      <a:gd name="connsiteY35" fmla="*/ 30004 h 1070237"/>
                      <a:gd name="connsiteX36" fmla="*/ 453735 w 796472"/>
                      <a:gd name="connsiteY36" fmla="*/ 8788 h 1070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96472" h="1070237">
                        <a:moveTo>
                          <a:pt x="453735" y="8788"/>
                        </a:moveTo>
                        <a:cubicBezTo>
                          <a:pt x="448306" y="3358"/>
                          <a:pt x="440805" y="0"/>
                          <a:pt x="432519" y="0"/>
                        </a:cubicBezTo>
                        <a:lnTo>
                          <a:pt x="312507" y="0"/>
                        </a:lnTo>
                        <a:cubicBezTo>
                          <a:pt x="295936" y="0"/>
                          <a:pt x="282503" y="13433"/>
                          <a:pt x="282503" y="30004"/>
                        </a:cubicBezTo>
                        <a:lnTo>
                          <a:pt x="282503" y="326853"/>
                        </a:lnTo>
                        <a:lnTo>
                          <a:pt x="269565" y="332889"/>
                        </a:lnTo>
                        <a:cubicBezTo>
                          <a:pt x="218162" y="369029"/>
                          <a:pt x="188087" y="429935"/>
                          <a:pt x="191922" y="493816"/>
                        </a:cubicBezTo>
                        <a:lnTo>
                          <a:pt x="195136" y="513567"/>
                        </a:lnTo>
                        <a:lnTo>
                          <a:pt x="19153" y="689550"/>
                        </a:lnTo>
                        <a:cubicBezTo>
                          <a:pt x="-6385" y="715089"/>
                          <a:pt x="-6385" y="756495"/>
                          <a:pt x="19154" y="782034"/>
                        </a:cubicBezTo>
                        <a:cubicBezTo>
                          <a:pt x="44692" y="807573"/>
                          <a:pt x="86099" y="807573"/>
                          <a:pt x="111638" y="782035"/>
                        </a:cubicBezTo>
                        <a:lnTo>
                          <a:pt x="232820" y="660852"/>
                        </a:lnTo>
                        <a:lnTo>
                          <a:pt x="234013" y="665303"/>
                        </a:lnTo>
                        <a:lnTo>
                          <a:pt x="234013" y="967729"/>
                        </a:lnTo>
                        <a:cubicBezTo>
                          <a:pt x="234013" y="998673"/>
                          <a:pt x="259099" y="1023760"/>
                          <a:pt x="290044" y="1023760"/>
                        </a:cubicBezTo>
                        <a:cubicBezTo>
                          <a:pt x="320988" y="1023759"/>
                          <a:pt x="346074" y="998674"/>
                          <a:pt x="346074" y="967729"/>
                        </a:cubicBezTo>
                        <a:lnTo>
                          <a:pt x="346074" y="680712"/>
                        </a:lnTo>
                        <a:lnTo>
                          <a:pt x="360428" y="676865"/>
                        </a:lnTo>
                        <a:lnTo>
                          <a:pt x="454700" y="1028695"/>
                        </a:lnTo>
                        <a:cubicBezTo>
                          <a:pt x="462709" y="1058585"/>
                          <a:pt x="493433" y="1076323"/>
                          <a:pt x="523323" y="1068314"/>
                        </a:cubicBezTo>
                        <a:cubicBezTo>
                          <a:pt x="553213" y="1060306"/>
                          <a:pt x="570951" y="1029582"/>
                          <a:pt x="562942" y="999692"/>
                        </a:cubicBezTo>
                        <a:lnTo>
                          <a:pt x="468670" y="647862"/>
                        </a:lnTo>
                        <a:lnTo>
                          <a:pt x="477276" y="645556"/>
                        </a:lnTo>
                        <a:lnTo>
                          <a:pt x="616166" y="886119"/>
                        </a:lnTo>
                        <a:cubicBezTo>
                          <a:pt x="631638" y="912918"/>
                          <a:pt x="665905" y="922100"/>
                          <a:pt x="692704" y="906628"/>
                        </a:cubicBezTo>
                        <a:cubicBezTo>
                          <a:pt x="719503" y="891156"/>
                          <a:pt x="728684" y="856887"/>
                          <a:pt x="713213" y="830089"/>
                        </a:cubicBezTo>
                        <a:lnTo>
                          <a:pt x="589336" y="615530"/>
                        </a:lnTo>
                        <a:lnTo>
                          <a:pt x="601261" y="612335"/>
                        </a:lnTo>
                        <a:lnTo>
                          <a:pt x="716346" y="727420"/>
                        </a:lnTo>
                        <a:cubicBezTo>
                          <a:pt x="734676" y="745750"/>
                          <a:pt x="764395" y="745750"/>
                          <a:pt x="782725" y="727420"/>
                        </a:cubicBezTo>
                        <a:cubicBezTo>
                          <a:pt x="801055" y="709090"/>
                          <a:pt x="801055" y="679370"/>
                          <a:pt x="782725" y="661041"/>
                        </a:cubicBezTo>
                        <a:lnTo>
                          <a:pt x="592096" y="470412"/>
                        </a:lnTo>
                        <a:lnTo>
                          <a:pt x="580709" y="427917"/>
                        </a:lnTo>
                        <a:cubicBezTo>
                          <a:pt x="567598" y="378985"/>
                          <a:pt x="535894" y="339999"/>
                          <a:pt x="495234" y="316524"/>
                        </a:cubicBezTo>
                        <a:lnTo>
                          <a:pt x="462523" y="305268"/>
                        </a:lnTo>
                        <a:lnTo>
                          <a:pt x="462523" y="30004"/>
                        </a:lnTo>
                        <a:cubicBezTo>
                          <a:pt x="462523" y="21719"/>
                          <a:pt x="459165" y="14217"/>
                          <a:pt x="453735" y="878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260" name="グループ化 259">
                    <a:extLst>
                      <a:ext uri="{FF2B5EF4-FFF2-40B4-BE49-F238E27FC236}">
                        <a16:creationId xmlns:a16="http://schemas.microsoft.com/office/drawing/2014/main" id="{40F8282A-DC2C-47E6-A657-30A3D0A1103F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830798" y="3878332"/>
                    <a:ext cx="582284" cy="797139"/>
                    <a:chOff x="3235466" y="3089261"/>
                    <a:chExt cx="582284" cy="797139"/>
                  </a:xfrm>
                  <a:solidFill>
                    <a:schemeClr val="bg1"/>
                  </a:solidFill>
                </p:grpSpPr>
                <p:sp>
                  <p:nvSpPr>
                    <p:cNvPr id="261" name="台形 229">
                      <a:extLst>
                        <a:ext uri="{FF2B5EF4-FFF2-40B4-BE49-F238E27FC236}">
                          <a16:creationId xmlns:a16="http://schemas.microsoft.com/office/drawing/2014/main" id="{92FB82E4-1563-47ED-98C6-0C65C20E173A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3235466" y="3089261"/>
                      <a:ext cx="370433" cy="788797"/>
                    </a:xfrm>
                    <a:custGeom>
                      <a:avLst/>
                      <a:gdLst>
                        <a:gd name="connsiteX0" fmla="*/ 0 w 370433"/>
                        <a:gd name="connsiteY0" fmla="*/ 788797 h 788797"/>
                        <a:gd name="connsiteX1" fmla="*/ 140842 w 370433"/>
                        <a:gd name="connsiteY1" fmla="*/ 0 h 788797"/>
                        <a:gd name="connsiteX2" fmla="*/ 229591 w 370433"/>
                        <a:gd name="connsiteY2" fmla="*/ 0 h 788797"/>
                        <a:gd name="connsiteX3" fmla="*/ 370433 w 370433"/>
                        <a:gd name="connsiteY3" fmla="*/ 788797 h 788797"/>
                        <a:gd name="connsiteX4" fmla="*/ 0 w 370433"/>
                        <a:gd name="connsiteY4" fmla="*/ 788797 h 788797"/>
                        <a:gd name="connsiteX0" fmla="*/ 0 w 370433"/>
                        <a:gd name="connsiteY0" fmla="*/ 791696 h 791696"/>
                        <a:gd name="connsiteX1" fmla="*/ 140842 w 370433"/>
                        <a:gd name="connsiteY1" fmla="*/ 2899 h 791696"/>
                        <a:gd name="connsiteX2" fmla="*/ 174602 w 370433"/>
                        <a:gd name="connsiteY2" fmla="*/ 0 h 791696"/>
                        <a:gd name="connsiteX3" fmla="*/ 229591 w 370433"/>
                        <a:gd name="connsiteY3" fmla="*/ 2899 h 791696"/>
                        <a:gd name="connsiteX4" fmla="*/ 370433 w 370433"/>
                        <a:gd name="connsiteY4" fmla="*/ 791696 h 791696"/>
                        <a:gd name="connsiteX5" fmla="*/ 0 w 370433"/>
                        <a:gd name="connsiteY5" fmla="*/ 791696 h 791696"/>
                        <a:gd name="connsiteX0" fmla="*/ 174602 w 370433"/>
                        <a:gd name="connsiteY0" fmla="*/ 0 h 791696"/>
                        <a:gd name="connsiteX1" fmla="*/ 229591 w 370433"/>
                        <a:gd name="connsiteY1" fmla="*/ 2899 h 791696"/>
                        <a:gd name="connsiteX2" fmla="*/ 370433 w 370433"/>
                        <a:gd name="connsiteY2" fmla="*/ 791696 h 791696"/>
                        <a:gd name="connsiteX3" fmla="*/ 0 w 370433"/>
                        <a:gd name="connsiteY3" fmla="*/ 791696 h 791696"/>
                        <a:gd name="connsiteX4" fmla="*/ 140842 w 370433"/>
                        <a:gd name="connsiteY4" fmla="*/ 2899 h 791696"/>
                        <a:gd name="connsiteX5" fmla="*/ 266042 w 370433"/>
                        <a:gd name="connsiteY5" fmla="*/ 91440 h 791696"/>
                        <a:gd name="connsiteX0" fmla="*/ 174602 w 370433"/>
                        <a:gd name="connsiteY0" fmla="*/ 0 h 791696"/>
                        <a:gd name="connsiteX1" fmla="*/ 229591 w 370433"/>
                        <a:gd name="connsiteY1" fmla="*/ 2899 h 791696"/>
                        <a:gd name="connsiteX2" fmla="*/ 370433 w 370433"/>
                        <a:gd name="connsiteY2" fmla="*/ 791696 h 791696"/>
                        <a:gd name="connsiteX3" fmla="*/ 0 w 370433"/>
                        <a:gd name="connsiteY3" fmla="*/ 791696 h 791696"/>
                        <a:gd name="connsiteX4" fmla="*/ 140842 w 370433"/>
                        <a:gd name="connsiteY4" fmla="*/ 2899 h 791696"/>
                        <a:gd name="connsiteX0" fmla="*/ 229591 w 370433"/>
                        <a:gd name="connsiteY0" fmla="*/ 0 h 788797"/>
                        <a:gd name="connsiteX1" fmla="*/ 370433 w 370433"/>
                        <a:gd name="connsiteY1" fmla="*/ 788797 h 788797"/>
                        <a:gd name="connsiteX2" fmla="*/ 0 w 370433"/>
                        <a:gd name="connsiteY2" fmla="*/ 788797 h 788797"/>
                        <a:gd name="connsiteX3" fmla="*/ 140842 w 370433"/>
                        <a:gd name="connsiteY3" fmla="*/ 0 h 788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70433" h="788797">
                          <a:moveTo>
                            <a:pt x="229591" y="0"/>
                          </a:moveTo>
                          <a:lnTo>
                            <a:pt x="370433" y="788797"/>
                          </a:lnTo>
                          <a:lnTo>
                            <a:pt x="0" y="788797"/>
                          </a:lnTo>
                          <a:lnTo>
                            <a:pt x="140842" y="0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262" name="台形 261">
                      <a:extLst>
                        <a:ext uri="{FF2B5EF4-FFF2-40B4-BE49-F238E27FC236}">
                          <a16:creationId xmlns:a16="http://schemas.microsoft.com/office/drawing/2014/main" id="{3B4F25F0-94F2-49B5-A148-5887AEACE3B2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3382428" y="3692042"/>
                      <a:ext cx="435322" cy="194358"/>
                    </a:xfrm>
                    <a:prstGeom prst="trapezoid">
                      <a:avLst>
                        <a:gd name="adj" fmla="val 20612"/>
                      </a:avLst>
                    </a:prstGeom>
                    <a:solidFill>
                      <a:srgbClr val="CCECFF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1CFA7EC8-1440-467F-8383-989840DC90DA}"/>
                  </a:ext>
                </a:extLst>
              </p:cNvPr>
              <p:cNvSpPr/>
              <p:nvPr/>
            </p:nvSpPr>
            <p:spPr bwMode="auto">
              <a:xfrm>
                <a:off x="-3286833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87E06156-932A-4FE9-8437-6208487389E4}"/>
                </a:ext>
              </a:extLst>
            </p:cNvPr>
            <p:cNvGrpSpPr/>
            <p:nvPr/>
          </p:nvGrpSpPr>
          <p:grpSpPr>
            <a:xfrm>
              <a:off x="-2530194" y="-2404924"/>
              <a:ext cx="947992" cy="2177425"/>
              <a:chOff x="-2538077" y="-2548778"/>
              <a:chExt cx="947992" cy="2177425"/>
            </a:xfrm>
          </p:grpSpPr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0B67D5B9-D802-4110-B300-5E9B3F595E9C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233" name="四角形: 角を丸くする 232">
                  <a:extLst>
                    <a:ext uri="{FF2B5EF4-FFF2-40B4-BE49-F238E27FC236}">
                      <a16:creationId xmlns:a16="http://schemas.microsoft.com/office/drawing/2014/main" id="{5B2E9735-696B-4F32-8EA8-02447F09530D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4" name="四角形: 角を丸くする 233">
                  <a:extLst>
                    <a:ext uri="{FF2B5EF4-FFF2-40B4-BE49-F238E27FC236}">
                      <a16:creationId xmlns:a16="http://schemas.microsoft.com/office/drawing/2014/main" id="{C55B389D-F6FF-4B22-8C2A-D004024D99FD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四角形: 角を丸くする 234">
                  <a:extLst>
                    <a:ext uri="{FF2B5EF4-FFF2-40B4-BE49-F238E27FC236}">
                      <a16:creationId xmlns:a16="http://schemas.microsoft.com/office/drawing/2014/main" id="{517CF6CB-82E8-4904-8304-F4A932FEA69E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四角形: 角を丸くする 235">
                  <a:extLst>
                    <a:ext uri="{FF2B5EF4-FFF2-40B4-BE49-F238E27FC236}">
                      <a16:creationId xmlns:a16="http://schemas.microsoft.com/office/drawing/2014/main" id="{AB43D385-E522-457C-A012-F57F1EAF1B44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28" name="月 227">
                <a:extLst>
                  <a:ext uri="{FF2B5EF4-FFF2-40B4-BE49-F238E27FC236}">
                    <a16:creationId xmlns:a16="http://schemas.microsoft.com/office/drawing/2014/main" id="{5B6C1B9E-5670-483E-BD11-19AEB432319C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F175DCC3-222D-4E47-A058-23BE37F4AFC9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230" name="楕円 229">
                  <a:extLst>
                    <a:ext uri="{FF2B5EF4-FFF2-40B4-BE49-F238E27FC236}">
                      <a16:creationId xmlns:a16="http://schemas.microsoft.com/office/drawing/2014/main" id="{33E63B50-A161-4572-B327-5D3680C6A4BD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B2D02D24-A255-4527-A19F-75C556794FDA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テキスト ボックス 231">
                  <a:extLst>
                    <a:ext uri="{FF2B5EF4-FFF2-40B4-BE49-F238E27FC236}">
                      <a16:creationId xmlns:a16="http://schemas.microsoft.com/office/drawing/2014/main" id="{AA5BCC47-0A4D-4D6D-91C5-5A9AC20DB485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54F552D4-3542-4656-AB0C-BB77CAFF7645}"/>
                </a:ext>
              </a:extLst>
            </p:cNvPr>
            <p:cNvGrpSpPr/>
            <p:nvPr/>
          </p:nvGrpSpPr>
          <p:grpSpPr>
            <a:xfrm>
              <a:off x="-3849934" y="-2473995"/>
              <a:ext cx="1236942" cy="962964"/>
              <a:chOff x="-3348509" y="-2595409"/>
              <a:chExt cx="1236942" cy="962964"/>
            </a:xfrm>
          </p:grpSpPr>
          <p:sp>
            <p:nvSpPr>
              <p:cNvPr id="224" name="テキスト ボックス 223">
                <a:extLst>
                  <a:ext uri="{FF2B5EF4-FFF2-40B4-BE49-F238E27FC236}">
                    <a16:creationId xmlns:a16="http://schemas.microsoft.com/office/drawing/2014/main" id="{5FCD3CEF-5057-4081-8B56-F0ACD5C3C4C5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5" name="テキスト ボックス 224">
                <a:extLst>
                  <a:ext uri="{FF2B5EF4-FFF2-40B4-BE49-F238E27FC236}">
                    <a16:creationId xmlns:a16="http://schemas.microsoft.com/office/drawing/2014/main" id="{A6DC7CD9-359C-47FF-B611-20EA5F817181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226" name="テキスト ボックス 225">
                <a:extLst>
                  <a:ext uri="{FF2B5EF4-FFF2-40B4-BE49-F238E27FC236}">
                    <a16:creationId xmlns:a16="http://schemas.microsoft.com/office/drawing/2014/main" id="{70285DC6-4DE0-40BC-8035-7F761163EB75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277" name="グループ化 276">
            <a:extLst>
              <a:ext uri="{FF2B5EF4-FFF2-40B4-BE49-F238E27FC236}">
                <a16:creationId xmlns:a16="http://schemas.microsoft.com/office/drawing/2014/main" id="{81B339CD-3B9D-4E63-8AB2-8327792D64B8}"/>
              </a:ext>
            </a:extLst>
          </p:cNvPr>
          <p:cNvGrpSpPr>
            <a:grpSpLocks noChangeAspect="1"/>
          </p:cNvGrpSpPr>
          <p:nvPr/>
        </p:nvGrpSpPr>
        <p:grpSpPr>
          <a:xfrm>
            <a:off x="2561739" y="2669993"/>
            <a:ext cx="1098840" cy="1677193"/>
            <a:chOff x="6062768" y="-2288918"/>
            <a:chExt cx="3139543" cy="4791981"/>
          </a:xfrm>
        </p:grpSpPr>
        <p:sp>
          <p:nvSpPr>
            <p:cNvPr id="278" name="台形 277">
              <a:extLst>
                <a:ext uri="{FF2B5EF4-FFF2-40B4-BE49-F238E27FC236}">
                  <a16:creationId xmlns:a16="http://schemas.microsoft.com/office/drawing/2014/main" id="{28A3140A-5319-4C2B-8C67-D7D94193847F}"/>
                </a:ext>
              </a:extLst>
            </p:cNvPr>
            <p:cNvSpPr/>
            <p:nvPr/>
          </p:nvSpPr>
          <p:spPr bwMode="auto">
            <a:xfrm rot="7626083">
              <a:off x="6785682" y="-38015"/>
              <a:ext cx="370433" cy="788797"/>
            </a:xfrm>
            <a:prstGeom prst="trapezoid">
              <a:avLst>
                <a:gd name="adj" fmla="val 2928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9" name="台形 278">
              <a:extLst>
                <a:ext uri="{FF2B5EF4-FFF2-40B4-BE49-F238E27FC236}">
                  <a16:creationId xmlns:a16="http://schemas.microsoft.com/office/drawing/2014/main" id="{5D726458-2745-4A19-A0C3-8D59CFF02E4E}"/>
                </a:ext>
              </a:extLst>
            </p:cNvPr>
            <p:cNvSpPr/>
            <p:nvPr/>
          </p:nvSpPr>
          <p:spPr bwMode="auto">
            <a:xfrm rot="13973917" flipH="1">
              <a:off x="8134930" y="-38015"/>
              <a:ext cx="370433" cy="788797"/>
            </a:xfrm>
            <a:prstGeom prst="trapezoid">
              <a:avLst>
                <a:gd name="adj" fmla="val 29284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80" name="グループ化 279">
              <a:extLst>
                <a:ext uri="{FF2B5EF4-FFF2-40B4-BE49-F238E27FC236}">
                  <a16:creationId xmlns:a16="http://schemas.microsoft.com/office/drawing/2014/main" id="{74C9D81E-5B66-4E35-B83A-9163E76705A7}"/>
                </a:ext>
              </a:extLst>
            </p:cNvPr>
            <p:cNvGrpSpPr/>
            <p:nvPr/>
          </p:nvGrpSpPr>
          <p:grpSpPr>
            <a:xfrm>
              <a:off x="6332118" y="-2288918"/>
              <a:ext cx="2624011" cy="4791981"/>
              <a:chOff x="5116141" y="1217135"/>
              <a:chExt cx="2624011" cy="4791981"/>
            </a:xfrm>
          </p:grpSpPr>
          <p:sp>
            <p:nvSpPr>
              <p:cNvPr id="315" name="フリーフォーム: 図形 314">
                <a:extLst>
                  <a:ext uri="{FF2B5EF4-FFF2-40B4-BE49-F238E27FC236}">
                    <a16:creationId xmlns:a16="http://schemas.microsoft.com/office/drawing/2014/main" id="{E516FFD1-EFEE-4712-B856-B36F06297EFD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6" name="楕円 315">
                <a:extLst>
                  <a:ext uri="{FF2B5EF4-FFF2-40B4-BE49-F238E27FC236}">
                    <a16:creationId xmlns:a16="http://schemas.microsoft.com/office/drawing/2014/main" id="{2675C454-93DC-4D9F-9EFF-765DB042066F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7" name="四角形: 角を丸くする 316">
                <a:extLst>
                  <a:ext uri="{FF2B5EF4-FFF2-40B4-BE49-F238E27FC236}">
                    <a16:creationId xmlns:a16="http://schemas.microsoft.com/office/drawing/2014/main" id="{21CBA4D9-F1C2-4CB1-8E1B-2A52036F3023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8" name="フリーフォーム: 図形 317">
                <a:extLst>
                  <a:ext uri="{FF2B5EF4-FFF2-40B4-BE49-F238E27FC236}">
                    <a16:creationId xmlns:a16="http://schemas.microsoft.com/office/drawing/2014/main" id="{278A858E-4962-492E-8AD7-A2A0DB8B763C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9" name="四角形: 角を丸くする 318">
                <a:extLst>
                  <a:ext uri="{FF2B5EF4-FFF2-40B4-BE49-F238E27FC236}">
                    <a16:creationId xmlns:a16="http://schemas.microsoft.com/office/drawing/2014/main" id="{4DAFBF47-0C71-415D-8ADF-EA9E152EFF93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0" name="フリーフォーム: 図形 319">
                <a:extLst>
                  <a:ext uri="{FF2B5EF4-FFF2-40B4-BE49-F238E27FC236}">
                    <a16:creationId xmlns:a16="http://schemas.microsoft.com/office/drawing/2014/main" id="{21106525-ADF4-46AF-A105-5F5AD23A76E6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1" name="台形 320">
                <a:extLst>
                  <a:ext uri="{FF2B5EF4-FFF2-40B4-BE49-F238E27FC236}">
                    <a16:creationId xmlns:a16="http://schemas.microsoft.com/office/drawing/2014/main" id="{082E5A9D-DDAC-470D-AE17-D34B12ACD0EA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2" name="四角形: 上の 2 つの角を丸める 321">
                <a:extLst>
                  <a:ext uri="{FF2B5EF4-FFF2-40B4-BE49-F238E27FC236}">
                    <a16:creationId xmlns:a16="http://schemas.microsoft.com/office/drawing/2014/main" id="{DEE25D60-A9E7-407B-A550-EBD6BA895892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3" name="楕円 322">
                <a:extLst>
                  <a:ext uri="{FF2B5EF4-FFF2-40B4-BE49-F238E27FC236}">
                    <a16:creationId xmlns:a16="http://schemas.microsoft.com/office/drawing/2014/main" id="{80EF3D0C-7A1F-492F-BFEB-F92A58E0CB87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4" name="楕円 323">
                <a:extLst>
                  <a:ext uri="{FF2B5EF4-FFF2-40B4-BE49-F238E27FC236}">
                    <a16:creationId xmlns:a16="http://schemas.microsoft.com/office/drawing/2014/main" id="{38621515-654A-4517-B794-D118988EE7FA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5" name="台形 324">
                <a:extLst>
                  <a:ext uri="{FF2B5EF4-FFF2-40B4-BE49-F238E27FC236}">
                    <a16:creationId xmlns:a16="http://schemas.microsoft.com/office/drawing/2014/main" id="{25FF1722-749D-4D96-AA9B-02709E2E7BC0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326" name="フリーフォーム: 図形 325">
                <a:extLst>
                  <a:ext uri="{FF2B5EF4-FFF2-40B4-BE49-F238E27FC236}">
                    <a16:creationId xmlns:a16="http://schemas.microsoft.com/office/drawing/2014/main" id="{CCD804A4-EB39-4153-A1D5-AF37C4F06676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7" name="台形 326">
                <a:extLst>
                  <a:ext uri="{FF2B5EF4-FFF2-40B4-BE49-F238E27FC236}">
                    <a16:creationId xmlns:a16="http://schemas.microsoft.com/office/drawing/2014/main" id="{F901919F-8117-4B4D-BD9D-6265011BAB55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28" name="グループ化 327">
                <a:extLst>
                  <a:ext uri="{FF2B5EF4-FFF2-40B4-BE49-F238E27FC236}">
                    <a16:creationId xmlns:a16="http://schemas.microsoft.com/office/drawing/2014/main" id="{6D82DCC2-FB61-474B-9815-1977B628A824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42" name="楕円 50">
                  <a:extLst>
                    <a:ext uri="{FF2B5EF4-FFF2-40B4-BE49-F238E27FC236}">
                      <a16:creationId xmlns:a16="http://schemas.microsoft.com/office/drawing/2014/main" id="{303DD39D-F3BC-4062-A62D-03C391FA5B1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3" name="楕円 50">
                  <a:extLst>
                    <a:ext uri="{FF2B5EF4-FFF2-40B4-BE49-F238E27FC236}">
                      <a16:creationId xmlns:a16="http://schemas.microsoft.com/office/drawing/2014/main" id="{01980B7E-D2EE-471E-A1AC-86938C4F173E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29" name="楕円 328">
                <a:extLst>
                  <a:ext uri="{FF2B5EF4-FFF2-40B4-BE49-F238E27FC236}">
                    <a16:creationId xmlns:a16="http://schemas.microsoft.com/office/drawing/2014/main" id="{719F0201-F2AE-4B3E-970C-7D3341DF2A83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0" name="楕円 329">
                <a:extLst>
                  <a:ext uri="{FF2B5EF4-FFF2-40B4-BE49-F238E27FC236}">
                    <a16:creationId xmlns:a16="http://schemas.microsoft.com/office/drawing/2014/main" id="{E1632406-EACE-4A35-9337-962847BA5F02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1" name="四角形: 角を丸くする 330">
                <a:extLst>
                  <a:ext uri="{FF2B5EF4-FFF2-40B4-BE49-F238E27FC236}">
                    <a16:creationId xmlns:a16="http://schemas.microsoft.com/office/drawing/2014/main" id="{6FBBCC4A-FDDE-4896-A826-3DBA645D07B0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2" name="四角形: 角を丸くする 331">
                <a:extLst>
                  <a:ext uri="{FF2B5EF4-FFF2-40B4-BE49-F238E27FC236}">
                    <a16:creationId xmlns:a16="http://schemas.microsoft.com/office/drawing/2014/main" id="{9EE29CBB-013B-49D8-B144-695A5A630D27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333" name="グループ化 332">
                <a:extLst>
                  <a:ext uri="{FF2B5EF4-FFF2-40B4-BE49-F238E27FC236}">
                    <a16:creationId xmlns:a16="http://schemas.microsoft.com/office/drawing/2014/main" id="{62735166-D868-4FD4-944F-0A7E3A0BEC9A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340" name="楕円 50">
                  <a:extLst>
                    <a:ext uri="{FF2B5EF4-FFF2-40B4-BE49-F238E27FC236}">
                      <a16:creationId xmlns:a16="http://schemas.microsoft.com/office/drawing/2014/main" id="{BE0D1C9A-747D-46B3-99F8-F267F243C6F3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41" name="楕円 50">
                  <a:extLst>
                    <a:ext uri="{FF2B5EF4-FFF2-40B4-BE49-F238E27FC236}">
                      <a16:creationId xmlns:a16="http://schemas.microsoft.com/office/drawing/2014/main" id="{ACB5EF1F-4133-46F9-8862-4DD8F2BAE0D9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34" name="楕円 333">
                <a:extLst>
                  <a:ext uri="{FF2B5EF4-FFF2-40B4-BE49-F238E27FC236}">
                    <a16:creationId xmlns:a16="http://schemas.microsoft.com/office/drawing/2014/main" id="{7729996F-D387-4848-A4D5-DEA403FBFC1D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35" name="フリーフォーム: 図形 334">
                <a:extLst>
                  <a:ext uri="{FF2B5EF4-FFF2-40B4-BE49-F238E27FC236}">
                    <a16:creationId xmlns:a16="http://schemas.microsoft.com/office/drawing/2014/main" id="{7C54E5FB-B2CC-4EE0-9C4E-1FD2B7FD1600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6" name="楕円 335">
                <a:extLst>
                  <a:ext uri="{FF2B5EF4-FFF2-40B4-BE49-F238E27FC236}">
                    <a16:creationId xmlns:a16="http://schemas.microsoft.com/office/drawing/2014/main" id="{128A158B-A5F5-44F9-9457-7863ED4FEE02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7" name="楕円 336">
                <a:extLst>
                  <a:ext uri="{FF2B5EF4-FFF2-40B4-BE49-F238E27FC236}">
                    <a16:creationId xmlns:a16="http://schemas.microsoft.com/office/drawing/2014/main" id="{3F79CA0C-1A86-47D3-8106-7FE0A7A511A1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8" name="楕円 337">
                <a:extLst>
                  <a:ext uri="{FF2B5EF4-FFF2-40B4-BE49-F238E27FC236}">
                    <a16:creationId xmlns:a16="http://schemas.microsoft.com/office/drawing/2014/main" id="{94CB45E2-A192-41C3-AC69-93ED18BAA671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39" name="月 338">
                <a:extLst>
                  <a:ext uri="{FF2B5EF4-FFF2-40B4-BE49-F238E27FC236}">
                    <a16:creationId xmlns:a16="http://schemas.microsoft.com/office/drawing/2014/main" id="{837E716D-B0F5-46D9-8920-6EE657E36363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F8561839-9411-4D5F-9A49-F7ADFE3D9AB6}"/>
                </a:ext>
              </a:extLst>
            </p:cNvPr>
            <p:cNvSpPr/>
            <p:nvPr/>
          </p:nvSpPr>
          <p:spPr bwMode="auto">
            <a:xfrm>
              <a:off x="6877521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2" name="フリーフォーム: 図形 281">
              <a:extLst>
                <a:ext uri="{FF2B5EF4-FFF2-40B4-BE49-F238E27FC236}">
                  <a16:creationId xmlns:a16="http://schemas.microsoft.com/office/drawing/2014/main" id="{5701E359-0EAC-411B-8CA5-042B3CF0D816}"/>
                </a:ext>
              </a:extLst>
            </p:cNvPr>
            <p:cNvSpPr/>
            <p:nvPr/>
          </p:nvSpPr>
          <p:spPr bwMode="auto">
            <a:xfrm>
              <a:off x="7974801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83" name="フリーフォーム: 図形 282">
              <a:extLst>
                <a:ext uri="{FF2B5EF4-FFF2-40B4-BE49-F238E27FC236}">
                  <a16:creationId xmlns:a16="http://schemas.microsoft.com/office/drawing/2014/main" id="{3E54D6F2-8DB0-4735-AF9B-9B14EACF70F8}"/>
                </a:ext>
              </a:extLst>
            </p:cNvPr>
            <p:cNvSpPr/>
            <p:nvPr/>
          </p:nvSpPr>
          <p:spPr bwMode="auto">
            <a:xfrm>
              <a:off x="6371922" y="-2243972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84" name="グループ化 283">
              <a:extLst>
                <a:ext uri="{FF2B5EF4-FFF2-40B4-BE49-F238E27FC236}">
                  <a16:creationId xmlns:a16="http://schemas.microsoft.com/office/drawing/2014/main" id="{26F38E12-7C0B-4ED8-B2F2-CBF16B6F2ED9}"/>
                </a:ext>
              </a:extLst>
            </p:cNvPr>
            <p:cNvGrpSpPr/>
            <p:nvPr/>
          </p:nvGrpSpPr>
          <p:grpSpPr>
            <a:xfrm>
              <a:off x="6062768" y="-1290068"/>
              <a:ext cx="559647" cy="1131130"/>
              <a:chOff x="6435735" y="-1448088"/>
              <a:chExt cx="559647" cy="1131130"/>
            </a:xfrm>
          </p:grpSpPr>
          <p:sp>
            <p:nvSpPr>
              <p:cNvPr id="304" name="四角形: 角を丸くする 303">
                <a:extLst>
                  <a:ext uri="{FF2B5EF4-FFF2-40B4-BE49-F238E27FC236}">
                    <a16:creationId xmlns:a16="http://schemas.microsoft.com/office/drawing/2014/main" id="{8E884206-FDAD-4668-AE2A-CA8B3A9F89AB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05" name="グループ化 304">
                <a:extLst>
                  <a:ext uri="{FF2B5EF4-FFF2-40B4-BE49-F238E27FC236}">
                    <a16:creationId xmlns:a16="http://schemas.microsoft.com/office/drawing/2014/main" id="{8876E703-600E-49D1-8CD7-0E17D774767D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306" name="グループ化 305">
                  <a:extLst>
                    <a:ext uri="{FF2B5EF4-FFF2-40B4-BE49-F238E27FC236}">
                      <a16:creationId xmlns:a16="http://schemas.microsoft.com/office/drawing/2014/main" id="{D6B881CC-931C-4806-9EF0-B4BEA1F51010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311" name="四角形: 角を丸くする 310">
                    <a:extLst>
                      <a:ext uri="{FF2B5EF4-FFF2-40B4-BE49-F238E27FC236}">
                        <a16:creationId xmlns:a16="http://schemas.microsoft.com/office/drawing/2014/main" id="{80843B72-E719-444F-A459-87CA85DC375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2" name="四角形: 角を丸くする 311">
                    <a:extLst>
                      <a:ext uri="{FF2B5EF4-FFF2-40B4-BE49-F238E27FC236}">
                        <a16:creationId xmlns:a16="http://schemas.microsoft.com/office/drawing/2014/main" id="{CAD2DAE8-E57C-40FE-891A-7EF88CE65A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13" name="四角形: 角を丸くする 312">
                    <a:extLst>
                      <a:ext uri="{FF2B5EF4-FFF2-40B4-BE49-F238E27FC236}">
                        <a16:creationId xmlns:a16="http://schemas.microsoft.com/office/drawing/2014/main" id="{2462C48A-F35E-4936-B3FA-85CDD6C79EF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4" name="四角形: 角を丸くする 313">
                    <a:extLst>
                      <a:ext uri="{FF2B5EF4-FFF2-40B4-BE49-F238E27FC236}">
                        <a16:creationId xmlns:a16="http://schemas.microsoft.com/office/drawing/2014/main" id="{D3771512-8A4B-428A-AF14-A569C9D043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07" name="グループ化 306">
                  <a:extLst>
                    <a:ext uri="{FF2B5EF4-FFF2-40B4-BE49-F238E27FC236}">
                      <a16:creationId xmlns:a16="http://schemas.microsoft.com/office/drawing/2014/main" id="{D5A12EDC-7B39-4CAB-8EAB-E561C95A29C4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308" name="楕円 307">
                    <a:extLst>
                      <a:ext uri="{FF2B5EF4-FFF2-40B4-BE49-F238E27FC236}">
                        <a16:creationId xmlns:a16="http://schemas.microsoft.com/office/drawing/2014/main" id="{3F1391AF-0F59-49CD-937D-0A1A5FA68C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9" name="楕円 308">
                    <a:extLst>
                      <a:ext uri="{FF2B5EF4-FFF2-40B4-BE49-F238E27FC236}">
                        <a16:creationId xmlns:a16="http://schemas.microsoft.com/office/drawing/2014/main" id="{2C9572E9-1C66-4531-8CD0-6464D0091F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10" name="テキスト ボックス 309">
                    <a:extLst>
                      <a:ext uri="{FF2B5EF4-FFF2-40B4-BE49-F238E27FC236}">
                        <a16:creationId xmlns:a16="http://schemas.microsoft.com/office/drawing/2014/main" id="{C474F695-6C3F-4568-8EDE-659E80CE1CD9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285" name="グループ化 284">
              <a:extLst>
                <a:ext uri="{FF2B5EF4-FFF2-40B4-BE49-F238E27FC236}">
                  <a16:creationId xmlns:a16="http://schemas.microsoft.com/office/drawing/2014/main" id="{4184A464-E62F-4966-901E-686E1AC8EBE5}"/>
                </a:ext>
              </a:extLst>
            </p:cNvPr>
            <p:cNvGrpSpPr/>
            <p:nvPr/>
          </p:nvGrpSpPr>
          <p:grpSpPr>
            <a:xfrm>
              <a:off x="8642664" y="-1290068"/>
              <a:ext cx="559647" cy="1131130"/>
              <a:chOff x="9015631" y="-1448088"/>
              <a:chExt cx="559647" cy="1131130"/>
            </a:xfrm>
          </p:grpSpPr>
          <p:sp>
            <p:nvSpPr>
              <p:cNvPr id="293" name="四角形: 角を丸くする 292">
                <a:extLst>
                  <a:ext uri="{FF2B5EF4-FFF2-40B4-BE49-F238E27FC236}">
                    <a16:creationId xmlns:a16="http://schemas.microsoft.com/office/drawing/2014/main" id="{C7EC95C5-8461-4D6E-9CF8-E69884B86CA2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94" name="グループ化 293">
                <a:extLst>
                  <a:ext uri="{FF2B5EF4-FFF2-40B4-BE49-F238E27FC236}">
                    <a16:creationId xmlns:a16="http://schemas.microsoft.com/office/drawing/2014/main" id="{CBCB74FD-52A7-4A31-A36C-4748B5F28E7B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295" name="グループ化 294">
                  <a:extLst>
                    <a:ext uri="{FF2B5EF4-FFF2-40B4-BE49-F238E27FC236}">
                      <a16:creationId xmlns:a16="http://schemas.microsoft.com/office/drawing/2014/main" id="{BE4DCC87-23A0-4B4E-9AC4-14531E4744E5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300" name="四角形: 角を丸くする 299">
                    <a:extLst>
                      <a:ext uri="{FF2B5EF4-FFF2-40B4-BE49-F238E27FC236}">
                        <a16:creationId xmlns:a16="http://schemas.microsoft.com/office/drawing/2014/main" id="{1B56848E-0044-414E-9BA7-1CCE3C6B3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1" name="四角形: 角を丸くする 300">
                    <a:extLst>
                      <a:ext uri="{FF2B5EF4-FFF2-40B4-BE49-F238E27FC236}">
                        <a16:creationId xmlns:a16="http://schemas.microsoft.com/office/drawing/2014/main" id="{9E8257CD-5D92-4EEE-9EF5-14191B94D6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02" name="四角形: 角を丸くする 301">
                    <a:extLst>
                      <a:ext uri="{FF2B5EF4-FFF2-40B4-BE49-F238E27FC236}">
                        <a16:creationId xmlns:a16="http://schemas.microsoft.com/office/drawing/2014/main" id="{EE73E01C-693E-4ECB-AECC-A9177124E4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03" name="四角形: 角を丸くする 302">
                    <a:extLst>
                      <a:ext uri="{FF2B5EF4-FFF2-40B4-BE49-F238E27FC236}">
                        <a16:creationId xmlns:a16="http://schemas.microsoft.com/office/drawing/2014/main" id="{F8AFE7D0-39B0-4316-9B49-B606028AC0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296" name="グループ化 295">
                  <a:extLst>
                    <a:ext uri="{FF2B5EF4-FFF2-40B4-BE49-F238E27FC236}">
                      <a16:creationId xmlns:a16="http://schemas.microsoft.com/office/drawing/2014/main" id="{D6FBC6B8-7090-4F62-BA08-484EE538BEC1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297" name="楕円 296">
                    <a:extLst>
                      <a:ext uri="{FF2B5EF4-FFF2-40B4-BE49-F238E27FC236}">
                        <a16:creationId xmlns:a16="http://schemas.microsoft.com/office/drawing/2014/main" id="{20C83645-63FB-4752-955B-832D44BF8ED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8" name="楕円 297">
                    <a:extLst>
                      <a:ext uri="{FF2B5EF4-FFF2-40B4-BE49-F238E27FC236}">
                        <a16:creationId xmlns:a16="http://schemas.microsoft.com/office/drawing/2014/main" id="{8F09645E-A3D8-415B-9280-0CFE411B39E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99" name="テキスト ボックス 298">
                    <a:extLst>
                      <a:ext uri="{FF2B5EF4-FFF2-40B4-BE49-F238E27FC236}">
                        <a16:creationId xmlns:a16="http://schemas.microsoft.com/office/drawing/2014/main" id="{B3182A25-3762-4F26-B2F9-0168DD1A8ED5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286" name="フリーフォーム: 図形 285">
              <a:extLst>
                <a:ext uri="{FF2B5EF4-FFF2-40B4-BE49-F238E27FC236}">
                  <a16:creationId xmlns:a16="http://schemas.microsoft.com/office/drawing/2014/main" id="{E38009C6-7953-4963-8061-BD29F5AF975A}"/>
                </a:ext>
              </a:extLst>
            </p:cNvPr>
            <p:cNvSpPr/>
            <p:nvPr/>
          </p:nvSpPr>
          <p:spPr bwMode="auto">
            <a:xfrm rot="8313397">
              <a:off x="6182951" y="-694687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7" name="フリーフォーム: 図形 286">
              <a:extLst>
                <a:ext uri="{FF2B5EF4-FFF2-40B4-BE49-F238E27FC236}">
                  <a16:creationId xmlns:a16="http://schemas.microsoft.com/office/drawing/2014/main" id="{5082C9DF-0385-4D55-9E0E-B349D6CDC907}"/>
                </a:ext>
              </a:extLst>
            </p:cNvPr>
            <p:cNvSpPr/>
            <p:nvPr/>
          </p:nvSpPr>
          <p:spPr bwMode="auto">
            <a:xfrm rot="13286603" flipH="1">
              <a:off x="8758168" y="-694687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8" name="台形 287">
              <a:extLst>
                <a:ext uri="{FF2B5EF4-FFF2-40B4-BE49-F238E27FC236}">
                  <a16:creationId xmlns:a16="http://schemas.microsoft.com/office/drawing/2014/main" id="{39FE5B8C-B821-478B-B1C2-20A7D9394D6C}"/>
                </a:ext>
              </a:extLst>
            </p:cNvPr>
            <p:cNvSpPr/>
            <p:nvPr/>
          </p:nvSpPr>
          <p:spPr bwMode="auto">
            <a:xfrm rot="7626083">
              <a:off x="6472200" y="43398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9" name="台形 288">
              <a:extLst>
                <a:ext uri="{FF2B5EF4-FFF2-40B4-BE49-F238E27FC236}">
                  <a16:creationId xmlns:a16="http://schemas.microsoft.com/office/drawing/2014/main" id="{8BF4791C-F393-4E49-B8AF-2F92024D28DB}"/>
                </a:ext>
              </a:extLst>
            </p:cNvPr>
            <p:cNvSpPr/>
            <p:nvPr/>
          </p:nvSpPr>
          <p:spPr bwMode="auto">
            <a:xfrm rot="13973917" flipH="1">
              <a:off x="8383523" y="43398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90" name="テキスト ボックス 289">
              <a:extLst>
                <a:ext uri="{FF2B5EF4-FFF2-40B4-BE49-F238E27FC236}">
                  <a16:creationId xmlns:a16="http://schemas.microsoft.com/office/drawing/2014/main" id="{DC0F0EC6-80DB-4DA7-AA58-F1CCF120D61A}"/>
                </a:ext>
              </a:extLst>
            </p:cNvPr>
            <p:cNvSpPr txBox="1"/>
            <p:nvPr/>
          </p:nvSpPr>
          <p:spPr>
            <a:xfrm rot="20700000">
              <a:off x="8218784" y="1068225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91" name="テキスト ボックス 290">
              <a:extLst>
                <a:ext uri="{FF2B5EF4-FFF2-40B4-BE49-F238E27FC236}">
                  <a16:creationId xmlns:a16="http://schemas.microsoft.com/office/drawing/2014/main" id="{C4D799FA-BA29-4DD1-8583-1BBD9D2EDEA9}"/>
                </a:ext>
              </a:extLst>
            </p:cNvPr>
            <p:cNvSpPr txBox="1"/>
            <p:nvPr/>
          </p:nvSpPr>
          <p:spPr>
            <a:xfrm rot="900000">
              <a:off x="6824950" y="1946023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292" name="テキスト ボックス 291">
              <a:extLst>
                <a:ext uri="{FF2B5EF4-FFF2-40B4-BE49-F238E27FC236}">
                  <a16:creationId xmlns:a16="http://schemas.microsoft.com/office/drawing/2014/main" id="{0E0852C6-19FB-4C34-9DE7-BE99447B73F2}"/>
                </a:ext>
              </a:extLst>
            </p:cNvPr>
            <p:cNvSpPr txBox="1"/>
            <p:nvPr/>
          </p:nvSpPr>
          <p:spPr>
            <a:xfrm rot="20711779">
              <a:off x="6438117" y="456253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344" name="グループ化 343">
            <a:extLst>
              <a:ext uri="{FF2B5EF4-FFF2-40B4-BE49-F238E27FC236}">
                <a16:creationId xmlns:a16="http://schemas.microsoft.com/office/drawing/2014/main" id="{E719D316-9513-4AC9-9F85-A4221D9EDDB0}"/>
              </a:ext>
            </a:extLst>
          </p:cNvPr>
          <p:cNvGrpSpPr>
            <a:grpSpLocks noChangeAspect="1"/>
          </p:cNvGrpSpPr>
          <p:nvPr/>
        </p:nvGrpSpPr>
        <p:grpSpPr>
          <a:xfrm>
            <a:off x="2424388" y="4622248"/>
            <a:ext cx="1162970" cy="1671592"/>
            <a:chOff x="5879541" y="3019682"/>
            <a:chExt cx="3322770" cy="4775978"/>
          </a:xfrm>
        </p:grpSpPr>
        <p:grpSp>
          <p:nvGrpSpPr>
            <p:cNvPr id="345" name="グループ化 344">
              <a:extLst>
                <a:ext uri="{FF2B5EF4-FFF2-40B4-BE49-F238E27FC236}">
                  <a16:creationId xmlns:a16="http://schemas.microsoft.com/office/drawing/2014/main" id="{3AB5BEAE-2184-4DF0-94F9-2927A3E399AE}"/>
                </a:ext>
              </a:extLst>
            </p:cNvPr>
            <p:cNvGrpSpPr/>
            <p:nvPr/>
          </p:nvGrpSpPr>
          <p:grpSpPr>
            <a:xfrm>
              <a:off x="7044573" y="6853046"/>
              <a:ext cx="1160810" cy="942614"/>
              <a:chOff x="15005426" y="10892575"/>
              <a:chExt cx="1160810" cy="942614"/>
            </a:xfrm>
          </p:grpSpPr>
          <p:sp>
            <p:nvSpPr>
              <p:cNvPr id="416" name="四角形: 角を丸くする 415">
                <a:extLst>
                  <a:ext uri="{FF2B5EF4-FFF2-40B4-BE49-F238E27FC236}">
                    <a16:creationId xmlns:a16="http://schemas.microsoft.com/office/drawing/2014/main" id="{E9C36996-1C62-45E1-9FD3-A4861E2D09C2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7" name="四角形: 角を丸くする 416">
                <a:extLst>
                  <a:ext uri="{FF2B5EF4-FFF2-40B4-BE49-F238E27FC236}">
                    <a16:creationId xmlns:a16="http://schemas.microsoft.com/office/drawing/2014/main" id="{FB46DC25-D8CF-4251-B724-F8DA024BB580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8" name="四角形: 角を丸くする 417">
                <a:extLst>
                  <a:ext uri="{FF2B5EF4-FFF2-40B4-BE49-F238E27FC236}">
                    <a16:creationId xmlns:a16="http://schemas.microsoft.com/office/drawing/2014/main" id="{339D8FFF-FEA7-4D53-93E0-E7DAEC62D9AB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19" name="四角形: 角を丸くする 418">
                <a:extLst>
                  <a:ext uri="{FF2B5EF4-FFF2-40B4-BE49-F238E27FC236}">
                    <a16:creationId xmlns:a16="http://schemas.microsoft.com/office/drawing/2014/main" id="{B64709A7-916B-4AAB-8153-6B47D1E4A9B0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0" name="フリーフォーム: 図形 419">
                <a:extLst>
                  <a:ext uri="{FF2B5EF4-FFF2-40B4-BE49-F238E27FC236}">
                    <a16:creationId xmlns:a16="http://schemas.microsoft.com/office/drawing/2014/main" id="{C6E30AEC-7528-44A5-8BAB-D8CCF48AF871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1" name="四角形: 角を丸くする 420">
                <a:extLst>
                  <a:ext uri="{FF2B5EF4-FFF2-40B4-BE49-F238E27FC236}">
                    <a16:creationId xmlns:a16="http://schemas.microsoft.com/office/drawing/2014/main" id="{A720AADC-7E76-4A95-A997-6787D58A6C4C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46" name="グループ化 345">
              <a:extLst>
                <a:ext uri="{FF2B5EF4-FFF2-40B4-BE49-F238E27FC236}">
                  <a16:creationId xmlns:a16="http://schemas.microsoft.com/office/drawing/2014/main" id="{EED851D6-9A57-427B-B45B-3E9D8CADD5E7}"/>
                </a:ext>
              </a:extLst>
            </p:cNvPr>
            <p:cNvGrpSpPr/>
            <p:nvPr/>
          </p:nvGrpSpPr>
          <p:grpSpPr>
            <a:xfrm>
              <a:off x="6332118" y="3019682"/>
              <a:ext cx="2624011" cy="4096841"/>
              <a:chOff x="5116141" y="1217135"/>
              <a:chExt cx="2624011" cy="4096841"/>
            </a:xfrm>
          </p:grpSpPr>
          <p:sp>
            <p:nvSpPr>
              <p:cNvPr id="393" name="フリーフォーム: 図形 392">
                <a:extLst>
                  <a:ext uri="{FF2B5EF4-FFF2-40B4-BE49-F238E27FC236}">
                    <a16:creationId xmlns:a16="http://schemas.microsoft.com/office/drawing/2014/main" id="{B7348824-AE0F-4ED0-BD25-F839338F8A29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4" name="楕円 393">
                <a:extLst>
                  <a:ext uri="{FF2B5EF4-FFF2-40B4-BE49-F238E27FC236}">
                    <a16:creationId xmlns:a16="http://schemas.microsoft.com/office/drawing/2014/main" id="{179476CA-BA9F-4631-8FFF-FAE9934E9690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5" name="台形 394">
                <a:extLst>
                  <a:ext uri="{FF2B5EF4-FFF2-40B4-BE49-F238E27FC236}">
                    <a16:creationId xmlns:a16="http://schemas.microsoft.com/office/drawing/2014/main" id="{03F4EF02-6C31-4B3F-8229-46B8E4695B80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6" name="四角形: 上の 2 つの角を丸める 395">
                <a:extLst>
                  <a:ext uri="{FF2B5EF4-FFF2-40B4-BE49-F238E27FC236}">
                    <a16:creationId xmlns:a16="http://schemas.microsoft.com/office/drawing/2014/main" id="{55F94D6F-17CD-41E1-96EA-766839E8C9D7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7" name="楕円 396">
                <a:extLst>
                  <a:ext uri="{FF2B5EF4-FFF2-40B4-BE49-F238E27FC236}">
                    <a16:creationId xmlns:a16="http://schemas.microsoft.com/office/drawing/2014/main" id="{96417FAF-ACEE-47AE-AC45-BD1B33BEF6C5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8" name="楕円 397">
                <a:extLst>
                  <a:ext uri="{FF2B5EF4-FFF2-40B4-BE49-F238E27FC236}">
                    <a16:creationId xmlns:a16="http://schemas.microsoft.com/office/drawing/2014/main" id="{554600C2-2447-4268-A259-90EF7333C49B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9" name="台形 398">
                <a:extLst>
                  <a:ext uri="{FF2B5EF4-FFF2-40B4-BE49-F238E27FC236}">
                    <a16:creationId xmlns:a16="http://schemas.microsoft.com/office/drawing/2014/main" id="{E803FAD7-5799-4B24-BFF1-20C09D1B70D3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400" name="フリーフォーム: 図形 399">
                <a:extLst>
                  <a:ext uri="{FF2B5EF4-FFF2-40B4-BE49-F238E27FC236}">
                    <a16:creationId xmlns:a16="http://schemas.microsoft.com/office/drawing/2014/main" id="{34AA755F-08F3-4BA8-8AA4-D9FF6831D7FE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1" name="台形 400">
                <a:extLst>
                  <a:ext uri="{FF2B5EF4-FFF2-40B4-BE49-F238E27FC236}">
                    <a16:creationId xmlns:a16="http://schemas.microsoft.com/office/drawing/2014/main" id="{13F427FA-7D37-4BEC-B08A-D208536A0C2A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2" name="グループ化 401">
                <a:extLst>
                  <a:ext uri="{FF2B5EF4-FFF2-40B4-BE49-F238E27FC236}">
                    <a16:creationId xmlns:a16="http://schemas.microsoft.com/office/drawing/2014/main" id="{BD0D6ED2-6E67-4DD7-B5FD-6CBAA7A732C2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414" name="楕円 50">
                  <a:extLst>
                    <a:ext uri="{FF2B5EF4-FFF2-40B4-BE49-F238E27FC236}">
                      <a16:creationId xmlns:a16="http://schemas.microsoft.com/office/drawing/2014/main" id="{3EF4D825-4FD1-4434-8C52-6B0968E492E0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5" name="楕円 50">
                  <a:extLst>
                    <a:ext uri="{FF2B5EF4-FFF2-40B4-BE49-F238E27FC236}">
                      <a16:creationId xmlns:a16="http://schemas.microsoft.com/office/drawing/2014/main" id="{B0C106C7-6FE4-4524-A1B8-0F68A7DDBBDE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3" name="楕円 402">
                <a:extLst>
                  <a:ext uri="{FF2B5EF4-FFF2-40B4-BE49-F238E27FC236}">
                    <a16:creationId xmlns:a16="http://schemas.microsoft.com/office/drawing/2014/main" id="{B102D9A9-13DB-418C-B7AD-B2ECDDDA42CB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4" name="楕円 403">
                <a:extLst>
                  <a:ext uri="{FF2B5EF4-FFF2-40B4-BE49-F238E27FC236}">
                    <a16:creationId xmlns:a16="http://schemas.microsoft.com/office/drawing/2014/main" id="{97B86528-97B4-4639-A034-64ACD504A3E0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05" name="グループ化 404">
                <a:extLst>
                  <a:ext uri="{FF2B5EF4-FFF2-40B4-BE49-F238E27FC236}">
                    <a16:creationId xmlns:a16="http://schemas.microsoft.com/office/drawing/2014/main" id="{302ECE4D-29D2-4A41-9272-4162CEFB73FB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412" name="楕円 50">
                  <a:extLst>
                    <a:ext uri="{FF2B5EF4-FFF2-40B4-BE49-F238E27FC236}">
                      <a16:creationId xmlns:a16="http://schemas.microsoft.com/office/drawing/2014/main" id="{8D05A321-A1AF-4567-9CE2-A6E7E98D1DF9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3" name="楕円 50">
                  <a:extLst>
                    <a:ext uri="{FF2B5EF4-FFF2-40B4-BE49-F238E27FC236}">
                      <a16:creationId xmlns:a16="http://schemas.microsoft.com/office/drawing/2014/main" id="{BE1BF19A-9385-4751-8EF7-944FFACF86E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06" name="楕円 405">
                <a:extLst>
                  <a:ext uri="{FF2B5EF4-FFF2-40B4-BE49-F238E27FC236}">
                    <a16:creationId xmlns:a16="http://schemas.microsoft.com/office/drawing/2014/main" id="{15FF0821-46D6-4649-A723-7994D4A401DB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7" name="フリーフォーム: 図形 406">
                <a:extLst>
                  <a:ext uri="{FF2B5EF4-FFF2-40B4-BE49-F238E27FC236}">
                    <a16:creationId xmlns:a16="http://schemas.microsoft.com/office/drawing/2014/main" id="{858935C5-338D-4E6D-B281-04D00FA4BF0C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8" name="楕円 407">
                <a:extLst>
                  <a:ext uri="{FF2B5EF4-FFF2-40B4-BE49-F238E27FC236}">
                    <a16:creationId xmlns:a16="http://schemas.microsoft.com/office/drawing/2014/main" id="{A6C4A8DF-035A-40D2-A496-06ADB2683A5E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09" name="楕円 408">
                <a:extLst>
                  <a:ext uri="{FF2B5EF4-FFF2-40B4-BE49-F238E27FC236}">
                    <a16:creationId xmlns:a16="http://schemas.microsoft.com/office/drawing/2014/main" id="{8853402F-EA36-4F70-9F2B-DF66EC467C84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0" name="楕円 409">
                <a:extLst>
                  <a:ext uri="{FF2B5EF4-FFF2-40B4-BE49-F238E27FC236}">
                    <a16:creationId xmlns:a16="http://schemas.microsoft.com/office/drawing/2014/main" id="{1DC221A8-F6A0-42E9-9078-02D868D87EAB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11" name="月 410">
                <a:extLst>
                  <a:ext uri="{FF2B5EF4-FFF2-40B4-BE49-F238E27FC236}">
                    <a16:creationId xmlns:a16="http://schemas.microsoft.com/office/drawing/2014/main" id="{96AA5DE7-BC9E-4405-BA9A-BE289E92FCC7}"/>
                  </a:ext>
                </a:extLst>
              </p:cNvPr>
              <p:cNvSpPr/>
              <p:nvPr/>
            </p:nvSpPr>
            <p:spPr bwMode="auto">
              <a:xfrm rot="16200000">
                <a:off x="6333958" y="2992431"/>
                <a:ext cx="204144" cy="79959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47" name="台形 346">
              <a:extLst>
                <a:ext uri="{FF2B5EF4-FFF2-40B4-BE49-F238E27FC236}">
                  <a16:creationId xmlns:a16="http://schemas.microsoft.com/office/drawing/2014/main" id="{DC611D25-C978-4219-864C-DAE17AEC6D56}"/>
                </a:ext>
              </a:extLst>
            </p:cNvPr>
            <p:cNvSpPr/>
            <p:nvPr/>
          </p:nvSpPr>
          <p:spPr bwMode="auto">
            <a:xfrm rot="12936839">
              <a:off x="7028174" y="5764596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0033CC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48" name="フリーフォーム: 図形 347">
              <a:extLst>
                <a:ext uri="{FF2B5EF4-FFF2-40B4-BE49-F238E27FC236}">
                  <a16:creationId xmlns:a16="http://schemas.microsoft.com/office/drawing/2014/main" id="{F2A17F51-CF42-4DCB-82AF-3744C29D55B6}"/>
                </a:ext>
              </a:extLst>
            </p:cNvPr>
            <p:cNvSpPr/>
            <p:nvPr/>
          </p:nvSpPr>
          <p:spPr bwMode="auto">
            <a:xfrm>
              <a:off x="6371922" y="3064628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49" name="グループ化 348">
              <a:extLst>
                <a:ext uri="{FF2B5EF4-FFF2-40B4-BE49-F238E27FC236}">
                  <a16:creationId xmlns:a16="http://schemas.microsoft.com/office/drawing/2014/main" id="{324CBB33-21E7-40A6-A7EB-638D1DE3A3CB}"/>
                </a:ext>
              </a:extLst>
            </p:cNvPr>
            <p:cNvGrpSpPr/>
            <p:nvPr/>
          </p:nvGrpSpPr>
          <p:grpSpPr>
            <a:xfrm>
              <a:off x="6062768" y="4018532"/>
              <a:ext cx="559647" cy="1131130"/>
              <a:chOff x="6435735" y="-1448088"/>
              <a:chExt cx="559647" cy="1131130"/>
            </a:xfrm>
          </p:grpSpPr>
          <p:sp>
            <p:nvSpPr>
              <p:cNvPr id="382" name="四角形: 角を丸くする 381">
                <a:extLst>
                  <a:ext uri="{FF2B5EF4-FFF2-40B4-BE49-F238E27FC236}">
                    <a16:creationId xmlns:a16="http://schemas.microsoft.com/office/drawing/2014/main" id="{D74BA9B1-637E-43E6-863E-4C28ECC7CE8F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83" name="グループ化 382">
                <a:extLst>
                  <a:ext uri="{FF2B5EF4-FFF2-40B4-BE49-F238E27FC236}">
                    <a16:creationId xmlns:a16="http://schemas.microsoft.com/office/drawing/2014/main" id="{4EF2BD9C-7E16-420C-BD79-A6C09FE5FE75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384" name="グループ化 383">
                  <a:extLst>
                    <a:ext uri="{FF2B5EF4-FFF2-40B4-BE49-F238E27FC236}">
                      <a16:creationId xmlns:a16="http://schemas.microsoft.com/office/drawing/2014/main" id="{C248DAB2-C94B-43F9-80BC-E78F86FEA7A2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389" name="四角形: 角を丸くする 388">
                    <a:extLst>
                      <a:ext uri="{FF2B5EF4-FFF2-40B4-BE49-F238E27FC236}">
                        <a16:creationId xmlns:a16="http://schemas.microsoft.com/office/drawing/2014/main" id="{AF8F997E-7C05-4B39-B098-A96561988B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0" name="四角形: 角を丸くする 389">
                    <a:extLst>
                      <a:ext uri="{FF2B5EF4-FFF2-40B4-BE49-F238E27FC236}">
                        <a16:creationId xmlns:a16="http://schemas.microsoft.com/office/drawing/2014/main" id="{D685E694-C9B6-4385-A19F-E94C82A335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91" name="四角形: 角を丸くする 390">
                    <a:extLst>
                      <a:ext uri="{FF2B5EF4-FFF2-40B4-BE49-F238E27FC236}">
                        <a16:creationId xmlns:a16="http://schemas.microsoft.com/office/drawing/2014/main" id="{AA88E223-D479-4283-9593-5E89685BE3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92" name="四角形: 角を丸くする 391">
                    <a:extLst>
                      <a:ext uri="{FF2B5EF4-FFF2-40B4-BE49-F238E27FC236}">
                        <a16:creationId xmlns:a16="http://schemas.microsoft.com/office/drawing/2014/main" id="{2BFE92F7-E863-43FA-94A8-99B32CE06C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85" name="グループ化 384">
                  <a:extLst>
                    <a:ext uri="{FF2B5EF4-FFF2-40B4-BE49-F238E27FC236}">
                      <a16:creationId xmlns:a16="http://schemas.microsoft.com/office/drawing/2014/main" id="{8E8DF4CF-4BAB-404C-9DE4-E4DC77C06B7F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386" name="楕円 385">
                    <a:extLst>
                      <a:ext uri="{FF2B5EF4-FFF2-40B4-BE49-F238E27FC236}">
                        <a16:creationId xmlns:a16="http://schemas.microsoft.com/office/drawing/2014/main" id="{90845C51-FEDA-47E3-ACE6-D8E1E44BE9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7" name="楕円 386">
                    <a:extLst>
                      <a:ext uri="{FF2B5EF4-FFF2-40B4-BE49-F238E27FC236}">
                        <a16:creationId xmlns:a16="http://schemas.microsoft.com/office/drawing/2014/main" id="{9342EC9E-9004-4248-9A5F-E04B764532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8" name="テキスト ボックス 387">
                    <a:extLst>
                      <a:ext uri="{FF2B5EF4-FFF2-40B4-BE49-F238E27FC236}">
                        <a16:creationId xmlns:a16="http://schemas.microsoft.com/office/drawing/2014/main" id="{C284D55D-4E4A-475A-B794-A3E74C256DE6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350" name="グループ化 349">
              <a:extLst>
                <a:ext uri="{FF2B5EF4-FFF2-40B4-BE49-F238E27FC236}">
                  <a16:creationId xmlns:a16="http://schemas.microsoft.com/office/drawing/2014/main" id="{283FADD0-52FA-4CB5-9271-10B0FF751278}"/>
                </a:ext>
              </a:extLst>
            </p:cNvPr>
            <p:cNvGrpSpPr/>
            <p:nvPr/>
          </p:nvGrpSpPr>
          <p:grpSpPr>
            <a:xfrm>
              <a:off x="8642664" y="4018532"/>
              <a:ext cx="559647" cy="1131130"/>
              <a:chOff x="9015631" y="-1448088"/>
              <a:chExt cx="559647" cy="1131130"/>
            </a:xfrm>
          </p:grpSpPr>
          <p:sp>
            <p:nvSpPr>
              <p:cNvPr id="371" name="四角形: 角を丸くする 370">
                <a:extLst>
                  <a:ext uri="{FF2B5EF4-FFF2-40B4-BE49-F238E27FC236}">
                    <a16:creationId xmlns:a16="http://schemas.microsoft.com/office/drawing/2014/main" id="{355D39D0-38A0-40F3-945F-6207E2D037E8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72" name="グループ化 371">
                <a:extLst>
                  <a:ext uri="{FF2B5EF4-FFF2-40B4-BE49-F238E27FC236}">
                    <a16:creationId xmlns:a16="http://schemas.microsoft.com/office/drawing/2014/main" id="{7F97B28A-1F8F-4B2A-9DC3-994DDAFCC418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373" name="グループ化 372">
                  <a:extLst>
                    <a:ext uri="{FF2B5EF4-FFF2-40B4-BE49-F238E27FC236}">
                      <a16:creationId xmlns:a16="http://schemas.microsoft.com/office/drawing/2014/main" id="{C2E62C7C-8C66-4427-BEBC-FE05B094C27A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378" name="四角形: 角を丸くする 377">
                    <a:extLst>
                      <a:ext uri="{FF2B5EF4-FFF2-40B4-BE49-F238E27FC236}">
                        <a16:creationId xmlns:a16="http://schemas.microsoft.com/office/drawing/2014/main" id="{1E53C997-6A78-4C89-9A9C-27FCFCB55A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9" name="四角形: 角を丸くする 378">
                    <a:extLst>
                      <a:ext uri="{FF2B5EF4-FFF2-40B4-BE49-F238E27FC236}">
                        <a16:creationId xmlns:a16="http://schemas.microsoft.com/office/drawing/2014/main" id="{55707827-506F-40B7-8628-62B1157ABC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380" name="四角形: 角を丸くする 379">
                    <a:extLst>
                      <a:ext uri="{FF2B5EF4-FFF2-40B4-BE49-F238E27FC236}">
                        <a16:creationId xmlns:a16="http://schemas.microsoft.com/office/drawing/2014/main" id="{1816A263-7C38-4F30-A9E8-6A54A60CD7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81" name="四角形: 角を丸くする 380">
                    <a:extLst>
                      <a:ext uri="{FF2B5EF4-FFF2-40B4-BE49-F238E27FC236}">
                        <a16:creationId xmlns:a16="http://schemas.microsoft.com/office/drawing/2014/main" id="{229EB430-A07E-42BA-BE9F-E041F5A8F11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374" name="グループ化 373">
                  <a:extLst>
                    <a:ext uri="{FF2B5EF4-FFF2-40B4-BE49-F238E27FC236}">
                      <a16:creationId xmlns:a16="http://schemas.microsoft.com/office/drawing/2014/main" id="{CA44F696-3AF1-4C75-B1BE-D97E09544AC8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375" name="楕円 374">
                    <a:extLst>
                      <a:ext uri="{FF2B5EF4-FFF2-40B4-BE49-F238E27FC236}">
                        <a16:creationId xmlns:a16="http://schemas.microsoft.com/office/drawing/2014/main" id="{896734A4-7C8E-4F33-9478-4BE9D35F1C8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6" name="楕円 375">
                    <a:extLst>
                      <a:ext uri="{FF2B5EF4-FFF2-40B4-BE49-F238E27FC236}">
                        <a16:creationId xmlns:a16="http://schemas.microsoft.com/office/drawing/2014/main" id="{D0E836C4-B577-4033-9AEF-548DD056AE7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377" name="テキスト ボックス 376">
                    <a:extLst>
                      <a:ext uri="{FF2B5EF4-FFF2-40B4-BE49-F238E27FC236}">
                        <a16:creationId xmlns:a16="http://schemas.microsoft.com/office/drawing/2014/main" id="{18B20C65-7338-4596-9695-03EE4705D766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351" name="グループ化 350">
              <a:extLst>
                <a:ext uri="{FF2B5EF4-FFF2-40B4-BE49-F238E27FC236}">
                  <a16:creationId xmlns:a16="http://schemas.microsoft.com/office/drawing/2014/main" id="{EAEB06D9-EF60-48AE-8AAC-B1BD31E8835C}"/>
                </a:ext>
              </a:extLst>
            </p:cNvPr>
            <p:cNvGrpSpPr/>
            <p:nvPr/>
          </p:nvGrpSpPr>
          <p:grpSpPr>
            <a:xfrm>
              <a:off x="7877753" y="4408796"/>
              <a:ext cx="1321469" cy="1179046"/>
              <a:chOff x="15784664" y="8447684"/>
              <a:chExt cx="1321469" cy="1179046"/>
            </a:xfrm>
          </p:grpSpPr>
          <p:sp>
            <p:nvSpPr>
              <p:cNvPr id="361" name="台形 367">
                <a:extLst>
                  <a:ext uri="{FF2B5EF4-FFF2-40B4-BE49-F238E27FC236}">
                    <a16:creationId xmlns:a16="http://schemas.microsoft.com/office/drawing/2014/main" id="{B67126C0-F61C-4875-B957-FBEA91386560}"/>
                  </a:ext>
                </a:extLst>
              </p:cNvPr>
              <p:cNvSpPr/>
              <p:nvPr/>
            </p:nvSpPr>
            <p:spPr bwMode="auto">
              <a:xfrm rot="13500000">
                <a:off x="16128110" y="8912851"/>
                <a:ext cx="370433" cy="1057326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2" name="フリーフォーム: 図形 361">
                <a:extLst>
                  <a:ext uri="{FF2B5EF4-FFF2-40B4-BE49-F238E27FC236}">
                    <a16:creationId xmlns:a16="http://schemas.microsoft.com/office/drawing/2014/main" id="{DB5C6F69-0012-42FD-9FD2-D234ED676E57}"/>
                  </a:ext>
                </a:extLst>
              </p:cNvPr>
              <p:cNvSpPr/>
              <p:nvPr/>
            </p:nvSpPr>
            <p:spPr bwMode="auto">
              <a:xfrm rot="2700000">
                <a:off x="16508390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363" name="グループ化 362">
                <a:extLst>
                  <a:ext uri="{FF2B5EF4-FFF2-40B4-BE49-F238E27FC236}">
                    <a16:creationId xmlns:a16="http://schemas.microsoft.com/office/drawing/2014/main" id="{21DA5928-11E5-41FB-9C4B-C7AD79F096E9}"/>
                  </a:ext>
                </a:extLst>
              </p:cNvPr>
              <p:cNvGrpSpPr/>
              <p:nvPr/>
            </p:nvGrpSpPr>
            <p:grpSpPr>
              <a:xfrm rot="2700000">
                <a:off x="16612232" y="8588347"/>
                <a:ext cx="634563" cy="353238"/>
                <a:chOff x="8544413" y="5106057"/>
                <a:chExt cx="634563" cy="353238"/>
              </a:xfrm>
            </p:grpSpPr>
            <p:grpSp>
              <p:nvGrpSpPr>
                <p:cNvPr id="365" name="グループ化 364">
                  <a:extLst>
                    <a:ext uri="{FF2B5EF4-FFF2-40B4-BE49-F238E27FC236}">
                      <a16:creationId xmlns:a16="http://schemas.microsoft.com/office/drawing/2014/main" id="{1594EBB4-CE61-4411-AE9F-2E4E4B398B2E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367" name="四角形: 角を丸くする 366">
                    <a:extLst>
                      <a:ext uri="{FF2B5EF4-FFF2-40B4-BE49-F238E27FC236}">
                        <a16:creationId xmlns:a16="http://schemas.microsoft.com/office/drawing/2014/main" id="{07041952-8BA0-4E08-9D45-F84C7DEE73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8" name="四角形: 角を丸くする 367">
                    <a:extLst>
                      <a:ext uri="{FF2B5EF4-FFF2-40B4-BE49-F238E27FC236}">
                        <a16:creationId xmlns:a16="http://schemas.microsoft.com/office/drawing/2014/main" id="{484C3C4B-9894-40B1-BE6B-097DA848CAD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69" name="四角形: 角を丸くする 368">
                    <a:extLst>
                      <a:ext uri="{FF2B5EF4-FFF2-40B4-BE49-F238E27FC236}">
                        <a16:creationId xmlns:a16="http://schemas.microsoft.com/office/drawing/2014/main" id="{68A20ED1-F2FB-4C6F-B0FB-7209BE6BF3C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70" name="四角形: 角を丸くする 369">
                    <a:extLst>
                      <a:ext uri="{FF2B5EF4-FFF2-40B4-BE49-F238E27FC236}">
                        <a16:creationId xmlns:a16="http://schemas.microsoft.com/office/drawing/2014/main" id="{DE8A63F2-4940-48E9-9473-50E3EF13B87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366" name="四角形: 角を丸くする 365">
                  <a:extLst>
                    <a:ext uri="{FF2B5EF4-FFF2-40B4-BE49-F238E27FC236}">
                      <a16:creationId xmlns:a16="http://schemas.microsoft.com/office/drawing/2014/main" id="{4EBC21A7-F5D1-48A2-BF89-AB2ABA8193C9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64" name="台形 363">
                <a:extLst>
                  <a:ext uri="{FF2B5EF4-FFF2-40B4-BE49-F238E27FC236}">
                    <a16:creationId xmlns:a16="http://schemas.microsoft.com/office/drawing/2014/main" id="{32E1545C-A2C2-4E63-8E1E-8FA35C76FBC7}"/>
                  </a:ext>
                </a:extLst>
              </p:cNvPr>
              <p:cNvSpPr/>
              <p:nvPr/>
            </p:nvSpPr>
            <p:spPr bwMode="auto">
              <a:xfrm rot="13500000">
                <a:off x="16442985" y="900068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2" name="フリーフォーム: 図形 351">
              <a:extLst>
                <a:ext uri="{FF2B5EF4-FFF2-40B4-BE49-F238E27FC236}">
                  <a16:creationId xmlns:a16="http://schemas.microsoft.com/office/drawing/2014/main" id="{BF7D0BFF-C59E-492B-972E-7D33885F6C4E}"/>
                </a:ext>
              </a:extLst>
            </p:cNvPr>
            <p:cNvSpPr/>
            <p:nvPr/>
          </p:nvSpPr>
          <p:spPr bwMode="auto">
            <a:xfrm>
              <a:off x="6797049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3" name="フリーフォーム: 図形 352">
              <a:extLst>
                <a:ext uri="{FF2B5EF4-FFF2-40B4-BE49-F238E27FC236}">
                  <a16:creationId xmlns:a16="http://schemas.microsoft.com/office/drawing/2014/main" id="{B6660853-9BFF-47BF-8B96-5BE457F7192E}"/>
                </a:ext>
              </a:extLst>
            </p:cNvPr>
            <p:cNvSpPr/>
            <p:nvPr/>
          </p:nvSpPr>
          <p:spPr bwMode="auto">
            <a:xfrm>
              <a:off x="7930524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54" name="フリーフォーム: 図形 353">
              <a:extLst>
                <a:ext uri="{FF2B5EF4-FFF2-40B4-BE49-F238E27FC236}">
                  <a16:creationId xmlns:a16="http://schemas.microsoft.com/office/drawing/2014/main" id="{7341AC42-8DBA-4398-8082-2D32720C0737}"/>
                </a:ext>
              </a:extLst>
            </p:cNvPr>
            <p:cNvSpPr/>
            <p:nvPr/>
          </p:nvSpPr>
          <p:spPr bwMode="auto">
            <a:xfrm>
              <a:off x="6937809" y="4859457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355" name="グループ化 354">
              <a:extLst>
                <a:ext uri="{FF2B5EF4-FFF2-40B4-BE49-F238E27FC236}">
                  <a16:creationId xmlns:a16="http://schemas.microsoft.com/office/drawing/2014/main" id="{7ABA772C-1BF3-495D-AE4C-096B31F55CE7}"/>
                </a:ext>
              </a:extLst>
            </p:cNvPr>
            <p:cNvGrpSpPr/>
            <p:nvPr/>
          </p:nvGrpSpPr>
          <p:grpSpPr>
            <a:xfrm>
              <a:off x="6900650" y="4811347"/>
              <a:ext cx="630688" cy="1293641"/>
              <a:chOff x="11365698" y="8974530"/>
              <a:chExt cx="630688" cy="1293641"/>
            </a:xfrm>
          </p:grpSpPr>
          <p:sp>
            <p:nvSpPr>
              <p:cNvPr id="358" name="フリーフォーム: 図形 357">
                <a:extLst>
                  <a:ext uri="{FF2B5EF4-FFF2-40B4-BE49-F238E27FC236}">
                    <a16:creationId xmlns:a16="http://schemas.microsoft.com/office/drawing/2014/main" id="{AC62BCE1-170C-4A54-91D8-658B8EC1974F}"/>
                  </a:ext>
                </a:extLst>
              </p:cNvPr>
              <p:cNvSpPr/>
              <p:nvPr/>
            </p:nvSpPr>
            <p:spPr bwMode="auto">
              <a:xfrm>
                <a:off x="11365725" y="897453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59" name="台形 358">
                <a:extLst>
                  <a:ext uri="{FF2B5EF4-FFF2-40B4-BE49-F238E27FC236}">
                    <a16:creationId xmlns:a16="http://schemas.microsoft.com/office/drawing/2014/main" id="{6A1BEC53-97D8-4EC7-9F95-32B827ACD607}"/>
                  </a:ext>
                </a:extLst>
              </p:cNvPr>
              <p:cNvSpPr/>
              <p:nvPr/>
            </p:nvSpPr>
            <p:spPr bwMode="auto">
              <a:xfrm rot="11700000">
                <a:off x="11365698" y="947937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0070C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60" name="台形 359">
                <a:extLst>
                  <a:ext uri="{FF2B5EF4-FFF2-40B4-BE49-F238E27FC236}">
                    <a16:creationId xmlns:a16="http://schemas.microsoft.com/office/drawing/2014/main" id="{8EFD4DDA-71E8-4E9F-95DF-2ED8E3406B19}"/>
                  </a:ext>
                </a:extLst>
              </p:cNvPr>
              <p:cNvSpPr/>
              <p:nvPr/>
            </p:nvSpPr>
            <p:spPr bwMode="auto">
              <a:xfrm rot="11700000">
                <a:off x="11427463" y="943501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56" name="テキスト ボックス 355">
              <a:extLst>
                <a:ext uri="{FF2B5EF4-FFF2-40B4-BE49-F238E27FC236}">
                  <a16:creationId xmlns:a16="http://schemas.microsoft.com/office/drawing/2014/main" id="{9C0FFAAC-BBEF-4A8C-9029-19C1BA565D36}"/>
                </a:ext>
              </a:extLst>
            </p:cNvPr>
            <p:cNvSpPr txBox="1"/>
            <p:nvPr/>
          </p:nvSpPr>
          <p:spPr>
            <a:xfrm rot="20700000">
              <a:off x="5879541" y="3186190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357" name="テキスト ボックス 356">
              <a:extLst>
                <a:ext uri="{FF2B5EF4-FFF2-40B4-BE49-F238E27FC236}">
                  <a16:creationId xmlns:a16="http://schemas.microsoft.com/office/drawing/2014/main" id="{F7C02237-CBB7-4477-82BF-8D6224939E39}"/>
                </a:ext>
              </a:extLst>
            </p:cNvPr>
            <p:cNvSpPr txBox="1"/>
            <p:nvPr/>
          </p:nvSpPr>
          <p:spPr>
            <a:xfrm rot="900000">
              <a:off x="8420735" y="6432003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422" name="グループ化 421">
            <a:extLst>
              <a:ext uri="{FF2B5EF4-FFF2-40B4-BE49-F238E27FC236}">
                <a16:creationId xmlns:a16="http://schemas.microsoft.com/office/drawing/2014/main" id="{E13E973F-BA0B-432F-B602-027E203B23EB}"/>
              </a:ext>
            </a:extLst>
          </p:cNvPr>
          <p:cNvGrpSpPr>
            <a:grpSpLocks noChangeAspect="1"/>
          </p:cNvGrpSpPr>
          <p:nvPr/>
        </p:nvGrpSpPr>
        <p:grpSpPr>
          <a:xfrm>
            <a:off x="4314858" y="635880"/>
            <a:ext cx="1043584" cy="1752446"/>
            <a:chOff x="-2818560" y="-2605858"/>
            <a:chExt cx="2981668" cy="5006989"/>
          </a:xfrm>
        </p:grpSpPr>
        <p:grpSp>
          <p:nvGrpSpPr>
            <p:cNvPr id="423" name="グループ化 422">
              <a:extLst>
                <a:ext uri="{FF2B5EF4-FFF2-40B4-BE49-F238E27FC236}">
                  <a16:creationId xmlns:a16="http://schemas.microsoft.com/office/drawing/2014/main" id="{5ACDB777-7886-4DA3-8AE5-A11508967929}"/>
                </a:ext>
              </a:extLst>
            </p:cNvPr>
            <p:cNvGrpSpPr/>
            <p:nvPr/>
          </p:nvGrpSpPr>
          <p:grpSpPr>
            <a:xfrm>
              <a:off x="-2276890" y="-2449082"/>
              <a:ext cx="2439998" cy="4850213"/>
              <a:chOff x="-2276890" y="1110953"/>
              <a:chExt cx="2439998" cy="4850213"/>
            </a:xfrm>
          </p:grpSpPr>
          <p:grpSp>
            <p:nvGrpSpPr>
              <p:cNvPr id="440" name="グループ化 439">
                <a:extLst>
                  <a:ext uri="{FF2B5EF4-FFF2-40B4-BE49-F238E27FC236}">
                    <a16:creationId xmlns:a16="http://schemas.microsoft.com/office/drawing/2014/main" id="{F141AC7E-BE8A-47F6-BA59-3A66031E9D60}"/>
                  </a:ext>
                </a:extLst>
              </p:cNvPr>
              <p:cNvGrpSpPr/>
              <p:nvPr/>
            </p:nvGrpSpPr>
            <p:grpSpPr>
              <a:xfrm rot="883975">
                <a:off x="-1803043" y="5162704"/>
                <a:ext cx="493256" cy="798462"/>
                <a:chOff x="-1583693" y="5210655"/>
                <a:chExt cx="493256" cy="798462"/>
              </a:xfrm>
            </p:grpSpPr>
            <p:sp>
              <p:nvSpPr>
                <p:cNvPr id="473" name="四角形: 角を丸くする 472">
                  <a:extLst>
                    <a:ext uri="{FF2B5EF4-FFF2-40B4-BE49-F238E27FC236}">
                      <a16:creationId xmlns:a16="http://schemas.microsoft.com/office/drawing/2014/main" id="{1AA4B915-8348-42D3-832F-469287A55E74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4" name="フリーフォーム: 図形 473">
                  <a:extLst>
                    <a:ext uri="{FF2B5EF4-FFF2-40B4-BE49-F238E27FC236}">
                      <a16:creationId xmlns:a16="http://schemas.microsoft.com/office/drawing/2014/main" id="{9F7250A0-7DA1-439C-8737-77D69B310DCB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5" name="四角形: 角を丸くする 474">
                  <a:extLst>
                    <a:ext uri="{FF2B5EF4-FFF2-40B4-BE49-F238E27FC236}">
                      <a16:creationId xmlns:a16="http://schemas.microsoft.com/office/drawing/2014/main" id="{8F7EA776-2C06-4FFD-9385-DDCAB6A0561A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1" name="グループ化 440">
                <a:extLst>
                  <a:ext uri="{FF2B5EF4-FFF2-40B4-BE49-F238E27FC236}">
                    <a16:creationId xmlns:a16="http://schemas.microsoft.com/office/drawing/2014/main" id="{AF07AB26-DFB3-4FAB-B21E-5B1520C366F3}"/>
                  </a:ext>
                </a:extLst>
              </p:cNvPr>
              <p:cNvGrpSpPr/>
              <p:nvPr/>
            </p:nvGrpSpPr>
            <p:grpSpPr>
              <a:xfrm rot="19975376">
                <a:off x="-1068898" y="5082040"/>
                <a:ext cx="493256" cy="821855"/>
                <a:chOff x="-1269772" y="5129378"/>
                <a:chExt cx="493256" cy="821855"/>
              </a:xfrm>
            </p:grpSpPr>
            <p:sp>
              <p:nvSpPr>
                <p:cNvPr id="470" name="四角形: 角を丸くする 469">
                  <a:extLst>
                    <a:ext uri="{FF2B5EF4-FFF2-40B4-BE49-F238E27FC236}">
                      <a16:creationId xmlns:a16="http://schemas.microsoft.com/office/drawing/2014/main" id="{38A76E43-9806-464A-9BE0-151484FE0AFD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1" name="フリーフォーム: 図形 470">
                  <a:extLst>
                    <a:ext uri="{FF2B5EF4-FFF2-40B4-BE49-F238E27FC236}">
                      <a16:creationId xmlns:a16="http://schemas.microsoft.com/office/drawing/2014/main" id="{831B0A23-E526-475E-9528-26A34F2F4256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2" name="四角形: 角を丸くする 471">
                  <a:extLst>
                    <a:ext uri="{FF2B5EF4-FFF2-40B4-BE49-F238E27FC236}">
                      <a16:creationId xmlns:a16="http://schemas.microsoft.com/office/drawing/2014/main" id="{28FD7BFC-213D-4881-A8D3-C9DDB7CA1A49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2" name="グループ化 441">
                <a:extLst>
                  <a:ext uri="{FF2B5EF4-FFF2-40B4-BE49-F238E27FC236}">
                    <a16:creationId xmlns:a16="http://schemas.microsoft.com/office/drawing/2014/main" id="{62BD3DB3-10B8-4249-AACD-936F2B90391A}"/>
                  </a:ext>
                </a:extLst>
              </p:cNvPr>
              <p:cNvGrpSpPr/>
              <p:nvPr/>
            </p:nvGrpSpPr>
            <p:grpSpPr>
              <a:xfrm rot="19800000">
                <a:off x="-804141" y="3738696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68" name="フリーフォーム: 図形 467">
                  <a:extLst>
                    <a:ext uri="{FF2B5EF4-FFF2-40B4-BE49-F238E27FC236}">
                      <a16:creationId xmlns:a16="http://schemas.microsoft.com/office/drawing/2014/main" id="{F374AA58-276A-4D55-81B1-B047F9AA76F4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9" name="台形 229">
                  <a:extLst>
                    <a:ext uri="{FF2B5EF4-FFF2-40B4-BE49-F238E27FC236}">
                      <a16:creationId xmlns:a16="http://schemas.microsoft.com/office/drawing/2014/main" id="{14524E47-8B80-4A82-9858-34EDFAF50DDE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84291AE3-AC68-4AD9-AC5A-61DD8906727E}"/>
                  </a:ext>
                </a:extLst>
              </p:cNvPr>
              <p:cNvGrpSpPr/>
              <p:nvPr/>
            </p:nvGrpSpPr>
            <p:grpSpPr>
              <a:xfrm>
                <a:off x="-2276890" y="1110953"/>
                <a:ext cx="2439998" cy="4203023"/>
                <a:chOff x="1462603" y="1110953"/>
                <a:chExt cx="2439998" cy="4203023"/>
              </a:xfrm>
            </p:grpSpPr>
            <p:sp>
              <p:nvSpPr>
                <p:cNvPr id="453" name="フリーフォーム: 図形 452">
                  <a:extLst>
                    <a:ext uri="{FF2B5EF4-FFF2-40B4-BE49-F238E27FC236}">
                      <a16:creationId xmlns:a16="http://schemas.microsoft.com/office/drawing/2014/main" id="{81414581-FE3E-4CAD-B87F-213CB29464B5}"/>
                    </a:ext>
                  </a:extLst>
                </p:cNvPr>
                <p:cNvSpPr/>
                <p:nvPr/>
              </p:nvSpPr>
              <p:spPr bwMode="auto">
                <a:xfrm>
                  <a:off x="1462603" y="1110953"/>
                  <a:ext cx="2439998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4" name="フリーフォーム: 図形 453">
                  <a:extLst>
                    <a:ext uri="{FF2B5EF4-FFF2-40B4-BE49-F238E27FC236}">
                      <a16:creationId xmlns:a16="http://schemas.microsoft.com/office/drawing/2014/main" id="{2911AA20-2F15-4B4C-AFB9-2B7802191D6F}"/>
                    </a:ext>
                  </a:extLst>
                </p:cNvPr>
                <p:cNvSpPr/>
                <p:nvPr/>
              </p:nvSpPr>
              <p:spPr bwMode="auto">
                <a:xfrm>
                  <a:off x="2203450" y="4019550"/>
                  <a:ext cx="174625" cy="784225"/>
                </a:xfrm>
                <a:custGeom>
                  <a:avLst/>
                  <a:gdLst>
                    <a:gd name="connsiteX0" fmla="*/ 85725 w 174625"/>
                    <a:gd name="connsiteY0" fmla="*/ 0 h 784225"/>
                    <a:gd name="connsiteX1" fmla="*/ 3175 w 174625"/>
                    <a:gd name="connsiteY1" fmla="*/ 282575 h 784225"/>
                    <a:gd name="connsiteX2" fmla="*/ 0 w 174625"/>
                    <a:gd name="connsiteY2" fmla="*/ 784225 h 784225"/>
                    <a:gd name="connsiteX3" fmla="*/ 73025 w 174625"/>
                    <a:gd name="connsiteY3" fmla="*/ 647700 h 784225"/>
                    <a:gd name="connsiteX4" fmla="*/ 73025 w 174625"/>
                    <a:gd name="connsiteY4" fmla="*/ 298450 h 784225"/>
                    <a:gd name="connsiteX5" fmla="*/ 174625 w 174625"/>
                    <a:gd name="connsiteY5" fmla="*/ 44450 h 784225"/>
                    <a:gd name="connsiteX6" fmla="*/ 85725 w 174625"/>
                    <a:gd name="connsiteY6" fmla="*/ 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625" h="784225">
                      <a:moveTo>
                        <a:pt x="85725" y="0"/>
                      </a:moveTo>
                      <a:lnTo>
                        <a:pt x="3175" y="282575"/>
                      </a:lnTo>
                      <a:cubicBezTo>
                        <a:pt x="2117" y="449792"/>
                        <a:pt x="1058" y="617008"/>
                        <a:pt x="0" y="784225"/>
                      </a:cubicBezTo>
                      <a:lnTo>
                        <a:pt x="73025" y="647700"/>
                      </a:lnTo>
                      <a:lnTo>
                        <a:pt x="73025" y="298450"/>
                      </a:lnTo>
                      <a:lnTo>
                        <a:pt x="174625" y="44450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5" name="台形 454">
                  <a:extLst>
                    <a:ext uri="{FF2B5EF4-FFF2-40B4-BE49-F238E27FC236}">
                      <a16:creationId xmlns:a16="http://schemas.microsoft.com/office/drawing/2014/main" id="{92FAEBC5-DA2C-46B6-96DF-2607058E4410}"/>
                    </a:ext>
                  </a:extLst>
                </p:cNvPr>
                <p:cNvSpPr/>
                <p:nvPr/>
              </p:nvSpPr>
              <p:spPr bwMode="auto">
                <a:xfrm rot="12274577">
                  <a:off x="2272169" y="3940882"/>
                  <a:ext cx="159363" cy="107818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6" name="フリーフォーム: 図形 455">
                  <a:extLst>
                    <a:ext uri="{FF2B5EF4-FFF2-40B4-BE49-F238E27FC236}">
                      <a16:creationId xmlns:a16="http://schemas.microsoft.com/office/drawing/2014/main" id="{4879ACF1-1913-4B3E-B749-41334E2CF1D1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7" name="楕円 456">
                  <a:extLst>
                    <a:ext uri="{FF2B5EF4-FFF2-40B4-BE49-F238E27FC236}">
                      <a16:creationId xmlns:a16="http://schemas.microsoft.com/office/drawing/2014/main" id="{C431B7D0-A0FC-4BB7-8242-4DDD4EAD07EC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8" name="フリーフォーム: 図形 457">
                  <a:extLst>
                    <a:ext uri="{FF2B5EF4-FFF2-40B4-BE49-F238E27FC236}">
                      <a16:creationId xmlns:a16="http://schemas.microsoft.com/office/drawing/2014/main" id="{EEC35863-2650-4571-94C9-095835B36760}"/>
                    </a:ext>
                  </a:extLst>
                </p:cNvPr>
                <p:cNvSpPr/>
                <p:nvPr/>
              </p:nvSpPr>
              <p:spPr bwMode="auto">
                <a:xfrm>
                  <a:off x="2263599" y="3808587"/>
                  <a:ext cx="713072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499469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499469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59" name="二等辺三角形 1">
                  <a:extLst>
                    <a:ext uri="{FF2B5EF4-FFF2-40B4-BE49-F238E27FC236}">
                      <a16:creationId xmlns:a16="http://schemas.microsoft.com/office/drawing/2014/main" id="{31ECFDA8-1FB2-4B1F-9BFB-9CD9A3BC293F}"/>
                    </a:ext>
                  </a:extLst>
                </p:cNvPr>
                <p:cNvSpPr/>
                <p:nvPr/>
              </p:nvSpPr>
              <p:spPr bwMode="auto">
                <a:xfrm flipH="1">
                  <a:off x="2287846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0" name="台形 459">
                  <a:extLst>
                    <a:ext uri="{FF2B5EF4-FFF2-40B4-BE49-F238E27FC236}">
                      <a16:creationId xmlns:a16="http://schemas.microsoft.com/office/drawing/2014/main" id="{EFE5E5D2-CBD0-4592-A3A5-FA3A6F26083A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00930" y="4734704"/>
                  <a:ext cx="844688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1" name="正方形/長方形 460">
                  <a:extLst>
                    <a:ext uri="{FF2B5EF4-FFF2-40B4-BE49-F238E27FC236}">
                      <a16:creationId xmlns:a16="http://schemas.microsoft.com/office/drawing/2014/main" id="{648D3858-982B-4C6D-BFDA-EC926114DBB9}"/>
                    </a:ext>
                  </a:extLst>
                </p:cNvPr>
                <p:cNvSpPr/>
                <p:nvPr/>
              </p:nvSpPr>
              <p:spPr bwMode="auto">
                <a:xfrm>
                  <a:off x="2262795" y="4734704"/>
                  <a:ext cx="71394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2" name="フリーフォーム: 図形 461">
                  <a:extLst>
                    <a:ext uri="{FF2B5EF4-FFF2-40B4-BE49-F238E27FC236}">
                      <a16:creationId xmlns:a16="http://schemas.microsoft.com/office/drawing/2014/main" id="{ED58425E-B59B-4B72-8044-9F21BB1191D8}"/>
                    </a:ext>
                  </a:extLst>
                </p:cNvPr>
                <p:cNvSpPr/>
                <p:nvPr/>
              </p:nvSpPr>
              <p:spPr bwMode="auto">
                <a:xfrm flipH="1">
                  <a:off x="2441652" y="3804455"/>
                  <a:ext cx="563321" cy="1055695"/>
                </a:xfrm>
                <a:custGeom>
                  <a:avLst/>
                  <a:gdLst>
                    <a:gd name="connsiteX0" fmla="*/ 563321 w 563321"/>
                    <a:gd name="connsiteY0" fmla="*/ 0 h 1055695"/>
                    <a:gd name="connsiteX1" fmla="*/ 222547 w 563321"/>
                    <a:gd name="connsiteY1" fmla="*/ 0 h 1055695"/>
                    <a:gd name="connsiteX2" fmla="*/ 222547 w 563321"/>
                    <a:gd name="connsiteY2" fmla="*/ 1017 h 1055695"/>
                    <a:gd name="connsiteX3" fmla="*/ 220954 w 563321"/>
                    <a:gd name="connsiteY3" fmla="*/ 1017 h 1055695"/>
                    <a:gd name="connsiteX4" fmla="*/ 0 w 563321"/>
                    <a:gd name="connsiteY4" fmla="*/ 221971 h 1055695"/>
                    <a:gd name="connsiteX5" fmla="*/ 0 w 563321"/>
                    <a:gd name="connsiteY5" fmla="*/ 1055695 h 1055695"/>
                    <a:gd name="connsiteX6" fmla="*/ 222547 w 563321"/>
                    <a:gd name="connsiteY6" fmla="*/ 1055695 h 1055695"/>
                    <a:gd name="connsiteX7" fmla="*/ 272808 w 563321"/>
                    <a:gd name="connsiteY7" fmla="*/ 1055695 h 1055695"/>
                    <a:gd name="connsiteX8" fmla="*/ 563321 w 563321"/>
                    <a:gd name="connsiteY8" fmla="*/ 1055695 h 1055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3321" h="1055695">
                      <a:moveTo>
                        <a:pt x="563321" y="0"/>
                      </a:moveTo>
                      <a:lnTo>
                        <a:pt x="222547" y="0"/>
                      </a:lnTo>
                      <a:lnTo>
                        <a:pt x="222547" y="1017"/>
                      </a:lnTo>
                      <a:lnTo>
                        <a:pt x="220954" y="1017"/>
                      </a:lnTo>
                      <a:cubicBezTo>
                        <a:pt x="98924" y="1017"/>
                        <a:pt x="0" y="99941"/>
                        <a:pt x="0" y="221971"/>
                      </a:cubicBezTo>
                      <a:lnTo>
                        <a:pt x="0" y="1055695"/>
                      </a:lnTo>
                      <a:lnTo>
                        <a:pt x="222547" y="1055695"/>
                      </a:lnTo>
                      <a:lnTo>
                        <a:pt x="272808" y="1055695"/>
                      </a:lnTo>
                      <a:lnTo>
                        <a:pt x="563321" y="1055695"/>
                      </a:lnTo>
                      <a:close/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63" name="フリーフォーム: 図形 462">
                  <a:extLst>
                    <a:ext uri="{FF2B5EF4-FFF2-40B4-BE49-F238E27FC236}">
                      <a16:creationId xmlns:a16="http://schemas.microsoft.com/office/drawing/2014/main" id="{EAA8B521-B2F0-43EA-8D60-B602019814BF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35018" y="4117467"/>
                  <a:ext cx="769290" cy="15304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4" name="フリーフォーム: 図形 463">
                  <a:extLst>
                    <a:ext uri="{FF2B5EF4-FFF2-40B4-BE49-F238E27FC236}">
                      <a16:creationId xmlns:a16="http://schemas.microsoft.com/office/drawing/2014/main" id="{7C75FAF2-E1D4-47FB-A7BF-4BBDB521D7D1}"/>
                    </a:ext>
                  </a:extLst>
                </p:cNvPr>
                <p:cNvSpPr/>
                <p:nvPr/>
              </p:nvSpPr>
              <p:spPr bwMode="auto">
                <a:xfrm>
                  <a:off x="1972725" y="1217176"/>
                  <a:ext cx="750189" cy="2586874"/>
                </a:xfrm>
                <a:custGeom>
                  <a:avLst/>
                  <a:gdLst>
                    <a:gd name="connsiteX0" fmla="*/ 499850 w 750189"/>
                    <a:gd name="connsiteY0" fmla="*/ 0 h 2586874"/>
                    <a:gd name="connsiteX1" fmla="*/ 558949 w 750189"/>
                    <a:gd name="connsiteY1" fmla="*/ 3291 h 2586874"/>
                    <a:gd name="connsiteX2" fmla="*/ 571480 w 750189"/>
                    <a:gd name="connsiteY2" fmla="*/ 29005 h 2586874"/>
                    <a:gd name="connsiteX3" fmla="*/ 750189 w 750189"/>
                    <a:gd name="connsiteY3" fmla="*/ 951043 h 2586874"/>
                    <a:gd name="connsiteX4" fmla="*/ 104176 w 750189"/>
                    <a:gd name="connsiteY4" fmla="*/ 2514585 h 2586874"/>
                    <a:gd name="connsiteX5" fmla="*/ 0 w 750189"/>
                    <a:gd name="connsiteY5" fmla="*/ 2586874 h 2586874"/>
                    <a:gd name="connsiteX6" fmla="*/ 29165 w 750189"/>
                    <a:gd name="connsiteY6" fmla="*/ 2553548 h 2586874"/>
                    <a:gd name="connsiteX7" fmla="*/ 433994 w 750189"/>
                    <a:gd name="connsiteY7" fmla="*/ 1121484 h 2586874"/>
                    <a:gd name="connsiteX8" fmla="*/ 231287 w 750189"/>
                    <a:gd name="connsiteY8" fmla="*/ 39017 h 2586874"/>
                    <a:gd name="connsiteX9" fmla="*/ 226977 w 750189"/>
                    <a:gd name="connsiteY9" fmla="*/ 30204 h 2586874"/>
                    <a:gd name="connsiteX10" fmla="*/ 360286 w 750189"/>
                    <a:gd name="connsiteY10" fmla="*/ 7771 h 2586874"/>
                    <a:gd name="connsiteX11" fmla="*/ 499850 w 750189"/>
                    <a:gd name="connsiteY11" fmla="*/ 0 h 2586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189" h="2586874">
                      <a:moveTo>
                        <a:pt x="499850" y="0"/>
                      </a:moveTo>
                      <a:lnTo>
                        <a:pt x="558949" y="3291"/>
                      </a:lnTo>
                      <a:lnTo>
                        <a:pt x="571480" y="29005"/>
                      </a:lnTo>
                      <a:cubicBezTo>
                        <a:pt x="684884" y="297857"/>
                        <a:pt x="750189" y="613464"/>
                        <a:pt x="750189" y="951043"/>
                      </a:cubicBezTo>
                      <a:cubicBezTo>
                        <a:pt x="750189" y="1626201"/>
                        <a:pt x="488971" y="2213471"/>
                        <a:pt x="104176" y="2514585"/>
                      </a:cubicBezTo>
                      <a:lnTo>
                        <a:pt x="0" y="2586874"/>
                      </a:lnTo>
                      <a:lnTo>
                        <a:pt x="29165" y="2553548"/>
                      </a:lnTo>
                      <a:cubicBezTo>
                        <a:pt x="273410" y="2243192"/>
                        <a:pt x="433994" y="1717609"/>
                        <a:pt x="433994" y="1121484"/>
                      </a:cubicBezTo>
                      <a:cubicBezTo>
                        <a:pt x="433994" y="711647"/>
                        <a:pt x="358093" y="335154"/>
                        <a:pt x="231287" y="39017"/>
                      </a:cubicBezTo>
                      <a:lnTo>
                        <a:pt x="226977" y="30204"/>
                      </a:lnTo>
                      <a:lnTo>
                        <a:pt x="360286" y="7771"/>
                      </a:lnTo>
                      <a:cubicBezTo>
                        <a:pt x="406173" y="2632"/>
                        <a:pt x="452733" y="0"/>
                        <a:pt x="4998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5" name="フリーフォーム: 図形 464">
                  <a:extLst>
                    <a:ext uri="{FF2B5EF4-FFF2-40B4-BE49-F238E27FC236}">
                      <a16:creationId xmlns:a16="http://schemas.microsoft.com/office/drawing/2014/main" id="{A872F52C-3BA3-4A63-87A1-BFDA065D7454}"/>
                    </a:ext>
                  </a:extLst>
                </p:cNvPr>
                <p:cNvSpPr/>
                <p:nvPr/>
              </p:nvSpPr>
              <p:spPr bwMode="auto">
                <a:xfrm flipH="1">
                  <a:off x="1811889" y="1350922"/>
                  <a:ext cx="593388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6" name="フリーフォーム: 図形 465">
                  <a:extLst>
                    <a:ext uri="{FF2B5EF4-FFF2-40B4-BE49-F238E27FC236}">
                      <a16:creationId xmlns:a16="http://schemas.microsoft.com/office/drawing/2014/main" id="{67B59C2D-362D-4F1B-B17D-D38C57B50ADD}"/>
                    </a:ext>
                  </a:extLst>
                </p:cNvPr>
                <p:cNvSpPr/>
                <p:nvPr/>
              </p:nvSpPr>
              <p:spPr bwMode="auto">
                <a:xfrm>
                  <a:off x="2307631" y="1154675"/>
                  <a:ext cx="1520747" cy="2555905"/>
                </a:xfrm>
                <a:custGeom>
                  <a:avLst/>
                  <a:gdLst>
                    <a:gd name="connsiteX0" fmla="*/ 300748 w 1520747"/>
                    <a:gd name="connsiteY0" fmla="*/ 0 h 2555905"/>
                    <a:gd name="connsiteX1" fmla="*/ 1520747 w 1520747"/>
                    <a:gd name="connsiteY1" fmla="*/ 1214764 h 2555905"/>
                    <a:gd name="connsiteX2" fmla="*/ 1517687 w 1520747"/>
                    <a:gd name="connsiteY2" fmla="*/ 1275104 h 2555905"/>
                    <a:gd name="connsiteX3" fmla="*/ 1520747 w 1520747"/>
                    <a:gd name="connsiteY3" fmla="*/ 1335714 h 2555905"/>
                    <a:gd name="connsiteX4" fmla="*/ 300748 w 1520747"/>
                    <a:gd name="connsiteY4" fmla="*/ 2555905 h 2555905"/>
                    <a:gd name="connsiteX5" fmla="*/ 54876 w 1520747"/>
                    <a:gd name="connsiteY5" fmla="*/ 2531115 h 2555905"/>
                    <a:gd name="connsiteX6" fmla="*/ 0 w 1520747"/>
                    <a:gd name="connsiteY6" fmla="*/ 2517003 h 2555905"/>
                    <a:gd name="connsiteX7" fmla="*/ 47223 w 1520747"/>
                    <a:gd name="connsiteY7" fmla="*/ 2438759 h 2555905"/>
                    <a:gd name="connsiteX8" fmla="*/ 325811 w 1520747"/>
                    <a:gd name="connsiteY8" fmla="*/ 1270129 h 2555905"/>
                    <a:gd name="connsiteX9" fmla="*/ 322751 w 1520747"/>
                    <a:gd name="connsiteY9" fmla="*/ 1178871 h 2555905"/>
                    <a:gd name="connsiteX10" fmla="*/ 325811 w 1520747"/>
                    <a:gd name="connsiteY10" fmla="*/ 1088019 h 2555905"/>
                    <a:gd name="connsiteX11" fmla="*/ 117455 w 1520747"/>
                    <a:gd name="connsiteY11" fmla="*/ 65391 h 2555905"/>
                    <a:gd name="connsiteX12" fmla="*/ 94170 w 1520747"/>
                    <a:gd name="connsiteY12" fmla="*/ 18709 h 2555905"/>
                    <a:gd name="connsiteX13" fmla="*/ 176010 w 1520747"/>
                    <a:gd name="connsiteY13" fmla="*/ 6272 h 2555905"/>
                    <a:gd name="connsiteX14" fmla="*/ 300748 w 1520747"/>
                    <a:gd name="connsiteY14" fmla="*/ 0 h 2555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0747" h="2555905">
                      <a:moveTo>
                        <a:pt x="300748" y="0"/>
                      </a:moveTo>
                      <a:cubicBezTo>
                        <a:pt x="974535" y="0"/>
                        <a:pt x="1520747" y="543868"/>
                        <a:pt x="1520747" y="1214764"/>
                      </a:cubicBezTo>
                      <a:lnTo>
                        <a:pt x="1517687" y="1275104"/>
                      </a:lnTo>
                      <a:lnTo>
                        <a:pt x="1520747" y="1335714"/>
                      </a:lnTo>
                      <a:cubicBezTo>
                        <a:pt x="1520747" y="2009607"/>
                        <a:pt x="974535" y="2555905"/>
                        <a:pt x="300748" y="2555905"/>
                      </a:cubicBezTo>
                      <a:cubicBezTo>
                        <a:pt x="216525" y="2555905"/>
                        <a:pt x="134295" y="2547369"/>
                        <a:pt x="54876" y="2531115"/>
                      </a:cubicBezTo>
                      <a:lnTo>
                        <a:pt x="0" y="2517003"/>
                      </a:lnTo>
                      <a:lnTo>
                        <a:pt x="47223" y="2438759"/>
                      </a:lnTo>
                      <a:cubicBezTo>
                        <a:pt x="221263" y="2121183"/>
                        <a:pt x="325811" y="1714042"/>
                        <a:pt x="325811" y="1270129"/>
                      </a:cubicBezTo>
                      <a:lnTo>
                        <a:pt x="322751" y="1178871"/>
                      </a:lnTo>
                      <a:lnTo>
                        <a:pt x="325811" y="1088019"/>
                      </a:lnTo>
                      <a:cubicBezTo>
                        <a:pt x="325811" y="709215"/>
                        <a:pt x="249000" y="357306"/>
                        <a:pt x="117455" y="65391"/>
                      </a:cubicBezTo>
                      <a:lnTo>
                        <a:pt x="94170" y="18709"/>
                      </a:lnTo>
                      <a:lnTo>
                        <a:pt x="176010" y="6272"/>
                      </a:lnTo>
                      <a:cubicBezTo>
                        <a:pt x="217023" y="2125"/>
                        <a:pt x="258636" y="0"/>
                        <a:pt x="300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7" name="フリーフォーム: 図形 466">
                  <a:extLst>
                    <a:ext uri="{FF2B5EF4-FFF2-40B4-BE49-F238E27FC236}">
                      <a16:creationId xmlns:a16="http://schemas.microsoft.com/office/drawing/2014/main" id="{27D12B23-28DB-48DA-9F3F-6D51719BF6F7}"/>
                    </a:ext>
                  </a:extLst>
                </p:cNvPr>
                <p:cNvSpPr/>
                <p:nvPr/>
              </p:nvSpPr>
              <p:spPr bwMode="auto">
                <a:xfrm>
                  <a:off x="1596306" y="2196034"/>
                  <a:ext cx="316599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444" name="アーチ 443">
                <a:extLst>
                  <a:ext uri="{FF2B5EF4-FFF2-40B4-BE49-F238E27FC236}">
                    <a16:creationId xmlns:a16="http://schemas.microsoft.com/office/drawing/2014/main" id="{B699352F-CCE9-4384-9959-9E338CF45FBD}"/>
                  </a:ext>
                </a:extLst>
              </p:cNvPr>
              <p:cNvSpPr/>
              <p:nvPr/>
            </p:nvSpPr>
            <p:spPr bwMode="auto">
              <a:xfrm>
                <a:off x="-1115540" y="3787331"/>
                <a:ext cx="474968" cy="732281"/>
              </a:xfrm>
              <a:prstGeom prst="blockArc">
                <a:avLst>
                  <a:gd name="adj1" fmla="val 3274519"/>
                  <a:gd name="adj2" fmla="val 19828526"/>
                  <a:gd name="adj3" fmla="val 21558"/>
                </a:avLst>
              </a:prstGeom>
              <a:solidFill>
                <a:srgbClr val="6633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5" name="グループ化 444">
                <a:extLst>
                  <a:ext uri="{FF2B5EF4-FFF2-40B4-BE49-F238E27FC236}">
                    <a16:creationId xmlns:a16="http://schemas.microsoft.com/office/drawing/2014/main" id="{FCB911CB-4C8D-4F02-88A7-742DFF94D738}"/>
                  </a:ext>
                </a:extLst>
              </p:cNvPr>
              <p:cNvGrpSpPr/>
              <p:nvPr/>
            </p:nvGrpSpPr>
            <p:grpSpPr>
              <a:xfrm rot="3596334">
                <a:off x="-1699876" y="3912351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451" name="フリーフォーム: 図形 450">
                  <a:extLst>
                    <a:ext uri="{FF2B5EF4-FFF2-40B4-BE49-F238E27FC236}">
                      <a16:creationId xmlns:a16="http://schemas.microsoft.com/office/drawing/2014/main" id="{99CCB97A-AF1C-4C94-9294-EA278436D92E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2" name="台形 229">
                  <a:extLst>
                    <a:ext uri="{FF2B5EF4-FFF2-40B4-BE49-F238E27FC236}">
                      <a16:creationId xmlns:a16="http://schemas.microsoft.com/office/drawing/2014/main" id="{EAC48E35-E53F-4F42-BD3D-4F08BCD551C7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446" name="グループ化 445">
                <a:extLst>
                  <a:ext uri="{FF2B5EF4-FFF2-40B4-BE49-F238E27FC236}">
                    <a16:creationId xmlns:a16="http://schemas.microsoft.com/office/drawing/2014/main" id="{3F525560-A828-42EC-BCB2-C296A3D96971}"/>
                  </a:ext>
                </a:extLst>
              </p:cNvPr>
              <p:cNvGrpSpPr/>
              <p:nvPr/>
            </p:nvGrpSpPr>
            <p:grpSpPr>
              <a:xfrm>
                <a:off x="-787293" y="3830508"/>
                <a:ext cx="342104" cy="861771"/>
                <a:chOff x="12992147" y="6334046"/>
                <a:chExt cx="342104" cy="861771"/>
              </a:xfrm>
            </p:grpSpPr>
            <p:sp>
              <p:nvSpPr>
                <p:cNvPr id="447" name="楕円 446">
                  <a:extLst>
                    <a:ext uri="{FF2B5EF4-FFF2-40B4-BE49-F238E27FC236}">
                      <a16:creationId xmlns:a16="http://schemas.microsoft.com/office/drawing/2014/main" id="{5C9BAE7B-4561-40E5-9318-22A279D01C37}"/>
                    </a:ext>
                  </a:extLst>
                </p:cNvPr>
                <p:cNvSpPr/>
                <p:nvPr/>
              </p:nvSpPr>
              <p:spPr bwMode="auto">
                <a:xfrm>
                  <a:off x="13283636" y="6875548"/>
                  <a:ext cx="50615" cy="135015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8" name="四角形: 上の 2 つの角を丸める 447">
                  <a:extLst>
                    <a:ext uri="{FF2B5EF4-FFF2-40B4-BE49-F238E27FC236}">
                      <a16:creationId xmlns:a16="http://schemas.microsoft.com/office/drawing/2014/main" id="{7976E192-7885-4888-8AF8-888DB445C71F}"/>
                    </a:ext>
                  </a:extLst>
                </p:cNvPr>
                <p:cNvSpPr/>
                <p:nvPr/>
              </p:nvSpPr>
              <p:spPr bwMode="auto">
                <a:xfrm>
                  <a:off x="12992147" y="6334046"/>
                  <a:ext cx="244227" cy="861771"/>
                </a:xfrm>
                <a:prstGeom prst="round2SameRect">
                  <a:avLst>
                    <a:gd name="adj1" fmla="val 31741"/>
                    <a:gd name="adj2" fmla="val 9345"/>
                  </a:avLst>
                </a:prstGeom>
                <a:solidFill>
                  <a:srgbClr val="4C2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49" name="四角形: 上の 2 つの角を丸める 448">
                  <a:extLst>
                    <a:ext uri="{FF2B5EF4-FFF2-40B4-BE49-F238E27FC236}">
                      <a16:creationId xmlns:a16="http://schemas.microsoft.com/office/drawing/2014/main" id="{91D92318-C0BB-4545-9D4A-E4D609C72BD1}"/>
                    </a:ext>
                  </a:extLst>
                </p:cNvPr>
                <p:cNvSpPr/>
                <p:nvPr/>
              </p:nvSpPr>
              <p:spPr bwMode="auto">
                <a:xfrm>
                  <a:off x="12992147" y="6814964"/>
                  <a:ext cx="244227" cy="380853"/>
                </a:xfrm>
                <a:prstGeom prst="round2SameRect">
                  <a:avLst>
                    <a:gd name="adj1" fmla="val 0"/>
                    <a:gd name="adj2" fmla="val 9345"/>
                  </a:avLst>
                </a:prstGeom>
                <a:solidFill>
                  <a:srgbClr val="4C2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450" name="フリーフォーム: 図形 449">
                  <a:extLst>
                    <a:ext uri="{FF2B5EF4-FFF2-40B4-BE49-F238E27FC236}">
                      <a16:creationId xmlns:a16="http://schemas.microsoft.com/office/drawing/2014/main" id="{E257B197-E487-4286-974E-21E52972CF79}"/>
                    </a:ext>
                  </a:extLst>
                </p:cNvPr>
                <p:cNvSpPr/>
                <p:nvPr/>
              </p:nvSpPr>
              <p:spPr bwMode="auto">
                <a:xfrm>
                  <a:off x="12993373" y="6334046"/>
                  <a:ext cx="298345" cy="861771"/>
                </a:xfrm>
                <a:custGeom>
                  <a:avLst/>
                  <a:gdLst>
                    <a:gd name="connsiteX0" fmla="*/ 94698 w 298345"/>
                    <a:gd name="connsiteY0" fmla="*/ 0 h 861771"/>
                    <a:gd name="connsiteX1" fmla="*/ 203647 w 298345"/>
                    <a:gd name="connsiteY1" fmla="*/ 0 h 861771"/>
                    <a:gd name="connsiteX2" fmla="*/ 298345 w 298345"/>
                    <a:gd name="connsiteY2" fmla="*/ 94698 h 861771"/>
                    <a:gd name="connsiteX3" fmla="*/ 298345 w 298345"/>
                    <a:gd name="connsiteY3" fmla="*/ 736815 h 861771"/>
                    <a:gd name="connsiteX4" fmla="*/ 230542 w 298345"/>
                    <a:gd name="connsiteY4" fmla="*/ 736815 h 861771"/>
                    <a:gd name="connsiteX5" fmla="*/ 230542 w 298345"/>
                    <a:gd name="connsiteY5" fmla="*/ 109437 h 861771"/>
                    <a:gd name="connsiteX6" fmla="*/ 178529 w 298345"/>
                    <a:gd name="connsiteY6" fmla="*/ 57424 h 861771"/>
                    <a:gd name="connsiteX7" fmla="*/ 118688 w 298345"/>
                    <a:gd name="connsiteY7" fmla="*/ 57424 h 861771"/>
                    <a:gd name="connsiteX8" fmla="*/ 66675 w 298345"/>
                    <a:gd name="connsiteY8" fmla="*/ 109437 h 861771"/>
                    <a:gd name="connsiteX9" fmla="*/ 66675 w 298345"/>
                    <a:gd name="connsiteY9" fmla="*/ 861771 h 861771"/>
                    <a:gd name="connsiteX10" fmla="*/ 27880 w 298345"/>
                    <a:gd name="connsiteY10" fmla="*/ 861771 h 861771"/>
                    <a:gd name="connsiteX11" fmla="*/ 0 w 298345"/>
                    <a:gd name="connsiteY11" fmla="*/ 833891 h 861771"/>
                    <a:gd name="connsiteX12" fmla="*/ 0 w 298345"/>
                    <a:gd name="connsiteY12" fmla="*/ 94698 h 861771"/>
                    <a:gd name="connsiteX13" fmla="*/ 94698 w 298345"/>
                    <a:gd name="connsiteY13" fmla="*/ 0 h 86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345" h="861771">
                      <a:moveTo>
                        <a:pt x="94698" y="0"/>
                      </a:moveTo>
                      <a:lnTo>
                        <a:pt x="203647" y="0"/>
                      </a:lnTo>
                      <a:cubicBezTo>
                        <a:pt x="255947" y="0"/>
                        <a:pt x="298345" y="42398"/>
                        <a:pt x="298345" y="94698"/>
                      </a:cubicBezTo>
                      <a:lnTo>
                        <a:pt x="298345" y="736815"/>
                      </a:lnTo>
                      <a:lnTo>
                        <a:pt x="230542" y="736815"/>
                      </a:lnTo>
                      <a:lnTo>
                        <a:pt x="230542" y="109437"/>
                      </a:lnTo>
                      <a:cubicBezTo>
                        <a:pt x="230542" y="80711"/>
                        <a:pt x="207255" y="57424"/>
                        <a:pt x="178529" y="57424"/>
                      </a:cubicBezTo>
                      <a:lnTo>
                        <a:pt x="118688" y="57424"/>
                      </a:lnTo>
                      <a:cubicBezTo>
                        <a:pt x="89962" y="57424"/>
                        <a:pt x="66675" y="80711"/>
                        <a:pt x="66675" y="109437"/>
                      </a:cubicBezTo>
                      <a:lnTo>
                        <a:pt x="66675" y="861771"/>
                      </a:lnTo>
                      <a:lnTo>
                        <a:pt x="27880" y="861771"/>
                      </a:lnTo>
                      <a:cubicBezTo>
                        <a:pt x="12482" y="861771"/>
                        <a:pt x="0" y="849289"/>
                        <a:pt x="0" y="833891"/>
                      </a:cubicBezTo>
                      <a:lnTo>
                        <a:pt x="0" y="94698"/>
                      </a:lnTo>
                      <a:cubicBezTo>
                        <a:pt x="0" y="42398"/>
                        <a:pt x="42398" y="0"/>
                        <a:pt x="9469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424" name="フリーフォーム: 図形 423">
              <a:extLst>
                <a:ext uri="{FF2B5EF4-FFF2-40B4-BE49-F238E27FC236}">
                  <a16:creationId xmlns:a16="http://schemas.microsoft.com/office/drawing/2014/main" id="{0D05B5EC-F8FB-4A78-B871-8E468D49C1F3}"/>
                </a:ext>
              </a:extLst>
            </p:cNvPr>
            <p:cNvSpPr/>
            <p:nvPr/>
          </p:nvSpPr>
          <p:spPr bwMode="auto">
            <a:xfrm>
              <a:off x="-2166927" y="-1126467"/>
              <a:ext cx="390434" cy="135050"/>
            </a:xfrm>
            <a:custGeom>
              <a:avLst/>
              <a:gdLst>
                <a:gd name="connsiteX0" fmla="*/ 358994 w 390434"/>
                <a:gd name="connsiteY0" fmla="*/ 0 h 135050"/>
                <a:gd name="connsiteX1" fmla="*/ 388459 w 390434"/>
                <a:gd name="connsiteY1" fmla="*/ 25294 h 135050"/>
                <a:gd name="connsiteX2" fmla="*/ 390434 w 390434"/>
                <a:gd name="connsiteY2" fmla="*/ 31892 h 135050"/>
                <a:gd name="connsiteX3" fmla="*/ 388459 w 390434"/>
                <a:gd name="connsiteY3" fmla="*/ 38490 h 135050"/>
                <a:gd name="connsiteX4" fmla="*/ 36932 w 390434"/>
                <a:gd name="connsiteY4" fmla="*/ 135050 h 135050"/>
                <a:gd name="connsiteX5" fmla="*/ 3976 w 390434"/>
                <a:gd name="connsiteY5" fmla="*/ 97668 h 135050"/>
                <a:gd name="connsiteX6" fmla="*/ 0 w 390434"/>
                <a:gd name="connsiteY6" fmla="*/ 73856 h 135050"/>
                <a:gd name="connsiteX7" fmla="*/ 133407 w 390434"/>
                <a:gd name="connsiteY7" fmla="*/ 66752 h 135050"/>
                <a:gd name="connsiteX8" fmla="*/ 338352 w 390434"/>
                <a:gd name="connsiteY8" fmla="*/ 15866 h 1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434" h="135050">
                  <a:moveTo>
                    <a:pt x="358994" y="0"/>
                  </a:moveTo>
                  <a:lnTo>
                    <a:pt x="388459" y="25294"/>
                  </a:lnTo>
                  <a:lnTo>
                    <a:pt x="390434" y="31892"/>
                  </a:lnTo>
                  <a:lnTo>
                    <a:pt x="388459" y="38490"/>
                  </a:lnTo>
                  <a:cubicBezTo>
                    <a:pt x="355002" y="93597"/>
                    <a:pt x="210330" y="135050"/>
                    <a:pt x="36932" y="135050"/>
                  </a:cubicBezTo>
                  <a:cubicBezTo>
                    <a:pt x="22285" y="130477"/>
                    <a:pt x="11300" y="116439"/>
                    <a:pt x="3976" y="97668"/>
                  </a:cubicBezTo>
                  <a:lnTo>
                    <a:pt x="0" y="73856"/>
                  </a:lnTo>
                  <a:lnTo>
                    <a:pt x="133407" y="66752"/>
                  </a:lnTo>
                  <a:cubicBezTo>
                    <a:pt x="219340" y="57257"/>
                    <a:pt x="291493" y="39137"/>
                    <a:pt x="338352" y="158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25" name="グループ化 424">
              <a:extLst>
                <a:ext uri="{FF2B5EF4-FFF2-40B4-BE49-F238E27FC236}">
                  <a16:creationId xmlns:a16="http://schemas.microsoft.com/office/drawing/2014/main" id="{C6493F4A-05CF-44E6-BADA-4DC32ABEE1E7}"/>
                </a:ext>
              </a:extLst>
            </p:cNvPr>
            <p:cNvGrpSpPr/>
            <p:nvPr/>
          </p:nvGrpSpPr>
          <p:grpSpPr>
            <a:xfrm>
              <a:off x="-1261321" y="-2569311"/>
              <a:ext cx="947992" cy="2177425"/>
              <a:chOff x="-2538077" y="-2548778"/>
              <a:chExt cx="947992" cy="2177425"/>
            </a:xfrm>
          </p:grpSpPr>
          <p:grpSp>
            <p:nvGrpSpPr>
              <p:cNvPr id="430" name="グループ化 429">
                <a:extLst>
                  <a:ext uri="{FF2B5EF4-FFF2-40B4-BE49-F238E27FC236}">
                    <a16:creationId xmlns:a16="http://schemas.microsoft.com/office/drawing/2014/main" id="{A3DF3A03-79F2-482A-B032-6EFDE73EC4A7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436" name="四角形: 角を丸くする 435">
                  <a:extLst>
                    <a:ext uri="{FF2B5EF4-FFF2-40B4-BE49-F238E27FC236}">
                      <a16:creationId xmlns:a16="http://schemas.microsoft.com/office/drawing/2014/main" id="{90941064-8C3C-4901-82C9-002D2529148A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7" name="四角形: 角を丸くする 436">
                  <a:extLst>
                    <a:ext uri="{FF2B5EF4-FFF2-40B4-BE49-F238E27FC236}">
                      <a16:creationId xmlns:a16="http://schemas.microsoft.com/office/drawing/2014/main" id="{FBEE77C6-0487-445E-8B3F-733F551C6671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8" name="四角形: 角を丸くする 437">
                  <a:extLst>
                    <a:ext uri="{FF2B5EF4-FFF2-40B4-BE49-F238E27FC236}">
                      <a16:creationId xmlns:a16="http://schemas.microsoft.com/office/drawing/2014/main" id="{4F273842-C133-4F8F-A7E7-5DD4D1643F66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9" name="四角形: 角を丸くする 438">
                  <a:extLst>
                    <a:ext uri="{FF2B5EF4-FFF2-40B4-BE49-F238E27FC236}">
                      <a16:creationId xmlns:a16="http://schemas.microsoft.com/office/drawing/2014/main" id="{5559FA1B-CB29-4EF2-9881-AA9016AA909D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431" name="月 430">
                <a:extLst>
                  <a:ext uri="{FF2B5EF4-FFF2-40B4-BE49-F238E27FC236}">
                    <a16:creationId xmlns:a16="http://schemas.microsoft.com/office/drawing/2014/main" id="{C0880F8A-CD64-4F88-B0B7-D2866EC822C9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A85E12A4-8187-4BD2-B721-DD630FFED017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433" name="楕円 432">
                  <a:extLst>
                    <a:ext uri="{FF2B5EF4-FFF2-40B4-BE49-F238E27FC236}">
                      <a16:creationId xmlns:a16="http://schemas.microsoft.com/office/drawing/2014/main" id="{ECF95930-D842-4BEC-9C82-046093CCBC0C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4" name="楕円 433">
                  <a:extLst>
                    <a:ext uri="{FF2B5EF4-FFF2-40B4-BE49-F238E27FC236}">
                      <a16:creationId xmlns:a16="http://schemas.microsoft.com/office/drawing/2014/main" id="{ADC2083E-77F5-4764-845E-A9FC49E2F480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35" name="テキスト ボックス 434">
                  <a:extLst>
                    <a:ext uri="{FF2B5EF4-FFF2-40B4-BE49-F238E27FC236}">
                      <a16:creationId xmlns:a16="http://schemas.microsoft.com/office/drawing/2014/main" id="{FF39261C-D09A-4E81-AE24-0D6812940037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grpSp>
          <p:nvGrpSpPr>
            <p:cNvPr id="426" name="グループ化 425">
              <a:extLst>
                <a:ext uri="{FF2B5EF4-FFF2-40B4-BE49-F238E27FC236}">
                  <a16:creationId xmlns:a16="http://schemas.microsoft.com/office/drawing/2014/main" id="{6D540419-164E-455E-BEA0-4A8E76D6418E}"/>
                </a:ext>
              </a:extLst>
            </p:cNvPr>
            <p:cNvGrpSpPr/>
            <p:nvPr/>
          </p:nvGrpSpPr>
          <p:grpSpPr>
            <a:xfrm>
              <a:off x="-2818560" y="-2605858"/>
              <a:ext cx="1236942" cy="962964"/>
              <a:chOff x="-3348509" y="-2595409"/>
              <a:chExt cx="1236942" cy="962964"/>
            </a:xfrm>
          </p:grpSpPr>
          <p:sp>
            <p:nvSpPr>
              <p:cNvPr id="427" name="テキスト ボックス 426">
                <a:extLst>
                  <a:ext uri="{FF2B5EF4-FFF2-40B4-BE49-F238E27FC236}">
                    <a16:creationId xmlns:a16="http://schemas.microsoft.com/office/drawing/2014/main" id="{BBE6864A-C12E-47D5-BE3B-F0FFC949D046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428" name="テキスト ボックス 427">
                <a:extLst>
                  <a:ext uri="{FF2B5EF4-FFF2-40B4-BE49-F238E27FC236}">
                    <a16:creationId xmlns:a16="http://schemas.microsoft.com/office/drawing/2014/main" id="{64CA60C8-ECFD-4806-A228-C9D51B6BA50C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429" name="テキスト ボックス 428">
                <a:extLst>
                  <a:ext uri="{FF2B5EF4-FFF2-40B4-BE49-F238E27FC236}">
                    <a16:creationId xmlns:a16="http://schemas.microsoft.com/office/drawing/2014/main" id="{76363B97-B7DA-4EEE-BA53-9FE2BD6147A6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476" name="グループ化 475">
            <a:extLst>
              <a:ext uri="{FF2B5EF4-FFF2-40B4-BE49-F238E27FC236}">
                <a16:creationId xmlns:a16="http://schemas.microsoft.com/office/drawing/2014/main" id="{3EF3C184-7E51-41EA-9FC9-BEFC4077925D}"/>
              </a:ext>
            </a:extLst>
          </p:cNvPr>
          <p:cNvGrpSpPr>
            <a:grpSpLocks noChangeAspect="1"/>
          </p:cNvGrpSpPr>
          <p:nvPr/>
        </p:nvGrpSpPr>
        <p:grpSpPr>
          <a:xfrm>
            <a:off x="4395986" y="2669993"/>
            <a:ext cx="1098840" cy="1714357"/>
            <a:chOff x="6890415" y="-2449082"/>
            <a:chExt cx="3139543" cy="4898163"/>
          </a:xfrm>
        </p:grpSpPr>
        <p:grpSp>
          <p:nvGrpSpPr>
            <p:cNvPr id="477" name="グループ化 476">
              <a:extLst>
                <a:ext uri="{FF2B5EF4-FFF2-40B4-BE49-F238E27FC236}">
                  <a16:creationId xmlns:a16="http://schemas.microsoft.com/office/drawing/2014/main" id="{44948428-A6D2-42B3-866A-0A2513550003}"/>
                </a:ext>
              </a:extLst>
            </p:cNvPr>
            <p:cNvGrpSpPr/>
            <p:nvPr/>
          </p:nvGrpSpPr>
          <p:grpSpPr>
            <a:xfrm>
              <a:off x="7151220" y="-2449082"/>
              <a:ext cx="2588446" cy="4898163"/>
              <a:chOff x="5837707" y="1110953"/>
              <a:chExt cx="2588446" cy="4898163"/>
            </a:xfrm>
          </p:grpSpPr>
          <p:sp>
            <p:nvSpPr>
              <p:cNvPr id="512" name="フリーフォーム: 図形 511">
                <a:extLst>
                  <a:ext uri="{FF2B5EF4-FFF2-40B4-BE49-F238E27FC236}">
                    <a16:creationId xmlns:a16="http://schemas.microsoft.com/office/drawing/2014/main" id="{F665BCCD-566D-4BC4-930C-69C3355C8D63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3" name="四角形: 角を丸くする 512">
                <a:extLst>
                  <a:ext uri="{FF2B5EF4-FFF2-40B4-BE49-F238E27FC236}">
                    <a16:creationId xmlns:a16="http://schemas.microsoft.com/office/drawing/2014/main" id="{CBFB2876-082F-4343-BFCA-1B366444EE74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4" name="フリーフォーム: 図形 513">
                <a:extLst>
                  <a:ext uri="{FF2B5EF4-FFF2-40B4-BE49-F238E27FC236}">
                    <a16:creationId xmlns:a16="http://schemas.microsoft.com/office/drawing/2014/main" id="{65BE7C4A-5E6D-43D2-8426-8D0C47CC908A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5" name="四角形: 角を丸くする 514">
                <a:extLst>
                  <a:ext uri="{FF2B5EF4-FFF2-40B4-BE49-F238E27FC236}">
                    <a16:creationId xmlns:a16="http://schemas.microsoft.com/office/drawing/2014/main" id="{86514254-8445-45E9-8F9E-8174117E8CBF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6" name="フリーフォーム: 図形 515">
                <a:extLst>
                  <a:ext uri="{FF2B5EF4-FFF2-40B4-BE49-F238E27FC236}">
                    <a16:creationId xmlns:a16="http://schemas.microsoft.com/office/drawing/2014/main" id="{6E7A32CD-CBD4-4412-8068-F72866256B26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7" name="四角形: 上の 2 つの角を丸める 516">
                <a:extLst>
                  <a:ext uri="{FF2B5EF4-FFF2-40B4-BE49-F238E27FC236}">
                    <a16:creationId xmlns:a16="http://schemas.microsoft.com/office/drawing/2014/main" id="{13A03FAF-E3E9-415E-8275-C972227E92C2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8" name="フリーフォーム: 図形 517">
                <a:extLst>
                  <a:ext uri="{FF2B5EF4-FFF2-40B4-BE49-F238E27FC236}">
                    <a16:creationId xmlns:a16="http://schemas.microsoft.com/office/drawing/2014/main" id="{4A3E593A-384F-41AB-88F9-404E62A41CCE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19" name="楕円 518">
                <a:extLst>
                  <a:ext uri="{FF2B5EF4-FFF2-40B4-BE49-F238E27FC236}">
                    <a16:creationId xmlns:a16="http://schemas.microsoft.com/office/drawing/2014/main" id="{DC4752E6-2638-4F68-A8E2-C66BBB3F42F0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0" name="四角形: 角を丸くする 519">
                <a:extLst>
                  <a:ext uri="{FF2B5EF4-FFF2-40B4-BE49-F238E27FC236}">
                    <a16:creationId xmlns:a16="http://schemas.microsoft.com/office/drawing/2014/main" id="{2E4B087F-BB1B-40E1-A566-2163D6122C19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1" name="四角形: 角を丸くする 520">
                <a:extLst>
                  <a:ext uri="{FF2B5EF4-FFF2-40B4-BE49-F238E27FC236}">
                    <a16:creationId xmlns:a16="http://schemas.microsoft.com/office/drawing/2014/main" id="{209DA23B-F7CB-4B2A-AB37-D10A7E2738C8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2" name="台形 521">
                <a:extLst>
                  <a:ext uri="{FF2B5EF4-FFF2-40B4-BE49-F238E27FC236}">
                    <a16:creationId xmlns:a16="http://schemas.microsoft.com/office/drawing/2014/main" id="{CF7F8B35-3E75-4CFC-A101-CE5889440A64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3" name="五角形 3">
                <a:extLst>
                  <a:ext uri="{FF2B5EF4-FFF2-40B4-BE49-F238E27FC236}">
                    <a16:creationId xmlns:a16="http://schemas.microsoft.com/office/drawing/2014/main" id="{39F7E4F8-5DF2-4A69-B081-5464C2358A3F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24" name="二等辺三角形 1">
                <a:extLst>
                  <a:ext uri="{FF2B5EF4-FFF2-40B4-BE49-F238E27FC236}">
                    <a16:creationId xmlns:a16="http://schemas.microsoft.com/office/drawing/2014/main" id="{5826A62D-F82C-42D8-86BC-3612877D2800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5" name="二等辺三角形 1">
                <a:extLst>
                  <a:ext uri="{FF2B5EF4-FFF2-40B4-BE49-F238E27FC236}">
                    <a16:creationId xmlns:a16="http://schemas.microsoft.com/office/drawing/2014/main" id="{A5E19368-97E9-410C-AC14-A3CB0BDDDB7B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26" name="台形 525">
                <a:extLst>
                  <a:ext uri="{FF2B5EF4-FFF2-40B4-BE49-F238E27FC236}">
                    <a16:creationId xmlns:a16="http://schemas.microsoft.com/office/drawing/2014/main" id="{15637D8C-1D9A-4D73-88AE-A2CA6E025BAD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27" name="正方形/長方形 526">
                <a:extLst>
                  <a:ext uri="{FF2B5EF4-FFF2-40B4-BE49-F238E27FC236}">
                    <a16:creationId xmlns:a16="http://schemas.microsoft.com/office/drawing/2014/main" id="{AC135807-394A-4DCE-BCEA-BFB0EAAB6C6A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28" name="グループ化 527">
                <a:extLst>
                  <a:ext uri="{FF2B5EF4-FFF2-40B4-BE49-F238E27FC236}">
                    <a16:creationId xmlns:a16="http://schemas.microsoft.com/office/drawing/2014/main" id="{900A67D3-DDC9-4746-B122-7C28FB4C7C37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69E48140-F87A-4D35-AB73-909B5080650F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41" name="フリーフォーム: 図形 540">
                  <a:extLst>
                    <a:ext uri="{FF2B5EF4-FFF2-40B4-BE49-F238E27FC236}">
                      <a16:creationId xmlns:a16="http://schemas.microsoft.com/office/drawing/2014/main" id="{72BE690D-5087-437B-BEA3-3D89AA3C0837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529" name="グループ化 528">
                <a:extLst>
                  <a:ext uri="{FF2B5EF4-FFF2-40B4-BE49-F238E27FC236}">
                    <a16:creationId xmlns:a16="http://schemas.microsoft.com/office/drawing/2014/main" id="{0355C979-D88F-466C-A122-C1C18B6E8A56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5CBC48CD-E658-4FB3-AB7A-8E31C5C21B18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431DCE7C-8D7F-4DC2-99B3-E51EEA4CCD7E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30" name="フリーフォーム: 図形 529">
                <a:extLst>
                  <a:ext uri="{FF2B5EF4-FFF2-40B4-BE49-F238E27FC236}">
                    <a16:creationId xmlns:a16="http://schemas.microsoft.com/office/drawing/2014/main" id="{EBBB8A06-58EA-44FF-9F2C-37B0A57989D8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1" name="フリーフォーム: 図形 530">
                <a:extLst>
                  <a:ext uri="{FF2B5EF4-FFF2-40B4-BE49-F238E27FC236}">
                    <a16:creationId xmlns:a16="http://schemas.microsoft.com/office/drawing/2014/main" id="{DA190641-B8CD-4317-9CB1-50B691523E3B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2" name="フリーフォーム: 図形 531">
                <a:extLst>
                  <a:ext uri="{FF2B5EF4-FFF2-40B4-BE49-F238E27FC236}">
                    <a16:creationId xmlns:a16="http://schemas.microsoft.com/office/drawing/2014/main" id="{5EC7AB05-813C-44EF-ABA4-94965416311E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3" name="フリーフォーム: 図形 532">
                <a:extLst>
                  <a:ext uri="{FF2B5EF4-FFF2-40B4-BE49-F238E27FC236}">
                    <a16:creationId xmlns:a16="http://schemas.microsoft.com/office/drawing/2014/main" id="{ED8D451B-8D8D-40FD-8A56-55DDB51964BF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4" name="二等辺三角形 533">
                <a:extLst>
                  <a:ext uri="{FF2B5EF4-FFF2-40B4-BE49-F238E27FC236}">
                    <a16:creationId xmlns:a16="http://schemas.microsoft.com/office/drawing/2014/main" id="{B55A5E76-9D4B-479B-AFEA-4E821C14E4DD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5" name="二等辺三角形 534">
                <a:extLst>
                  <a:ext uri="{FF2B5EF4-FFF2-40B4-BE49-F238E27FC236}">
                    <a16:creationId xmlns:a16="http://schemas.microsoft.com/office/drawing/2014/main" id="{47DF00BB-4E25-43EC-94E3-C2A707C32561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36" name="フリーフォーム: 図形 535">
                <a:extLst>
                  <a:ext uri="{FF2B5EF4-FFF2-40B4-BE49-F238E27FC236}">
                    <a16:creationId xmlns:a16="http://schemas.microsoft.com/office/drawing/2014/main" id="{ECE3BDAA-7512-43C3-9581-71F23CE639C6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37" name="フリーフォーム: 図形 536">
                <a:extLst>
                  <a:ext uri="{FF2B5EF4-FFF2-40B4-BE49-F238E27FC236}">
                    <a16:creationId xmlns:a16="http://schemas.microsoft.com/office/drawing/2014/main" id="{F39E0E0D-4E69-4D2B-819A-6BB210219157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78" name="フリーフォーム: 図形 477">
              <a:extLst>
                <a:ext uri="{FF2B5EF4-FFF2-40B4-BE49-F238E27FC236}">
                  <a16:creationId xmlns:a16="http://schemas.microsoft.com/office/drawing/2014/main" id="{3F2134AF-8994-412C-B460-B4B745238F37}"/>
                </a:ext>
              </a:extLst>
            </p:cNvPr>
            <p:cNvSpPr/>
            <p:nvPr/>
          </p:nvSpPr>
          <p:spPr bwMode="auto">
            <a:xfrm>
              <a:off x="75735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9" name="フリーフォーム: 図形 478">
              <a:extLst>
                <a:ext uri="{FF2B5EF4-FFF2-40B4-BE49-F238E27FC236}">
                  <a16:creationId xmlns:a16="http://schemas.microsoft.com/office/drawing/2014/main" id="{F6321221-675C-4A52-960F-9EED40277488}"/>
                </a:ext>
              </a:extLst>
            </p:cNvPr>
            <p:cNvSpPr/>
            <p:nvPr/>
          </p:nvSpPr>
          <p:spPr bwMode="auto">
            <a:xfrm>
              <a:off x="85768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0" name="フリーフォーム: 図形 479">
              <a:extLst>
                <a:ext uri="{FF2B5EF4-FFF2-40B4-BE49-F238E27FC236}">
                  <a16:creationId xmlns:a16="http://schemas.microsoft.com/office/drawing/2014/main" id="{6514002A-C9EE-4FA1-B85C-9288C98A2D7C}"/>
                </a:ext>
              </a:extLst>
            </p:cNvPr>
            <p:cNvSpPr/>
            <p:nvPr/>
          </p:nvSpPr>
          <p:spPr bwMode="auto">
            <a:xfrm>
              <a:off x="7199569" y="-2307750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81" name="グループ化 480">
              <a:extLst>
                <a:ext uri="{FF2B5EF4-FFF2-40B4-BE49-F238E27FC236}">
                  <a16:creationId xmlns:a16="http://schemas.microsoft.com/office/drawing/2014/main" id="{736B7A6B-53AE-414C-913D-34D978E7890C}"/>
                </a:ext>
              </a:extLst>
            </p:cNvPr>
            <p:cNvGrpSpPr/>
            <p:nvPr/>
          </p:nvGrpSpPr>
          <p:grpSpPr>
            <a:xfrm>
              <a:off x="6890415" y="-1353846"/>
              <a:ext cx="559647" cy="1131130"/>
              <a:chOff x="6435735" y="-1448088"/>
              <a:chExt cx="559647" cy="1131130"/>
            </a:xfrm>
          </p:grpSpPr>
          <p:sp>
            <p:nvSpPr>
              <p:cNvPr id="501" name="四角形: 角を丸くする 500">
                <a:extLst>
                  <a:ext uri="{FF2B5EF4-FFF2-40B4-BE49-F238E27FC236}">
                    <a16:creationId xmlns:a16="http://schemas.microsoft.com/office/drawing/2014/main" id="{80782DE8-2EA9-4101-8FE1-AB281E92BFD7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02" name="グループ化 501">
                <a:extLst>
                  <a:ext uri="{FF2B5EF4-FFF2-40B4-BE49-F238E27FC236}">
                    <a16:creationId xmlns:a16="http://schemas.microsoft.com/office/drawing/2014/main" id="{34BA3284-3EBC-427C-904B-9F018B0FE0FC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503" name="グループ化 502">
                  <a:extLst>
                    <a:ext uri="{FF2B5EF4-FFF2-40B4-BE49-F238E27FC236}">
                      <a16:creationId xmlns:a16="http://schemas.microsoft.com/office/drawing/2014/main" id="{B5BE63D0-F1A5-4164-AAF0-C94922594442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B558C221-EA25-40E8-B358-357D64CC093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四角形: 角を丸くする 508">
                    <a:extLst>
                      <a:ext uri="{FF2B5EF4-FFF2-40B4-BE49-F238E27FC236}">
                        <a16:creationId xmlns:a16="http://schemas.microsoft.com/office/drawing/2014/main" id="{09381ACC-6B37-4956-A054-BA9F4E599E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10" name="四角形: 角を丸くする 509">
                    <a:extLst>
                      <a:ext uri="{FF2B5EF4-FFF2-40B4-BE49-F238E27FC236}">
                        <a16:creationId xmlns:a16="http://schemas.microsoft.com/office/drawing/2014/main" id="{CA273C3B-A91F-4747-B95C-A6D600411E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11" name="四角形: 角を丸くする 510">
                    <a:extLst>
                      <a:ext uri="{FF2B5EF4-FFF2-40B4-BE49-F238E27FC236}">
                        <a16:creationId xmlns:a16="http://schemas.microsoft.com/office/drawing/2014/main" id="{3E6D4812-4D1F-4FEE-8EC1-30203432B2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04" name="グループ化 503">
                  <a:extLst>
                    <a:ext uri="{FF2B5EF4-FFF2-40B4-BE49-F238E27FC236}">
                      <a16:creationId xmlns:a16="http://schemas.microsoft.com/office/drawing/2014/main" id="{6F4EBB2F-418E-4046-96D3-E7E7A645226C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505" name="楕円 504">
                    <a:extLst>
                      <a:ext uri="{FF2B5EF4-FFF2-40B4-BE49-F238E27FC236}">
                        <a16:creationId xmlns:a16="http://schemas.microsoft.com/office/drawing/2014/main" id="{C0A69AA6-F5F0-47AB-915C-827BBB55B7B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6" name="楕円 505">
                    <a:extLst>
                      <a:ext uri="{FF2B5EF4-FFF2-40B4-BE49-F238E27FC236}">
                        <a16:creationId xmlns:a16="http://schemas.microsoft.com/office/drawing/2014/main" id="{1C9E186E-B8E0-48A6-8DE5-D12000ECDC5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テキスト ボックス 506">
                    <a:extLst>
                      <a:ext uri="{FF2B5EF4-FFF2-40B4-BE49-F238E27FC236}">
                        <a16:creationId xmlns:a16="http://schemas.microsoft.com/office/drawing/2014/main" id="{AD2523C4-5685-4463-9F32-807DD0CB45E4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482" name="グループ化 481">
              <a:extLst>
                <a:ext uri="{FF2B5EF4-FFF2-40B4-BE49-F238E27FC236}">
                  <a16:creationId xmlns:a16="http://schemas.microsoft.com/office/drawing/2014/main" id="{83FD378B-16D4-4381-BF1C-750A45DE80A0}"/>
                </a:ext>
              </a:extLst>
            </p:cNvPr>
            <p:cNvGrpSpPr/>
            <p:nvPr/>
          </p:nvGrpSpPr>
          <p:grpSpPr>
            <a:xfrm>
              <a:off x="9470311" y="-1353846"/>
              <a:ext cx="559647" cy="1131130"/>
              <a:chOff x="9015631" y="-1448088"/>
              <a:chExt cx="559647" cy="1131130"/>
            </a:xfrm>
          </p:grpSpPr>
          <p:sp>
            <p:nvSpPr>
              <p:cNvPr id="490" name="四角形: 角を丸くする 489">
                <a:extLst>
                  <a:ext uri="{FF2B5EF4-FFF2-40B4-BE49-F238E27FC236}">
                    <a16:creationId xmlns:a16="http://schemas.microsoft.com/office/drawing/2014/main" id="{EECCF05B-B2A7-4EEF-8D1E-D6B4A3ADCE47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91" name="グループ化 490">
                <a:extLst>
                  <a:ext uri="{FF2B5EF4-FFF2-40B4-BE49-F238E27FC236}">
                    <a16:creationId xmlns:a16="http://schemas.microsoft.com/office/drawing/2014/main" id="{71A90A13-3DA8-4F54-97B6-22FC661DE9A7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492" name="グループ化 491">
                  <a:extLst>
                    <a:ext uri="{FF2B5EF4-FFF2-40B4-BE49-F238E27FC236}">
                      <a16:creationId xmlns:a16="http://schemas.microsoft.com/office/drawing/2014/main" id="{906C700E-1341-4C21-AA31-38822F633F77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497" name="四角形: 角を丸くする 496">
                    <a:extLst>
                      <a:ext uri="{FF2B5EF4-FFF2-40B4-BE49-F238E27FC236}">
                        <a16:creationId xmlns:a16="http://schemas.microsoft.com/office/drawing/2014/main" id="{B1C15B23-DB1D-4BF2-9492-EBE96E5C0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8" name="四角形: 角を丸くする 497">
                    <a:extLst>
                      <a:ext uri="{FF2B5EF4-FFF2-40B4-BE49-F238E27FC236}">
                        <a16:creationId xmlns:a16="http://schemas.microsoft.com/office/drawing/2014/main" id="{9A40863F-B5D7-41E0-85B5-000DB8F614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99" name="四角形: 角を丸くする 498">
                    <a:extLst>
                      <a:ext uri="{FF2B5EF4-FFF2-40B4-BE49-F238E27FC236}">
                        <a16:creationId xmlns:a16="http://schemas.microsoft.com/office/drawing/2014/main" id="{4DCDEBAF-1FF4-47A5-86C9-50FF525B72A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0" name="四角形: 角を丸くする 499">
                    <a:extLst>
                      <a:ext uri="{FF2B5EF4-FFF2-40B4-BE49-F238E27FC236}">
                        <a16:creationId xmlns:a16="http://schemas.microsoft.com/office/drawing/2014/main" id="{4501EA9F-7014-421A-8084-DD0A886EBC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93" name="グループ化 492">
                  <a:extLst>
                    <a:ext uri="{FF2B5EF4-FFF2-40B4-BE49-F238E27FC236}">
                      <a16:creationId xmlns:a16="http://schemas.microsoft.com/office/drawing/2014/main" id="{507E0997-D403-46FF-8F54-975E9C39FD54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494" name="楕円 493">
                    <a:extLst>
                      <a:ext uri="{FF2B5EF4-FFF2-40B4-BE49-F238E27FC236}">
                        <a16:creationId xmlns:a16="http://schemas.microsoft.com/office/drawing/2014/main" id="{0205A3D2-A3B6-4F2A-9686-667A396BC85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5" name="楕円 494">
                    <a:extLst>
                      <a:ext uri="{FF2B5EF4-FFF2-40B4-BE49-F238E27FC236}">
                        <a16:creationId xmlns:a16="http://schemas.microsoft.com/office/drawing/2014/main" id="{A884FDD6-23E5-4DBC-8574-4D32FFE9438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96" name="テキスト ボックス 495">
                    <a:extLst>
                      <a:ext uri="{FF2B5EF4-FFF2-40B4-BE49-F238E27FC236}">
                        <a16:creationId xmlns:a16="http://schemas.microsoft.com/office/drawing/2014/main" id="{C3C27EBB-4877-4E70-9A97-BE4279D0DF09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483" name="フリーフォーム: 図形 482">
              <a:extLst>
                <a:ext uri="{FF2B5EF4-FFF2-40B4-BE49-F238E27FC236}">
                  <a16:creationId xmlns:a16="http://schemas.microsoft.com/office/drawing/2014/main" id="{32D52EC8-E5BB-4D7E-8567-C1A6465A51AC}"/>
                </a:ext>
              </a:extLst>
            </p:cNvPr>
            <p:cNvSpPr/>
            <p:nvPr/>
          </p:nvSpPr>
          <p:spPr bwMode="auto">
            <a:xfrm rot="8313397">
              <a:off x="7010598" y="-758465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4" name="フリーフォーム: 図形 483">
              <a:extLst>
                <a:ext uri="{FF2B5EF4-FFF2-40B4-BE49-F238E27FC236}">
                  <a16:creationId xmlns:a16="http://schemas.microsoft.com/office/drawing/2014/main" id="{E3C2FEAC-E95A-4C42-9BE7-03598406926F}"/>
                </a:ext>
              </a:extLst>
            </p:cNvPr>
            <p:cNvSpPr/>
            <p:nvPr/>
          </p:nvSpPr>
          <p:spPr bwMode="auto">
            <a:xfrm rot="13286603" flipH="1">
              <a:off x="9585815" y="-758465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85" name="フリーフォーム: 図形 484">
              <a:extLst>
                <a:ext uri="{FF2B5EF4-FFF2-40B4-BE49-F238E27FC236}">
                  <a16:creationId xmlns:a16="http://schemas.microsoft.com/office/drawing/2014/main" id="{9002D8A9-AC9A-41C9-8547-516C69092C67}"/>
                </a:ext>
              </a:extLst>
            </p:cNvPr>
            <p:cNvSpPr/>
            <p:nvPr/>
          </p:nvSpPr>
          <p:spPr bwMode="auto">
            <a:xfrm rot="7824097">
              <a:off x="7574139" y="-125444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6" name="フリーフォーム: 図形 485">
              <a:extLst>
                <a:ext uri="{FF2B5EF4-FFF2-40B4-BE49-F238E27FC236}">
                  <a16:creationId xmlns:a16="http://schemas.microsoft.com/office/drawing/2014/main" id="{9AE06BC9-982C-4DA9-9692-3216CB711B15}"/>
                </a:ext>
              </a:extLst>
            </p:cNvPr>
            <p:cNvSpPr/>
            <p:nvPr/>
          </p:nvSpPr>
          <p:spPr bwMode="auto">
            <a:xfrm rot="13775903" flipH="1">
              <a:off x="8945418" y="-125443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87" name="テキスト ボックス 486">
              <a:extLst>
                <a:ext uri="{FF2B5EF4-FFF2-40B4-BE49-F238E27FC236}">
                  <a16:creationId xmlns:a16="http://schemas.microsoft.com/office/drawing/2014/main" id="{B13317F2-18FF-49E9-8D98-E748E2638E03}"/>
                </a:ext>
              </a:extLst>
            </p:cNvPr>
            <p:cNvSpPr txBox="1"/>
            <p:nvPr/>
          </p:nvSpPr>
          <p:spPr>
            <a:xfrm rot="20700000">
              <a:off x="9067925" y="1030842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88" name="テキスト ボックス 487">
              <a:extLst>
                <a:ext uri="{FF2B5EF4-FFF2-40B4-BE49-F238E27FC236}">
                  <a16:creationId xmlns:a16="http://schemas.microsoft.com/office/drawing/2014/main" id="{8E7F3733-BACE-4E8E-8C1F-D7431C3DE64C}"/>
                </a:ext>
              </a:extLst>
            </p:cNvPr>
            <p:cNvSpPr txBox="1"/>
            <p:nvPr/>
          </p:nvSpPr>
          <p:spPr>
            <a:xfrm rot="900000">
              <a:off x="7674091" y="1908640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489" name="テキスト ボックス 488">
              <a:extLst>
                <a:ext uri="{FF2B5EF4-FFF2-40B4-BE49-F238E27FC236}">
                  <a16:creationId xmlns:a16="http://schemas.microsoft.com/office/drawing/2014/main" id="{48EC7100-0E3E-4D41-8791-74DBF29E37B8}"/>
                </a:ext>
              </a:extLst>
            </p:cNvPr>
            <p:cNvSpPr txBox="1"/>
            <p:nvPr/>
          </p:nvSpPr>
          <p:spPr>
            <a:xfrm rot="20711779">
              <a:off x="7287258" y="418870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542" name="グループ化 541">
            <a:extLst>
              <a:ext uri="{FF2B5EF4-FFF2-40B4-BE49-F238E27FC236}">
                <a16:creationId xmlns:a16="http://schemas.microsoft.com/office/drawing/2014/main" id="{E92712C5-02FD-40C6-8FAD-E72F4770CC59}"/>
              </a:ext>
            </a:extLst>
          </p:cNvPr>
          <p:cNvGrpSpPr>
            <a:grpSpLocks noChangeAspect="1"/>
          </p:cNvGrpSpPr>
          <p:nvPr/>
        </p:nvGrpSpPr>
        <p:grpSpPr>
          <a:xfrm>
            <a:off x="4228098" y="4572108"/>
            <a:ext cx="1202405" cy="1736485"/>
            <a:chOff x="6607036" y="2986518"/>
            <a:chExt cx="3435442" cy="4961386"/>
          </a:xfrm>
        </p:grpSpPr>
        <p:sp>
          <p:nvSpPr>
            <p:cNvPr id="543" name="台形 542">
              <a:extLst>
                <a:ext uri="{FF2B5EF4-FFF2-40B4-BE49-F238E27FC236}">
                  <a16:creationId xmlns:a16="http://schemas.microsoft.com/office/drawing/2014/main" id="{437BE999-A2BC-44B4-A27E-9E2D73F3282F}"/>
                </a:ext>
              </a:extLst>
            </p:cNvPr>
            <p:cNvSpPr/>
            <p:nvPr/>
          </p:nvSpPr>
          <p:spPr bwMode="auto">
            <a:xfrm rot="12936839">
              <a:off x="7789080" y="5827380"/>
              <a:ext cx="247736" cy="436105"/>
            </a:xfrm>
            <a:prstGeom prst="trapezoid">
              <a:avLst>
                <a:gd name="adj" fmla="val 29284"/>
              </a:avLst>
            </a:prstGeom>
            <a:pattFill prst="dotGrid">
              <a:fgClr>
                <a:srgbClr val="CC6600"/>
              </a:fgClr>
              <a:bgClr>
                <a:srgbClr val="FF6600"/>
              </a:bgClr>
            </a:patt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4" name="グループ化 543">
              <a:extLst>
                <a:ext uri="{FF2B5EF4-FFF2-40B4-BE49-F238E27FC236}">
                  <a16:creationId xmlns:a16="http://schemas.microsoft.com/office/drawing/2014/main" id="{1CE22D64-5683-4F71-9512-3904ADF9E693}"/>
                </a:ext>
              </a:extLst>
            </p:cNvPr>
            <p:cNvGrpSpPr/>
            <p:nvPr/>
          </p:nvGrpSpPr>
          <p:grpSpPr>
            <a:xfrm>
              <a:off x="7858481" y="7005290"/>
              <a:ext cx="1160810" cy="942614"/>
              <a:chOff x="15005426" y="10892575"/>
              <a:chExt cx="1160810" cy="942614"/>
            </a:xfrm>
          </p:grpSpPr>
          <p:sp>
            <p:nvSpPr>
              <p:cNvPr id="612" name="四角形: 角を丸くする 611">
                <a:extLst>
                  <a:ext uri="{FF2B5EF4-FFF2-40B4-BE49-F238E27FC236}">
                    <a16:creationId xmlns:a16="http://schemas.microsoft.com/office/drawing/2014/main" id="{EB74903B-DED6-4E3D-9A0B-697FE3C8DA34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3" name="四角形: 角を丸くする 612">
                <a:extLst>
                  <a:ext uri="{FF2B5EF4-FFF2-40B4-BE49-F238E27FC236}">
                    <a16:creationId xmlns:a16="http://schemas.microsoft.com/office/drawing/2014/main" id="{2BC06A54-19C5-465E-9B3E-79355580D75F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4" name="四角形: 角を丸くする 613">
                <a:extLst>
                  <a:ext uri="{FF2B5EF4-FFF2-40B4-BE49-F238E27FC236}">
                    <a16:creationId xmlns:a16="http://schemas.microsoft.com/office/drawing/2014/main" id="{0F516C22-E41D-4E0E-AEBF-3EC7F5D15E19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5" name="四角形: 角を丸くする 614">
                <a:extLst>
                  <a:ext uri="{FF2B5EF4-FFF2-40B4-BE49-F238E27FC236}">
                    <a16:creationId xmlns:a16="http://schemas.microsoft.com/office/drawing/2014/main" id="{D1158156-5C23-4C1C-84E3-8F25C2EDD6B1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6" name="フリーフォーム: 図形 615">
                <a:extLst>
                  <a:ext uri="{FF2B5EF4-FFF2-40B4-BE49-F238E27FC236}">
                    <a16:creationId xmlns:a16="http://schemas.microsoft.com/office/drawing/2014/main" id="{D78FB037-EA41-40BE-9DBC-A856D82C7CCD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17" name="四角形: 角を丸くする 616">
                <a:extLst>
                  <a:ext uri="{FF2B5EF4-FFF2-40B4-BE49-F238E27FC236}">
                    <a16:creationId xmlns:a16="http://schemas.microsoft.com/office/drawing/2014/main" id="{1BD7A476-41C5-4AC8-BAE5-31BFBB539896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45" name="グループ化 544">
              <a:extLst>
                <a:ext uri="{FF2B5EF4-FFF2-40B4-BE49-F238E27FC236}">
                  <a16:creationId xmlns:a16="http://schemas.microsoft.com/office/drawing/2014/main" id="{E654FEA4-B579-43F2-8A29-11923968E673}"/>
                </a:ext>
              </a:extLst>
            </p:cNvPr>
            <p:cNvGrpSpPr/>
            <p:nvPr/>
          </p:nvGrpSpPr>
          <p:grpSpPr>
            <a:xfrm>
              <a:off x="7151220" y="2986518"/>
              <a:ext cx="2588446" cy="4203023"/>
              <a:chOff x="5837707" y="1110953"/>
              <a:chExt cx="2588446" cy="4203023"/>
            </a:xfrm>
          </p:grpSpPr>
          <p:sp>
            <p:nvSpPr>
              <p:cNvPr id="589" name="フリーフォーム: 図形 588">
                <a:extLst>
                  <a:ext uri="{FF2B5EF4-FFF2-40B4-BE49-F238E27FC236}">
                    <a16:creationId xmlns:a16="http://schemas.microsoft.com/office/drawing/2014/main" id="{4FA08843-19D5-4F16-B6CF-7A9A7A0C879E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0" name="四角形: 上の 2 つの角を丸める 589">
                <a:extLst>
                  <a:ext uri="{FF2B5EF4-FFF2-40B4-BE49-F238E27FC236}">
                    <a16:creationId xmlns:a16="http://schemas.microsoft.com/office/drawing/2014/main" id="{E6BF7361-F3B8-4C2F-879B-937EA19AB92C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1" name="フリーフォーム: 図形 590">
                <a:extLst>
                  <a:ext uri="{FF2B5EF4-FFF2-40B4-BE49-F238E27FC236}">
                    <a16:creationId xmlns:a16="http://schemas.microsoft.com/office/drawing/2014/main" id="{3109165F-4FBE-4368-A14C-AFC9A918C03E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2" name="楕円 591">
                <a:extLst>
                  <a:ext uri="{FF2B5EF4-FFF2-40B4-BE49-F238E27FC236}">
                    <a16:creationId xmlns:a16="http://schemas.microsoft.com/office/drawing/2014/main" id="{55528956-FCF4-4276-B0AD-3B1FEB6CB5AC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3" name="台形 592">
                <a:extLst>
                  <a:ext uri="{FF2B5EF4-FFF2-40B4-BE49-F238E27FC236}">
                    <a16:creationId xmlns:a16="http://schemas.microsoft.com/office/drawing/2014/main" id="{A4CD981C-94DC-4A70-B6D7-A0D5F605E791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4" name="五角形 3">
                <a:extLst>
                  <a:ext uri="{FF2B5EF4-FFF2-40B4-BE49-F238E27FC236}">
                    <a16:creationId xmlns:a16="http://schemas.microsoft.com/office/drawing/2014/main" id="{17F0BE4A-52B9-478B-A44D-ED07CED95584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5" name="二等辺三角形 1">
                <a:extLst>
                  <a:ext uri="{FF2B5EF4-FFF2-40B4-BE49-F238E27FC236}">
                    <a16:creationId xmlns:a16="http://schemas.microsoft.com/office/drawing/2014/main" id="{856F0816-64CF-482A-954B-51D15F797151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6" name="二等辺三角形 1">
                <a:extLst>
                  <a:ext uri="{FF2B5EF4-FFF2-40B4-BE49-F238E27FC236}">
                    <a16:creationId xmlns:a16="http://schemas.microsoft.com/office/drawing/2014/main" id="{32A76376-382F-4355-8EF7-91D7ACF69E76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597" name="台形 596">
                <a:extLst>
                  <a:ext uri="{FF2B5EF4-FFF2-40B4-BE49-F238E27FC236}">
                    <a16:creationId xmlns:a16="http://schemas.microsoft.com/office/drawing/2014/main" id="{139DC31C-864B-420B-A57F-FBA0F1ECE1CE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8" name="正方形/長方形 597">
                <a:extLst>
                  <a:ext uri="{FF2B5EF4-FFF2-40B4-BE49-F238E27FC236}">
                    <a16:creationId xmlns:a16="http://schemas.microsoft.com/office/drawing/2014/main" id="{4FDC83EE-3E4C-485D-B68A-1FD6C3EE412E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99" name="グループ化 598">
                <a:extLst>
                  <a:ext uri="{FF2B5EF4-FFF2-40B4-BE49-F238E27FC236}">
                    <a16:creationId xmlns:a16="http://schemas.microsoft.com/office/drawing/2014/main" id="{35B62FBB-C92F-4817-8476-C4C2ADF41A89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610" name="フリーフォーム: 図形 609">
                  <a:extLst>
                    <a:ext uri="{FF2B5EF4-FFF2-40B4-BE49-F238E27FC236}">
                      <a16:creationId xmlns:a16="http://schemas.microsoft.com/office/drawing/2014/main" id="{D92FEA8F-FF61-4CEA-AA3B-B3A68E62DA82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11" name="フリーフォーム: 図形 610">
                  <a:extLst>
                    <a:ext uri="{FF2B5EF4-FFF2-40B4-BE49-F238E27FC236}">
                      <a16:creationId xmlns:a16="http://schemas.microsoft.com/office/drawing/2014/main" id="{D357C72E-777C-4331-A47B-9A578947A467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0" name="グループ化 599">
                <a:extLst>
                  <a:ext uri="{FF2B5EF4-FFF2-40B4-BE49-F238E27FC236}">
                    <a16:creationId xmlns:a16="http://schemas.microsoft.com/office/drawing/2014/main" id="{9B610271-B63B-4F3E-8670-A393D721A289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608" name="フリーフォーム: 図形 607">
                  <a:extLst>
                    <a:ext uri="{FF2B5EF4-FFF2-40B4-BE49-F238E27FC236}">
                      <a16:creationId xmlns:a16="http://schemas.microsoft.com/office/drawing/2014/main" id="{69711DB8-EAD0-4179-8501-C39C1406B4B1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09" name="フリーフォーム: 図形 608">
                  <a:extLst>
                    <a:ext uri="{FF2B5EF4-FFF2-40B4-BE49-F238E27FC236}">
                      <a16:creationId xmlns:a16="http://schemas.microsoft.com/office/drawing/2014/main" id="{F56574BE-D215-4344-A9B6-A960224B8CFC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01" name="フリーフォーム: 図形 600">
                <a:extLst>
                  <a:ext uri="{FF2B5EF4-FFF2-40B4-BE49-F238E27FC236}">
                    <a16:creationId xmlns:a16="http://schemas.microsoft.com/office/drawing/2014/main" id="{3C037BEC-CEB2-408C-91F9-38C9EF63CBC1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2" name="フリーフォーム: 図形 601">
                <a:extLst>
                  <a:ext uri="{FF2B5EF4-FFF2-40B4-BE49-F238E27FC236}">
                    <a16:creationId xmlns:a16="http://schemas.microsoft.com/office/drawing/2014/main" id="{420C97CC-9974-47CF-8374-8C5DC2ADFB98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3" name="フリーフォーム: 図形 602">
                <a:extLst>
                  <a:ext uri="{FF2B5EF4-FFF2-40B4-BE49-F238E27FC236}">
                    <a16:creationId xmlns:a16="http://schemas.microsoft.com/office/drawing/2014/main" id="{3E478561-BE1B-42E5-9C49-2B4DC1703E93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4" name="フリーフォーム: 図形 603">
                <a:extLst>
                  <a:ext uri="{FF2B5EF4-FFF2-40B4-BE49-F238E27FC236}">
                    <a16:creationId xmlns:a16="http://schemas.microsoft.com/office/drawing/2014/main" id="{9A75C5DC-2152-46A4-AA53-D1A03C2D35A0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5" name="二等辺三角形 604">
                <a:extLst>
                  <a:ext uri="{FF2B5EF4-FFF2-40B4-BE49-F238E27FC236}">
                    <a16:creationId xmlns:a16="http://schemas.microsoft.com/office/drawing/2014/main" id="{218011E5-27BA-4C39-B312-2264DA18009A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06" name="フリーフォーム: 図形 605">
                <a:extLst>
                  <a:ext uri="{FF2B5EF4-FFF2-40B4-BE49-F238E27FC236}">
                    <a16:creationId xmlns:a16="http://schemas.microsoft.com/office/drawing/2014/main" id="{E9881411-56EE-4BF2-8FE9-4AF32A2CCBA7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7" name="フリーフォーム: 図形 606">
                <a:extLst>
                  <a:ext uri="{FF2B5EF4-FFF2-40B4-BE49-F238E27FC236}">
                    <a16:creationId xmlns:a16="http://schemas.microsoft.com/office/drawing/2014/main" id="{0348081B-948B-4E49-A176-63AD425A42A1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46" name="フリーフォーム: 図形 545">
              <a:extLst>
                <a:ext uri="{FF2B5EF4-FFF2-40B4-BE49-F238E27FC236}">
                  <a16:creationId xmlns:a16="http://schemas.microsoft.com/office/drawing/2014/main" id="{11BE649C-4566-41D6-BD09-70668E715717}"/>
                </a:ext>
              </a:extLst>
            </p:cNvPr>
            <p:cNvSpPr/>
            <p:nvPr/>
          </p:nvSpPr>
          <p:spPr bwMode="auto">
            <a:xfrm>
              <a:off x="7199569" y="3127850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47" name="グループ化 546">
              <a:extLst>
                <a:ext uri="{FF2B5EF4-FFF2-40B4-BE49-F238E27FC236}">
                  <a16:creationId xmlns:a16="http://schemas.microsoft.com/office/drawing/2014/main" id="{91395162-E190-4149-9033-6735C78153A8}"/>
                </a:ext>
              </a:extLst>
            </p:cNvPr>
            <p:cNvGrpSpPr/>
            <p:nvPr/>
          </p:nvGrpSpPr>
          <p:grpSpPr>
            <a:xfrm>
              <a:off x="6890415" y="4081754"/>
              <a:ext cx="559647" cy="1131130"/>
              <a:chOff x="6435735" y="-1448088"/>
              <a:chExt cx="559647" cy="1131130"/>
            </a:xfrm>
          </p:grpSpPr>
          <p:sp>
            <p:nvSpPr>
              <p:cNvPr id="578" name="四角形: 角を丸くする 577">
                <a:extLst>
                  <a:ext uri="{FF2B5EF4-FFF2-40B4-BE49-F238E27FC236}">
                    <a16:creationId xmlns:a16="http://schemas.microsoft.com/office/drawing/2014/main" id="{48015857-0D14-40BE-882E-9022D5ED3A87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79" name="グループ化 578">
                <a:extLst>
                  <a:ext uri="{FF2B5EF4-FFF2-40B4-BE49-F238E27FC236}">
                    <a16:creationId xmlns:a16="http://schemas.microsoft.com/office/drawing/2014/main" id="{B6E89CDF-49FE-41FD-BA55-5A543ED0F271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580" name="グループ化 579">
                  <a:extLst>
                    <a:ext uri="{FF2B5EF4-FFF2-40B4-BE49-F238E27FC236}">
                      <a16:creationId xmlns:a16="http://schemas.microsoft.com/office/drawing/2014/main" id="{FA0F0EEB-DAC6-4F6F-BDD3-6F0C8FA3019F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585" name="四角形: 角を丸くする 584">
                    <a:extLst>
                      <a:ext uri="{FF2B5EF4-FFF2-40B4-BE49-F238E27FC236}">
                        <a16:creationId xmlns:a16="http://schemas.microsoft.com/office/drawing/2014/main" id="{47F99201-7FFA-400E-930C-C211042357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6" name="四角形: 角を丸くする 585">
                    <a:extLst>
                      <a:ext uri="{FF2B5EF4-FFF2-40B4-BE49-F238E27FC236}">
                        <a16:creationId xmlns:a16="http://schemas.microsoft.com/office/drawing/2014/main" id="{641B7F5B-E252-414D-BFE1-30A4676757E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87" name="四角形: 角を丸くする 586">
                    <a:extLst>
                      <a:ext uri="{FF2B5EF4-FFF2-40B4-BE49-F238E27FC236}">
                        <a16:creationId xmlns:a16="http://schemas.microsoft.com/office/drawing/2014/main" id="{CF811DE4-5B2B-495B-AE58-68D84C6E8DA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8" name="四角形: 角を丸くする 587">
                    <a:extLst>
                      <a:ext uri="{FF2B5EF4-FFF2-40B4-BE49-F238E27FC236}">
                        <a16:creationId xmlns:a16="http://schemas.microsoft.com/office/drawing/2014/main" id="{1A8A10AA-872D-4EEC-A328-18AC75118F7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81" name="グループ化 580">
                  <a:extLst>
                    <a:ext uri="{FF2B5EF4-FFF2-40B4-BE49-F238E27FC236}">
                      <a16:creationId xmlns:a16="http://schemas.microsoft.com/office/drawing/2014/main" id="{E0BC42D3-F8E3-499B-BFB7-597532715D4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582" name="楕円 581">
                    <a:extLst>
                      <a:ext uri="{FF2B5EF4-FFF2-40B4-BE49-F238E27FC236}">
                        <a16:creationId xmlns:a16="http://schemas.microsoft.com/office/drawing/2014/main" id="{F2AB32E1-E48C-480B-8408-F84A83291E3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3" name="楕円 582">
                    <a:extLst>
                      <a:ext uri="{FF2B5EF4-FFF2-40B4-BE49-F238E27FC236}">
                        <a16:creationId xmlns:a16="http://schemas.microsoft.com/office/drawing/2014/main" id="{A17ADE6E-D368-4090-B422-B127386481B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84" name="テキスト ボックス 583">
                    <a:extLst>
                      <a:ext uri="{FF2B5EF4-FFF2-40B4-BE49-F238E27FC236}">
                        <a16:creationId xmlns:a16="http://schemas.microsoft.com/office/drawing/2014/main" id="{91DF2008-7C5A-4548-BD27-4B3253D8725A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548" name="グループ化 547">
              <a:extLst>
                <a:ext uri="{FF2B5EF4-FFF2-40B4-BE49-F238E27FC236}">
                  <a16:creationId xmlns:a16="http://schemas.microsoft.com/office/drawing/2014/main" id="{261BAA3F-EC4E-4B3B-8218-64853649D2D2}"/>
                </a:ext>
              </a:extLst>
            </p:cNvPr>
            <p:cNvGrpSpPr/>
            <p:nvPr/>
          </p:nvGrpSpPr>
          <p:grpSpPr>
            <a:xfrm>
              <a:off x="9470311" y="4081754"/>
              <a:ext cx="559647" cy="1131130"/>
              <a:chOff x="9015631" y="-1448088"/>
              <a:chExt cx="559647" cy="1131130"/>
            </a:xfrm>
          </p:grpSpPr>
          <p:sp>
            <p:nvSpPr>
              <p:cNvPr id="567" name="四角形: 角を丸くする 566">
                <a:extLst>
                  <a:ext uri="{FF2B5EF4-FFF2-40B4-BE49-F238E27FC236}">
                    <a16:creationId xmlns:a16="http://schemas.microsoft.com/office/drawing/2014/main" id="{5B4CE6FA-896B-4E7C-91F2-ABDAFB65F867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8" name="グループ化 567">
                <a:extLst>
                  <a:ext uri="{FF2B5EF4-FFF2-40B4-BE49-F238E27FC236}">
                    <a16:creationId xmlns:a16="http://schemas.microsoft.com/office/drawing/2014/main" id="{51BA32AD-7D17-4CB6-903A-EEEC2A403E54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569" name="グループ化 568">
                  <a:extLst>
                    <a:ext uri="{FF2B5EF4-FFF2-40B4-BE49-F238E27FC236}">
                      <a16:creationId xmlns:a16="http://schemas.microsoft.com/office/drawing/2014/main" id="{56C3FB06-BD33-4CEA-9A57-375B37793D05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574" name="四角形: 角を丸くする 573">
                    <a:extLst>
                      <a:ext uri="{FF2B5EF4-FFF2-40B4-BE49-F238E27FC236}">
                        <a16:creationId xmlns:a16="http://schemas.microsoft.com/office/drawing/2014/main" id="{B2D97858-F030-4314-B12D-7AC5146DDFA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5" name="四角形: 角を丸くする 574">
                    <a:extLst>
                      <a:ext uri="{FF2B5EF4-FFF2-40B4-BE49-F238E27FC236}">
                        <a16:creationId xmlns:a16="http://schemas.microsoft.com/office/drawing/2014/main" id="{B6BAEC26-6569-47C4-9039-F24701F570B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576" name="四角形: 角を丸くする 575">
                    <a:extLst>
                      <a:ext uri="{FF2B5EF4-FFF2-40B4-BE49-F238E27FC236}">
                        <a16:creationId xmlns:a16="http://schemas.microsoft.com/office/drawing/2014/main" id="{1918F09B-D338-46C9-A0B0-250A73F2D6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7" name="四角形: 角を丸くする 576">
                    <a:extLst>
                      <a:ext uri="{FF2B5EF4-FFF2-40B4-BE49-F238E27FC236}">
                        <a16:creationId xmlns:a16="http://schemas.microsoft.com/office/drawing/2014/main" id="{D6A0E618-A6BE-4540-9F19-6D80EDA1204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570" name="グループ化 569">
                  <a:extLst>
                    <a:ext uri="{FF2B5EF4-FFF2-40B4-BE49-F238E27FC236}">
                      <a16:creationId xmlns:a16="http://schemas.microsoft.com/office/drawing/2014/main" id="{91C5B306-AEC0-421F-A8DA-8C7D01529112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571" name="楕円 570">
                    <a:extLst>
                      <a:ext uri="{FF2B5EF4-FFF2-40B4-BE49-F238E27FC236}">
                        <a16:creationId xmlns:a16="http://schemas.microsoft.com/office/drawing/2014/main" id="{CC83B12C-1BCC-4D06-9867-ADB7D93FDF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2" name="楕円 571">
                    <a:extLst>
                      <a:ext uri="{FF2B5EF4-FFF2-40B4-BE49-F238E27FC236}">
                        <a16:creationId xmlns:a16="http://schemas.microsoft.com/office/drawing/2014/main" id="{8508E5A5-924C-4217-8AD2-4546D168248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73" name="テキスト ボックス 572">
                    <a:extLst>
                      <a:ext uri="{FF2B5EF4-FFF2-40B4-BE49-F238E27FC236}">
                        <a16:creationId xmlns:a16="http://schemas.microsoft.com/office/drawing/2014/main" id="{ACA6FAAB-BBA8-486B-BE7D-8596FAFE8E50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549" name="フリーフォーム: 図形 548">
              <a:extLst>
                <a:ext uri="{FF2B5EF4-FFF2-40B4-BE49-F238E27FC236}">
                  <a16:creationId xmlns:a16="http://schemas.microsoft.com/office/drawing/2014/main" id="{2F02B46C-3A46-4758-8DE1-45DD835A05F7}"/>
                </a:ext>
              </a:extLst>
            </p:cNvPr>
            <p:cNvSpPr/>
            <p:nvPr/>
          </p:nvSpPr>
          <p:spPr bwMode="auto">
            <a:xfrm>
              <a:off x="7603150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0" name="フリーフォーム: 図形 549">
              <a:extLst>
                <a:ext uri="{FF2B5EF4-FFF2-40B4-BE49-F238E27FC236}">
                  <a16:creationId xmlns:a16="http://schemas.microsoft.com/office/drawing/2014/main" id="{72F97B7D-003C-4C9C-A61A-B3FB986CCF98}"/>
                </a:ext>
              </a:extLst>
            </p:cNvPr>
            <p:cNvSpPr/>
            <p:nvPr/>
          </p:nvSpPr>
          <p:spPr bwMode="auto">
            <a:xfrm>
              <a:off x="8601370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51" name="二等辺三角形 550">
              <a:extLst>
                <a:ext uri="{FF2B5EF4-FFF2-40B4-BE49-F238E27FC236}">
                  <a16:creationId xmlns:a16="http://schemas.microsoft.com/office/drawing/2014/main" id="{B00D81FA-E71E-41A2-8394-8C35A787F19F}"/>
                </a:ext>
              </a:extLst>
            </p:cNvPr>
            <p:cNvSpPr/>
            <p:nvPr/>
          </p:nvSpPr>
          <p:spPr bwMode="auto">
            <a:xfrm flipV="1">
              <a:off x="8064386" y="5147302"/>
              <a:ext cx="762114" cy="275598"/>
            </a:xfrm>
            <a:prstGeom prst="triangle">
              <a:avLst/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552" name="グループ化 551">
              <a:extLst>
                <a:ext uri="{FF2B5EF4-FFF2-40B4-BE49-F238E27FC236}">
                  <a16:creationId xmlns:a16="http://schemas.microsoft.com/office/drawing/2014/main" id="{03F39A37-1336-4329-900D-2C948839744F}"/>
                </a:ext>
              </a:extLst>
            </p:cNvPr>
            <p:cNvGrpSpPr/>
            <p:nvPr/>
          </p:nvGrpSpPr>
          <p:grpSpPr>
            <a:xfrm>
              <a:off x="8679264" y="4538705"/>
              <a:ext cx="1363214" cy="1078270"/>
              <a:chOff x="15774618" y="8524212"/>
              <a:chExt cx="1363214" cy="1078270"/>
            </a:xfrm>
          </p:grpSpPr>
          <p:sp>
            <p:nvSpPr>
              <p:cNvPr id="559" name="台形 367">
                <a:extLst>
                  <a:ext uri="{FF2B5EF4-FFF2-40B4-BE49-F238E27FC236}">
                    <a16:creationId xmlns:a16="http://schemas.microsoft.com/office/drawing/2014/main" id="{CA5E29A3-743A-4726-B3E5-90B7837721D2}"/>
                  </a:ext>
                </a:extLst>
              </p:cNvPr>
              <p:cNvSpPr/>
              <p:nvPr/>
            </p:nvSpPr>
            <p:spPr bwMode="auto">
              <a:xfrm rot="13500000">
                <a:off x="16152358" y="8854309"/>
                <a:ext cx="370433" cy="1125913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60" name="フリーフォーム: 図形 559">
                <a:extLst>
                  <a:ext uri="{FF2B5EF4-FFF2-40B4-BE49-F238E27FC236}">
                    <a16:creationId xmlns:a16="http://schemas.microsoft.com/office/drawing/2014/main" id="{4BC47A20-F743-4FBD-A9EE-D18AA8EC1257}"/>
                  </a:ext>
                </a:extLst>
              </p:cNvPr>
              <p:cNvSpPr/>
              <p:nvPr/>
            </p:nvSpPr>
            <p:spPr bwMode="auto">
              <a:xfrm rot="2700000">
                <a:off x="16508391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61" name="グループ化 560">
                <a:extLst>
                  <a:ext uri="{FF2B5EF4-FFF2-40B4-BE49-F238E27FC236}">
                    <a16:creationId xmlns:a16="http://schemas.microsoft.com/office/drawing/2014/main" id="{371D5875-C1F3-488F-908F-4F25BC50722D}"/>
                  </a:ext>
                </a:extLst>
              </p:cNvPr>
              <p:cNvGrpSpPr/>
              <p:nvPr/>
            </p:nvGrpSpPr>
            <p:grpSpPr>
              <a:xfrm rot="2700000">
                <a:off x="16691208" y="8621060"/>
                <a:ext cx="543472" cy="349776"/>
                <a:chOff x="8635504" y="5106057"/>
                <a:chExt cx="543472" cy="349776"/>
              </a:xfrm>
            </p:grpSpPr>
            <p:sp>
              <p:nvSpPr>
                <p:cNvPr id="563" name="四角形: 角を丸くする 562">
                  <a:extLst>
                    <a:ext uri="{FF2B5EF4-FFF2-40B4-BE49-F238E27FC236}">
                      <a16:creationId xmlns:a16="http://schemas.microsoft.com/office/drawing/2014/main" id="{9CA7F794-7D13-4A53-AA5B-5B5A6E8885A3}"/>
                    </a:ext>
                  </a:extLst>
                </p:cNvPr>
                <p:cNvSpPr/>
                <p:nvPr/>
              </p:nvSpPr>
              <p:spPr bwMode="auto">
                <a:xfrm>
                  <a:off x="8635504" y="5106057"/>
                  <a:ext cx="133789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4" name="四角形: 角を丸くする 563">
                  <a:extLst>
                    <a:ext uri="{FF2B5EF4-FFF2-40B4-BE49-F238E27FC236}">
                      <a16:creationId xmlns:a16="http://schemas.microsoft.com/office/drawing/2014/main" id="{B3364DDE-9AF7-4F5A-8002-0A69DD6B2B61}"/>
                    </a:ext>
                  </a:extLst>
                </p:cNvPr>
                <p:cNvSpPr/>
                <p:nvPr/>
              </p:nvSpPr>
              <p:spPr bwMode="auto">
                <a:xfrm>
                  <a:off x="8769294" y="5106057"/>
                  <a:ext cx="147146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5" name="四角形: 角を丸くする 564">
                  <a:extLst>
                    <a:ext uri="{FF2B5EF4-FFF2-40B4-BE49-F238E27FC236}">
                      <a16:creationId xmlns:a16="http://schemas.microsoft.com/office/drawing/2014/main" id="{42714F81-2D1B-4F6D-BE9E-D4494C532AB1}"/>
                    </a:ext>
                  </a:extLst>
                </p:cNvPr>
                <p:cNvSpPr/>
                <p:nvPr/>
              </p:nvSpPr>
              <p:spPr bwMode="auto">
                <a:xfrm>
                  <a:off x="8917018" y="5106057"/>
                  <a:ext cx="139661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66" name="四角形: 角を丸くする 565">
                  <a:extLst>
                    <a:ext uri="{FF2B5EF4-FFF2-40B4-BE49-F238E27FC236}">
                      <a16:creationId xmlns:a16="http://schemas.microsoft.com/office/drawing/2014/main" id="{B0572B28-1D2D-435B-BFC6-0E18F61AFC20}"/>
                    </a:ext>
                  </a:extLst>
                </p:cNvPr>
                <p:cNvSpPr/>
                <p:nvPr/>
              </p:nvSpPr>
              <p:spPr bwMode="auto">
                <a:xfrm>
                  <a:off x="9056679" y="5133861"/>
                  <a:ext cx="122297" cy="3219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FCA92775-7FB7-49B7-A34E-58096863D26D}"/>
                  </a:ext>
                </a:extLst>
              </p:cNvPr>
              <p:cNvSpPr/>
              <p:nvPr/>
            </p:nvSpPr>
            <p:spPr bwMode="auto">
              <a:xfrm rot="8351369">
                <a:off x="16642957" y="8571534"/>
                <a:ext cx="164177" cy="2453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53" name="グループ化 552">
              <a:extLst>
                <a:ext uri="{FF2B5EF4-FFF2-40B4-BE49-F238E27FC236}">
                  <a16:creationId xmlns:a16="http://schemas.microsoft.com/office/drawing/2014/main" id="{9BCFDB96-AECC-4241-927C-7FCA19FF6D2E}"/>
                </a:ext>
              </a:extLst>
            </p:cNvPr>
            <p:cNvGrpSpPr/>
            <p:nvPr/>
          </p:nvGrpSpPr>
          <p:grpSpPr>
            <a:xfrm>
              <a:off x="7643192" y="4947348"/>
              <a:ext cx="695953" cy="1305496"/>
              <a:chOff x="7643192" y="4947348"/>
              <a:chExt cx="695953" cy="1305496"/>
            </a:xfrm>
          </p:grpSpPr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16C39AD9-DA98-41E7-A7E6-FA7B2BA3DE39}"/>
                  </a:ext>
                </a:extLst>
              </p:cNvPr>
              <p:cNvSpPr/>
              <p:nvPr/>
            </p:nvSpPr>
            <p:spPr bwMode="auto">
              <a:xfrm>
                <a:off x="7708484" y="4991111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7" name="フリーフォーム: 図形 556">
                <a:extLst>
                  <a:ext uri="{FF2B5EF4-FFF2-40B4-BE49-F238E27FC236}">
                    <a16:creationId xmlns:a16="http://schemas.microsoft.com/office/drawing/2014/main" id="{03EC618A-45FD-42EF-B5F4-CA09516A84C5}"/>
                  </a:ext>
                </a:extLst>
              </p:cNvPr>
              <p:cNvSpPr/>
              <p:nvPr/>
            </p:nvSpPr>
            <p:spPr bwMode="auto">
              <a:xfrm>
                <a:off x="7643192" y="4947348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8" name="台形 557">
                <a:extLst>
                  <a:ext uri="{FF2B5EF4-FFF2-40B4-BE49-F238E27FC236}">
                    <a16:creationId xmlns:a16="http://schemas.microsoft.com/office/drawing/2014/main" id="{B2ADBE0E-99CF-4CE7-A476-D812ED985B2E}"/>
                  </a:ext>
                </a:extLst>
              </p:cNvPr>
              <p:cNvSpPr/>
              <p:nvPr/>
            </p:nvSpPr>
            <p:spPr bwMode="auto">
              <a:xfrm rot="11700000">
                <a:off x="7673181" y="5437154"/>
                <a:ext cx="370433" cy="815690"/>
              </a:xfrm>
              <a:prstGeom prst="trapezoid">
                <a:avLst>
                  <a:gd name="adj" fmla="val 29284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54" name="テキスト ボックス 553">
              <a:extLst>
                <a:ext uri="{FF2B5EF4-FFF2-40B4-BE49-F238E27FC236}">
                  <a16:creationId xmlns:a16="http://schemas.microsoft.com/office/drawing/2014/main" id="{B91EBC92-45C0-4015-A310-D3B7E6AC16C6}"/>
                </a:ext>
              </a:extLst>
            </p:cNvPr>
            <p:cNvSpPr txBox="1"/>
            <p:nvPr/>
          </p:nvSpPr>
          <p:spPr>
            <a:xfrm rot="20700000">
              <a:off x="6607036" y="3267790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555" name="テキスト ボックス 554">
              <a:extLst>
                <a:ext uri="{FF2B5EF4-FFF2-40B4-BE49-F238E27FC236}">
                  <a16:creationId xmlns:a16="http://schemas.microsoft.com/office/drawing/2014/main" id="{8558DF5E-17B2-4E4F-AF46-72542EA87FF9}"/>
                </a:ext>
              </a:extLst>
            </p:cNvPr>
            <p:cNvSpPr txBox="1"/>
            <p:nvPr/>
          </p:nvSpPr>
          <p:spPr>
            <a:xfrm rot="900000">
              <a:off x="9148230" y="6513603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502" name="グループ化 1501">
            <a:extLst>
              <a:ext uri="{FF2B5EF4-FFF2-40B4-BE49-F238E27FC236}">
                <a16:creationId xmlns:a16="http://schemas.microsoft.com/office/drawing/2014/main" id="{F1AF756C-1619-42E2-83CA-33F8266C1946}"/>
              </a:ext>
            </a:extLst>
          </p:cNvPr>
          <p:cNvGrpSpPr>
            <a:grpSpLocks noChangeAspect="1"/>
          </p:cNvGrpSpPr>
          <p:nvPr/>
        </p:nvGrpSpPr>
        <p:grpSpPr>
          <a:xfrm>
            <a:off x="8014864" y="4630405"/>
            <a:ext cx="1174601" cy="1698089"/>
            <a:chOff x="6239098" y="3429171"/>
            <a:chExt cx="3356004" cy="4851684"/>
          </a:xfrm>
        </p:grpSpPr>
        <p:sp>
          <p:nvSpPr>
            <p:cNvPr id="1503" name="テキスト ボックス 1502">
              <a:extLst>
                <a:ext uri="{FF2B5EF4-FFF2-40B4-BE49-F238E27FC236}">
                  <a16:creationId xmlns:a16="http://schemas.microsoft.com/office/drawing/2014/main" id="{19EB40B5-205A-4BA1-AB55-F55160DAB202}"/>
                </a:ext>
              </a:extLst>
            </p:cNvPr>
            <p:cNvSpPr txBox="1"/>
            <p:nvPr/>
          </p:nvSpPr>
          <p:spPr>
            <a:xfrm rot="20700000">
              <a:off x="6239098" y="3851389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1504" name="グループ化 1503">
              <a:extLst>
                <a:ext uri="{FF2B5EF4-FFF2-40B4-BE49-F238E27FC236}">
                  <a16:creationId xmlns:a16="http://schemas.microsoft.com/office/drawing/2014/main" id="{0A4CA6FB-9273-43A7-9FEA-BA53F9B363AD}"/>
                </a:ext>
              </a:extLst>
            </p:cNvPr>
            <p:cNvGrpSpPr/>
            <p:nvPr/>
          </p:nvGrpSpPr>
          <p:grpSpPr>
            <a:xfrm>
              <a:off x="6453574" y="3429171"/>
              <a:ext cx="3141528" cy="4851684"/>
              <a:chOff x="6453574" y="3429171"/>
              <a:chExt cx="3141528" cy="4851684"/>
            </a:xfrm>
          </p:grpSpPr>
          <p:sp>
            <p:nvSpPr>
              <p:cNvPr id="1505" name="台形 1504">
                <a:extLst>
                  <a:ext uri="{FF2B5EF4-FFF2-40B4-BE49-F238E27FC236}">
                    <a16:creationId xmlns:a16="http://schemas.microsoft.com/office/drawing/2014/main" id="{635728F2-E7BD-4176-9935-3AC4B4A64095}"/>
                  </a:ext>
                </a:extLst>
              </p:cNvPr>
              <p:cNvSpPr/>
              <p:nvPr/>
            </p:nvSpPr>
            <p:spPr bwMode="auto">
              <a:xfrm rot="12936839">
                <a:off x="7399835" y="6189864"/>
                <a:ext cx="202799" cy="344490"/>
              </a:xfrm>
              <a:prstGeom prst="trapezoid">
                <a:avLst>
                  <a:gd name="adj" fmla="val 29284"/>
                </a:avLst>
              </a:prstGeom>
              <a:solidFill>
                <a:srgbClr val="FF99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506" name="グループ化 1505">
                <a:extLst>
                  <a:ext uri="{FF2B5EF4-FFF2-40B4-BE49-F238E27FC236}">
                    <a16:creationId xmlns:a16="http://schemas.microsoft.com/office/drawing/2014/main" id="{137CFDC1-0CB9-48FD-B56F-D88607042C5F}"/>
                  </a:ext>
                </a:extLst>
              </p:cNvPr>
              <p:cNvGrpSpPr/>
              <p:nvPr/>
            </p:nvGrpSpPr>
            <p:grpSpPr>
              <a:xfrm>
                <a:off x="7414212" y="7338241"/>
                <a:ext cx="1160810" cy="942614"/>
                <a:chOff x="15005426" y="10892575"/>
                <a:chExt cx="1160810" cy="942614"/>
              </a:xfrm>
            </p:grpSpPr>
            <p:sp>
              <p:nvSpPr>
                <p:cNvPr id="1571" name="四角形: 角を丸くする 1570">
                  <a:extLst>
                    <a:ext uri="{FF2B5EF4-FFF2-40B4-BE49-F238E27FC236}">
                      <a16:creationId xmlns:a16="http://schemas.microsoft.com/office/drawing/2014/main" id="{B44ADABF-1A0F-4660-AEB3-CAF250A26ACB}"/>
                    </a:ext>
                  </a:extLst>
                </p:cNvPr>
                <p:cNvSpPr/>
                <p:nvPr/>
              </p:nvSpPr>
              <p:spPr bwMode="auto">
                <a:xfrm rot="19800000">
                  <a:off x="15887148" y="11236969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2" name="四角形: 角を丸くする 1571">
                  <a:extLst>
                    <a:ext uri="{FF2B5EF4-FFF2-40B4-BE49-F238E27FC236}">
                      <a16:creationId xmlns:a16="http://schemas.microsoft.com/office/drawing/2014/main" id="{B11E0B31-817B-4507-A31F-5903B65738FA}"/>
                    </a:ext>
                  </a:extLst>
                </p:cNvPr>
                <p:cNvSpPr/>
                <p:nvPr/>
              </p:nvSpPr>
              <p:spPr bwMode="auto">
                <a:xfrm rot="19800000">
                  <a:off x="15799120" y="11031972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3" name="四角形: 角を丸くする 1572">
                  <a:extLst>
                    <a:ext uri="{FF2B5EF4-FFF2-40B4-BE49-F238E27FC236}">
                      <a16:creationId xmlns:a16="http://schemas.microsoft.com/office/drawing/2014/main" id="{CE8974E2-B352-49BB-B097-13F12303DDB4}"/>
                    </a:ext>
                  </a:extLst>
                </p:cNvPr>
                <p:cNvSpPr/>
                <p:nvPr/>
              </p:nvSpPr>
              <p:spPr bwMode="auto">
                <a:xfrm rot="19800000">
                  <a:off x="15745638" y="10892575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4" name="四角形: 角を丸くする 1573">
                  <a:extLst>
                    <a:ext uri="{FF2B5EF4-FFF2-40B4-BE49-F238E27FC236}">
                      <a16:creationId xmlns:a16="http://schemas.microsoft.com/office/drawing/2014/main" id="{5552D121-BD23-49D2-89AF-DCEF111A1382}"/>
                    </a:ext>
                  </a:extLst>
                </p:cNvPr>
                <p:cNvSpPr/>
                <p:nvPr/>
              </p:nvSpPr>
              <p:spPr bwMode="auto">
                <a:xfrm>
                  <a:off x="15309168" y="11036727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5" name="フリーフォーム: 図形 1574">
                  <a:extLst>
                    <a:ext uri="{FF2B5EF4-FFF2-40B4-BE49-F238E27FC236}">
                      <a16:creationId xmlns:a16="http://schemas.microsoft.com/office/drawing/2014/main" id="{5063C279-5071-4319-83FA-1C9E349E381C}"/>
                    </a:ext>
                  </a:extLst>
                </p:cNvPr>
                <p:cNvSpPr/>
                <p:nvPr/>
              </p:nvSpPr>
              <p:spPr bwMode="auto">
                <a:xfrm>
                  <a:off x="15005426" y="11655169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6" name="四角形: 角を丸くする 1575">
                  <a:extLst>
                    <a:ext uri="{FF2B5EF4-FFF2-40B4-BE49-F238E27FC236}">
                      <a16:creationId xmlns:a16="http://schemas.microsoft.com/office/drawing/2014/main" id="{14343068-8594-4441-BC65-C446ED114324}"/>
                    </a:ext>
                  </a:extLst>
                </p:cNvPr>
                <p:cNvSpPr/>
                <p:nvPr/>
              </p:nvSpPr>
              <p:spPr bwMode="auto">
                <a:xfrm>
                  <a:off x="15309168" y="11344079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507" name="フローチャート: 論理積ゲート 1506">
                <a:extLst>
                  <a:ext uri="{FF2B5EF4-FFF2-40B4-BE49-F238E27FC236}">
                    <a16:creationId xmlns:a16="http://schemas.microsoft.com/office/drawing/2014/main" id="{95F9C85C-DBC5-428F-9117-CD8B391F22E1}"/>
                  </a:ext>
                </a:extLst>
              </p:cNvPr>
              <p:cNvSpPr/>
              <p:nvPr/>
            </p:nvSpPr>
            <p:spPr bwMode="auto">
              <a:xfrm rot="16200000">
                <a:off x="6754296" y="3429171"/>
                <a:ext cx="2519760" cy="2519760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8" name="楕円 1507">
                <a:extLst>
                  <a:ext uri="{FF2B5EF4-FFF2-40B4-BE49-F238E27FC236}">
                    <a16:creationId xmlns:a16="http://schemas.microsoft.com/office/drawing/2014/main" id="{DEF2538F-7DFF-4C93-BC6A-EA55AE71B823}"/>
                  </a:ext>
                </a:extLst>
              </p:cNvPr>
              <p:cNvSpPr/>
              <p:nvPr/>
            </p:nvSpPr>
            <p:spPr bwMode="auto">
              <a:xfrm rot="20700000">
                <a:off x="6696693" y="464782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9" name="台形 1508">
                <a:extLst>
                  <a:ext uri="{FF2B5EF4-FFF2-40B4-BE49-F238E27FC236}">
                    <a16:creationId xmlns:a16="http://schemas.microsoft.com/office/drawing/2014/main" id="{0E18DEA5-9C02-45A5-B54C-02C2B55CA0AD}"/>
                  </a:ext>
                </a:extLst>
              </p:cNvPr>
              <p:cNvSpPr/>
              <p:nvPr/>
            </p:nvSpPr>
            <p:spPr bwMode="auto">
              <a:xfrm rot="10800000" flipV="1">
                <a:off x="7524968" y="685495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0" name="フリーフォーム: 図形 1509">
                <a:extLst>
                  <a:ext uri="{FF2B5EF4-FFF2-40B4-BE49-F238E27FC236}">
                    <a16:creationId xmlns:a16="http://schemas.microsoft.com/office/drawing/2014/main" id="{A2A4E45C-4893-4CA6-B57D-663E6DE9E02F}"/>
                  </a:ext>
                </a:extLst>
              </p:cNvPr>
              <p:cNvSpPr/>
              <p:nvPr/>
            </p:nvSpPr>
            <p:spPr bwMode="auto">
              <a:xfrm>
                <a:off x="7547454" y="598172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1" name="フリーフォーム: 図形 1510">
                <a:extLst>
                  <a:ext uri="{FF2B5EF4-FFF2-40B4-BE49-F238E27FC236}">
                    <a16:creationId xmlns:a16="http://schemas.microsoft.com/office/drawing/2014/main" id="{A725C1FB-C092-461C-87F6-CE0E59DCBB5C}"/>
                  </a:ext>
                </a:extLst>
              </p:cNvPr>
              <p:cNvSpPr/>
              <p:nvPr/>
            </p:nvSpPr>
            <p:spPr bwMode="auto">
              <a:xfrm>
                <a:off x="7828710" y="562612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2" name="楕円 1511">
                <a:extLst>
                  <a:ext uri="{FF2B5EF4-FFF2-40B4-BE49-F238E27FC236}">
                    <a16:creationId xmlns:a16="http://schemas.microsoft.com/office/drawing/2014/main" id="{C877719F-6048-4AAC-9E8C-CDE2959A0928}"/>
                  </a:ext>
                </a:extLst>
              </p:cNvPr>
              <p:cNvSpPr/>
              <p:nvPr/>
            </p:nvSpPr>
            <p:spPr bwMode="auto">
              <a:xfrm rot="900000" flipH="1">
                <a:off x="8811048" y="464782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3" name="楕円 1512">
                <a:extLst>
                  <a:ext uri="{FF2B5EF4-FFF2-40B4-BE49-F238E27FC236}">
                    <a16:creationId xmlns:a16="http://schemas.microsoft.com/office/drawing/2014/main" id="{F4A8CAF8-CDDF-4640-94FD-188518DAAE24}"/>
                  </a:ext>
                </a:extLst>
              </p:cNvPr>
              <p:cNvSpPr/>
              <p:nvPr/>
            </p:nvSpPr>
            <p:spPr bwMode="auto">
              <a:xfrm>
                <a:off x="6862924" y="359622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14" name="二等辺三角形 1">
                <a:extLst>
                  <a:ext uri="{FF2B5EF4-FFF2-40B4-BE49-F238E27FC236}">
                    <a16:creationId xmlns:a16="http://schemas.microsoft.com/office/drawing/2014/main" id="{6418ABA2-C0F7-4316-A511-4366D5E29A3F}"/>
                  </a:ext>
                </a:extLst>
              </p:cNvPr>
              <p:cNvSpPr/>
              <p:nvPr/>
            </p:nvSpPr>
            <p:spPr bwMode="auto">
              <a:xfrm>
                <a:off x="7750353" y="599455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5" name="二等辺三角形 1">
                <a:extLst>
                  <a:ext uri="{FF2B5EF4-FFF2-40B4-BE49-F238E27FC236}">
                    <a16:creationId xmlns:a16="http://schemas.microsoft.com/office/drawing/2014/main" id="{8EB22C50-47BB-440E-8658-2708B1E7ED32}"/>
                  </a:ext>
                </a:extLst>
              </p:cNvPr>
              <p:cNvSpPr/>
              <p:nvPr/>
            </p:nvSpPr>
            <p:spPr bwMode="auto">
              <a:xfrm flipH="1">
                <a:off x="8010904" y="599455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16" name="グループ化 1515">
                <a:extLst>
                  <a:ext uri="{FF2B5EF4-FFF2-40B4-BE49-F238E27FC236}">
                    <a16:creationId xmlns:a16="http://schemas.microsoft.com/office/drawing/2014/main" id="{CD0030CE-9CDE-4558-B39E-AA307D79AA79}"/>
                  </a:ext>
                </a:extLst>
              </p:cNvPr>
              <p:cNvGrpSpPr/>
              <p:nvPr/>
            </p:nvGrpSpPr>
            <p:grpSpPr>
              <a:xfrm>
                <a:off x="7823556" y="6063027"/>
                <a:ext cx="372505" cy="539963"/>
                <a:chOff x="6912424" y="6324828"/>
                <a:chExt cx="449175" cy="539963"/>
              </a:xfrm>
            </p:grpSpPr>
            <p:sp>
              <p:nvSpPr>
                <p:cNvPr id="1566" name="二等辺三角形 2">
                  <a:extLst>
                    <a:ext uri="{FF2B5EF4-FFF2-40B4-BE49-F238E27FC236}">
                      <a16:creationId xmlns:a16="http://schemas.microsoft.com/office/drawing/2014/main" id="{E8DB1877-33FC-4CF1-8D04-982B3880CCF3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7" name="二等辺三角形 2">
                  <a:extLst>
                    <a:ext uri="{FF2B5EF4-FFF2-40B4-BE49-F238E27FC236}">
                      <a16:creationId xmlns:a16="http://schemas.microsoft.com/office/drawing/2014/main" id="{C0E14D02-799C-47F2-A396-4DCEDE618411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8" name="二等辺三角形 2">
                  <a:extLst>
                    <a:ext uri="{FF2B5EF4-FFF2-40B4-BE49-F238E27FC236}">
                      <a16:creationId xmlns:a16="http://schemas.microsoft.com/office/drawing/2014/main" id="{7C93687C-9D07-4C98-9297-041E7D94593A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69" name="二等辺三角形 2">
                  <a:extLst>
                    <a:ext uri="{FF2B5EF4-FFF2-40B4-BE49-F238E27FC236}">
                      <a16:creationId xmlns:a16="http://schemas.microsoft.com/office/drawing/2014/main" id="{06D28FD2-3FFA-4341-A6F8-8AE67778AFEC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70" name="四角形: 角を丸くする 1569">
                  <a:extLst>
                    <a:ext uri="{FF2B5EF4-FFF2-40B4-BE49-F238E27FC236}">
                      <a16:creationId xmlns:a16="http://schemas.microsoft.com/office/drawing/2014/main" id="{45C8C543-415F-4E04-BF7D-5DC97BF484FA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17" name="フリーフォーム: 図形 1516">
                <a:extLst>
                  <a:ext uri="{FF2B5EF4-FFF2-40B4-BE49-F238E27FC236}">
                    <a16:creationId xmlns:a16="http://schemas.microsoft.com/office/drawing/2014/main" id="{1D4C9BA5-CF43-4E42-84D9-017DBB436BE5}"/>
                  </a:ext>
                </a:extLst>
              </p:cNvPr>
              <p:cNvSpPr/>
              <p:nvPr/>
            </p:nvSpPr>
            <p:spPr bwMode="auto">
              <a:xfrm rot="16200000">
                <a:off x="7575400" y="273888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8" name="月 1517">
                <a:extLst>
                  <a:ext uri="{FF2B5EF4-FFF2-40B4-BE49-F238E27FC236}">
                    <a16:creationId xmlns:a16="http://schemas.microsoft.com/office/drawing/2014/main" id="{EC4DA802-20BD-4626-AC6E-4CBFBA1E9576}"/>
                  </a:ext>
                </a:extLst>
              </p:cNvPr>
              <p:cNvSpPr/>
              <p:nvPr/>
            </p:nvSpPr>
            <p:spPr bwMode="auto">
              <a:xfrm rot="16200000">
                <a:off x="7849591" y="5276615"/>
                <a:ext cx="322628" cy="68123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9" name="月 1518">
                <a:extLst>
                  <a:ext uri="{FF2B5EF4-FFF2-40B4-BE49-F238E27FC236}">
                    <a16:creationId xmlns:a16="http://schemas.microsoft.com/office/drawing/2014/main" id="{6B6B0682-F214-4C66-9B3D-838660C6B81A}"/>
                  </a:ext>
                </a:extLst>
              </p:cNvPr>
              <p:cNvSpPr/>
              <p:nvPr/>
            </p:nvSpPr>
            <p:spPr bwMode="auto">
              <a:xfrm rot="16200000">
                <a:off x="7967313" y="522564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0" name="月 1519">
                <a:extLst>
                  <a:ext uri="{FF2B5EF4-FFF2-40B4-BE49-F238E27FC236}">
                    <a16:creationId xmlns:a16="http://schemas.microsoft.com/office/drawing/2014/main" id="{9E624AFF-6C10-4DC7-9179-CC6AC0F809A0}"/>
                  </a:ext>
                </a:extLst>
              </p:cNvPr>
              <p:cNvSpPr/>
              <p:nvPr/>
            </p:nvSpPr>
            <p:spPr bwMode="auto">
              <a:xfrm rot="5400000">
                <a:off x="7327428" y="419353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1" name="月 1520">
                <a:extLst>
                  <a:ext uri="{FF2B5EF4-FFF2-40B4-BE49-F238E27FC236}">
                    <a16:creationId xmlns:a16="http://schemas.microsoft.com/office/drawing/2014/main" id="{04EE0D15-0CF3-4042-87C7-7E7BAB5B788C}"/>
                  </a:ext>
                </a:extLst>
              </p:cNvPr>
              <p:cNvSpPr/>
              <p:nvPr/>
            </p:nvSpPr>
            <p:spPr bwMode="auto">
              <a:xfrm rot="5400000">
                <a:off x="8599517" y="419353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2" name="楕円 1521">
                <a:extLst>
                  <a:ext uri="{FF2B5EF4-FFF2-40B4-BE49-F238E27FC236}">
                    <a16:creationId xmlns:a16="http://schemas.microsoft.com/office/drawing/2014/main" id="{A6C9A98B-78F4-47B7-9222-91E87344D5D4}"/>
                  </a:ext>
                </a:extLst>
              </p:cNvPr>
              <p:cNvSpPr/>
              <p:nvPr/>
            </p:nvSpPr>
            <p:spPr bwMode="auto">
              <a:xfrm>
                <a:off x="7057895" y="519709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3" name="楕円 1522">
                <a:extLst>
                  <a:ext uri="{FF2B5EF4-FFF2-40B4-BE49-F238E27FC236}">
                    <a16:creationId xmlns:a16="http://schemas.microsoft.com/office/drawing/2014/main" id="{BF72CD44-64B1-40FF-B479-76E308CBC91F}"/>
                  </a:ext>
                </a:extLst>
              </p:cNvPr>
              <p:cNvSpPr/>
              <p:nvPr/>
            </p:nvSpPr>
            <p:spPr bwMode="auto">
              <a:xfrm>
                <a:off x="8728490" y="519709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4" name="四角形: 角を丸くする 1523">
                <a:extLst>
                  <a:ext uri="{FF2B5EF4-FFF2-40B4-BE49-F238E27FC236}">
                    <a16:creationId xmlns:a16="http://schemas.microsoft.com/office/drawing/2014/main" id="{5D287685-9F13-4761-9184-660F98DE7C98}"/>
                  </a:ext>
                </a:extLst>
              </p:cNvPr>
              <p:cNvSpPr/>
              <p:nvPr/>
            </p:nvSpPr>
            <p:spPr bwMode="auto">
              <a:xfrm>
                <a:off x="7229573" y="451288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5" name="四角形: 角を丸くする 1524">
                <a:extLst>
                  <a:ext uri="{FF2B5EF4-FFF2-40B4-BE49-F238E27FC236}">
                    <a16:creationId xmlns:a16="http://schemas.microsoft.com/office/drawing/2014/main" id="{78239A9B-323D-4544-8F3D-F858AA879AE6}"/>
                  </a:ext>
                </a:extLst>
              </p:cNvPr>
              <p:cNvSpPr/>
              <p:nvPr/>
            </p:nvSpPr>
            <p:spPr bwMode="auto">
              <a:xfrm>
                <a:off x="8418293" y="451288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6" name="フリーフォーム: 図形 1525">
                <a:extLst>
                  <a:ext uri="{FF2B5EF4-FFF2-40B4-BE49-F238E27FC236}">
                    <a16:creationId xmlns:a16="http://schemas.microsoft.com/office/drawing/2014/main" id="{A255D48B-2BC9-44A8-A1E6-87188FA06451}"/>
                  </a:ext>
                </a:extLst>
              </p:cNvPr>
              <p:cNvSpPr/>
              <p:nvPr/>
            </p:nvSpPr>
            <p:spPr bwMode="auto">
              <a:xfrm>
                <a:off x="6762728" y="3465910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27" name="グループ化 1526">
                <a:extLst>
                  <a:ext uri="{FF2B5EF4-FFF2-40B4-BE49-F238E27FC236}">
                    <a16:creationId xmlns:a16="http://schemas.microsoft.com/office/drawing/2014/main" id="{A3AF9C58-9D03-4B61-9CAA-949D55BBE708}"/>
                  </a:ext>
                </a:extLst>
              </p:cNvPr>
              <p:cNvGrpSpPr/>
              <p:nvPr/>
            </p:nvGrpSpPr>
            <p:grpSpPr>
              <a:xfrm>
                <a:off x="6453574" y="4419814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1555" name="四角形: 角を丸くする 1554">
                  <a:extLst>
                    <a:ext uri="{FF2B5EF4-FFF2-40B4-BE49-F238E27FC236}">
                      <a16:creationId xmlns:a16="http://schemas.microsoft.com/office/drawing/2014/main" id="{5E652BC2-4E82-4225-B08A-2FA485923CBA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56" name="グループ化 1555">
                  <a:extLst>
                    <a:ext uri="{FF2B5EF4-FFF2-40B4-BE49-F238E27FC236}">
                      <a16:creationId xmlns:a16="http://schemas.microsoft.com/office/drawing/2014/main" id="{AFE54902-5D24-43D4-8940-DF871DEB227A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1557" name="グループ化 1556">
                    <a:extLst>
                      <a:ext uri="{FF2B5EF4-FFF2-40B4-BE49-F238E27FC236}">
                        <a16:creationId xmlns:a16="http://schemas.microsoft.com/office/drawing/2014/main" id="{5883D8C3-38E5-42C3-B16C-F50163C34244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1562" name="四角形: 角を丸くする 1561">
                      <a:extLst>
                        <a:ext uri="{FF2B5EF4-FFF2-40B4-BE49-F238E27FC236}">
                          <a16:creationId xmlns:a16="http://schemas.microsoft.com/office/drawing/2014/main" id="{E3B1B024-33A4-4AB1-9FC2-1500C4D8298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3" name="四角形: 角を丸くする 1562">
                      <a:extLst>
                        <a:ext uri="{FF2B5EF4-FFF2-40B4-BE49-F238E27FC236}">
                          <a16:creationId xmlns:a16="http://schemas.microsoft.com/office/drawing/2014/main" id="{8351119E-7440-44C8-B92B-C292405D6C0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64" name="四角形: 角を丸くする 1563">
                      <a:extLst>
                        <a:ext uri="{FF2B5EF4-FFF2-40B4-BE49-F238E27FC236}">
                          <a16:creationId xmlns:a16="http://schemas.microsoft.com/office/drawing/2014/main" id="{86FD1EBC-FCA3-46C9-AD9E-ED7C90256EB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5" name="四角形: 角を丸くする 1564">
                      <a:extLst>
                        <a:ext uri="{FF2B5EF4-FFF2-40B4-BE49-F238E27FC236}">
                          <a16:creationId xmlns:a16="http://schemas.microsoft.com/office/drawing/2014/main" id="{77D8DADA-A717-4F54-BC1C-C504A1ECF6D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58" name="グループ化 1557">
                    <a:extLst>
                      <a:ext uri="{FF2B5EF4-FFF2-40B4-BE49-F238E27FC236}">
                        <a16:creationId xmlns:a16="http://schemas.microsoft.com/office/drawing/2014/main" id="{D146DDE9-AEED-4702-B76A-CFFB0BDE2D1B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1559" name="楕円 1558">
                      <a:extLst>
                        <a:ext uri="{FF2B5EF4-FFF2-40B4-BE49-F238E27FC236}">
                          <a16:creationId xmlns:a16="http://schemas.microsoft.com/office/drawing/2014/main" id="{14BE5A0E-66D6-4680-A884-180CD5A3962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0" name="楕円 1559">
                      <a:extLst>
                        <a:ext uri="{FF2B5EF4-FFF2-40B4-BE49-F238E27FC236}">
                          <a16:creationId xmlns:a16="http://schemas.microsoft.com/office/drawing/2014/main" id="{A5E6E011-31D5-41BA-9E16-D72BEBC24E8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61" name="テキスト ボックス 1560">
                      <a:extLst>
                        <a:ext uri="{FF2B5EF4-FFF2-40B4-BE49-F238E27FC236}">
                          <a16:creationId xmlns:a16="http://schemas.microsoft.com/office/drawing/2014/main" id="{167688AE-7255-47FD-87CC-820E766292E1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1528" name="グループ化 1527">
                <a:extLst>
                  <a:ext uri="{FF2B5EF4-FFF2-40B4-BE49-F238E27FC236}">
                    <a16:creationId xmlns:a16="http://schemas.microsoft.com/office/drawing/2014/main" id="{C92D31DC-2FFC-4378-8D74-2C9753CC0786}"/>
                  </a:ext>
                </a:extLst>
              </p:cNvPr>
              <p:cNvGrpSpPr/>
              <p:nvPr/>
            </p:nvGrpSpPr>
            <p:grpSpPr>
              <a:xfrm>
                <a:off x="9033470" y="4419814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1544" name="四角形: 角を丸くする 1543">
                  <a:extLst>
                    <a:ext uri="{FF2B5EF4-FFF2-40B4-BE49-F238E27FC236}">
                      <a16:creationId xmlns:a16="http://schemas.microsoft.com/office/drawing/2014/main" id="{796D9E29-9843-4FC9-8E3E-E8654BC4FE26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45" name="グループ化 1544">
                  <a:extLst>
                    <a:ext uri="{FF2B5EF4-FFF2-40B4-BE49-F238E27FC236}">
                      <a16:creationId xmlns:a16="http://schemas.microsoft.com/office/drawing/2014/main" id="{077648A1-698C-454B-AF7A-FBD9E531E680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1546" name="グループ化 1545">
                    <a:extLst>
                      <a:ext uri="{FF2B5EF4-FFF2-40B4-BE49-F238E27FC236}">
                        <a16:creationId xmlns:a16="http://schemas.microsoft.com/office/drawing/2014/main" id="{F4CCE757-811D-49EC-B7ED-BF5E1ABEC517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1551" name="四角形: 角を丸くする 1550">
                      <a:extLst>
                        <a:ext uri="{FF2B5EF4-FFF2-40B4-BE49-F238E27FC236}">
                          <a16:creationId xmlns:a16="http://schemas.microsoft.com/office/drawing/2014/main" id="{D224B39F-8769-4B32-86EA-2B5C7AF30A1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2" name="四角形: 角を丸くする 1551">
                      <a:extLst>
                        <a:ext uri="{FF2B5EF4-FFF2-40B4-BE49-F238E27FC236}">
                          <a16:creationId xmlns:a16="http://schemas.microsoft.com/office/drawing/2014/main" id="{3AA40E00-A62E-439C-9392-A6052787404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553" name="四角形: 角を丸くする 1552">
                      <a:extLst>
                        <a:ext uri="{FF2B5EF4-FFF2-40B4-BE49-F238E27FC236}">
                          <a16:creationId xmlns:a16="http://schemas.microsoft.com/office/drawing/2014/main" id="{0CB5104F-01F6-41ED-95CC-F07F2AC7B94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4" name="四角形: 角を丸くする 1553">
                      <a:extLst>
                        <a:ext uri="{FF2B5EF4-FFF2-40B4-BE49-F238E27FC236}">
                          <a16:creationId xmlns:a16="http://schemas.microsoft.com/office/drawing/2014/main" id="{56945FE8-F88B-42E0-82B9-D173A4CB01C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547" name="グループ化 1546">
                    <a:extLst>
                      <a:ext uri="{FF2B5EF4-FFF2-40B4-BE49-F238E27FC236}">
                        <a16:creationId xmlns:a16="http://schemas.microsoft.com/office/drawing/2014/main" id="{EA982503-D89F-45DE-BC60-DB4312552EE7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1548" name="楕円 1547">
                      <a:extLst>
                        <a:ext uri="{FF2B5EF4-FFF2-40B4-BE49-F238E27FC236}">
                          <a16:creationId xmlns:a16="http://schemas.microsoft.com/office/drawing/2014/main" id="{3AE150EB-8133-418D-A6BF-253F2215D5D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49" name="楕円 1548">
                      <a:extLst>
                        <a:ext uri="{FF2B5EF4-FFF2-40B4-BE49-F238E27FC236}">
                          <a16:creationId xmlns:a16="http://schemas.microsoft.com/office/drawing/2014/main" id="{1E5D061C-A036-4752-A509-991F879D707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50" name="テキスト ボックス 1549">
                      <a:extLst>
                        <a:ext uri="{FF2B5EF4-FFF2-40B4-BE49-F238E27FC236}">
                          <a16:creationId xmlns:a16="http://schemas.microsoft.com/office/drawing/2014/main" id="{33BC6698-FC5F-4AE0-AB3D-37476EB6D2E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sp>
            <p:nvSpPr>
              <p:cNvPr id="1529" name="フリーフォーム: 図形 1528">
                <a:extLst>
                  <a:ext uri="{FF2B5EF4-FFF2-40B4-BE49-F238E27FC236}">
                    <a16:creationId xmlns:a16="http://schemas.microsoft.com/office/drawing/2014/main" id="{FA068829-AF29-468B-99F3-F199AF3CBD90}"/>
                  </a:ext>
                </a:extLst>
              </p:cNvPr>
              <p:cNvSpPr/>
              <p:nvPr/>
            </p:nvSpPr>
            <p:spPr bwMode="auto">
              <a:xfrm>
                <a:off x="7266829" y="4695436"/>
                <a:ext cx="293581" cy="220081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0" name="フリーフォーム: 図形 1529">
                <a:extLst>
                  <a:ext uri="{FF2B5EF4-FFF2-40B4-BE49-F238E27FC236}">
                    <a16:creationId xmlns:a16="http://schemas.microsoft.com/office/drawing/2014/main" id="{BF1C4C1C-A101-4CBD-98E7-0BAC895C09DF}"/>
                  </a:ext>
                </a:extLst>
              </p:cNvPr>
              <p:cNvSpPr/>
              <p:nvPr/>
            </p:nvSpPr>
            <p:spPr bwMode="auto">
              <a:xfrm>
                <a:off x="8459903" y="4695436"/>
                <a:ext cx="293581" cy="220081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531" name="グループ化 1530">
                <a:extLst>
                  <a:ext uri="{FF2B5EF4-FFF2-40B4-BE49-F238E27FC236}">
                    <a16:creationId xmlns:a16="http://schemas.microsoft.com/office/drawing/2014/main" id="{F4B44899-E6B9-4859-A83B-F4EBA8390D9A}"/>
                  </a:ext>
                </a:extLst>
              </p:cNvPr>
              <p:cNvGrpSpPr/>
              <p:nvPr/>
            </p:nvGrpSpPr>
            <p:grpSpPr>
              <a:xfrm>
                <a:off x="8231888" y="4847765"/>
                <a:ext cx="1363214" cy="1078270"/>
                <a:chOff x="15774618" y="8524212"/>
                <a:chExt cx="1363214" cy="1078270"/>
              </a:xfrm>
            </p:grpSpPr>
            <p:sp>
              <p:nvSpPr>
                <p:cNvPr id="1536" name="台形 367">
                  <a:extLst>
                    <a:ext uri="{FF2B5EF4-FFF2-40B4-BE49-F238E27FC236}">
                      <a16:creationId xmlns:a16="http://schemas.microsoft.com/office/drawing/2014/main" id="{E95F1127-855D-4780-904E-44F505B4D8E0}"/>
                    </a:ext>
                  </a:extLst>
                </p:cNvPr>
                <p:cNvSpPr/>
                <p:nvPr/>
              </p:nvSpPr>
              <p:spPr bwMode="auto">
                <a:xfrm rot="13500000">
                  <a:off x="16152358" y="8854309"/>
                  <a:ext cx="370433" cy="1125913"/>
                </a:xfrm>
                <a:custGeom>
                  <a:avLst/>
                  <a:gdLst>
                    <a:gd name="connsiteX0" fmla="*/ 0 w 370433"/>
                    <a:gd name="connsiteY0" fmla="*/ 1057326 h 1057326"/>
                    <a:gd name="connsiteX1" fmla="*/ 108478 w 370433"/>
                    <a:gd name="connsiteY1" fmla="*/ 0 h 1057326"/>
                    <a:gd name="connsiteX2" fmla="*/ 261955 w 370433"/>
                    <a:gd name="connsiteY2" fmla="*/ 0 h 1057326"/>
                    <a:gd name="connsiteX3" fmla="*/ 370433 w 370433"/>
                    <a:gd name="connsiteY3" fmla="*/ 1057326 h 1057326"/>
                    <a:gd name="connsiteX4" fmla="*/ 0 w 370433"/>
                    <a:gd name="connsiteY4" fmla="*/ 1057326 h 1057326"/>
                    <a:gd name="connsiteX0" fmla="*/ 0 w 370433"/>
                    <a:gd name="connsiteY0" fmla="*/ 1057326 h 1057326"/>
                    <a:gd name="connsiteX1" fmla="*/ 108478 w 370433"/>
                    <a:gd name="connsiteY1" fmla="*/ 0 h 1057326"/>
                    <a:gd name="connsiteX2" fmla="*/ 195473 w 370433"/>
                    <a:gd name="connsiteY2" fmla="*/ 792 h 1057326"/>
                    <a:gd name="connsiteX3" fmla="*/ 261955 w 370433"/>
                    <a:gd name="connsiteY3" fmla="*/ 0 h 1057326"/>
                    <a:gd name="connsiteX4" fmla="*/ 370433 w 370433"/>
                    <a:gd name="connsiteY4" fmla="*/ 1057326 h 1057326"/>
                    <a:gd name="connsiteX5" fmla="*/ 0 w 370433"/>
                    <a:gd name="connsiteY5" fmla="*/ 1057326 h 1057326"/>
                    <a:gd name="connsiteX0" fmla="*/ 195473 w 370433"/>
                    <a:gd name="connsiteY0" fmla="*/ 792 h 1057326"/>
                    <a:gd name="connsiteX1" fmla="*/ 261955 w 370433"/>
                    <a:gd name="connsiteY1" fmla="*/ 0 h 1057326"/>
                    <a:gd name="connsiteX2" fmla="*/ 370433 w 370433"/>
                    <a:gd name="connsiteY2" fmla="*/ 1057326 h 1057326"/>
                    <a:gd name="connsiteX3" fmla="*/ 0 w 370433"/>
                    <a:gd name="connsiteY3" fmla="*/ 1057326 h 1057326"/>
                    <a:gd name="connsiteX4" fmla="*/ 108478 w 370433"/>
                    <a:gd name="connsiteY4" fmla="*/ 0 h 1057326"/>
                    <a:gd name="connsiteX5" fmla="*/ 286913 w 370433"/>
                    <a:gd name="connsiteY5" fmla="*/ 92232 h 1057326"/>
                    <a:gd name="connsiteX0" fmla="*/ 195473 w 370433"/>
                    <a:gd name="connsiteY0" fmla="*/ 792 h 1057326"/>
                    <a:gd name="connsiteX1" fmla="*/ 261955 w 370433"/>
                    <a:gd name="connsiteY1" fmla="*/ 0 h 1057326"/>
                    <a:gd name="connsiteX2" fmla="*/ 370433 w 370433"/>
                    <a:gd name="connsiteY2" fmla="*/ 1057326 h 1057326"/>
                    <a:gd name="connsiteX3" fmla="*/ 0 w 370433"/>
                    <a:gd name="connsiteY3" fmla="*/ 1057326 h 1057326"/>
                    <a:gd name="connsiteX4" fmla="*/ 108478 w 370433"/>
                    <a:gd name="connsiteY4" fmla="*/ 0 h 1057326"/>
                    <a:gd name="connsiteX0" fmla="*/ 261955 w 370433"/>
                    <a:gd name="connsiteY0" fmla="*/ 0 h 1057326"/>
                    <a:gd name="connsiteX1" fmla="*/ 370433 w 370433"/>
                    <a:gd name="connsiteY1" fmla="*/ 1057326 h 1057326"/>
                    <a:gd name="connsiteX2" fmla="*/ 0 w 370433"/>
                    <a:gd name="connsiteY2" fmla="*/ 1057326 h 1057326"/>
                    <a:gd name="connsiteX3" fmla="*/ 108478 w 370433"/>
                    <a:gd name="connsiteY3" fmla="*/ 0 h 1057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1057326">
                      <a:moveTo>
                        <a:pt x="261955" y="0"/>
                      </a:moveTo>
                      <a:lnTo>
                        <a:pt x="370433" y="1057326"/>
                      </a:lnTo>
                      <a:lnTo>
                        <a:pt x="0" y="1057326"/>
                      </a:lnTo>
                      <a:lnTo>
                        <a:pt x="108478" y="0"/>
                      </a:lnTo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537" name="フリーフォーム: 図形 1536">
                  <a:extLst>
                    <a:ext uri="{FF2B5EF4-FFF2-40B4-BE49-F238E27FC236}">
                      <a16:creationId xmlns:a16="http://schemas.microsoft.com/office/drawing/2014/main" id="{7F09D86E-2EE4-435C-A6B1-A17311FDC5BB}"/>
                    </a:ext>
                  </a:extLst>
                </p:cNvPr>
                <p:cNvSpPr/>
                <p:nvPr/>
              </p:nvSpPr>
              <p:spPr bwMode="auto">
                <a:xfrm rot="2700000">
                  <a:off x="16508391" y="8676246"/>
                  <a:ext cx="630660" cy="394546"/>
                </a:xfrm>
                <a:custGeom>
                  <a:avLst/>
                  <a:gdLst>
                    <a:gd name="connsiteX0" fmla="*/ 90600 w 630660"/>
                    <a:gd name="connsiteY0" fmla="*/ 0 h 394546"/>
                    <a:gd name="connsiteX1" fmla="*/ 630660 w 630660"/>
                    <a:gd name="connsiteY1" fmla="*/ 0 h 394546"/>
                    <a:gd name="connsiteX2" fmla="*/ 630660 w 630660"/>
                    <a:gd name="connsiteY2" fmla="*/ 197273 h 394546"/>
                    <a:gd name="connsiteX3" fmla="*/ 433387 w 630660"/>
                    <a:gd name="connsiteY3" fmla="*/ 394546 h 394546"/>
                    <a:gd name="connsiteX4" fmla="*/ 287873 w 630660"/>
                    <a:gd name="connsiteY4" fmla="*/ 394545 h 394546"/>
                    <a:gd name="connsiteX5" fmla="*/ 135648 w 630660"/>
                    <a:gd name="connsiteY5" fmla="*/ 322756 h 394546"/>
                    <a:gd name="connsiteX6" fmla="*/ 120672 w 630660"/>
                    <a:gd name="connsiteY6" fmla="*/ 298072 h 394546"/>
                    <a:gd name="connsiteX7" fmla="*/ 117463 w 630660"/>
                    <a:gd name="connsiteY7" fmla="*/ 297448 h 394546"/>
                    <a:gd name="connsiteX8" fmla="*/ 93767 w 630660"/>
                    <a:gd name="connsiteY8" fmla="*/ 281712 h 394546"/>
                    <a:gd name="connsiteX9" fmla="*/ 36249 w 630660"/>
                    <a:gd name="connsiteY9" fmla="*/ 224195 h 394546"/>
                    <a:gd name="connsiteX10" fmla="*/ 33631 w 630660"/>
                    <a:gd name="connsiteY10" fmla="*/ 217875 h 394546"/>
                    <a:gd name="connsiteX11" fmla="*/ 20980 w 630660"/>
                    <a:gd name="connsiteY11" fmla="*/ 209474 h 394546"/>
                    <a:gd name="connsiteX12" fmla="*/ 20980 w 630660"/>
                    <a:gd name="connsiteY12" fmla="*/ 108170 h 394546"/>
                    <a:gd name="connsiteX13" fmla="*/ 78498 w 630660"/>
                    <a:gd name="connsiteY13" fmla="*/ 50652 h 394546"/>
                    <a:gd name="connsiteX14" fmla="*/ 90600 w 630660"/>
                    <a:gd name="connsiteY14" fmla="*/ 42616 h 39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0660" h="394546">
                      <a:moveTo>
                        <a:pt x="90600" y="0"/>
                      </a:moveTo>
                      <a:lnTo>
                        <a:pt x="630660" y="0"/>
                      </a:lnTo>
                      <a:lnTo>
                        <a:pt x="630660" y="197273"/>
                      </a:lnTo>
                      <a:cubicBezTo>
                        <a:pt x="630660" y="306224"/>
                        <a:pt x="542338" y="394546"/>
                        <a:pt x="433387" y="394546"/>
                      </a:cubicBezTo>
                      <a:lnTo>
                        <a:pt x="287873" y="394545"/>
                      </a:lnTo>
                      <a:cubicBezTo>
                        <a:pt x="226588" y="394545"/>
                        <a:pt x="171830" y="366600"/>
                        <a:pt x="135648" y="322756"/>
                      </a:cubicBezTo>
                      <a:lnTo>
                        <a:pt x="120672" y="298072"/>
                      </a:lnTo>
                      <a:lnTo>
                        <a:pt x="117463" y="297448"/>
                      </a:lnTo>
                      <a:cubicBezTo>
                        <a:pt x="108840" y="293951"/>
                        <a:pt x="100761" y="288706"/>
                        <a:pt x="93767" y="281712"/>
                      </a:cubicBezTo>
                      <a:lnTo>
                        <a:pt x="36249" y="224195"/>
                      </a:lnTo>
                      <a:lnTo>
                        <a:pt x="33631" y="217875"/>
                      </a:lnTo>
                      <a:lnTo>
                        <a:pt x="20980" y="209474"/>
                      </a:lnTo>
                      <a:cubicBezTo>
                        <a:pt x="-6994" y="181500"/>
                        <a:pt x="-6994" y="136144"/>
                        <a:pt x="20980" y="108170"/>
                      </a:cubicBezTo>
                      <a:lnTo>
                        <a:pt x="78498" y="50652"/>
                      </a:lnTo>
                      <a:lnTo>
                        <a:pt x="90600" y="4261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538" name="グループ化 1537">
                  <a:extLst>
                    <a:ext uri="{FF2B5EF4-FFF2-40B4-BE49-F238E27FC236}">
                      <a16:creationId xmlns:a16="http://schemas.microsoft.com/office/drawing/2014/main" id="{7EB534D4-4317-4B57-B936-D64C60AA5349}"/>
                    </a:ext>
                  </a:extLst>
                </p:cNvPr>
                <p:cNvGrpSpPr/>
                <p:nvPr/>
              </p:nvGrpSpPr>
              <p:grpSpPr>
                <a:xfrm rot="2700000">
                  <a:off x="16691208" y="8621060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1540" name="四角形: 角を丸くする 1539">
                    <a:extLst>
                      <a:ext uri="{FF2B5EF4-FFF2-40B4-BE49-F238E27FC236}">
                        <a16:creationId xmlns:a16="http://schemas.microsoft.com/office/drawing/2014/main" id="{FDB9D301-03B1-4346-88CE-DD6E84E6017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1" name="四角形: 角を丸くする 1540">
                    <a:extLst>
                      <a:ext uri="{FF2B5EF4-FFF2-40B4-BE49-F238E27FC236}">
                        <a16:creationId xmlns:a16="http://schemas.microsoft.com/office/drawing/2014/main" id="{6F10F6CD-FB5E-48A7-B01B-CA802D788A6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2" name="四角形: 角を丸くする 1541">
                    <a:extLst>
                      <a:ext uri="{FF2B5EF4-FFF2-40B4-BE49-F238E27FC236}">
                        <a16:creationId xmlns:a16="http://schemas.microsoft.com/office/drawing/2014/main" id="{05F8D5FC-A7AE-40D0-ACDD-1D887746E96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543" name="四角形: 角を丸くする 1542">
                    <a:extLst>
                      <a:ext uri="{FF2B5EF4-FFF2-40B4-BE49-F238E27FC236}">
                        <a16:creationId xmlns:a16="http://schemas.microsoft.com/office/drawing/2014/main" id="{A47472A5-AE0B-48B1-BEF2-453D56761C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539" name="四角形: 角を丸くする 1538">
                  <a:extLst>
                    <a:ext uri="{FF2B5EF4-FFF2-40B4-BE49-F238E27FC236}">
                      <a16:creationId xmlns:a16="http://schemas.microsoft.com/office/drawing/2014/main" id="{C6DC5AF2-66EC-4D13-9266-CC1F0DED3C26}"/>
                    </a:ext>
                  </a:extLst>
                </p:cNvPr>
                <p:cNvSpPr/>
                <p:nvPr/>
              </p:nvSpPr>
              <p:spPr bwMode="auto">
                <a:xfrm rot="8351369">
                  <a:off x="16642957" y="8571534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32" name="フリーフォーム: 図形 1531">
                <a:extLst>
                  <a:ext uri="{FF2B5EF4-FFF2-40B4-BE49-F238E27FC236}">
                    <a16:creationId xmlns:a16="http://schemas.microsoft.com/office/drawing/2014/main" id="{877EE582-1997-49C1-A56B-C153D2C37956}"/>
                  </a:ext>
                </a:extLst>
              </p:cNvPr>
              <p:cNvSpPr/>
              <p:nvPr/>
            </p:nvSpPr>
            <p:spPr bwMode="auto">
              <a:xfrm>
                <a:off x="7323360" y="5274345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3" name="フリーフォーム: 図形 1532">
                <a:extLst>
                  <a:ext uri="{FF2B5EF4-FFF2-40B4-BE49-F238E27FC236}">
                    <a16:creationId xmlns:a16="http://schemas.microsoft.com/office/drawing/2014/main" id="{CB8A2C4C-2E27-48EB-818A-7D9134148729}"/>
                  </a:ext>
                </a:extLst>
              </p:cNvPr>
              <p:cNvSpPr/>
              <p:nvPr/>
            </p:nvSpPr>
            <p:spPr bwMode="auto">
              <a:xfrm>
                <a:off x="7279233" y="522672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4" name="台形 1533">
                <a:extLst>
                  <a:ext uri="{FF2B5EF4-FFF2-40B4-BE49-F238E27FC236}">
                    <a16:creationId xmlns:a16="http://schemas.microsoft.com/office/drawing/2014/main" id="{98B8A301-DEAE-438B-82CC-EE62EB437070}"/>
                  </a:ext>
                </a:extLst>
              </p:cNvPr>
              <p:cNvSpPr/>
              <p:nvPr/>
            </p:nvSpPr>
            <p:spPr bwMode="auto">
              <a:xfrm rot="11700000">
                <a:off x="7282685" y="5705129"/>
                <a:ext cx="370433" cy="815690"/>
              </a:xfrm>
              <a:prstGeom prst="trapezoid">
                <a:avLst>
                  <a:gd name="adj" fmla="val 29284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5" name="テキスト ボックス 1534">
                <a:extLst>
                  <a:ext uri="{FF2B5EF4-FFF2-40B4-BE49-F238E27FC236}">
                    <a16:creationId xmlns:a16="http://schemas.microsoft.com/office/drawing/2014/main" id="{BFC39746-93D0-4479-B73D-A0228D92DFC0}"/>
                  </a:ext>
                </a:extLst>
              </p:cNvPr>
              <p:cNvSpPr txBox="1"/>
              <p:nvPr/>
            </p:nvSpPr>
            <p:spPr>
              <a:xfrm rot="900000">
                <a:off x="8639155" y="6534208"/>
                <a:ext cx="474586" cy="54006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577" name="グループ化 1576">
            <a:extLst>
              <a:ext uri="{FF2B5EF4-FFF2-40B4-BE49-F238E27FC236}">
                <a16:creationId xmlns:a16="http://schemas.microsoft.com/office/drawing/2014/main" id="{E13925AD-C757-41AF-A7B0-016C9FE774D2}"/>
              </a:ext>
            </a:extLst>
          </p:cNvPr>
          <p:cNvGrpSpPr>
            <a:grpSpLocks noChangeAspect="1"/>
          </p:cNvGrpSpPr>
          <p:nvPr/>
        </p:nvGrpSpPr>
        <p:grpSpPr>
          <a:xfrm>
            <a:off x="8158843" y="2710245"/>
            <a:ext cx="1098840" cy="1663580"/>
            <a:chOff x="6453574" y="-2376543"/>
            <a:chExt cx="3139543" cy="4753085"/>
          </a:xfrm>
        </p:grpSpPr>
        <p:sp>
          <p:nvSpPr>
            <p:cNvPr id="1578" name="フローチャート: 論理積ゲート 1577">
              <a:extLst>
                <a:ext uri="{FF2B5EF4-FFF2-40B4-BE49-F238E27FC236}">
                  <a16:creationId xmlns:a16="http://schemas.microsoft.com/office/drawing/2014/main" id="{C8C3CDA6-6A41-4EDD-A55B-62219A36ACE7}"/>
                </a:ext>
              </a:extLst>
            </p:cNvPr>
            <p:cNvSpPr/>
            <p:nvPr/>
          </p:nvSpPr>
          <p:spPr bwMode="auto">
            <a:xfrm rot="16200000">
              <a:off x="6754296" y="-2376543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9" name="楕円 1578">
              <a:extLst>
                <a:ext uri="{FF2B5EF4-FFF2-40B4-BE49-F238E27FC236}">
                  <a16:creationId xmlns:a16="http://schemas.microsoft.com/office/drawing/2014/main" id="{54BC11D1-D305-43E3-8077-6A7A130ED67B}"/>
                </a:ext>
              </a:extLst>
            </p:cNvPr>
            <p:cNvSpPr/>
            <p:nvPr/>
          </p:nvSpPr>
          <p:spPr bwMode="auto">
            <a:xfrm rot="20700000">
              <a:off x="6696693" y="-115788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0" name="四角形: 角を丸くする 1579">
              <a:extLst>
                <a:ext uri="{FF2B5EF4-FFF2-40B4-BE49-F238E27FC236}">
                  <a16:creationId xmlns:a16="http://schemas.microsoft.com/office/drawing/2014/main" id="{8A989D4D-54C4-4C0F-9D25-3C87064774DE}"/>
                </a:ext>
              </a:extLst>
            </p:cNvPr>
            <p:cNvSpPr/>
            <p:nvPr/>
          </p:nvSpPr>
          <p:spPr bwMode="auto">
            <a:xfrm flipH="1">
              <a:off x="8125527" y="1578080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1" name="フリーフォーム: 図形 1580">
              <a:extLst>
                <a:ext uri="{FF2B5EF4-FFF2-40B4-BE49-F238E27FC236}">
                  <a16:creationId xmlns:a16="http://schemas.microsoft.com/office/drawing/2014/main" id="{30B423D3-806B-406F-A456-570ECEEDAF57}"/>
                </a:ext>
              </a:extLst>
            </p:cNvPr>
            <p:cNvSpPr/>
            <p:nvPr/>
          </p:nvSpPr>
          <p:spPr bwMode="auto">
            <a:xfrm flipH="1">
              <a:off x="8116221" y="2196522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2" name="四角形: 角を丸くする 1581">
              <a:extLst>
                <a:ext uri="{FF2B5EF4-FFF2-40B4-BE49-F238E27FC236}">
                  <a16:creationId xmlns:a16="http://schemas.microsoft.com/office/drawing/2014/main" id="{D9925E80-7077-4A7C-8913-6941DE19DED5}"/>
                </a:ext>
              </a:extLst>
            </p:cNvPr>
            <p:cNvSpPr/>
            <p:nvPr/>
          </p:nvSpPr>
          <p:spPr bwMode="auto">
            <a:xfrm>
              <a:off x="7746890" y="1578080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3" name="フリーフォーム: 図形 1582">
              <a:extLst>
                <a:ext uri="{FF2B5EF4-FFF2-40B4-BE49-F238E27FC236}">
                  <a16:creationId xmlns:a16="http://schemas.microsoft.com/office/drawing/2014/main" id="{50B388E9-C9E0-4125-BE21-26222529F75C}"/>
                </a:ext>
              </a:extLst>
            </p:cNvPr>
            <p:cNvSpPr/>
            <p:nvPr/>
          </p:nvSpPr>
          <p:spPr bwMode="auto">
            <a:xfrm>
              <a:off x="7443148" y="2196522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4" name="台形 1583">
              <a:extLst>
                <a:ext uri="{FF2B5EF4-FFF2-40B4-BE49-F238E27FC236}">
                  <a16:creationId xmlns:a16="http://schemas.microsoft.com/office/drawing/2014/main" id="{1538AA03-C9BC-438A-9FA9-4955609747BE}"/>
                </a:ext>
              </a:extLst>
            </p:cNvPr>
            <p:cNvSpPr/>
            <p:nvPr/>
          </p:nvSpPr>
          <p:spPr bwMode="auto">
            <a:xfrm rot="10800000" flipV="1">
              <a:off x="7524968" y="1049243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5" name="フリーフォーム: 図形 1584">
              <a:extLst>
                <a:ext uri="{FF2B5EF4-FFF2-40B4-BE49-F238E27FC236}">
                  <a16:creationId xmlns:a16="http://schemas.microsoft.com/office/drawing/2014/main" id="{323BB95C-5A59-411E-B30E-30AE5C655A7F}"/>
                </a:ext>
              </a:extLst>
            </p:cNvPr>
            <p:cNvSpPr/>
            <p:nvPr/>
          </p:nvSpPr>
          <p:spPr bwMode="auto">
            <a:xfrm>
              <a:off x="7547454" y="176012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86" name="フリーフォーム: 図形 1585">
              <a:extLst>
                <a:ext uri="{FF2B5EF4-FFF2-40B4-BE49-F238E27FC236}">
                  <a16:creationId xmlns:a16="http://schemas.microsoft.com/office/drawing/2014/main" id="{BF552DA1-CEF4-402A-9882-104D7426D6B9}"/>
                </a:ext>
              </a:extLst>
            </p:cNvPr>
            <p:cNvSpPr/>
            <p:nvPr/>
          </p:nvSpPr>
          <p:spPr bwMode="auto">
            <a:xfrm>
              <a:off x="7828710" y="-179588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7" name="楕円 1586">
              <a:extLst>
                <a:ext uri="{FF2B5EF4-FFF2-40B4-BE49-F238E27FC236}">
                  <a16:creationId xmlns:a16="http://schemas.microsoft.com/office/drawing/2014/main" id="{4BA3E8A6-B45D-42AE-91AE-D0884F111337}"/>
                </a:ext>
              </a:extLst>
            </p:cNvPr>
            <p:cNvSpPr/>
            <p:nvPr/>
          </p:nvSpPr>
          <p:spPr bwMode="auto">
            <a:xfrm rot="900000" flipH="1">
              <a:off x="8811048" y="-1157890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8" name="楕円 1587">
              <a:extLst>
                <a:ext uri="{FF2B5EF4-FFF2-40B4-BE49-F238E27FC236}">
                  <a16:creationId xmlns:a16="http://schemas.microsoft.com/office/drawing/2014/main" id="{30599F47-2405-48E3-8543-FE243B80620A}"/>
                </a:ext>
              </a:extLst>
            </p:cNvPr>
            <p:cNvSpPr/>
            <p:nvPr/>
          </p:nvSpPr>
          <p:spPr bwMode="auto">
            <a:xfrm>
              <a:off x="6862924" y="-220948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89" name="四角形: 角を丸くする 1588">
              <a:extLst>
                <a:ext uri="{FF2B5EF4-FFF2-40B4-BE49-F238E27FC236}">
                  <a16:creationId xmlns:a16="http://schemas.microsoft.com/office/drawing/2014/main" id="{5CECF509-6568-4C45-85CE-3A2DBEE6D2E7}"/>
                </a:ext>
              </a:extLst>
            </p:cNvPr>
            <p:cNvSpPr/>
            <p:nvPr/>
          </p:nvSpPr>
          <p:spPr bwMode="auto">
            <a:xfrm flipH="1">
              <a:off x="8125526" y="1885432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0" name="四角形: 角を丸くする 1589">
              <a:extLst>
                <a:ext uri="{FF2B5EF4-FFF2-40B4-BE49-F238E27FC236}">
                  <a16:creationId xmlns:a16="http://schemas.microsoft.com/office/drawing/2014/main" id="{E1D4705B-7BA7-4F08-BDDD-1282FF11D496}"/>
                </a:ext>
              </a:extLst>
            </p:cNvPr>
            <p:cNvSpPr/>
            <p:nvPr/>
          </p:nvSpPr>
          <p:spPr bwMode="auto">
            <a:xfrm>
              <a:off x="7746890" y="1885432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91" name="二等辺三角形 1">
              <a:extLst>
                <a:ext uri="{FF2B5EF4-FFF2-40B4-BE49-F238E27FC236}">
                  <a16:creationId xmlns:a16="http://schemas.microsoft.com/office/drawing/2014/main" id="{F920A792-4A85-455D-8EC9-CF41B78332BF}"/>
                </a:ext>
              </a:extLst>
            </p:cNvPr>
            <p:cNvSpPr/>
            <p:nvPr/>
          </p:nvSpPr>
          <p:spPr bwMode="auto">
            <a:xfrm>
              <a:off x="7750353" y="188844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2" name="二等辺三角形 1">
              <a:extLst>
                <a:ext uri="{FF2B5EF4-FFF2-40B4-BE49-F238E27FC236}">
                  <a16:creationId xmlns:a16="http://schemas.microsoft.com/office/drawing/2014/main" id="{884AF558-F1B4-4F6D-A4F6-3361BCE6FF1A}"/>
                </a:ext>
              </a:extLst>
            </p:cNvPr>
            <p:cNvSpPr/>
            <p:nvPr/>
          </p:nvSpPr>
          <p:spPr bwMode="auto">
            <a:xfrm flipH="1">
              <a:off x="8010904" y="188843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593" name="グループ化 1592">
              <a:extLst>
                <a:ext uri="{FF2B5EF4-FFF2-40B4-BE49-F238E27FC236}">
                  <a16:creationId xmlns:a16="http://schemas.microsoft.com/office/drawing/2014/main" id="{C81695D5-640B-4D29-A8F9-183A5239C208}"/>
                </a:ext>
              </a:extLst>
            </p:cNvPr>
            <p:cNvGrpSpPr/>
            <p:nvPr/>
          </p:nvGrpSpPr>
          <p:grpSpPr>
            <a:xfrm>
              <a:off x="7823556" y="257313"/>
              <a:ext cx="372505" cy="539963"/>
              <a:chOff x="6912424" y="6324828"/>
              <a:chExt cx="449175" cy="539963"/>
            </a:xfrm>
          </p:grpSpPr>
          <p:sp>
            <p:nvSpPr>
              <p:cNvPr id="1637" name="二等辺三角形 2">
                <a:extLst>
                  <a:ext uri="{FF2B5EF4-FFF2-40B4-BE49-F238E27FC236}">
                    <a16:creationId xmlns:a16="http://schemas.microsoft.com/office/drawing/2014/main" id="{67B05515-D7C2-4DA3-9F0F-59EDA014355B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8" name="二等辺三角形 2">
                <a:extLst>
                  <a:ext uri="{FF2B5EF4-FFF2-40B4-BE49-F238E27FC236}">
                    <a16:creationId xmlns:a16="http://schemas.microsoft.com/office/drawing/2014/main" id="{9CCF2537-EA7E-4552-8540-9D247E2379AC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39" name="二等辺三角形 2">
                <a:extLst>
                  <a:ext uri="{FF2B5EF4-FFF2-40B4-BE49-F238E27FC236}">
                    <a16:creationId xmlns:a16="http://schemas.microsoft.com/office/drawing/2014/main" id="{3D516C52-213F-41E8-A0C4-F65127D32CAC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0" name="二等辺三角形 2">
                <a:extLst>
                  <a:ext uri="{FF2B5EF4-FFF2-40B4-BE49-F238E27FC236}">
                    <a16:creationId xmlns:a16="http://schemas.microsoft.com/office/drawing/2014/main" id="{6016378D-154B-40B2-BFAE-2F6197B4DD0F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41" name="四角形: 角を丸くする 1640">
                <a:extLst>
                  <a:ext uri="{FF2B5EF4-FFF2-40B4-BE49-F238E27FC236}">
                    <a16:creationId xmlns:a16="http://schemas.microsoft.com/office/drawing/2014/main" id="{A0F88726-84E3-4D94-8012-EF4B3E5FB9DD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4" name="フリーフォーム: 図形 1593">
              <a:extLst>
                <a:ext uri="{FF2B5EF4-FFF2-40B4-BE49-F238E27FC236}">
                  <a16:creationId xmlns:a16="http://schemas.microsoft.com/office/drawing/2014/main" id="{E511C08A-9AFB-43B5-9284-8BE6E966B254}"/>
                </a:ext>
              </a:extLst>
            </p:cNvPr>
            <p:cNvSpPr/>
            <p:nvPr/>
          </p:nvSpPr>
          <p:spPr bwMode="auto">
            <a:xfrm rot="16200000">
              <a:off x="7575400" y="-3066826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5" name="月 1594">
              <a:extLst>
                <a:ext uri="{FF2B5EF4-FFF2-40B4-BE49-F238E27FC236}">
                  <a16:creationId xmlns:a16="http://schemas.microsoft.com/office/drawing/2014/main" id="{A32B843E-A710-4479-9CD5-C12F16D8B730}"/>
                </a:ext>
              </a:extLst>
            </p:cNvPr>
            <p:cNvSpPr/>
            <p:nvPr/>
          </p:nvSpPr>
          <p:spPr bwMode="auto">
            <a:xfrm rot="16200000">
              <a:off x="7909027" y="-520010"/>
              <a:ext cx="203755" cy="6630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6" name="月 1595">
              <a:extLst>
                <a:ext uri="{FF2B5EF4-FFF2-40B4-BE49-F238E27FC236}">
                  <a16:creationId xmlns:a16="http://schemas.microsoft.com/office/drawing/2014/main" id="{75B6118E-7692-4C3D-9473-2056F11C6622}"/>
                </a:ext>
              </a:extLst>
            </p:cNvPr>
            <p:cNvSpPr/>
            <p:nvPr/>
          </p:nvSpPr>
          <p:spPr bwMode="auto">
            <a:xfrm rot="16200000">
              <a:off x="7967313" y="-580074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97" name="月 1596">
              <a:extLst>
                <a:ext uri="{FF2B5EF4-FFF2-40B4-BE49-F238E27FC236}">
                  <a16:creationId xmlns:a16="http://schemas.microsoft.com/office/drawing/2014/main" id="{CD322E62-8D1E-426F-88B7-991CAB58065A}"/>
                </a:ext>
              </a:extLst>
            </p:cNvPr>
            <p:cNvSpPr/>
            <p:nvPr/>
          </p:nvSpPr>
          <p:spPr bwMode="auto">
            <a:xfrm rot="5400000">
              <a:off x="7327428" y="-1612178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8" name="月 1597">
              <a:extLst>
                <a:ext uri="{FF2B5EF4-FFF2-40B4-BE49-F238E27FC236}">
                  <a16:creationId xmlns:a16="http://schemas.microsoft.com/office/drawing/2014/main" id="{A81E1D83-DF70-4319-AC61-06A6FB8BFF0F}"/>
                </a:ext>
              </a:extLst>
            </p:cNvPr>
            <p:cNvSpPr/>
            <p:nvPr/>
          </p:nvSpPr>
          <p:spPr bwMode="auto">
            <a:xfrm rot="5400000">
              <a:off x="8599517" y="-1612178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99" name="楕円 1598">
              <a:extLst>
                <a:ext uri="{FF2B5EF4-FFF2-40B4-BE49-F238E27FC236}">
                  <a16:creationId xmlns:a16="http://schemas.microsoft.com/office/drawing/2014/main" id="{7D895294-D6AA-4203-95A0-B3D3D3631133}"/>
                </a:ext>
              </a:extLst>
            </p:cNvPr>
            <p:cNvSpPr/>
            <p:nvPr/>
          </p:nvSpPr>
          <p:spPr bwMode="auto">
            <a:xfrm>
              <a:off x="7057895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0" name="楕円 1599">
              <a:extLst>
                <a:ext uri="{FF2B5EF4-FFF2-40B4-BE49-F238E27FC236}">
                  <a16:creationId xmlns:a16="http://schemas.microsoft.com/office/drawing/2014/main" id="{C5B8B970-BBEF-41C0-9925-4BD3149BA35D}"/>
                </a:ext>
              </a:extLst>
            </p:cNvPr>
            <p:cNvSpPr/>
            <p:nvPr/>
          </p:nvSpPr>
          <p:spPr bwMode="auto">
            <a:xfrm>
              <a:off x="8728490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01" name="四角形: 角を丸くする 1600">
              <a:extLst>
                <a:ext uri="{FF2B5EF4-FFF2-40B4-BE49-F238E27FC236}">
                  <a16:creationId xmlns:a16="http://schemas.microsoft.com/office/drawing/2014/main" id="{9D2F3283-E581-4C2A-948B-02172FAABD56}"/>
                </a:ext>
              </a:extLst>
            </p:cNvPr>
            <p:cNvSpPr/>
            <p:nvPr/>
          </p:nvSpPr>
          <p:spPr bwMode="auto">
            <a:xfrm>
              <a:off x="722957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2" name="フリーフォーム: 図形 1601">
              <a:extLst>
                <a:ext uri="{FF2B5EF4-FFF2-40B4-BE49-F238E27FC236}">
                  <a16:creationId xmlns:a16="http://schemas.microsoft.com/office/drawing/2014/main" id="{9DFA1673-BAC0-43F7-BB3E-D8AD64DC5900}"/>
                </a:ext>
              </a:extLst>
            </p:cNvPr>
            <p:cNvSpPr/>
            <p:nvPr/>
          </p:nvSpPr>
          <p:spPr bwMode="auto">
            <a:xfrm>
              <a:off x="7275718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3" name="四角形: 角を丸くする 1602">
              <a:extLst>
                <a:ext uri="{FF2B5EF4-FFF2-40B4-BE49-F238E27FC236}">
                  <a16:creationId xmlns:a16="http://schemas.microsoft.com/office/drawing/2014/main" id="{2C18DCAB-4A64-41C6-8CB8-D8E6BFA7733A}"/>
                </a:ext>
              </a:extLst>
            </p:cNvPr>
            <p:cNvSpPr/>
            <p:nvPr/>
          </p:nvSpPr>
          <p:spPr bwMode="auto">
            <a:xfrm>
              <a:off x="841829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4" name="フリーフォーム: 図形 1603">
              <a:extLst>
                <a:ext uri="{FF2B5EF4-FFF2-40B4-BE49-F238E27FC236}">
                  <a16:creationId xmlns:a16="http://schemas.microsoft.com/office/drawing/2014/main" id="{39525E3A-626B-4CB9-BF8C-7721803F1372}"/>
                </a:ext>
              </a:extLst>
            </p:cNvPr>
            <p:cNvSpPr/>
            <p:nvPr/>
          </p:nvSpPr>
          <p:spPr bwMode="auto">
            <a:xfrm>
              <a:off x="8464438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05" name="フリーフォーム: 図形 1604">
              <a:extLst>
                <a:ext uri="{FF2B5EF4-FFF2-40B4-BE49-F238E27FC236}">
                  <a16:creationId xmlns:a16="http://schemas.microsoft.com/office/drawing/2014/main" id="{1CC31F91-1719-48E0-9294-61E10A9FF1AD}"/>
                </a:ext>
              </a:extLst>
            </p:cNvPr>
            <p:cNvSpPr/>
            <p:nvPr/>
          </p:nvSpPr>
          <p:spPr bwMode="auto">
            <a:xfrm>
              <a:off x="6762728" y="-2339804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606" name="グループ化 1605">
              <a:extLst>
                <a:ext uri="{FF2B5EF4-FFF2-40B4-BE49-F238E27FC236}">
                  <a16:creationId xmlns:a16="http://schemas.microsoft.com/office/drawing/2014/main" id="{55FF31F4-FBE4-48CD-8A88-ED3707FAFAC8}"/>
                </a:ext>
              </a:extLst>
            </p:cNvPr>
            <p:cNvGrpSpPr/>
            <p:nvPr/>
          </p:nvGrpSpPr>
          <p:grpSpPr>
            <a:xfrm>
              <a:off x="6453574" y="-1385900"/>
              <a:ext cx="559647" cy="1131130"/>
              <a:chOff x="6435735" y="-1448088"/>
              <a:chExt cx="559647" cy="1131130"/>
            </a:xfrm>
          </p:grpSpPr>
          <p:sp>
            <p:nvSpPr>
              <p:cNvPr id="1626" name="四角形: 角を丸くする 1625">
                <a:extLst>
                  <a:ext uri="{FF2B5EF4-FFF2-40B4-BE49-F238E27FC236}">
                    <a16:creationId xmlns:a16="http://schemas.microsoft.com/office/drawing/2014/main" id="{273A0ABC-0F7B-4E71-BF6F-3A9F8EAD816C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27" name="グループ化 1626">
                <a:extLst>
                  <a:ext uri="{FF2B5EF4-FFF2-40B4-BE49-F238E27FC236}">
                    <a16:creationId xmlns:a16="http://schemas.microsoft.com/office/drawing/2014/main" id="{2F39214F-D41A-4540-BD25-3070D9F32F2E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628" name="グループ化 1627">
                  <a:extLst>
                    <a:ext uri="{FF2B5EF4-FFF2-40B4-BE49-F238E27FC236}">
                      <a16:creationId xmlns:a16="http://schemas.microsoft.com/office/drawing/2014/main" id="{2FF442C9-9DBE-441B-8C61-F6579CC5935B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633" name="四角形: 角を丸くする 1632">
                    <a:extLst>
                      <a:ext uri="{FF2B5EF4-FFF2-40B4-BE49-F238E27FC236}">
                        <a16:creationId xmlns:a16="http://schemas.microsoft.com/office/drawing/2014/main" id="{5D8CA017-4547-4B78-B77C-41288C801F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4" name="四角形: 角を丸くする 1633">
                    <a:extLst>
                      <a:ext uri="{FF2B5EF4-FFF2-40B4-BE49-F238E27FC236}">
                        <a16:creationId xmlns:a16="http://schemas.microsoft.com/office/drawing/2014/main" id="{00D01CD0-E832-4DE7-B7BD-F55F1AD069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35" name="四角形: 角を丸くする 1634">
                    <a:extLst>
                      <a:ext uri="{FF2B5EF4-FFF2-40B4-BE49-F238E27FC236}">
                        <a16:creationId xmlns:a16="http://schemas.microsoft.com/office/drawing/2014/main" id="{239F1DD5-556F-430A-8693-4ACB5A3336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6" name="四角形: 角を丸くする 1635">
                    <a:extLst>
                      <a:ext uri="{FF2B5EF4-FFF2-40B4-BE49-F238E27FC236}">
                        <a16:creationId xmlns:a16="http://schemas.microsoft.com/office/drawing/2014/main" id="{E1629C98-5ACF-4F5A-8139-43E97EF8F29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29" name="グループ化 1628">
                  <a:extLst>
                    <a:ext uri="{FF2B5EF4-FFF2-40B4-BE49-F238E27FC236}">
                      <a16:creationId xmlns:a16="http://schemas.microsoft.com/office/drawing/2014/main" id="{6A428885-DA0C-4924-B700-FDB1548186D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630" name="楕円 1629">
                    <a:extLst>
                      <a:ext uri="{FF2B5EF4-FFF2-40B4-BE49-F238E27FC236}">
                        <a16:creationId xmlns:a16="http://schemas.microsoft.com/office/drawing/2014/main" id="{6DEE094B-AED3-449D-860B-D5993959736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1" name="楕円 1630">
                    <a:extLst>
                      <a:ext uri="{FF2B5EF4-FFF2-40B4-BE49-F238E27FC236}">
                        <a16:creationId xmlns:a16="http://schemas.microsoft.com/office/drawing/2014/main" id="{B916925C-BDE6-4566-8F79-5DD338B353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32" name="テキスト ボックス 1631">
                    <a:extLst>
                      <a:ext uri="{FF2B5EF4-FFF2-40B4-BE49-F238E27FC236}">
                        <a16:creationId xmlns:a16="http://schemas.microsoft.com/office/drawing/2014/main" id="{9D6D41D7-DA80-48B3-BA16-1C602CDA717E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607" name="グループ化 1606">
              <a:extLst>
                <a:ext uri="{FF2B5EF4-FFF2-40B4-BE49-F238E27FC236}">
                  <a16:creationId xmlns:a16="http://schemas.microsoft.com/office/drawing/2014/main" id="{D9D0B97D-5692-406E-ABAE-2E6E5B763AB5}"/>
                </a:ext>
              </a:extLst>
            </p:cNvPr>
            <p:cNvGrpSpPr/>
            <p:nvPr/>
          </p:nvGrpSpPr>
          <p:grpSpPr>
            <a:xfrm>
              <a:off x="9033470" y="-1385900"/>
              <a:ext cx="559647" cy="1131130"/>
              <a:chOff x="9015631" y="-1448088"/>
              <a:chExt cx="559647" cy="1131130"/>
            </a:xfrm>
          </p:grpSpPr>
          <p:sp>
            <p:nvSpPr>
              <p:cNvPr id="1615" name="四角形: 角を丸くする 1614">
                <a:extLst>
                  <a:ext uri="{FF2B5EF4-FFF2-40B4-BE49-F238E27FC236}">
                    <a16:creationId xmlns:a16="http://schemas.microsoft.com/office/drawing/2014/main" id="{700BB7FF-F764-4DD3-82EC-6D533967FFCF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16" name="グループ化 1615">
                <a:extLst>
                  <a:ext uri="{FF2B5EF4-FFF2-40B4-BE49-F238E27FC236}">
                    <a16:creationId xmlns:a16="http://schemas.microsoft.com/office/drawing/2014/main" id="{923A89DD-958B-45C6-A96B-48DA17448003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617" name="グループ化 1616">
                  <a:extLst>
                    <a:ext uri="{FF2B5EF4-FFF2-40B4-BE49-F238E27FC236}">
                      <a16:creationId xmlns:a16="http://schemas.microsoft.com/office/drawing/2014/main" id="{367E6082-4879-4DE3-AB33-A5972AA68C4C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622" name="四角形: 角を丸くする 1621">
                    <a:extLst>
                      <a:ext uri="{FF2B5EF4-FFF2-40B4-BE49-F238E27FC236}">
                        <a16:creationId xmlns:a16="http://schemas.microsoft.com/office/drawing/2014/main" id="{12A22D10-EE80-476E-938D-2B50EE2735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3" name="四角形: 角を丸くする 1622">
                    <a:extLst>
                      <a:ext uri="{FF2B5EF4-FFF2-40B4-BE49-F238E27FC236}">
                        <a16:creationId xmlns:a16="http://schemas.microsoft.com/office/drawing/2014/main" id="{316D9A67-423D-4012-98DF-AFC3B55DB8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624" name="四角形: 角を丸くする 1623">
                    <a:extLst>
                      <a:ext uri="{FF2B5EF4-FFF2-40B4-BE49-F238E27FC236}">
                        <a16:creationId xmlns:a16="http://schemas.microsoft.com/office/drawing/2014/main" id="{2D93FBC3-3B50-4294-B21E-E1FF487AD1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5" name="四角形: 角を丸くする 1624">
                    <a:extLst>
                      <a:ext uri="{FF2B5EF4-FFF2-40B4-BE49-F238E27FC236}">
                        <a16:creationId xmlns:a16="http://schemas.microsoft.com/office/drawing/2014/main" id="{029072CE-4212-4410-A847-42EE5838BD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618" name="グループ化 1617">
                  <a:extLst>
                    <a:ext uri="{FF2B5EF4-FFF2-40B4-BE49-F238E27FC236}">
                      <a16:creationId xmlns:a16="http://schemas.microsoft.com/office/drawing/2014/main" id="{0E168A01-2344-4704-9931-0A60A54DCDC6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619" name="楕円 1618">
                    <a:extLst>
                      <a:ext uri="{FF2B5EF4-FFF2-40B4-BE49-F238E27FC236}">
                        <a16:creationId xmlns:a16="http://schemas.microsoft.com/office/drawing/2014/main" id="{1CAB678E-A1F0-41ED-B033-9315D63FF1D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0" name="楕円 1619">
                    <a:extLst>
                      <a:ext uri="{FF2B5EF4-FFF2-40B4-BE49-F238E27FC236}">
                        <a16:creationId xmlns:a16="http://schemas.microsoft.com/office/drawing/2014/main" id="{F404775F-4A39-43D8-BCF2-D79CACD7E2F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621" name="テキスト ボックス 1620">
                    <a:extLst>
                      <a:ext uri="{FF2B5EF4-FFF2-40B4-BE49-F238E27FC236}">
                        <a16:creationId xmlns:a16="http://schemas.microsoft.com/office/drawing/2014/main" id="{65B1CD5B-22AE-4277-B156-500646188602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608" name="フリーフォーム: 図形 1607">
              <a:extLst>
                <a:ext uri="{FF2B5EF4-FFF2-40B4-BE49-F238E27FC236}">
                  <a16:creationId xmlns:a16="http://schemas.microsoft.com/office/drawing/2014/main" id="{E1C1DC16-9661-42B4-845E-ECD925490319}"/>
                </a:ext>
              </a:extLst>
            </p:cNvPr>
            <p:cNvSpPr/>
            <p:nvPr/>
          </p:nvSpPr>
          <p:spPr bwMode="auto">
            <a:xfrm rot="8313397">
              <a:off x="6573757" y="-790519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09" name="フリーフォーム: 図形 1608">
              <a:extLst>
                <a:ext uri="{FF2B5EF4-FFF2-40B4-BE49-F238E27FC236}">
                  <a16:creationId xmlns:a16="http://schemas.microsoft.com/office/drawing/2014/main" id="{7F851D11-9846-4D46-B995-334F7EAD8C02}"/>
                </a:ext>
              </a:extLst>
            </p:cNvPr>
            <p:cNvSpPr/>
            <p:nvPr/>
          </p:nvSpPr>
          <p:spPr bwMode="auto">
            <a:xfrm rot="13286603" flipH="1">
              <a:off x="9148974" y="-790519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610" name="フリーフォーム: 図形 1609">
              <a:extLst>
                <a:ext uri="{FF2B5EF4-FFF2-40B4-BE49-F238E27FC236}">
                  <a16:creationId xmlns:a16="http://schemas.microsoft.com/office/drawing/2014/main" id="{6860E6FC-2863-46B1-BC12-710743AB67E5}"/>
                </a:ext>
              </a:extLst>
            </p:cNvPr>
            <p:cNvSpPr/>
            <p:nvPr/>
          </p:nvSpPr>
          <p:spPr bwMode="auto">
            <a:xfrm rot="7824097">
              <a:off x="7137298" y="-157498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1" name="フリーフォーム: 図形 1610">
              <a:extLst>
                <a:ext uri="{FF2B5EF4-FFF2-40B4-BE49-F238E27FC236}">
                  <a16:creationId xmlns:a16="http://schemas.microsoft.com/office/drawing/2014/main" id="{29A3E81A-9818-4C0B-B916-CF7C7C8832F1}"/>
                </a:ext>
              </a:extLst>
            </p:cNvPr>
            <p:cNvSpPr/>
            <p:nvPr/>
          </p:nvSpPr>
          <p:spPr bwMode="auto">
            <a:xfrm rot="13775903" flipH="1">
              <a:off x="8508577" y="-157497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rgbClr val="FFCCFF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12" name="テキスト ボックス 1611">
              <a:extLst>
                <a:ext uri="{FF2B5EF4-FFF2-40B4-BE49-F238E27FC236}">
                  <a16:creationId xmlns:a16="http://schemas.microsoft.com/office/drawing/2014/main" id="{8F575FCA-4887-431C-91AF-C36A4C860A17}"/>
                </a:ext>
              </a:extLst>
            </p:cNvPr>
            <p:cNvSpPr txBox="1"/>
            <p:nvPr/>
          </p:nvSpPr>
          <p:spPr>
            <a:xfrm rot="20700000">
              <a:off x="8576722" y="939562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13" name="テキスト ボックス 1612">
              <a:extLst>
                <a:ext uri="{FF2B5EF4-FFF2-40B4-BE49-F238E27FC236}">
                  <a16:creationId xmlns:a16="http://schemas.microsoft.com/office/drawing/2014/main" id="{F2B8FA26-D5FF-4598-91F5-3021BA51D861}"/>
                </a:ext>
              </a:extLst>
            </p:cNvPr>
            <p:cNvSpPr txBox="1"/>
            <p:nvPr/>
          </p:nvSpPr>
          <p:spPr>
            <a:xfrm rot="900000">
              <a:off x="7079999" y="1774062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14" name="テキスト ボックス 1613">
              <a:extLst>
                <a:ext uri="{FF2B5EF4-FFF2-40B4-BE49-F238E27FC236}">
                  <a16:creationId xmlns:a16="http://schemas.microsoft.com/office/drawing/2014/main" id="{1727766B-DA27-4CA2-989F-27EA9BEFC821}"/>
                </a:ext>
              </a:extLst>
            </p:cNvPr>
            <p:cNvSpPr txBox="1"/>
            <p:nvPr/>
          </p:nvSpPr>
          <p:spPr>
            <a:xfrm rot="20711779">
              <a:off x="7114697" y="498200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642" name="グループ化 1641">
            <a:extLst>
              <a:ext uri="{FF2B5EF4-FFF2-40B4-BE49-F238E27FC236}">
                <a16:creationId xmlns:a16="http://schemas.microsoft.com/office/drawing/2014/main" id="{8EF4075E-05DB-4D11-8687-8979A1D5678C}"/>
              </a:ext>
            </a:extLst>
          </p:cNvPr>
          <p:cNvGrpSpPr>
            <a:grpSpLocks noChangeAspect="1"/>
          </p:cNvGrpSpPr>
          <p:nvPr/>
        </p:nvGrpSpPr>
        <p:grpSpPr>
          <a:xfrm>
            <a:off x="8148279" y="679199"/>
            <a:ext cx="1008814" cy="1720208"/>
            <a:chOff x="-3348509" y="-2595409"/>
            <a:chExt cx="2882326" cy="4914881"/>
          </a:xfrm>
        </p:grpSpPr>
        <p:grpSp>
          <p:nvGrpSpPr>
            <p:cNvPr id="1643" name="グループ化 1642">
              <a:extLst>
                <a:ext uri="{FF2B5EF4-FFF2-40B4-BE49-F238E27FC236}">
                  <a16:creationId xmlns:a16="http://schemas.microsoft.com/office/drawing/2014/main" id="{B003EB91-8E06-4BAB-A94C-57A7BDF31494}"/>
                </a:ext>
              </a:extLst>
            </p:cNvPr>
            <p:cNvGrpSpPr/>
            <p:nvPr/>
          </p:nvGrpSpPr>
          <p:grpSpPr>
            <a:xfrm rot="4812294" flipH="1">
              <a:off x="-2645810" y="95722"/>
              <a:ext cx="767569" cy="1540100"/>
              <a:chOff x="3694895" y="354956"/>
              <a:chExt cx="767569" cy="1540100"/>
            </a:xfrm>
          </p:grpSpPr>
          <p:sp>
            <p:nvSpPr>
              <p:cNvPr id="1695" name="フリーフォーム: 図形 1694">
                <a:extLst>
                  <a:ext uri="{FF2B5EF4-FFF2-40B4-BE49-F238E27FC236}">
                    <a16:creationId xmlns:a16="http://schemas.microsoft.com/office/drawing/2014/main" id="{EE3B34DD-DB19-4880-A4FD-7D3E51C0E30F}"/>
                  </a:ext>
                </a:extLst>
              </p:cNvPr>
              <p:cNvSpPr/>
              <p:nvPr/>
            </p:nvSpPr>
            <p:spPr bwMode="auto">
              <a:xfrm rot="12955837">
                <a:off x="3694895" y="96526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96" name="台形 1695">
                <a:extLst>
                  <a:ext uri="{FF2B5EF4-FFF2-40B4-BE49-F238E27FC236}">
                    <a16:creationId xmlns:a16="http://schemas.microsoft.com/office/drawing/2014/main" id="{FD130ECF-8800-4D1F-A534-4003FC014288}"/>
                  </a:ext>
                </a:extLst>
              </p:cNvPr>
              <p:cNvSpPr/>
              <p:nvPr/>
            </p:nvSpPr>
            <p:spPr bwMode="auto">
              <a:xfrm rot="1800000">
                <a:off x="4092031" y="354956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44" name="グループ化 1643">
              <a:extLst>
                <a:ext uri="{FF2B5EF4-FFF2-40B4-BE49-F238E27FC236}">
                  <a16:creationId xmlns:a16="http://schemas.microsoft.com/office/drawing/2014/main" id="{D3144C3F-DC5C-436A-8991-0E081E943EA0}"/>
                </a:ext>
              </a:extLst>
            </p:cNvPr>
            <p:cNvGrpSpPr/>
            <p:nvPr/>
          </p:nvGrpSpPr>
          <p:grpSpPr>
            <a:xfrm>
              <a:off x="-2958358" y="-2376543"/>
              <a:ext cx="2492175" cy="4696015"/>
              <a:chOff x="-2958358" y="1256031"/>
              <a:chExt cx="2492175" cy="4696015"/>
            </a:xfrm>
          </p:grpSpPr>
          <p:grpSp>
            <p:nvGrpSpPr>
              <p:cNvPr id="1660" name="グループ化 1659">
                <a:extLst>
                  <a:ext uri="{FF2B5EF4-FFF2-40B4-BE49-F238E27FC236}">
                    <a16:creationId xmlns:a16="http://schemas.microsoft.com/office/drawing/2014/main" id="{0D887454-17FD-4719-B1B5-064D47D17648}"/>
                  </a:ext>
                </a:extLst>
              </p:cNvPr>
              <p:cNvGrpSpPr/>
              <p:nvPr/>
            </p:nvGrpSpPr>
            <p:grpSpPr>
              <a:xfrm rot="20449784">
                <a:off x="-1706994" y="5088674"/>
                <a:ext cx="493256" cy="821855"/>
                <a:chOff x="-1868252" y="5129378"/>
                <a:chExt cx="493256" cy="821855"/>
              </a:xfrm>
            </p:grpSpPr>
            <p:sp>
              <p:nvSpPr>
                <p:cNvPr id="1692" name="四角形: 角を丸くする 1691">
                  <a:extLst>
                    <a:ext uri="{FF2B5EF4-FFF2-40B4-BE49-F238E27FC236}">
                      <a16:creationId xmlns:a16="http://schemas.microsoft.com/office/drawing/2014/main" id="{D33AA113-0542-441A-9C03-19E0DDEA00DB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3" name="フリーフォーム: 図形 1692">
                  <a:extLst>
                    <a:ext uri="{FF2B5EF4-FFF2-40B4-BE49-F238E27FC236}">
                      <a16:creationId xmlns:a16="http://schemas.microsoft.com/office/drawing/2014/main" id="{CD1A3413-9878-4C2E-8F67-5E3F5409271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4" name="四角形: 角を丸くする 1693">
                  <a:extLst>
                    <a:ext uri="{FF2B5EF4-FFF2-40B4-BE49-F238E27FC236}">
                      <a16:creationId xmlns:a16="http://schemas.microsoft.com/office/drawing/2014/main" id="{675B18F7-FADC-4EDB-91B6-7BA77F868798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1" name="グループ化 1660">
                <a:extLst>
                  <a:ext uri="{FF2B5EF4-FFF2-40B4-BE49-F238E27FC236}">
                    <a16:creationId xmlns:a16="http://schemas.microsoft.com/office/drawing/2014/main" id="{7E82E116-025D-4A0B-BD0A-E56D25125528}"/>
                  </a:ext>
                </a:extLst>
              </p:cNvPr>
              <p:cNvGrpSpPr/>
              <p:nvPr/>
            </p:nvGrpSpPr>
            <p:grpSpPr>
              <a:xfrm rot="767543">
                <a:off x="-2382216" y="5153584"/>
                <a:ext cx="493256" cy="798462"/>
                <a:chOff x="-2182173" y="5210655"/>
                <a:chExt cx="493256" cy="798462"/>
              </a:xfrm>
            </p:grpSpPr>
            <p:sp>
              <p:nvSpPr>
                <p:cNvPr id="1689" name="四角形: 角を丸くする 1688">
                  <a:extLst>
                    <a:ext uri="{FF2B5EF4-FFF2-40B4-BE49-F238E27FC236}">
                      <a16:creationId xmlns:a16="http://schemas.microsoft.com/office/drawing/2014/main" id="{93D14813-E89A-40BD-84BB-2F5D860F3C85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0" name="フリーフォーム: 図形 1689">
                  <a:extLst>
                    <a:ext uri="{FF2B5EF4-FFF2-40B4-BE49-F238E27FC236}">
                      <a16:creationId xmlns:a16="http://schemas.microsoft.com/office/drawing/2014/main" id="{B1282621-64ED-40FF-9719-66D97CE9920D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91" name="四角形: 角を丸くする 1690">
                  <a:extLst>
                    <a:ext uri="{FF2B5EF4-FFF2-40B4-BE49-F238E27FC236}">
                      <a16:creationId xmlns:a16="http://schemas.microsoft.com/office/drawing/2014/main" id="{650E5142-679E-4002-8672-A1894B6D62E7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62" name="グループ化 1661">
                <a:extLst>
                  <a:ext uri="{FF2B5EF4-FFF2-40B4-BE49-F238E27FC236}">
                    <a16:creationId xmlns:a16="http://schemas.microsoft.com/office/drawing/2014/main" id="{2CD15E25-7535-48A2-ABC1-5E08FBFAA652}"/>
                  </a:ext>
                </a:extLst>
              </p:cNvPr>
              <p:cNvGrpSpPr/>
              <p:nvPr/>
            </p:nvGrpSpPr>
            <p:grpSpPr>
              <a:xfrm>
                <a:off x="-2958358" y="1256031"/>
                <a:ext cx="2492175" cy="4057946"/>
                <a:chOff x="1379615" y="1256031"/>
                <a:chExt cx="2492175" cy="4057946"/>
              </a:xfrm>
            </p:grpSpPr>
            <p:sp>
              <p:nvSpPr>
                <p:cNvPr id="1672" name="フリーフォーム: 図形 1671">
                  <a:extLst>
                    <a:ext uri="{FF2B5EF4-FFF2-40B4-BE49-F238E27FC236}">
                      <a16:creationId xmlns:a16="http://schemas.microsoft.com/office/drawing/2014/main" id="{BA3DB1E6-080A-4ED4-B9DD-5B3C909D6FF0}"/>
                    </a:ext>
                  </a:extLst>
                </p:cNvPr>
                <p:cNvSpPr/>
                <p:nvPr/>
              </p:nvSpPr>
              <p:spPr bwMode="auto">
                <a:xfrm rot="16200000">
                  <a:off x="2103658" y="531988"/>
                  <a:ext cx="1003280" cy="2451366"/>
                </a:xfrm>
                <a:custGeom>
                  <a:avLst/>
                  <a:gdLst>
                    <a:gd name="connsiteX0" fmla="*/ 1003280 w 1003280"/>
                    <a:gd name="connsiteY0" fmla="*/ 1233448 h 2451366"/>
                    <a:gd name="connsiteX1" fmla="*/ 233802 w 1003280"/>
                    <a:gd name="connsiteY1" fmla="*/ 2394321 h 2451366"/>
                    <a:gd name="connsiteX2" fmla="*/ 50033 w 1003280"/>
                    <a:gd name="connsiteY2" fmla="*/ 2451366 h 2451366"/>
                    <a:gd name="connsiteX3" fmla="*/ 53272 w 1003280"/>
                    <a:gd name="connsiteY3" fmla="*/ 2359236 h 2451366"/>
                    <a:gd name="connsiteX4" fmla="*/ 60364 w 1003280"/>
                    <a:gd name="connsiteY4" fmla="*/ 1749596 h 2451366"/>
                    <a:gd name="connsiteX5" fmla="*/ 32457 w 1003280"/>
                    <a:gd name="connsiteY5" fmla="*/ 547927 h 2451366"/>
                    <a:gd name="connsiteX6" fmla="*/ 0 w 1003280"/>
                    <a:gd name="connsiteY6" fmla="*/ 0 h 2451366"/>
                    <a:gd name="connsiteX7" fmla="*/ 233802 w 1003280"/>
                    <a:gd name="connsiteY7" fmla="*/ 72576 h 2451366"/>
                    <a:gd name="connsiteX8" fmla="*/ 1003280 w 1003280"/>
                    <a:gd name="connsiteY8" fmla="*/ 1233448 h 245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3280" h="2451366">
                      <a:moveTo>
                        <a:pt x="1003280" y="1233448"/>
                      </a:moveTo>
                      <a:cubicBezTo>
                        <a:pt x="1003280" y="1755308"/>
                        <a:pt x="685992" y="2203061"/>
                        <a:pt x="233802" y="2394321"/>
                      </a:cubicBezTo>
                      <a:lnTo>
                        <a:pt x="50033" y="2451366"/>
                      </a:lnTo>
                      <a:lnTo>
                        <a:pt x="53272" y="2359236"/>
                      </a:lnTo>
                      <a:cubicBezTo>
                        <a:pt x="57962" y="2158791"/>
                        <a:pt x="60364" y="1955411"/>
                        <a:pt x="60364" y="1749596"/>
                      </a:cubicBezTo>
                      <a:cubicBezTo>
                        <a:pt x="60364" y="1337965"/>
                        <a:pt x="50755" y="936077"/>
                        <a:pt x="32457" y="547927"/>
                      </a:cubicBezTo>
                      <a:lnTo>
                        <a:pt x="0" y="0"/>
                      </a:lnTo>
                      <a:lnTo>
                        <a:pt x="233802" y="72576"/>
                      </a:lnTo>
                      <a:cubicBezTo>
                        <a:pt x="685992" y="263836"/>
                        <a:pt x="1003280" y="711588"/>
                        <a:pt x="1003280" y="12334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3" name="フリーフォーム: 図形 1672">
                  <a:extLst>
                    <a:ext uri="{FF2B5EF4-FFF2-40B4-BE49-F238E27FC236}">
                      <a16:creationId xmlns:a16="http://schemas.microsoft.com/office/drawing/2014/main" id="{619793D1-2FE4-4657-86E5-866339483940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4" name="楕円 1673">
                  <a:extLst>
                    <a:ext uri="{FF2B5EF4-FFF2-40B4-BE49-F238E27FC236}">
                      <a16:creationId xmlns:a16="http://schemas.microsoft.com/office/drawing/2014/main" id="{C672EE3B-AAC2-4A96-A2DD-F98E7FC6F3D2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75" name="台形 1674">
                  <a:extLst>
                    <a:ext uri="{FF2B5EF4-FFF2-40B4-BE49-F238E27FC236}">
                      <a16:creationId xmlns:a16="http://schemas.microsoft.com/office/drawing/2014/main" id="{4C73FBB5-FC42-441E-A609-C694F9C68A64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6" name="フリーフォーム: 図形 1675">
                  <a:extLst>
                    <a:ext uri="{FF2B5EF4-FFF2-40B4-BE49-F238E27FC236}">
                      <a16:creationId xmlns:a16="http://schemas.microsoft.com/office/drawing/2014/main" id="{A25DAEBD-2DAA-477B-A3FD-60BF05C09969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7" name="二等辺三角形 1">
                  <a:extLst>
                    <a:ext uri="{FF2B5EF4-FFF2-40B4-BE49-F238E27FC236}">
                      <a16:creationId xmlns:a16="http://schemas.microsoft.com/office/drawing/2014/main" id="{31047C70-52E5-47C3-84A8-42095723AA20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678" name="グループ化 1677">
                  <a:extLst>
                    <a:ext uri="{FF2B5EF4-FFF2-40B4-BE49-F238E27FC236}">
                      <a16:creationId xmlns:a16="http://schemas.microsoft.com/office/drawing/2014/main" id="{B16F1896-2299-4E96-9FA2-FE31FE39A6E1}"/>
                    </a:ext>
                  </a:extLst>
                </p:cNvPr>
                <p:cNvGrpSpPr/>
                <p:nvPr/>
              </p:nvGrpSpPr>
              <p:grpSpPr>
                <a:xfrm>
                  <a:off x="2244259" y="3889887"/>
                  <a:ext cx="224493" cy="516430"/>
                  <a:chOff x="7090900" y="6324828"/>
                  <a:chExt cx="270699" cy="516430"/>
                </a:xfrm>
              </p:grpSpPr>
              <p:sp>
                <p:nvSpPr>
                  <p:cNvPr id="1686" name="二等辺三角形 2">
                    <a:extLst>
                      <a:ext uri="{FF2B5EF4-FFF2-40B4-BE49-F238E27FC236}">
                        <a16:creationId xmlns:a16="http://schemas.microsoft.com/office/drawing/2014/main" id="{455C6BFC-2EAD-40CB-B7EF-B9C04932676D}"/>
                      </a:ext>
                    </a:extLst>
                  </p:cNvPr>
                  <p:cNvSpPr/>
                  <p:nvPr/>
                </p:nvSpPr>
                <p:spPr bwMode="auto">
                  <a:xfrm rot="21389165" flipH="1">
                    <a:off x="7090900" y="6399636"/>
                    <a:ext cx="182116" cy="441622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665"/>
                      <a:gd name="connsiteY0" fmla="*/ 753609 h 795715"/>
                      <a:gd name="connsiteX1" fmla="*/ 580402 w 905665"/>
                      <a:gd name="connsiteY1" fmla="*/ 0 h 795715"/>
                      <a:gd name="connsiteX2" fmla="*/ 903889 w 905665"/>
                      <a:gd name="connsiteY2" fmla="*/ 753258 h 795715"/>
                      <a:gd name="connsiteX3" fmla="*/ 11 w 905665"/>
                      <a:gd name="connsiteY3" fmla="*/ 753609 h 79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665" h="795715">
                        <a:moveTo>
                          <a:pt x="11" y="753609"/>
                        </a:moveTo>
                        <a:cubicBezTo>
                          <a:pt x="-1562" y="640699"/>
                          <a:pt x="182488" y="208867"/>
                          <a:pt x="580402" y="0"/>
                        </a:cubicBezTo>
                        <a:cubicBezTo>
                          <a:pt x="726152" y="250834"/>
                          <a:pt x="926632" y="589092"/>
                          <a:pt x="903889" y="753258"/>
                        </a:cubicBezTo>
                        <a:cubicBezTo>
                          <a:pt x="713812" y="807493"/>
                          <a:pt x="173685" y="812073"/>
                          <a:pt x="11" y="753609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7" name="二等辺三角形 2">
                    <a:extLst>
                      <a:ext uri="{FF2B5EF4-FFF2-40B4-BE49-F238E27FC236}">
                        <a16:creationId xmlns:a16="http://schemas.microsoft.com/office/drawing/2014/main" id="{E7D432CF-24D5-4D33-BB2D-6060EB11663E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7130461" y="6324828"/>
                    <a:ext cx="231138" cy="41102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688" name="四角形: 角を丸くする 1687">
                    <a:extLst>
                      <a:ext uri="{FF2B5EF4-FFF2-40B4-BE49-F238E27FC236}">
                        <a16:creationId xmlns:a16="http://schemas.microsoft.com/office/drawing/2014/main" id="{4206DFFF-30B9-46DE-B45D-6374CDCC919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02254" y="6330526"/>
                    <a:ext cx="181468" cy="174694"/>
                  </a:xfrm>
                  <a:prstGeom prst="roundRect">
                    <a:avLst>
                      <a:gd name="adj" fmla="val 40878"/>
                    </a:avLst>
                  </a:prstGeom>
                  <a:solidFill>
                    <a:srgbClr val="FF0066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679" name="フリーフォーム: 図形 1678">
                  <a:extLst>
                    <a:ext uri="{FF2B5EF4-FFF2-40B4-BE49-F238E27FC236}">
                      <a16:creationId xmlns:a16="http://schemas.microsoft.com/office/drawing/2014/main" id="{DA9F52A0-5AB0-47FB-ABFC-3ECAC13CEA56}"/>
                    </a:ext>
                  </a:extLst>
                </p:cNvPr>
                <p:cNvSpPr/>
                <p:nvPr/>
              </p:nvSpPr>
              <p:spPr bwMode="auto">
                <a:xfrm rot="16200000">
                  <a:off x="2174287" y="56574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0" name="フリーフォーム: 図形 1679">
                  <a:extLst>
                    <a:ext uri="{FF2B5EF4-FFF2-40B4-BE49-F238E27FC236}">
                      <a16:creationId xmlns:a16="http://schemas.microsoft.com/office/drawing/2014/main" id="{D9239F70-26F9-474C-94F9-29074288E36C}"/>
                    </a:ext>
                  </a:extLst>
                </p:cNvPr>
                <p:cNvSpPr/>
                <p:nvPr/>
              </p:nvSpPr>
              <p:spPr bwMode="auto">
                <a:xfrm rot="16200000">
                  <a:off x="2007703" y="1911704"/>
                  <a:ext cx="2517286" cy="1210888"/>
                </a:xfrm>
                <a:custGeom>
                  <a:avLst/>
                  <a:gdLst>
                    <a:gd name="connsiteX0" fmla="*/ 2517286 w 2517286"/>
                    <a:gd name="connsiteY0" fmla="*/ 0 h 1210888"/>
                    <a:gd name="connsiteX1" fmla="*/ 2513255 w 2517286"/>
                    <a:gd name="connsiteY1" fmla="*/ 79824 h 1210888"/>
                    <a:gd name="connsiteX2" fmla="*/ 1259880 w 2517286"/>
                    <a:gd name="connsiteY2" fmla="*/ 1210888 h 1210888"/>
                    <a:gd name="connsiteX3" fmla="*/ 0 w 2517286"/>
                    <a:gd name="connsiteY3" fmla="*/ 1210888 h 1210888"/>
                    <a:gd name="connsiteX4" fmla="*/ 0 w 2517286"/>
                    <a:gd name="connsiteY4" fmla="*/ 164980 h 1210888"/>
                    <a:gd name="connsiteX5" fmla="*/ 61161 w 2517286"/>
                    <a:gd name="connsiteY5" fmla="*/ 174116 h 1210888"/>
                    <a:gd name="connsiteX6" fmla="*/ 875911 w 2517286"/>
                    <a:gd name="connsiteY6" fmla="*/ 224388 h 1210888"/>
                    <a:gd name="connsiteX7" fmla="*/ 2407793 w 2517286"/>
                    <a:gd name="connsiteY7" fmla="*/ 33416 h 12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17286" h="1210888">
                      <a:moveTo>
                        <a:pt x="2517286" y="0"/>
                      </a:moveTo>
                      <a:lnTo>
                        <a:pt x="2513255" y="79824"/>
                      </a:lnTo>
                      <a:cubicBezTo>
                        <a:pt x="2448737" y="715126"/>
                        <a:pt x="1912205" y="1210888"/>
                        <a:pt x="1259880" y="1210888"/>
                      </a:cubicBezTo>
                      <a:lnTo>
                        <a:pt x="0" y="1210888"/>
                      </a:lnTo>
                      <a:lnTo>
                        <a:pt x="0" y="164980"/>
                      </a:lnTo>
                      <a:lnTo>
                        <a:pt x="61161" y="174116"/>
                      </a:lnTo>
                      <a:cubicBezTo>
                        <a:pt x="318540" y="206788"/>
                        <a:pt x="592189" y="224388"/>
                        <a:pt x="875911" y="224388"/>
                      </a:cubicBezTo>
                      <a:cubicBezTo>
                        <a:pt x="1443355" y="224388"/>
                        <a:pt x="1970508" y="153986"/>
                        <a:pt x="2407793" y="334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1" name="フリーフォーム: 図形 1680">
                  <a:extLst>
                    <a:ext uri="{FF2B5EF4-FFF2-40B4-BE49-F238E27FC236}">
                      <a16:creationId xmlns:a16="http://schemas.microsoft.com/office/drawing/2014/main" id="{62C1AF9D-3E85-4E8F-AA53-9A29EC1F953D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2" name="フリーフォーム: 図形 1681">
                  <a:extLst>
                    <a:ext uri="{FF2B5EF4-FFF2-40B4-BE49-F238E27FC236}">
                      <a16:creationId xmlns:a16="http://schemas.microsoft.com/office/drawing/2014/main" id="{89AA28B0-C105-458D-9904-06DE04127F2B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3" name="四角形: 角を丸くする 1682">
                  <a:extLst>
                    <a:ext uri="{FF2B5EF4-FFF2-40B4-BE49-F238E27FC236}">
                      <a16:creationId xmlns:a16="http://schemas.microsoft.com/office/drawing/2014/main" id="{574E5063-E3FD-4428-9198-B42FA1C5EFB2}"/>
                    </a:ext>
                  </a:extLst>
                </p:cNvPr>
                <p:cNvSpPr/>
                <p:nvPr/>
              </p:nvSpPr>
              <p:spPr bwMode="auto">
                <a:xfrm>
                  <a:off x="1589332" y="233974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84" name="楕円 1683">
                  <a:extLst>
                    <a:ext uri="{FF2B5EF4-FFF2-40B4-BE49-F238E27FC236}">
                      <a16:creationId xmlns:a16="http://schemas.microsoft.com/office/drawing/2014/main" id="{40D1E599-9EC7-4B1B-9C54-2D151E7F9F09}"/>
                    </a:ext>
                  </a:extLst>
                </p:cNvPr>
                <p:cNvSpPr/>
                <p:nvPr/>
              </p:nvSpPr>
              <p:spPr bwMode="auto">
                <a:xfrm>
                  <a:off x="1952894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85" name="月 1684">
                  <a:extLst>
                    <a:ext uri="{FF2B5EF4-FFF2-40B4-BE49-F238E27FC236}">
                      <a16:creationId xmlns:a16="http://schemas.microsoft.com/office/drawing/2014/main" id="{7A897D54-AEC4-41CF-B12B-A170351138CC}"/>
                    </a:ext>
                  </a:extLst>
                </p:cNvPr>
                <p:cNvSpPr/>
                <p:nvPr/>
              </p:nvSpPr>
              <p:spPr bwMode="auto">
                <a:xfrm rot="5400000">
                  <a:off x="1730159" y="2076828"/>
                  <a:ext cx="90451" cy="355017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63" name="アーチ 1662">
                <a:extLst>
                  <a:ext uri="{FF2B5EF4-FFF2-40B4-BE49-F238E27FC236}">
                    <a16:creationId xmlns:a16="http://schemas.microsoft.com/office/drawing/2014/main" id="{D8CDCD6B-FEC6-4F4F-AEE2-54DA693929B6}"/>
                  </a:ext>
                </a:extLst>
              </p:cNvPr>
              <p:cNvSpPr/>
              <p:nvPr/>
            </p:nvSpPr>
            <p:spPr bwMode="auto">
              <a:xfrm rot="592836">
                <a:off x="-1809629" y="3781434"/>
                <a:ext cx="649573" cy="796965"/>
              </a:xfrm>
              <a:prstGeom prst="blockArc">
                <a:avLst>
                  <a:gd name="adj1" fmla="val 2156713"/>
                  <a:gd name="adj2" fmla="val 17538709"/>
                  <a:gd name="adj3" fmla="val 1319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664" name="グループ化 1663">
                <a:extLst>
                  <a:ext uri="{FF2B5EF4-FFF2-40B4-BE49-F238E27FC236}">
                    <a16:creationId xmlns:a16="http://schemas.microsoft.com/office/drawing/2014/main" id="{1D663934-3813-4FFC-93AD-41F04D62755F}"/>
                  </a:ext>
                </a:extLst>
              </p:cNvPr>
              <p:cNvGrpSpPr/>
              <p:nvPr/>
            </p:nvGrpSpPr>
            <p:grpSpPr>
              <a:xfrm>
                <a:off x="-1335075" y="3783935"/>
                <a:ext cx="852302" cy="1436147"/>
                <a:chOff x="11412964" y="5818278"/>
                <a:chExt cx="852302" cy="1436147"/>
              </a:xfrm>
            </p:grpSpPr>
            <p:sp>
              <p:nvSpPr>
                <p:cNvPr id="1667" name="四角形: 上の 2 つの角を丸める 1666">
                  <a:extLst>
                    <a:ext uri="{FF2B5EF4-FFF2-40B4-BE49-F238E27FC236}">
                      <a16:creationId xmlns:a16="http://schemas.microsoft.com/office/drawing/2014/main" id="{7BA35F2B-E21F-4676-8584-A070405EA540}"/>
                    </a:ext>
                  </a:extLst>
                </p:cNvPr>
                <p:cNvSpPr/>
                <p:nvPr/>
              </p:nvSpPr>
              <p:spPr bwMode="auto">
                <a:xfrm>
                  <a:off x="12060985" y="6255354"/>
                  <a:ext cx="204281" cy="999071"/>
                </a:xfrm>
                <a:prstGeom prst="round2SameRect">
                  <a:avLst>
                    <a:gd name="adj1" fmla="val 50000"/>
                    <a:gd name="adj2" fmla="val 40818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8" name="四角形: 上の 2 つの角を丸める 1667">
                  <a:extLst>
                    <a:ext uri="{FF2B5EF4-FFF2-40B4-BE49-F238E27FC236}">
                      <a16:creationId xmlns:a16="http://schemas.microsoft.com/office/drawing/2014/main" id="{9ED2C7AB-237E-44BE-B683-8E5FFA3DDC62}"/>
                    </a:ext>
                  </a:extLst>
                </p:cNvPr>
                <p:cNvSpPr/>
                <p:nvPr/>
              </p:nvSpPr>
              <p:spPr bwMode="auto">
                <a:xfrm>
                  <a:off x="11802781" y="5964985"/>
                  <a:ext cx="359834" cy="1289440"/>
                </a:xfrm>
                <a:prstGeom prst="round2SameRect">
                  <a:avLst>
                    <a:gd name="adj1" fmla="val 31534"/>
                    <a:gd name="adj2" fmla="val 934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69" name="四角形: 上の 2 つの角を丸める 1668">
                  <a:extLst>
                    <a:ext uri="{FF2B5EF4-FFF2-40B4-BE49-F238E27FC236}">
                      <a16:creationId xmlns:a16="http://schemas.microsoft.com/office/drawing/2014/main" id="{4EBA5BDF-5719-4ABE-950B-D45419AE4F98}"/>
                    </a:ext>
                  </a:extLst>
                </p:cNvPr>
                <p:cNvSpPr/>
                <p:nvPr/>
              </p:nvSpPr>
              <p:spPr bwMode="auto">
                <a:xfrm>
                  <a:off x="11412964" y="5818278"/>
                  <a:ext cx="648022" cy="1436147"/>
                </a:xfrm>
                <a:prstGeom prst="round2SameRect">
                  <a:avLst>
                    <a:gd name="adj1" fmla="val 37413"/>
                    <a:gd name="adj2" fmla="val 9345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0" name="四角形: 上の 2 つの角を丸める 1669">
                  <a:extLst>
                    <a:ext uri="{FF2B5EF4-FFF2-40B4-BE49-F238E27FC236}">
                      <a16:creationId xmlns:a16="http://schemas.microsoft.com/office/drawing/2014/main" id="{ADDE4226-5D0A-452B-8744-F12CDE8C113D}"/>
                    </a:ext>
                  </a:extLst>
                </p:cNvPr>
                <p:cNvSpPr/>
                <p:nvPr/>
              </p:nvSpPr>
              <p:spPr bwMode="auto">
                <a:xfrm>
                  <a:off x="11476804" y="5881687"/>
                  <a:ext cx="523306" cy="1372737"/>
                </a:xfrm>
                <a:prstGeom prst="round2SameRect">
                  <a:avLst>
                    <a:gd name="adj1" fmla="val 35174"/>
                    <a:gd name="adj2" fmla="val 9345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671" name="四角形: 上の 2 つの角を丸める 1670">
                  <a:extLst>
                    <a:ext uri="{FF2B5EF4-FFF2-40B4-BE49-F238E27FC236}">
                      <a16:creationId xmlns:a16="http://schemas.microsoft.com/office/drawing/2014/main" id="{5B5421A1-26C6-4590-A5ED-F874A8DF45EA}"/>
                    </a:ext>
                  </a:extLst>
                </p:cNvPr>
                <p:cNvSpPr/>
                <p:nvPr/>
              </p:nvSpPr>
              <p:spPr bwMode="auto">
                <a:xfrm rot="10800000">
                  <a:off x="11598500" y="6756994"/>
                  <a:ext cx="289370" cy="399852"/>
                </a:xfrm>
                <a:prstGeom prst="round2SameRect">
                  <a:avLst>
                    <a:gd name="adj1" fmla="val 31534"/>
                    <a:gd name="adj2" fmla="val 9345"/>
                  </a:avLst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665" name="フリーフォーム: 図形 1664">
                <a:extLst>
                  <a:ext uri="{FF2B5EF4-FFF2-40B4-BE49-F238E27FC236}">
                    <a16:creationId xmlns:a16="http://schemas.microsoft.com/office/drawing/2014/main" id="{4C08B62E-AF63-4E47-9516-C91A560ED6B1}"/>
                  </a:ext>
                </a:extLst>
              </p:cNvPr>
              <p:cNvSpPr/>
              <p:nvPr/>
            </p:nvSpPr>
            <p:spPr bwMode="auto">
              <a:xfrm rot="20478966">
                <a:off x="-1557951" y="4593006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666" name="台形 229">
                <a:extLst>
                  <a:ext uri="{FF2B5EF4-FFF2-40B4-BE49-F238E27FC236}">
                    <a16:creationId xmlns:a16="http://schemas.microsoft.com/office/drawing/2014/main" id="{F5AB5266-71B1-4AA4-8749-EA4DAB18297F}"/>
                  </a:ext>
                </a:extLst>
              </p:cNvPr>
              <p:cNvSpPr/>
              <p:nvPr/>
            </p:nvSpPr>
            <p:spPr bwMode="auto">
              <a:xfrm rot="20478966" flipH="1">
                <a:off x="-1609587" y="3963713"/>
                <a:ext cx="370433" cy="1026918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45" name="グループ化 1644">
              <a:extLst>
                <a:ext uri="{FF2B5EF4-FFF2-40B4-BE49-F238E27FC236}">
                  <a16:creationId xmlns:a16="http://schemas.microsoft.com/office/drawing/2014/main" id="{F582E195-053F-4C65-8D89-5A70A94ECBFD}"/>
                </a:ext>
              </a:extLst>
            </p:cNvPr>
            <p:cNvGrpSpPr/>
            <p:nvPr/>
          </p:nvGrpSpPr>
          <p:grpSpPr>
            <a:xfrm>
              <a:off x="-1918235" y="-2519063"/>
              <a:ext cx="947992" cy="2177425"/>
              <a:chOff x="-2538077" y="-2548778"/>
              <a:chExt cx="947992" cy="2177425"/>
            </a:xfrm>
          </p:grpSpPr>
          <p:grpSp>
            <p:nvGrpSpPr>
              <p:cNvPr id="1650" name="グループ化 1649">
                <a:extLst>
                  <a:ext uri="{FF2B5EF4-FFF2-40B4-BE49-F238E27FC236}">
                    <a16:creationId xmlns:a16="http://schemas.microsoft.com/office/drawing/2014/main" id="{94B4FE03-0DB8-47FE-B9D6-15A9882DD3A1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1656" name="四角形: 角を丸くする 1655">
                  <a:extLst>
                    <a:ext uri="{FF2B5EF4-FFF2-40B4-BE49-F238E27FC236}">
                      <a16:creationId xmlns:a16="http://schemas.microsoft.com/office/drawing/2014/main" id="{485B9B18-0B2C-4FCA-A9F7-04082B0625B8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7" name="四角形: 角を丸くする 1656">
                  <a:extLst>
                    <a:ext uri="{FF2B5EF4-FFF2-40B4-BE49-F238E27FC236}">
                      <a16:creationId xmlns:a16="http://schemas.microsoft.com/office/drawing/2014/main" id="{B3E99225-C7AE-4BCF-B8B5-E9F1D65EEE8B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8" name="四角形: 角を丸くする 1657">
                  <a:extLst>
                    <a:ext uri="{FF2B5EF4-FFF2-40B4-BE49-F238E27FC236}">
                      <a16:creationId xmlns:a16="http://schemas.microsoft.com/office/drawing/2014/main" id="{931B26DF-58AC-48C0-9B48-EF86059E34C5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9" name="四角形: 角を丸くする 1658">
                  <a:extLst>
                    <a:ext uri="{FF2B5EF4-FFF2-40B4-BE49-F238E27FC236}">
                      <a16:creationId xmlns:a16="http://schemas.microsoft.com/office/drawing/2014/main" id="{7CF85A4D-60C9-4E7B-BC0D-103266F7E7B9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651" name="月 1650">
                <a:extLst>
                  <a:ext uri="{FF2B5EF4-FFF2-40B4-BE49-F238E27FC236}">
                    <a16:creationId xmlns:a16="http://schemas.microsoft.com/office/drawing/2014/main" id="{CB449255-B513-49A3-8F15-4D7FB716A393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652" name="グループ化 1651">
                <a:extLst>
                  <a:ext uri="{FF2B5EF4-FFF2-40B4-BE49-F238E27FC236}">
                    <a16:creationId xmlns:a16="http://schemas.microsoft.com/office/drawing/2014/main" id="{AFF98CBE-61D9-4CB5-9714-5B9536AF0096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1653" name="楕円 1652">
                  <a:extLst>
                    <a:ext uri="{FF2B5EF4-FFF2-40B4-BE49-F238E27FC236}">
                      <a16:creationId xmlns:a16="http://schemas.microsoft.com/office/drawing/2014/main" id="{7AA7F7A8-07F7-4507-B858-9803C6780FAA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4" name="楕円 1653">
                  <a:extLst>
                    <a:ext uri="{FF2B5EF4-FFF2-40B4-BE49-F238E27FC236}">
                      <a16:creationId xmlns:a16="http://schemas.microsoft.com/office/drawing/2014/main" id="{4C05501B-7317-41E9-AB86-8C99F2F60B02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5" name="テキスト ボックス 1654">
                  <a:extLst>
                    <a:ext uri="{FF2B5EF4-FFF2-40B4-BE49-F238E27FC236}">
                      <a16:creationId xmlns:a16="http://schemas.microsoft.com/office/drawing/2014/main" id="{38B1B2D6-E877-4425-AA42-CAFE8ABA3C41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sp>
          <p:nvSpPr>
            <p:cNvPr id="1646" name="フリーフォーム: 図形 1645">
              <a:extLst>
                <a:ext uri="{FF2B5EF4-FFF2-40B4-BE49-F238E27FC236}">
                  <a16:creationId xmlns:a16="http://schemas.microsoft.com/office/drawing/2014/main" id="{1BDE468B-1079-4BF1-A817-F7B078643975}"/>
                </a:ext>
              </a:extLst>
            </p:cNvPr>
            <p:cNvSpPr/>
            <p:nvPr/>
          </p:nvSpPr>
          <p:spPr bwMode="auto">
            <a:xfrm>
              <a:off x="-2731542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47" name="テキスト ボックス 1646">
              <a:extLst>
                <a:ext uri="{FF2B5EF4-FFF2-40B4-BE49-F238E27FC236}">
                  <a16:creationId xmlns:a16="http://schemas.microsoft.com/office/drawing/2014/main" id="{37F58A65-7B08-4016-AF04-21D04941CB42}"/>
                </a:ext>
              </a:extLst>
            </p:cNvPr>
            <p:cNvSpPr txBox="1"/>
            <p:nvPr/>
          </p:nvSpPr>
          <p:spPr>
            <a:xfrm rot="1137213">
              <a:off x="-3348509" y="-1976897"/>
              <a:ext cx="302691" cy="34445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48" name="テキスト ボックス 1647">
              <a:extLst>
                <a:ext uri="{FF2B5EF4-FFF2-40B4-BE49-F238E27FC236}">
                  <a16:creationId xmlns:a16="http://schemas.microsoft.com/office/drawing/2014/main" id="{BC3B77BE-E6F7-48B8-96A0-3C48F8F559F6}"/>
                </a:ext>
              </a:extLst>
            </p:cNvPr>
            <p:cNvSpPr txBox="1"/>
            <p:nvPr/>
          </p:nvSpPr>
          <p:spPr>
            <a:xfrm rot="20700000">
              <a:off x="-2866342" y="-2458059"/>
              <a:ext cx="258890" cy="29460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649" name="テキスト ボックス 1648">
              <a:extLst>
                <a:ext uri="{FF2B5EF4-FFF2-40B4-BE49-F238E27FC236}">
                  <a16:creationId xmlns:a16="http://schemas.microsoft.com/office/drawing/2014/main" id="{A899B49B-7531-4CC6-BC7F-2295B1D0BCAA}"/>
                </a:ext>
              </a:extLst>
            </p:cNvPr>
            <p:cNvSpPr txBox="1"/>
            <p:nvPr/>
          </p:nvSpPr>
          <p:spPr>
            <a:xfrm rot="1427601">
              <a:off x="-2257351" y="-2595409"/>
              <a:ext cx="145784" cy="165897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697" name="グループ化 1696">
            <a:extLst>
              <a:ext uri="{FF2B5EF4-FFF2-40B4-BE49-F238E27FC236}">
                <a16:creationId xmlns:a16="http://schemas.microsoft.com/office/drawing/2014/main" id="{3A6951D6-87ED-49A7-8523-CD95A439C35C}"/>
              </a:ext>
            </a:extLst>
          </p:cNvPr>
          <p:cNvGrpSpPr>
            <a:grpSpLocks noChangeAspect="1"/>
          </p:cNvGrpSpPr>
          <p:nvPr/>
        </p:nvGrpSpPr>
        <p:grpSpPr>
          <a:xfrm>
            <a:off x="6347268" y="613233"/>
            <a:ext cx="1020131" cy="1766083"/>
            <a:chOff x="-2818560" y="-2605858"/>
            <a:chExt cx="2914661" cy="5045950"/>
          </a:xfrm>
        </p:grpSpPr>
        <p:grpSp>
          <p:nvGrpSpPr>
            <p:cNvPr id="1698" name="グループ化 1697">
              <a:extLst>
                <a:ext uri="{FF2B5EF4-FFF2-40B4-BE49-F238E27FC236}">
                  <a16:creationId xmlns:a16="http://schemas.microsoft.com/office/drawing/2014/main" id="{6C108F3A-6ADD-4997-93B2-680A66A20263}"/>
                </a:ext>
              </a:extLst>
            </p:cNvPr>
            <p:cNvGrpSpPr/>
            <p:nvPr/>
          </p:nvGrpSpPr>
          <p:grpSpPr>
            <a:xfrm>
              <a:off x="-2475988" y="-2423489"/>
              <a:ext cx="2572089" cy="4863581"/>
              <a:chOff x="-2475988" y="1095307"/>
              <a:chExt cx="2572089" cy="4863581"/>
            </a:xfrm>
          </p:grpSpPr>
          <p:grpSp>
            <p:nvGrpSpPr>
              <p:cNvPr id="1715" name="グループ化 1714">
                <a:extLst>
                  <a:ext uri="{FF2B5EF4-FFF2-40B4-BE49-F238E27FC236}">
                    <a16:creationId xmlns:a16="http://schemas.microsoft.com/office/drawing/2014/main" id="{6AE50E65-F585-473F-8692-3B286D098421}"/>
                  </a:ext>
                </a:extLst>
              </p:cNvPr>
              <p:cNvGrpSpPr/>
              <p:nvPr/>
            </p:nvGrpSpPr>
            <p:grpSpPr>
              <a:xfrm rot="1849551">
                <a:off x="-2475988" y="3831784"/>
                <a:ext cx="1278767" cy="1875706"/>
                <a:chOff x="-3591582" y="4535324"/>
                <a:chExt cx="1278767" cy="1875706"/>
              </a:xfrm>
            </p:grpSpPr>
            <p:grpSp>
              <p:nvGrpSpPr>
                <p:cNvPr id="1745" name="グループ化 1744">
                  <a:extLst>
                    <a:ext uri="{FF2B5EF4-FFF2-40B4-BE49-F238E27FC236}">
                      <a16:creationId xmlns:a16="http://schemas.microsoft.com/office/drawing/2014/main" id="{B7DFEC6A-9F2A-4F03-A085-C324F08C6ECE}"/>
                    </a:ext>
                  </a:extLst>
                </p:cNvPr>
                <p:cNvGrpSpPr/>
                <p:nvPr/>
              </p:nvGrpSpPr>
              <p:grpSpPr>
                <a:xfrm>
                  <a:off x="-3591582" y="5362497"/>
                  <a:ext cx="1278767" cy="1048533"/>
                  <a:chOff x="6009908" y="5035762"/>
                  <a:chExt cx="1278767" cy="1048533"/>
                </a:xfrm>
              </p:grpSpPr>
              <p:sp>
                <p:nvSpPr>
                  <p:cNvPr id="1757" name="フリーフォーム: 図形 1756">
                    <a:extLst>
                      <a:ext uri="{FF2B5EF4-FFF2-40B4-BE49-F238E27FC236}">
                        <a16:creationId xmlns:a16="http://schemas.microsoft.com/office/drawing/2014/main" id="{16BC7913-2DAA-4672-82BD-F2BB43FD1A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8" name="四角形: 角を丸くする 1757">
                    <a:extLst>
                      <a:ext uri="{FF2B5EF4-FFF2-40B4-BE49-F238E27FC236}">
                        <a16:creationId xmlns:a16="http://schemas.microsoft.com/office/drawing/2014/main" id="{89B91B56-A9F3-4D9C-865A-422E7C9622D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59" name="四角形: 角を丸くする 1758">
                    <a:extLst>
                      <a:ext uri="{FF2B5EF4-FFF2-40B4-BE49-F238E27FC236}">
                        <a16:creationId xmlns:a16="http://schemas.microsoft.com/office/drawing/2014/main" id="{5D296F19-3639-44C2-A5B2-3AF815466D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0" name="四角形: 角を丸くする 1759">
                    <a:extLst>
                      <a:ext uri="{FF2B5EF4-FFF2-40B4-BE49-F238E27FC236}">
                        <a16:creationId xmlns:a16="http://schemas.microsoft.com/office/drawing/2014/main" id="{403BEC99-9235-4953-AD42-855D69D3A4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1" name="四角形: 角を丸くする 1760">
                    <a:extLst>
                      <a:ext uri="{FF2B5EF4-FFF2-40B4-BE49-F238E27FC236}">
                        <a16:creationId xmlns:a16="http://schemas.microsoft.com/office/drawing/2014/main" id="{5D36B3DF-7CDF-4E82-AD99-3F1B5ED3583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2" name="台形 1761">
                    <a:extLst>
                      <a:ext uri="{FF2B5EF4-FFF2-40B4-BE49-F238E27FC236}">
                        <a16:creationId xmlns:a16="http://schemas.microsoft.com/office/drawing/2014/main" id="{2DB90339-64DA-4A41-80CB-0D8FED20C2EF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3" name="台形 1762">
                    <a:extLst>
                      <a:ext uri="{FF2B5EF4-FFF2-40B4-BE49-F238E27FC236}">
                        <a16:creationId xmlns:a16="http://schemas.microsoft.com/office/drawing/2014/main" id="{2B42AC43-217A-48D5-9851-EDCE58EE1A2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4" name="四角形: 角を丸くする 1763">
                    <a:extLst>
                      <a:ext uri="{FF2B5EF4-FFF2-40B4-BE49-F238E27FC236}">
                        <a16:creationId xmlns:a16="http://schemas.microsoft.com/office/drawing/2014/main" id="{EED22C16-C79A-4D72-B100-5580EE72C61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5" name="四角形: 角を丸くする 1764">
                    <a:extLst>
                      <a:ext uri="{FF2B5EF4-FFF2-40B4-BE49-F238E27FC236}">
                        <a16:creationId xmlns:a16="http://schemas.microsoft.com/office/drawing/2014/main" id="{7EA0E57B-5032-4A5C-A042-C1280CE1B81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6" name="四角形: 角を丸くする 1765">
                    <a:extLst>
                      <a:ext uri="{FF2B5EF4-FFF2-40B4-BE49-F238E27FC236}">
                        <a16:creationId xmlns:a16="http://schemas.microsoft.com/office/drawing/2014/main" id="{04242F5F-4DE1-45D1-823A-4C6C8E30BA4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67" name="四角形: 角を丸くする 1766">
                    <a:extLst>
                      <a:ext uri="{FF2B5EF4-FFF2-40B4-BE49-F238E27FC236}">
                        <a16:creationId xmlns:a16="http://schemas.microsoft.com/office/drawing/2014/main" id="{164791EE-280E-4F61-AA0C-74964035291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46" name="グループ化 1745">
                  <a:extLst>
                    <a:ext uri="{FF2B5EF4-FFF2-40B4-BE49-F238E27FC236}">
                      <a16:creationId xmlns:a16="http://schemas.microsoft.com/office/drawing/2014/main" id="{8B4008A5-9929-4DE5-9823-45A8A6694FDF}"/>
                    </a:ext>
                  </a:extLst>
                </p:cNvPr>
                <p:cNvGrpSpPr/>
                <p:nvPr/>
              </p:nvGrpSpPr>
              <p:grpSpPr>
                <a:xfrm rot="20700000">
                  <a:off x="-3269813" y="4535324"/>
                  <a:ext cx="575533" cy="960827"/>
                  <a:chOff x="-2090901" y="4310472"/>
                  <a:chExt cx="575533" cy="960827"/>
                </a:xfrm>
              </p:grpSpPr>
              <p:grpSp>
                <p:nvGrpSpPr>
                  <p:cNvPr id="1747" name="グループ化 1746">
                    <a:extLst>
                      <a:ext uri="{FF2B5EF4-FFF2-40B4-BE49-F238E27FC236}">
                        <a16:creationId xmlns:a16="http://schemas.microsoft.com/office/drawing/2014/main" id="{49C732FC-2C46-4C68-BCE1-BF0A88AD4927}"/>
                      </a:ext>
                    </a:extLst>
                  </p:cNvPr>
                  <p:cNvGrpSpPr/>
                  <p:nvPr/>
                </p:nvGrpSpPr>
                <p:grpSpPr>
                  <a:xfrm rot="11700000" flipH="1">
                    <a:off x="-2090901" y="4889729"/>
                    <a:ext cx="460798" cy="381570"/>
                    <a:chOff x="8544413" y="5106057"/>
                    <a:chExt cx="634563" cy="525458"/>
                  </a:xfrm>
                </p:grpSpPr>
                <p:sp>
                  <p:nvSpPr>
                    <p:cNvPr id="1749" name="フリーフォーム: 図形 1748">
                      <a:extLst>
                        <a:ext uri="{FF2B5EF4-FFF2-40B4-BE49-F238E27FC236}">
                          <a16:creationId xmlns:a16="http://schemas.microsoft.com/office/drawing/2014/main" id="{054B045B-399D-48B1-9428-7934E78D8A7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48316" y="5236969"/>
                      <a:ext cx="630660" cy="394546"/>
                    </a:xfrm>
                    <a:custGeom>
                      <a:avLst/>
                      <a:gdLst>
                        <a:gd name="connsiteX0" fmla="*/ 90600 w 630660"/>
                        <a:gd name="connsiteY0" fmla="*/ 0 h 394546"/>
                        <a:gd name="connsiteX1" fmla="*/ 630660 w 630660"/>
                        <a:gd name="connsiteY1" fmla="*/ 0 h 394546"/>
                        <a:gd name="connsiteX2" fmla="*/ 630660 w 630660"/>
                        <a:gd name="connsiteY2" fmla="*/ 197273 h 394546"/>
                        <a:gd name="connsiteX3" fmla="*/ 433387 w 630660"/>
                        <a:gd name="connsiteY3" fmla="*/ 394546 h 394546"/>
                        <a:gd name="connsiteX4" fmla="*/ 287873 w 630660"/>
                        <a:gd name="connsiteY4" fmla="*/ 394545 h 394546"/>
                        <a:gd name="connsiteX5" fmla="*/ 135648 w 630660"/>
                        <a:gd name="connsiteY5" fmla="*/ 322756 h 394546"/>
                        <a:gd name="connsiteX6" fmla="*/ 120672 w 630660"/>
                        <a:gd name="connsiteY6" fmla="*/ 298072 h 394546"/>
                        <a:gd name="connsiteX7" fmla="*/ 117463 w 630660"/>
                        <a:gd name="connsiteY7" fmla="*/ 297448 h 394546"/>
                        <a:gd name="connsiteX8" fmla="*/ 93767 w 630660"/>
                        <a:gd name="connsiteY8" fmla="*/ 281712 h 394546"/>
                        <a:gd name="connsiteX9" fmla="*/ 36249 w 630660"/>
                        <a:gd name="connsiteY9" fmla="*/ 224195 h 394546"/>
                        <a:gd name="connsiteX10" fmla="*/ 33631 w 630660"/>
                        <a:gd name="connsiteY10" fmla="*/ 217875 h 394546"/>
                        <a:gd name="connsiteX11" fmla="*/ 20980 w 630660"/>
                        <a:gd name="connsiteY11" fmla="*/ 209474 h 394546"/>
                        <a:gd name="connsiteX12" fmla="*/ 20980 w 630660"/>
                        <a:gd name="connsiteY12" fmla="*/ 108170 h 394546"/>
                        <a:gd name="connsiteX13" fmla="*/ 78498 w 630660"/>
                        <a:gd name="connsiteY13" fmla="*/ 50652 h 394546"/>
                        <a:gd name="connsiteX14" fmla="*/ 90600 w 630660"/>
                        <a:gd name="connsiteY14" fmla="*/ 42616 h 394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630660" h="394546">
                          <a:moveTo>
                            <a:pt x="90600" y="0"/>
                          </a:moveTo>
                          <a:lnTo>
                            <a:pt x="630660" y="0"/>
                          </a:lnTo>
                          <a:lnTo>
                            <a:pt x="630660" y="197273"/>
                          </a:lnTo>
                          <a:cubicBezTo>
                            <a:pt x="630660" y="306224"/>
                            <a:pt x="542338" y="394546"/>
                            <a:pt x="433387" y="394546"/>
                          </a:cubicBezTo>
                          <a:lnTo>
                            <a:pt x="287873" y="394545"/>
                          </a:lnTo>
                          <a:cubicBezTo>
                            <a:pt x="226588" y="394545"/>
                            <a:pt x="171830" y="366600"/>
                            <a:pt x="135648" y="322756"/>
                          </a:cubicBezTo>
                          <a:lnTo>
                            <a:pt x="120672" y="298072"/>
                          </a:lnTo>
                          <a:lnTo>
                            <a:pt x="117463" y="297448"/>
                          </a:lnTo>
                          <a:cubicBezTo>
                            <a:pt x="108840" y="293951"/>
                            <a:pt x="100761" y="288706"/>
                            <a:pt x="93767" y="281712"/>
                          </a:cubicBezTo>
                          <a:lnTo>
                            <a:pt x="36249" y="224195"/>
                          </a:lnTo>
                          <a:lnTo>
                            <a:pt x="33631" y="217875"/>
                          </a:lnTo>
                          <a:lnTo>
                            <a:pt x="20980" y="209474"/>
                          </a:lnTo>
                          <a:cubicBezTo>
                            <a:pt x="-6994" y="181500"/>
                            <a:pt x="-6994" y="136144"/>
                            <a:pt x="20980" y="108170"/>
                          </a:cubicBezTo>
                          <a:lnTo>
                            <a:pt x="78498" y="50652"/>
                          </a:lnTo>
                          <a:lnTo>
                            <a:pt x="90600" y="4261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750" name="グループ化 1749">
                      <a:extLst>
                        <a:ext uri="{FF2B5EF4-FFF2-40B4-BE49-F238E27FC236}">
                          <a16:creationId xmlns:a16="http://schemas.microsoft.com/office/drawing/2014/main" id="{D6C6107E-F55F-417C-8D21-67C8D3D67C64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44413" y="5106057"/>
                      <a:ext cx="634563" cy="353238"/>
                      <a:chOff x="8544413" y="5106057"/>
                      <a:chExt cx="634563" cy="353238"/>
                    </a:xfrm>
                  </p:grpSpPr>
                  <p:grpSp>
                    <p:nvGrpSpPr>
                      <p:cNvPr id="1751" name="グループ化 1750">
                        <a:extLst>
                          <a:ext uri="{FF2B5EF4-FFF2-40B4-BE49-F238E27FC236}">
                            <a16:creationId xmlns:a16="http://schemas.microsoft.com/office/drawing/2014/main" id="{4CB2DA2E-EB62-4CC0-9FA5-72851DD15490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635504" y="5106057"/>
                        <a:ext cx="543472" cy="349776"/>
                        <a:chOff x="8635504" y="5106057"/>
                        <a:chExt cx="543472" cy="349776"/>
                      </a:xfrm>
                    </p:grpSpPr>
                    <p:sp>
                      <p:nvSpPr>
                        <p:cNvPr id="1753" name="四角形: 角を丸くする 1752">
                          <a:extLst>
                            <a:ext uri="{FF2B5EF4-FFF2-40B4-BE49-F238E27FC236}">
                              <a16:creationId xmlns:a16="http://schemas.microsoft.com/office/drawing/2014/main" id="{35DC9EE4-1E05-497E-85C8-7CC8A466FEF6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635504" y="5106057"/>
                          <a:ext cx="133789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754" name="四角形: 角を丸くする 1753">
                          <a:extLst>
                            <a:ext uri="{FF2B5EF4-FFF2-40B4-BE49-F238E27FC236}">
                              <a16:creationId xmlns:a16="http://schemas.microsoft.com/office/drawing/2014/main" id="{EE4EF8DE-BB55-434B-939C-C2A7333EE85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769294" y="5106057"/>
                          <a:ext cx="147146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755" name="四角形: 角を丸くする 1754">
                          <a:extLst>
                            <a:ext uri="{FF2B5EF4-FFF2-40B4-BE49-F238E27FC236}">
                              <a16:creationId xmlns:a16="http://schemas.microsoft.com/office/drawing/2014/main" id="{48B048D9-C932-49B4-B16B-C9D0C4E73C77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917018" y="5106057"/>
                          <a:ext cx="139661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756" name="四角形: 角を丸くする 1755">
                          <a:extLst>
                            <a:ext uri="{FF2B5EF4-FFF2-40B4-BE49-F238E27FC236}">
                              <a16:creationId xmlns:a16="http://schemas.microsoft.com/office/drawing/2014/main" id="{14C7FC1F-066A-47B3-B3B0-8D7E1F4080D3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9056679" y="5133861"/>
                          <a:ext cx="122297" cy="321971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solidFill>
                            <a:schemeClr val="tx1"/>
                          </a:solidFill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1752" name="四角形: 角を丸くする 1751">
                        <a:extLst>
                          <a:ext uri="{FF2B5EF4-FFF2-40B4-BE49-F238E27FC236}">
                            <a16:creationId xmlns:a16="http://schemas.microsoft.com/office/drawing/2014/main" id="{43F094AE-4BA3-4557-9D26-8DB7E653BA8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651369">
                        <a:off x="8584974" y="5254557"/>
                        <a:ext cx="164177" cy="2453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9050">
                        <a:solidFill>
                          <a:schemeClr val="tx1"/>
                        </a:solidFill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sp>
                <p:nvSpPr>
                  <p:cNvPr id="1748" name="台形 229">
                    <a:extLst>
                      <a:ext uri="{FF2B5EF4-FFF2-40B4-BE49-F238E27FC236}">
                        <a16:creationId xmlns:a16="http://schemas.microsoft.com/office/drawing/2014/main" id="{9A567720-D9AE-42FE-9359-3B9C0E558BB6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-1885801" y="4310472"/>
                    <a:ext cx="370433" cy="645955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716" name="グループ化 1715">
                <a:extLst>
                  <a:ext uri="{FF2B5EF4-FFF2-40B4-BE49-F238E27FC236}">
                    <a16:creationId xmlns:a16="http://schemas.microsoft.com/office/drawing/2014/main" id="{84C11EB3-4AAC-4501-A977-8254F1DFF650}"/>
                  </a:ext>
                </a:extLst>
              </p:cNvPr>
              <p:cNvGrpSpPr/>
              <p:nvPr/>
            </p:nvGrpSpPr>
            <p:grpSpPr>
              <a:xfrm rot="20700000">
                <a:off x="-1225013" y="5129378"/>
                <a:ext cx="493256" cy="821855"/>
                <a:chOff x="-1416419" y="5129378"/>
                <a:chExt cx="493256" cy="821855"/>
              </a:xfrm>
            </p:grpSpPr>
            <p:sp>
              <p:nvSpPr>
                <p:cNvPr id="1742" name="四角形: 角を丸くする 1741">
                  <a:extLst>
                    <a:ext uri="{FF2B5EF4-FFF2-40B4-BE49-F238E27FC236}">
                      <a16:creationId xmlns:a16="http://schemas.microsoft.com/office/drawing/2014/main" id="{0490CB58-2CBF-4F55-8F59-6B6F25DB1958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3" name="フリーフォーム: 図形 1742">
                  <a:extLst>
                    <a:ext uri="{FF2B5EF4-FFF2-40B4-BE49-F238E27FC236}">
                      <a16:creationId xmlns:a16="http://schemas.microsoft.com/office/drawing/2014/main" id="{7878A313-2547-4338-971B-666740548D65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4" name="四角形: 角を丸くする 1743">
                  <a:extLst>
                    <a:ext uri="{FF2B5EF4-FFF2-40B4-BE49-F238E27FC236}">
                      <a16:creationId xmlns:a16="http://schemas.microsoft.com/office/drawing/2014/main" id="{BDA4A788-8002-4C14-86D2-EB628E2C6178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7" name="グループ化 1716">
                <a:extLst>
                  <a:ext uri="{FF2B5EF4-FFF2-40B4-BE49-F238E27FC236}">
                    <a16:creationId xmlns:a16="http://schemas.microsoft.com/office/drawing/2014/main" id="{F51396C0-1241-45CF-85AC-04208AEEC73E}"/>
                  </a:ext>
                </a:extLst>
              </p:cNvPr>
              <p:cNvGrpSpPr/>
              <p:nvPr/>
            </p:nvGrpSpPr>
            <p:grpSpPr>
              <a:xfrm rot="900000">
                <a:off x="-1959001" y="5160426"/>
                <a:ext cx="493256" cy="798462"/>
                <a:chOff x="-1730340" y="5210655"/>
                <a:chExt cx="493256" cy="798462"/>
              </a:xfrm>
            </p:grpSpPr>
            <p:sp>
              <p:nvSpPr>
                <p:cNvPr id="1739" name="四角形: 角を丸くする 1738">
                  <a:extLst>
                    <a:ext uri="{FF2B5EF4-FFF2-40B4-BE49-F238E27FC236}">
                      <a16:creationId xmlns:a16="http://schemas.microsoft.com/office/drawing/2014/main" id="{4527A1BC-2FB0-4C62-9AE4-6DED24F7292E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0" name="フリーフォーム: 図形 1739">
                  <a:extLst>
                    <a:ext uri="{FF2B5EF4-FFF2-40B4-BE49-F238E27FC236}">
                      <a16:creationId xmlns:a16="http://schemas.microsoft.com/office/drawing/2014/main" id="{BF41CB24-D2C8-4E28-B35B-80CD976E1C42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41" name="四角形: 角を丸くする 1740">
                  <a:extLst>
                    <a:ext uri="{FF2B5EF4-FFF2-40B4-BE49-F238E27FC236}">
                      <a16:creationId xmlns:a16="http://schemas.microsoft.com/office/drawing/2014/main" id="{8DDA3004-ED95-4442-BF4C-8160B5501341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718" name="グループ化 1717">
                <a:extLst>
                  <a:ext uri="{FF2B5EF4-FFF2-40B4-BE49-F238E27FC236}">
                    <a16:creationId xmlns:a16="http://schemas.microsoft.com/office/drawing/2014/main" id="{97E127E8-0BC9-48D5-8CE7-24F5E35A04E5}"/>
                  </a:ext>
                </a:extLst>
              </p:cNvPr>
              <p:cNvGrpSpPr/>
              <p:nvPr/>
            </p:nvGrpSpPr>
            <p:grpSpPr>
              <a:xfrm>
                <a:off x="-2425836" y="1095307"/>
                <a:ext cx="2521937" cy="4412727"/>
                <a:chOff x="1460304" y="1095307"/>
                <a:chExt cx="2521937" cy="4412727"/>
              </a:xfrm>
            </p:grpSpPr>
            <p:sp>
              <p:nvSpPr>
                <p:cNvPr id="1719" name="楕円 1718">
                  <a:extLst>
                    <a:ext uri="{FF2B5EF4-FFF2-40B4-BE49-F238E27FC236}">
                      <a16:creationId xmlns:a16="http://schemas.microsoft.com/office/drawing/2014/main" id="{26B79025-9320-44A8-8E45-E0F232D90C0F}"/>
                    </a:ext>
                  </a:extLst>
                </p:cNvPr>
                <p:cNvSpPr/>
                <p:nvPr/>
              </p:nvSpPr>
              <p:spPr bwMode="auto">
                <a:xfrm>
                  <a:off x="1460304" y="1195874"/>
                  <a:ext cx="2007730" cy="20077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0" name="フリーフォーム: 図形 1719">
                  <a:extLst>
                    <a:ext uri="{FF2B5EF4-FFF2-40B4-BE49-F238E27FC236}">
                      <a16:creationId xmlns:a16="http://schemas.microsoft.com/office/drawing/2014/main" id="{3D75C48C-5181-4AAB-9B53-FCCD8BEA7CCF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1" name="楕円 1720">
                  <a:extLst>
                    <a:ext uri="{FF2B5EF4-FFF2-40B4-BE49-F238E27FC236}">
                      <a16:creationId xmlns:a16="http://schemas.microsoft.com/office/drawing/2014/main" id="{B08C363B-16E9-4DA6-8870-02665DA76D76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22" name="台形 1721">
                  <a:extLst>
                    <a:ext uri="{FF2B5EF4-FFF2-40B4-BE49-F238E27FC236}">
                      <a16:creationId xmlns:a16="http://schemas.microsoft.com/office/drawing/2014/main" id="{27A5484E-CC37-4AF3-8443-35512A19D2A9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3" name="フリーフォーム: 図形 1722">
                  <a:extLst>
                    <a:ext uri="{FF2B5EF4-FFF2-40B4-BE49-F238E27FC236}">
                      <a16:creationId xmlns:a16="http://schemas.microsoft.com/office/drawing/2014/main" id="{09B6E2F1-4388-4C43-A455-EEFAF8B72588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4" name="フリーフォーム: 図形 1723">
                  <a:extLst>
                    <a:ext uri="{FF2B5EF4-FFF2-40B4-BE49-F238E27FC236}">
                      <a16:creationId xmlns:a16="http://schemas.microsoft.com/office/drawing/2014/main" id="{A2333E30-50EB-4084-B7FA-7C065DB62204}"/>
                    </a:ext>
                  </a:extLst>
                </p:cNvPr>
                <p:cNvSpPr/>
                <p:nvPr/>
              </p:nvSpPr>
              <p:spPr bwMode="auto">
                <a:xfrm rot="20478966">
                  <a:off x="2747119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5" name="台形 229">
                  <a:extLst>
                    <a:ext uri="{FF2B5EF4-FFF2-40B4-BE49-F238E27FC236}">
                      <a16:creationId xmlns:a16="http://schemas.microsoft.com/office/drawing/2014/main" id="{2297E45F-F005-4E1B-AA55-D16C9BA1716F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2695483" y="3963713"/>
                  <a:ext cx="370433" cy="1026918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6" name="二等辺三角形 1">
                  <a:extLst>
                    <a:ext uri="{FF2B5EF4-FFF2-40B4-BE49-F238E27FC236}">
                      <a16:creationId xmlns:a16="http://schemas.microsoft.com/office/drawing/2014/main" id="{F8A38459-EC5F-40C8-9B1F-7D27EB64FF5E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27" name="フリーフォーム: 図形 1726">
                  <a:extLst>
                    <a:ext uri="{FF2B5EF4-FFF2-40B4-BE49-F238E27FC236}">
                      <a16:creationId xmlns:a16="http://schemas.microsoft.com/office/drawing/2014/main" id="{712BBD22-D05F-4424-9436-49036930822C}"/>
                    </a:ext>
                  </a:extLst>
                </p:cNvPr>
                <p:cNvSpPr/>
                <p:nvPr/>
              </p:nvSpPr>
              <p:spPr bwMode="auto">
                <a:xfrm rot="6376184" flipH="1">
                  <a:off x="2090472" y="4049130"/>
                  <a:ext cx="685127" cy="220851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  <a:gd name="connsiteX0" fmla="*/ 769589 w 769589"/>
                    <a:gd name="connsiteY0" fmla="*/ 193989 h 208357"/>
                    <a:gd name="connsiteX1" fmla="*/ 468489 w 769589"/>
                    <a:gd name="connsiteY1" fmla="*/ 193989 h 208357"/>
                    <a:gd name="connsiteX2" fmla="*/ 299 w 769589"/>
                    <a:gd name="connsiteY2" fmla="*/ 193988 h 208357"/>
                    <a:gd name="connsiteX3" fmla="*/ 540491 w 769589"/>
                    <a:gd name="connsiteY3" fmla="*/ 0 h 208357"/>
                    <a:gd name="connsiteX4" fmla="*/ 582427 w 769589"/>
                    <a:gd name="connsiteY4" fmla="*/ 98617 h 208357"/>
                    <a:gd name="connsiteX5" fmla="*/ 700240 w 769589"/>
                    <a:gd name="connsiteY5" fmla="*/ 2 h 208357"/>
                    <a:gd name="connsiteX6" fmla="*/ 769589 w 769589"/>
                    <a:gd name="connsiteY6" fmla="*/ 193989 h 208357"/>
                    <a:gd name="connsiteX0" fmla="*/ 769290 w 769290"/>
                    <a:gd name="connsiteY0" fmla="*/ 193989 h 193989"/>
                    <a:gd name="connsiteX1" fmla="*/ 0 w 769290"/>
                    <a:gd name="connsiteY1" fmla="*/ 193988 h 193989"/>
                    <a:gd name="connsiteX2" fmla="*/ 540192 w 769290"/>
                    <a:gd name="connsiteY2" fmla="*/ 0 h 193989"/>
                    <a:gd name="connsiteX3" fmla="*/ 582128 w 769290"/>
                    <a:gd name="connsiteY3" fmla="*/ 98617 h 193989"/>
                    <a:gd name="connsiteX4" fmla="*/ 699941 w 769290"/>
                    <a:gd name="connsiteY4" fmla="*/ 2 h 193989"/>
                    <a:gd name="connsiteX5" fmla="*/ 769290 w 769290"/>
                    <a:gd name="connsiteY5" fmla="*/ 193989 h 193989"/>
                    <a:gd name="connsiteX0" fmla="*/ 761458 w 761458"/>
                    <a:gd name="connsiteY0" fmla="*/ 193989 h 220851"/>
                    <a:gd name="connsiteX1" fmla="*/ 0 w 761458"/>
                    <a:gd name="connsiteY1" fmla="*/ 220851 h 220851"/>
                    <a:gd name="connsiteX2" fmla="*/ 532360 w 761458"/>
                    <a:gd name="connsiteY2" fmla="*/ 0 h 220851"/>
                    <a:gd name="connsiteX3" fmla="*/ 574296 w 761458"/>
                    <a:gd name="connsiteY3" fmla="*/ 98617 h 220851"/>
                    <a:gd name="connsiteX4" fmla="*/ 692109 w 761458"/>
                    <a:gd name="connsiteY4" fmla="*/ 2 h 220851"/>
                    <a:gd name="connsiteX5" fmla="*/ 761458 w 761458"/>
                    <a:gd name="connsiteY5" fmla="*/ 193989 h 22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458" h="220851">
                      <a:moveTo>
                        <a:pt x="761458" y="193989"/>
                      </a:moveTo>
                      <a:lnTo>
                        <a:pt x="0" y="220851"/>
                      </a:lnTo>
                      <a:lnTo>
                        <a:pt x="532360" y="0"/>
                      </a:lnTo>
                      <a:lnTo>
                        <a:pt x="574296" y="98617"/>
                      </a:lnTo>
                      <a:lnTo>
                        <a:pt x="692109" y="2"/>
                      </a:lnTo>
                      <a:lnTo>
                        <a:pt x="761458" y="193989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728" name="グループ化 1727">
                  <a:extLst>
                    <a:ext uri="{FF2B5EF4-FFF2-40B4-BE49-F238E27FC236}">
                      <a16:creationId xmlns:a16="http://schemas.microsoft.com/office/drawing/2014/main" id="{95E8A371-4BB4-4274-820E-E2D0AE1DB3E1}"/>
                    </a:ext>
                  </a:extLst>
                </p:cNvPr>
                <p:cNvGrpSpPr/>
                <p:nvPr/>
              </p:nvGrpSpPr>
              <p:grpSpPr>
                <a:xfrm rot="869684">
                  <a:off x="2290437" y="3927849"/>
                  <a:ext cx="172520" cy="335557"/>
                  <a:chOff x="4769868" y="3927849"/>
                  <a:chExt cx="230223" cy="335557"/>
                </a:xfrm>
              </p:grpSpPr>
              <p:sp>
                <p:nvSpPr>
                  <p:cNvPr id="1736" name="フリーフォーム: 図形 1735">
                    <a:extLst>
                      <a:ext uri="{FF2B5EF4-FFF2-40B4-BE49-F238E27FC236}">
                        <a16:creationId xmlns:a16="http://schemas.microsoft.com/office/drawing/2014/main" id="{836DDFB3-F3B1-4C0B-A73C-77362400BAE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04260" y="4001795"/>
                    <a:ext cx="141211" cy="261611"/>
                  </a:xfrm>
                  <a:custGeom>
                    <a:avLst/>
                    <a:gdLst>
                      <a:gd name="connsiteX0" fmla="*/ 188379 w 369092"/>
                      <a:gd name="connsiteY0" fmla="*/ 64 h 234126"/>
                      <a:gd name="connsiteX1" fmla="*/ 368834 w 369092"/>
                      <a:gd name="connsiteY1" fmla="*/ 145260 h 234126"/>
                      <a:gd name="connsiteX2" fmla="*/ 223896 w 369092"/>
                      <a:gd name="connsiteY2" fmla="*/ 228940 h 234126"/>
                      <a:gd name="connsiteX3" fmla="*/ 188379 w 369092"/>
                      <a:gd name="connsiteY3" fmla="*/ 64 h 234126"/>
                      <a:gd name="connsiteX4" fmla="*/ 180831 w 369092"/>
                      <a:gd name="connsiteY4" fmla="*/ 0 h 234126"/>
                      <a:gd name="connsiteX5" fmla="*/ 145315 w 369092"/>
                      <a:gd name="connsiteY5" fmla="*/ 228876 h 234126"/>
                      <a:gd name="connsiteX6" fmla="*/ 376 w 369092"/>
                      <a:gd name="connsiteY6" fmla="*/ 145196 h 234126"/>
                      <a:gd name="connsiteX7" fmla="*/ 180831 w 369092"/>
                      <a:gd name="connsiteY7" fmla="*/ 0 h 234126"/>
                      <a:gd name="connsiteX0" fmla="*/ 43063 w 223776"/>
                      <a:gd name="connsiteY0" fmla="*/ 64 h 234126"/>
                      <a:gd name="connsiteX1" fmla="*/ 223518 w 223776"/>
                      <a:gd name="connsiteY1" fmla="*/ 145260 h 234126"/>
                      <a:gd name="connsiteX2" fmla="*/ 78580 w 223776"/>
                      <a:gd name="connsiteY2" fmla="*/ 228940 h 234126"/>
                      <a:gd name="connsiteX3" fmla="*/ 43063 w 223776"/>
                      <a:gd name="connsiteY3" fmla="*/ 64 h 234126"/>
                      <a:gd name="connsiteX4" fmla="*/ 35515 w 223776"/>
                      <a:gd name="connsiteY4" fmla="*/ 0 h 234126"/>
                      <a:gd name="connsiteX5" fmla="*/ -1 w 223776"/>
                      <a:gd name="connsiteY5" fmla="*/ 228876 h 234126"/>
                      <a:gd name="connsiteX6" fmla="*/ 35515 w 223776"/>
                      <a:gd name="connsiteY6" fmla="*/ 0 h 234126"/>
                      <a:gd name="connsiteX0" fmla="*/ 0 w 180713"/>
                      <a:gd name="connsiteY0" fmla="*/ 0 h 234062"/>
                      <a:gd name="connsiteX1" fmla="*/ 180455 w 180713"/>
                      <a:gd name="connsiteY1" fmla="*/ 145196 h 234062"/>
                      <a:gd name="connsiteX2" fmla="*/ 35517 w 180713"/>
                      <a:gd name="connsiteY2" fmla="*/ 228876 h 234062"/>
                      <a:gd name="connsiteX3" fmla="*/ 0 w 180713"/>
                      <a:gd name="connsiteY3" fmla="*/ 0 h 234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13" h="234062">
                        <a:moveTo>
                          <a:pt x="0" y="0"/>
                        </a:moveTo>
                        <a:cubicBezTo>
                          <a:pt x="60152" y="48399"/>
                          <a:pt x="173793" y="109908"/>
                          <a:pt x="180455" y="145196"/>
                        </a:cubicBezTo>
                        <a:cubicBezTo>
                          <a:pt x="187116" y="180482"/>
                          <a:pt x="63115" y="254187"/>
                          <a:pt x="35517" y="228876"/>
                        </a:cubicBezTo>
                        <a:cubicBezTo>
                          <a:pt x="7919" y="203565"/>
                          <a:pt x="11839" y="7629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7" name="フリーフォーム: 図形 1736">
                    <a:extLst>
                      <a:ext uri="{FF2B5EF4-FFF2-40B4-BE49-F238E27FC236}">
                        <a16:creationId xmlns:a16="http://schemas.microsoft.com/office/drawing/2014/main" id="{303ECC3D-B6E8-42BF-8E28-39FAF15B0FBC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4818782" y="3927053"/>
                    <a:ext cx="180513" cy="182105"/>
                  </a:xfrm>
                  <a:custGeom>
                    <a:avLst/>
                    <a:gdLst>
                      <a:gd name="connsiteX0" fmla="*/ 1470 w 180513"/>
                      <a:gd name="connsiteY0" fmla="*/ 155998 h 182105"/>
                      <a:gd name="connsiteX1" fmla="*/ 179177 w 180513"/>
                      <a:gd name="connsiteY1" fmla="*/ 155998 h 182105"/>
                      <a:gd name="connsiteX2" fmla="*/ 164120 w 180513"/>
                      <a:gd name="connsiteY2" fmla="*/ 90949 h 182105"/>
                      <a:gd name="connsiteX3" fmla="*/ 118819 w 180513"/>
                      <a:gd name="connsiteY3" fmla="*/ 0 h 182105"/>
                      <a:gd name="connsiteX4" fmla="*/ 61863 w 180513"/>
                      <a:gd name="connsiteY4" fmla="*/ 0 h 182105"/>
                      <a:gd name="connsiteX5" fmla="*/ 16233 w 180513"/>
                      <a:gd name="connsiteY5" fmla="*/ 91753 h 182105"/>
                      <a:gd name="connsiteX6" fmla="*/ 1470 w 180513"/>
                      <a:gd name="connsiteY6" fmla="*/ 155998 h 182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0513" h="182105">
                        <a:moveTo>
                          <a:pt x="1470" y="155998"/>
                        </a:moveTo>
                        <a:cubicBezTo>
                          <a:pt x="14078" y="189888"/>
                          <a:pt x="167236" y="191717"/>
                          <a:pt x="179177" y="155998"/>
                        </a:cubicBezTo>
                        <a:cubicBezTo>
                          <a:pt x="183654" y="142604"/>
                          <a:pt x="176444" y="119008"/>
                          <a:pt x="164120" y="90949"/>
                        </a:cubicBezTo>
                        <a:lnTo>
                          <a:pt x="118819" y="0"/>
                        </a:lnTo>
                        <a:lnTo>
                          <a:pt x="61863" y="0"/>
                        </a:lnTo>
                        <a:lnTo>
                          <a:pt x="16233" y="91753"/>
                        </a:lnTo>
                        <a:cubicBezTo>
                          <a:pt x="3890" y="119866"/>
                          <a:pt x="-3259" y="143290"/>
                          <a:pt x="1470" y="1559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738" name="四角形: 角を丸くする 1737">
                    <a:extLst>
                      <a:ext uri="{FF2B5EF4-FFF2-40B4-BE49-F238E27FC236}">
                        <a16:creationId xmlns:a16="http://schemas.microsoft.com/office/drawing/2014/main" id="{000E04F9-1D39-4AFE-9AD7-57C71D4490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9868" y="3962927"/>
                    <a:ext cx="83248" cy="113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29" name="フリーフォーム: 図形 1728">
                  <a:extLst>
                    <a:ext uri="{FF2B5EF4-FFF2-40B4-BE49-F238E27FC236}">
                      <a16:creationId xmlns:a16="http://schemas.microsoft.com/office/drawing/2014/main" id="{6AB3C0F8-3CEC-418E-BB7C-E6004FFE0ED7}"/>
                    </a:ext>
                  </a:extLst>
                </p:cNvPr>
                <p:cNvSpPr/>
                <p:nvPr/>
              </p:nvSpPr>
              <p:spPr bwMode="auto">
                <a:xfrm>
                  <a:off x="2332168" y="1150627"/>
                  <a:ext cx="1650073" cy="3298831"/>
                </a:xfrm>
                <a:custGeom>
                  <a:avLst/>
                  <a:gdLst>
                    <a:gd name="connsiteX0" fmla="*/ 346884 w 1650073"/>
                    <a:gd name="connsiteY0" fmla="*/ 0 h 3298831"/>
                    <a:gd name="connsiteX1" fmla="*/ 1650073 w 1650073"/>
                    <a:gd name="connsiteY1" fmla="*/ 1292287 h 3298831"/>
                    <a:gd name="connsiteX2" fmla="*/ 1623597 w 1650073"/>
                    <a:gd name="connsiteY2" fmla="*/ 1552728 h 3298831"/>
                    <a:gd name="connsiteX3" fmla="*/ 1617786 w 1650073"/>
                    <a:gd name="connsiteY3" fmla="*/ 1575139 h 3298831"/>
                    <a:gd name="connsiteX4" fmla="*/ 1623597 w 1650073"/>
                    <a:gd name="connsiteY4" fmla="*/ 1601862 h 3298831"/>
                    <a:gd name="connsiteX5" fmla="*/ 1650073 w 1650073"/>
                    <a:gd name="connsiteY5" fmla="*/ 1912415 h 3298831"/>
                    <a:gd name="connsiteX6" fmla="*/ 873064 w 1650073"/>
                    <a:gd name="connsiteY6" fmla="*/ 3203315 h 3298831"/>
                    <a:gd name="connsiteX7" fmla="*/ 690266 w 1650073"/>
                    <a:gd name="connsiteY7" fmla="*/ 3298831 h 3298831"/>
                    <a:gd name="connsiteX8" fmla="*/ 690756 w 1650073"/>
                    <a:gd name="connsiteY8" fmla="*/ 3295834 h 3298831"/>
                    <a:gd name="connsiteX9" fmla="*/ 744016 w 1650073"/>
                    <a:gd name="connsiteY9" fmla="*/ 2507428 h 3298831"/>
                    <a:gd name="connsiteX10" fmla="*/ 20482 w 1650073"/>
                    <a:gd name="connsiteY10" fmla="*/ 64512 h 3298831"/>
                    <a:gd name="connsiteX11" fmla="*/ 0 w 1650073"/>
                    <a:gd name="connsiteY11" fmla="*/ 47735 h 3298831"/>
                    <a:gd name="connsiteX12" fmla="*/ 84246 w 1650073"/>
                    <a:gd name="connsiteY12" fmla="*/ 26255 h 3298831"/>
                    <a:gd name="connsiteX13" fmla="*/ 346884 w 1650073"/>
                    <a:gd name="connsiteY13" fmla="*/ 0 h 3298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0073" h="3298831">
                      <a:moveTo>
                        <a:pt x="346884" y="0"/>
                      </a:moveTo>
                      <a:cubicBezTo>
                        <a:pt x="1066615" y="0"/>
                        <a:pt x="1650073" y="578577"/>
                        <a:pt x="1650073" y="1292287"/>
                      </a:cubicBezTo>
                      <a:cubicBezTo>
                        <a:pt x="1650073" y="1381501"/>
                        <a:pt x="1640957" y="1468603"/>
                        <a:pt x="1623597" y="1552728"/>
                      </a:cubicBezTo>
                      <a:lnTo>
                        <a:pt x="1617786" y="1575139"/>
                      </a:lnTo>
                      <a:lnTo>
                        <a:pt x="1623597" y="1601862"/>
                      </a:lnTo>
                      <a:cubicBezTo>
                        <a:pt x="1640957" y="1702173"/>
                        <a:pt x="1650073" y="1806035"/>
                        <a:pt x="1650073" y="1912415"/>
                      </a:cubicBezTo>
                      <a:cubicBezTo>
                        <a:pt x="1650073" y="2550694"/>
                        <a:pt x="1347104" y="2926404"/>
                        <a:pt x="873064" y="3203315"/>
                      </a:cubicBezTo>
                      <a:lnTo>
                        <a:pt x="690266" y="3298831"/>
                      </a:lnTo>
                      <a:lnTo>
                        <a:pt x="690756" y="3295834"/>
                      </a:lnTo>
                      <a:cubicBezTo>
                        <a:pt x="725370" y="3046777"/>
                        <a:pt x="744016" y="2781976"/>
                        <a:pt x="744016" y="2507428"/>
                      </a:cubicBezTo>
                      <a:cubicBezTo>
                        <a:pt x="744016" y="1409238"/>
                        <a:pt x="445672" y="466996"/>
                        <a:pt x="20482" y="64512"/>
                      </a:cubicBezTo>
                      <a:lnTo>
                        <a:pt x="0" y="47735"/>
                      </a:lnTo>
                      <a:lnTo>
                        <a:pt x="84246" y="26255"/>
                      </a:lnTo>
                      <a:cubicBezTo>
                        <a:pt x="169080" y="9040"/>
                        <a:pt x="256917" y="0"/>
                        <a:pt x="34688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0" name="フリーフォーム: 図形 1729">
                  <a:extLst>
                    <a:ext uri="{FF2B5EF4-FFF2-40B4-BE49-F238E27FC236}">
                      <a16:creationId xmlns:a16="http://schemas.microsoft.com/office/drawing/2014/main" id="{A2F6529C-7DF8-4385-89C9-66BE974B6FE9}"/>
                    </a:ext>
                  </a:extLst>
                </p:cNvPr>
                <p:cNvSpPr/>
                <p:nvPr/>
              </p:nvSpPr>
              <p:spPr bwMode="auto">
                <a:xfrm rot="2700000">
                  <a:off x="1774571" y="1497604"/>
                  <a:ext cx="1800935" cy="996342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1" name="フリーフォーム: 図形 1730">
                  <a:extLst>
                    <a:ext uri="{FF2B5EF4-FFF2-40B4-BE49-F238E27FC236}">
                      <a16:creationId xmlns:a16="http://schemas.microsoft.com/office/drawing/2014/main" id="{FD858696-71F6-458A-AEA4-EF0575B832EF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2" name="フリーフォーム: 図形 1731">
                  <a:extLst>
                    <a:ext uri="{FF2B5EF4-FFF2-40B4-BE49-F238E27FC236}">
                      <a16:creationId xmlns:a16="http://schemas.microsoft.com/office/drawing/2014/main" id="{0CBEE638-5B0D-4193-A313-4E6DC1FEB2B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3" name="月 1732">
                  <a:extLst>
                    <a:ext uri="{FF2B5EF4-FFF2-40B4-BE49-F238E27FC236}">
                      <a16:creationId xmlns:a16="http://schemas.microsoft.com/office/drawing/2014/main" id="{BEC7D62C-FAE1-499A-86CC-B47D00F77889}"/>
                    </a:ext>
                  </a:extLst>
                </p:cNvPr>
                <p:cNvSpPr/>
                <p:nvPr/>
              </p:nvSpPr>
              <p:spPr bwMode="auto">
                <a:xfrm flipH="1">
                  <a:off x="2540758" y="2072080"/>
                  <a:ext cx="383794" cy="157517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734" name="月 1733">
                  <a:extLst>
                    <a:ext uri="{FF2B5EF4-FFF2-40B4-BE49-F238E27FC236}">
                      <a16:creationId xmlns:a16="http://schemas.microsoft.com/office/drawing/2014/main" id="{A58FA24C-865E-4D4A-8580-DB1554F3A27D}"/>
                    </a:ext>
                  </a:extLst>
                </p:cNvPr>
                <p:cNvSpPr/>
                <p:nvPr/>
              </p:nvSpPr>
              <p:spPr bwMode="auto">
                <a:xfrm rot="5400000">
                  <a:off x="1754376" y="2094889"/>
                  <a:ext cx="126936" cy="6186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35" name="フリーフォーム: 図形 1734">
                  <a:extLst>
                    <a:ext uri="{FF2B5EF4-FFF2-40B4-BE49-F238E27FC236}">
                      <a16:creationId xmlns:a16="http://schemas.microsoft.com/office/drawing/2014/main" id="{63A31FA0-DD62-4910-8A22-B5A95D77D99A}"/>
                    </a:ext>
                  </a:extLst>
                </p:cNvPr>
                <p:cNvSpPr/>
                <p:nvPr/>
              </p:nvSpPr>
              <p:spPr bwMode="auto">
                <a:xfrm rot="16200000">
                  <a:off x="1984147" y="3238658"/>
                  <a:ext cx="126936" cy="330042"/>
                </a:xfrm>
                <a:custGeom>
                  <a:avLst/>
                  <a:gdLst>
                    <a:gd name="connsiteX0" fmla="*/ 126936 w 126936"/>
                    <a:gd name="connsiteY0" fmla="*/ 504200 h 504200"/>
                    <a:gd name="connsiteX1" fmla="*/ 0 w 126936"/>
                    <a:gd name="connsiteY1" fmla="*/ 95573 h 504200"/>
                    <a:gd name="connsiteX2" fmla="*/ 3672 w 126936"/>
                    <a:gd name="connsiteY2" fmla="*/ 37021 h 504200"/>
                    <a:gd name="connsiteX3" fmla="*/ 14148 w 126936"/>
                    <a:gd name="connsiteY3" fmla="*/ 23012 h 504200"/>
                    <a:gd name="connsiteX4" fmla="*/ 35063 w 126936"/>
                    <a:gd name="connsiteY4" fmla="*/ 0 h 504200"/>
                    <a:gd name="connsiteX5" fmla="*/ 30129 w 126936"/>
                    <a:gd name="connsiteY5" fmla="*/ 95573 h 504200"/>
                    <a:gd name="connsiteX6" fmla="*/ 126936 w 126936"/>
                    <a:gd name="connsiteY6" fmla="*/ 504200 h 504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6936" h="504200">
                      <a:moveTo>
                        <a:pt x="126936" y="504200"/>
                      </a:moveTo>
                      <a:cubicBezTo>
                        <a:pt x="56831" y="504200"/>
                        <a:pt x="0" y="321251"/>
                        <a:pt x="0" y="95573"/>
                      </a:cubicBezTo>
                      <a:lnTo>
                        <a:pt x="3672" y="37021"/>
                      </a:lnTo>
                      <a:lnTo>
                        <a:pt x="14148" y="23012"/>
                      </a:lnTo>
                      <a:lnTo>
                        <a:pt x="35063" y="0"/>
                      </a:lnTo>
                      <a:lnTo>
                        <a:pt x="30129" y="95573"/>
                      </a:lnTo>
                      <a:cubicBezTo>
                        <a:pt x="30129" y="286420"/>
                        <a:pt x="69763" y="453716"/>
                        <a:pt x="126936" y="50420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699" name="グループ化 1698">
              <a:extLst>
                <a:ext uri="{FF2B5EF4-FFF2-40B4-BE49-F238E27FC236}">
                  <a16:creationId xmlns:a16="http://schemas.microsoft.com/office/drawing/2014/main" id="{3C4BD83C-B2FF-4F44-B805-FB4ADF776C58}"/>
                </a:ext>
              </a:extLst>
            </p:cNvPr>
            <p:cNvGrpSpPr/>
            <p:nvPr/>
          </p:nvGrpSpPr>
          <p:grpSpPr>
            <a:xfrm>
              <a:off x="-1459357" y="-2500443"/>
              <a:ext cx="947992" cy="2177425"/>
              <a:chOff x="-2538077" y="-2548778"/>
              <a:chExt cx="947992" cy="2177425"/>
            </a:xfrm>
          </p:grpSpPr>
          <p:grpSp>
            <p:nvGrpSpPr>
              <p:cNvPr id="1705" name="グループ化 1704">
                <a:extLst>
                  <a:ext uri="{FF2B5EF4-FFF2-40B4-BE49-F238E27FC236}">
                    <a16:creationId xmlns:a16="http://schemas.microsoft.com/office/drawing/2014/main" id="{D5B6872A-D590-42DA-840A-61422CE208CF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1711" name="四角形: 角を丸くする 1710">
                  <a:extLst>
                    <a:ext uri="{FF2B5EF4-FFF2-40B4-BE49-F238E27FC236}">
                      <a16:creationId xmlns:a16="http://schemas.microsoft.com/office/drawing/2014/main" id="{AE9597B5-CAF7-4C12-8BCF-407F97928C72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2" name="四角形: 角を丸くする 1711">
                  <a:extLst>
                    <a:ext uri="{FF2B5EF4-FFF2-40B4-BE49-F238E27FC236}">
                      <a16:creationId xmlns:a16="http://schemas.microsoft.com/office/drawing/2014/main" id="{C899CE6B-4245-47E5-8DEA-0C201F9373F8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3" name="四角形: 角を丸くする 1712">
                  <a:extLst>
                    <a:ext uri="{FF2B5EF4-FFF2-40B4-BE49-F238E27FC236}">
                      <a16:creationId xmlns:a16="http://schemas.microsoft.com/office/drawing/2014/main" id="{AA2A2531-0E67-4673-8274-F803C9A09F7A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4" name="四角形: 角を丸くする 1713">
                  <a:extLst>
                    <a:ext uri="{FF2B5EF4-FFF2-40B4-BE49-F238E27FC236}">
                      <a16:creationId xmlns:a16="http://schemas.microsoft.com/office/drawing/2014/main" id="{A66E10E1-783F-4133-9E3D-1BB57EE30D57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706" name="月 1705">
                <a:extLst>
                  <a:ext uri="{FF2B5EF4-FFF2-40B4-BE49-F238E27FC236}">
                    <a16:creationId xmlns:a16="http://schemas.microsoft.com/office/drawing/2014/main" id="{71DE2892-FB8F-4C59-A3C8-0F9A2299BF83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707" name="グループ化 1706">
                <a:extLst>
                  <a:ext uri="{FF2B5EF4-FFF2-40B4-BE49-F238E27FC236}">
                    <a16:creationId xmlns:a16="http://schemas.microsoft.com/office/drawing/2014/main" id="{035F2A85-11AF-4B4D-ACB2-9E19D172E482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1708" name="楕円 1707">
                  <a:extLst>
                    <a:ext uri="{FF2B5EF4-FFF2-40B4-BE49-F238E27FC236}">
                      <a16:creationId xmlns:a16="http://schemas.microsoft.com/office/drawing/2014/main" id="{5E3E28FF-1997-47E2-BC4E-3DF49F751148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09" name="楕円 1708">
                  <a:extLst>
                    <a:ext uri="{FF2B5EF4-FFF2-40B4-BE49-F238E27FC236}">
                      <a16:creationId xmlns:a16="http://schemas.microsoft.com/office/drawing/2014/main" id="{71D5E699-4723-4C82-8F61-EB1E9DF8AA7C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710" name="テキスト ボックス 1709">
                  <a:extLst>
                    <a:ext uri="{FF2B5EF4-FFF2-40B4-BE49-F238E27FC236}">
                      <a16:creationId xmlns:a16="http://schemas.microsoft.com/office/drawing/2014/main" id="{552D11DF-CC51-450A-A8CF-C916976FC398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sp>
          <p:nvSpPr>
            <p:cNvPr id="1700" name="フリーフォーム: 図形 1699">
              <a:extLst>
                <a:ext uri="{FF2B5EF4-FFF2-40B4-BE49-F238E27FC236}">
                  <a16:creationId xmlns:a16="http://schemas.microsoft.com/office/drawing/2014/main" id="{4C951910-6878-4D29-ACB6-F33F959E86C9}"/>
                </a:ext>
              </a:extLst>
            </p:cNvPr>
            <p:cNvSpPr/>
            <p:nvPr/>
          </p:nvSpPr>
          <p:spPr bwMode="auto">
            <a:xfrm rot="16200000">
              <a:off x="-2167751" y="-1129031"/>
              <a:ext cx="154477" cy="479130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01" name="グループ化 1700">
              <a:extLst>
                <a:ext uri="{FF2B5EF4-FFF2-40B4-BE49-F238E27FC236}">
                  <a16:creationId xmlns:a16="http://schemas.microsoft.com/office/drawing/2014/main" id="{128E78E4-81D9-48EB-8D93-B0AC3F0D5F35}"/>
                </a:ext>
              </a:extLst>
            </p:cNvPr>
            <p:cNvGrpSpPr/>
            <p:nvPr/>
          </p:nvGrpSpPr>
          <p:grpSpPr>
            <a:xfrm>
              <a:off x="-2818560" y="-2605858"/>
              <a:ext cx="1236942" cy="962964"/>
              <a:chOff x="-3348509" y="-2595409"/>
              <a:chExt cx="1236942" cy="962964"/>
            </a:xfrm>
          </p:grpSpPr>
          <p:sp>
            <p:nvSpPr>
              <p:cNvPr id="1702" name="テキスト ボックス 1701">
                <a:extLst>
                  <a:ext uri="{FF2B5EF4-FFF2-40B4-BE49-F238E27FC236}">
                    <a16:creationId xmlns:a16="http://schemas.microsoft.com/office/drawing/2014/main" id="{BCB62991-AD3E-4A50-8B3B-B69061A280A6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1703" name="テキスト ボックス 1702">
                <a:extLst>
                  <a:ext uri="{FF2B5EF4-FFF2-40B4-BE49-F238E27FC236}">
                    <a16:creationId xmlns:a16="http://schemas.microsoft.com/office/drawing/2014/main" id="{FEFD34AA-442D-4B37-8CF2-F90938C17B64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1704" name="テキスト ボックス 1703">
                <a:extLst>
                  <a:ext uri="{FF2B5EF4-FFF2-40B4-BE49-F238E27FC236}">
                    <a16:creationId xmlns:a16="http://schemas.microsoft.com/office/drawing/2014/main" id="{0CB0E1E4-9495-4F40-9D25-4731A85C8E6B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768" name="グループ化 1767">
            <a:extLst>
              <a:ext uri="{FF2B5EF4-FFF2-40B4-BE49-F238E27FC236}">
                <a16:creationId xmlns:a16="http://schemas.microsoft.com/office/drawing/2014/main" id="{98114001-DB9C-4E8A-B68B-D66763704553}"/>
              </a:ext>
            </a:extLst>
          </p:cNvPr>
          <p:cNvGrpSpPr>
            <a:grpSpLocks noChangeAspect="1"/>
          </p:cNvGrpSpPr>
          <p:nvPr/>
        </p:nvGrpSpPr>
        <p:grpSpPr>
          <a:xfrm>
            <a:off x="6294533" y="4551027"/>
            <a:ext cx="1150504" cy="1777467"/>
            <a:chOff x="6437013" y="2705793"/>
            <a:chExt cx="3287153" cy="5078476"/>
          </a:xfrm>
        </p:grpSpPr>
        <p:sp>
          <p:nvSpPr>
            <p:cNvPr id="1769" name="フリーフォーム: 図形 1768">
              <a:extLst>
                <a:ext uri="{FF2B5EF4-FFF2-40B4-BE49-F238E27FC236}">
                  <a16:creationId xmlns:a16="http://schemas.microsoft.com/office/drawing/2014/main" id="{86A50892-BD63-4368-871B-74CD8EB99405}"/>
                </a:ext>
              </a:extLst>
            </p:cNvPr>
            <p:cNvSpPr/>
            <p:nvPr/>
          </p:nvSpPr>
          <p:spPr bwMode="auto">
            <a:xfrm>
              <a:off x="6841266" y="282794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0" name="台形 1769">
              <a:extLst>
                <a:ext uri="{FF2B5EF4-FFF2-40B4-BE49-F238E27FC236}">
                  <a16:creationId xmlns:a16="http://schemas.microsoft.com/office/drawing/2014/main" id="{2D74D546-C8F8-446C-A283-4271210F333C}"/>
                </a:ext>
              </a:extLst>
            </p:cNvPr>
            <p:cNvSpPr/>
            <p:nvPr/>
          </p:nvSpPr>
          <p:spPr bwMode="auto">
            <a:xfrm rot="12936839">
              <a:off x="7552965" y="5682795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71" name="グループ化 1770">
              <a:extLst>
                <a:ext uri="{FF2B5EF4-FFF2-40B4-BE49-F238E27FC236}">
                  <a16:creationId xmlns:a16="http://schemas.microsoft.com/office/drawing/2014/main" id="{E3C1B769-5533-4AB4-AB26-A0B9D5F23A7A}"/>
                </a:ext>
              </a:extLst>
            </p:cNvPr>
            <p:cNvGrpSpPr/>
            <p:nvPr/>
          </p:nvGrpSpPr>
          <p:grpSpPr>
            <a:xfrm>
              <a:off x="7558503" y="6841655"/>
              <a:ext cx="1160810" cy="942614"/>
              <a:chOff x="15005426" y="10892575"/>
              <a:chExt cx="1160810" cy="942614"/>
            </a:xfrm>
          </p:grpSpPr>
          <p:sp>
            <p:nvSpPr>
              <p:cNvPr id="1835" name="四角形: 角を丸くする 1834">
                <a:extLst>
                  <a:ext uri="{FF2B5EF4-FFF2-40B4-BE49-F238E27FC236}">
                    <a16:creationId xmlns:a16="http://schemas.microsoft.com/office/drawing/2014/main" id="{73D3435E-5116-45A0-B14E-FF5C0AADB834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6" name="四角形: 角を丸くする 1835">
                <a:extLst>
                  <a:ext uri="{FF2B5EF4-FFF2-40B4-BE49-F238E27FC236}">
                    <a16:creationId xmlns:a16="http://schemas.microsoft.com/office/drawing/2014/main" id="{79360898-11E9-4A37-9ECB-080FEC0006C3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7" name="四角形: 角を丸くする 1836">
                <a:extLst>
                  <a:ext uri="{FF2B5EF4-FFF2-40B4-BE49-F238E27FC236}">
                    <a16:creationId xmlns:a16="http://schemas.microsoft.com/office/drawing/2014/main" id="{961A6DB1-7571-4E26-AA52-2DD246505F69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8" name="四角形: 角を丸くする 1837">
                <a:extLst>
                  <a:ext uri="{FF2B5EF4-FFF2-40B4-BE49-F238E27FC236}">
                    <a16:creationId xmlns:a16="http://schemas.microsoft.com/office/drawing/2014/main" id="{839D408E-D9D9-4693-A404-CD31F14B3737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9" name="フリーフォーム: 図形 1838">
                <a:extLst>
                  <a:ext uri="{FF2B5EF4-FFF2-40B4-BE49-F238E27FC236}">
                    <a16:creationId xmlns:a16="http://schemas.microsoft.com/office/drawing/2014/main" id="{0BB02B1C-416F-4435-B4DC-C7B8A35C24BD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0" name="四角形: 角を丸くする 1839">
                <a:extLst>
                  <a:ext uri="{FF2B5EF4-FFF2-40B4-BE49-F238E27FC236}">
                    <a16:creationId xmlns:a16="http://schemas.microsoft.com/office/drawing/2014/main" id="{4888C0E3-E7EC-4797-9FE7-34AC547F270D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72" name="楕円 1771">
              <a:extLst>
                <a:ext uri="{FF2B5EF4-FFF2-40B4-BE49-F238E27FC236}">
                  <a16:creationId xmlns:a16="http://schemas.microsoft.com/office/drawing/2014/main" id="{D19ACCA3-096A-4799-8885-407DB9C786FF}"/>
                </a:ext>
              </a:extLst>
            </p:cNvPr>
            <p:cNvSpPr/>
            <p:nvPr/>
          </p:nvSpPr>
          <p:spPr bwMode="auto">
            <a:xfrm rot="20700000">
              <a:off x="6821547" y="4152003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3" name="台形 1772">
              <a:extLst>
                <a:ext uri="{FF2B5EF4-FFF2-40B4-BE49-F238E27FC236}">
                  <a16:creationId xmlns:a16="http://schemas.microsoft.com/office/drawing/2014/main" id="{FCC2E86C-09EE-4212-A2B3-E863F69E50CF}"/>
                </a:ext>
              </a:extLst>
            </p:cNvPr>
            <p:cNvSpPr/>
            <p:nvPr/>
          </p:nvSpPr>
          <p:spPr bwMode="auto">
            <a:xfrm rot="10800000" flipV="1">
              <a:off x="7649822" y="6359135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4" name="フリーフォーム: 図形 1773">
              <a:extLst>
                <a:ext uri="{FF2B5EF4-FFF2-40B4-BE49-F238E27FC236}">
                  <a16:creationId xmlns:a16="http://schemas.microsoft.com/office/drawing/2014/main" id="{DAF0130E-59F0-4361-99CB-B8D8D85CC542}"/>
                </a:ext>
              </a:extLst>
            </p:cNvPr>
            <p:cNvSpPr/>
            <p:nvPr/>
          </p:nvSpPr>
          <p:spPr bwMode="auto">
            <a:xfrm>
              <a:off x="7672308" y="5485904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775" name="フリーフォーム: 図形 1774">
              <a:extLst>
                <a:ext uri="{FF2B5EF4-FFF2-40B4-BE49-F238E27FC236}">
                  <a16:creationId xmlns:a16="http://schemas.microsoft.com/office/drawing/2014/main" id="{07AEF5B0-32CA-45A1-B7F1-62DAF30D4382}"/>
                </a:ext>
              </a:extLst>
            </p:cNvPr>
            <p:cNvSpPr/>
            <p:nvPr/>
          </p:nvSpPr>
          <p:spPr bwMode="auto">
            <a:xfrm>
              <a:off x="7953564" y="5130304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6" name="楕円 1775">
              <a:extLst>
                <a:ext uri="{FF2B5EF4-FFF2-40B4-BE49-F238E27FC236}">
                  <a16:creationId xmlns:a16="http://schemas.microsoft.com/office/drawing/2014/main" id="{31A54610-6300-43D5-BF1E-5433E5753540}"/>
                </a:ext>
              </a:extLst>
            </p:cNvPr>
            <p:cNvSpPr/>
            <p:nvPr/>
          </p:nvSpPr>
          <p:spPr bwMode="auto">
            <a:xfrm rot="900000" flipH="1">
              <a:off x="8935902" y="415200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7" name="楕円 1776">
              <a:extLst>
                <a:ext uri="{FF2B5EF4-FFF2-40B4-BE49-F238E27FC236}">
                  <a16:creationId xmlns:a16="http://schemas.microsoft.com/office/drawing/2014/main" id="{6582576D-FE86-4857-BDBC-9D012DC6CEF6}"/>
                </a:ext>
              </a:extLst>
            </p:cNvPr>
            <p:cNvSpPr/>
            <p:nvPr/>
          </p:nvSpPr>
          <p:spPr bwMode="auto">
            <a:xfrm>
              <a:off x="6987778" y="310040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78" name="楕円 1777">
              <a:extLst>
                <a:ext uri="{FF2B5EF4-FFF2-40B4-BE49-F238E27FC236}">
                  <a16:creationId xmlns:a16="http://schemas.microsoft.com/office/drawing/2014/main" id="{2A5EAE1F-A19A-47AD-9B44-EFB1940DF2D9}"/>
                </a:ext>
              </a:extLst>
            </p:cNvPr>
            <p:cNvSpPr/>
            <p:nvPr/>
          </p:nvSpPr>
          <p:spPr bwMode="auto">
            <a:xfrm>
              <a:off x="8084650" y="6269468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79" name="二等辺三角形 1778">
              <a:extLst>
                <a:ext uri="{FF2B5EF4-FFF2-40B4-BE49-F238E27FC236}">
                  <a16:creationId xmlns:a16="http://schemas.microsoft.com/office/drawing/2014/main" id="{5F177B31-A08D-43BE-9582-D070D3AA70DA}"/>
                </a:ext>
              </a:extLst>
            </p:cNvPr>
            <p:cNvSpPr/>
            <p:nvPr/>
          </p:nvSpPr>
          <p:spPr bwMode="auto">
            <a:xfrm rot="10800000">
              <a:off x="7965954" y="5589446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0" name="二等辺三角形 1">
              <a:extLst>
                <a:ext uri="{FF2B5EF4-FFF2-40B4-BE49-F238E27FC236}">
                  <a16:creationId xmlns:a16="http://schemas.microsoft.com/office/drawing/2014/main" id="{6411FE06-6A74-4E6C-919A-EE41410EADE1}"/>
                </a:ext>
              </a:extLst>
            </p:cNvPr>
            <p:cNvSpPr/>
            <p:nvPr/>
          </p:nvSpPr>
          <p:spPr bwMode="auto">
            <a:xfrm>
              <a:off x="7875207" y="5498736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1" name="二等辺三角形 1">
              <a:extLst>
                <a:ext uri="{FF2B5EF4-FFF2-40B4-BE49-F238E27FC236}">
                  <a16:creationId xmlns:a16="http://schemas.microsoft.com/office/drawing/2014/main" id="{AD59C3FD-DCD0-4B75-A4A8-9CABA4043E48}"/>
                </a:ext>
              </a:extLst>
            </p:cNvPr>
            <p:cNvSpPr/>
            <p:nvPr/>
          </p:nvSpPr>
          <p:spPr bwMode="auto">
            <a:xfrm flipH="1">
              <a:off x="8135758" y="5498735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2" name="フリーフォーム: 図形 1781">
              <a:extLst>
                <a:ext uri="{FF2B5EF4-FFF2-40B4-BE49-F238E27FC236}">
                  <a16:creationId xmlns:a16="http://schemas.microsoft.com/office/drawing/2014/main" id="{E1FCC249-7168-46C0-84B3-1DE8C99B00D5}"/>
                </a:ext>
              </a:extLst>
            </p:cNvPr>
            <p:cNvSpPr/>
            <p:nvPr/>
          </p:nvSpPr>
          <p:spPr bwMode="auto">
            <a:xfrm rot="15223816">
              <a:off x="7591000" y="574702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83" name="フリーフォーム: 図形 1782">
              <a:extLst>
                <a:ext uri="{FF2B5EF4-FFF2-40B4-BE49-F238E27FC236}">
                  <a16:creationId xmlns:a16="http://schemas.microsoft.com/office/drawing/2014/main" id="{135E5FB7-68B8-4DF8-8F6E-CCD205110733}"/>
                </a:ext>
              </a:extLst>
            </p:cNvPr>
            <p:cNvSpPr/>
            <p:nvPr/>
          </p:nvSpPr>
          <p:spPr bwMode="auto">
            <a:xfrm rot="6376184" flipH="1">
              <a:off x="7970552" y="574702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784" name="グループ化 1783">
              <a:extLst>
                <a:ext uri="{FF2B5EF4-FFF2-40B4-BE49-F238E27FC236}">
                  <a16:creationId xmlns:a16="http://schemas.microsoft.com/office/drawing/2014/main" id="{550786E0-0F0B-4E66-BA50-4ADF0AC63906}"/>
                </a:ext>
              </a:extLst>
            </p:cNvPr>
            <p:cNvGrpSpPr/>
            <p:nvPr/>
          </p:nvGrpSpPr>
          <p:grpSpPr>
            <a:xfrm>
              <a:off x="7936878" y="5605167"/>
              <a:ext cx="393349" cy="335557"/>
              <a:chOff x="6931226" y="6256185"/>
              <a:chExt cx="393349" cy="335557"/>
            </a:xfrm>
          </p:grpSpPr>
          <p:sp>
            <p:nvSpPr>
              <p:cNvPr id="1832" name="フリーフォーム: 図形 1831">
                <a:extLst>
                  <a:ext uri="{FF2B5EF4-FFF2-40B4-BE49-F238E27FC236}">
                    <a16:creationId xmlns:a16="http://schemas.microsoft.com/office/drawing/2014/main" id="{5FF3482E-0DE9-41CE-A839-3D5E5906ED01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3" name="フリーフォーム: 図形 1832">
                <a:extLst>
                  <a:ext uri="{FF2B5EF4-FFF2-40B4-BE49-F238E27FC236}">
                    <a16:creationId xmlns:a16="http://schemas.microsoft.com/office/drawing/2014/main" id="{F3700F35-D2FC-4B8B-81EE-A2795BE23915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4" name="四角形: 角を丸くする 1833">
                <a:extLst>
                  <a:ext uri="{FF2B5EF4-FFF2-40B4-BE49-F238E27FC236}">
                    <a16:creationId xmlns:a16="http://schemas.microsoft.com/office/drawing/2014/main" id="{7A9B97F7-B072-44C8-837B-89EC2F0FD922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85" name="フリーフォーム: 図形 1784">
              <a:extLst>
                <a:ext uri="{FF2B5EF4-FFF2-40B4-BE49-F238E27FC236}">
                  <a16:creationId xmlns:a16="http://schemas.microsoft.com/office/drawing/2014/main" id="{81B2CA40-7573-4E44-9337-64070135F158}"/>
                </a:ext>
              </a:extLst>
            </p:cNvPr>
            <p:cNvSpPr/>
            <p:nvPr/>
          </p:nvSpPr>
          <p:spPr bwMode="auto">
            <a:xfrm rot="2700000">
              <a:off x="7840380" y="3202605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6" name="月 1785">
              <a:extLst>
                <a:ext uri="{FF2B5EF4-FFF2-40B4-BE49-F238E27FC236}">
                  <a16:creationId xmlns:a16="http://schemas.microsoft.com/office/drawing/2014/main" id="{94C5E3F1-0872-4CE3-A012-EC9A49876515}"/>
                </a:ext>
              </a:extLst>
            </p:cNvPr>
            <p:cNvSpPr/>
            <p:nvPr/>
          </p:nvSpPr>
          <p:spPr bwMode="auto">
            <a:xfrm rot="2576229">
              <a:off x="7254076" y="2723395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87" name="月 1786">
              <a:extLst>
                <a:ext uri="{FF2B5EF4-FFF2-40B4-BE49-F238E27FC236}">
                  <a16:creationId xmlns:a16="http://schemas.microsoft.com/office/drawing/2014/main" id="{CA3B486C-AC8E-4C88-B788-990DCD49FDB4}"/>
                </a:ext>
              </a:extLst>
            </p:cNvPr>
            <p:cNvSpPr/>
            <p:nvPr/>
          </p:nvSpPr>
          <p:spPr bwMode="auto">
            <a:xfrm rot="5400000">
              <a:off x="7447661" y="3672888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8" name="月 1787">
              <a:extLst>
                <a:ext uri="{FF2B5EF4-FFF2-40B4-BE49-F238E27FC236}">
                  <a16:creationId xmlns:a16="http://schemas.microsoft.com/office/drawing/2014/main" id="{859F252F-2593-4BA3-9317-B1F279135525}"/>
                </a:ext>
              </a:extLst>
            </p:cNvPr>
            <p:cNvSpPr/>
            <p:nvPr/>
          </p:nvSpPr>
          <p:spPr bwMode="auto">
            <a:xfrm rot="5400000">
              <a:off x="8674482" y="3672888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89" name="月 1788">
              <a:extLst>
                <a:ext uri="{FF2B5EF4-FFF2-40B4-BE49-F238E27FC236}">
                  <a16:creationId xmlns:a16="http://schemas.microsoft.com/office/drawing/2014/main" id="{9F1BB0BA-0449-4177-8328-B86A84262E60}"/>
                </a:ext>
              </a:extLst>
            </p:cNvPr>
            <p:cNvSpPr/>
            <p:nvPr/>
          </p:nvSpPr>
          <p:spPr bwMode="auto">
            <a:xfrm rot="16200000">
              <a:off x="8092167" y="4729818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790" name="フリーフォーム: 図形 1789">
              <a:extLst>
                <a:ext uri="{FF2B5EF4-FFF2-40B4-BE49-F238E27FC236}">
                  <a16:creationId xmlns:a16="http://schemas.microsoft.com/office/drawing/2014/main" id="{32FF476F-23C5-4329-BF78-BF962085AF7B}"/>
                </a:ext>
              </a:extLst>
            </p:cNvPr>
            <p:cNvSpPr/>
            <p:nvPr/>
          </p:nvSpPr>
          <p:spPr bwMode="auto">
            <a:xfrm>
              <a:off x="6889122" y="2979029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791" name="グループ化 1790">
              <a:extLst>
                <a:ext uri="{FF2B5EF4-FFF2-40B4-BE49-F238E27FC236}">
                  <a16:creationId xmlns:a16="http://schemas.microsoft.com/office/drawing/2014/main" id="{6F4745A2-D422-4888-A57F-B29BD0072B4B}"/>
                </a:ext>
              </a:extLst>
            </p:cNvPr>
            <p:cNvGrpSpPr/>
            <p:nvPr/>
          </p:nvGrpSpPr>
          <p:grpSpPr>
            <a:xfrm>
              <a:off x="6579968" y="3932933"/>
              <a:ext cx="559647" cy="1131130"/>
              <a:chOff x="6435735" y="-1448088"/>
              <a:chExt cx="559647" cy="1131130"/>
            </a:xfrm>
          </p:grpSpPr>
          <p:sp>
            <p:nvSpPr>
              <p:cNvPr id="1821" name="四角形: 角を丸くする 1820">
                <a:extLst>
                  <a:ext uri="{FF2B5EF4-FFF2-40B4-BE49-F238E27FC236}">
                    <a16:creationId xmlns:a16="http://schemas.microsoft.com/office/drawing/2014/main" id="{53C99173-5304-45F9-B12E-02BFAD6F5807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22" name="グループ化 1821">
                <a:extLst>
                  <a:ext uri="{FF2B5EF4-FFF2-40B4-BE49-F238E27FC236}">
                    <a16:creationId xmlns:a16="http://schemas.microsoft.com/office/drawing/2014/main" id="{010F28FF-8AF1-45EE-89FA-0978DBEBB895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823" name="グループ化 1822">
                  <a:extLst>
                    <a:ext uri="{FF2B5EF4-FFF2-40B4-BE49-F238E27FC236}">
                      <a16:creationId xmlns:a16="http://schemas.microsoft.com/office/drawing/2014/main" id="{18696875-B30A-4E11-A3B7-AEF4F9B8242A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828" name="四角形: 角を丸くする 1827">
                    <a:extLst>
                      <a:ext uri="{FF2B5EF4-FFF2-40B4-BE49-F238E27FC236}">
                        <a16:creationId xmlns:a16="http://schemas.microsoft.com/office/drawing/2014/main" id="{12D4CA2D-4D6D-42F6-A63A-6E2B028279F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9" name="四角形: 角を丸くする 1828">
                    <a:extLst>
                      <a:ext uri="{FF2B5EF4-FFF2-40B4-BE49-F238E27FC236}">
                        <a16:creationId xmlns:a16="http://schemas.microsoft.com/office/drawing/2014/main" id="{562D6252-FC9E-4B0F-837D-D3B9F25FDD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30" name="四角形: 角を丸くする 1829">
                    <a:extLst>
                      <a:ext uri="{FF2B5EF4-FFF2-40B4-BE49-F238E27FC236}">
                        <a16:creationId xmlns:a16="http://schemas.microsoft.com/office/drawing/2014/main" id="{E449094D-1BEF-4F69-A494-6D4B2C1258C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31" name="四角形: 角を丸くする 1830">
                    <a:extLst>
                      <a:ext uri="{FF2B5EF4-FFF2-40B4-BE49-F238E27FC236}">
                        <a16:creationId xmlns:a16="http://schemas.microsoft.com/office/drawing/2014/main" id="{726F1967-8109-4DB8-B4D7-AFA14FDA1D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24" name="グループ化 1823">
                  <a:extLst>
                    <a:ext uri="{FF2B5EF4-FFF2-40B4-BE49-F238E27FC236}">
                      <a16:creationId xmlns:a16="http://schemas.microsoft.com/office/drawing/2014/main" id="{F9E95EF3-2603-4E66-994F-05C867E09E99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825" name="楕円 1824">
                    <a:extLst>
                      <a:ext uri="{FF2B5EF4-FFF2-40B4-BE49-F238E27FC236}">
                        <a16:creationId xmlns:a16="http://schemas.microsoft.com/office/drawing/2014/main" id="{A9F9356A-F4AC-4583-BEA8-4EAC1C7F2B9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6" name="楕円 1825">
                    <a:extLst>
                      <a:ext uri="{FF2B5EF4-FFF2-40B4-BE49-F238E27FC236}">
                        <a16:creationId xmlns:a16="http://schemas.microsoft.com/office/drawing/2014/main" id="{EFC0EFB9-D5D0-4F25-AFCA-CBD08DE66E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7" name="テキスト ボックス 1826">
                    <a:extLst>
                      <a:ext uri="{FF2B5EF4-FFF2-40B4-BE49-F238E27FC236}">
                        <a16:creationId xmlns:a16="http://schemas.microsoft.com/office/drawing/2014/main" id="{200BDFF2-5687-4DEB-AD62-9B0FAD9C952A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792" name="グループ化 1791">
              <a:extLst>
                <a:ext uri="{FF2B5EF4-FFF2-40B4-BE49-F238E27FC236}">
                  <a16:creationId xmlns:a16="http://schemas.microsoft.com/office/drawing/2014/main" id="{368BC880-8087-4F4C-9D6B-28582B6AFC9E}"/>
                </a:ext>
              </a:extLst>
            </p:cNvPr>
            <p:cNvGrpSpPr/>
            <p:nvPr/>
          </p:nvGrpSpPr>
          <p:grpSpPr>
            <a:xfrm>
              <a:off x="9159864" y="3932933"/>
              <a:ext cx="559647" cy="1131130"/>
              <a:chOff x="9015631" y="-1448088"/>
              <a:chExt cx="559647" cy="1131130"/>
            </a:xfrm>
          </p:grpSpPr>
          <p:sp>
            <p:nvSpPr>
              <p:cNvPr id="1810" name="四角形: 角を丸くする 1809">
                <a:extLst>
                  <a:ext uri="{FF2B5EF4-FFF2-40B4-BE49-F238E27FC236}">
                    <a16:creationId xmlns:a16="http://schemas.microsoft.com/office/drawing/2014/main" id="{510EF21E-2367-4190-85D3-F1E0473BF20E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11" name="グループ化 1810">
                <a:extLst>
                  <a:ext uri="{FF2B5EF4-FFF2-40B4-BE49-F238E27FC236}">
                    <a16:creationId xmlns:a16="http://schemas.microsoft.com/office/drawing/2014/main" id="{6561CEFF-18C3-4740-A9B6-01A50E1D26C0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812" name="グループ化 1811">
                  <a:extLst>
                    <a:ext uri="{FF2B5EF4-FFF2-40B4-BE49-F238E27FC236}">
                      <a16:creationId xmlns:a16="http://schemas.microsoft.com/office/drawing/2014/main" id="{F1A0E5CD-6728-4AFD-92C7-6ED9A501BEC7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817" name="四角形: 角を丸くする 1816">
                    <a:extLst>
                      <a:ext uri="{FF2B5EF4-FFF2-40B4-BE49-F238E27FC236}">
                        <a16:creationId xmlns:a16="http://schemas.microsoft.com/office/drawing/2014/main" id="{982AA61A-86A8-42F1-8EA9-E465B9FEDAB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8" name="四角形: 角を丸くする 1817">
                    <a:extLst>
                      <a:ext uri="{FF2B5EF4-FFF2-40B4-BE49-F238E27FC236}">
                        <a16:creationId xmlns:a16="http://schemas.microsoft.com/office/drawing/2014/main" id="{FA44B9B7-7A66-4B53-8D16-ABCBDF18E1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19" name="四角形: 角を丸くする 1818">
                    <a:extLst>
                      <a:ext uri="{FF2B5EF4-FFF2-40B4-BE49-F238E27FC236}">
                        <a16:creationId xmlns:a16="http://schemas.microsoft.com/office/drawing/2014/main" id="{E7343EF5-5D97-431C-89C7-8A519DD6C6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20" name="四角形: 角を丸くする 1819">
                    <a:extLst>
                      <a:ext uri="{FF2B5EF4-FFF2-40B4-BE49-F238E27FC236}">
                        <a16:creationId xmlns:a16="http://schemas.microsoft.com/office/drawing/2014/main" id="{54FBA677-20BB-4CDF-B26B-DFE7C0A545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13" name="グループ化 1812">
                  <a:extLst>
                    <a:ext uri="{FF2B5EF4-FFF2-40B4-BE49-F238E27FC236}">
                      <a16:creationId xmlns:a16="http://schemas.microsoft.com/office/drawing/2014/main" id="{5311D7E0-F3E8-45B1-B896-EAE987C230B3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814" name="楕円 1813">
                    <a:extLst>
                      <a:ext uri="{FF2B5EF4-FFF2-40B4-BE49-F238E27FC236}">
                        <a16:creationId xmlns:a16="http://schemas.microsoft.com/office/drawing/2014/main" id="{99880856-050A-4819-9327-7645D1261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5" name="楕円 1814">
                    <a:extLst>
                      <a:ext uri="{FF2B5EF4-FFF2-40B4-BE49-F238E27FC236}">
                        <a16:creationId xmlns:a16="http://schemas.microsoft.com/office/drawing/2014/main" id="{DCC68D36-A094-44B7-A47C-C85E80DB426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16" name="テキスト ボックス 1815">
                    <a:extLst>
                      <a:ext uri="{FF2B5EF4-FFF2-40B4-BE49-F238E27FC236}">
                        <a16:creationId xmlns:a16="http://schemas.microsoft.com/office/drawing/2014/main" id="{C59462FB-20D1-4B64-A83A-647BEA7618DC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793" name="フリーフォーム: 図形 1792">
              <a:extLst>
                <a:ext uri="{FF2B5EF4-FFF2-40B4-BE49-F238E27FC236}">
                  <a16:creationId xmlns:a16="http://schemas.microsoft.com/office/drawing/2014/main" id="{4930A1FE-3FDE-4B0C-BAFF-D331EC21B9CD}"/>
                </a:ext>
              </a:extLst>
            </p:cNvPr>
            <p:cNvSpPr/>
            <p:nvPr/>
          </p:nvSpPr>
          <p:spPr bwMode="auto">
            <a:xfrm rot="5400000" flipH="1">
              <a:off x="7456152" y="4032083"/>
              <a:ext cx="114717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4" name="フリーフォーム: 図形 1793">
              <a:extLst>
                <a:ext uri="{FF2B5EF4-FFF2-40B4-BE49-F238E27FC236}">
                  <a16:creationId xmlns:a16="http://schemas.microsoft.com/office/drawing/2014/main" id="{B1291905-2B56-4670-8820-694DF5BD8DCB}"/>
                </a:ext>
              </a:extLst>
            </p:cNvPr>
            <p:cNvSpPr/>
            <p:nvPr/>
          </p:nvSpPr>
          <p:spPr bwMode="auto">
            <a:xfrm rot="16200000">
              <a:off x="8718895" y="4032083"/>
              <a:ext cx="114717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795" name="月 1794">
              <a:extLst>
                <a:ext uri="{FF2B5EF4-FFF2-40B4-BE49-F238E27FC236}">
                  <a16:creationId xmlns:a16="http://schemas.microsoft.com/office/drawing/2014/main" id="{70E02A06-6291-448A-8311-A1261BE5E526}"/>
                </a:ext>
              </a:extLst>
            </p:cNvPr>
            <p:cNvSpPr/>
            <p:nvPr/>
          </p:nvSpPr>
          <p:spPr bwMode="auto">
            <a:xfrm rot="16200000">
              <a:off x="8048595" y="4779747"/>
              <a:ext cx="198252" cy="62095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796" name="グループ化 1795">
              <a:extLst>
                <a:ext uri="{FF2B5EF4-FFF2-40B4-BE49-F238E27FC236}">
                  <a16:creationId xmlns:a16="http://schemas.microsoft.com/office/drawing/2014/main" id="{E19C20A9-D875-4FCF-95B7-1B69A9F1A222}"/>
                </a:ext>
              </a:extLst>
            </p:cNvPr>
            <p:cNvGrpSpPr/>
            <p:nvPr/>
          </p:nvGrpSpPr>
          <p:grpSpPr>
            <a:xfrm>
              <a:off x="8360952" y="4387191"/>
              <a:ext cx="1363214" cy="1078270"/>
              <a:chOff x="15774618" y="8524212"/>
              <a:chExt cx="1363214" cy="1078270"/>
            </a:xfrm>
          </p:grpSpPr>
          <p:sp>
            <p:nvSpPr>
              <p:cNvPr id="1802" name="台形 367">
                <a:extLst>
                  <a:ext uri="{FF2B5EF4-FFF2-40B4-BE49-F238E27FC236}">
                    <a16:creationId xmlns:a16="http://schemas.microsoft.com/office/drawing/2014/main" id="{FD5097D2-F56B-4469-BCB5-C28E01FC163D}"/>
                  </a:ext>
                </a:extLst>
              </p:cNvPr>
              <p:cNvSpPr/>
              <p:nvPr/>
            </p:nvSpPr>
            <p:spPr bwMode="auto">
              <a:xfrm rot="13500000">
                <a:off x="16152358" y="8854309"/>
                <a:ext cx="370433" cy="1125913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3" name="フリーフォーム: 図形 1802">
                <a:extLst>
                  <a:ext uri="{FF2B5EF4-FFF2-40B4-BE49-F238E27FC236}">
                    <a16:creationId xmlns:a16="http://schemas.microsoft.com/office/drawing/2014/main" id="{77234661-2B29-4DFF-BCC1-0E4F28AA128C}"/>
                  </a:ext>
                </a:extLst>
              </p:cNvPr>
              <p:cNvSpPr/>
              <p:nvPr/>
            </p:nvSpPr>
            <p:spPr bwMode="auto">
              <a:xfrm rot="2700000">
                <a:off x="16508391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04" name="グループ化 1803">
                <a:extLst>
                  <a:ext uri="{FF2B5EF4-FFF2-40B4-BE49-F238E27FC236}">
                    <a16:creationId xmlns:a16="http://schemas.microsoft.com/office/drawing/2014/main" id="{C595508D-DD06-4405-AF14-F306E88C44E9}"/>
                  </a:ext>
                </a:extLst>
              </p:cNvPr>
              <p:cNvGrpSpPr/>
              <p:nvPr/>
            </p:nvGrpSpPr>
            <p:grpSpPr>
              <a:xfrm rot="2700000">
                <a:off x="16691208" y="8621060"/>
                <a:ext cx="543472" cy="349776"/>
                <a:chOff x="8635504" y="5106057"/>
                <a:chExt cx="543472" cy="349776"/>
              </a:xfrm>
            </p:grpSpPr>
            <p:sp>
              <p:nvSpPr>
                <p:cNvPr id="1806" name="四角形: 角を丸くする 1805">
                  <a:extLst>
                    <a:ext uri="{FF2B5EF4-FFF2-40B4-BE49-F238E27FC236}">
                      <a16:creationId xmlns:a16="http://schemas.microsoft.com/office/drawing/2014/main" id="{E437C4F3-AA75-49E5-A842-F6449BD0B5B8}"/>
                    </a:ext>
                  </a:extLst>
                </p:cNvPr>
                <p:cNvSpPr/>
                <p:nvPr/>
              </p:nvSpPr>
              <p:spPr bwMode="auto">
                <a:xfrm>
                  <a:off x="8635504" y="5106057"/>
                  <a:ext cx="133789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7" name="四角形: 角を丸くする 1806">
                  <a:extLst>
                    <a:ext uri="{FF2B5EF4-FFF2-40B4-BE49-F238E27FC236}">
                      <a16:creationId xmlns:a16="http://schemas.microsoft.com/office/drawing/2014/main" id="{F7D909FC-291E-4018-874E-4FBA54567729}"/>
                    </a:ext>
                  </a:extLst>
                </p:cNvPr>
                <p:cNvSpPr/>
                <p:nvPr/>
              </p:nvSpPr>
              <p:spPr bwMode="auto">
                <a:xfrm>
                  <a:off x="8769294" y="5106057"/>
                  <a:ext cx="147146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8" name="四角形: 角を丸くする 1807">
                  <a:extLst>
                    <a:ext uri="{FF2B5EF4-FFF2-40B4-BE49-F238E27FC236}">
                      <a16:creationId xmlns:a16="http://schemas.microsoft.com/office/drawing/2014/main" id="{6C0DEA49-731B-47B0-8DB7-297C61B2691E}"/>
                    </a:ext>
                  </a:extLst>
                </p:cNvPr>
                <p:cNvSpPr/>
                <p:nvPr/>
              </p:nvSpPr>
              <p:spPr bwMode="auto">
                <a:xfrm>
                  <a:off x="8917018" y="5106057"/>
                  <a:ext cx="139661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809" name="四角形: 角を丸くする 1808">
                  <a:extLst>
                    <a:ext uri="{FF2B5EF4-FFF2-40B4-BE49-F238E27FC236}">
                      <a16:creationId xmlns:a16="http://schemas.microsoft.com/office/drawing/2014/main" id="{6A81075C-5DB2-424A-AA27-4EF8B6B83485}"/>
                    </a:ext>
                  </a:extLst>
                </p:cNvPr>
                <p:cNvSpPr/>
                <p:nvPr/>
              </p:nvSpPr>
              <p:spPr bwMode="auto">
                <a:xfrm>
                  <a:off x="9056679" y="5133861"/>
                  <a:ext cx="122297" cy="3219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805" name="四角形: 角を丸くする 1804">
                <a:extLst>
                  <a:ext uri="{FF2B5EF4-FFF2-40B4-BE49-F238E27FC236}">
                    <a16:creationId xmlns:a16="http://schemas.microsoft.com/office/drawing/2014/main" id="{D822E717-9AD0-4756-8C32-3901997C235E}"/>
                  </a:ext>
                </a:extLst>
              </p:cNvPr>
              <p:cNvSpPr/>
              <p:nvPr/>
            </p:nvSpPr>
            <p:spPr bwMode="auto">
              <a:xfrm rot="8351369">
                <a:off x="16642957" y="8571534"/>
                <a:ext cx="164177" cy="2453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797" name="テキスト ボックス 1796">
              <a:extLst>
                <a:ext uri="{FF2B5EF4-FFF2-40B4-BE49-F238E27FC236}">
                  <a16:creationId xmlns:a16="http://schemas.microsoft.com/office/drawing/2014/main" id="{C593B113-3439-4E7F-B301-DE8EC642AFC4}"/>
                </a:ext>
              </a:extLst>
            </p:cNvPr>
            <p:cNvSpPr txBox="1"/>
            <p:nvPr/>
          </p:nvSpPr>
          <p:spPr>
            <a:xfrm rot="20700000">
              <a:off x="6437013" y="3104106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798" name="テキスト ボックス 1797">
              <a:extLst>
                <a:ext uri="{FF2B5EF4-FFF2-40B4-BE49-F238E27FC236}">
                  <a16:creationId xmlns:a16="http://schemas.microsoft.com/office/drawing/2014/main" id="{505E1894-AE69-46F7-B98D-0F8E2A7F11C9}"/>
                </a:ext>
              </a:extLst>
            </p:cNvPr>
            <p:cNvSpPr txBox="1"/>
            <p:nvPr/>
          </p:nvSpPr>
          <p:spPr>
            <a:xfrm rot="900000">
              <a:off x="8801659" y="6569061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799" name="フリーフォーム: 図形 1798">
              <a:extLst>
                <a:ext uri="{FF2B5EF4-FFF2-40B4-BE49-F238E27FC236}">
                  <a16:creationId xmlns:a16="http://schemas.microsoft.com/office/drawing/2014/main" id="{1CD5778E-522D-40CD-8780-446F675F62E7}"/>
                </a:ext>
              </a:extLst>
            </p:cNvPr>
            <p:cNvSpPr/>
            <p:nvPr/>
          </p:nvSpPr>
          <p:spPr bwMode="auto">
            <a:xfrm>
              <a:off x="7471629" y="4763332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0" name="フリーフォーム: 図形 1799">
              <a:extLst>
                <a:ext uri="{FF2B5EF4-FFF2-40B4-BE49-F238E27FC236}">
                  <a16:creationId xmlns:a16="http://schemas.microsoft.com/office/drawing/2014/main" id="{3574C304-8D69-4B86-B18A-FCD42B380A3E}"/>
                </a:ext>
              </a:extLst>
            </p:cNvPr>
            <p:cNvSpPr/>
            <p:nvPr/>
          </p:nvSpPr>
          <p:spPr bwMode="auto">
            <a:xfrm>
              <a:off x="7425919" y="4723487"/>
              <a:ext cx="630661" cy="525460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01" name="台形 1800">
              <a:extLst>
                <a:ext uri="{FF2B5EF4-FFF2-40B4-BE49-F238E27FC236}">
                  <a16:creationId xmlns:a16="http://schemas.microsoft.com/office/drawing/2014/main" id="{8354EEDE-C27B-4155-9582-95C575C584D4}"/>
                </a:ext>
              </a:extLst>
            </p:cNvPr>
            <p:cNvSpPr/>
            <p:nvPr/>
          </p:nvSpPr>
          <p:spPr bwMode="auto">
            <a:xfrm rot="11700000">
              <a:off x="7429371" y="5201896"/>
              <a:ext cx="370433" cy="8156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41" name="グループ化 1840">
            <a:extLst>
              <a:ext uri="{FF2B5EF4-FFF2-40B4-BE49-F238E27FC236}">
                <a16:creationId xmlns:a16="http://schemas.microsoft.com/office/drawing/2014/main" id="{6E4964B7-B634-4B47-92B7-95B6F4F979AC}"/>
              </a:ext>
            </a:extLst>
          </p:cNvPr>
          <p:cNvGrpSpPr>
            <a:grpSpLocks noChangeAspect="1"/>
          </p:cNvGrpSpPr>
          <p:nvPr/>
        </p:nvGrpSpPr>
        <p:grpSpPr>
          <a:xfrm>
            <a:off x="6303150" y="2639088"/>
            <a:ext cx="1098840" cy="1743224"/>
            <a:chOff x="6579968" y="-2490321"/>
            <a:chExt cx="3139543" cy="4980641"/>
          </a:xfrm>
        </p:grpSpPr>
        <p:sp>
          <p:nvSpPr>
            <p:cNvPr id="1842" name="フリーフォーム: 図形 1841">
              <a:extLst>
                <a:ext uri="{FF2B5EF4-FFF2-40B4-BE49-F238E27FC236}">
                  <a16:creationId xmlns:a16="http://schemas.microsoft.com/office/drawing/2014/main" id="{78EFDA83-E18B-4716-B682-C0548E7B794B}"/>
                </a:ext>
              </a:extLst>
            </p:cNvPr>
            <p:cNvSpPr/>
            <p:nvPr/>
          </p:nvSpPr>
          <p:spPr bwMode="auto">
            <a:xfrm flipH="1">
              <a:off x="8241075" y="231030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3" name="フリーフォーム: 図形 1842">
              <a:extLst>
                <a:ext uri="{FF2B5EF4-FFF2-40B4-BE49-F238E27FC236}">
                  <a16:creationId xmlns:a16="http://schemas.microsoft.com/office/drawing/2014/main" id="{7CC6AC66-4F8E-4F28-81CB-6500F39D0519}"/>
                </a:ext>
              </a:extLst>
            </p:cNvPr>
            <p:cNvSpPr/>
            <p:nvPr/>
          </p:nvSpPr>
          <p:spPr bwMode="auto">
            <a:xfrm>
              <a:off x="7568002" y="231030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4" name="フリーフォーム: 図形 1843">
              <a:extLst>
                <a:ext uri="{FF2B5EF4-FFF2-40B4-BE49-F238E27FC236}">
                  <a16:creationId xmlns:a16="http://schemas.microsoft.com/office/drawing/2014/main" id="{3879CBD7-A8E0-4BD6-B56C-2ED9BC5F9177}"/>
                </a:ext>
              </a:extLst>
            </p:cNvPr>
            <p:cNvSpPr/>
            <p:nvPr/>
          </p:nvSpPr>
          <p:spPr bwMode="auto">
            <a:xfrm>
              <a:off x="6841266" y="-236817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45" name="楕円 1844">
              <a:extLst>
                <a:ext uri="{FF2B5EF4-FFF2-40B4-BE49-F238E27FC236}">
                  <a16:creationId xmlns:a16="http://schemas.microsoft.com/office/drawing/2014/main" id="{F4CC3FD7-E906-4858-A163-E9567B093063}"/>
                </a:ext>
              </a:extLst>
            </p:cNvPr>
            <p:cNvSpPr/>
            <p:nvPr/>
          </p:nvSpPr>
          <p:spPr bwMode="auto">
            <a:xfrm rot="20700000">
              <a:off x="6821547" y="-104411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6" name="四角形: 角を丸くする 1845">
              <a:extLst>
                <a:ext uri="{FF2B5EF4-FFF2-40B4-BE49-F238E27FC236}">
                  <a16:creationId xmlns:a16="http://schemas.microsoft.com/office/drawing/2014/main" id="{7933F33C-A066-4BAA-968D-153C0639EE20}"/>
                </a:ext>
              </a:extLst>
            </p:cNvPr>
            <p:cNvSpPr/>
            <p:nvPr/>
          </p:nvSpPr>
          <p:spPr bwMode="auto">
            <a:xfrm flipH="1">
              <a:off x="8250381" y="169185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7" name="四角形: 角を丸くする 1846">
              <a:extLst>
                <a:ext uri="{FF2B5EF4-FFF2-40B4-BE49-F238E27FC236}">
                  <a16:creationId xmlns:a16="http://schemas.microsoft.com/office/drawing/2014/main" id="{451FBC4F-D3F0-405A-AFA3-59543C710F98}"/>
                </a:ext>
              </a:extLst>
            </p:cNvPr>
            <p:cNvSpPr/>
            <p:nvPr/>
          </p:nvSpPr>
          <p:spPr bwMode="auto">
            <a:xfrm>
              <a:off x="7871744" y="169185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8" name="台形 1847">
              <a:extLst>
                <a:ext uri="{FF2B5EF4-FFF2-40B4-BE49-F238E27FC236}">
                  <a16:creationId xmlns:a16="http://schemas.microsoft.com/office/drawing/2014/main" id="{4CBD62CC-F2DE-4DC8-97B6-293C1BE9B511}"/>
                </a:ext>
              </a:extLst>
            </p:cNvPr>
            <p:cNvSpPr/>
            <p:nvPr/>
          </p:nvSpPr>
          <p:spPr bwMode="auto">
            <a:xfrm rot="10800000" flipV="1">
              <a:off x="7649822" y="116302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49" name="フリーフォーム: 図形 1848">
              <a:extLst>
                <a:ext uri="{FF2B5EF4-FFF2-40B4-BE49-F238E27FC236}">
                  <a16:creationId xmlns:a16="http://schemas.microsoft.com/office/drawing/2014/main" id="{0BC45046-AF38-4C9F-AF8B-7FD31C927BC9}"/>
                </a:ext>
              </a:extLst>
            </p:cNvPr>
            <p:cNvSpPr/>
            <p:nvPr/>
          </p:nvSpPr>
          <p:spPr bwMode="auto">
            <a:xfrm>
              <a:off x="7672308" y="28979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0" name="フリーフォーム: 図形 1849">
              <a:extLst>
                <a:ext uri="{FF2B5EF4-FFF2-40B4-BE49-F238E27FC236}">
                  <a16:creationId xmlns:a16="http://schemas.microsoft.com/office/drawing/2014/main" id="{F272F8F9-4C89-4E36-967D-A9279741AC26}"/>
                </a:ext>
              </a:extLst>
            </p:cNvPr>
            <p:cNvSpPr/>
            <p:nvPr/>
          </p:nvSpPr>
          <p:spPr bwMode="auto">
            <a:xfrm>
              <a:off x="7953564" y="-6581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1" name="楕円 1850">
              <a:extLst>
                <a:ext uri="{FF2B5EF4-FFF2-40B4-BE49-F238E27FC236}">
                  <a16:creationId xmlns:a16="http://schemas.microsoft.com/office/drawing/2014/main" id="{4E522E38-E780-4222-B993-EF8FBF063D21}"/>
                </a:ext>
              </a:extLst>
            </p:cNvPr>
            <p:cNvSpPr/>
            <p:nvPr/>
          </p:nvSpPr>
          <p:spPr bwMode="auto">
            <a:xfrm rot="900000" flipH="1">
              <a:off x="8935902" y="-104411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2" name="楕円 1851">
              <a:extLst>
                <a:ext uri="{FF2B5EF4-FFF2-40B4-BE49-F238E27FC236}">
                  <a16:creationId xmlns:a16="http://schemas.microsoft.com/office/drawing/2014/main" id="{B7998817-ADD3-4275-9539-5F0B2C9DCB89}"/>
                </a:ext>
              </a:extLst>
            </p:cNvPr>
            <p:cNvSpPr/>
            <p:nvPr/>
          </p:nvSpPr>
          <p:spPr bwMode="auto">
            <a:xfrm>
              <a:off x="6987778" y="-209570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3" name="四角形: 角を丸くする 1852">
              <a:extLst>
                <a:ext uri="{FF2B5EF4-FFF2-40B4-BE49-F238E27FC236}">
                  <a16:creationId xmlns:a16="http://schemas.microsoft.com/office/drawing/2014/main" id="{AF1A364C-7C46-488D-98D0-A3443C76616E}"/>
                </a:ext>
              </a:extLst>
            </p:cNvPr>
            <p:cNvSpPr/>
            <p:nvPr/>
          </p:nvSpPr>
          <p:spPr bwMode="auto">
            <a:xfrm flipH="1">
              <a:off x="8250380" y="199921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4" name="四角形: 角を丸くする 1853">
              <a:extLst>
                <a:ext uri="{FF2B5EF4-FFF2-40B4-BE49-F238E27FC236}">
                  <a16:creationId xmlns:a16="http://schemas.microsoft.com/office/drawing/2014/main" id="{82FAE51F-9311-4266-8010-290853486D65}"/>
                </a:ext>
              </a:extLst>
            </p:cNvPr>
            <p:cNvSpPr/>
            <p:nvPr/>
          </p:nvSpPr>
          <p:spPr bwMode="auto">
            <a:xfrm>
              <a:off x="7871744" y="199921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55" name="楕円 1854">
              <a:extLst>
                <a:ext uri="{FF2B5EF4-FFF2-40B4-BE49-F238E27FC236}">
                  <a16:creationId xmlns:a16="http://schemas.microsoft.com/office/drawing/2014/main" id="{27AD62D4-2952-497E-A256-264B44F8F44E}"/>
                </a:ext>
              </a:extLst>
            </p:cNvPr>
            <p:cNvSpPr/>
            <p:nvPr/>
          </p:nvSpPr>
          <p:spPr bwMode="auto">
            <a:xfrm>
              <a:off x="8084650" y="107335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6" name="二等辺三角形 1855">
              <a:extLst>
                <a:ext uri="{FF2B5EF4-FFF2-40B4-BE49-F238E27FC236}">
                  <a16:creationId xmlns:a16="http://schemas.microsoft.com/office/drawing/2014/main" id="{26E13F20-AD59-4AD7-AB77-A9F39F3B544A}"/>
                </a:ext>
              </a:extLst>
            </p:cNvPr>
            <p:cNvSpPr/>
            <p:nvPr/>
          </p:nvSpPr>
          <p:spPr bwMode="auto">
            <a:xfrm rot="10800000">
              <a:off x="7965954" y="393332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7" name="二等辺三角形 1">
              <a:extLst>
                <a:ext uri="{FF2B5EF4-FFF2-40B4-BE49-F238E27FC236}">
                  <a16:creationId xmlns:a16="http://schemas.microsoft.com/office/drawing/2014/main" id="{81F3C092-3B28-44BE-A95B-92F207CEB42D}"/>
                </a:ext>
              </a:extLst>
            </p:cNvPr>
            <p:cNvSpPr/>
            <p:nvPr/>
          </p:nvSpPr>
          <p:spPr bwMode="auto">
            <a:xfrm>
              <a:off x="7875207" y="30262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8" name="二等辺三角形 1">
              <a:extLst>
                <a:ext uri="{FF2B5EF4-FFF2-40B4-BE49-F238E27FC236}">
                  <a16:creationId xmlns:a16="http://schemas.microsoft.com/office/drawing/2014/main" id="{89D4ECCF-9511-49AC-A2C8-E83C661F5A26}"/>
                </a:ext>
              </a:extLst>
            </p:cNvPr>
            <p:cNvSpPr/>
            <p:nvPr/>
          </p:nvSpPr>
          <p:spPr bwMode="auto">
            <a:xfrm flipH="1">
              <a:off x="8135758" y="30262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59" name="フリーフォーム: 図形 1858">
              <a:extLst>
                <a:ext uri="{FF2B5EF4-FFF2-40B4-BE49-F238E27FC236}">
                  <a16:creationId xmlns:a16="http://schemas.microsoft.com/office/drawing/2014/main" id="{BA6EFE00-8375-48F9-86A1-F5A0FC32115C}"/>
                </a:ext>
              </a:extLst>
            </p:cNvPr>
            <p:cNvSpPr/>
            <p:nvPr/>
          </p:nvSpPr>
          <p:spPr bwMode="auto">
            <a:xfrm rot="15223816">
              <a:off x="7591000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0" name="フリーフォーム: 図形 1859">
              <a:extLst>
                <a:ext uri="{FF2B5EF4-FFF2-40B4-BE49-F238E27FC236}">
                  <a16:creationId xmlns:a16="http://schemas.microsoft.com/office/drawing/2014/main" id="{321AB690-20D5-4214-8883-0BD74BDFB9FD}"/>
                </a:ext>
              </a:extLst>
            </p:cNvPr>
            <p:cNvSpPr/>
            <p:nvPr/>
          </p:nvSpPr>
          <p:spPr bwMode="auto">
            <a:xfrm rot="6376184" flipH="1">
              <a:off x="7970552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861" name="グループ化 1860">
              <a:extLst>
                <a:ext uri="{FF2B5EF4-FFF2-40B4-BE49-F238E27FC236}">
                  <a16:creationId xmlns:a16="http://schemas.microsoft.com/office/drawing/2014/main" id="{ADCF1214-FC81-47B6-96B2-1BD89776CC2C}"/>
                </a:ext>
              </a:extLst>
            </p:cNvPr>
            <p:cNvGrpSpPr/>
            <p:nvPr/>
          </p:nvGrpSpPr>
          <p:grpSpPr>
            <a:xfrm>
              <a:off x="7936878" y="409053"/>
              <a:ext cx="393349" cy="335557"/>
              <a:chOff x="6931226" y="6256185"/>
              <a:chExt cx="393349" cy="335557"/>
            </a:xfrm>
          </p:grpSpPr>
          <p:sp>
            <p:nvSpPr>
              <p:cNvPr id="1902" name="フリーフォーム: 図形 1901">
                <a:extLst>
                  <a:ext uri="{FF2B5EF4-FFF2-40B4-BE49-F238E27FC236}">
                    <a16:creationId xmlns:a16="http://schemas.microsoft.com/office/drawing/2014/main" id="{320FB316-FD5D-4D05-A56A-38BDCF658074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3" name="フリーフォーム: 図形 1902">
                <a:extLst>
                  <a:ext uri="{FF2B5EF4-FFF2-40B4-BE49-F238E27FC236}">
                    <a16:creationId xmlns:a16="http://schemas.microsoft.com/office/drawing/2014/main" id="{87089536-48D0-4536-A3F5-E8AFBFC69E3C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904" name="四角形: 角を丸くする 1903">
                <a:extLst>
                  <a:ext uri="{FF2B5EF4-FFF2-40B4-BE49-F238E27FC236}">
                    <a16:creationId xmlns:a16="http://schemas.microsoft.com/office/drawing/2014/main" id="{520667D5-582D-4140-B968-760447790D4B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862" name="フリーフォーム: 図形 1861">
              <a:extLst>
                <a:ext uri="{FF2B5EF4-FFF2-40B4-BE49-F238E27FC236}">
                  <a16:creationId xmlns:a16="http://schemas.microsoft.com/office/drawing/2014/main" id="{E2A5EF31-0E17-4529-961F-A853ECA414AE}"/>
                </a:ext>
              </a:extLst>
            </p:cNvPr>
            <p:cNvSpPr/>
            <p:nvPr/>
          </p:nvSpPr>
          <p:spPr bwMode="auto">
            <a:xfrm rot="2700000">
              <a:off x="7840380" y="-199350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3" name="月 1862">
              <a:extLst>
                <a:ext uri="{FF2B5EF4-FFF2-40B4-BE49-F238E27FC236}">
                  <a16:creationId xmlns:a16="http://schemas.microsoft.com/office/drawing/2014/main" id="{5039484C-2BD2-40C5-B815-FCCDB311C3DA}"/>
                </a:ext>
              </a:extLst>
            </p:cNvPr>
            <p:cNvSpPr/>
            <p:nvPr/>
          </p:nvSpPr>
          <p:spPr bwMode="auto">
            <a:xfrm rot="2576229">
              <a:off x="7254076" y="-2472719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4" name="月 1863">
              <a:extLst>
                <a:ext uri="{FF2B5EF4-FFF2-40B4-BE49-F238E27FC236}">
                  <a16:creationId xmlns:a16="http://schemas.microsoft.com/office/drawing/2014/main" id="{3B8F010A-ECD1-47AA-B22A-74E0549D45B7}"/>
                </a:ext>
              </a:extLst>
            </p:cNvPr>
            <p:cNvSpPr/>
            <p:nvPr/>
          </p:nvSpPr>
          <p:spPr bwMode="auto">
            <a:xfrm rot="5400000">
              <a:off x="7447661" y="-1523226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5" name="月 1864">
              <a:extLst>
                <a:ext uri="{FF2B5EF4-FFF2-40B4-BE49-F238E27FC236}">
                  <a16:creationId xmlns:a16="http://schemas.microsoft.com/office/drawing/2014/main" id="{D4C87FC9-FCCC-4597-9A13-4EFE98C27C6F}"/>
                </a:ext>
              </a:extLst>
            </p:cNvPr>
            <p:cNvSpPr/>
            <p:nvPr/>
          </p:nvSpPr>
          <p:spPr bwMode="auto">
            <a:xfrm rot="5400000">
              <a:off x="8674482" y="-1523226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6" name="月 1865">
              <a:extLst>
                <a:ext uri="{FF2B5EF4-FFF2-40B4-BE49-F238E27FC236}">
                  <a16:creationId xmlns:a16="http://schemas.microsoft.com/office/drawing/2014/main" id="{8CAC5F4D-BD8B-4C3C-A462-EE5121EF5EA5}"/>
                </a:ext>
              </a:extLst>
            </p:cNvPr>
            <p:cNvSpPr/>
            <p:nvPr/>
          </p:nvSpPr>
          <p:spPr bwMode="auto">
            <a:xfrm rot="16200000">
              <a:off x="8092167" y="-46629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67" name="月 1866">
              <a:extLst>
                <a:ext uri="{FF2B5EF4-FFF2-40B4-BE49-F238E27FC236}">
                  <a16:creationId xmlns:a16="http://schemas.microsoft.com/office/drawing/2014/main" id="{A60A94DC-5FD2-488E-A4A2-2DC3C04E4D9D}"/>
                </a:ext>
              </a:extLst>
            </p:cNvPr>
            <p:cNvSpPr/>
            <p:nvPr/>
          </p:nvSpPr>
          <p:spPr bwMode="auto">
            <a:xfrm rot="16200000">
              <a:off x="8069940" y="-523743"/>
              <a:ext cx="126936" cy="817253"/>
            </a:xfrm>
            <a:prstGeom prst="moon">
              <a:avLst>
                <a:gd name="adj" fmla="val 23736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68" name="フリーフォーム: 図形 1867">
              <a:extLst>
                <a:ext uri="{FF2B5EF4-FFF2-40B4-BE49-F238E27FC236}">
                  <a16:creationId xmlns:a16="http://schemas.microsoft.com/office/drawing/2014/main" id="{B62B1164-CEAB-46E9-AF2A-85AC5D5B39A5}"/>
                </a:ext>
              </a:extLst>
            </p:cNvPr>
            <p:cNvSpPr/>
            <p:nvPr/>
          </p:nvSpPr>
          <p:spPr bwMode="auto">
            <a:xfrm rot="16200000">
              <a:off x="8606672" y="-1186725"/>
              <a:ext cx="167572" cy="656677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69" name="フリーフォーム: 図形 1868">
              <a:extLst>
                <a:ext uri="{FF2B5EF4-FFF2-40B4-BE49-F238E27FC236}">
                  <a16:creationId xmlns:a16="http://schemas.microsoft.com/office/drawing/2014/main" id="{281E5C0D-7E8F-45FA-AD9D-040E4B5E78CA}"/>
                </a:ext>
              </a:extLst>
            </p:cNvPr>
            <p:cNvSpPr/>
            <p:nvPr/>
          </p:nvSpPr>
          <p:spPr bwMode="auto">
            <a:xfrm rot="5400000" flipH="1">
              <a:off x="7437190" y="-1186727"/>
              <a:ext cx="167572" cy="656677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870" name="フリーフォーム: 図形 1869">
              <a:extLst>
                <a:ext uri="{FF2B5EF4-FFF2-40B4-BE49-F238E27FC236}">
                  <a16:creationId xmlns:a16="http://schemas.microsoft.com/office/drawing/2014/main" id="{21CCCDE1-CB10-41F9-B746-D754D6385880}"/>
                </a:ext>
              </a:extLst>
            </p:cNvPr>
            <p:cNvSpPr/>
            <p:nvPr/>
          </p:nvSpPr>
          <p:spPr bwMode="auto">
            <a:xfrm>
              <a:off x="6889122" y="-2217085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71" name="グループ化 1870">
              <a:extLst>
                <a:ext uri="{FF2B5EF4-FFF2-40B4-BE49-F238E27FC236}">
                  <a16:creationId xmlns:a16="http://schemas.microsoft.com/office/drawing/2014/main" id="{A451EB36-C335-483E-88CC-E9F4C260C5EC}"/>
                </a:ext>
              </a:extLst>
            </p:cNvPr>
            <p:cNvGrpSpPr/>
            <p:nvPr/>
          </p:nvGrpSpPr>
          <p:grpSpPr>
            <a:xfrm>
              <a:off x="6579968" y="-1263181"/>
              <a:ext cx="559647" cy="1131130"/>
              <a:chOff x="6435735" y="-1448088"/>
              <a:chExt cx="559647" cy="1131130"/>
            </a:xfrm>
          </p:grpSpPr>
          <p:sp>
            <p:nvSpPr>
              <p:cNvPr id="1891" name="四角形: 角を丸くする 1890">
                <a:extLst>
                  <a:ext uri="{FF2B5EF4-FFF2-40B4-BE49-F238E27FC236}">
                    <a16:creationId xmlns:a16="http://schemas.microsoft.com/office/drawing/2014/main" id="{4D512666-ADA1-47D6-9FE9-626138C6C025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92" name="グループ化 1891">
                <a:extLst>
                  <a:ext uri="{FF2B5EF4-FFF2-40B4-BE49-F238E27FC236}">
                    <a16:creationId xmlns:a16="http://schemas.microsoft.com/office/drawing/2014/main" id="{5225954C-F602-418C-93D5-6D9536D5A7D7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893" name="グループ化 1892">
                  <a:extLst>
                    <a:ext uri="{FF2B5EF4-FFF2-40B4-BE49-F238E27FC236}">
                      <a16:creationId xmlns:a16="http://schemas.microsoft.com/office/drawing/2014/main" id="{6C1891FD-6561-452E-8855-35C5BCF830BD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898" name="四角形: 角を丸くする 1897">
                    <a:extLst>
                      <a:ext uri="{FF2B5EF4-FFF2-40B4-BE49-F238E27FC236}">
                        <a16:creationId xmlns:a16="http://schemas.microsoft.com/office/drawing/2014/main" id="{17E7DD4C-483F-4105-B0B8-FD8B3908F82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9" name="四角形: 角を丸くする 1898">
                    <a:extLst>
                      <a:ext uri="{FF2B5EF4-FFF2-40B4-BE49-F238E27FC236}">
                        <a16:creationId xmlns:a16="http://schemas.microsoft.com/office/drawing/2014/main" id="{A702C920-FB99-4F5A-81BB-5EF8260639B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900" name="四角形: 角を丸くする 1899">
                    <a:extLst>
                      <a:ext uri="{FF2B5EF4-FFF2-40B4-BE49-F238E27FC236}">
                        <a16:creationId xmlns:a16="http://schemas.microsoft.com/office/drawing/2014/main" id="{9AB993B4-0300-459F-A539-58579986506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901" name="四角形: 角を丸くする 1900">
                    <a:extLst>
                      <a:ext uri="{FF2B5EF4-FFF2-40B4-BE49-F238E27FC236}">
                        <a16:creationId xmlns:a16="http://schemas.microsoft.com/office/drawing/2014/main" id="{295B9FBA-D208-4F44-BA6C-4777237E429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94" name="グループ化 1893">
                  <a:extLst>
                    <a:ext uri="{FF2B5EF4-FFF2-40B4-BE49-F238E27FC236}">
                      <a16:creationId xmlns:a16="http://schemas.microsoft.com/office/drawing/2014/main" id="{FDB3DDA2-E3F7-4F86-8008-20E2F0B00B63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895" name="楕円 1894">
                    <a:extLst>
                      <a:ext uri="{FF2B5EF4-FFF2-40B4-BE49-F238E27FC236}">
                        <a16:creationId xmlns:a16="http://schemas.microsoft.com/office/drawing/2014/main" id="{F5C4C859-AF99-4270-8E53-D71C2C4C4E2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6" name="楕円 1895">
                    <a:extLst>
                      <a:ext uri="{FF2B5EF4-FFF2-40B4-BE49-F238E27FC236}">
                        <a16:creationId xmlns:a16="http://schemas.microsoft.com/office/drawing/2014/main" id="{AC9F2933-4455-4B79-9340-A0ACFA5361F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7" name="テキスト ボックス 1896">
                    <a:extLst>
                      <a:ext uri="{FF2B5EF4-FFF2-40B4-BE49-F238E27FC236}">
                        <a16:creationId xmlns:a16="http://schemas.microsoft.com/office/drawing/2014/main" id="{638E9597-C072-4ECB-8A01-9779CDD276D6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872" name="グループ化 1871">
              <a:extLst>
                <a:ext uri="{FF2B5EF4-FFF2-40B4-BE49-F238E27FC236}">
                  <a16:creationId xmlns:a16="http://schemas.microsoft.com/office/drawing/2014/main" id="{640638B9-4A5C-4CAF-A396-EB3E85AC5D61}"/>
                </a:ext>
              </a:extLst>
            </p:cNvPr>
            <p:cNvGrpSpPr/>
            <p:nvPr/>
          </p:nvGrpSpPr>
          <p:grpSpPr>
            <a:xfrm>
              <a:off x="9159864" y="-1263181"/>
              <a:ext cx="559647" cy="1131130"/>
              <a:chOff x="9015631" y="-1448088"/>
              <a:chExt cx="559647" cy="1131130"/>
            </a:xfrm>
          </p:grpSpPr>
          <p:sp>
            <p:nvSpPr>
              <p:cNvPr id="1880" name="四角形: 角を丸くする 1879">
                <a:extLst>
                  <a:ext uri="{FF2B5EF4-FFF2-40B4-BE49-F238E27FC236}">
                    <a16:creationId xmlns:a16="http://schemas.microsoft.com/office/drawing/2014/main" id="{0F949E03-16D2-4827-9CA9-ACB22CF1E1A5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81" name="グループ化 1880">
                <a:extLst>
                  <a:ext uri="{FF2B5EF4-FFF2-40B4-BE49-F238E27FC236}">
                    <a16:creationId xmlns:a16="http://schemas.microsoft.com/office/drawing/2014/main" id="{4BAAE2D4-4F1D-4237-8C4E-92DA959AC926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882" name="グループ化 1881">
                  <a:extLst>
                    <a:ext uri="{FF2B5EF4-FFF2-40B4-BE49-F238E27FC236}">
                      <a16:creationId xmlns:a16="http://schemas.microsoft.com/office/drawing/2014/main" id="{FE306DF6-325A-46FC-80DE-337F2C74D527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887" name="四角形: 角を丸くする 1886">
                    <a:extLst>
                      <a:ext uri="{FF2B5EF4-FFF2-40B4-BE49-F238E27FC236}">
                        <a16:creationId xmlns:a16="http://schemas.microsoft.com/office/drawing/2014/main" id="{4BE4BE08-877B-40DE-9967-DC866EAE1E4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8" name="四角形: 角を丸くする 1887">
                    <a:extLst>
                      <a:ext uri="{FF2B5EF4-FFF2-40B4-BE49-F238E27FC236}">
                        <a16:creationId xmlns:a16="http://schemas.microsoft.com/office/drawing/2014/main" id="{1D25DF04-71DE-4C25-933E-2DF62778868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889" name="四角形: 角を丸くする 1888">
                    <a:extLst>
                      <a:ext uri="{FF2B5EF4-FFF2-40B4-BE49-F238E27FC236}">
                        <a16:creationId xmlns:a16="http://schemas.microsoft.com/office/drawing/2014/main" id="{579B2188-A7E7-4372-8A22-8865BF3367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90" name="四角形: 角を丸くする 1889">
                    <a:extLst>
                      <a:ext uri="{FF2B5EF4-FFF2-40B4-BE49-F238E27FC236}">
                        <a16:creationId xmlns:a16="http://schemas.microsoft.com/office/drawing/2014/main" id="{959F3430-829F-4F4E-9F14-5072F9C824F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883" name="グループ化 1882">
                  <a:extLst>
                    <a:ext uri="{FF2B5EF4-FFF2-40B4-BE49-F238E27FC236}">
                      <a16:creationId xmlns:a16="http://schemas.microsoft.com/office/drawing/2014/main" id="{29478C98-F01E-4F80-85F1-550BB2448924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884" name="楕円 1883">
                    <a:extLst>
                      <a:ext uri="{FF2B5EF4-FFF2-40B4-BE49-F238E27FC236}">
                        <a16:creationId xmlns:a16="http://schemas.microsoft.com/office/drawing/2014/main" id="{FE78BF80-FD72-468B-AD1A-378DB648DB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5" name="楕円 1884">
                    <a:extLst>
                      <a:ext uri="{FF2B5EF4-FFF2-40B4-BE49-F238E27FC236}">
                        <a16:creationId xmlns:a16="http://schemas.microsoft.com/office/drawing/2014/main" id="{98DC4908-3721-45F9-A13F-2E66F8721C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886" name="テキスト ボックス 1885">
                    <a:extLst>
                      <a:ext uri="{FF2B5EF4-FFF2-40B4-BE49-F238E27FC236}">
                        <a16:creationId xmlns:a16="http://schemas.microsoft.com/office/drawing/2014/main" id="{EC06C4F7-E663-47E9-BAE8-2BA20D98FBB6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873" name="フリーフォーム: 図形 1872">
              <a:extLst>
                <a:ext uri="{FF2B5EF4-FFF2-40B4-BE49-F238E27FC236}">
                  <a16:creationId xmlns:a16="http://schemas.microsoft.com/office/drawing/2014/main" id="{7F246D32-DE37-4DCF-B14A-DA74EE7273FD}"/>
                </a:ext>
              </a:extLst>
            </p:cNvPr>
            <p:cNvSpPr/>
            <p:nvPr/>
          </p:nvSpPr>
          <p:spPr bwMode="auto">
            <a:xfrm rot="13286603" flipH="1">
              <a:off x="9275368" y="-667800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4" name="フリーフォーム: 図形 1873">
              <a:extLst>
                <a:ext uri="{FF2B5EF4-FFF2-40B4-BE49-F238E27FC236}">
                  <a16:creationId xmlns:a16="http://schemas.microsoft.com/office/drawing/2014/main" id="{4965EAEF-6C6E-49EC-8739-4796445F7DB2}"/>
                </a:ext>
              </a:extLst>
            </p:cNvPr>
            <p:cNvSpPr/>
            <p:nvPr/>
          </p:nvSpPr>
          <p:spPr bwMode="auto">
            <a:xfrm rot="13775903" flipH="1">
              <a:off x="8634971" y="-34778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75" name="テキスト ボックス 1874">
              <a:extLst>
                <a:ext uri="{FF2B5EF4-FFF2-40B4-BE49-F238E27FC236}">
                  <a16:creationId xmlns:a16="http://schemas.microsoft.com/office/drawing/2014/main" id="{17C621E4-35EA-4627-9DB5-DF6FFDBE96E1}"/>
                </a:ext>
              </a:extLst>
            </p:cNvPr>
            <p:cNvSpPr txBox="1"/>
            <p:nvPr/>
          </p:nvSpPr>
          <p:spPr>
            <a:xfrm rot="20700000">
              <a:off x="8686614" y="1185560"/>
              <a:ext cx="474586" cy="540062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876" name="テキスト ボックス 1875">
              <a:extLst>
                <a:ext uri="{FF2B5EF4-FFF2-40B4-BE49-F238E27FC236}">
                  <a16:creationId xmlns:a16="http://schemas.microsoft.com/office/drawing/2014/main" id="{F8C80B5B-E2D3-4A90-8D4F-715FDC3650E4}"/>
                </a:ext>
              </a:extLst>
            </p:cNvPr>
            <p:cNvSpPr txBox="1"/>
            <p:nvPr/>
          </p:nvSpPr>
          <p:spPr>
            <a:xfrm rot="900000">
              <a:off x="7217721" y="1811696"/>
              <a:ext cx="317794" cy="361638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877" name="テキスト ボックス 1876">
              <a:extLst>
                <a:ext uri="{FF2B5EF4-FFF2-40B4-BE49-F238E27FC236}">
                  <a16:creationId xmlns:a16="http://schemas.microsoft.com/office/drawing/2014/main" id="{988E7588-9427-4374-A77E-EDB085727F75}"/>
                </a:ext>
              </a:extLst>
            </p:cNvPr>
            <p:cNvSpPr txBox="1"/>
            <p:nvPr/>
          </p:nvSpPr>
          <p:spPr>
            <a:xfrm rot="20711779">
              <a:off x="7054572" y="660172"/>
              <a:ext cx="243496" cy="277090"/>
            </a:xfrm>
            <a:prstGeom prst="rect">
              <a:avLst/>
            </a:prstGeom>
            <a:noFill/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878" name="フリーフォーム: 図形 1877">
              <a:extLst>
                <a:ext uri="{FF2B5EF4-FFF2-40B4-BE49-F238E27FC236}">
                  <a16:creationId xmlns:a16="http://schemas.microsoft.com/office/drawing/2014/main" id="{FF4EEDF6-8D00-4AB2-AD25-E2D3C537073A}"/>
                </a:ext>
              </a:extLst>
            </p:cNvPr>
            <p:cNvSpPr/>
            <p:nvPr/>
          </p:nvSpPr>
          <p:spPr bwMode="auto">
            <a:xfrm rot="8313397">
              <a:off x="6700151" y="-667800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879" name="フリーフォーム: 図形 1878">
              <a:extLst>
                <a:ext uri="{FF2B5EF4-FFF2-40B4-BE49-F238E27FC236}">
                  <a16:creationId xmlns:a16="http://schemas.microsoft.com/office/drawing/2014/main" id="{B249C8D3-D9FA-4D2E-B6FA-D23CE5DA6B0A}"/>
                </a:ext>
              </a:extLst>
            </p:cNvPr>
            <p:cNvSpPr/>
            <p:nvPr/>
          </p:nvSpPr>
          <p:spPr bwMode="auto">
            <a:xfrm rot="7824097">
              <a:off x="7263692" y="-34779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0906345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グループ化 404">
            <a:extLst>
              <a:ext uri="{FF2B5EF4-FFF2-40B4-BE49-F238E27FC236}">
                <a16:creationId xmlns:a16="http://schemas.microsoft.com/office/drawing/2014/main" id="{EA92E6D2-D6EE-4329-B10D-95006615825D}"/>
              </a:ext>
            </a:extLst>
          </p:cNvPr>
          <p:cNvGrpSpPr>
            <a:grpSpLocks noChangeAspect="1"/>
          </p:cNvGrpSpPr>
          <p:nvPr/>
        </p:nvGrpSpPr>
        <p:grpSpPr>
          <a:xfrm>
            <a:off x="576520" y="4669535"/>
            <a:ext cx="1245562" cy="1684359"/>
            <a:chOff x="6300731" y="2712933"/>
            <a:chExt cx="3558749" cy="4812454"/>
          </a:xfrm>
        </p:grpSpPr>
        <p:grpSp>
          <p:nvGrpSpPr>
            <p:cNvPr id="406" name="グループ化 405">
              <a:extLst>
                <a:ext uri="{FF2B5EF4-FFF2-40B4-BE49-F238E27FC236}">
                  <a16:creationId xmlns:a16="http://schemas.microsoft.com/office/drawing/2014/main" id="{AC34073A-4C30-4107-900D-EE86CB48899B}"/>
                </a:ext>
              </a:extLst>
            </p:cNvPr>
            <p:cNvGrpSpPr/>
            <p:nvPr/>
          </p:nvGrpSpPr>
          <p:grpSpPr>
            <a:xfrm rot="19800000">
              <a:off x="8266694" y="6562131"/>
              <a:ext cx="279088" cy="895660"/>
              <a:chOff x="3492813" y="5366619"/>
              <a:chExt cx="279088" cy="895660"/>
            </a:xfrm>
          </p:grpSpPr>
          <p:sp>
            <p:nvSpPr>
              <p:cNvPr id="483" name="四角形: 角を丸くする 482">
                <a:extLst>
                  <a:ext uri="{FF2B5EF4-FFF2-40B4-BE49-F238E27FC236}">
                    <a16:creationId xmlns:a16="http://schemas.microsoft.com/office/drawing/2014/main" id="{4E03F2C9-B709-457B-9FF1-E2929FA3D1DB}"/>
                  </a:ext>
                </a:extLst>
              </p:cNvPr>
              <p:cNvSpPr/>
              <p:nvPr/>
            </p:nvSpPr>
            <p:spPr bwMode="auto">
              <a:xfrm>
                <a:off x="3492813" y="5757863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84" name="四角形: 角を丸くする 483">
                <a:extLst>
                  <a:ext uri="{FF2B5EF4-FFF2-40B4-BE49-F238E27FC236}">
                    <a16:creationId xmlns:a16="http://schemas.microsoft.com/office/drawing/2014/main" id="{E469BE76-0340-4FAC-B81D-171141180FDD}"/>
                  </a:ext>
                </a:extLst>
              </p:cNvPr>
              <p:cNvSpPr/>
              <p:nvPr/>
            </p:nvSpPr>
            <p:spPr bwMode="auto">
              <a:xfrm>
                <a:off x="3523992" y="5520145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85" name="四角形: 角を丸くする 484">
                <a:extLst>
                  <a:ext uri="{FF2B5EF4-FFF2-40B4-BE49-F238E27FC236}">
                    <a16:creationId xmlns:a16="http://schemas.microsoft.com/office/drawing/2014/main" id="{5E5C69F2-5097-46FA-8535-4291CAF96DFA}"/>
                  </a:ext>
                </a:extLst>
              </p:cNvPr>
              <p:cNvSpPr/>
              <p:nvPr/>
            </p:nvSpPr>
            <p:spPr bwMode="auto">
              <a:xfrm>
                <a:off x="3523243" y="5366619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07" name="台形 406">
              <a:extLst>
                <a:ext uri="{FF2B5EF4-FFF2-40B4-BE49-F238E27FC236}">
                  <a16:creationId xmlns:a16="http://schemas.microsoft.com/office/drawing/2014/main" id="{386370D5-E37D-4CB9-9864-4B13ADB7BC0C}"/>
                </a:ext>
              </a:extLst>
            </p:cNvPr>
            <p:cNvSpPr/>
            <p:nvPr/>
          </p:nvSpPr>
          <p:spPr bwMode="auto">
            <a:xfrm rot="12936839">
              <a:off x="7411410" y="5673087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08" name="グループ化 407">
              <a:extLst>
                <a:ext uri="{FF2B5EF4-FFF2-40B4-BE49-F238E27FC236}">
                  <a16:creationId xmlns:a16="http://schemas.microsoft.com/office/drawing/2014/main" id="{7F8CF4A6-2188-4586-B9FB-D1974C02322F}"/>
                </a:ext>
              </a:extLst>
            </p:cNvPr>
            <p:cNvGrpSpPr/>
            <p:nvPr/>
          </p:nvGrpSpPr>
          <p:grpSpPr>
            <a:xfrm>
              <a:off x="6300731" y="2733407"/>
              <a:ext cx="3558749" cy="4791980"/>
              <a:chOff x="2696927" y="1217136"/>
              <a:chExt cx="3558749" cy="4791980"/>
            </a:xfrm>
          </p:grpSpPr>
          <p:sp>
            <p:nvSpPr>
              <p:cNvPr id="453" name="フリーフォーム: 図形 452">
                <a:extLst>
                  <a:ext uri="{FF2B5EF4-FFF2-40B4-BE49-F238E27FC236}">
                    <a16:creationId xmlns:a16="http://schemas.microsoft.com/office/drawing/2014/main" id="{8623DF14-9793-4954-976D-D61B8885DE25}"/>
                  </a:ext>
                </a:extLst>
              </p:cNvPr>
              <p:cNvSpPr/>
              <p:nvPr/>
            </p:nvSpPr>
            <p:spPr bwMode="auto">
              <a:xfrm flipH="1">
                <a:off x="2696927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4" name="フリーフォーム: 図形 453">
                <a:extLst>
                  <a:ext uri="{FF2B5EF4-FFF2-40B4-BE49-F238E27FC236}">
                    <a16:creationId xmlns:a16="http://schemas.microsoft.com/office/drawing/2014/main" id="{FC2E0692-D557-4A73-B811-E4CFE16C646F}"/>
                  </a:ext>
                </a:extLst>
              </p:cNvPr>
              <p:cNvSpPr/>
              <p:nvPr/>
            </p:nvSpPr>
            <p:spPr bwMode="auto">
              <a:xfrm>
                <a:off x="4396013" y="245691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5" name="楕円 454">
                <a:extLst>
                  <a:ext uri="{FF2B5EF4-FFF2-40B4-BE49-F238E27FC236}">
                    <a16:creationId xmlns:a16="http://schemas.microsoft.com/office/drawing/2014/main" id="{AA831080-0707-4301-BA74-008BFB3DBE71}"/>
                  </a:ext>
                </a:extLst>
              </p:cNvPr>
              <p:cNvSpPr/>
              <p:nvPr/>
            </p:nvSpPr>
            <p:spPr bwMode="auto">
              <a:xfrm>
                <a:off x="3199405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6" name="楕円 455">
                <a:extLst>
                  <a:ext uri="{FF2B5EF4-FFF2-40B4-BE49-F238E27FC236}">
                    <a16:creationId xmlns:a16="http://schemas.microsoft.com/office/drawing/2014/main" id="{0A38EDA0-4FD8-4C7C-B9A8-90C03EDB3ECB}"/>
                  </a:ext>
                </a:extLst>
              </p:cNvPr>
              <p:cNvSpPr/>
              <p:nvPr/>
            </p:nvSpPr>
            <p:spPr bwMode="auto">
              <a:xfrm>
                <a:off x="3552893" y="1217136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7" name="楕円 456">
                <a:extLst>
                  <a:ext uri="{FF2B5EF4-FFF2-40B4-BE49-F238E27FC236}">
                    <a16:creationId xmlns:a16="http://schemas.microsoft.com/office/drawing/2014/main" id="{F5E8AC59-1B34-43EE-AFD7-7849F202C2D4}"/>
                  </a:ext>
                </a:extLst>
              </p:cNvPr>
              <p:cNvSpPr/>
              <p:nvPr/>
            </p:nvSpPr>
            <p:spPr bwMode="auto">
              <a:xfrm rot="20700000">
                <a:off x="3132524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8" name="四角形: 角を丸くする 457">
                <a:extLst>
                  <a:ext uri="{FF2B5EF4-FFF2-40B4-BE49-F238E27FC236}">
                    <a16:creationId xmlns:a16="http://schemas.microsoft.com/office/drawing/2014/main" id="{82D94E79-FD33-48F0-B456-AC8D81692CB5}"/>
                  </a:ext>
                </a:extLst>
              </p:cNvPr>
              <p:cNvSpPr/>
              <p:nvPr/>
            </p:nvSpPr>
            <p:spPr bwMode="auto">
              <a:xfrm>
                <a:off x="4182721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59" name="フリーフォーム: 図形 458">
                <a:extLst>
                  <a:ext uri="{FF2B5EF4-FFF2-40B4-BE49-F238E27FC236}">
                    <a16:creationId xmlns:a16="http://schemas.microsoft.com/office/drawing/2014/main" id="{E45C303D-131D-4402-B492-C85B2610D065}"/>
                  </a:ext>
                </a:extLst>
              </p:cNvPr>
              <p:cNvSpPr/>
              <p:nvPr/>
            </p:nvSpPr>
            <p:spPr bwMode="auto">
              <a:xfrm>
                <a:off x="3878979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0" name="台形 459">
                <a:extLst>
                  <a:ext uri="{FF2B5EF4-FFF2-40B4-BE49-F238E27FC236}">
                    <a16:creationId xmlns:a16="http://schemas.microsoft.com/office/drawing/2014/main" id="{3C2F0E24-C0E4-4AC4-9A2A-DF2A252629A0}"/>
                  </a:ext>
                </a:extLst>
              </p:cNvPr>
              <p:cNvSpPr/>
              <p:nvPr/>
            </p:nvSpPr>
            <p:spPr bwMode="auto">
              <a:xfrm rot="10800000" flipV="1">
                <a:off x="3960799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1" name="四角形: 上の 2 つの角を丸める 460">
                <a:extLst>
                  <a:ext uri="{FF2B5EF4-FFF2-40B4-BE49-F238E27FC236}">
                    <a16:creationId xmlns:a16="http://schemas.microsoft.com/office/drawing/2014/main" id="{2E84250A-D5FC-4DBB-A5F6-4A489140C60C}"/>
                  </a:ext>
                </a:extLst>
              </p:cNvPr>
              <p:cNvSpPr/>
              <p:nvPr/>
            </p:nvSpPr>
            <p:spPr bwMode="auto">
              <a:xfrm>
                <a:off x="3983285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2" name="楕円 461">
                <a:extLst>
                  <a:ext uri="{FF2B5EF4-FFF2-40B4-BE49-F238E27FC236}">
                    <a16:creationId xmlns:a16="http://schemas.microsoft.com/office/drawing/2014/main" id="{C7953F92-34C4-4C25-A5CC-D742D165AC8F}"/>
                  </a:ext>
                </a:extLst>
              </p:cNvPr>
              <p:cNvSpPr/>
              <p:nvPr/>
            </p:nvSpPr>
            <p:spPr bwMode="auto">
              <a:xfrm>
                <a:off x="4133780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3" name="楕円 462">
                <a:extLst>
                  <a:ext uri="{FF2B5EF4-FFF2-40B4-BE49-F238E27FC236}">
                    <a16:creationId xmlns:a16="http://schemas.microsoft.com/office/drawing/2014/main" id="{0DB721A6-3660-4BEE-8AFB-24614803F999}"/>
                  </a:ext>
                </a:extLst>
              </p:cNvPr>
              <p:cNvSpPr/>
              <p:nvPr/>
            </p:nvSpPr>
            <p:spPr bwMode="auto">
              <a:xfrm>
                <a:off x="4219505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4" name="台形 463">
                <a:extLst>
                  <a:ext uri="{FF2B5EF4-FFF2-40B4-BE49-F238E27FC236}">
                    <a16:creationId xmlns:a16="http://schemas.microsoft.com/office/drawing/2014/main" id="{571370B2-E575-4CD7-A848-9B9DA722959D}"/>
                  </a:ext>
                </a:extLst>
              </p:cNvPr>
              <p:cNvSpPr/>
              <p:nvPr/>
            </p:nvSpPr>
            <p:spPr bwMode="auto">
              <a:xfrm rot="10800000">
                <a:off x="4022900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5" name="フリーフォーム: 図形 464">
                <a:extLst>
                  <a:ext uri="{FF2B5EF4-FFF2-40B4-BE49-F238E27FC236}">
                    <a16:creationId xmlns:a16="http://schemas.microsoft.com/office/drawing/2014/main" id="{48A73F51-40F9-482D-93D8-EDEF01A77708}"/>
                  </a:ext>
                </a:extLst>
              </p:cNvPr>
              <p:cNvSpPr/>
              <p:nvPr/>
            </p:nvSpPr>
            <p:spPr bwMode="auto">
              <a:xfrm>
                <a:off x="4264541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6" name="台形 465">
                <a:extLst>
                  <a:ext uri="{FF2B5EF4-FFF2-40B4-BE49-F238E27FC236}">
                    <a16:creationId xmlns:a16="http://schemas.microsoft.com/office/drawing/2014/main" id="{3ADA29E8-3735-4E50-B949-1B52516B7C40}"/>
                  </a:ext>
                </a:extLst>
              </p:cNvPr>
              <p:cNvSpPr/>
              <p:nvPr/>
            </p:nvSpPr>
            <p:spPr bwMode="auto">
              <a:xfrm rot="10800000">
                <a:off x="4350205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67" name="グループ化 466">
                <a:extLst>
                  <a:ext uri="{FF2B5EF4-FFF2-40B4-BE49-F238E27FC236}">
                    <a16:creationId xmlns:a16="http://schemas.microsoft.com/office/drawing/2014/main" id="{06BD2F82-69D2-4F25-877E-F282B996CCC3}"/>
                  </a:ext>
                </a:extLst>
              </p:cNvPr>
              <p:cNvGrpSpPr/>
              <p:nvPr/>
            </p:nvGrpSpPr>
            <p:grpSpPr>
              <a:xfrm rot="900000">
                <a:off x="4296202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481" name="楕円 50">
                  <a:extLst>
                    <a:ext uri="{FF2B5EF4-FFF2-40B4-BE49-F238E27FC236}">
                      <a16:creationId xmlns:a16="http://schemas.microsoft.com/office/drawing/2014/main" id="{53E94FE9-D230-41B2-A667-D37AE6DB861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82" name="楕円 50">
                  <a:extLst>
                    <a:ext uri="{FF2B5EF4-FFF2-40B4-BE49-F238E27FC236}">
                      <a16:creationId xmlns:a16="http://schemas.microsoft.com/office/drawing/2014/main" id="{C8F4D0E7-5B15-4772-9BF7-239F7986E6CC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468" name="楕円 467">
                <a:extLst>
                  <a:ext uri="{FF2B5EF4-FFF2-40B4-BE49-F238E27FC236}">
                    <a16:creationId xmlns:a16="http://schemas.microsoft.com/office/drawing/2014/main" id="{4FD00256-A758-4F07-9239-C3796C64531F}"/>
                  </a:ext>
                </a:extLst>
              </p:cNvPr>
              <p:cNvSpPr/>
              <p:nvPr/>
            </p:nvSpPr>
            <p:spPr bwMode="auto">
              <a:xfrm rot="900000" flipH="1">
                <a:off x="5246879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69" name="楕円 468">
                <a:extLst>
                  <a:ext uri="{FF2B5EF4-FFF2-40B4-BE49-F238E27FC236}">
                    <a16:creationId xmlns:a16="http://schemas.microsoft.com/office/drawing/2014/main" id="{775BD9EF-6DD8-422F-85C3-7E0AAE60A83A}"/>
                  </a:ext>
                </a:extLst>
              </p:cNvPr>
              <p:cNvSpPr/>
              <p:nvPr/>
            </p:nvSpPr>
            <p:spPr bwMode="auto">
              <a:xfrm>
                <a:off x="3298755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0" name="月 469">
                <a:extLst>
                  <a:ext uri="{FF2B5EF4-FFF2-40B4-BE49-F238E27FC236}">
                    <a16:creationId xmlns:a16="http://schemas.microsoft.com/office/drawing/2014/main" id="{37178DC6-68F1-422C-BE2E-46BDCC25C4E2}"/>
                  </a:ext>
                </a:extLst>
              </p:cNvPr>
              <p:cNvSpPr/>
              <p:nvPr/>
            </p:nvSpPr>
            <p:spPr bwMode="auto">
              <a:xfrm rot="5400000">
                <a:off x="3713028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1" name="月 470">
                <a:extLst>
                  <a:ext uri="{FF2B5EF4-FFF2-40B4-BE49-F238E27FC236}">
                    <a16:creationId xmlns:a16="http://schemas.microsoft.com/office/drawing/2014/main" id="{A268DBAB-2104-4610-A4D0-834BA02B2F72}"/>
                  </a:ext>
                </a:extLst>
              </p:cNvPr>
              <p:cNvSpPr/>
              <p:nvPr/>
            </p:nvSpPr>
            <p:spPr bwMode="auto">
              <a:xfrm rot="16200000" flipH="1">
                <a:off x="4989097" y="184057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2" name="フリーフォーム: 図形 471">
                <a:extLst>
                  <a:ext uri="{FF2B5EF4-FFF2-40B4-BE49-F238E27FC236}">
                    <a16:creationId xmlns:a16="http://schemas.microsoft.com/office/drawing/2014/main" id="{5B6002E7-2A5D-49A6-A56B-AE0DE69E2A0C}"/>
                  </a:ext>
                </a:extLst>
              </p:cNvPr>
              <p:cNvSpPr/>
              <p:nvPr/>
            </p:nvSpPr>
            <p:spPr bwMode="auto">
              <a:xfrm>
                <a:off x="4060792" y="3183382"/>
                <a:ext cx="742804" cy="38542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3" name="楕円 472">
                <a:extLst>
                  <a:ext uri="{FF2B5EF4-FFF2-40B4-BE49-F238E27FC236}">
                    <a16:creationId xmlns:a16="http://schemas.microsoft.com/office/drawing/2014/main" id="{17E6A9B2-AD3B-4F6D-A0F3-A27FCA51968A}"/>
                  </a:ext>
                </a:extLst>
              </p:cNvPr>
              <p:cNvSpPr/>
              <p:nvPr/>
            </p:nvSpPr>
            <p:spPr bwMode="auto">
              <a:xfrm>
                <a:off x="4330607" y="2980572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4" name="楕円 473">
                <a:extLst>
                  <a:ext uri="{FF2B5EF4-FFF2-40B4-BE49-F238E27FC236}">
                    <a16:creationId xmlns:a16="http://schemas.microsoft.com/office/drawing/2014/main" id="{9A2C4BDA-C453-44F3-A220-3E329073D6FE}"/>
                  </a:ext>
                </a:extLst>
              </p:cNvPr>
              <p:cNvSpPr/>
              <p:nvPr/>
            </p:nvSpPr>
            <p:spPr bwMode="auto">
              <a:xfrm>
                <a:off x="3510611" y="278725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5" name="楕円 474">
                <a:extLst>
                  <a:ext uri="{FF2B5EF4-FFF2-40B4-BE49-F238E27FC236}">
                    <a16:creationId xmlns:a16="http://schemas.microsoft.com/office/drawing/2014/main" id="{98882485-D82F-445B-AD02-4302DE5112EF}"/>
                  </a:ext>
                </a:extLst>
              </p:cNvPr>
              <p:cNvSpPr/>
              <p:nvPr/>
            </p:nvSpPr>
            <p:spPr bwMode="auto">
              <a:xfrm>
                <a:off x="5009211" y="278725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76" name="四角形: 角を丸くする 475">
                <a:extLst>
                  <a:ext uri="{FF2B5EF4-FFF2-40B4-BE49-F238E27FC236}">
                    <a16:creationId xmlns:a16="http://schemas.microsoft.com/office/drawing/2014/main" id="{2D51B301-6B99-490E-ADB6-F4D04FA95210}"/>
                  </a:ext>
                </a:extLst>
              </p:cNvPr>
              <p:cNvSpPr/>
              <p:nvPr/>
            </p:nvSpPr>
            <p:spPr bwMode="auto">
              <a:xfrm>
                <a:off x="4182721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77" name="グループ化 476">
                <a:extLst>
                  <a:ext uri="{FF2B5EF4-FFF2-40B4-BE49-F238E27FC236}">
                    <a16:creationId xmlns:a16="http://schemas.microsoft.com/office/drawing/2014/main" id="{B20B5032-AC75-407B-952D-CC1B6820E4CD}"/>
                  </a:ext>
                </a:extLst>
              </p:cNvPr>
              <p:cNvGrpSpPr/>
              <p:nvPr/>
            </p:nvGrpSpPr>
            <p:grpSpPr>
              <a:xfrm rot="20700000">
                <a:off x="4434839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479" name="楕円 50">
                  <a:extLst>
                    <a:ext uri="{FF2B5EF4-FFF2-40B4-BE49-F238E27FC236}">
                      <a16:creationId xmlns:a16="http://schemas.microsoft.com/office/drawing/2014/main" id="{DE2AC026-03CB-4D6F-B942-B3EB3CF1E66D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80" name="楕円 50">
                  <a:extLst>
                    <a:ext uri="{FF2B5EF4-FFF2-40B4-BE49-F238E27FC236}">
                      <a16:creationId xmlns:a16="http://schemas.microsoft.com/office/drawing/2014/main" id="{E3098BE1-EEE7-435E-9CC9-29B15776E8CB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478" name="楕円 477">
                <a:extLst>
                  <a:ext uri="{FF2B5EF4-FFF2-40B4-BE49-F238E27FC236}">
                    <a16:creationId xmlns:a16="http://schemas.microsoft.com/office/drawing/2014/main" id="{546D0674-287A-42DA-867B-351EBA20F061}"/>
                  </a:ext>
                </a:extLst>
              </p:cNvPr>
              <p:cNvSpPr/>
              <p:nvPr/>
            </p:nvSpPr>
            <p:spPr bwMode="auto">
              <a:xfrm>
                <a:off x="4346697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09" name="フリーフォーム: 図形 408">
              <a:extLst>
                <a:ext uri="{FF2B5EF4-FFF2-40B4-BE49-F238E27FC236}">
                  <a16:creationId xmlns:a16="http://schemas.microsoft.com/office/drawing/2014/main" id="{883669CD-3388-4201-A50D-18CB8211A8B2}"/>
                </a:ext>
              </a:extLst>
            </p:cNvPr>
            <p:cNvSpPr/>
            <p:nvPr/>
          </p:nvSpPr>
          <p:spPr bwMode="auto">
            <a:xfrm>
              <a:off x="6792514" y="2712933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0" name="グループ化 409">
              <a:extLst>
                <a:ext uri="{FF2B5EF4-FFF2-40B4-BE49-F238E27FC236}">
                  <a16:creationId xmlns:a16="http://schemas.microsoft.com/office/drawing/2014/main" id="{DD2C8DD2-C3D3-41BD-8E8A-DB3965962760}"/>
                </a:ext>
              </a:extLst>
            </p:cNvPr>
            <p:cNvGrpSpPr/>
            <p:nvPr/>
          </p:nvGrpSpPr>
          <p:grpSpPr>
            <a:xfrm>
              <a:off x="6483360" y="3666837"/>
              <a:ext cx="559647" cy="1131130"/>
              <a:chOff x="6435735" y="-1448088"/>
              <a:chExt cx="559647" cy="1131130"/>
            </a:xfrm>
          </p:grpSpPr>
          <p:sp>
            <p:nvSpPr>
              <p:cNvPr id="442" name="四角形: 角を丸くする 441">
                <a:extLst>
                  <a:ext uri="{FF2B5EF4-FFF2-40B4-BE49-F238E27FC236}">
                    <a16:creationId xmlns:a16="http://schemas.microsoft.com/office/drawing/2014/main" id="{EF490BEF-984C-4FE1-BE2B-D527CB1045E7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43" name="グループ化 442">
                <a:extLst>
                  <a:ext uri="{FF2B5EF4-FFF2-40B4-BE49-F238E27FC236}">
                    <a16:creationId xmlns:a16="http://schemas.microsoft.com/office/drawing/2014/main" id="{E08710AD-EF30-4B33-A86D-213F476A12A7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444" name="グループ化 443">
                  <a:extLst>
                    <a:ext uri="{FF2B5EF4-FFF2-40B4-BE49-F238E27FC236}">
                      <a16:creationId xmlns:a16="http://schemas.microsoft.com/office/drawing/2014/main" id="{6E80DF06-C86D-4708-89EA-E2C67EA9DE9C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449" name="四角形: 角を丸くする 448">
                    <a:extLst>
                      <a:ext uri="{FF2B5EF4-FFF2-40B4-BE49-F238E27FC236}">
                        <a16:creationId xmlns:a16="http://schemas.microsoft.com/office/drawing/2014/main" id="{BD44DB9D-3ABB-4144-904F-BB0455882FD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0" name="四角形: 角を丸くする 449">
                    <a:extLst>
                      <a:ext uri="{FF2B5EF4-FFF2-40B4-BE49-F238E27FC236}">
                        <a16:creationId xmlns:a16="http://schemas.microsoft.com/office/drawing/2014/main" id="{51F10593-4F8A-48F3-A48D-721187C0A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51" name="四角形: 角を丸くする 450">
                    <a:extLst>
                      <a:ext uri="{FF2B5EF4-FFF2-40B4-BE49-F238E27FC236}">
                        <a16:creationId xmlns:a16="http://schemas.microsoft.com/office/drawing/2014/main" id="{C2A3A9E0-4AAB-4433-BF09-79870BD7813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52" name="四角形: 角を丸くする 451">
                    <a:extLst>
                      <a:ext uri="{FF2B5EF4-FFF2-40B4-BE49-F238E27FC236}">
                        <a16:creationId xmlns:a16="http://schemas.microsoft.com/office/drawing/2014/main" id="{31F05DE8-6C98-4CE1-81CD-35C0F59D436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45" name="グループ化 444">
                  <a:extLst>
                    <a:ext uri="{FF2B5EF4-FFF2-40B4-BE49-F238E27FC236}">
                      <a16:creationId xmlns:a16="http://schemas.microsoft.com/office/drawing/2014/main" id="{D140C659-ABF3-4F7C-84ED-2B9B1655F002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446" name="楕円 445">
                    <a:extLst>
                      <a:ext uri="{FF2B5EF4-FFF2-40B4-BE49-F238E27FC236}">
                        <a16:creationId xmlns:a16="http://schemas.microsoft.com/office/drawing/2014/main" id="{D5DDC12E-DC4D-4635-A028-9A27E2165B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7" name="楕円 446">
                    <a:extLst>
                      <a:ext uri="{FF2B5EF4-FFF2-40B4-BE49-F238E27FC236}">
                        <a16:creationId xmlns:a16="http://schemas.microsoft.com/office/drawing/2014/main" id="{6CFB30FE-1327-4F27-96B4-18FED96A42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8" name="テキスト ボックス 447">
                    <a:extLst>
                      <a:ext uri="{FF2B5EF4-FFF2-40B4-BE49-F238E27FC236}">
                        <a16:creationId xmlns:a16="http://schemas.microsoft.com/office/drawing/2014/main" id="{D3F6466C-E8E0-4E56-A4A3-76528DA0F377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411" name="グループ化 410">
              <a:extLst>
                <a:ext uri="{FF2B5EF4-FFF2-40B4-BE49-F238E27FC236}">
                  <a16:creationId xmlns:a16="http://schemas.microsoft.com/office/drawing/2014/main" id="{2403FF1C-7300-4183-A9BD-85E29DE3408E}"/>
                </a:ext>
              </a:extLst>
            </p:cNvPr>
            <p:cNvGrpSpPr/>
            <p:nvPr/>
          </p:nvGrpSpPr>
          <p:grpSpPr>
            <a:xfrm>
              <a:off x="9063256" y="3666837"/>
              <a:ext cx="559647" cy="1131130"/>
              <a:chOff x="9015631" y="-1448088"/>
              <a:chExt cx="559647" cy="1131130"/>
            </a:xfrm>
          </p:grpSpPr>
          <p:sp>
            <p:nvSpPr>
              <p:cNvPr id="431" name="四角形: 角を丸くする 430">
                <a:extLst>
                  <a:ext uri="{FF2B5EF4-FFF2-40B4-BE49-F238E27FC236}">
                    <a16:creationId xmlns:a16="http://schemas.microsoft.com/office/drawing/2014/main" id="{BE8BAC92-16A5-4035-9924-6FE4DF9AE191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432" name="グループ化 431">
                <a:extLst>
                  <a:ext uri="{FF2B5EF4-FFF2-40B4-BE49-F238E27FC236}">
                    <a16:creationId xmlns:a16="http://schemas.microsoft.com/office/drawing/2014/main" id="{2685C985-C329-44CE-8469-C7195512D2A1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433" name="グループ化 432">
                  <a:extLst>
                    <a:ext uri="{FF2B5EF4-FFF2-40B4-BE49-F238E27FC236}">
                      <a16:creationId xmlns:a16="http://schemas.microsoft.com/office/drawing/2014/main" id="{2ED77CCB-06D7-4787-82C7-9AB58853B9FE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438" name="四角形: 角を丸くする 437">
                    <a:extLst>
                      <a:ext uri="{FF2B5EF4-FFF2-40B4-BE49-F238E27FC236}">
                        <a16:creationId xmlns:a16="http://schemas.microsoft.com/office/drawing/2014/main" id="{CCE50481-05CF-44F9-B87E-2F43E1B054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9" name="四角形: 角を丸くする 438">
                    <a:extLst>
                      <a:ext uri="{FF2B5EF4-FFF2-40B4-BE49-F238E27FC236}">
                        <a16:creationId xmlns:a16="http://schemas.microsoft.com/office/drawing/2014/main" id="{25A55C0B-3B02-49B2-A4A7-3020A861AD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440" name="四角形: 角を丸くする 439">
                    <a:extLst>
                      <a:ext uri="{FF2B5EF4-FFF2-40B4-BE49-F238E27FC236}">
                        <a16:creationId xmlns:a16="http://schemas.microsoft.com/office/drawing/2014/main" id="{827C042A-5883-4F9E-8041-E4C15FFA683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41" name="四角形: 角を丸くする 440">
                    <a:extLst>
                      <a:ext uri="{FF2B5EF4-FFF2-40B4-BE49-F238E27FC236}">
                        <a16:creationId xmlns:a16="http://schemas.microsoft.com/office/drawing/2014/main" id="{256E3A2C-9ACA-4A63-B88E-D5E1ABF00C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434" name="グループ化 433">
                  <a:extLst>
                    <a:ext uri="{FF2B5EF4-FFF2-40B4-BE49-F238E27FC236}">
                      <a16:creationId xmlns:a16="http://schemas.microsoft.com/office/drawing/2014/main" id="{A361223D-F283-4243-9FEB-EDF75C5F0BB5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435" name="楕円 434">
                    <a:extLst>
                      <a:ext uri="{FF2B5EF4-FFF2-40B4-BE49-F238E27FC236}">
                        <a16:creationId xmlns:a16="http://schemas.microsoft.com/office/drawing/2014/main" id="{B8DA310B-9E74-426C-8AFF-495ABF39B4A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6" name="楕円 435">
                    <a:extLst>
                      <a:ext uri="{FF2B5EF4-FFF2-40B4-BE49-F238E27FC236}">
                        <a16:creationId xmlns:a16="http://schemas.microsoft.com/office/drawing/2014/main" id="{03921DF2-B4F1-4B26-913F-A2D0F09E38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437" name="テキスト ボックス 436">
                    <a:extLst>
                      <a:ext uri="{FF2B5EF4-FFF2-40B4-BE49-F238E27FC236}">
                        <a16:creationId xmlns:a16="http://schemas.microsoft.com/office/drawing/2014/main" id="{FFC365C1-6672-4310-9494-7357F5797E9D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412" name="フリーフォーム: 図形 411">
              <a:extLst>
                <a:ext uri="{FF2B5EF4-FFF2-40B4-BE49-F238E27FC236}">
                  <a16:creationId xmlns:a16="http://schemas.microsoft.com/office/drawing/2014/main" id="{4E78756A-3B97-4869-A1C5-5DA12FA8B221}"/>
                </a:ext>
              </a:extLst>
            </p:cNvPr>
            <p:cNvSpPr/>
            <p:nvPr/>
          </p:nvSpPr>
          <p:spPr bwMode="auto">
            <a:xfrm rot="5400000">
              <a:off x="8599840" y="3581841"/>
              <a:ext cx="160792" cy="709818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sp>
          <p:nvSpPr>
            <p:cNvPr id="413" name="フリーフォーム: 図形 412">
              <a:extLst>
                <a:ext uri="{FF2B5EF4-FFF2-40B4-BE49-F238E27FC236}">
                  <a16:creationId xmlns:a16="http://schemas.microsoft.com/office/drawing/2014/main" id="{2EB82481-C069-49A3-B04C-4F855B317490}"/>
                </a:ext>
              </a:extLst>
            </p:cNvPr>
            <p:cNvSpPr/>
            <p:nvPr/>
          </p:nvSpPr>
          <p:spPr bwMode="auto">
            <a:xfrm rot="16200000" flipH="1">
              <a:off x="7281747" y="3581838"/>
              <a:ext cx="160790" cy="709816"/>
            </a:xfrm>
            <a:custGeom>
              <a:avLst/>
              <a:gdLst>
                <a:gd name="connsiteX0" fmla="*/ 163873 w 163873"/>
                <a:gd name="connsiteY0" fmla="*/ 591598 h 591598"/>
                <a:gd name="connsiteX1" fmla="*/ 163873 w 163873"/>
                <a:gd name="connsiteY1" fmla="*/ 591596 h 591598"/>
                <a:gd name="connsiteX2" fmla="*/ 91008 w 163873"/>
                <a:gd name="connsiteY2" fmla="*/ 308172 h 591598"/>
                <a:gd name="connsiteX3" fmla="*/ 163873 w 163873"/>
                <a:gd name="connsiteY3" fmla="*/ 24748 h 591598"/>
                <a:gd name="connsiteX4" fmla="*/ 100401 w 163873"/>
                <a:gd name="connsiteY4" fmla="*/ 47021 h 591598"/>
                <a:gd name="connsiteX5" fmla="*/ 92986 w 163873"/>
                <a:gd name="connsiteY5" fmla="*/ 55711 h 591598"/>
                <a:gd name="connsiteX6" fmla="*/ 0 w 163873"/>
                <a:gd name="connsiteY6" fmla="*/ 0 h 591598"/>
                <a:gd name="connsiteX7" fmla="*/ 42163 w 163873"/>
                <a:gd name="connsiteY7" fmla="*/ 124274 h 591598"/>
                <a:gd name="connsiteX8" fmla="*/ 13623 w 163873"/>
                <a:gd name="connsiteY8" fmla="*/ 197852 h 591598"/>
                <a:gd name="connsiteX9" fmla="*/ 808 w 163873"/>
                <a:gd name="connsiteY9" fmla="*/ 308173 h 591598"/>
                <a:gd name="connsiteX10" fmla="*/ 163873 w 163873"/>
                <a:gd name="connsiteY10" fmla="*/ 591598 h 5915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63873" h="591598">
                  <a:moveTo>
                    <a:pt x="163873" y="591598"/>
                  </a:moveTo>
                  <a:lnTo>
                    <a:pt x="163873" y="591596"/>
                  </a:lnTo>
                  <a:cubicBezTo>
                    <a:pt x="117506" y="519425"/>
                    <a:pt x="91008" y="416356"/>
                    <a:pt x="91008" y="308172"/>
                  </a:cubicBezTo>
                  <a:cubicBezTo>
                    <a:pt x="91008" y="199988"/>
                    <a:pt x="117505" y="96920"/>
                    <a:pt x="163873" y="24748"/>
                  </a:cubicBezTo>
                  <a:cubicBezTo>
                    <a:pt x="141359" y="24748"/>
                    <a:pt x="119910" y="32679"/>
                    <a:pt x="100401" y="47021"/>
                  </a:cubicBezTo>
                  <a:lnTo>
                    <a:pt x="92986" y="55711"/>
                  </a:lnTo>
                  <a:lnTo>
                    <a:pt x="0" y="0"/>
                  </a:lnTo>
                  <a:lnTo>
                    <a:pt x="42163" y="124274"/>
                  </a:lnTo>
                  <a:lnTo>
                    <a:pt x="13623" y="197852"/>
                  </a:lnTo>
                  <a:cubicBezTo>
                    <a:pt x="5371" y="231760"/>
                    <a:pt x="808" y="269040"/>
                    <a:pt x="808" y="308173"/>
                  </a:cubicBezTo>
                  <a:cubicBezTo>
                    <a:pt x="808" y="464704"/>
                    <a:pt x="73815" y="591598"/>
                    <a:pt x="163873" y="59159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ln w="12700">
                  <a:solidFill>
                    <a:schemeClr val="tx1"/>
                  </a:solidFill>
                </a:ln>
              </a:endParaRPr>
            </a:p>
          </p:txBody>
        </p:sp>
        <p:grpSp>
          <p:nvGrpSpPr>
            <p:cNvPr id="414" name="グループ化 413">
              <a:extLst>
                <a:ext uri="{FF2B5EF4-FFF2-40B4-BE49-F238E27FC236}">
                  <a16:creationId xmlns:a16="http://schemas.microsoft.com/office/drawing/2014/main" id="{1A053D44-5697-4088-A53E-F699F508A905}"/>
                </a:ext>
              </a:extLst>
            </p:cNvPr>
            <p:cNvGrpSpPr/>
            <p:nvPr/>
          </p:nvGrpSpPr>
          <p:grpSpPr>
            <a:xfrm rot="2700000">
              <a:off x="8657391" y="4090607"/>
              <a:ext cx="634563" cy="1619384"/>
              <a:chOff x="2250145" y="4511253"/>
              <a:chExt cx="634563" cy="1619384"/>
            </a:xfrm>
          </p:grpSpPr>
          <p:sp>
            <p:nvSpPr>
              <p:cNvPr id="421" name="台形 367">
                <a:extLst>
                  <a:ext uri="{FF2B5EF4-FFF2-40B4-BE49-F238E27FC236}">
                    <a16:creationId xmlns:a16="http://schemas.microsoft.com/office/drawing/2014/main" id="{8D75230C-15BC-40E7-A908-C855553B3192}"/>
                  </a:ext>
                </a:extLst>
              </p:cNvPr>
              <p:cNvSpPr/>
              <p:nvPr/>
            </p:nvSpPr>
            <p:spPr bwMode="auto">
              <a:xfrm rot="10800000">
                <a:off x="2424892" y="5073311"/>
                <a:ext cx="370433" cy="1057326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22" name="フリーフォーム: 図形 421">
                <a:extLst>
                  <a:ext uri="{FF2B5EF4-FFF2-40B4-BE49-F238E27FC236}">
                    <a16:creationId xmlns:a16="http://schemas.microsoft.com/office/drawing/2014/main" id="{7A02391D-6376-40A4-BA5F-871253D8502E}"/>
                  </a:ext>
                </a:extLst>
              </p:cNvPr>
              <p:cNvSpPr/>
              <p:nvPr/>
            </p:nvSpPr>
            <p:spPr bwMode="auto">
              <a:xfrm>
                <a:off x="2254048" y="4642165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23" name="グループ化 422">
                <a:extLst>
                  <a:ext uri="{FF2B5EF4-FFF2-40B4-BE49-F238E27FC236}">
                    <a16:creationId xmlns:a16="http://schemas.microsoft.com/office/drawing/2014/main" id="{5BDAD06B-73AC-4E29-899D-3B95393EFF27}"/>
                  </a:ext>
                </a:extLst>
              </p:cNvPr>
              <p:cNvGrpSpPr/>
              <p:nvPr/>
            </p:nvGrpSpPr>
            <p:grpSpPr>
              <a:xfrm>
                <a:off x="2250145" y="4511253"/>
                <a:ext cx="634563" cy="353238"/>
                <a:chOff x="8544413" y="5106057"/>
                <a:chExt cx="634563" cy="353238"/>
              </a:xfrm>
            </p:grpSpPr>
            <p:grpSp>
              <p:nvGrpSpPr>
                <p:cNvPr id="425" name="グループ化 424">
                  <a:extLst>
                    <a:ext uri="{FF2B5EF4-FFF2-40B4-BE49-F238E27FC236}">
                      <a16:creationId xmlns:a16="http://schemas.microsoft.com/office/drawing/2014/main" id="{3C81C59F-8FF7-40E4-954E-AED7194BF8CF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427" name="四角形: 角を丸くする 426">
                    <a:extLst>
                      <a:ext uri="{FF2B5EF4-FFF2-40B4-BE49-F238E27FC236}">
                        <a16:creationId xmlns:a16="http://schemas.microsoft.com/office/drawing/2014/main" id="{71D775C7-75DB-46A4-9A46-7663A26D09C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28" name="四角形: 角を丸くする 427">
                    <a:extLst>
                      <a:ext uri="{FF2B5EF4-FFF2-40B4-BE49-F238E27FC236}">
                        <a16:creationId xmlns:a16="http://schemas.microsoft.com/office/drawing/2014/main" id="{99389540-6BAE-4FC3-89DC-D11DBE4DE65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29" name="四角形: 角を丸くする 428">
                    <a:extLst>
                      <a:ext uri="{FF2B5EF4-FFF2-40B4-BE49-F238E27FC236}">
                        <a16:creationId xmlns:a16="http://schemas.microsoft.com/office/drawing/2014/main" id="{3BC47422-F01D-482C-AB96-E93B17AEB24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430" name="四角形: 角を丸くする 429">
                    <a:extLst>
                      <a:ext uri="{FF2B5EF4-FFF2-40B4-BE49-F238E27FC236}">
                        <a16:creationId xmlns:a16="http://schemas.microsoft.com/office/drawing/2014/main" id="{05A9B407-8E12-4079-B9A6-3A4A95AB7ED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426" name="四角形: 角を丸くする 425">
                  <a:extLst>
                    <a:ext uri="{FF2B5EF4-FFF2-40B4-BE49-F238E27FC236}">
                      <a16:creationId xmlns:a16="http://schemas.microsoft.com/office/drawing/2014/main" id="{825E5D01-B888-424C-AFF0-892393BA5D66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424" name="台形 423">
                <a:extLst>
                  <a:ext uri="{FF2B5EF4-FFF2-40B4-BE49-F238E27FC236}">
                    <a16:creationId xmlns:a16="http://schemas.microsoft.com/office/drawing/2014/main" id="{6DFBC43A-795B-4BCD-BDED-1754268DC3F6}"/>
                  </a:ext>
                </a:extLst>
              </p:cNvPr>
              <p:cNvSpPr/>
              <p:nvPr/>
            </p:nvSpPr>
            <p:spPr bwMode="auto">
              <a:xfrm rot="10800000">
                <a:off x="2395039" y="5016203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</p:grpSp>
        <p:sp>
          <p:nvSpPr>
            <p:cNvPr id="415" name="フリーフォーム: 図形 414">
              <a:extLst>
                <a:ext uri="{FF2B5EF4-FFF2-40B4-BE49-F238E27FC236}">
                  <a16:creationId xmlns:a16="http://schemas.microsoft.com/office/drawing/2014/main" id="{87802D05-0E66-4075-9EA7-0D7DC8077637}"/>
                </a:ext>
              </a:extLst>
            </p:cNvPr>
            <p:cNvSpPr/>
            <p:nvPr/>
          </p:nvSpPr>
          <p:spPr bwMode="auto">
            <a:xfrm rot="861718">
              <a:off x="7350797" y="4798659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416" name="グループ化 415">
              <a:extLst>
                <a:ext uri="{FF2B5EF4-FFF2-40B4-BE49-F238E27FC236}">
                  <a16:creationId xmlns:a16="http://schemas.microsoft.com/office/drawing/2014/main" id="{D53BC447-1573-47D1-BA9D-180AE4596A68}"/>
                </a:ext>
              </a:extLst>
            </p:cNvPr>
            <p:cNvGrpSpPr/>
            <p:nvPr/>
          </p:nvGrpSpPr>
          <p:grpSpPr>
            <a:xfrm>
              <a:off x="7289104" y="4761282"/>
              <a:ext cx="650302" cy="1298599"/>
              <a:chOff x="7289104" y="4761282"/>
              <a:chExt cx="650302" cy="1298599"/>
            </a:xfrm>
          </p:grpSpPr>
          <p:sp>
            <p:nvSpPr>
              <p:cNvPr id="417" name="フリーフォーム: 図形 416">
                <a:extLst>
                  <a:ext uri="{FF2B5EF4-FFF2-40B4-BE49-F238E27FC236}">
                    <a16:creationId xmlns:a16="http://schemas.microsoft.com/office/drawing/2014/main" id="{F14B18D9-B781-47E9-884B-CDAE08C76F46}"/>
                  </a:ext>
                </a:extLst>
              </p:cNvPr>
              <p:cNvSpPr/>
              <p:nvPr/>
            </p:nvSpPr>
            <p:spPr bwMode="auto">
              <a:xfrm rot="849385">
                <a:off x="7308745" y="4761282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18" name="グループ化 417">
                <a:extLst>
                  <a:ext uri="{FF2B5EF4-FFF2-40B4-BE49-F238E27FC236}">
                    <a16:creationId xmlns:a16="http://schemas.microsoft.com/office/drawing/2014/main" id="{74FB8EF2-9824-42A3-9178-F437B32381DE}"/>
                  </a:ext>
                </a:extLst>
              </p:cNvPr>
              <p:cNvGrpSpPr/>
              <p:nvPr/>
            </p:nvGrpSpPr>
            <p:grpSpPr>
              <a:xfrm>
                <a:off x="7289104" y="5226720"/>
                <a:ext cx="497087" cy="833161"/>
                <a:chOff x="7189083" y="3653502"/>
                <a:chExt cx="497087" cy="833161"/>
              </a:xfrm>
            </p:grpSpPr>
            <p:sp>
              <p:nvSpPr>
                <p:cNvPr id="419" name="台形 418">
                  <a:extLst>
                    <a:ext uri="{FF2B5EF4-FFF2-40B4-BE49-F238E27FC236}">
                      <a16:creationId xmlns:a16="http://schemas.microsoft.com/office/drawing/2014/main" id="{37644C2E-F701-4E27-8165-6B70ECFEB4AE}"/>
                    </a:ext>
                  </a:extLst>
                </p:cNvPr>
                <p:cNvSpPr/>
                <p:nvPr/>
              </p:nvSpPr>
              <p:spPr bwMode="auto">
                <a:xfrm rot="11700000">
                  <a:off x="7189083" y="3697866"/>
                  <a:ext cx="370433" cy="788797"/>
                </a:xfrm>
                <a:prstGeom prst="trapezoid">
                  <a:avLst>
                    <a:gd name="adj" fmla="val 29284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420" name="台形 419">
                  <a:extLst>
                    <a:ext uri="{FF2B5EF4-FFF2-40B4-BE49-F238E27FC236}">
                      <a16:creationId xmlns:a16="http://schemas.microsoft.com/office/drawing/2014/main" id="{91A5A447-9CCF-497A-BCF2-89CDFAFE9530}"/>
                    </a:ext>
                  </a:extLst>
                </p:cNvPr>
                <p:cNvSpPr/>
                <p:nvPr/>
              </p:nvSpPr>
              <p:spPr bwMode="auto">
                <a:xfrm rot="11700000">
                  <a:off x="7250848" y="365350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</p:grpSp>
      </p:grpSp>
      <p:grpSp>
        <p:nvGrpSpPr>
          <p:cNvPr id="486" name="グループ化 485">
            <a:extLst>
              <a:ext uri="{FF2B5EF4-FFF2-40B4-BE49-F238E27FC236}">
                <a16:creationId xmlns:a16="http://schemas.microsoft.com/office/drawing/2014/main" id="{B7FDC59D-DA90-403C-B02D-15BCCA0D8CB9}"/>
              </a:ext>
            </a:extLst>
          </p:cNvPr>
          <p:cNvGrpSpPr>
            <a:grpSpLocks noChangeAspect="1"/>
          </p:cNvGrpSpPr>
          <p:nvPr/>
        </p:nvGrpSpPr>
        <p:grpSpPr>
          <a:xfrm>
            <a:off x="690079" y="669595"/>
            <a:ext cx="1193671" cy="1728886"/>
            <a:chOff x="-3959159" y="-2591931"/>
            <a:chExt cx="3410488" cy="4939675"/>
          </a:xfrm>
        </p:grpSpPr>
        <p:grpSp>
          <p:nvGrpSpPr>
            <p:cNvPr id="487" name="グループ化 486">
              <a:extLst>
                <a:ext uri="{FF2B5EF4-FFF2-40B4-BE49-F238E27FC236}">
                  <a16:creationId xmlns:a16="http://schemas.microsoft.com/office/drawing/2014/main" id="{643E779B-126E-4FD2-8A6A-879E89534099}"/>
                </a:ext>
              </a:extLst>
            </p:cNvPr>
            <p:cNvGrpSpPr/>
            <p:nvPr/>
          </p:nvGrpSpPr>
          <p:grpSpPr>
            <a:xfrm>
              <a:off x="-3716900" y="-2553604"/>
              <a:ext cx="3168229" cy="4901348"/>
              <a:chOff x="-3716900" y="-2553604"/>
              <a:chExt cx="3168229" cy="4901348"/>
            </a:xfrm>
          </p:grpSpPr>
          <p:grpSp>
            <p:nvGrpSpPr>
              <p:cNvPr id="492" name="グループ化 491">
                <a:extLst>
                  <a:ext uri="{FF2B5EF4-FFF2-40B4-BE49-F238E27FC236}">
                    <a16:creationId xmlns:a16="http://schemas.microsoft.com/office/drawing/2014/main" id="{E48FE223-D87B-4263-BAE6-3565B68C8BD7}"/>
                  </a:ext>
                </a:extLst>
              </p:cNvPr>
              <p:cNvGrpSpPr/>
              <p:nvPr/>
            </p:nvGrpSpPr>
            <p:grpSpPr>
              <a:xfrm rot="1417933">
                <a:off x="-3093061" y="1440874"/>
                <a:ext cx="493256" cy="798462"/>
                <a:chOff x="-2874932" y="1597528"/>
                <a:chExt cx="493256" cy="798462"/>
              </a:xfrm>
            </p:grpSpPr>
            <p:sp>
              <p:nvSpPr>
                <p:cNvPr id="547" name="四角形: 角を丸くする 546">
                  <a:extLst>
                    <a:ext uri="{FF2B5EF4-FFF2-40B4-BE49-F238E27FC236}">
                      <a16:creationId xmlns:a16="http://schemas.microsoft.com/office/drawing/2014/main" id="{5FD0CC4F-6BD6-41F8-AAC8-E7DF2692FAA3}"/>
                    </a:ext>
                  </a:extLst>
                </p:cNvPr>
                <p:cNvSpPr/>
                <p:nvPr/>
              </p:nvSpPr>
              <p:spPr bwMode="auto">
                <a:xfrm>
                  <a:off x="-2571190" y="159752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8" name="フリーフォーム: 図形 547">
                  <a:extLst>
                    <a:ext uri="{FF2B5EF4-FFF2-40B4-BE49-F238E27FC236}">
                      <a16:creationId xmlns:a16="http://schemas.microsoft.com/office/drawing/2014/main" id="{BBCE16F3-27F0-4231-9116-28179FD8BE3F}"/>
                    </a:ext>
                  </a:extLst>
                </p:cNvPr>
                <p:cNvSpPr/>
                <p:nvPr/>
              </p:nvSpPr>
              <p:spPr bwMode="auto">
                <a:xfrm>
                  <a:off x="-2874932" y="2215970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9" name="四角形: 角を丸くする 548">
                  <a:extLst>
                    <a:ext uri="{FF2B5EF4-FFF2-40B4-BE49-F238E27FC236}">
                      <a16:creationId xmlns:a16="http://schemas.microsoft.com/office/drawing/2014/main" id="{09079FEA-5CEB-4A29-9965-8D2685536E1E}"/>
                    </a:ext>
                  </a:extLst>
                </p:cNvPr>
                <p:cNvSpPr/>
                <p:nvPr/>
              </p:nvSpPr>
              <p:spPr bwMode="auto">
                <a:xfrm>
                  <a:off x="-2571190" y="1904880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93" name="グループ化 492">
                <a:extLst>
                  <a:ext uri="{FF2B5EF4-FFF2-40B4-BE49-F238E27FC236}">
                    <a16:creationId xmlns:a16="http://schemas.microsoft.com/office/drawing/2014/main" id="{8FDEE9F3-057A-462E-B188-DA16B6996F1D}"/>
                  </a:ext>
                </a:extLst>
              </p:cNvPr>
              <p:cNvGrpSpPr/>
              <p:nvPr/>
            </p:nvGrpSpPr>
            <p:grpSpPr>
              <a:xfrm rot="4391116" flipH="1">
                <a:off x="-3360761" y="205525"/>
                <a:ext cx="800201" cy="1512480"/>
                <a:chOff x="3174989" y="265206"/>
                <a:chExt cx="800201" cy="1512480"/>
              </a:xfrm>
            </p:grpSpPr>
            <p:sp>
              <p:nvSpPr>
                <p:cNvPr id="544" name="フリーフォーム: 図形 543">
                  <a:extLst>
                    <a:ext uri="{FF2B5EF4-FFF2-40B4-BE49-F238E27FC236}">
                      <a16:creationId xmlns:a16="http://schemas.microsoft.com/office/drawing/2014/main" id="{00144C76-EF84-466C-AF31-03B56F5077F6}"/>
                    </a:ext>
                  </a:extLst>
                </p:cNvPr>
                <p:cNvSpPr/>
                <p:nvPr/>
              </p:nvSpPr>
              <p:spPr bwMode="auto">
                <a:xfrm rot="882343" flipH="1">
                  <a:off x="3174989" y="862658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5" name="台形 544">
                  <a:extLst>
                    <a:ext uri="{FF2B5EF4-FFF2-40B4-BE49-F238E27FC236}">
                      <a16:creationId xmlns:a16="http://schemas.microsoft.com/office/drawing/2014/main" id="{74DD25CF-B485-45B9-AD2F-CE019FD381BC}"/>
                    </a:ext>
                  </a:extLst>
                </p:cNvPr>
                <p:cNvSpPr/>
                <p:nvPr/>
              </p:nvSpPr>
              <p:spPr bwMode="auto">
                <a:xfrm rot="1800000">
                  <a:off x="3604757" y="265206"/>
                  <a:ext cx="370433" cy="788797"/>
                </a:xfrm>
                <a:prstGeom prst="trapezoid">
                  <a:avLst>
                    <a:gd name="adj" fmla="val 38021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6" name="台形 545">
                  <a:extLst>
                    <a:ext uri="{FF2B5EF4-FFF2-40B4-BE49-F238E27FC236}">
                      <a16:creationId xmlns:a16="http://schemas.microsoft.com/office/drawing/2014/main" id="{AD9EEC6D-530D-4335-A9F6-CD90839B1FC3}"/>
                    </a:ext>
                  </a:extLst>
                </p:cNvPr>
                <p:cNvSpPr/>
                <p:nvPr/>
              </p:nvSpPr>
              <p:spPr bwMode="auto">
                <a:xfrm rot="1800000">
                  <a:off x="3392905" y="86798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94" name="グループ化 493">
                <a:extLst>
                  <a:ext uri="{FF2B5EF4-FFF2-40B4-BE49-F238E27FC236}">
                    <a16:creationId xmlns:a16="http://schemas.microsoft.com/office/drawing/2014/main" id="{9FD2D275-669E-418B-8E8D-78C2FFDDB839}"/>
                  </a:ext>
                </a:extLst>
              </p:cNvPr>
              <p:cNvGrpSpPr/>
              <p:nvPr/>
            </p:nvGrpSpPr>
            <p:grpSpPr>
              <a:xfrm>
                <a:off x="-3568129" y="-2553604"/>
                <a:ext cx="3019458" cy="4901348"/>
                <a:chOff x="-411846" y="1059522"/>
                <a:chExt cx="3019458" cy="4901348"/>
              </a:xfrm>
            </p:grpSpPr>
            <p:sp>
              <p:nvSpPr>
                <p:cNvPr id="521" name="フリーフォーム: 図形 520">
                  <a:extLst>
                    <a:ext uri="{FF2B5EF4-FFF2-40B4-BE49-F238E27FC236}">
                      <a16:creationId xmlns:a16="http://schemas.microsoft.com/office/drawing/2014/main" id="{4AFC5D1C-F4A3-4B68-880D-029C4C9C0B63}"/>
                    </a:ext>
                  </a:extLst>
                </p:cNvPr>
                <p:cNvSpPr/>
                <p:nvPr/>
              </p:nvSpPr>
              <p:spPr bwMode="auto">
                <a:xfrm rot="10800000">
                  <a:off x="368896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2" name="フリーフォーム: 図形 521">
                  <a:extLst>
                    <a:ext uri="{FF2B5EF4-FFF2-40B4-BE49-F238E27FC236}">
                      <a16:creationId xmlns:a16="http://schemas.microsoft.com/office/drawing/2014/main" id="{F7ECFD49-C452-4122-BBCB-84982CF91F66}"/>
                    </a:ext>
                  </a:extLst>
                </p:cNvPr>
                <p:cNvSpPr/>
                <p:nvPr/>
              </p:nvSpPr>
              <p:spPr bwMode="auto">
                <a:xfrm>
                  <a:off x="609670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3" name="楕円 13">
                  <a:extLst>
                    <a:ext uri="{FF2B5EF4-FFF2-40B4-BE49-F238E27FC236}">
                      <a16:creationId xmlns:a16="http://schemas.microsoft.com/office/drawing/2014/main" id="{5FDCB28A-011F-4D02-B49C-2B631EF18E43}"/>
                    </a:ext>
                  </a:extLst>
                </p:cNvPr>
                <p:cNvSpPr/>
                <p:nvPr/>
              </p:nvSpPr>
              <p:spPr bwMode="auto">
                <a:xfrm>
                  <a:off x="-407975" y="2807681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4" name="楕円 523">
                  <a:extLst>
                    <a:ext uri="{FF2B5EF4-FFF2-40B4-BE49-F238E27FC236}">
                      <a16:creationId xmlns:a16="http://schemas.microsoft.com/office/drawing/2014/main" id="{6272A904-F8AD-4D36-88AD-223C00261144}"/>
                    </a:ext>
                  </a:extLst>
                </p:cNvPr>
                <p:cNvSpPr/>
                <p:nvPr/>
              </p:nvSpPr>
              <p:spPr bwMode="auto">
                <a:xfrm>
                  <a:off x="-333441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5" name="楕円 524">
                  <a:extLst>
                    <a:ext uri="{FF2B5EF4-FFF2-40B4-BE49-F238E27FC236}">
                      <a16:creationId xmlns:a16="http://schemas.microsoft.com/office/drawing/2014/main" id="{9A320CA5-1FA6-4D67-9740-D0171B06BBE5}"/>
                    </a:ext>
                  </a:extLst>
                </p:cNvPr>
                <p:cNvSpPr/>
                <p:nvPr/>
              </p:nvSpPr>
              <p:spPr bwMode="auto">
                <a:xfrm>
                  <a:off x="-19922" y="1217136"/>
                  <a:ext cx="2130271" cy="2130271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grpSp>
              <p:nvGrpSpPr>
                <p:cNvPr id="526" name="グループ化 525">
                  <a:extLst>
                    <a:ext uri="{FF2B5EF4-FFF2-40B4-BE49-F238E27FC236}">
                      <a16:creationId xmlns:a16="http://schemas.microsoft.com/office/drawing/2014/main" id="{FC002BC2-9E21-4B5D-83CA-D78179EA4232}"/>
                    </a:ext>
                  </a:extLst>
                </p:cNvPr>
                <p:cNvGrpSpPr/>
                <p:nvPr/>
              </p:nvGrpSpPr>
              <p:grpSpPr>
                <a:xfrm rot="20739458">
                  <a:off x="518673" y="5162408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541" name="四角形: 角を丸くする 540">
                    <a:extLst>
                      <a:ext uri="{FF2B5EF4-FFF2-40B4-BE49-F238E27FC236}">
                        <a16:creationId xmlns:a16="http://schemas.microsoft.com/office/drawing/2014/main" id="{3EE3DC54-B620-48C2-A6CA-88918A5F28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2" name="フリーフォーム: 図形 541">
                    <a:extLst>
                      <a:ext uri="{FF2B5EF4-FFF2-40B4-BE49-F238E27FC236}">
                        <a16:creationId xmlns:a16="http://schemas.microsoft.com/office/drawing/2014/main" id="{AA0E4AB8-441B-4376-9EA2-AD36DBA1E4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8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  <p:sp>
                <p:nvSpPr>
                  <p:cNvPr id="543" name="四角形: 角を丸くする 542">
                    <a:extLst>
                      <a:ext uri="{FF2B5EF4-FFF2-40B4-BE49-F238E27FC236}">
                        <a16:creationId xmlns:a16="http://schemas.microsoft.com/office/drawing/2014/main" id="{AE5F3CB4-5585-4FB2-8674-ADE4E3757EB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accent6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>
                      <a:ln w="12700">
                        <a:solidFill>
                          <a:schemeClr val="tx1"/>
                        </a:solidFill>
                      </a:ln>
                    </a:endParaRPr>
                  </a:p>
                </p:txBody>
              </p:sp>
            </p:grpSp>
            <p:sp>
              <p:nvSpPr>
                <p:cNvPr id="527" name="楕円 526">
                  <a:extLst>
                    <a:ext uri="{FF2B5EF4-FFF2-40B4-BE49-F238E27FC236}">
                      <a16:creationId xmlns:a16="http://schemas.microsoft.com/office/drawing/2014/main" id="{A73440BA-4A55-4AA9-A701-53753B08C085}"/>
                    </a:ext>
                  </a:extLst>
                </p:cNvPr>
                <p:cNvSpPr/>
                <p:nvPr/>
              </p:nvSpPr>
              <p:spPr bwMode="auto">
                <a:xfrm>
                  <a:off x="-411846" y="1423088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8" name="台形 527">
                  <a:extLst>
                    <a:ext uri="{FF2B5EF4-FFF2-40B4-BE49-F238E27FC236}">
                      <a16:creationId xmlns:a16="http://schemas.microsoft.com/office/drawing/2014/main" id="{6FEB85B0-F318-4340-8619-EC8037DEBA1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338188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kVert">
                  <a:fgClr>
                    <a:schemeClr val="accent6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9" name="楕円 50">
                  <a:extLst>
                    <a:ext uri="{FF2B5EF4-FFF2-40B4-BE49-F238E27FC236}">
                      <a16:creationId xmlns:a16="http://schemas.microsoft.com/office/drawing/2014/main" id="{743CE152-8CEE-4E35-8D20-F68DAF1EE943}"/>
                    </a:ext>
                  </a:extLst>
                </p:cNvPr>
                <p:cNvSpPr/>
                <p:nvPr/>
              </p:nvSpPr>
              <p:spPr bwMode="auto">
                <a:xfrm rot="17100000">
                  <a:off x="60529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0" name="楕円 529">
                  <a:extLst>
                    <a:ext uri="{FF2B5EF4-FFF2-40B4-BE49-F238E27FC236}">
                      <a16:creationId xmlns:a16="http://schemas.microsoft.com/office/drawing/2014/main" id="{D8C66863-784D-425C-B455-8D99D27AF8DE}"/>
                    </a:ext>
                  </a:extLst>
                </p:cNvPr>
                <p:cNvSpPr/>
                <p:nvPr/>
              </p:nvSpPr>
              <p:spPr bwMode="auto">
                <a:xfrm>
                  <a:off x="274146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1" name="月 530">
                  <a:extLst>
                    <a:ext uri="{FF2B5EF4-FFF2-40B4-BE49-F238E27FC236}">
                      <a16:creationId xmlns:a16="http://schemas.microsoft.com/office/drawing/2014/main" id="{89FEC30A-93F2-4175-BD59-8483B82D453C}"/>
                    </a:ext>
                  </a:extLst>
                </p:cNvPr>
                <p:cNvSpPr/>
                <p:nvPr/>
              </p:nvSpPr>
              <p:spPr bwMode="auto">
                <a:xfrm rot="9000000">
                  <a:off x="762148" y="1059522"/>
                  <a:ext cx="1105517" cy="2211032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2" name="楕円 531">
                  <a:extLst>
                    <a:ext uri="{FF2B5EF4-FFF2-40B4-BE49-F238E27FC236}">
                      <a16:creationId xmlns:a16="http://schemas.microsoft.com/office/drawing/2014/main" id="{AA813527-F8BD-4ED3-AFE3-9D27A4FD8111}"/>
                    </a:ext>
                  </a:extLst>
                </p:cNvPr>
                <p:cNvSpPr/>
                <p:nvPr/>
              </p:nvSpPr>
              <p:spPr bwMode="auto">
                <a:xfrm>
                  <a:off x="46697" y="2946739"/>
                  <a:ext cx="349919" cy="123548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3" name="月 532">
                  <a:extLst>
                    <a:ext uri="{FF2B5EF4-FFF2-40B4-BE49-F238E27FC236}">
                      <a16:creationId xmlns:a16="http://schemas.microsoft.com/office/drawing/2014/main" id="{A12ABE0D-38C7-49D9-BC54-D0FCDD0A4CAB}"/>
                    </a:ext>
                  </a:extLst>
                </p:cNvPr>
                <p:cNvSpPr/>
                <p:nvPr/>
              </p:nvSpPr>
              <p:spPr bwMode="auto">
                <a:xfrm rot="16200000" flipH="1">
                  <a:off x="-140402" y="1907904"/>
                  <a:ext cx="170662" cy="469653"/>
                </a:xfrm>
                <a:prstGeom prst="moon">
                  <a:avLst>
                    <a:gd name="adj" fmla="val 56377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4" name="月 533">
                  <a:extLst>
                    <a:ext uri="{FF2B5EF4-FFF2-40B4-BE49-F238E27FC236}">
                      <a16:creationId xmlns:a16="http://schemas.microsoft.com/office/drawing/2014/main" id="{3C9A1E34-500A-4BED-8EA3-3DC32A159963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-136604" y="2230541"/>
                  <a:ext cx="163065" cy="566849"/>
                </a:xfrm>
                <a:prstGeom prst="moon">
                  <a:avLst>
                    <a:gd name="adj" fmla="val 5531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5" name="二等辺三角形 534">
                  <a:extLst>
                    <a:ext uri="{FF2B5EF4-FFF2-40B4-BE49-F238E27FC236}">
                      <a16:creationId xmlns:a16="http://schemas.microsoft.com/office/drawing/2014/main" id="{CB5D8F23-8F60-4C70-8162-35746287F69C}"/>
                    </a:ext>
                  </a:extLst>
                </p:cNvPr>
                <p:cNvSpPr/>
                <p:nvPr/>
              </p:nvSpPr>
              <p:spPr bwMode="auto">
                <a:xfrm rot="7734441" flipH="1">
                  <a:off x="154315" y="2489985"/>
                  <a:ext cx="95936" cy="130611"/>
                </a:xfrm>
                <a:prstGeom prst="triangl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6" name="フリーフォーム: 図形 535">
                  <a:extLst>
                    <a:ext uri="{FF2B5EF4-FFF2-40B4-BE49-F238E27FC236}">
                      <a16:creationId xmlns:a16="http://schemas.microsoft.com/office/drawing/2014/main" id="{D62EE8B3-1A4D-4D79-9724-9D60F6410BF4}"/>
                    </a:ext>
                  </a:extLst>
                </p:cNvPr>
                <p:cNvSpPr/>
                <p:nvPr/>
              </p:nvSpPr>
              <p:spPr bwMode="auto">
                <a:xfrm>
                  <a:off x="360674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7" name="フリーフォーム: 図形 536">
                  <a:extLst>
                    <a:ext uri="{FF2B5EF4-FFF2-40B4-BE49-F238E27FC236}">
                      <a16:creationId xmlns:a16="http://schemas.microsoft.com/office/drawing/2014/main" id="{EA2CE68E-C7B1-45B8-A18F-FD5AB1130397}"/>
                    </a:ext>
                  </a:extLst>
                </p:cNvPr>
                <p:cNvSpPr/>
                <p:nvPr/>
              </p:nvSpPr>
              <p:spPr bwMode="auto">
                <a:xfrm rot="10800000">
                  <a:off x="337204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8" name="フリーフォーム: 図形 537">
                  <a:extLst>
                    <a:ext uri="{FF2B5EF4-FFF2-40B4-BE49-F238E27FC236}">
                      <a16:creationId xmlns:a16="http://schemas.microsoft.com/office/drawing/2014/main" id="{97B49999-D46B-42FC-BEF4-266692C80445}"/>
                    </a:ext>
                  </a:extLst>
                </p:cNvPr>
                <p:cNvSpPr/>
                <p:nvPr/>
              </p:nvSpPr>
              <p:spPr bwMode="auto">
                <a:xfrm>
                  <a:off x="747949" y="2456918"/>
                  <a:ext cx="1859663" cy="1755863"/>
                </a:xfrm>
                <a:custGeom>
                  <a:avLst/>
                  <a:gdLst>
                    <a:gd name="connsiteX0" fmla="*/ 1029870 w 1859663"/>
                    <a:gd name="connsiteY0" fmla="*/ 0 h 1755863"/>
                    <a:gd name="connsiteX1" fmla="*/ 1859663 w 1859663"/>
                    <a:gd name="connsiteY1" fmla="*/ 1437244 h 1755863"/>
                    <a:gd name="connsiteX2" fmla="*/ 1307811 w 1859663"/>
                    <a:gd name="connsiteY2" fmla="*/ 1537058 h 1755863"/>
                    <a:gd name="connsiteX3" fmla="*/ 1257485 w 1859663"/>
                    <a:gd name="connsiteY3" fmla="*/ 1526116 h 1755863"/>
                    <a:gd name="connsiteX4" fmla="*/ 1319981 w 1859663"/>
                    <a:gd name="connsiteY4" fmla="*/ 1620205 h 1755863"/>
                    <a:gd name="connsiteX5" fmla="*/ 835166 w 1859663"/>
                    <a:gd name="connsiteY5" fmla="*/ 1603397 h 1755863"/>
                    <a:gd name="connsiteX6" fmla="*/ 768230 w 1859663"/>
                    <a:gd name="connsiteY6" fmla="*/ 1572856 h 1755863"/>
                    <a:gd name="connsiteX7" fmla="*/ 829793 w 1859663"/>
                    <a:gd name="connsiteY7" fmla="*/ 1755863 h 1755863"/>
                    <a:gd name="connsiteX8" fmla="*/ 0 w 1859663"/>
                    <a:gd name="connsiteY8" fmla="*/ 926070 h 1755863"/>
                    <a:gd name="connsiteX9" fmla="*/ 662561 w 1859663"/>
                    <a:gd name="connsiteY9" fmla="*/ 113136 h 1755863"/>
                    <a:gd name="connsiteX10" fmla="*/ 678052 w 1859663"/>
                    <a:gd name="connsiteY10" fmla="*/ 111574 h 1755863"/>
                    <a:gd name="connsiteX11" fmla="*/ 733278 w 1859663"/>
                    <a:gd name="connsiteY11" fmla="*/ 76735 h 1755863"/>
                    <a:gd name="connsiteX12" fmla="*/ 890449 w 1859663"/>
                    <a:gd name="connsiteY12" fmla="*/ 17168 h 1755863"/>
                    <a:gd name="connsiteX13" fmla="*/ 884769 w 1859663"/>
                    <a:gd name="connsiteY13" fmla="*/ 107630 h 1755863"/>
                    <a:gd name="connsiteX14" fmla="*/ 893472 w 1859663"/>
                    <a:gd name="connsiteY14" fmla="*/ 98216 h 1755863"/>
                    <a:gd name="connsiteX15" fmla="*/ 1029870 w 1859663"/>
                    <a:gd name="connsiteY15" fmla="*/ 0 h 1755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859663" h="1755863">
                      <a:moveTo>
                        <a:pt x="1029870" y="0"/>
                      </a:moveTo>
                      <a:cubicBezTo>
                        <a:pt x="1116791" y="566067"/>
                        <a:pt x="1412895" y="1078934"/>
                        <a:pt x="1859663" y="1437244"/>
                      </a:cubicBezTo>
                      <a:cubicBezTo>
                        <a:pt x="1686026" y="1537493"/>
                        <a:pt x="1491218" y="1567855"/>
                        <a:pt x="1307811" y="1537058"/>
                      </a:cubicBezTo>
                      <a:lnTo>
                        <a:pt x="1257485" y="1526116"/>
                      </a:lnTo>
                      <a:lnTo>
                        <a:pt x="1319981" y="1620205"/>
                      </a:lnTo>
                      <a:cubicBezTo>
                        <a:pt x="1153981" y="1664685"/>
                        <a:pt x="986246" y="1655543"/>
                        <a:pt x="835166" y="1603397"/>
                      </a:cubicBezTo>
                      <a:lnTo>
                        <a:pt x="768230" y="1572856"/>
                      </a:lnTo>
                      <a:lnTo>
                        <a:pt x="829793" y="1755863"/>
                      </a:lnTo>
                      <a:cubicBezTo>
                        <a:pt x="371511" y="1755863"/>
                        <a:pt x="0" y="1384352"/>
                        <a:pt x="0" y="926070"/>
                      </a:cubicBezTo>
                      <a:cubicBezTo>
                        <a:pt x="0" y="525073"/>
                        <a:pt x="284438" y="190511"/>
                        <a:pt x="662561" y="113136"/>
                      </a:cubicBezTo>
                      <a:lnTo>
                        <a:pt x="678052" y="111574"/>
                      </a:lnTo>
                      <a:lnTo>
                        <a:pt x="733278" y="76735"/>
                      </a:lnTo>
                      <a:cubicBezTo>
                        <a:pt x="782594" y="52078"/>
                        <a:pt x="835115" y="31995"/>
                        <a:pt x="890449" y="17168"/>
                      </a:cubicBezTo>
                      <a:lnTo>
                        <a:pt x="884769" y="107630"/>
                      </a:lnTo>
                      <a:lnTo>
                        <a:pt x="893472" y="98216"/>
                      </a:lnTo>
                      <a:cubicBezTo>
                        <a:pt x="934726" y="61634"/>
                        <a:pt x="980260" y="28642"/>
                        <a:pt x="102987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39" name="フリーフォーム: 図形 538">
                  <a:extLst>
                    <a:ext uri="{FF2B5EF4-FFF2-40B4-BE49-F238E27FC236}">
                      <a16:creationId xmlns:a16="http://schemas.microsoft.com/office/drawing/2014/main" id="{F72F3EF8-8322-46FE-BCC3-4FF95CFADE45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760326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40" name="フリーフォーム: 図形 539">
                  <a:extLst>
                    <a:ext uri="{FF2B5EF4-FFF2-40B4-BE49-F238E27FC236}">
                      <a16:creationId xmlns:a16="http://schemas.microsoft.com/office/drawing/2014/main" id="{CC1CDF47-A05F-4319-932B-3BFB85E71F9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827255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grpSp>
            <p:nvGrpSpPr>
              <p:cNvPr id="495" name="グループ化 494">
                <a:extLst>
                  <a:ext uri="{FF2B5EF4-FFF2-40B4-BE49-F238E27FC236}">
                    <a16:creationId xmlns:a16="http://schemas.microsoft.com/office/drawing/2014/main" id="{22D61163-5CD4-40A5-A1E7-380FBA9EDE0D}"/>
                  </a:ext>
                </a:extLst>
              </p:cNvPr>
              <p:cNvGrpSpPr/>
              <p:nvPr/>
            </p:nvGrpSpPr>
            <p:grpSpPr>
              <a:xfrm rot="19800000">
                <a:off x="-2487781" y="1150909"/>
                <a:ext cx="1246894" cy="1022396"/>
                <a:chOff x="6009908" y="5035762"/>
                <a:chExt cx="1278767" cy="1048533"/>
              </a:xfrm>
            </p:grpSpPr>
            <p:sp>
              <p:nvSpPr>
                <p:cNvPr id="510" name="フリーフォーム: 図形 509">
                  <a:extLst>
                    <a:ext uri="{FF2B5EF4-FFF2-40B4-BE49-F238E27FC236}">
                      <a16:creationId xmlns:a16="http://schemas.microsoft.com/office/drawing/2014/main" id="{989B1166-25AE-4551-835E-6303B669E075}"/>
                    </a:ext>
                  </a:extLst>
                </p:cNvPr>
                <p:cNvSpPr/>
                <p:nvPr/>
              </p:nvSpPr>
              <p:spPr bwMode="auto">
                <a:xfrm>
                  <a:off x="6383434" y="5060575"/>
                  <a:ext cx="531716" cy="300294"/>
                </a:xfrm>
                <a:custGeom>
                  <a:avLst/>
                  <a:gdLst>
                    <a:gd name="connsiteX0" fmla="*/ 56556 w 474566"/>
                    <a:gd name="connsiteY0" fmla="*/ 35719 h 300294"/>
                    <a:gd name="connsiteX1" fmla="*/ 35719 w 474566"/>
                    <a:gd name="connsiteY1" fmla="*/ 56556 h 300294"/>
                    <a:gd name="connsiteX2" fmla="*/ 35719 w 474566"/>
                    <a:gd name="connsiteY2" fmla="*/ 243738 h 300294"/>
                    <a:gd name="connsiteX3" fmla="*/ 56556 w 474566"/>
                    <a:gd name="connsiteY3" fmla="*/ 264575 h 300294"/>
                    <a:gd name="connsiteX4" fmla="*/ 418010 w 474566"/>
                    <a:gd name="connsiteY4" fmla="*/ 264575 h 300294"/>
                    <a:gd name="connsiteX5" fmla="*/ 438847 w 474566"/>
                    <a:gd name="connsiteY5" fmla="*/ 243738 h 300294"/>
                    <a:gd name="connsiteX6" fmla="*/ 438847 w 474566"/>
                    <a:gd name="connsiteY6" fmla="*/ 56556 h 300294"/>
                    <a:gd name="connsiteX7" fmla="*/ 418010 w 474566"/>
                    <a:gd name="connsiteY7" fmla="*/ 35719 h 300294"/>
                    <a:gd name="connsiteX8" fmla="*/ 27342 w 474566"/>
                    <a:gd name="connsiteY8" fmla="*/ 0 h 300294"/>
                    <a:gd name="connsiteX9" fmla="*/ 447224 w 474566"/>
                    <a:gd name="connsiteY9" fmla="*/ 0 h 300294"/>
                    <a:gd name="connsiteX10" fmla="*/ 474566 w 474566"/>
                    <a:gd name="connsiteY10" fmla="*/ 27342 h 300294"/>
                    <a:gd name="connsiteX11" fmla="*/ 474566 w 474566"/>
                    <a:gd name="connsiteY11" fmla="*/ 272952 h 300294"/>
                    <a:gd name="connsiteX12" fmla="*/ 447224 w 474566"/>
                    <a:gd name="connsiteY12" fmla="*/ 300294 h 300294"/>
                    <a:gd name="connsiteX13" fmla="*/ 27342 w 474566"/>
                    <a:gd name="connsiteY13" fmla="*/ 300294 h 300294"/>
                    <a:gd name="connsiteX14" fmla="*/ 0 w 474566"/>
                    <a:gd name="connsiteY14" fmla="*/ 272952 h 300294"/>
                    <a:gd name="connsiteX15" fmla="*/ 0 w 474566"/>
                    <a:gd name="connsiteY15" fmla="*/ 27342 h 300294"/>
                    <a:gd name="connsiteX16" fmla="*/ 27342 w 474566"/>
                    <a:gd name="connsiteY16" fmla="*/ 0 h 300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474566" h="300294">
                      <a:moveTo>
                        <a:pt x="56556" y="35719"/>
                      </a:moveTo>
                      <a:cubicBezTo>
                        <a:pt x="45048" y="35719"/>
                        <a:pt x="35719" y="45048"/>
                        <a:pt x="35719" y="56556"/>
                      </a:cubicBezTo>
                      <a:lnTo>
                        <a:pt x="35719" y="243738"/>
                      </a:lnTo>
                      <a:cubicBezTo>
                        <a:pt x="35719" y="255246"/>
                        <a:pt x="45048" y="264575"/>
                        <a:pt x="56556" y="264575"/>
                      </a:cubicBezTo>
                      <a:lnTo>
                        <a:pt x="418010" y="264575"/>
                      </a:lnTo>
                      <a:cubicBezTo>
                        <a:pt x="429518" y="264575"/>
                        <a:pt x="438847" y="255246"/>
                        <a:pt x="438847" y="243738"/>
                      </a:cubicBezTo>
                      <a:lnTo>
                        <a:pt x="438847" y="56556"/>
                      </a:lnTo>
                      <a:cubicBezTo>
                        <a:pt x="438847" y="45048"/>
                        <a:pt x="429518" y="35719"/>
                        <a:pt x="418010" y="35719"/>
                      </a:cubicBezTo>
                      <a:close/>
                      <a:moveTo>
                        <a:pt x="27342" y="0"/>
                      </a:moveTo>
                      <a:lnTo>
                        <a:pt x="447224" y="0"/>
                      </a:lnTo>
                      <a:cubicBezTo>
                        <a:pt x="462325" y="0"/>
                        <a:pt x="474566" y="12241"/>
                        <a:pt x="474566" y="27342"/>
                      </a:cubicBezTo>
                      <a:lnTo>
                        <a:pt x="474566" y="272952"/>
                      </a:lnTo>
                      <a:cubicBezTo>
                        <a:pt x="474566" y="288053"/>
                        <a:pt x="462325" y="300294"/>
                        <a:pt x="447224" y="300294"/>
                      </a:cubicBezTo>
                      <a:lnTo>
                        <a:pt x="27342" y="300294"/>
                      </a:lnTo>
                      <a:cubicBezTo>
                        <a:pt x="12241" y="300294"/>
                        <a:pt x="0" y="288053"/>
                        <a:pt x="0" y="272952"/>
                      </a:cubicBezTo>
                      <a:lnTo>
                        <a:pt x="0" y="27342"/>
                      </a:lnTo>
                      <a:cubicBezTo>
                        <a:pt x="0" y="12241"/>
                        <a:pt x="12241" y="0"/>
                        <a:pt x="27342" y="0"/>
                      </a:cubicBezTo>
                      <a:close/>
                    </a:path>
                  </a:pathLst>
                </a:cu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1" name="四角形: 角を丸くする 510">
                  <a:extLst>
                    <a:ext uri="{FF2B5EF4-FFF2-40B4-BE49-F238E27FC236}">
                      <a16:creationId xmlns:a16="http://schemas.microsoft.com/office/drawing/2014/main" id="{0FB5C0BE-A63D-4B46-BAAA-15446E651809}"/>
                    </a:ext>
                  </a:extLst>
                </p:cNvPr>
                <p:cNvSpPr/>
                <p:nvPr/>
              </p:nvSpPr>
              <p:spPr bwMode="auto">
                <a:xfrm>
                  <a:off x="6009908" y="5292847"/>
                  <a:ext cx="1278767" cy="791448"/>
                </a:xfrm>
                <a:prstGeom prst="roundRect">
                  <a:avLst>
                    <a:gd name="adj" fmla="val 5528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2" name="四角形: 角を丸くする 511">
                  <a:extLst>
                    <a:ext uri="{FF2B5EF4-FFF2-40B4-BE49-F238E27FC236}">
                      <a16:creationId xmlns:a16="http://schemas.microsoft.com/office/drawing/2014/main" id="{70598475-DB5D-453E-BF18-6CA76F4B4A6F}"/>
                    </a:ext>
                  </a:extLst>
                </p:cNvPr>
                <p:cNvSpPr/>
                <p:nvPr/>
              </p:nvSpPr>
              <p:spPr bwMode="auto">
                <a:xfrm>
                  <a:off x="6454871" y="5035762"/>
                  <a:ext cx="388842" cy="83032"/>
                </a:xfrm>
                <a:prstGeom prst="roundRect">
                  <a:avLst>
                    <a:gd name="adj" fmla="val 24189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3" name="四角形: 角を丸くする 512">
                  <a:extLst>
                    <a:ext uri="{FF2B5EF4-FFF2-40B4-BE49-F238E27FC236}">
                      <a16:creationId xmlns:a16="http://schemas.microsoft.com/office/drawing/2014/main" id="{4910CC15-36D8-4D30-B941-1D4EFB81547B}"/>
                    </a:ext>
                  </a:extLst>
                </p:cNvPr>
                <p:cNvSpPr/>
                <p:nvPr/>
              </p:nvSpPr>
              <p:spPr bwMode="auto">
                <a:xfrm>
                  <a:off x="6009908" y="5260697"/>
                  <a:ext cx="1278767" cy="510570"/>
                </a:xfrm>
                <a:prstGeom prst="roundRect">
                  <a:avLst>
                    <a:gd name="adj" fmla="val 15449"/>
                  </a:avLst>
                </a:prstGeom>
                <a:solidFill>
                  <a:schemeClr val="tx1">
                    <a:alpha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4" name="四角形: 角を丸くする 513">
                  <a:extLst>
                    <a:ext uri="{FF2B5EF4-FFF2-40B4-BE49-F238E27FC236}">
                      <a16:creationId xmlns:a16="http://schemas.microsoft.com/office/drawing/2014/main" id="{BBE55C83-A8FD-4DAE-8D93-0EE5C1E90654}"/>
                    </a:ext>
                  </a:extLst>
                </p:cNvPr>
                <p:cNvSpPr/>
                <p:nvPr/>
              </p:nvSpPr>
              <p:spPr bwMode="auto">
                <a:xfrm>
                  <a:off x="6009908" y="5213686"/>
                  <a:ext cx="1278767" cy="510570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5" name="台形 514">
                  <a:extLst>
                    <a:ext uri="{FF2B5EF4-FFF2-40B4-BE49-F238E27FC236}">
                      <a16:creationId xmlns:a16="http://schemas.microsoft.com/office/drawing/2014/main" id="{5D170486-E19F-425A-9F33-615619B9F025}"/>
                    </a:ext>
                  </a:extLst>
                </p:cNvPr>
                <p:cNvSpPr/>
                <p:nvPr/>
              </p:nvSpPr>
              <p:spPr bwMode="auto">
                <a:xfrm rot="10800000">
                  <a:off x="6266015" y="5788830"/>
                  <a:ext cx="113222" cy="109479"/>
                </a:xfrm>
                <a:prstGeom prst="trapezoid">
                  <a:avLst>
                    <a:gd name="adj" fmla="val 2920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6" name="台形 515">
                  <a:extLst>
                    <a:ext uri="{FF2B5EF4-FFF2-40B4-BE49-F238E27FC236}">
                      <a16:creationId xmlns:a16="http://schemas.microsoft.com/office/drawing/2014/main" id="{0E461970-3508-4CB1-95D9-E90977557FC1}"/>
                    </a:ext>
                  </a:extLst>
                </p:cNvPr>
                <p:cNvSpPr/>
                <p:nvPr/>
              </p:nvSpPr>
              <p:spPr bwMode="auto">
                <a:xfrm rot="10800000">
                  <a:off x="6913728" y="5788830"/>
                  <a:ext cx="113222" cy="109479"/>
                </a:xfrm>
                <a:prstGeom prst="trapezoid">
                  <a:avLst>
                    <a:gd name="adj" fmla="val 29206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7" name="四角形: 角を丸くする 516">
                  <a:extLst>
                    <a:ext uri="{FF2B5EF4-FFF2-40B4-BE49-F238E27FC236}">
                      <a16:creationId xmlns:a16="http://schemas.microsoft.com/office/drawing/2014/main" id="{EDEE992F-B490-423A-8512-6EB59ED8A7E1}"/>
                    </a:ext>
                  </a:extLst>
                </p:cNvPr>
                <p:cNvSpPr/>
                <p:nvPr/>
              </p:nvSpPr>
              <p:spPr bwMode="auto">
                <a:xfrm>
                  <a:off x="6266015" y="5581917"/>
                  <a:ext cx="113222" cy="189785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8" name="四角形: 角を丸くする 517">
                  <a:extLst>
                    <a:ext uri="{FF2B5EF4-FFF2-40B4-BE49-F238E27FC236}">
                      <a16:creationId xmlns:a16="http://schemas.microsoft.com/office/drawing/2014/main" id="{73A43B75-A1E6-4832-AED0-9D4596BDE74D}"/>
                    </a:ext>
                  </a:extLst>
                </p:cNvPr>
                <p:cNvSpPr/>
                <p:nvPr/>
              </p:nvSpPr>
              <p:spPr bwMode="auto">
                <a:xfrm>
                  <a:off x="6913728" y="5581917"/>
                  <a:ext cx="113222" cy="189785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19" name="四角形: 角を丸くする 518">
                  <a:extLst>
                    <a:ext uri="{FF2B5EF4-FFF2-40B4-BE49-F238E27FC236}">
                      <a16:creationId xmlns:a16="http://schemas.microsoft.com/office/drawing/2014/main" id="{E1D425C0-C3B8-491A-9B75-214739E8F5C7}"/>
                    </a:ext>
                  </a:extLst>
                </p:cNvPr>
                <p:cNvSpPr/>
                <p:nvPr/>
              </p:nvSpPr>
              <p:spPr bwMode="auto">
                <a:xfrm>
                  <a:off x="6246846" y="5741384"/>
                  <a:ext cx="151560" cy="77764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520" name="四角形: 角を丸くする 519">
                  <a:extLst>
                    <a:ext uri="{FF2B5EF4-FFF2-40B4-BE49-F238E27FC236}">
                      <a16:creationId xmlns:a16="http://schemas.microsoft.com/office/drawing/2014/main" id="{1FD27F3A-857B-4AF2-BC94-8B3B3533F92F}"/>
                    </a:ext>
                  </a:extLst>
                </p:cNvPr>
                <p:cNvSpPr/>
                <p:nvPr/>
              </p:nvSpPr>
              <p:spPr bwMode="auto">
                <a:xfrm>
                  <a:off x="6894559" y="5741384"/>
                  <a:ext cx="151560" cy="77764"/>
                </a:xfrm>
                <a:prstGeom prst="roundRect">
                  <a:avLst>
                    <a:gd name="adj" fmla="val 15449"/>
                  </a:avLst>
                </a:prstGeom>
                <a:solidFill>
                  <a:srgbClr val="CC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496" name="フリーフォーム: 図形 495">
                <a:extLst>
                  <a:ext uri="{FF2B5EF4-FFF2-40B4-BE49-F238E27FC236}">
                    <a16:creationId xmlns:a16="http://schemas.microsoft.com/office/drawing/2014/main" id="{DEA50014-5FD7-4B18-8DE3-BEF0C97A9C0B}"/>
                  </a:ext>
                </a:extLst>
              </p:cNvPr>
              <p:cNvSpPr/>
              <p:nvPr/>
            </p:nvSpPr>
            <p:spPr bwMode="auto">
              <a:xfrm rot="9000000" flipH="1">
                <a:off x="-2302215" y="1080743"/>
                <a:ext cx="389302" cy="324362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7" name="台形 229">
                <a:extLst>
                  <a:ext uri="{FF2B5EF4-FFF2-40B4-BE49-F238E27FC236}">
                    <a16:creationId xmlns:a16="http://schemas.microsoft.com/office/drawing/2014/main" id="{DBF15F4C-75F7-46D0-BBEB-1E017C9EAEF2}"/>
                  </a:ext>
                </a:extLst>
              </p:cNvPr>
              <p:cNvSpPr/>
              <p:nvPr/>
            </p:nvSpPr>
            <p:spPr bwMode="auto">
              <a:xfrm rot="20478966" flipH="1">
                <a:off x="-2506731" y="356861"/>
                <a:ext cx="370433" cy="788797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498" name="台形 497">
                <a:extLst>
                  <a:ext uri="{FF2B5EF4-FFF2-40B4-BE49-F238E27FC236}">
                    <a16:creationId xmlns:a16="http://schemas.microsoft.com/office/drawing/2014/main" id="{96BF3D1C-8AA0-4949-87CA-CE14E6326F06}"/>
                  </a:ext>
                </a:extLst>
              </p:cNvPr>
              <p:cNvSpPr/>
              <p:nvPr/>
            </p:nvSpPr>
            <p:spPr bwMode="auto">
              <a:xfrm rot="20478966" flipH="1">
                <a:off x="-2423215" y="988905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499" name="グループ化 498">
                <a:extLst>
                  <a:ext uri="{FF2B5EF4-FFF2-40B4-BE49-F238E27FC236}">
                    <a16:creationId xmlns:a16="http://schemas.microsoft.com/office/drawing/2014/main" id="{506E06FA-FA5C-49B4-9526-87A98C7C9657}"/>
                  </a:ext>
                </a:extLst>
              </p:cNvPr>
              <p:cNvGrpSpPr/>
              <p:nvPr/>
            </p:nvGrpSpPr>
            <p:grpSpPr>
              <a:xfrm>
                <a:off x="-2538077" y="-2548778"/>
                <a:ext cx="947992" cy="2177425"/>
                <a:chOff x="-2538077" y="-2548778"/>
                <a:chExt cx="947992" cy="2177425"/>
              </a:xfrm>
            </p:grpSpPr>
            <p:grpSp>
              <p:nvGrpSpPr>
                <p:cNvPr id="500" name="グループ化 499">
                  <a:extLst>
                    <a:ext uri="{FF2B5EF4-FFF2-40B4-BE49-F238E27FC236}">
                      <a16:creationId xmlns:a16="http://schemas.microsoft.com/office/drawing/2014/main" id="{21AA99B4-F36D-4231-94B7-B01793205658}"/>
                    </a:ext>
                  </a:extLst>
                </p:cNvPr>
                <p:cNvGrpSpPr/>
                <p:nvPr/>
              </p:nvGrpSpPr>
              <p:grpSpPr>
                <a:xfrm>
                  <a:off x="-2526577" y="-1319762"/>
                  <a:ext cx="898298" cy="948409"/>
                  <a:chOff x="-742881" y="-1319762"/>
                  <a:chExt cx="898298" cy="948409"/>
                </a:xfrm>
              </p:grpSpPr>
              <p:sp>
                <p:nvSpPr>
                  <p:cNvPr id="506" name="四角形: 角を丸くする 505">
                    <a:extLst>
                      <a:ext uri="{FF2B5EF4-FFF2-40B4-BE49-F238E27FC236}">
                        <a16:creationId xmlns:a16="http://schemas.microsoft.com/office/drawing/2014/main" id="{9B41C6E4-AC56-4581-A28B-3084B31137D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742881" y="-1263650"/>
                    <a:ext cx="660506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7" name="四角形: 角を丸くする 506">
                    <a:extLst>
                      <a:ext uri="{FF2B5EF4-FFF2-40B4-BE49-F238E27FC236}">
                        <a16:creationId xmlns:a16="http://schemas.microsoft.com/office/drawing/2014/main" id="{9A73D7A4-5CAA-411F-B4ED-246584E1EEB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61416" y="-1319762"/>
                    <a:ext cx="764107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8" name="四角形: 角を丸くする 507">
                    <a:extLst>
                      <a:ext uri="{FF2B5EF4-FFF2-40B4-BE49-F238E27FC236}">
                        <a16:creationId xmlns:a16="http://schemas.microsoft.com/office/drawing/2014/main" id="{687B47D0-3ACD-429B-A4CF-7AC099AE51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608690" y="-1319762"/>
                    <a:ext cx="764107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9" name="四角形: 角を丸くする 508">
                    <a:extLst>
                      <a:ext uri="{FF2B5EF4-FFF2-40B4-BE49-F238E27FC236}">
                        <a16:creationId xmlns:a16="http://schemas.microsoft.com/office/drawing/2014/main" id="{4379E949-3E77-4474-8BA4-BBE579610E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510055" y="-1262742"/>
                    <a:ext cx="653922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501" name="月 500">
                  <a:extLst>
                    <a:ext uri="{FF2B5EF4-FFF2-40B4-BE49-F238E27FC236}">
                      <a16:creationId xmlns:a16="http://schemas.microsoft.com/office/drawing/2014/main" id="{BA89260B-78FF-4469-BF22-A9E91FEB8897}"/>
                    </a:ext>
                  </a:extLst>
                </p:cNvPr>
                <p:cNvSpPr/>
                <p:nvPr/>
              </p:nvSpPr>
              <p:spPr bwMode="auto">
                <a:xfrm rot="9000000">
                  <a:off x="-2538077" y="-2548778"/>
                  <a:ext cx="613628" cy="1779809"/>
                </a:xfrm>
                <a:prstGeom prst="moon">
                  <a:avLst>
                    <a:gd name="adj" fmla="val 39517"/>
                  </a:avLst>
                </a:prstGeom>
                <a:solidFill>
                  <a:schemeClr val="bg2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502" name="グループ化 501">
                  <a:extLst>
                    <a:ext uri="{FF2B5EF4-FFF2-40B4-BE49-F238E27FC236}">
                      <a16:creationId xmlns:a16="http://schemas.microsoft.com/office/drawing/2014/main" id="{682E632B-4C6A-4A6E-8DDA-5C6B854E543C}"/>
                    </a:ext>
                  </a:extLst>
                </p:cNvPr>
                <p:cNvGrpSpPr/>
                <p:nvPr/>
              </p:nvGrpSpPr>
              <p:grpSpPr>
                <a:xfrm>
                  <a:off x="-2228862" y="-1248423"/>
                  <a:ext cx="638777" cy="797256"/>
                  <a:chOff x="-445166" y="-1248423"/>
                  <a:chExt cx="638777" cy="797256"/>
                </a:xfrm>
              </p:grpSpPr>
              <p:sp>
                <p:nvSpPr>
                  <p:cNvPr id="503" name="楕円 502">
                    <a:extLst>
                      <a:ext uri="{FF2B5EF4-FFF2-40B4-BE49-F238E27FC236}">
                        <a16:creationId xmlns:a16="http://schemas.microsoft.com/office/drawing/2014/main" id="{420A2A0D-2AA4-4A9C-A94B-95C4ED686A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638777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4" name="楕円 503">
                    <a:extLst>
                      <a:ext uri="{FF2B5EF4-FFF2-40B4-BE49-F238E27FC236}">
                        <a16:creationId xmlns:a16="http://schemas.microsoft.com/office/drawing/2014/main" id="{4D4557CA-61C0-4CDE-9BF4-3A5E7537655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48519" y="-1187450"/>
                    <a:ext cx="53095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505" name="テキスト ボックス 504">
                    <a:extLst>
                      <a:ext uri="{FF2B5EF4-FFF2-40B4-BE49-F238E27FC236}">
                        <a16:creationId xmlns:a16="http://schemas.microsoft.com/office/drawing/2014/main" id="{2F6A8138-1C73-4A38-9210-DB00B6AC5B66}"/>
                      </a:ext>
                    </a:extLst>
                  </p:cNvPr>
                  <p:cNvSpPr txBox="1"/>
                  <p:nvPr/>
                </p:nvSpPr>
                <p:spPr>
                  <a:xfrm>
                    <a:off x="-159093" y="-1063187"/>
                    <a:ext cx="258487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488" name="グループ化 487">
              <a:extLst>
                <a:ext uri="{FF2B5EF4-FFF2-40B4-BE49-F238E27FC236}">
                  <a16:creationId xmlns:a16="http://schemas.microsoft.com/office/drawing/2014/main" id="{07E57A4F-F62B-439F-88A5-A2BB5730D1E5}"/>
                </a:ext>
              </a:extLst>
            </p:cNvPr>
            <p:cNvGrpSpPr/>
            <p:nvPr/>
          </p:nvGrpSpPr>
          <p:grpSpPr>
            <a:xfrm>
              <a:off x="-3959159" y="-2591931"/>
              <a:ext cx="1236942" cy="962964"/>
              <a:chOff x="-3348509" y="-2595409"/>
              <a:chExt cx="1236942" cy="962964"/>
            </a:xfrm>
          </p:grpSpPr>
          <p:sp>
            <p:nvSpPr>
              <p:cNvPr id="489" name="テキスト ボックス 488">
                <a:extLst>
                  <a:ext uri="{FF2B5EF4-FFF2-40B4-BE49-F238E27FC236}">
                    <a16:creationId xmlns:a16="http://schemas.microsoft.com/office/drawing/2014/main" id="{065A8497-8968-457C-9326-C245C1D6E8F7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490" name="テキスト ボックス 489">
                <a:extLst>
                  <a:ext uri="{FF2B5EF4-FFF2-40B4-BE49-F238E27FC236}">
                    <a16:creationId xmlns:a16="http://schemas.microsoft.com/office/drawing/2014/main" id="{C9C21065-0F55-4AE1-8147-4C8F3D88DF21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491" name="テキスト ボックス 490">
                <a:extLst>
                  <a:ext uri="{FF2B5EF4-FFF2-40B4-BE49-F238E27FC236}">
                    <a16:creationId xmlns:a16="http://schemas.microsoft.com/office/drawing/2014/main" id="{AAB35C12-6117-4CC8-9BFF-979A8F281E66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550" name="グループ化 549">
            <a:extLst>
              <a:ext uri="{FF2B5EF4-FFF2-40B4-BE49-F238E27FC236}">
                <a16:creationId xmlns:a16="http://schemas.microsoft.com/office/drawing/2014/main" id="{A1A3BF5A-C176-40AB-9204-E7E16F9AAAF2}"/>
              </a:ext>
            </a:extLst>
          </p:cNvPr>
          <p:cNvGrpSpPr>
            <a:grpSpLocks noChangeAspect="1"/>
          </p:cNvGrpSpPr>
          <p:nvPr/>
        </p:nvGrpSpPr>
        <p:grpSpPr>
          <a:xfrm>
            <a:off x="588864" y="2719459"/>
            <a:ext cx="1245562" cy="1679294"/>
            <a:chOff x="6271076" y="-2401992"/>
            <a:chExt cx="3558749" cy="4797982"/>
          </a:xfrm>
        </p:grpSpPr>
        <p:grpSp>
          <p:nvGrpSpPr>
            <p:cNvPr id="551" name="グループ化 550">
              <a:extLst>
                <a:ext uri="{FF2B5EF4-FFF2-40B4-BE49-F238E27FC236}">
                  <a16:creationId xmlns:a16="http://schemas.microsoft.com/office/drawing/2014/main" id="{B4A7FAF1-1805-4B05-9504-642937E4C4E2}"/>
                </a:ext>
              </a:extLst>
            </p:cNvPr>
            <p:cNvGrpSpPr/>
            <p:nvPr/>
          </p:nvGrpSpPr>
          <p:grpSpPr>
            <a:xfrm>
              <a:off x="6271076" y="-2401992"/>
              <a:ext cx="3558749" cy="4797982"/>
              <a:chOff x="6271076" y="-2401992"/>
              <a:chExt cx="3558749" cy="4797982"/>
            </a:xfrm>
          </p:grpSpPr>
          <p:sp>
            <p:nvSpPr>
              <p:cNvPr id="555" name="フリーフォーム: 図形 554">
                <a:extLst>
                  <a:ext uri="{FF2B5EF4-FFF2-40B4-BE49-F238E27FC236}">
                    <a16:creationId xmlns:a16="http://schemas.microsoft.com/office/drawing/2014/main" id="{18980742-D9E7-4A00-8D63-163F12A76E82}"/>
                  </a:ext>
                </a:extLst>
              </p:cNvPr>
              <p:cNvSpPr/>
              <p:nvPr/>
            </p:nvSpPr>
            <p:spPr bwMode="auto">
              <a:xfrm>
                <a:off x="7970162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56" name="フリーフォーム: 図形 555">
                <a:extLst>
                  <a:ext uri="{FF2B5EF4-FFF2-40B4-BE49-F238E27FC236}">
                    <a16:creationId xmlns:a16="http://schemas.microsoft.com/office/drawing/2014/main" id="{66EE8995-E25D-492C-A0B3-FB39D325B4E7}"/>
                  </a:ext>
                </a:extLst>
              </p:cNvPr>
              <p:cNvSpPr/>
              <p:nvPr/>
            </p:nvSpPr>
            <p:spPr bwMode="auto">
              <a:xfrm flipH="1">
                <a:off x="6271076" y="-1156208"/>
                <a:ext cx="1859663" cy="1755863"/>
              </a:xfrm>
              <a:custGeom>
                <a:avLst/>
                <a:gdLst>
                  <a:gd name="connsiteX0" fmla="*/ 1029870 w 1859663"/>
                  <a:gd name="connsiteY0" fmla="*/ 0 h 1755863"/>
                  <a:gd name="connsiteX1" fmla="*/ 1859663 w 1859663"/>
                  <a:gd name="connsiteY1" fmla="*/ 1437244 h 1755863"/>
                  <a:gd name="connsiteX2" fmla="*/ 1307811 w 1859663"/>
                  <a:gd name="connsiteY2" fmla="*/ 1537058 h 1755863"/>
                  <a:gd name="connsiteX3" fmla="*/ 1257485 w 1859663"/>
                  <a:gd name="connsiteY3" fmla="*/ 1526116 h 1755863"/>
                  <a:gd name="connsiteX4" fmla="*/ 1319981 w 1859663"/>
                  <a:gd name="connsiteY4" fmla="*/ 1620205 h 1755863"/>
                  <a:gd name="connsiteX5" fmla="*/ 835166 w 1859663"/>
                  <a:gd name="connsiteY5" fmla="*/ 1603397 h 1755863"/>
                  <a:gd name="connsiteX6" fmla="*/ 768230 w 1859663"/>
                  <a:gd name="connsiteY6" fmla="*/ 1572856 h 1755863"/>
                  <a:gd name="connsiteX7" fmla="*/ 829793 w 1859663"/>
                  <a:gd name="connsiteY7" fmla="*/ 1755863 h 1755863"/>
                  <a:gd name="connsiteX8" fmla="*/ 0 w 1859663"/>
                  <a:gd name="connsiteY8" fmla="*/ 926070 h 1755863"/>
                  <a:gd name="connsiteX9" fmla="*/ 662561 w 1859663"/>
                  <a:gd name="connsiteY9" fmla="*/ 113136 h 1755863"/>
                  <a:gd name="connsiteX10" fmla="*/ 678052 w 1859663"/>
                  <a:gd name="connsiteY10" fmla="*/ 111574 h 1755863"/>
                  <a:gd name="connsiteX11" fmla="*/ 733278 w 1859663"/>
                  <a:gd name="connsiteY11" fmla="*/ 76735 h 1755863"/>
                  <a:gd name="connsiteX12" fmla="*/ 890449 w 1859663"/>
                  <a:gd name="connsiteY12" fmla="*/ 17168 h 1755863"/>
                  <a:gd name="connsiteX13" fmla="*/ 884769 w 1859663"/>
                  <a:gd name="connsiteY13" fmla="*/ 107630 h 1755863"/>
                  <a:gd name="connsiteX14" fmla="*/ 893472 w 1859663"/>
                  <a:gd name="connsiteY14" fmla="*/ 98216 h 1755863"/>
                  <a:gd name="connsiteX15" fmla="*/ 1029870 w 1859663"/>
                  <a:gd name="connsiteY15" fmla="*/ 0 h 17558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859663" h="1755863">
                    <a:moveTo>
                      <a:pt x="1029870" y="0"/>
                    </a:moveTo>
                    <a:cubicBezTo>
                      <a:pt x="1116791" y="566067"/>
                      <a:pt x="1412895" y="1078934"/>
                      <a:pt x="1859663" y="1437244"/>
                    </a:cubicBezTo>
                    <a:cubicBezTo>
                      <a:pt x="1686026" y="1537493"/>
                      <a:pt x="1491218" y="1567855"/>
                      <a:pt x="1307811" y="1537058"/>
                    </a:cubicBezTo>
                    <a:lnTo>
                      <a:pt x="1257485" y="1526116"/>
                    </a:lnTo>
                    <a:lnTo>
                      <a:pt x="1319981" y="1620205"/>
                    </a:lnTo>
                    <a:cubicBezTo>
                      <a:pt x="1153981" y="1664685"/>
                      <a:pt x="986246" y="1655543"/>
                      <a:pt x="835166" y="1603397"/>
                    </a:cubicBezTo>
                    <a:lnTo>
                      <a:pt x="768230" y="1572856"/>
                    </a:lnTo>
                    <a:lnTo>
                      <a:pt x="829793" y="1755863"/>
                    </a:lnTo>
                    <a:cubicBezTo>
                      <a:pt x="371511" y="1755863"/>
                      <a:pt x="0" y="1384352"/>
                      <a:pt x="0" y="926070"/>
                    </a:cubicBezTo>
                    <a:cubicBezTo>
                      <a:pt x="0" y="525073"/>
                      <a:pt x="284438" y="190511"/>
                      <a:pt x="662561" y="113136"/>
                    </a:cubicBezTo>
                    <a:lnTo>
                      <a:pt x="678052" y="111574"/>
                    </a:lnTo>
                    <a:lnTo>
                      <a:pt x="733278" y="76735"/>
                    </a:lnTo>
                    <a:cubicBezTo>
                      <a:pt x="782594" y="52078"/>
                      <a:pt x="835115" y="31995"/>
                      <a:pt x="890449" y="17168"/>
                    </a:cubicBezTo>
                    <a:lnTo>
                      <a:pt x="884769" y="107630"/>
                    </a:lnTo>
                    <a:lnTo>
                      <a:pt x="893472" y="98216"/>
                    </a:lnTo>
                    <a:cubicBezTo>
                      <a:pt x="934726" y="61634"/>
                      <a:pt x="980260" y="28642"/>
                      <a:pt x="1029870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57" name="台形 556">
                <a:extLst>
                  <a:ext uri="{FF2B5EF4-FFF2-40B4-BE49-F238E27FC236}">
                    <a16:creationId xmlns:a16="http://schemas.microsoft.com/office/drawing/2014/main" id="{A62D47D8-CDA0-4FBA-818C-F51EC19EB8FD}"/>
                  </a:ext>
                </a:extLst>
              </p:cNvPr>
              <p:cNvSpPr/>
              <p:nvPr/>
            </p:nvSpPr>
            <p:spPr bwMode="auto">
              <a:xfrm rot="7626083">
                <a:off x="7158649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8" name="台形 557">
                <a:extLst>
                  <a:ext uri="{FF2B5EF4-FFF2-40B4-BE49-F238E27FC236}">
                    <a16:creationId xmlns:a16="http://schemas.microsoft.com/office/drawing/2014/main" id="{425BF105-B499-40AF-A9B8-86C9D03F0E20}"/>
                  </a:ext>
                </a:extLst>
              </p:cNvPr>
              <p:cNvSpPr/>
              <p:nvPr/>
            </p:nvSpPr>
            <p:spPr bwMode="auto">
              <a:xfrm rot="13973917" flipH="1">
                <a:off x="8507897" y="-196035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9" name="楕円 558">
                <a:extLst>
                  <a:ext uri="{FF2B5EF4-FFF2-40B4-BE49-F238E27FC236}">
                    <a16:creationId xmlns:a16="http://schemas.microsoft.com/office/drawing/2014/main" id="{E3E68A4D-73CB-49BF-86ED-1EA50F8AEA63}"/>
                  </a:ext>
                </a:extLst>
              </p:cNvPr>
              <p:cNvSpPr/>
              <p:nvPr/>
            </p:nvSpPr>
            <p:spPr bwMode="auto">
              <a:xfrm>
                <a:off x="6773554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0" name="楕円 559">
                <a:extLst>
                  <a:ext uri="{FF2B5EF4-FFF2-40B4-BE49-F238E27FC236}">
                    <a16:creationId xmlns:a16="http://schemas.microsoft.com/office/drawing/2014/main" id="{ADDFD52A-F866-482C-AD2D-651C5837AD11}"/>
                  </a:ext>
                </a:extLst>
              </p:cNvPr>
              <p:cNvSpPr/>
              <p:nvPr/>
            </p:nvSpPr>
            <p:spPr bwMode="auto">
              <a:xfrm>
                <a:off x="7127042" y="-2395990"/>
                <a:ext cx="2130271" cy="2130271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1" name="楕円 560">
                <a:extLst>
                  <a:ext uri="{FF2B5EF4-FFF2-40B4-BE49-F238E27FC236}">
                    <a16:creationId xmlns:a16="http://schemas.microsoft.com/office/drawing/2014/main" id="{CFCEA7F2-CCFD-4377-8A72-B2657BD76AFD}"/>
                  </a:ext>
                </a:extLst>
              </p:cNvPr>
              <p:cNvSpPr/>
              <p:nvPr/>
            </p:nvSpPr>
            <p:spPr bwMode="auto">
              <a:xfrm rot="20700000">
                <a:off x="6706673" y="-1138441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2" name="四角形: 角を丸くする 561">
                <a:extLst>
                  <a:ext uri="{FF2B5EF4-FFF2-40B4-BE49-F238E27FC236}">
                    <a16:creationId xmlns:a16="http://schemas.microsoft.com/office/drawing/2014/main" id="{4D8FE85A-F242-4C4C-BF9F-ADBB87BDC2B2}"/>
                  </a:ext>
                </a:extLst>
              </p:cNvPr>
              <p:cNvSpPr/>
              <p:nvPr/>
            </p:nvSpPr>
            <p:spPr bwMode="auto">
              <a:xfrm flipH="1">
                <a:off x="8135507" y="1597528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3" name="フリーフォーム: 図形 562">
                <a:extLst>
                  <a:ext uri="{FF2B5EF4-FFF2-40B4-BE49-F238E27FC236}">
                    <a16:creationId xmlns:a16="http://schemas.microsoft.com/office/drawing/2014/main" id="{65592760-0637-4E5F-98A6-D1BFF774D0C0}"/>
                  </a:ext>
                </a:extLst>
              </p:cNvPr>
              <p:cNvSpPr/>
              <p:nvPr/>
            </p:nvSpPr>
            <p:spPr bwMode="auto">
              <a:xfrm flipH="1">
                <a:off x="8126201" y="2215970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4" name="四角形: 角を丸くする 563">
                <a:extLst>
                  <a:ext uri="{FF2B5EF4-FFF2-40B4-BE49-F238E27FC236}">
                    <a16:creationId xmlns:a16="http://schemas.microsoft.com/office/drawing/2014/main" id="{E11585CE-4D96-47DF-8604-824016E7A13F}"/>
                  </a:ext>
                </a:extLst>
              </p:cNvPr>
              <p:cNvSpPr/>
              <p:nvPr/>
            </p:nvSpPr>
            <p:spPr bwMode="auto">
              <a:xfrm>
                <a:off x="7756870" y="1597528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5" name="フリーフォーム: 図形 564">
                <a:extLst>
                  <a:ext uri="{FF2B5EF4-FFF2-40B4-BE49-F238E27FC236}">
                    <a16:creationId xmlns:a16="http://schemas.microsoft.com/office/drawing/2014/main" id="{D4596FA7-67E5-40FE-85CC-F57A37ECAE4F}"/>
                  </a:ext>
                </a:extLst>
              </p:cNvPr>
              <p:cNvSpPr/>
              <p:nvPr/>
            </p:nvSpPr>
            <p:spPr bwMode="auto">
              <a:xfrm>
                <a:off x="7453128" y="2215970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6" name="台形 565">
                <a:extLst>
                  <a:ext uri="{FF2B5EF4-FFF2-40B4-BE49-F238E27FC236}">
                    <a16:creationId xmlns:a16="http://schemas.microsoft.com/office/drawing/2014/main" id="{C5D81F03-2EC5-4BF6-BFED-519BEEFEA25D}"/>
                  </a:ext>
                </a:extLst>
              </p:cNvPr>
              <p:cNvSpPr/>
              <p:nvPr/>
            </p:nvSpPr>
            <p:spPr bwMode="auto">
              <a:xfrm rot="10800000" flipV="1">
                <a:off x="7534948" y="1068691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kVert">
                <a:fgClr>
                  <a:schemeClr val="accent6">
                    <a:lumMod val="50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7" name="四角形: 上の 2 つの角を丸める 566">
                <a:extLst>
                  <a:ext uri="{FF2B5EF4-FFF2-40B4-BE49-F238E27FC236}">
                    <a16:creationId xmlns:a16="http://schemas.microsoft.com/office/drawing/2014/main" id="{430D3FFA-2DF6-4AED-80A3-64F584C5F36D}"/>
                  </a:ext>
                </a:extLst>
              </p:cNvPr>
              <p:cNvSpPr/>
              <p:nvPr/>
            </p:nvSpPr>
            <p:spPr bwMode="auto">
              <a:xfrm>
                <a:off x="7557434" y="195460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8" name="楕円 567">
                <a:extLst>
                  <a:ext uri="{FF2B5EF4-FFF2-40B4-BE49-F238E27FC236}">
                    <a16:creationId xmlns:a16="http://schemas.microsoft.com/office/drawing/2014/main" id="{DB990F7D-71F6-4CF8-A535-F2AE94F3FF92}"/>
                  </a:ext>
                </a:extLst>
              </p:cNvPr>
              <p:cNvSpPr/>
              <p:nvPr/>
            </p:nvSpPr>
            <p:spPr bwMode="auto">
              <a:xfrm>
                <a:off x="7707929" y="215426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69" name="楕円 568">
                <a:extLst>
                  <a:ext uri="{FF2B5EF4-FFF2-40B4-BE49-F238E27FC236}">
                    <a16:creationId xmlns:a16="http://schemas.microsoft.com/office/drawing/2014/main" id="{D04DB750-075F-4FCC-AEB3-01F34CD404AA}"/>
                  </a:ext>
                </a:extLst>
              </p:cNvPr>
              <p:cNvSpPr/>
              <p:nvPr/>
            </p:nvSpPr>
            <p:spPr bwMode="auto">
              <a:xfrm>
                <a:off x="7793654" y="276460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0" name="台形 569">
                <a:extLst>
                  <a:ext uri="{FF2B5EF4-FFF2-40B4-BE49-F238E27FC236}">
                    <a16:creationId xmlns:a16="http://schemas.microsoft.com/office/drawing/2014/main" id="{FE2FE715-068B-4431-87AC-C738A84A2EEF}"/>
                  </a:ext>
                </a:extLst>
              </p:cNvPr>
              <p:cNvSpPr/>
              <p:nvPr/>
            </p:nvSpPr>
            <p:spPr bwMode="auto">
              <a:xfrm rot="10800000">
                <a:off x="7597049" y="195460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1" name="フリーフォーム: 図形 570">
                <a:extLst>
                  <a:ext uri="{FF2B5EF4-FFF2-40B4-BE49-F238E27FC236}">
                    <a16:creationId xmlns:a16="http://schemas.microsoft.com/office/drawing/2014/main" id="{80BEFDB8-F187-4F5A-A944-A4239BC88CB7}"/>
                  </a:ext>
                </a:extLst>
              </p:cNvPr>
              <p:cNvSpPr/>
              <p:nvPr/>
            </p:nvSpPr>
            <p:spPr bwMode="auto">
              <a:xfrm>
                <a:off x="7838690" y="-160140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2" name="台形 571">
                <a:extLst>
                  <a:ext uri="{FF2B5EF4-FFF2-40B4-BE49-F238E27FC236}">
                    <a16:creationId xmlns:a16="http://schemas.microsoft.com/office/drawing/2014/main" id="{34DF5CBD-1B51-45D2-AA2A-CBA902388BEA}"/>
                  </a:ext>
                </a:extLst>
              </p:cNvPr>
              <p:cNvSpPr/>
              <p:nvPr/>
            </p:nvSpPr>
            <p:spPr bwMode="auto">
              <a:xfrm rot="10800000">
                <a:off x="7924354" y="430706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206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73" name="グループ化 572">
                <a:extLst>
                  <a:ext uri="{FF2B5EF4-FFF2-40B4-BE49-F238E27FC236}">
                    <a16:creationId xmlns:a16="http://schemas.microsoft.com/office/drawing/2014/main" id="{D61E42C7-8BB5-4BAC-B6D5-0757CFDF7807}"/>
                  </a:ext>
                </a:extLst>
              </p:cNvPr>
              <p:cNvGrpSpPr/>
              <p:nvPr/>
            </p:nvGrpSpPr>
            <p:grpSpPr>
              <a:xfrm rot="900000">
                <a:off x="7870351" y="595804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621" name="楕円 50">
                  <a:extLst>
                    <a:ext uri="{FF2B5EF4-FFF2-40B4-BE49-F238E27FC236}">
                      <a16:creationId xmlns:a16="http://schemas.microsoft.com/office/drawing/2014/main" id="{62896059-3121-49BA-BF62-7D76320F2BBA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22" name="楕円 50">
                  <a:extLst>
                    <a:ext uri="{FF2B5EF4-FFF2-40B4-BE49-F238E27FC236}">
                      <a16:creationId xmlns:a16="http://schemas.microsoft.com/office/drawing/2014/main" id="{65D4D0DA-5C0B-4EAD-8E5B-058CE1BBDC02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74" name="楕円 573">
                <a:extLst>
                  <a:ext uri="{FF2B5EF4-FFF2-40B4-BE49-F238E27FC236}">
                    <a16:creationId xmlns:a16="http://schemas.microsoft.com/office/drawing/2014/main" id="{9340A128-0D96-4D6D-AE1F-CF0A202DBE5E}"/>
                  </a:ext>
                </a:extLst>
              </p:cNvPr>
              <p:cNvSpPr/>
              <p:nvPr/>
            </p:nvSpPr>
            <p:spPr bwMode="auto">
              <a:xfrm rot="900000" flipH="1">
                <a:off x="8821028" y="-1138442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5" name="楕円 574">
                <a:extLst>
                  <a:ext uri="{FF2B5EF4-FFF2-40B4-BE49-F238E27FC236}">
                    <a16:creationId xmlns:a16="http://schemas.microsoft.com/office/drawing/2014/main" id="{EB4F9D95-C42F-4770-975D-5A51930025B6}"/>
                  </a:ext>
                </a:extLst>
              </p:cNvPr>
              <p:cNvSpPr/>
              <p:nvPr/>
            </p:nvSpPr>
            <p:spPr bwMode="auto">
              <a:xfrm>
                <a:off x="6872904" y="-219003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6" name="月 575">
                <a:extLst>
                  <a:ext uri="{FF2B5EF4-FFF2-40B4-BE49-F238E27FC236}">
                    <a16:creationId xmlns:a16="http://schemas.microsoft.com/office/drawing/2014/main" id="{D7D14438-B8A0-42B8-A169-59D0FAC70809}"/>
                  </a:ext>
                </a:extLst>
              </p:cNvPr>
              <p:cNvSpPr/>
              <p:nvPr/>
            </p:nvSpPr>
            <p:spPr bwMode="auto">
              <a:xfrm rot="5400000">
                <a:off x="7287177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7" name="月 576">
                <a:extLst>
                  <a:ext uri="{FF2B5EF4-FFF2-40B4-BE49-F238E27FC236}">
                    <a16:creationId xmlns:a16="http://schemas.microsoft.com/office/drawing/2014/main" id="{EB1C462C-ECDD-43D1-9EB5-79DBD7202333}"/>
                  </a:ext>
                </a:extLst>
              </p:cNvPr>
              <p:cNvSpPr/>
              <p:nvPr/>
            </p:nvSpPr>
            <p:spPr bwMode="auto">
              <a:xfrm rot="16200000" flipH="1">
                <a:off x="8563246" y="-1772548"/>
                <a:ext cx="170662" cy="604306"/>
              </a:xfrm>
              <a:prstGeom prst="moon">
                <a:avLst>
                  <a:gd name="adj" fmla="val 56377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8" name="フリーフォーム: 図形 577">
                <a:extLst>
                  <a:ext uri="{FF2B5EF4-FFF2-40B4-BE49-F238E27FC236}">
                    <a16:creationId xmlns:a16="http://schemas.microsoft.com/office/drawing/2014/main" id="{9221E3B1-13D3-42A9-BBA3-88E558D73A21}"/>
                  </a:ext>
                </a:extLst>
              </p:cNvPr>
              <p:cNvSpPr/>
              <p:nvPr/>
            </p:nvSpPr>
            <p:spPr bwMode="auto">
              <a:xfrm>
                <a:off x="7599836" y="-371352"/>
                <a:ext cx="813014" cy="265772"/>
              </a:xfrm>
              <a:custGeom>
                <a:avLst/>
                <a:gdLst>
                  <a:gd name="connsiteX0" fmla="*/ 337851 w 675703"/>
                  <a:gd name="connsiteY0" fmla="*/ 0 h 265772"/>
                  <a:gd name="connsiteX1" fmla="*/ 605456 w 675703"/>
                  <a:gd name="connsiteY1" fmla="*/ 18490 h 265772"/>
                  <a:gd name="connsiteX2" fmla="*/ 675703 w 675703"/>
                  <a:gd name="connsiteY2" fmla="*/ 31538 h 265772"/>
                  <a:gd name="connsiteX3" fmla="*/ 649432 w 675703"/>
                  <a:gd name="connsiteY3" fmla="*/ 122074 h 265772"/>
                  <a:gd name="connsiteX4" fmla="*/ 337851 w 675703"/>
                  <a:gd name="connsiteY4" fmla="*/ 265772 h 265772"/>
                  <a:gd name="connsiteX5" fmla="*/ 26270 w 675703"/>
                  <a:gd name="connsiteY5" fmla="*/ 122074 h 265772"/>
                  <a:gd name="connsiteX6" fmla="*/ 0 w 675703"/>
                  <a:gd name="connsiteY6" fmla="*/ 31538 h 265772"/>
                  <a:gd name="connsiteX7" fmla="*/ 70246 w 675703"/>
                  <a:gd name="connsiteY7" fmla="*/ 18490 h 265772"/>
                  <a:gd name="connsiteX8" fmla="*/ 337851 w 675703"/>
                  <a:gd name="connsiteY8" fmla="*/ 0 h 265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675703" h="265772">
                    <a:moveTo>
                      <a:pt x="337851" y="0"/>
                    </a:moveTo>
                    <a:cubicBezTo>
                      <a:pt x="432775" y="0"/>
                      <a:pt x="523205" y="6584"/>
                      <a:pt x="605456" y="18490"/>
                    </a:cubicBezTo>
                    <a:lnTo>
                      <a:pt x="675703" y="31538"/>
                    </a:lnTo>
                    <a:lnTo>
                      <a:pt x="649432" y="122074"/>
                    </a:lnTo>
                    <a:cubicBezTo>
                      <a:pt x="598098" y="206520"/>
                      <a:pt x="477920" y="265772"/>
                      <a:pt x="337851" y="265772"/>
                    </a:cubicBezTo>
                    <a:cubicBezTo>
                      <a:pt x="197783" y="265772"/>
                      <a:pt x="77605" y="206520"/>
                      <a:pt x="26270" y="122074"/>
                    </a:cubicBezTo>
                    <a:lnTo>
                      <a:pt x="0" y="31538"/>
                    </a:lnTo>
                    <a:lnTo>
                      <a:pt x="70246" y="18490"/>
                    </a:lnTo>
                    <a:cubicBezTo>
                      <a:pt x="152497" y="6584"/>
                      <a:pt x="242928" y="0"/>
                      <a:pt x="33785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79" name="楕円 578">
                <a:extLst>
                  <a:ext uri="{FF2B5EF4-FFF2-40B4-BE49-F238E27FC236}">
                    <a16:creationId xmlns:a16="http://schemas.microsoft.com/office/drawing/2014/main" id="{02C1554D-49B0-4064-88AD-063AD3411E7E}"/>
                  </a:ext>
                </a:extLst>
              </p:cNvPr>
              <p:cNvSpPr/>
              <p:nvPr/>
            </p:nvSpPr>
            <p:spPr bwMode="auto">
              <a:xfrm>
                <a:off x="7904756" y="-541267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0" name="楕円 579">
                <a:extLst>
                  <a:ext uri="{FF2B5EF4-FFF2-40B4-BE49-F238E27FC236}">
                    <a16:creationId xmlns:a16="http://schemas.microsoft.com/office/drawing/2014/main" id="{4ECF0EDC-8DFD-46A4-8339-B5D78D73C60D}"/>
                  </a:ext>
                </a:extLst>
              </p:cNvPr>
              <p:cNvSpPr/>
              <p:nvPr/>
            </p:nvSpPr>
            <p:spPr bwMode="auto">
              <a:xfrm>
                <a:off x="70847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1" name="楕円 580">
                <a:extLst>
                  <a:ext uri="{FF2B5EF4-FFF2-40B4-BE49-F238E27FC236}">
                    <a16:creationId xmlns:a16="http://schemas.microsoft.com/office/drawing/2014/main" id="{51CE3511-514D-4316-A2E4-95AE5C28930F}"/>
                  </a:ext>
                </a:extLst>
              </p:cNvPr>
              <p:cNvSpPr/>
              <p:nvPr/>
            </p:nvSpPr>
            <p:spPr bwMode="auto">
              <a:xfrm>
                <a:off x="8583360" y="-666387"/>
                <a:ext cx="349919" cy="123548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2" name="四角形: 角を丸くする 581">
                <a:extLst>
                  <a:ext uri="{FF2B5EF4-FFF2-40B4-BE49-F238E27FC236}">
                    <a16:creationId xmlns:a16="http://schemas.microsoft.com/office/drawing/2014/main" id="{38DDC19E-FC42-4773-9B57-C02207B516D7}"/>
                  </a:ext>
                </a:extLst>
              </p:cNvPr>
              <p:cNvSpPr/>
              <p:nvPr/>
            </p:nvSpPr>
            <p:spPr bwMode="auto">
              <a:xfrm flipH="1">
                <a:off x="8135506" y="1904880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3" name="四角形: 角を丸くする 582">
                <a:extLst>
                  <a:ext uri="{FF2B5EF4-FFF2-40B4-BE49-F238E27FC236}">
                    <a16:creationId xmlns:a16="http://schemas.microsoft.com/office/drawing/2014/main" id="{299CB711-142F-49CA-8FBD-4A4A97509DC2}"/>
                  </a:ext>
                </a:extLst>
              </p:cNvPr>
              <p:cNvSpPr/>
              <p:nvPr/>
            </p:nvSpPr>
            <p:spPr bwMode="auto">
              <a:xfrm>
                <a:off x="7756870" y="1904880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grpSp>
            <p:nvGrpSpPr>
              <p:cNvPr id="584" name="グループ化 583">
                <a:extLst>
                  <a:ext uri="{FF2B5EF4-FFF2-40B4-BE49-F238E27FC236}">
                    <a16:creationId xmlns:a16="http://schemas.microsoft.com/office/drawing/2014/main" id="{C0A043F4-334F-46E2-8FAF-97C2FE84BD4D}"/>
                  </a:ext>
                </a:extLst>
              </p:cNvPr>
              <p:cNvGrpSpPr/>
              <p:nvPr/>
            </p:nvGrpSpPr>
            <p:grpSpPr>
              <a:xfrm rot="20700000">
                <a:off x="8008988" y="595803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619" name="楕円 50">
                  <a:extLst>
                    <a:ext uri="{FF2B5EF4-FFF2-40B4-BE49-F238E27FC236}">
                      <a16:creationId xmlns:a16="http://schemas.microsoft.com/office/drawing/2014/main" id="{7B7F2F53-60D6-4A15-BE8B-FCDE08743E88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  <p:sp>
              <p:nvSpPr>
                <p:cNvPr id="620" name="楕円 50">
                  <a:extLst>
                    <a:ext uri="{FF2B5EF4-FFF2-40B4-BE49-F238E27FC236}">
                      <a16:creationId xmlns:a16="http://schemas.microsoft.com/office/drawing/2014/main" id="{9E293BCD-AC86-479B-835D-07BE1756FED4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>
                    <a:ln w="12700">
                      <a:solidFill>
                        <a:schemeClr val="tx1"/>
                      </a:solidFill>
                    </a:ln>
                  </a:endParaRPr>
                </a:p>
              </p:txBody>
            </p:sp>
          </p:grpSp>
          <p:sp>
            <p:nvSpPr>
              <p:cNvPr id="585" name="楕円 584">
                <a:extLst>
                  <a:ext uri="{FF2B5EF4-FFF2-40B4-BE49-F238E27FC236}">
                    <a16:creationId xmlns:a16="http://schemas.microsoft.com/office/drawing/2014/main" id="{8E72950F-3D2D-493A-8B0F-7B284359372C}"/>
                  </a:ext>
                </a:extLst>
              </p:cNvPr>
              <p:cNvSpPr/>
              <p:nvPr/>
            </p:nvSpPr>
            <p:spPr bwMode="auto">
              <a:xfrm>
                <a:off x="7920846" y="578788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6" name="フリーフォーム: 図形 585">
                <a:extLst>
                  <a:ext uri="{FF2B5EF4-FFF2-40B4-BE49-F238E27FC236}">
                    <a16:creationId xmlns:a16="http://schemas.microsoft.com/office/drawing/2014/main" id="{DF0C850A-C7B3-440F-960D-C56FFD49D93D}"/>
                  </a:ext>
                </a:extLst>
              </p:cNvPr>
              <p:cNvSpPr/>
              <p:nvPr/>
            </p:nvSpPr>
            <p:spPr bwMode="auto">
              <a:xfrm rot="5400000" flipH="1">
                <a:off x="8594941" y="-1453668"/>
                <a:ext cx="170590" cy="709818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7" name="フリーフォーム: 図形 586">
                <a:extLst>
                  <a:ext uri="{FF2B5EF4-FFF2-40B4-BE49-F238E27FC236}">
                    <a16:creationId xmlns:a16="http://schemas.microsoft.com/office/drawing/2014/main" id="{8A97EE24-EDA3-4A2B-847E-51ABBC4263CA}"/>
                  </a:ext>
                </a:extLst>
              </p:cNvPr>
              <p:cNvSpPr/>
              <p:nvPr/>
            </p:nvSpPr>
            <p:spPr bwMode="auto">
              <a:xfrm rot="16200000">
                <a:off x="7276848" y="-1453669"/>
                <a:ext cx="170588" cy="709816"/>
              </a:xfrm>
              <a:custGeom>
                <a:avLst/>
                <a:gdLst>
                  <a:gd name="connsiteX0" fmla="*/ 163873 w 163873"/>
                  <a:gd name="connsiteY0" fmla="*/ 591598 h 591598"/>
                  <a:gd name="connsiteX1" fmla="*/ 163873 w 163873"/>
                  <a:gd name="connsiteY1" fmla="*/ 591596 h 591598"/>
                  <a:gd name="connsiteX2" fmla="*/ 91008 w 163873"/>
                  <a:gd name="connsiteY2" fmla="*/ 308172 h 591598"/>
                  <a:gd name="connsiteX3" fmla="*/ 163873 w 163873"/>
                  <a:gd name="connsiteY3" fmla="*/ 24748 h 591598"/>
                  <a:gd name="connsiteX4" fmla="*/ 100401 w 163873"/>
                  <a:gd name="connsiteY4" fmla="*/ 47021 h 591598"/>
                  <a:gd name="connsiteX5" fmla="*/ 92986 w 163873"/>
                  <a:gd name="connsiteY5" fmla="*/ 55711 h 591598"/>
                  <a:gd name="connsiteX6" fmla="*/ 0 w 163873"/>
                  <a:gd name="connsiteY6" fmla="*/ 0 h 591598"/>
                  <a:gd name="connsiteX7" fmla="*/ 42163 w 163873"/>
                  <a:gd name="connsiteY7" fmla="*/ 124274 h 591598"/>
                  <a:gd name="connsiteX8" fmla="*/ 13623 w 163873"/>
                  <a:gd name="connsiteY8" fmla="*/ 197852 h 591598"/>
                  <a:gd name="connsiteX9" fmla="*/ 808 w 163873"/>
                  <a:gd name="connsiteY9" fmla="*/ 308173 h 591598"/>
                  <a:gd name="connsiteX10" fmla="*/ 163873 w 163873"/>
                  <a:gd name="connsiteY10" fmla="*/ 591598 h 5915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63873" h="591598">
                    <a:moveTo>
                      <a:pt x="163873" y="591598"/>
                    </a:moveTo>
                    <a:lnTo>
                      <a:pt x="163873" y="591596"/>
                    </a:lnTo>
                    <a:cubicBezTo>
                      <a:pt x="117506" y="519425"/>
                      <a:pt x="91008" y="416356"/>
                      <a:pt x="91008" y="308172"/>
                    </a:cubicBezTo>
                    <a:cubicBezTo>
                      <a:pt x="91008" y="199988"/>
                      <a:pt x="117505" y="96920"/>
                      <a:pt x="163873" y="24748"/>
                    </a:cubicBezTo>
                    <a:cubicBezTo>
                      <a:pt x="141359" y="24748"/>
                      <a:pt x="119910" y="32679"/>
                      <a:pt x="100401" y="47021"/>
                    </a:cubicBezTo>
                    <a:lnTo>
                      <a:pt x="92986" y="55711"/>
                    </a:lnTo>
                    <a:lnTo>
                      <a:pt x="0" y="0"/>
                    </a:lnTo>
                    <a:lnTo>
                      <a:pt x="42163" y="124274"/>
                    </a:lnTo>
                    <a:lnTo>
                      <a:pt x="13623" y="197852"/>
                    </a:lnTo>
                    <a:cubicBezTo>
                      <a:pt x="5371" y="231760"/>
                      <a:pt x="808" y="269040"/>
                      <a:pt x="808" y="308173"/>
                    </a:cubicBezTo>
                    <a:cubicBezTo>
                      <a:pt x="808" y="464704"/>
                      <a:pt x="73815" y="591598"/>
                      <a:pt x="163873" y="59159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>
                  <a:ln w="12700">
                    <a:solidFill>
                      <a:schemeClr val="tx1"/>
                    </a:solidFill>
                  </a:ln>
                </a:endParaRPr>
              </a:p>
            </p:txBody>
          </p:sp>
          <p:sp>
            <p:nvSpPr>
              <p:cNvPr id="588" name="フリーフォーム: 図形 587">
                <a:extLst>
                  <a:ext uri="{FF2B5EF4-FFF2-40B4-BE49-F238E27FC236}">
                    <a16:creationId xmlns:a16="http://schemas.microsoft.com/office/drawing/2014/main" id="{A5E46810-A959-406F-91FA-D212B80160E0}"/>
                  </a:ext>
                </a:extLst>
              </p:cNvPr>
              <p:cNvSpPr/>
              <p:nvPr/>
            </p:nvSpPr>
            <p:spPr bwMode="auto">
              <a:xfrm>
                <a:off x="6744889" y="-2401992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589" name="グループ化 588">
                <a:extLst>
                  <a:ext uri="{FF2B5EF4-FFF2-40B4-BE49-F238E27FC236}">
                    <a16:creationId xmlns:a16="http://schemas.microsoft.com/office/drawing/2014/main" id="{5E454D39-F5C9-4ED1-BE11-4ACF72AF6E54}"/>
                  </a:ext>
                </a:extLst>
              </p:cNvPr>
              <p:cNvGrpSpPr/>
              <p:nvPr/>
            </p:nvGrpSpPr>
            <p:grpSpPr>
              <a:xfrm>
                <a:off x="6435735" y="-1448088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608" name="四角形: 角を丸くする 607">
                  <a:extLst>
                    <a:ext uri="{FF2B5EF4-FFF2-40B4-BE49-F238E27FC236}">
                      <a16:creationId xmlns:a16="http://schemas.microsoft.com/office/drawing/2014/main" id="{5E06DE8C-9DCB-498A-84C9-7C50C81CE074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09" name="グループ化 608">
                  <a:extLst>
                    <a:ext uri="{FF2B5EF4-FFF2-40B4-BE49-F238E27FC236}">
                      <a16:creationId xmlns:a16="http://schemas.microsoft.com/office/drawing/2014/main" id="{A93F6A34-2D07-4B14-ABDF-FA4D44D94CF0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610" name="グループ化 609">
                    <a:extLst>
                      <a:ext uri="{FF2B5EF4-FFF2-40B4-BE49-F238E27FC236}">
                        <a16:creationId xmlns:a16="http://schemas.microsoft.com/office/drawing/2014/main" id="{803B7DDF-C2F1-4CAB-BB1B-E2D2BE76429B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615" name="四角形: 角を丸くする 614">
                      <a:extLst>
                        <a:ext uri="{FF2B5EF4-FFF2-40B4-BE49-F238E27FC236}">
                          <a16:creationId xmlns:a16="http://schemas.microsoft.com/office/drawing/2014/main" id="{C25C1F0E-CA4C-47BE-82B7-6D1FB948D77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6" name="四角形: 角を丸くする 615">
                      <a:extLst>
                        <a:ext uri="{FF2B5EF4-FFF2-40B4-BE49-F238E27FC236}">
                          <a16:creationId xmlns:a16="http://schemas.microsoft.com/office/drawing/2014/main" id="{7A6D9576-7158-40D6-AF91-1A9B4B7CD2E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17" name="四角形: 角を丸くする 616">
                      <a:extLst>
                        <a:ext uri="{FF2B5EF4-FFF2-40B4-BE49-F238E27FC236}">
                          <a16:creationId xmlns:a16="http://schemas.microsoft.com/office/drawing/2014/main" id="{7596A860-1D3D-4E94-9148-FD989D93151E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8" name="四角形: 角を丸くする 617">
                      <a:extLst>
                        <a:ext uri="{FF2B5EF4-FFF2-40B4-BE49-F238E27FC236}">
                          <a16:creationId xmlns:a16="http://schemas.microsoft.com/office/drawing/2014/main" id="{3C722911-23D9-4EA7-8BEE-6BB106B32F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11" name="グループ化 610">
                    <a:extLst>
                      <a:ext uri="{FF2B5EF4-FFF2-40B4-BE49-F238E27FC236}">
                        <a16:creationId xmlns:a16="http://schemas.microsoft.com/office/drawing/2014/main" id="{E734CFFF-92F9-4D01-BA4E-75DDBADF08D9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612" name="楕円 611">
                      <a:extLst>
                        <a:ext uri="{FF2B5EF4-FFF2-40B4-BE49-F238E27FC236}">
                          <a16:creationId xmlns:a16="http://schemas.microsoft.com/office/drawing/2014/main" id="{09DBE0F5-9F83-4A23-A20B-63C0B5A986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3" name="楕円 612">
                      <a:extLst>
                        <a:ext uri="{FF2B5EF4-FFF2-40B4-BE49-F238E27FC236}">
                          <a16:creationId xmlns:a16="http://schemas.microsoft.com/office/drawing/2014/main" id="{7EC17C53-459D-4382-B8BC-624852508B21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14" name="テキスト ボックス 613">
                      <a:extLst>
                        <a:ext uri="{FF2B5EF4-FFF2-40B4-BE49-F238E27FC236}">
                          <a16:creationId xmlns:a16="http://schemas.microsoft.com/office/drawing/2014/main" id="{44D685F5-B984-4862-8098-CDE33CF5133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590" name="グループ化 589">
                <a:extLst>
                  <a:ext uri="{FF2B5EF4-FFF2-40B4-BE49-F238E27FC236}">
                    <a16:creationId xmlns:a16="http://schemas.microsoft.com/office/drawing/2014/main" id="{FF568016-A17F-4C81-BA47-0675FD83C7D3}"/>
                  </a:ext>
                </a:extLst>
              </p:cNvPr>
              <p:cNvGrpSpPr/>
              <p:nvPr/>
            </p:nvGrpSpPr>
            <p:grpSpPr>
              <a:xfrm>
                <a:off x="9015631" y="-1448088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597" name="四角形: 角を丸くする 596">
                  <a:extLst>
                    <a:ext uri="{FF2B5EF4-FFF2-40B4-BE49-F238E27FC236}">
                      <a16:creationId xmlns:a16="http://schemas.microsoft.com/office/drawing/2014/main" id="{1FAC73C5-E71F-451E-97C4-F2AF0B765716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598" name="グループ化 597">
                  <a:extLst>
                    <a:ext uri="{FF2B5EF4-FFF2-40B4-BE49-F238E27FC236}">
                      <a16:creationId xmlns:a16="http://schemas.microsoft.com/office/drawing/2014/main" id="{2CF3F6FB-F246-49D2-98E1-08FF206BBF94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599" name="グループ化 598">
                    <a:extLst>
                      <a:ext uri="{FF2B5EF4-FFF2-40B4-BE49-F238E27FC236}">
                        <a16:creationId xmlns:a16="http://schemas.microsoft.com/office/drawing/2014/main" id="{52A2D60E-0272-4D05-9837-833784BD3B10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604" name="四角形: 角を丸くする 603">
                      <a:extLst>
                        <a:ext uri="{FF2B5EF4-FFF2-40B4-BE49-F238E27FC236}">
                          <a16:creationId xmlns:a16="http://schemas.microsoft.com/office/drawing/2014/main" id="{2B26CA6A-29D1-4986-98D7-519DE14613B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5" name="四角形: 角を丸くする 604">
                      <a:extLst>
                        <a:ext uri="{FF2B5EF4-FFF2-40B4-BE49-F238E27FC236}">
                          <a16:creationId xmlns:a16="http://schemas.microsoft.com/office/drawing/2014/main" id="{002ECB84-23DB-48F4-8F55-DA6E68F6776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606" name="四角形: 角を丸くする 605">
                      <a:extLst>
                        <a:ext uri="{FF2B5EF4-FFF2-40B4-BE49-F238E27FC236}">
                          <a16:creationId xmlns:a16="http://schemas.microsoft.com/office/drawing/2014/main" id="{F597C0CE-1A9A-4D73-B3E4-2879FAC7D818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7" name="四角形: 角を丸くする 606">
                      <a:extLst>
                        <a:ext uri="{FF2B5EF4-FFF2-40B4-BE49-F238E27FC236}">
                          <a16:creationId xmlns:a16="http://schemas.microsoft.com/office/drawing/2014/main" id="{B900BC78-D6CE-4CFC-8307-6A1720E2F5CF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600" name="グループ化 599">
                    <a:extLst>
                      <a:ext uri="{FF2B5EF4-FFF2-40B4-BE49-F238E27FC236}">
                        <a16:creationId xmlns:a16="http://schemas.microsoft.com/office/drawing/2014/main" id="{A32BE42D-7F62-4478-B12E-934801405B82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601" name="楕円 600">
                      <a:extLst>
                        <a:ext uri="{FF2B5EF4-FFF2-40B4-BE49-F238E27FC236}">
                          <a16:creationId xmlns:a16="http://schemas.microsoft.com/office/drawing/2014/main" id="{FB2C3F09-E9EE-4789-BAA2-DD90580DBC05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2" name="楕円 601">
                      <a:extLst>
                        <a:ext uri="{FF2B5EF4-FFF2-40B4-BE49-F238E27FC236}">
                          <a16:creationId xmlns:a16="http://schemas.microsoft.com/office/drawing/2014/main" id="{00645813-9972-43CF-9161-E2A4F1B9DC6D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03" name="テキスト ボックス 602">
                      <a:extLst>
                        <a:ext uri="{FF2B5EF4-FFF2-40B4-BE49-F238E27FC236}">
                          <a16:creationId xmlns:a16="http://schemas.microsoft.com/office/drawing/2014/main" id="{30854A05-3B94-4E10-97B4-242CEAD66D0F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591" name="グループ化 590">
                <a:extLst>
                  <a:ext uri="{FF2B5EF4-FFF2-40B4-BE49-F238E27FC236}">
                    <a16:creationId xmlns:a16="http://schemas.microsoft.com/office/drawing/2014/main" id="{9E3F6750-E4C2-4F4F-9777-96D4B1B8A40A}"/>
                  </a:ext>
                </a:extLst>
              </p:cNvPr>
              <p:cNvGrpSpPr/>
              <p:nvPr/>
            </p:nvGrpSpPr>
            <p:grpSpPr>
              <a:xfrm>
                <a:off x="6555918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595" name="フリーフォーム: 図形 594">
                  <a:extLst>
                    <a:ext uri="{FF2B5EF4-FFF2-40B4-BE49-F238E27FC236}">
                      <a16:creationId xmlns:a16="http://schemas.microsoft.com/office/drawing/2014/main" id="{5373CB0F-F737-414D-A79A-3DF92B3AA552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6" name="台形 595">
                  <a:extLst>
                    <a:ext uri="{FF2B5EF4-FFF2-40B4-BE49-F238E27FC236}">
                      <a16:creationId xmlns:a16="http://schemas.microsoft.com/office/drawing/2014/main" id="{2D6069E6-8335-4B22-ACE0-C258136A960E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592" name="グループ化 591">
                <a:extLst>
                  <a:ext uri="{FF2B5EF4-FFF2-40B4-BE49-F238E27FC236}">
                    <a16:creationId xmlns:a16="http://schemas.microsoft.com/office/drawing/2014/main" id="{37A7A83C-62CD-40C8-BCEA-1B9D041089B1}"/>
                  </a:ext>
                </a:extLst>
              </p:cNvPr>
              <p:cNvGrpSpPr/>
              <p:nvPr/>
            </p:nvGrpSpPr>
            <p:grpSpPr>
              <a:xfrm flipH="1">
                <a:off x="8876972" y="-852707"/>
                <a:ext cx="604089" cy="1052925"/>
                <a:chOff x="6555918" y="-852707"/>
                <a:chExt cx="604089" cy="1052925"/>
              </a:xfrm>
            </p:grpSpPr>
            <p:sp>
              <p:nvSpPr>
                <p:cNvPr id="593" name="フリーフォーム: 図形 592">
                  <a:extLst>
                    <a:ext uri="{FF2B5EF4-FFF2-40B4-BE49-F238E27FC236}">
                      <a16:creationId xmlns:a16="http://schemas.microsoft.com/office/drawing/2014/main" id="{B2E1465C-1C71-4B05-8377-223889795877}"/>
                    </a:ext>
                  </a:extLst>
                </p:cNvPr>
                <p:cNvSpPr/>
                <p:nvPr/>
              </p:nvSpPr>
              <p:spPr bwMode="auto">
                <a:xfrm rot="8313397">
                  <a:off x="6555918" y="-852707"/>
                  <a:ext cx="349926" cy="990623"/>
                </a:xfrm>
                <a:custGeom>
                  <a:avLst/>
                  <a:gdLst>
                    <a:gd name="connsiteX0" fmla="*/ 66667 w 378146"/>
                    <a:gd name="connsiteY0" fmla="*/ 0 h 1115611"/>
                    <a:gd name="connsiteX1" fmla="*/ 238951 w 378146"/>
                    <a:gd name="connsiteY1" fmla="*/ 0 h 1115611"/>
                    <a:gd name="connsiteX2" fmla="*/ 238951 w 378146"/>
                    <a:gd name="connsiteY2" fmla="*/ 283680 h 1115611"/>
                    <a:gd name="connsiteX3" fmla="*/ 276085 w 378146"/>
                    <a:gd name="connsiteY3" fmla="*/ 316080 h 1115611"/>
                    <a:gd name="connsiteX4" fmla="*/ 371751 w 378146"/>
                    <a:gd name="connsiteY4" fmla="*/ 579083 h 1115611"/>
                    <a:gd name="connsiteX5" fmla="*/ 376583 w 378146"/>
                    <a:gd name="connsiteY5" fmla="*/ 663965 h 1115611"/>
                    <a:gd name="connsiteX6" fmla="*/ 378146 w 378146"/>
                    <a:gd name="connsiteY6" fmla="*/ 671707 h 1115611"/>
                    <a:gd name="connsiteX7" fmla="*/ 378146 w 378146"/>
                    <a:gd name="connsiteY7" fmla="*/ 691422 h 1115611"/>
                    <a:gd name="connsiteX8" fmla="*/ 378146 w 378146"/>
                    <a:gd name="connsiteY8" fmla="*/ 868083 h 1115611"/>
                    <a:gd name="connsiteX9" fmla="*/ 376306 w 378146"/>
                    <a:gd name="connsiteY9" fmla="*/ 877200 h 1115611"/>
                    <a:gd name="connsiteX10" fmla="*/ 376549 w 378146"/>
                    <a:gd name="connsiteY10" fmla="*/ 880694 h 1115611"/>
                    <a:gd name="connsiteX11" fmla="*/ 374174 w 378146"/>
                    <a:gd name="connsiteY11" fmla="*/ 887757 h 1115611"/>
                    <a:gd name="connsiteX12" fmla="*/ 373566 w 378146"/>
                    <a:gd name="connsiteY12" fmla="*/ 890772 h 1115611"/>
                    <a:gd name="connsiteX13" fmla="*/ 372757 w 378146"/>
                    <a:gd name="connsiteY13" fmla="*/ 891971 h 1115611"/>
                    <a:gd name="connsiteX14" fmla="*/ 369172 w 378146"/>
                    <a:gd name="connsiteY14" fmla="*/ 902634 h 1115611"/>
                    <a:gd name="connsiteX15" fmla="*/ 270984 w 378146"/>
                    <a:gd name="connsiteY15" fmla="*/ 1072700 h 1115611"/>
                    <a:gd name="connsiteX16" fmla="*/ 191358 w 378146"/>
                    <a:gd name="connsiteY16" fmla="*/ 1094036 h 1115611"/>
                    <a:gd name="connsiteX17" fmla="*/ 188236 w 378146"/>
                    <a:gd name="connsiteY17" fmla="*/ 1091282 h 1115611"/>
                    <a:gd name="connsiteX18" fmla="*/ 159026 w 378146"/>
                    <a:gd name="connsiteY18" fmla="*/ 1113696 h 1115611"/>
                    <a:gd name="connsiteX19" fmla="*/ 116567 w 378146"/>
                    <a:gd name="connsiteY19" fmla="*/ 1108106 h 1115611"/>
                    <a:gd name="connsiteX20" fmla="*/ 96087 w 378146"/>
                    <a:gd name="connsiteY20" fmla="*/ 1031671 h 1115611"/>
                    <a:gd name="connsiteX21" fmla="*/ 186387 w 378146"/>
                    <a:gd name="connsiteY21" fmla="*/ 875266 h 1115611"/>
                    <a:gd name="connsiteX22" fmla="*/ 186387 w 378146"/>
                    <a:gd name="connsiteY22" fmla="*/ 744102 h 1115611"/>
                    <a:gd name="connsiteX23" fmla="*/ 170053 w 378146"/>
                    <a:gd name="connsiteY23" fmla="*/ 740783 h 1115611"/>
                    <a:gd name="connsiteX24" fmla="*/ 138565 w 378146"/>
                    <a:gd name="connsiteY24" fmla="*/ 858299 h 1115611"/>
                    <a:gd name="connsiteX25" fmla="*/ 52251 w 378146"/>
                    <a:gd name="connsiteY25" fmla="*/ 908132 h 1115611"/>
                    <a:gd name="connsiteX26" fmla="*/ 2418 w 378146"/>
                    <a:gd name="connsiteY26" fmla="*/ 821818 h 1115611"/>
                    <a:gd name="connsiteX27" fmla="*/ 72057 w 378146"/>
                    <a:gd name="connsiteY27" fmla="*/ 561921 h 1115611"/>
                    <a:gd name="connsiteX28" fmla="*/ 69751 w 378146"/>
                    <a:gd name="connsiteY28" fmla="*/ 546963 h 1115611"/>
                    <a:gd name="connsiteX29" fmla="*/ 66245 w 378146"/>
                    <a:gd name="connsiteY29" fmla="*/ 272529 h 1115611"/>
                    <a:gd name="connsiteX30" fmla="*/ 66667 w 378146"/>
                    <a:gd name="connsiteY30" fmla="*/ 272388 h 1115611"/>
                    <a:gd name="connsiteX0" fmla="*/ 64249 w 375728"/>
                    <a:gd name="connsiteY0" fmla="*/ 0 h 1115611"/>
                    <a:gd name="connsiteX1" fmla="*/ 236533 w 375728"/>
                    <a:gd name="connsiteY1" fmla="*/ 0 h 1115611"/>
                    <a:gd name="connsiteX2" fmla="*/ 236533 w 375728"/>
                    <a:gd name="connsiteY2" fmla="*/ 283680 h 1115611"/>
                    <a:gd name="connsiteX3" fmla="*/ 273667 w 375728"/>
                    <a:gd name="connsiteY3" fmla="*/ 316080 h 1115611"/>
                    <a:gd name="connsiteX4" fmla="*/ 369333 w 375728"/>
                    <a:gd name="connsiteY4" fmla="*/ 579083 h 1115611"/>
                    <a:gd name="connsiteX5" fmla="*/ 374165 w 375728"/>
                    <a:gd name="connsiteY5" fmla="*/ 663965 h 1115611"/>
                    <a:gd name="connsiteX6" fmla="*/ 375728 w 375728"/>
                    <a:gd name="connsiteY6" fmla="*/ 671707 h 1115611"/>
                    <a:gd name="connsiteX7" fmla="*/ 375728 w 375728"/>
                    <a:gd name="connsiteY7" fmla="*/ 691422 h 1115611"/>
                    <a:gd name="connsiteX8" fmla="*/ 375728 w 375728"/>
                    <a:gd name="connsiteY8" fmla="*/ 868083 h 1115611"/>
                    <a:gd name="connsiteX9" fmla="*/ 373888 w 375728"/>
                    <a:gd name="connsiteY9" fmla="*/ 877200 h 1115611"/>
                    <a:gd name="connsiteX10" fmla="*/ 374131 w 375728"/>
                    <a:gd name="connsiteY10" fmla="*/ 880694 h 1115611"/>
                    <a:gd name="connsiteX11" fmla="*/ 371756 w 375728"/>
                    <a:gd name="connsiteY11" fmla="*/ 887757 h 1115611"/>
                    <a:gd name="connsiteX12" fmla="*/ 371148 w 375728"/>
                    <a:gd name="connsiteY12" fmla="*/ 890772 h 1115611"/>
                    <a:gd name="connsiteX13" fmla="*/ 370339 w 375728"/>
                    <a:gd name="connsiteY13" fmla="*/ 891971 h 1115611"/>
                    <a:gd name="connsiteX14" fmla="*/ 366754 w 375728"/>
                    <a:gd name="connsiteY14" fmla="*/ 902634 h 1115611"/>
                    <a:gd name="connsiteX15" fmla="*/ 268566 w 375728"/>
                    <a:gd name="connsiteY15" fmla="*/ 1072700 h 1115611"/>
                    <a:gd name="connsiteX16" fmla="*/ 188940 w 375728"/>
                    <a:gd name="connsiteY16" fmla="*/ 1094036 h 1115611"/>
                    <a:gd name="connsiteX17" fmla="*/ 185818 w 375728"/>
                    <a:gd name="connsiteY17" fmla="*/ 1091282 h 1115611"/>
                    <a:gd name="connsiteX18" fmla="*/ 156608 w 375728"/>
                    <a:gd name="connsiteY18" fmla="*/ 1113696 h 1115611"/>
                    <a:gd name="connsiteX19" fmla="*/ 114149 w 375728"/>
                    <a:gd name="connsiteY19" fmla="*/ 1108106 h 1115611"/>
                    <a:gd name="connsiteX20" fmla="*/ 93669 w 375728"/>
                    <a:gd name="connsiteY20" fmla="*/ 1031671 h 1115611"/>
                    <a:gd name="connsiteX21" fmla="*/ 183969 w 375728"/>
                    <a:gd name="connsiteY21" fmla="*/ 875266 h 1115611"/>
                    <a:gd name="connsiteX22" fmla="*/ 183969 w 375728"/>
                    <a:gd name="connsiteY22" fmla="*/ 744102 h 1115611"/>
                    <a:gd name="connsiteX23" fmla="*/ 167635 w 375728"/>
                    <a:gd name="connsiteY23" fmla="*/ 740783 h 1115611"/>
                    <a:gd name="connsiteX24" fmla="*/ 136147 w 375728"/>
                    <a:gd name="connsiteY24" fmla="*/ 858299 h 1115611"/>
                    <a:gd name="connsiteX25" fmla="*/ 0 w 375728"/>
                    <a:gd name="connsiteY25" fmla="*/ 821818 h 1115611"/>
                    <a:gd name="connsiteX26" fmla="*/ 69639 w 375728"/>
                    <a:gd name="connsiteY26" fmla="*/ 561921 h 1115611"/>
                    <a:gd name="connsiteX27" fmla="*/ 67333 w 375728"/>
                    <a:gd name="connsiteY27" fmla="*/ 546963 h 1115611"/>
                    <a:gd name="connsiteX28" fmla="*/ 63827 w 375728"/>
                    <a:gd name="connsiteY28" fmla="*/ 272529 h 1115611"/>
                    <a:gd name="connsiteX29" fmla="*/ 64249 w 375728"/>
                    <a:gd name="connsiteY29" fmla="*/ 272388 h 1115611"/>
                    <a:gd name="connsiteX30" fmla="*/ 64249 w 375728"/>
                    <a:gd name="connsiteY30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107534 w 347115"/>
                    <a:gd name="connsiteY24" fmla="*/ 858299 h 1115611"/>
                    <a:gd name="connsiteX25" fmla="*/ 41026 w 347115"/>
                    <a:gd name="connsiteY25" fmla="*/ 561921 h 1115611"/>
                    <a:gd name="connsiteX26" fmla="*/ 38720 w 347115"/>
                    <a:gd name="connsiteY26" fmla="*/ 546963 h 1115611"/>
                    <a:gd name="connsiteX27" fmla="*/ 35214 w 347115"/>
                    <a:gd name="connsiteY27" fmla="*/ 272529 h 1115611"/>
                    <a:gd name="connsiteX28" fmla="*/ 35636 w 347115"/>
                    <a:gd name="connsiteY28" fmla="*/ 272388 h 1115611"/>
                    <a:gd name="connsiteX29" fmla="*/ 35636 w 347115"/>
                    <a:gd name="connsiteY29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139022 w 347115"/>
                    <a:gd name="connsiteY23" fmla="*/ 740783 h 1115611"/>
                    <a:gd name="connsiteX24" fmla="*/ 41026 w 347115"/>
                    <a:gd name="connsiteY24" fmla="*/ 561921 h 1115611"/>
                    <a:gd name="connsiteX25" fmla="*/ 38720 w 347115"/>
                    <a:gd name="connsiteY25" fmla="*/ 546963 h 1115611"/>
                    <a:gd name="connsiteX26" fmla="*/ 35214 w 347115"/>
                    <a:gd name="connsiteY26" fmla="*/ 272529 h 1115611"/>
                    <a:gd name="connsiteX27" fmla="*/ 35636 w 347115"/>
                    <a:gd name="connsiteY27" fmla="*/ 272388 h 1115611"/>
                    <a:gd name="connsiteX28" fmla="*/ 35636 w 347115"/>
                    <a:gd name="connsiteY28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41026 w 347115"/>
                    <a:gd name="connsiteY23" fmla="*/ 561921 h 1115611"/>
                    <a:gd name="connsiteX24" fmla="*/ 38720 w 347115"/>
                    <a:gd name="connsiteY24" fmla="*/ 546963 h 1115611"/>
                    <a:gd name="connsiteX25" fmla="*/ 35214 w 347115"/>
                    <a:gd name="connsiteY25" fmla="*/ 272529 h 1115611"/>
                    <a:gd name="connsiteX26" fmla="*/ 35636 w 347115"/>
                    <a:gd name="connsiteY26" fmla="*/ 272388 h 1115611"/>
                    <a:gd name="connsiteX27" fmla="*/ 35636 w 347115"/>
                    <a:gd name="connsiteY27" fmla="*/ 0 h 1115611"/>
                    <a:gd name="connsiteX0" fmla="*/ 35636 w 347115"/>
                    <a:gd name="connsiteY0" fmla="*/ 0 h 1115611"/>
                    <a:gd name="connsiteX1" fmla="*/ 207920 w 347115"/>
                    <a:gd name="connsiteY1" fmla="*/ 0 h 1115611"/>
                    <a:gd name="connsiteX2" fmla="*/ 207920 w 347115"/>
                    <a:gd name="connsiteY2" fmla="*/ 283680 h 1115611"/>
                    <a:gd name="connsiteX3" fmla="*/ 245054 w 347115"/>
                    <a:gd name="connsiteY3" fmla="*/ 316080 h 1115611"/>
                    <a:gd name="connsiteX4" fmla="*/ 340720 w 347115"/>
                    <a:gd name="connsiteY4" fmla="*/ 579083 h 1115611"/>
                    <a:gd name="connsiteX5" fmla="*/ 345552 w 347115"/>
                    <a:gd name="connsiteY5" fmla="*/ 663965 h 1115611"/>
                    <a:gd name="connsiteX6" fmla="*/ 347115 w 347115"/>
                    <a:gd name="connsiteY6" fmla="*/ 671707 h 1115611"/>
                    <a:gd name="connsiteX7" fmla="*/ 347115 w 347115"/>
                    <a:gd name="connsiteY7" fmla="*/ 691422 h 1115611"/>
                    <a:gd name="connsiteX8" fmla="*/ 347115 w 347115"/>
                    <a:gd name="connsiteY8" fmla="*/ 868083 h 1115611"/>
                    <a:gd name="connsiteX9" fmla="*/ 345275 w 347115"/>
                    <a:gd name="connsiteY9" fmla="*/ 877200 h 1115611"/>
                    <a:gd name="connsiteX10" fmla="*/ 345518 w 347115"/>
                    <a:gd name="connsiteY10" fmla="*/ 880694 h 1115611"/>
                    <a:gd name="connsiteX11" fmla="*/ 343143 w 347115"/>
                    <a:gd name="connsiteY11" fmla="*/ 887757 h 1115611"/>
                    <a:gd name="connsiteX12" fmla="*/ 342535 w 347115"/>
                    <a:gd name="connsiteY12" fmla="*/ 890772 h 1115611"/>
                    <a:gd name="connsiteX13" fmla="*/ 341726 w 347115"/>
                    <a:gd name="connsiteY13" fmla="*/ 891971 h 1115611"/>
                    <a:gd name="connsiteX14" fmla="*/ 338141 w 347115"/>
                    <a:gd name="connsiteY14" fmla="*/ 902634 h 1115611"/>
                    <a:gd name="connsiteX15" fmla="*/ 239953 w 347115"/>
                    <a:gd name="connsiteY15" fmla="*/ 1072700 h 1115611"/>
                    <a:gd name="connsiteX16" fmla="*/ 160327 w 347115"/>
                    <a:gd name="connsiteY16" fmla="*/ 1094036 h 1115611"/>
                    <a:gd name="connsiteX17" fmla="*/ 157205 w 347115"/>
                    <a:gd name="connsiteY17" fmla="*/ 1091282 h 1115611"/>
                    <a:gd name="connsiteX18" fmla="*/ 127995 w 347115"/>
                    <a:gd name="connsiteY18" fmla="*/ 1113696 h 1115611"/>
                    <a:gd name="connsiteX19" fmla="*/ 85536 w 347115"/>
                    <a:gd name="connsiteY19" fmla="*/ 1108106 h 1115611"/>
                    <a:gd name="connsiteX20" fmla="*/ 65056 w 347115"/>
                    <a:gd name="connsiteY20" fmla="*/ 1031671 h 1115611"/>
                    <a:gd name="connsiteX21" fmla="*/ 155356 w 347115"/>
                    <a:gd name="connsiteY21" fmla="*/ 875266 h 1115611"/>
                    <a:gd name="connsiteX22" fmla="*/ 155356 w 347115"/>
                    <a:gd name="connsiteY22" fmla="*/ 744102 h 1115611"/>
                    <a:gd name="connsiteX23" fmla="*/ 38720 w 347115"/>
                    <a:gd name="connsiteY23" fmla="*/ 546963 h 1115611"/>
                    <a:gd name="connsiteX24" fmla="*/ 35214 w 347115"/>
                    <a:gd name="connsiteY24" fmla="*/ 272529 h 1115611"/>
                    <a:gd name="connsiteX25" fmla="*/ 35636 w 347115"/>
                    <a:gd name="connsiteY25" fmla="*/ 272388 h 1115611"/>
                    <a:gd name="connsiteX26" fmla="*/ 35636 w 347115"/>
                    <a:gd name="connsiteY26" fmla="*/ 0 h 1115611"/>
                    <a:gd name="connsiteX0" fmla="*/ 37564 w 349043"/>
                    <a:gd name="connsiteY0" fmla="*/ 0 h 1115611"/>
                    <a:gd name="connsiteX1" fmla="*/ 209848 w 349043"/>
                    <a:gd name="connsiteY1" fmla="*/ 0 h 1115611"/>
                    <a:gd name="connsiteX2" fmla="*/ 209848 w 349043"/>
                    <a:gd name="connsiteY2" fmla="*/ 283680 h 1115611"/>
                    <a:gd name="connsiteX3" fmla="*/ 246982 w 349043"/>
                    <a:gd name="connsiteY3" fmla="*/ 316080 h 1115611"/>
                    <a:gd name="connsiteX4" fmla="*/ 342648 w 349043"/>
                    <a:gd name="connsiteY4" fmla="*/ 579083 h 1115611"/>
                    <a:gd name="connsiteX5" fmla="*/ 347480 w 349043"/>
                    <a:gd name="connsiteY5" fmla="*/ 663965 h 1115611"/>
                    <a:gd name="connsiteX6" fmla="*/ 349043 w 349043"/>
                    <a:gd name="connsiteY6" fmla="*/ 671707 h 1115611"/>
                    <a:gd name="connsiteX7" fmla="*/ 349043 w 349043"/>
                    <a:gd name="connsiteY7" fmla="*/ 691422 h 1115611"/>
                    <a:gd name="connsiteX8" fmla="*/ 349043 w 349043"/>
                    <a:gd name="connsiteY8" fmla="*/ 868083 h 1115611"/>
                    <a:gd name="connsiteX9" fmla="*/ 347203 w 349043"/>
                    <a:gd name="connsiteY9" fmla="*/ 877200 h 1115611"/>
                    <a:gd name="connsiteX10" fmla="*/ 347446 w 349043"/>
                    <a:gd name="connsiteY10" fmla="*/ 880694 h 1115611"/>
                    <a:gd name="connsiteX11" fmla="*/ 345071 w 349043"/>
                    <a:gd name="connsiteY11" fmla="*/ 887757 h 1115611"/>
                    <a:gd name="connsiteX12" fmla="*/ 344463 w 349043"/>
                    <a:gd name="connsiteY12" fmla="*/ 890772 h 1115611"/>
                    <a:gd name="connsiteX13" fmla="*/ 343654 w 349043"/>
                    <a:gd name="connsiteY13" fmla="*/ 891971 h 1115611"/>
                    <a:gd name="connsiteX14" fmla="*/ 340069 w 349043"/>
                    <a:gd name="connsiteY14" fmla="*/ 902634 h 1115611"/>
                    <a:gd name="connsiteX15" fmla="*/ 241881 w 349043"/>
                    <a:gd name="connsiteY15" fmla="*/ 1072700 h 1115611"/>
                    <a:gd name="connsiteX16" fmla="*/ 162255 w 349043"/>
                    <a:gd name="connsiteY16" fmla="*/ 1094036 h 1115611"/>
                    <a:gd name="connsiteX17" fmla="*/ 159133 w 349043"/>
                    <a:gd name="connsiteY17" fmla="*/ 1091282 h 1115611"/>
                    <a:gd name="connsiteX18" fmla="*/ 129923 w 349043"/>
                    <a:gd name="connsiteY18" fmla="*/ 1113696 h 1115611"/>
                    <a:gd name="connsiteX19" fmla="*/ 87464 w 349043"/>
                    <a:gd name="connsiteY19" fmla="*/ 1108106 h 1115611"/>
                    <a:gd name="connsiteX20" fmla="*/ 66984 w 349043"/>
                    <a:gd name="connsiteY20" fmla="*/ 1031671 h 1115611"/>
                    <a:gd name="connsiteX21" fmla="*/ 157284 w 349043"/>
                    <a:gd name="connsiteY21" fmla="*/ 875266 h 1115611"/>
                    <a:gd name="connsiteX22" fmla="*/ 157284 w 349043"/>
                    <a:gd name="connsiteY22" fmla="*/ 744102 h 1115611"/>
                    <a:gd name="connsiteX23" fmla="*/ 35169 w 349043"/>
                    <a:gd name="connsiteY23" fmla="*/ 558420 h 1115611"/>
                    <a:gd name="connsiteX24" fmla="*/ 37142 w 349043"/>
                    <a:gd name="connsiteY24" fmla="*/ 272529 h 1115611"/>
                    <a:gd name="connsiteX25" fmla="*/ 37564 w 349043"/>
                    <a:gd name="connsiteY25" fmla="*/ 272388 h 1115611"/>
                    <a:gd name="connsiteX26" fmla="*/ 37564 w 349043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691422 h 1115611"/>
                    <a:gd name="connsiteX8" fmla="*/ 356321 w 356321"/>
                    <a:gd name="connsiteY8" fmla="*/ 868083 h 1115611"/>
                    <a:gd name="connsiteX9" fmla="*/ 354481 w 356321"/>
                    <a:gd name="connsiteY9" fmla="*/ 877200 h 1115611"/>
                    <a:gd name="connsiteX10" fmla="*/ 354724 w 356321"/>
                    <a:gd name="connsiteY10" fmla="*/ 880694 h 1115611"/>
                    <a:gd name="connsiteX11" fmla="*/ 352349 w 356321"/>
                    <a:gd name="connsiteY11" fmla="*/ 887757 h 1115611"/>
                    <a:gd name="connsiteX12" fmla="*/ 351741 w 356321"/>
                    <a:gd name="connsiteY12" fmla="*/ 890772 h 1115611"/>
                    <a:gd name="connsiteX13" fmla="*/ 350932 w 356321"/>
                    <a:gd name="connsiteY13" fmla="*/ 891971 h 1115611"/>
                    <a:gd name="connsiteX14" fmla="*/ 347347 w 356321"/>
                    <a:gd name="connsiteY14" fmla="*/ 902634 h 1115611"/>
                    <a:gd name="connsiteX15" fmla="*/ 249159 w 356321"/>
                    <a:gd name="connsiteY15" fmla="*/ 1072700 h 1115611"/>
                    <a:gd name="connsiteX16" fmla="*/ 169533 w 356321"/>
                    <a:gd name="connsiteY16" fmla="*/ 1094036 h 1115611"/>
                    <a:gd name="connsiteX17" fmla="*/ 166411 w 356321"/>
                    <a:gd name="connsiteY17" fmla="*/ 1091282 h 1115611"/>
                    <a:gd name="connsiteX18" fmla="*/ 137201 w 356321"/>
                    <a:gd name="connsiteY18" fmla="*/ 1113696 h 1115611"/>
                    <a:gd name="connsiteX19" fmla="*/ 94742 w 356321"/>
                    <a:gd name="connsiteY19" fmla="*/ 1108106 h 1115611"/>
                    <a:gd name="connsiteX20" fmla="*/ 74262 w 356321"/>
                    <a:gd name="connsiteY20" fmla="*/ 1031671 h 1115611"/>
                    <a:gd name="connsiteX21" fmla="*/ 164562 w 356321"/>
                    <a:gd name="connsiteY21" fmla="*/ 875266 h 1115611"/>
                    <a:gd name="connsiteX22" fmla="*/ 164562 w 356321"/>
                    <a:gd name="connsiteY22" fmla="*/ 744102 h 1115611"/>
                    <a:gd name="connsiteX23" fmla="*/ 42447 w 356321"/>
                    <a:gd name="connsiteY23" fmla="*/ 558420 h 1115611"/>
                    <a:gd name="connsiteX24" fmla="*/ 44420 w 356321"/>
                    <a:gd name="connsiteY24" fmla="*/ 272529 h 1115611"/>
                    <a:gd name="connsiteX25" fmla="*/ 44842 w 356321"/>
                    <a:gd name="connsiteY25" fmla="*/ 272388 h 1115611"/>
                    <a:gd name="connsiteX26" fmla="*/ 44842 w 356321"/>
                    <a:gd name="connsiteY26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4724 w 356321"/>
                    <a:gd name="connsiteY9" fmla="*/ 880694 h 1115611"/>
                    <a:gd name="connsiteX10" fmla="*/ 352349 w 356321"/>
                    <a:gd name="connsiteY10" fmla="*/ 887757 h 1115611"/>
                    <a:gd name="connsiteX11" fmla="*/ 351741 w 356321"/>
                    <a:gd name="connsiteY11" fmla="*/ 890772 h 1115611"/>
                    <a:gd name="connsiteX12" fmla="*/ 350932 w 356321"/>
                    <a:gd name="connsiteY12" fmla="*/ 891971 h 1115611"/>
                    <a:gd name="connsiteX13" fmla="*/ 347347 w 356321"/>
                    <a:gd name="connsiteY13" fmla="*/ 902634 h 1115611"/>
                    <a:gd name="connsiteX14" fmla="*/ 249159 w 356321"/>
                    <a:gd name="connsiteY14" fmla="*/ 1072700 h 1115611"/>
                    <a:gd name="connsiteX15" fmla="*/ 169533 w 356321"/>
                    <a:gd name="connsiteY15" fmla="*/ 1094036 h 1115611"/>
                    <a:gd name="connsiteX16" fmla="*/ 166411 w 356321"/>
                    <a:gd name="connsiteY16" fmla="*/ 1091282 h 1115611"/>
                    <a:gd name="connsiteX17" fmla="*/ 137201 w 356321"/>
                    <a:gd name="connsiteY17" fmla="*/ 1113696 h 1115611"/>
                    <a:gd name="connsiteX18" fmla="*/ 94742 w 356321"/>
                    <a:gd name="connsiteY18" fmla="*/ 1108106 h 1115611"/>
                    <a:gd name="connsiteX19" fmla="*/ 74262 w 356321"/>
                    <a:gd name="connsiteY19" fmla="*/ 1031671 h 1115611"/>
                    <a:gd name="connsiteX20" fmla="*/ 164562 w 356321"/>
                    <a:gd name="connsiteY20" fmla="*/ 875266 h 1115611"/>
                    <a:gd name="connsiteX21" fmla="*/ 164562 w 356321"/>
                    <a:gd name="connsiteY21" fmla="*/ 744102 h 1115611"/>
                    <a:gd name="connsiteX22" fmla="*/ 42447 w 356321"/>
                    <a:gd name="connsiteY22" fmla="*/ 558420 h 1115611"/>
                    <a:gd name="connsiteX23" fmla="*/ 44420 w 356321"/>
                    <a:gd name="connsiteY23" fmla="*/ 272529 h 1115611"/>
                    <a:gd name="connsiteX24" fmla="*/ 44842 w 356321"/>
                    <a:gd name="connsiteY24" fmla="*/ 272388 h 1115611"/>
                    <a:gd name="connsiteX25" fmla="*/ 44842 w 356321"/>
                    <a:gd name="connsiteY25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6321 w 356321"/>
                    <a:gd name="connsiteY7" fmla="*/ 868083 h 1115611"/>
                    <a:gd name="connsiteX8" fmla="*/ 354481 w 356321"/>
                    <a:gd name="connsiteY8" fmla="*/ 877200 h 1115611"/>
                    <a:gd name="connsiteX9" fmla="*/ 352349 w 356321"/>
                    <a:gd name="connsiteY9" fmla="*/ 887757 h 1115611"/>
                    <a:gd name="connsiteX10" fmla="*/ 351741 w 356321"/>
                    <a:gd name="connsiteY10" fmla="*/ 890772 h 1115611"/>
                    <a:gd name="connsiteX11" fmla="*/ 350932 w 356321"/>
                    <a:gd name="connsiteY11" fmla="*/ 891971 h 1115611"/>
                    <a:gd name="connsiteX12" fmla="*/ 347347 w 356321"/>
                    <a:gd name="connsiteY12" fmla="*/ 902634 h 1115611"/>
                    <a:gd name="connsiteX13" fmla="*/ 249159 w 356321"/>
                    <a:gd name="connsiteY13" fmla="*/ 1072700 h 1115611"/>
                    <a:gd name="connsiteX14" fmla="*/ 169533 w 356321"/>
                    <a:gd name="connsiteY14" fmla="*/ 1094036 h 1115611"/>
                    <a:gd name="connsiteX15" fmla="*/ 166411 w 356321"/>
                    <a:gd name="connsiteY15" fmla="*/ 1091282 h 1115611"/>
                    <a:gd name="connsiteX16" fmla="*/ 137201 w 356321"/>
                    <a:gd name="connsiteY16" fmla="*/ 1113696 h 1115611"/>
                    <a:gd name="connsiteX17" fmla="*/ 94742 w 356321"/>
                    <a:gd name="connsiteY17" fmla="*/ 1108106 h 1115611"/>
                    <a:gd name="connsiteX18" fmla="*/ 74262 w 356321"/>
                    <a:gd name="connsiteY18" fmla="*/ 1031671 h 1115611"/>
                    <a:gd name="connsiteX19" fmla="*/ 164562 w 356321"/>
                    <a:gd name="connsiteY19" fmla="*/ 875266 h 1115611"/>
                    <a:gd name="connsiteX20" fmla="*/ 164562 w 356321"/>
                    <a:gd name="connsiteY20" fmla="*/ 744102 h 1115611"/>
                    <a:gd name="connsiteX21" fmla="*/ 42447 w 356321"/>
                    <a:gd name="connsiteY21" fmla="*/ 558420 h 1115611"/>
                    <a:gd name="connsiteX22" fmla="*/ 44420 w 356321"/>
                    <a:gd name="connsiteY22" fmla="*/ 272529 h 1115611"/>
                    <a:gd name="connsiteX23" fmla="*/ 44842 w 356321"/>
                    <a:gd name="connsiteY23" fmla="*/ 272388 h 1115611"/>
                    <a:gd name="connsiteX24" fmla="*/ 44842 w 356321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9890"/>
                    <a:gd name="connsiteY0" fmla="*/ 0 h 1115611"/>
                    <a:gd name="connsiteX1" fmla="*/ 217126 w 359890"/>
                    <a:gd name="connsiteY1" fmla="*/ 0 h 1115611"/>
                    <a:gd name="connsiteX2" fmla="*/ 217126 w 359890"/>
                    <a:gd name="connsiteY2" fmla="*/ 283680 h 1115611"/>
                    <a:gd name="connsiteX3" fmla="*/ 254260 w 359890"/>
                    <a:gd name="connsiteY3" fmla="*/ 316080 h 1115611"/>
                    <a:gd name="connsiteX4" fmla="*/ 349926 w 359890"/>
                    <a:gd name="connsiteY4" fmla="*/ 579083 h 1115611"/>
                    <a:gd name="connsiteX5" fmla="*/ 354758 w 359890"/>
                    <a:gd name="connsiteY5" fmla="*/ 663965 h 1115611"/>
                    <a:gd name="connsiteX6" fmla="*/ 356321 w 359890"/>
                    <a:gd name="connsiteY6" fmla="*/ 671707 h 1115611"/>
                    <a:gd name="connsiteX7" fmla="*/ 354481 w 359890"/>
                    <a:gd name="connsiteY7" fmla="*/ 877200 h 1115611"/>
                    <a:gd name="connsiteX8" fmla="*/ 359890 w 359890"/>
                    <a:gd name="connsiteY8" fmla="*/ 862872 h 1115611"/>
                    <a:gd name="connsiteX9" fmla="*/ 352349 w 359890"/>
                    <a:gd name="connsiteY9" fmla="*/ 887757 h 1115611"/>
                    <a:gd name="connsiteX10" fmla="*/ 351741 w 359890"/>
                    <a:gd name="connsiteY10" fmla="*/ 890772 h 1115611"/>
                    <a:gd name="connsiteX11" fmla="*/ 350932 w 359890"/>
                    <a:gd name="connsiteY11" fmla="*/ 891971 h 1115611"/>
                    <a:gd name="connsiteX12" fmla="*/ 347347 w 359890"/>
                    <a:gd name="connsiteY12" fmla="*/ 902634 h 1115611"/>
                    <a:gd name="connsiteX13" fmla="*/ 249159 w 359890"/>
                    <a:gd name="connsiteY13" fmla="*/ 1072700 h 1115611"/>
                    <a:gd name="connsiteX14" fmla="*/ 169533 w 359890"/>
                    <a:gd name="connsiteY14" fmla="*/ 1094036 h 1115611"/>
                    <a:gd name="connsiteX15" fmla="*/ 166411 w 359890"/>
                    <a:gd name="connsiteY15" fmla="*/ 1091282 h 1115611"/>
                    <a:gd name="connsiteX16" fmla="*/ 137201 w 359890"/>
                    <a:gd name="connsiteY16" fmla="*/ 1113696 h 1115611"/>
                    <a:gd name="connsiteX17" fmla="*/ 94742 w 359890"/>
                    <a:gd name="connsiteY17" fmla="*/ 1108106 h 1115611"/>
                    <a:gd name="connsiteX18" fmla="*/ 74262 w 359890"/>
                    <a:gd name="connsiteY18" fmla="*/ 1031671 h 1115611"/>
                    <a:gd name="connsiteX19" fmla="*/ 164562 w 359890"/>
                    <a:gd name="connsiteY19" fmla="*/ 875266 h 1115611"/>
                    <a:gd name="connsiteX20" fmla="*/ 164562 w 359890"/>
                    <a:gd name="connsiteY20" fmla="*/ 744102 h 1115611"/>
                    <a:gd name="connsiteX21" fmla="*/ 42447 w 359890"/>
                    <a:gd name="connsiteY21" fmla="*/ 558420 h 1115611"/>
                    <a:gd name="connsiteX22" fmla="*/ 44420 w 359890"/>
                    <a:gd name="connsiteY22" fmla="*/ 272529 h 1115611"/>
                    <a:gd name="connsiteX23" fmla="*/ 44842 w 359890"/>
                    <a:gd name="connsiteY23" fmla="*/ 272388 h 1115611"/>
                    <a:gd name="connsiteX24" fmla="*/ 44842 w 359890"/>
                    <a:gd name="connsiteY24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50932 w 356321"/>
                    <a:gd name="connsiteY10" fmla="*/ 891971 h 1115611"/>
                    <a:gd name="connsiteX11" fmla="*/ 347347 w 356321"/>
                    <a:gd name="connsiteY11" fmla="*/ 902634 h 1115611"/>
                    <a:gd name="connsiteX12" fmla="*/ 249159 w 356321"/>
                    <a:gd name="connsiteY12" fmla="*/ 1072700 h 1115611"/>
                    <a:gd name="connsiteX13" fmla="*/ 169533 w 356321"/>
                    <a:gd name="connsiteY13" fmla="*/ 1094036 h 1115611"/>
                    <a:gd name="connsiteX14" fmla="*/ 166411 w 356321"/>
                    <a:gd name="connsiteY14" fmla="*/ 1091282 h 1115611"/>
                    <a:gd name="connsiteX15" fmla="*/ 137201 w 356321"/>
                    <a:gd name="connsiteY15" fmla="*/ 1113696 h 1115611"/>
                    <a:gd name="connsiteX16" fmla="*/ 94742 w 356321"/>
                    <a:gd name="connsiteY16" fmla="*/ 1108106 h 1115611"/>
                    <a:gd name="connsiteX17" fmla="*/ 74262 w 356321"/>
                    <a:gd name="connsiteY17" fmla="*/ 1031671 h 1115611"/>
                    <a:gd name="connsiteX18" fmla="*/ 164562 w 356321"/>
                    <a:gd name="connsiteY18" fmla="*/ 875266 h 1115611"/>
                    <a:gd name="connsiteX19" fmla="*/ 164562 w 356321"/>
                    <a:gd name="connsiteY19" fmla="*/ 744102 h 1115611"/>
                    <a:gd name="connsiteX20" fmla="*/ 42447 w 356321"/>
                    <a:gd name="connsiteY20" fmla="*/ 558420 h 1115611"/>
                    <a:gd name="connsiteX21" fmla="*/ 44420 w 356321"/>
                    <a:gd name="connsiteY21" fmla="*/ 272529 h 1115611"/>
                    <a:gd name="connsiteX22" fmla="*/ 44842 w 356321"/>
                    <a:gd name="connsiteY22" fmla="*/ 272388 h 1115611"/>
                    <a:gd name="connsiteX23" fmla="*/ 44842 w 356321"/>
                    <a:gd name="connsiteY23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2349 w 356321"/>
                    <a:gd name="connsiteY8" fmla="*/ 887757 h 1115611"/>
                    <a:gd name="connsiteX9" fmla="*/ 351741 w 356321"/>
                    <a:gd name="connsiteY9" fmla="*/ 890772 h 1115611"/>
                    <a:gd name="connsiteX10" fmla="*/ 347347 w 356321"/>
                    <a:gd name="connsiteY10" fmla="*/ 902634 h 1115611"/>
                    <a:gd name="connsiteX11" fmla="*/ 249159 w 356321"/>
                    <a:gd name="connsiteY11" fmla="*/ 1072700 h 1115611"/>
                    <a:gd name="connsiteX12" fmla="*/ 169533 w 356321"/>
                    <a:gd name="connsiteY12" fmla="*/ 1094036 h 1115611"/>
                    <a:gd name="connsiteX13" fmla="*/ 166411 w 356321"/>
                    <a:gd name="connsiteY13" fmla="*/ 1091282 h 1115611"/>
                    <a:gd name="connsiteX14" fmla="*/ 137201 w 356321"/>
                    <a:gd name="connsiteY14" fmla="*/ 1113696 h 1115611"/>
                    <a:gd name="connsiteX15" fmla="*/ 94742 w 356321"/>
                    <a:gd name="connsiteY15" fmla="*/ 1108106 h 1115611"/>
                    <a:gd name="connsiteX16" fmla="*/ 74262 w 356321"/>
                    <a:gd name="connsiteY16" fmla="*/ 1031671 h 1115611"/>
                    <a:gd name="connsiteX17" fmla="*/ 164562 w 356321"/>
                    <a:gd name="connsiteY17" fmla="*/ 875266 h 1115611"/>
                    <a:gd name="connsiteX18" fmla="*/ 164562 w 356321"/>
                    <a:gd name="connsiteY18" fmla="*/ 744102 h 1115611"/>
                    <a:gd name="connsiteX19" fmla="*/ 42447 w 356321"/>
                    <a:gd name="connsiteY19" fmla="*/ 558420 h 1115611"/>
                    <a:gd name="connsiteX20" fmla="*/ 44420 w 356321"/>
                    <a:gd name="connsiteY20" fmla="*/ 272529 h 1115611"/>
                    <a:gd name="connsiteX21" fmla="*/ 44842 w 356321"/>
                    <a:gd name="connsiteY21" fmla="*/ 272388 h 1115611"/>
                    <a:gd name="connsiteX22" fmla="*/ 44842 w 356321"/>
                    <a:gd name="connsiteY22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4481 w 356321"/>
                    <a:gd name="connsiteY7" fmla="*/ 877200 h 1115611"/>
                    <a:gd name="connsiteX8" fmla="*/ 351741 w 356321"/>
                    <a:gd name="connsiteY8" fmla="*/ 890772 h 1115611"/>
                    <a:gd name="connsiteX9" fmla="*/ 347347 w 356321"/>
                    <a:gd name="connsiteY9" fmla="*/ 902634 h 1115611"/>
                    <a:gd name="connsiteX10" fmla="*/ 249159 w 356321"/>
                    <a:gd name="connsiteY10" fmla="*/ 1072700 h 1115611"/>
                    <a:gd name="connsiteX11" fmla="*/ 169533 w 356321"/>
                    <a:gd name="connsiteY11" fmla="*/ 1094036 h 1115611"/>
                    <a:gd name="connsiteX12" fmla="*/ 166411 w 356321"/>
                    <a:gd name="connsiteY12" fmla="*/ 1091282 h 1115611"/>
                    <a:gd name="connsiteX13" fmla="*/ 137201 w 356321"/>
                    <a:gd name="connsiteY13" fmla="*/ 1113696 h 1115611"/>
                    <a:gd name="connsiteX14" fmla="*/ 94742 w 356321"/>
                    <a:gd name="connsiteY14" fmla="*/ 1108106 h 1115611"/>
                    <a:gd name="connsiteX15" fmla="*/ 74262 w 356321"/>
                    <a:gd name="connsiteY15" fmla="*/ 1031671 h 1115611"/>
                    <a:gd name="connsiteX16" fmla="*/ 164562 w 356321"/>
                    <a:gd name="connsiteY16" fmla="*/ 875266 h 1115611"/>
                    <a:gd name="connsiteX17" fmla="*/ 164562 w 356321"/>
                    <a:gd name="connsiteY17" fmla="*/ 744102 h 1115611"/>
                    <a:gd name="connsiteX18" fmla="*/ 42447 w 356321"/>
                    <a:gd name="connsiteY18" fmla="*/ 558420 h 1115611"/>
                    <a:gd name="connsiteX19" fmla="*/ 44420 w 356321"/>
                    <a:gd name="connsiteY19" fmla="*/ 272529 h 1115611"/>
                    <a:gd name="connsiteX20" fmla="*/ 44842 w 356321"/>
                    <a:gd name="connsiteY20" fmla="*/ 272388 h 1115611"/>
                    <a:gd name="connsiteX21" fmla="*/ 44842 w 356321"/>
                    <a:gd name="connsiteY21" fmla="*/ 0 h 1115611"/>
                    <a:gd name="connsiteX0" fmla="*/ 44842 w 356321"/>
                    <a:gd name="connsiteY0" fmla="*/ 0 h 1115611"/>
                    <a:gd name="connsiteX1" fmla="*/ 217126 w 356321"/>
                    <a:gd name="connsiteY1" fmla="*/ 0 h 1115611"/>
                    <a:gd name="connsiteX2" fmla="*/ 217126 w 356321"/>
                    <a:gd name="connsiteY2" fmla="*/ 283680 h 1115611"/>
                    <a:gd name="connsiteX3" fmla="*/ 254260 w 356321"/>
                    <a:gd name="connsiteY3" fmla="*/ 316080 h 1115611"/>
                    <a:gd name="connsiteX4" fmla="*/ 349926 w 356321"/>
                    <a:gd name="connsiteY4" fmla="*/ 579083 h 1115611"/>
                    <a:gd name="connsiteX5" fmla="*/ 354758 w 356321"/>
                    <a:gd name="connsiteY5" fmla="*/ 663965 h 1115611"/>
                    <a:gd name="connsiteX6" fmla="*/ 356321 w 356321"/>
                    <a:gd name="connsiteY6" fmla="*/ 671707 h 1115611"/>
                    <a:gd name="connsiteX7" fmla="*/ 351741 w 356321"/>
                    <a:gd name="connsiteY7" fmla="*/ 890772 h 1115611"/>
                    <a:gd name="connsiteX8" fmla="*/ 347347 w 356321"/>
                    <a:gd name="connsiteY8" fmla="*/ 902634 h 1115611"/>
                    <a:gd name="connsiteX9" fmla="*/ 249159 w 356321"/>
                    <a:gd name="connsiteY9" fmla="*/ 1072700 h 1115611"/>
                    <a:gd name="connsiteX10" fmla="*/ 169533 w 356321"/>
                    <a:gd name="connsiteY10" fmla="*/ 1094036 h 1115611"/>
                    <a:gd name="connsiteX11" fmla="*/ 166411 w 356321"/>
                    <a:gd name="connsiteY11" fmla="*/ 1091282 h 1115611"/>
                    <a:gd name="connsiteX12" fmla="*/ 137201 w 356321"/>
                    <a:gd name="connsiteY12" fmla="*/ 1113696 h 1115611"/>
                    <a:gd name="connsiteX13" fmla="*/ 94742 w 356321"/>
                    <a:gd name="connsiteY13" fmla="*/ 1108106 h 1115611"/>
                    <a:gd name="connsiteX14" fmla="*/ 74262 w 356321"/>
                    <a:gd name="connsiteY14" fmla="*/ 1031671 h 1115611"/>
                    <a:gd name="connsiteX15" fmla="*/ 164562 w 356321"/>
                    <a:gd name="connsiteY15" fmla="*/ 875266 h 1115611"/>
                    <a:gd name="connsiteX16" fmla="*/ 164562 w 356321"/>
                    <a:gd name="connsiteY16" fmla="*/ 744102 h 1115611"/>
                    <a:gd name="connsiteX17" fmla="*/ 42447 w 356321"/>
                    <a:gd name="connsiteY17" fmla="*/ 558420 h 1115611"/>
                    <a:gd name="connsiteX18" fmla="*/ 44420 w 356321"/>
                    <a:gd name="connsiteY18" fmla="*/ 272529 h 1115611"/>
                    <a:gd name="connsiteX19" fmla="*/ 44842 w 356321"/>
                    <a:gd name="connsiteY19" fmla="*/ 272388 h 1115611"/>
                    <a:gd name="connsiteX20" fmla="*/ 44842 w 356321"/>
                    <a:gd name="connsiteY20" fmla="*/ 0 h 1115611"/>
                    <a:gd name="connsiteX0" fmla="*/ 44842 w 358075"/>
                    <a:gd name="connsiteY0" fmla="*/ 0 h 1115611"/>
                    <a:gd name="connsiteX1" fmla="*/ 217126 w 358075"/>
                    <a:gd name="connsiteY1" fmla="*/ 0 h 1115611"/>
                    <a:gd name="connsiteX2" fmla="*/ 217126 w 358075"/>
                    <a:gd name="connsiteY2" fmla="*/ 283680 h 1115611"/>
                    <a:gd name="connsiteX3" fmla="*/ 254260 w 358075"/>
                    <a:gd name="connsiteY3" fmla="*/ 316080 h 1115611"/>
                    <a:gd name="connsiteX4" fmla="*/ 349926 w 358075"/>
                    <a:gd name="connsiteY4" fmla="*/ 579083 h 1115611"/>
                    <a:gd name="connsiteX5" fmla="*/ 354758 w 358075"/>
                    <a:gd name="connsiteY5" fmla="*/ 663965 h 1115611"/>
                    <a:gd name="connsiteX6" fmla="*/ 356321 w 358075"/>
                    <a:gd name="connsiteY6" fmla="*/ 671707 h 1115611"/>
                    <a:gd name="connsiteX7" fmla="*/ 347347 w 358075"/>
                    <a:gd name="connsiteY7" fmla="*/ 902634 h 1115611"/>
                    <a:gd name="connsiteX8" fmla="*/ 249159 w 358075"/>
                    <a:gd name="connsiteY8" fmla="*/ 1072700 h 1115611"/>
                    <a:gd name="connsiteX9" fmla="*/ 169533 w 358075"/>
                    <a:gd name="connsiteY9" fmla="*/ 1094036 h 1115611"/>
                    <a:gd name="connsiteX10" fmla="*/ 166411 w 358075"/>
                    <a:gd name="connsiteY10" fmla="*/ 1091282 h 1115611"/>
                    <a:gd name="connsiteX11" fmla="*/ 137201 w 358075"/>
                    <a:gd name="connsiteY11" fmla="*/ 1113696 h 1115611"/>
                    <a:gd name="connsiteX12" fmla="*/ 94742 w 358075"/>
                    <a:gd name="connsiteY12" fmla="*/ 1108106 h 1115611"/>
                    <a:gd name="connsiteX13" fmla="*/ 74262 w 358075"/>
                    <a:gd name="connsiteY13" fmla="*/ 1031671 h 1115611"/>
                    <a:gd name="connsiteX14" fmla="*/ 164562 w 358075"/>
                    <a:gd name="connsiteY14" fmla="*/ 875266 h 1115611"/>
                    <a:gd name="connsiteX15" fmla="*/ 164562 w 358075"/>
                    <a:gd name="connsiteY15" fmla="*/ 744102 h 1115611"/>
                    <a:gd name="connsiteX16" fmla="*/ 42447 w 358075"/>
                    <a:gd name="connsiteY16" fmla="*/ 558420 h 1115611"/>
                    <a:gd name="connsiteX17" fmla="*/ 44420 w 358075"/>
                    <a:gd name="connsiteY17" fmla="*/ 272529 h 1115611"/>
                    <a:gd name="connsiteX18" fmla="*/ 44842 w 358075"/>
                    <a:gd name="connsiteY18" fmla="*/ 272388 h 1115611"/>
                    <a:gd name="connsiteX19" fmla="*/ 44842 w 358075"/>
                    <a:gd name="connsiteY19" fmla="*/ 0 h 1115611"/>
                    <a:gd name="connsiteX0" fmla="*/ 44842 w 354758"/>
                    <a:gd name="connsiteY0" fmla="*/ 0 h 1115611"/>
                    <a:gd name="connsiteX1" fmla="*/ 217126 w 354758"/>
                    <a:gd name="connsiteY1" fmla="*/ 0 h 1115611"/>
                    <a:gd name="connsiteX2" fmla="*/ 217126 w 354758"/>
                    <a:gd name="connsiteY2" fmla="*/ 283680 h 1115611"/>
                    <a:gd name="connsiteX3" fmla="*/ 254260 w 354758"/>
                    <a:gd name="connsiteY3" fmla="*/ 316080 h 1115611"/>
                    <a:gd name="connsiteX4" fmla="*/ 349926 w 354758"/>
                    <a:gd name="connsiteY4" fmla="*/ 579083 h 1115611"/>
                    <a:gd name="connsiteX5" fmla="*/ 354758 w 354758"/>
                    <a:gd name="connsiteY5" fmla="*/ 663965 h 1115611"/>
                    <a:gd name="connsiteX6" fmla="*/ 347347 w 354758"/>
                    <a:gd name="connsiteY6" fmla="*/ 902634 h 1115611"/>
                    <a:gd name="connsiteX7" fmla="*/ 249159 w 354758"/>
                    <a:gd name="connsiteY7" fmla="*/ 1072700 h 1115611"/>
                    <a:gd name="connsiteX8" fmla="*/ 169533 w 354758"/>
                    <a:gd name="connsiteY8" fmla="*/ 1094036 h 1115611"/>
                    <a:gd name="connsiteX9" fmla="*/ 166411 w 354758"/>
                    <a:gd name="connsiteY9" fmla="*/ 1091282 h 1115611"/>
                    <a:gd name="connsiteX10" fmla="*/ 137201 w 354758"/>
                    <a:gd name="connsiteY10" fmla="*/ 1113696 h 1115611"/>
                    <a:gd name="connsiteX11" fmla="*/ 94742 w 354758"/>
                    <a:gd name="connsiteY11" fmla="*/ 1108106 h 1115611"/>
                    <a:gd name="connsiteX12" fmla="*/ 74262 w 354758"/>
                    <a:gd name="connsiteY12" fmla="*/ 1031671 h 1115611"/>
                    <a:gd name="connsiteX13" fmla="*/ 164562 w 354758"/>
                    <a:gd name="connsiteY13" fmla="*/ 875266 h 1115611"/>
                    <a:gd name="connsiteX14" fmla="*/ 164562 w 354758"/>
                    <a:gd name="connsiteY14" fmla="*/ 744102 h 1115611"/>
                    <a:gd name="connsiteX15" fmla="*/ 42447 w 354758"/>
                    <a:gd name="connsiteY15" fmla="*/ 558420 h 1115611"/>
                    <a:gd name="connsiteX16" fmla="*/ 44420 w 354758"/>
                    <a:gd name="connsiteY16" fmla="*/ 272529 h 1115611"/>
                    <a:gd name="connsiteX17" fmla="*/ 44842 w 354758"/>
                    <a:gd name="connsiteY17" fmla="*/ 272388 h 1115611"/>
                    <a:gd name="connsiteX18" fmla="*/ 44842 w 354758"/>
                    <a:gd name="connsiteY18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66411 w 349926"/>
                    <a:gd name="connsiteY8" fmla="*/ 1091282 h 1115611"/>
                    <a:gd name="connsiteX9" fmla="*/ 137201 w 349926"/>
                    <a:gd name="connsiteY9" fmla="*/ 1113696 h 1115611"/>
                    <a:gd name="connsiteX10" fmla="*/ 94742 w 349926"/>
                    <a:gd name="connsiteY10" fmla="*/ 1108106 h 1115611"/>
                    <a:gd name="connsiteX11" fmla="*/ 74262 w 349926"/>
                    <a:gd name="connsiteY11" fmla="*/ 1031671 h 1115611"/>
                    <a:gd name="connsiteX12" fmla="*/ 164562 w 349926"/>
                    <a:gd name="connsiteY12" fmla="*/ 875266 h 1115611"/>
                    <a:gd name="connsiteX13" fmla="*/ 164562 w 349926"/>
                    <a:gd name="connsiteY13" fmla="*/ 744102 h 1115611"/>
                    <a:gd name="connsiteX14" fmla="*/ 42447 w 349926"/>
                    <a:gd name="connsiteY14" fmla="*/ 558420 h 1115611"/>
                    <a:gd name="connsiteX15" fmla="*/ 44420 w 349926"/>
                    <a:gd name="connsiteY15" fmla="*/ 272529 h 1115611"/>
                    <a:gd name="connsiteX16" fmla="*/ 44842 w 349926"/>
                    <a:gd name="connsiteY16" fmla="*/ 272388 h 1115611"/>
                    <a:gd name="connsiteX17" fmla="*/ 44842 w 349926"/>
                    <a:gd name="connsiteY17" fmla="*/ 0 h 1115611"/>
                    <a:gd name="connsiteX0" fmla="*/ 44842 w 349926"/>
                    <a:gd name="connsiteY0" fmla="*/ 0 h 1115611"/>
                    <a:gd name="connsiteX1" fmla="*/ 217126 w 349926"/>
                    <a:gd name="connsiteY1" fmla="*/ 0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4842 w 349926"/>
                    <a:gd name="connsiteY0" fmla="*/ 0 h 1115611"/>
                    <a:gd name="connsiteX1" fmla="*/ 214772 w 349926"/>
                    <a:gd name="connsiteY1" fmla="*/ 124988 h 1115611"/>
                    <a:gd name="connsiteX2" fmla="*/ 217126 w 349926"/>
                    <a:gd name="connsiteY2" fmla="*/ 283680 h 1115611"/>
                    <a:gd name="connsiteX3" fmla="*/ 254260 w 349926"/>
                    <a:gd name="connsiteY3" fmla="*/ 316080 h 1115611"/>
                    <a:gd name="connsiteX4" fmla="*/ 349926 w 349926"/>
                    <a:gd name="connsiteY4" fmla="*/ 579083 h 1115611"/>
                    <a:gd name="connsiteX5" fmla="*/ 347347 w 349926"/>
                    <a:gd name="connsiteY5" fmla="*/ 902634 h 1115611"/>
                    <a:gd name="connsiteX6" fmla="*/ 249159 w 349926"/>
                    <a:gd name="connsiteY6" fmla="*/ 1072700 h 1115611"/>
                    <a:gd name="connsiteX7" fmla="*/ 169533 w 349926"/>
                    <a:gd name="connsiteY7" fmla="*/ 1094036 h 1115611"/>
                    <a:gd name="connsiteX8" fmla="*/ 137201 w 349926"/>
                    <a:gd name="connsiteY8" fmla="*/ 1113696 h 1115611"/>
                    <a:gd name="connsiteX9" fmla="*/ 94742 w 349926"/>
                    <a:gd name="connsiteY9" fmla="*/ 1108106 h 1115611"/>
                    <a:gd name="connsiteX10" fmla="*/ 74262 w 349926"/>
                    <a:gd name="connsiteY10" fmla="*/ 1031671 h 1115611"/>
                    <a:gd name="connsiteX11" fmla="*/ 164562 w 349926"/>
                    <a:gd name="connsiteY11" fmla="*/ 875266 h 1115611"/>
                    <a:gd name="connsiteX12" fmla="*/ 164562 w 349926"/>
                    <a:gd name="connsiteY12" fmla="*/ 744102 h 1115611"/>
                    <a:gd name="connsiteX13" fmla="*/ 42447 w 349926"/>
                    <a:gd name="connsiteY13" fmla="*/ 558420 h 1115611"/>
                    <a:gd name="connsiteX14" fmla="*/ 44420 w 349926"/>
                    <a:gd name="connsiteY14" fmla="*/ 272529 h 1115611"/>
                    <a:gd name="connsiteX15" fmla="*/ 44842 w 349926"/>
                    <a:gd name="connsiteY15" fmla="*/ 272388 h 1115611"/>
                    <a:gd name="connsiteX16" fmla="*/ 44842 w 349926"/>
                    <a:gd name="connsiteY16" fmla="*/ 0 h 1115611"/>
                    <a:gd name="connsiteX0" fmla="*/ 42488 w 349926"/>
                    <a:gd name="connsiteY0" fmla="*/ 0 h 990623"/>
                    <a:gd name="connsiteX1" fmla="*/ 214772 w 349926"/>
                    <a:gd name="connsiteY1" fmla="*/ 0 h 990623"/>
                    <a:gd name="connsiteX2" fmla="*/ 217126 w 349926"/>
                    <a:gd name="connsiteY2" fmla="*/ 158692 h 990623"/>
                    <a:gd name="connsiteX3" fmla="*/ 254260 w 349926"/>
                    <a:gd name="connsiteY3" fmla="*/ 191092 h 990623"/>
                    <a:gd name="connsiteX4" fmla="*/ 349926 w 349926"/>
                    <a:gd name="connsiteY4" fmla="*/ 454095 h 990623"/>
                    <a:gd name="connsiteX5" fmla="*/ 347347 w 349926"/>
                    <a:gd name="connsiteY5" fmla="*/ 777646 h 990623"/>
                    <a:gd name="connsiteX6" fmla="*/ 249159 w 349926"/>
                    <a:gd name="connsiteY6" fmla="*/ 947712 h 990623"/>
                    <a:gd name="connsiteX7" fmla="*/ 169533 w 349926"/>
                    <a:gd name="connsiteY7" fmla="*/ 969048 h 990623"/>
                    <a:gd name="connsiteX8" fmla="*/ 137201 w 349926"/>
                    <a:gd name="connsiteY8" fmla="*/ 988708 h 990623"/>
                    <a:gd name="connsiteX9" fmla="*/ 94742 w 349926"/>
                    <a:gd name="connsiteY9" fmla="*/ 983118 h 990623"/>
                    <a:gd name="connsiteX10" fmla="*/ 74262 w 349926"/>
                    <a:gd name="connsiteY10" fmla="*/ 906683 h 990623"/>
                    <a:gd name="connsiteX11" fmla="*/ 164562 w 349926"/>
                    <a:gd name="connsiteY11" fmla="*/ 750278 h 990623"/>
                    <a:gd name="connsiteX12" fmla="*/ 164562 w 349926"/>
                    <a:gd name="connsiteY12" fmla="*/ 619114 h 990623"/>
                    <a:gd name="connsiteX13" fmla="*/ 42447 w 349926"/>
                    <a:gd name="connsiteY13" fmla="*/ 433432 h 990623"/>
                    <a:gd name="connsiteX14" fmla="*/ 44420 w 349926"/>
                    <a:gd name="connsiteY14" fmla="*/ 147541 h 990623"/>
                    <a:gd name="connsiteX15" fmla="*/ 44842 w 349926"/>
                    <a:gd name="connsiteY15" fmla="*/ 147400 h 990623"/>
                    <a:gd name="connsiteX16" fmla="*/ 42488 w 349926"/>
                    <a:gd name="connsiteY16" fmla="*/ 0 h 990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49926" h="990623">
                      <a:moveTo>
                        <a:pt x="42488" y="0"/>
                      </a:moveTo>
                      <a:lnTo>
                        <a:pt x="214772" y="0"/>
                      </a:lnTo>
                      <a:cubicBezTo>
                        <a:pt x="215557" y="52897"/>
                        <a:pt x="216341" y="105795"/>
                        <a:pt x="217126" y="158692"/>
                      </a:cubicBezTo>
                      <a:lnTo>
                        <a:pt x="254260" y="191092"/>
                      </a:lnTo>
                      <a:cubicBezTo>
                        <a:pt x="305204" y="250150"/>
                        <a:pt x="337142" y="345397"/>
                        <a:pt x="349926" y="454095"/>
                      </a:cubicBezTo>
                      <a:cubicBezTo>
                        <a:pt x="349066" y="561945"/>
                        <a:pt x="348207" y="669796"/>
                        <a:pt x="347347" y="777646"/>
                      </a:cubicBezTo>
                      <a:lnTo>
                        <a:pt x="249159" y="947712"/>
                      </a:lnTo>
                      <a:cubicBezTo>
                        <a:pt x="233062" y="975592"/>
                        <a:pt x="197413" y="985145"/>
                        <a:pt x="169533" y="969048"/>
                      </a:cubicBezTo>
                      <a:lnTo>
                        <a:pt x="137201" y="988708"/>
                      </a:lnTo>
                      <a:cubicBezTo>
                        <a:pt x="123370" y="992414"/>
                        <a:pt x="108124" y="990844"/>
                        <a:pt x="94742" y="983118"/>
                      </a:cubicBezTo>
                      <a:cubicBezTo>
                        <a:pt x="67979" y="967667"/>
                        <a:pt x="58810" y="933446"/>
                        <a:pt x="74262" y="906683"/>
                      </a:cubicBezTo>
                      <a:lnTo>
                        <a:pt x="164562" y="750278"/>
                      </a:lnTo>
                      <a:lnTo>
                        <a:pt x="164562" y="619114"/>
                      </a:lnTo>
                      <a:cubicBezTo>
                        <a:pt x="123857" y="557220"/>
                        <a:pt x="90999" y="537792"/>
                        <a:pt x="42447" y="433432"/>
                      </a:cubicBezTo>
                      <a:cubicBezTo>
                        <a:pt x="-6105" y="329072"/>
                        <a:pt x="-22412" y="188321"/>
                        <a:pt x="44420" y="147541"/>
                      </a:cubicBezTo>
                      <a:lnTo>
                        <a:pt x="44842" y="147400"/>
                      </a:lnTo>
                      <a:cubicBezTo>
                        <a:pt x="44057" y="98267"/>
                        <a:pt x="43273" y="49133"/>
                        <a:pt x="42488" y="0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594" name="台形 593">
                  <a:extLst>
                    <a:ext uri="{FF2B5EF4-FFF2-40B4-BE49-F238E27FC236}">
                      <a16:creationId xmlns:a16="http://schemas.microsoft.com/office/drawing/2014/main" id="{56D846D3-DDB3-4CC0-A0BA-9C11E7343DA0}"/>
                    </a:ext>
                  </a:extLst>
                </p:cNvPr>
                <p:cNvSpPr/>
                <p:nvPr/>
              </p:nvSpPr>
              <p:spPr bwMode="auto">
                <a:xfrm rot="7626083">
                  <a:off x="6845167" y="-114622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00206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552" name="テキスト ボックス 551">
              <a:extLst>
                <a:ext uri="{FF2B5EF4-FFF2-40B4-BE49-F238E27FC236}">
                  <a16:creationId xmlns:a16="http://schemas.microsoft.com/office/drawing/2014/main" id="{070BCC94-F177-45DA-9F34-2EC390E756B9}"/>
                </a:ext>
              </a:extLst>
            </p:cNvPr>
            <p:cNvSpPr txBox="1"/>
            <p:nvPr/>
          </p:nvSpPr>
          <p:spPr>
            <a:xfrm rot="20700000">
              <a:off x="8662536" y="1208431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553" name="テキスト ボックス 552">
              <a:extLst>
                <a:ext uri="{FF2B5EF4-FFF2-40B4-BE49-F238E27FC236}">
                  <a16:creationId xmlns:a16="http://schemas.microsoft.com/office/drawing/2014/main" id="{D996E5AA-47B3-4B96-82CA-9745F1585F30}"/>
                </a:ext>
              </a:extLst>
            </p:cNvPr>
            <p:cNvSpPr txBox="1"/>
            <p:nvPr/>
          </p:nvSpPr>
          <p:spPr>
            <a:xfrm rot="900000">
              <a:off x="7192035" y="1834787"/>
              <a:ext cx="317794" cy="308686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554" name="テキスト ボックス 553">
              <a:extLst>
                <a:ext uri="{FF2B5EF4-FFF2-40B4-BE49-F238E27FC236}">
                  <a16:creationId xmlns:a16="http://schemas.microsoft.com/office/drawing/2014/main" id="{6717166A-268B-4747-BEFA-3DC49514D13C}"/>
                </a:ext>
              </a:extLst>
            </p:cNvPr>
            <p:cNvSpPr txBox="1"/>
            <p:nvPr/>
          </p:nvSpPr>
          <p:spPr>
            <a:xfrm rot="20711779">
              <a:off x="6881869" y="596459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623" name="グループ化 622">
            <a:extLst>
              <a:ext uri="{FF2B5EF4-FFF2-40B4-BE49-F238E27FC236}">
                <a16:creationId xmlns:a16="http://schemas.microsoft.com/office/drawing/2014/main" id="{CAB17A74-15F0-4A4C-A147-7DD9C23EBD1D}"/>
              </a:ext>
            </a:extLst>
          </p:cNvPr>
          <p:cNvGrpSpPr>
            <a:grpSpLocks noChangeAspect="1"/>
          </p:cNvGrpSpPr>
          <p:nvPr/>
        </p:nvGrpSpPr>
        <p:grpSpPr>
          <a:xfrm>
            <a:off x="2624376" y="679030"/>
            <a:ext cx="972853" cy="1736274"/>
            <a:chOff x="-3849934" y="-2503064"/>
            <a:chExt cx="2779579" cy="4960782"/>
          </a:xfrm>
        </p:grpSpPr>
        <p:grpSp>
          <p:nvGrpSpPr>
            <p:cNvPr id="624" name="グループ化 623">
              <a:extLst>
                <a:ext uri="{FF2B5EF4-FFF2-40B4-BE49-F238E27FC236}">
                  <a16:creationId xmlns:a16="http://schemas.microsoft.com/office/drawing/2014/main" id="{0C58B303-4781-4AF3-961A-5FBDB2EA6696}"/>
                </a:ext>
              </a:extLst>
            </p:cNvPr>
            <p:cNvGrpSpPr/>
            <p:nvPr/>
          </p:nvGrpSpPr>
          <p:grpSpPr>
            <a:xfrm>
              <a:off x="-3802865" y="-2503064"/>
              <a:ext cx="2732510" cy="4960782"/>
              <a:chOff x="-3802865" y="-2503064"/>
              <a:chExt cx="2732510" cy="4960782"/>
            </a:xfrm>
          </p:grpSpPr>
          <p:grpSp>
            <p:nvGrpSpPr>
              <p:cNvPr id="640" name="グループ化 639">
                <a:extLst>
                  <a:ext uri="{FF2B5EF4-FFF2-40B4-BE49-F238E27FC236}">
                    <a16:creationId xmlns:a16="http://schemas.microsoft.com/office/drawing/2014/main" id="{0C287025-4268-4089-B955-6FEEEF86B0E4}"/>
                  </a:ext>
                </a:extLst>
              </p:cNvPr>
              <p:cNvGrpSpPr/>
              <p:nvPr/>
            </p:nvGrpSpPr>
            <p:grpSpPr>
              <a:xfrm rot="4103680">
                <a:off x="-3394967" y="274149"/>
                <a:ext cx="731634" cy="1547429"/>
                <a:chOff x="1621007" y="463933"/>
                <a:chExt cx="731634" cy="1547429"/>
              </a:xfrm>
            </p:grpSpPr>
            <p:sp>
              <p:nvSpPr>
                <p:cNvPr id="677" name="フリーフォーム: 図形 676">
                  <a:extLst>
                    <a:ext uri="{FF2B5EF4-FFF2-40B4-BE49-F238E27FC236}">
                      <a16:creationId xmlns:a16="http://schemas.microsoft.com/office/drawing/2014/main" id="{E3BA59A2-D97B-4921-89E2-549D4D4DBE10}"/>
                    </a:ext>
                  </a:extLst>
                </p:cNvPr>
                <p:cNvSpPr/>
                <p:nvPr/>
              </p:nvSpPr>
              <p:spPr bwMode="auto">
                <a:xfrm rot="20897499">
                  <a:off x="1671677" y="1096334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8" name="台形 229">
                  <a:extLst>
                    <a:ext uri="{FF2B5EF4-FFF2-40B4-BE49-F238E27FC236}">
                      <a16:creationId xmlns:a16="http://schemas.microsoft.com/office/drawing/2014/main" id="{1AA7E057-3F6E-47D8-9CAA-F75482218590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1621007" y="463933"/>
                  <a:ext cx="370433" cy="788797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9" name="台形 678">
                  <a:extLst>
                    <a:ext uri="{FF2B5EF4-FFF2-40B4-BE49-F238E27FC236}">
                      <a16:creationId xmlns:a16="http://schemas.microsoft.com/office/drawing/2014/main" id="{B9602E99-EB19-4CD8-AF9A-1451FBB986AE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1704523" y="1095977"/>
                  <a:ext cx="435322" cy="194358"/>
                </a:xfrm>
                <a:prstGeom prst="trapezoid">
                  <a:avLst>
                    <a:gd name="adj" fmla="val 20612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41" name="グループ化 640">
                <a:extLst>
                  <a:ext uri="{FF2B5EF4-FFF2-40B4-BE49-F238E27FC236}">
                    <a16:creationId xmlns:a16="http://schemas.microsoft.com/office/drawing/2014/main" id="{FDB7776E-99E0-4334-A6D3-8EC709F79536}"/>
                  </a:ext>
                </a:extLst>
              </p:cNvPr>
              <p:cNvGrpSpPr/>
              <p:nvPr/>
            </p:nvGrpSpPr>
            <p:grpSpPr>
              <a:xfrm>
                <a:off x="-3519903" y="-2503064"/>
                <a:ext cx="2449548" cy="4960782"/>
                <a:chOff x="-2532906" y="1002989"/>
                <a:chExt cx="2449548" cy="4960782"/>
              </a:xfrm>
            </p:grpSpPr>
            <p:grpSp>
              <p:nvGrpSpPr>
                <p:cNvPr id="643" name="グループ化 642">
                  <a:extLst>
                    <a:ext uri="{FF2B5EF4-FFF2-40B4-BE49-F238E27FC236}">
                      <a16:creationId xmlns:a16="http://schemas.microsoft.com/office/drawing/2014/main" id="{6762A90B-8142-42F7-BD4A-E9BD991409DF}"/>
                    </a:ext>
                  </a:extLst>
                </p:cNvPr>
                <p:cNvGrpSpPr/>
                <p:nvPr/>
              </p:nvGrpSpPr>
              <p:grpSpPr>
                <a:xfrm rot="1800000">
                  <a:off x="-2134170" y="5090320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674" name="四角形: 角を丸くする 673">
                    <a:extLst>
                      <a:ext uri="{FF2B5EF4-FFF2-40B4-BE49-F238E27FC236}">
                        <a16:creationId xmlns:a16="http://schemas.microsoft.com/office/drawing/2014/main" id="{334CC6A1-3AEE-4247-9AE4-0050093005B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5" name="フリーフォーム: 図形 674">
                    <a:extLst>
                      <a:ext uri="{FF2B5EF4-FFF2-40B4-BE49-F238E27FC236}">
                        <a16:creationId xmlns:a16="http://schemas.microsoft.com/office/drawing/2014/main" id="{606A5958-95BF-47C0-B006-2FD754DF88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6" name="四角形: 角を丸くする 675">
                    <a:extLst>
                      <a:ext uri="{FF2B5EF4-FFF2-40B4-BE49-F238E27FC236}">
                        <a16:creationId xmlns:a16="http://schemas.microsoft.com/office/drawing/2014/main" id="{760FC5CC-2780-4CAE-9913-507D976EC7A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44" name="グループ化 643">
                  <a:extLst>
                    <a:ext uri="{FF2B5EF4-FFF2-40B4-BE49-F238E27FC236}">
                      <a16:creationId xmlns:a16="http://schemas.microsoft.com/office/drawing/2014/main" id="{9F7D41A2-7E08-4D66-8A74-E8D653507997}"/>
                    </a:ext>
                  </a:extLst>
                </p:cNvPr>
                <p:cNvGrpSpPr/>
                <p:nvPr/>
              </p:nvGrpSpPr>
              <p:grpSpPr>
                <a:xfrm rot="20700000">
                  <a:off x="-1438477" y="5165309"/>
                  <a:ext cx="493256" cy="798462"/>
                  <a:chOff x="1033815" y="5210654"/>
                  <a:chExt cx="493256" cy="798462"/>
                </a:xfrm>
              </p:grpSpPr>
              <p:sp>
                <p:nvSpPr>
                  <p:cNvPr id="671" name="四角形: 角を丸くする 670">
                    <a:extLst>
                      <a:ext uri="{FF2B5EF4-FFF2-40B4-BE49-F238E27FC236}">
                        <a16:creationId xmlns:a16="http://schemas.microsoft.com/office/drawing/2014/main" id="{4980FF17-E214-4EFC-8C85-5B6D292E575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210654"/>
                    <a:ext cx="180208" cy="577897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2" name="フリーフォーム: 図形 671">
                    <a:extLst>
                      <a:ext uri="{FF2B5EF4-FFF2-40B4-BE49-F238E27FC236}">
                        <a16:creationId xmlns:a16="http://schemas.microsoft.com/office/drawing/2014/main" id="{503DE234-3965-44D6-BF23-8B57D56331E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033815" y="5829096"/>
                    <a:ext cx="493256" cy="180020"/>
                  </a:xfrm>
                  <a:custGeom>
                    <a:avLst/>
                    <a:gdLst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18860 w 474707"/>
                      <a:gd name="connsiteY7" fmla="*/ 180020 h 180020"/>
                      <a:gd name="connsiteX8" fmla="*/ 30956 w 474707"/>
                      <a:gd name="connsiteY8" fmla="*/ 180020 h 180020"/>
                      <a:gd name="connsiteX9" fmla="*/ 0 w 474707"/>
                      <a:gd name="connsiteY9" fmla="*/ 149064 h 180020"/>
                      <a:gd name="connsiteX10" fmla="*/ 0 w 474707"/>
                      <a:gd name="connsiteY10" fmla="*/ 90010 h 180020"/>
                      <a:gd name="connsiteX11" fmla="*/ 90010 w 474707"/>
                      <a:gd name="connsiteY11" fmla="*/ 0 h 180020"/>
                      <a:gd name="connsiteX0" fmla="*/ 90010 w 474707"/>
                      <a:gd name="connsiteY0" fmla="*/ 0 h 180020"/>
                      <a:gd name="connsiteX1" fmla="*/ 287904 w 474707"/>
                      <a:gd name="connsiteY1" fmla="*/ 0 h 180020"/>
                      <a:gd name="connsiteX2" fmla="*/ 363030 w 474707"/>
                      <a:gd name="connsiteY2" fmla="*/ 0 h 180020"/>
                      <a:gd name="connsiteX3" fmla="*/ 474707 w 474707"/>
                      <a:gd name="connsiteY3" fmla="*/ 0 h 180020"/>
                      <a:gd name="connsiteX4" fmla="*/ 474707 w 474707"/>
                      <a:gd name="connsiteY4" fmla="*/ 149064 h 180020"/>
                      <a:gd name="connsiteX5" fmla="*/ 443751 w 474707"/>
                      <a:gd name="connsiteY5" fmla="*/ 180020 h 180020"/>
                      <a:gd name="connsiteX6" fmla="*/ 422084 w 474707"/>
                      <a:gd name="connsiteY6" fmla="*/ 180020 h 180020"/>
                      <a:gd name="connsiteX7" fmla="*/ 30956 w 474707"/>
                      <a:gd name="connsiteY7" fmla="*/ 180020 h 180020"/>
                      <a:gd name="connsiteX8" fmla="*/ 0 w 474707"/>
                      <a:gd name="connsiteY8" fmla="*/ 149064 h 180020"/>
                      <a:gd name="connsiteX9" fmla="*/ 0 w 474707"/>
                      <a:gd name="connsiteY9" fmla="*/ 90010 h 180020"/>
                      <a:gd name="connsiteX10" fmla="*/ 90010 w 474707"/>
                      <a:gd name="connsiteY10" fmla="*/ 0 h 180020"/>
                      <a:gd name="connsiteX0" fmla="*/ 90010 w 474707"/>
                      <a:gd name="connsiteY0" fmla="*/ 0 h 180020"/>
                      <a:gd name="connsiteX1" fmla="*/ 363030 w 474707"/>
                      <a:gd name="connsiteY1" fmla="*/ 0 h 180020"/>
                      <a:gd name="connsiteX2" fmla="*/ 474707 w 474707"/>
                      <a:gd name="connsiteY2" fmla="*/ 0 h 180020"/>
                      <a:gd name="connsiteX3" fmla="*/ 474707 w 474707"/>
                      <a:gd name="connsiteY3" fmla="*/ 149064 h 180020"/>
                      <a:gd name="connsiteX4" fmla="*/ 443751 w 474707"/>
                      <a:gd name="connsiteY4" fmla="*/ 180020 h 180020"/>
                      <a:gd name="connsiteX5" fmla="*/ 422084 w 474707"/>
                      <a:gd name="connsiteY5" fmla="*/ 180020 h 180020"/>
                      <a:gd name="connsiteX6" fmla="*/ 30956 w 474707"/>
                      <a:gd name="connsiteY6" fmla="*/ 180020 h 180020"/>
                      <a:gd name="connsiteX7" fmla="*/ 0 w 474707"/>
                      <a:gd name="connsiteY7" fmla="*/ 149064 h 180020"/>
                      <a:gd name="connsiteX8" fmla="*/ 0 w 474707"/>
                      <a:gd name="connsiteY8" fmla="*/ 90010 h 180020"/>
                      <a:gd name="connsiteX9" fmla="*/ 90010 w 474707"/>
                      <a:gd name="connsiteY9" fmla="*/ 0 h 180020"/>
                      <a:gd name="connsiteX0" fmla="*/ 90010 w 474707"/>
                      <a:gd name="connsiteY0" fmla="*/ 0 h 180020"/>
                      <a:gd name="connsiteX1" fmla="*/ 474707 w 474707"/>
                      <a:gd name="connsiteY1" fmla="*/ 0 h 180020"/>
                      <a:gd name="connsiteX2" fmla="*/ 474707 w 474707"/>
                      <a:gd name="connsiteY2" fmla="*/ 149064 h 180020"/>
                      <a:gd name="connsiteX3" fmla="*/ 443751 w 474707"/>
                      <a:gd name="connsiteY3" fmla="*/ 180020 h 180020"/>
                      <a:gd name="connsiteX4" fmla="*/ 422084 w 474707"/>
                      <a:gd name="connsiteY4" fmla="*/ 180020 h 180020"/>
                      <a:gd name="connsiteX5" fmla="*/ 30956 w 474707"/>
                      <a:gd name="connsiteY5" fmla="*/ 180020 h 180020"/>
                      <a:gd name="connsiteX6" fmla="*/ 0 w 474707"/>
                      <a:gd name="connsiteY6" fmla="*/ 149064 h 180020"/>
                      <a:gd name="connsiteX7" fmla="*/ 0 w 474707"/>
                      <a:gd name="connsiteY7" fmla="*/ 90010 h 180020"/>
                      <a:gd name="connsiteX8" fmla="*/ 90010 w 474707"/>
                      <a:gd name="connsiteY8" fmla="*/ 0 h 1800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474707" h="180020">
                        <a:moveTo>
                          <a:pt x="90010" y="0"/>
                        </a:moveTo>
                        <a:lnTo>
                          <a:pt x="474707" y="0"/>
                        </a:lnTo>
                        <a:lnTo>
                          <a:pt x="474707" y="149064"/>
                        </a:lnTo>
                        <a:cubicBezTo>
                          <a:pt x="474707" y="166161"/>
                          <a:pt x="460848" y="180020"/>
                          <a:pt x="443751" y="180020"/>
                        </a:cubicBezTo>
                        <a:lnTo>
                          <a:pt x="422084" y="180020"/>
                        </a:lnTo>
                        <a:lnTo>
                          <a:pt x="30956" y="180020"/>
                        </a:lnTo>
                        <a:cubicBezTo>
                          <a:pt x="13859" y="180020"/>
                          <a:pt x="0" y="166161"/>
                          <a:pt x="0" y="149064"/>
                        </a:cubicBezTo>
                        <a:lnTo>
                          <a:pt x="0" y="90010"/>
                        </a:lnTo>
                        <a:cubicBezTo>
                          <a:pt x="0" y="40299"/>
                          <a:pt x="40299" y="0"/>
                          <a:pt x="90010" y="0"/>
                        </a:cubicBezTo>
                        <a:close/>
                      </a:path>
                    </a:pathLst>
                  </a:custGeom>
                  <a:solidFill>
                    <a:srgbClr val="CC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673" name="四角形: 角を丸くする 672">
                    <a:extLst>
                      <a:ext uri="{FF2B5EF4-FFF2-40B4-BE49-F238E27FC236}">
                        <a16:creationId xmlns:a16="http://schemas.microsoft.com/office/drawing/2014/main" id="{72E571E3-FDB2-45B4-B73D-399C3026B43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1337557" y="5518006"/>
                    <a:ext cx="180208" cy="313408"/>
                  </a:xfrm>
                  <a:prstGeom prst="roundRect">
                    <a:avLst>
                      <a:gd name="adj" fmla="val 0"/>
                    </a:avLst>
                  </a:prstGeom>
                  <a:solidFill>
                    <a:schemeClr val="bg1">
                      <a:lumMod val="9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</p:grpSp>
            <p:sp>
              <p:nvSpPr>
                <p:cNvPr id="645" name="フリーフォーム: 図形 644">
                  <a:extLst>
                    <a:ext uri="{FF2B5EF4-FFF2-40B4-BE49-F238E27FC236}">
                      <a16:creationId xmlns:a16="http://schemas.microsoft.com/office/drawing/2014/main" id="{B13830F0-6CF1-4A7D-ACCB-8E8DFBA34B49}"/>
                    </a:ext>
                  </a:extLst>
                </p:cNvPr>
                <p:cNvSpPr/>
                <p:nvPr/>
              </p:nvSpPr>
              <p:spPr bwMode="auto">
                <a:xfrm rot="10800000">
                  <a:off x="-1780221" y="3953662"/>
                  <a:ext cx="262637" cy="274233"/>
                </a:xfrm>
                <a:custGeom>
                  <a:avLst/>
                  <a:gdLst>
                    <a:gd name="connsiteX0" fmla="*/ 171002 w 262637"/>
                    <a:gd name="connsiteY0" fmla="*/ 356389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0533 w 262637"/>
                    <a:gd name="connsiteY0" fmla="*/ 362578 h 362578"/>
                    <a:gd name="connsiteX1" fmla="*/ 0 w 262637"/>
                    <a:gd name="connsiteY1" fmla="*/ 356389 h 362578"/>
                    <a:gd name="connsiteX2" fmla="*/ 262637 w 262637"/>
                    <a:gd name="connsiteY2" fmla="*/ 0 h 362578"/>
                    <a:gd name="connsiteX3" fmla="*/ 230533 w 262637"/>
                    <a:gd name="connsiteY3" fmla="*/ 362578 h 362578"/>
                    <a:gd name="connsiteX0" fmla="*/ 232914 w 262637"/>
                    <a:gd name="connsiteY0" fmla="*/ 353294 h 356389"/>
                    <a:gd name="connsiteX1" fmla="*/ 0 w 262637"/>
                    <a:gd name="connsiteY1" fmla="*/ 356389 h 356389"/>
                    <a:gd name="connsiteX2" fmla="*/ 262637 w 262637"/>
                    <a:gd name="connsiteY2" fmla="*/ 0 h 356389"/>
                    <a:gd name="connsiteX3" fmla="*/ 232914 w 262637"/>
                    <a:gd name="connsiteY3" fmla="*/ 353294 h 356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62637" h="356389">
                      <a:moveTo>
                        <a:pt x="232914" y="353294"/>
                      </a:moveTo>
                      <a:lnTo>
                        <a:pt x="0" y="356389"/>
                      </a:lnTo>
                      <a:lnTo>
                        <a:pt x="262637" y="0"/>
                      </a:lnTo>
                      <a:lnTo>
                        <a:pt x="232914" y="35329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646" name="フリーフォーム: 図形 645">
                  <a:extLst>
                    <a:ext uri="{FF2B5EF4-FFF2-40B4-BE49-F238E27FC236}">
                      <a16:creationId xmlns:a16="http://schemas.microsoft.com/office/drawing/2014/main" id="{14746063-7972-45BC-99F0-7D735EB6954E}"/>
                    </a:ext>
                  </a:extLst>
                </p:cNvPr>
                <p:cNvSpPr/>
                <p:nvPr/>
              </p:nvSpPr>
              <p:spPr bwMode="auto">
                <a:xfrm>
                  <a:off x="-1539447" y="3484103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7" name="楕円 13">
                  <a:extLst>
                    <a:ext uri="{FF2B5EF4-FFF2-40B4-BE49-F238E27FC236}">
                      <a16:creationId xmlns:a16="http://schemas.microsoft.com/office/drawing/2014/main" id="{4F4E0C5C-738E-4589-9F67-4874726167A5}"/>
                    </a:ext>
                  </a:extLst>
                </p:cNvPr>
                <p:cNvSpPr/>
                <p:nvPr/>
              </p:nvSpPr>
              <p:spPr bwMode="auto">
                <a:xfrm>
                  <a:off x="-2532906" y="2718385"/>
                  <a:ext cx="306029" cy="357185"/>
                </a:xfrm>
                <a:custGeom>
                  <a:avLst/>
                  <a:gdLst>
                    <a:gd name="connsiteX0" fmla="*/ 0 w 305072"/>
                    <a:gd name="connsiteY0" fmla="*/ 90010 h 180020"/>
                    <a:gd name="connsiteX1" fmla="*/ 152536 w 305072"/>
                    <a:gd name="connsiteY1" fmla="*/ 0 h 180020"/>
                    <a:gd name="connsiteX2" fmla="*/ 305072 w 305072"/>
                    <a:gd name="connsiteY2" fmla="*/ 90010 h 180020"/>
                    <a:gd name="connsiteX3" fmla="*/ 152536 w 305072"/>
                    <a:gd name="connsiteY3" fmla="*/ 180020 h 180020"/>
                    <a:gd name="connsiteX4" fmla="*/ 0 w 305072"/>
                    <a:gd name="connsiteY4" fmla="*/ 90010 h 180020"/>
                    <a:gd name="connsiteX0" fmla="*/ 957 w 306029"/>
                    <a:gd name="connsiteY0" fmla="*/ 166210 h 256220"/>
                    <a:gd name="connsiteX1" fmla="*/ 216993 w 306029"/>
                    <a:gd name="connsiteY1" fmla="*/ 0 h 256220"/>
                    <a:gd name="connsiteX2" fmla="*/ 306029 w 306029"/>
                    <a:gd name="connsiteY2" fmla="*/ 166210 h 256220"/>
                    <a:gd name="connsiteX3" fmla="*/ 153493 w 306029"/>
                    <a:gd name="connsiteY3" fmla="*/ 256220 h 256220"/>
                    <a:gd name="connsiteX4" fmla="*/ 957 w 306029"/>
                    <a:gd name="connsiteY4" fmla="*/ 166210 h 25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06029" h="256220">
                      <a:moveTo>
                        <a:pt x="957" y="166210"/>
                      </a:moveTo>
                      <a:cubicBezTo>
                        <a:pt x="11540" y="123507"/>
                        <a:pt x="132750" y="0"/>
                        <a:pt x="216993" y="0"/>
                      </a:cubicBezTo>
                      <a:cubicBezTo>
                        <a:pt x="301236" y="0"/>
                        <a:pt x="306029" y="116499"/>
                        <a:pt x="306029" y="166210"/>
                      </a:cubicBezTo>
                      <a:cubicBezTo>
                        <a:pt x="306029" y="215921"/>
                        <a:pt x="237736" y="256220"/>
                        <a:pt x="153493" y="256220"/>
                      </a:cubicBezTo>
                      <a:cubicBezTo>
                        <a:pt x="69250" y="256220"/>
                        <a:pt x="-9626" y="208913"/>
                        <a:pt x="957" y="166210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8" name="フリーフォーム: 図形 647">
                  <a:extLst>
                    <a:ext uri="{FF2B5EF4-FFF2-40B4-BE49-F238E27FC236}">
                      <a16:creationId xmlns:a16="http://schemas.microsoft.com/office/drawing/2014/main" id="{10F20FE0-516E-4EA3-9A7D-36C799DCCDAB}"/>
                    </a:ext>
                  </a:extLst>
                </p:cNvPr>
                <p:cNvSpPr/>
                <p:nvPr/>
              </p:nvSpPr>
              <p:spPr bwMode="auto">
                <a:xfrm>
                  <a:off x="-2462893" y="1217135"/>
                  <a:ext cx="2379535" cy="2158522"/>
                </a:xfrm>
                <a:custGeom>
                  <a:avLst/>
                  <a:gdLst>
                    <a:gd name="connsiteX0" fmla="*/ 1065136 w 2379535"/>
                    <a:gd name="connsiteY0" fmla="*/ 0 h 2158522"/>
                    <a:gd name="connsiteX1" fmla="*/ 1279798 w 2379535"/>
                    <a:gd name="connsiteY1" fmla="*/ 21640 h 2158522"/>
                    <a:gd name="connsiteX2" fmla="*/ 1306966 w 2379535"/>
                    <a:gd name="connsiteY2" fmla="*/ 28625 h 2158522"/>
                    <a:gd name="connsiteX3" fmla="*/ 1314399 w 2379535"/>
                    <a:gd name="connsiteY3" fmla="*/ 28250 h 2158522"/>
                    <a:gd name="connsiteX4" fmla="*/ 2379535 w 2379535"/>
                    <a:gd name="connsiteY4" fmla="*/ 1093386 h 2158522"/>
                    <a:gd name="connsiteX5" fmla="*/ 1314399 w 2379535"/>
                    <a:gd name="connsiteY5" fmla="*/ 2158522 h 2158522"/>
                    <a:gd name="connsiteX6" fmla="*/ 1099737 w 2379535"/>
                    <a:gd name="connsiteY6" fmla="*/ 2136882 h 2158522"/>
                    <a:gd name="connsiteX7" fmla="*/ 1072569 w 2379535"/>
                    <a:gd name="connsiteY7" fmla="*/ 2129897 h 2158522"/>
                    <a:gd name="connsiteX8" fmla="*/ 1065136 w 2379535"/>
                    <a:gd name="connsiteY8" fmla="*/ 2130272 h 2158522"/>
                    <a:gd name="connsiteX9" fmla="*/ 0 w 2379535"/>
                    <a:gd name="connsiteY9" fmla="*/ 1065136 h 2158522"/>
                    <a:gd name="connsiteX10" fmla="*/ 1065136 w 2379535"/>
                    <a:gd name="connsiteY10" fmla="*/ 0 h 2158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379535" h="2158522">
                      <a:moveTo>
                        <a:pt x="1065136" y="0"/>
                      </a:moveTo>
                      <a:cubicBezTo>
                        <a:pt x="1138668" y="0"/>
                        <a:pt x="1210460" y="7451"/>
                        <a:pt x="1279798" y="21640"/>
                      </a:cubicBezTo>
                      <a:lnTo>
                        <a:pt x="1306966" y="28625"/>
                      </a:lnTo>
                      <a:lnTo>
                        <a:pt x="1314399" y="28250"/>
                      </a:lnTo>
                      <a:cubicBezTo>
                        <a:pt x="1902657" y="28250"/>
                        <a:pt x="2379535" y="505128"/>
                        <a:pt x="2379535" y="1093386"/>
                      </a:cubicBezTo>
                      <a:cubicBezTo>
                        <a:pt x="2379535" y="1681644"/>
                        <a:pt x="1902657" y="2158522"/>
                        <a:pt x="1314399" y="2158522"/>
                      </a:cubicBezTo>
                      <a:cubicBezTo>
                        <a:pt x="1240867" y="2158522"/>
                        <a:pt x="1169075" y="2151071"/>
                        <a:pt x="1099737" y="2136882"/>
                      </a:cubicBezTo>
                      <a:lnTo>
                        <a:pt x="1072569" y="2129897"/>
                      </a:lnTo>
                      <a:lnTo>
                        <a:pt x="1065136" y="2130272"/>
                      </a:lnTo>
                      <a:cubicBezTo>
                        <a:pt x="476878" y="2130272"/>
                        <a:pt x="0" y="1653394"/>
                        <a:pt x="0" y="1065136"/>
                      </a:cubicBezTo>
                      <a:cubicBezTo>
                        <a:pt x="0" y="476878"/>
                        <a:pt x="476878" y="0"/>
                        <a:pt x="1065136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9" name="楕円 648">
                  <a:extLst>
                    <a:ext uri="{FF2B5EF4-FFF2-40B4-BE49-F238E27FC236}">
                      <a16:creationId xmlns:a16="http://schemas.microsoft.com/office/drawing/2014/main" id="{1EC3CCE6-13CF-4285-ADAD-70EFD2AA755E}"/>
                    </a:ext>
                  </a:extLst>
                </p:cNvPr>
                <p:cNvSpPr/>
                <p:nvPr/>
              </p:nvSpPr>
              <p:spPr bwMode="auto">
                <a:xfrm>
                  <a:off x="-2482559" y="1423088"/>
                  <a:ext cx="2213145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0" name="台形 649">
                  <a:extLst>
                    <a:ext uri="{FF2B5EF4-FFF2-40B4-BE49-F238E27FC236}">
                      <a16:creationId xmlns:a16="http://schemas.microsoft.com/office/drawing/2014/main" id="{5B66119A-8AB2-4909-99F8-24B44688279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-1810929" y="4681817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pattFill prst="dotGrid">
                  <a:fgClr>
                    <a:schemeClr val="bg2">
                      <a:lumMod val="50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1" name="楕円 50">
                  <a:extLst>
                    <a:ext uri="{FF2B5EF4-FFF2-40B4-BE49-F238E27FC236}">
                      <a16:creationId xmlns:a16="http://schemas.microsoft.com/office/drawing/2014/main" id="{2D7530E2-5755-43AD-8A4F-E0303C648433}"/>
                    </a:ext>
                  </a:extLst>
                </p:cNvPr>
                <p:cNvSpPr/>
                <p:nvPr/>
              </p:nvSpPr>
              <p:spPr bwMode="auto">
                <a:xfrm rot="17100000">
                  <a:off x="-2088588" y="4400525"/>
                  <a:ext cx="504580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2" name="楕円 651">
                  <a:extLst>
                    <a:ext uri="{FF2B5EF4-FFF2-40B4-BE49-F238E27FC236}">
                      <a16:creationId xmlns:a16="http://schemas.microsoft.com/office/drawing/2014/main" id="{D7250986-2B18-4B6F-AED8-95557E88EAA3}"/>
                    </a:ext>
                  </a:extLst>
                </p:cNvPr>
                <p:cNvSpPr/>
                <p:nvPr/>
              </p:nvSpPr>
              <p:spPr bwMode="auto">
                <a:xfrm>
                  <a:off x="-1874971" y="4191914"/>
                  <a:ext cx="192712" cy="135015"/>
                </a:xfrm>
                <a:prstGeom prst="ellipse">
                  <a:avLst/>
                </a:prstGeom>
                <a:solidFill>
                  <a:srgbClr val="FF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3" name="月 652">
                  <a:extLst>
                    <a:ext uri="{FF2B5EF4-FFF2-40B4-BE49-F238E27FC236}">
                      <a16:creationId xmlns:a16="http://schemas.microsoft.com/office/drawing/2014/main" id="{8066878C-FD83-4540-B1B4-944C0DB3A683}"/>
                    </a:ext>
                  </a:extLst>
                </p:cNvPr>
                <p:cNvSpPr/>
                <p:nvPr/>
              </p:nvSpPr>
              <p:spPr bwMode="auto">
                <a:xfrm rot="8368140">
                  <a:off x="-1556080" y="1002989"/>
                  <a:ext cx="1156751" cy="2365904"/>
                </a:xfrm>
                <a:prstGeom prst="moon">
                  <a:avLst>
                    <a:gd name="adj" fmla="val 87500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4" name="フリーフォーム: 図形 653">
                  <a:extLst>
                    <a:ext uri="{FF2B5EF4-FFF2-40B4-BE49-F238E27FC236}">
                      <a16:creationId xmlns:a16="http://schemas.microsoft.com/office/drawing/2014/main" id="{357866F0-58BF-4E5C-ABAE-AE77DB10291E}"/>
                    </a:ext>
                  </a:extLst>
                </p:cNvPr>
                <p:cNvSpPr/>
                <p:nvPr/>
              </p:nvSpPr>
              <p:spPr bwMode="auto">
                <a:xfrm>
                  <a:off x="-1788443" y="3808586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385169"/>
                      </a:lnTo>
                      <a:lnTo>
                        <a:pt x="220944" y="2482"/>
                      </a:ln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5" name="フリーフォーム: 図形 654">
                  <a:extLst>
                    <a:ext uri="{FF2B5EF4-FFF2-40B4-BE49-F238E27FC236}">
                      <a16:creationId xmlns:a16="http://schemas.microsoft.com/office/drawing/2014/main" id="{5A762C29-7A0F-4783-A6B1-4F5CB9E6B8CB}"/>
                    </a:ext>
                  </a:extLst>
                </p:cNvPr>
                <p:cNvSpPr/>
                <p:nvPr/>
              </p:nvSpPr>
              <p:spPr bwMode="auto">
                <a:xfrm rot="10800000">
                  <a:off x="-1811913" y="3808586"/>
                  <a:ext cx="414156" cy="454819"/>
                </a:xfrm>
                <a:custGeom>
                  <a:avLst/>
                  <a:gdLst>
                    <a:gd name="connsiteX0" fmla="*/ 218330 w 414156"/>
                    <a:gd name="connsiteY0" fmla="*/ 454819 h 454819"/>
                    <a:gd name="connsiteX1" fmla="*/ 0 w 414156"/>
                    <a:gd name="connsiteY1" fmla="*/ 454819 h 454819"/>
                    <a:gd name="connsiteX2" fmla="*/ 383919 w 414156"/>
                    <a:gd name="connsiteY2" fmla="*/ 0 h 454819"/>
                    <a:gd name="connsiteX3" fmla="*/ 414156 w 414156"/>
                    <a:gd name="connsiteY3" fmla="*/ 0 h 454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14156" h="454819">
                      <a:moveTo>
                        <a:pt x="218330" y="454819"/>
                      </a:moveTo>
                      <a:lnTo>
                        <a:pt x="0" y="454819"/>
                      </a:lnTo>
                      <a:lnTo>
                        <a:pt x="383919" y="0"/>
                      </a:lnTo>
                      <a:lnTo>
                        <a:pt x="414156" y="0"/>
                      </a:lnTo>
                      <a:close/>
                    </a:path>
                  </a:pathLst>
                </a:cu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56" name="フリーフォーム: 図形 655">
                  <a:extLst>
                    <a:ext uri="{FF2B5EF4-FFF2-40B4-BE49-F238E27FC236}">
                      <a16:creationId xmlns:a16="http://schemas.microsoft.com/office/drawing/2014/main" id="{0AACAB81-319D-42C2-A1FA-8CB18C84780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1388791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7" name="フリーフォーム: 図形 656">
                  <a:extLst>
                    <a:ext uri="{FF2B5EF4-FFF2-40B4-BE49-F238E27FC236}">
                      <a16:creationId xmlns:a16="http://schemas.microsoft.com/office/drawing/2014/main" id="{4570EA32-0C5F-4496-BCE3-D2678359287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-132186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8" name="楕円 657">
                  <a:extLst>
                    <a:ext uri="{FF2B5EF4-FFF2-40B4-BE49-F238E27FC236}">
                      <a16:creationId xmlns:a16="http://schemas.microsoft.com/office/drawing/2014/main" id="{145648C0-3B0A-4305-857C-2DE458D35ABF}"/>
                    </a:ext>
                  </a:extLst>
                </p:cNvPr>
                <p:cNvSpPr/>
                <p:nvPr/>
              </p:nvSpPr>
              <p:spPr bwMode="auto">
                <a:xfrm>
                  <a:off x="-2317256" y="2348880"/>
                  <a:ext cx="442286" cy="71823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9" name="フリーフォーム: 図形 658">
                  <a:extLst>
                    <a:ext uri="{FF2B5EF4-FFF2-40B4-BE49-F238E27FC236}">
                      <a16:creationId xmlns:a16="http://schemas.microsoft.com/office/drawing/2014/main" id="{17CE5534-FD61-4902-A79B-002CE2344C1C}"/>
                    </a:ext>
                  </a:extLst>
                </p:cNvPr>
                <p:cNvSpPr/>
                <p:nvPr/>
              </p:nvSpPr>
              <p:spPr bwMode="auto">
                <a:xfrm flipH="1">
                  <a:off x="-1975610" y="1430605"/>
                  <a:ext cx="1094231" cy="1298724"/>
                </a:xfrm>
                <a:custGeom>
                  <a:avLst/>
                  <a:gdLst>
                    <a:gd name="connsiteX0" fmla="*/ 1094231 w 1094231"/>
                    <a:gd name="connsiteY0" fmla="*/ 0 h 1298724"/>
                    <a:gd name="connsiteX1" fmla="*/ 923364 w 1094231"/>
                    <a:gd name="connsiteY1" fmla="*/ 113034 h 1298724"/>
                    <a:gd name="connsiteX2" fmla="*/ 916723 w 1094231"/>
                    <a:gd name="connsiteY2" fmla="*/ 125888 h 1298724"/>
                    <a:gd name="connsiteX3" fmla="*/ 923715 w 1094231"/>
                    <a:gd name="connsiteY3" fmla="*/ 92176 h 1298724"/>
                    <a:gd name="connsiteX4" fmla="*/ 752847 w 1094231"/>
                    <a:gd name="connsiteY4" fmla="*/ 205210 h 1298724"/>
                    <a:gd name="connsiteX5" fmla="*/ 746204 w 1094231"/>
                    <a:gd name="connsiteY5" fmla="*/ 218071 h 1298724"/>
                    <a:gd name="connsiteX6" fmla="*/ 753197 w 1094231"/>
                    <a:gd name="connsiteY6" fmla="*/ 184352 h 1298724"/>
                    <a:gd name="connsiteX7" fmla="*/ 582329 w 1094231"/>
                    <a:gd name="connsiteY7" fmla="*/ 297386 h 1298724"/>
                    <a:gd name="connsiteX8" fmla="*/ 575686 w 1094231"/>
                    <a:gd name="connsiteY8" fmla="*/ 310247 h 1298724"/>
                    <a:gd name="connsiteX9" fmla="*/ 582679 w 1094231"/>
                    <a:gd name="connsiteY9" fmla="*/ 276528 h 1298724"/>
                    <a:gd name="connsiteX10" fmla="*/ 411811 w 1094231"/>
                    <a:gd name="connsiteY10" fmla="*/ 389562 h 1298724"/>
                    <a:gd name="connsiteX11" fmla="*/ 405168 w 1094231"/>
                    <a:gd name="connsiteY11" fmla="*/ 402423 h 1298724"/>
                    <a:gd name="connsiteX12" fmla="*/ 412161 w 1094231"/>
                    <a:gd name="connsiteY12" fmla="*/ 368705 h 1298724"/>
                    <a:gd name="connsiteX13" fmla="*/ 241293 w 1094231"/>
                    <a:gd name="connsiteY13" fmla="*/ 481739 h 1298724"/>
                    <a:gd name="connsiteX14" fmla="*/ 234649 w 1094231"/>
                    <a:gd name="connsiteY14" fmla="*/ 494600 h 1298724"/>
                    <a:gd name="connsiteX15" fmla="*/ 241643 w 1094231"/>
                    <a:gd name="connsiteY15" fmla="*/ 460880 h 1298724"/>
                    <a:gd name="connsiteX16" fmla="*/ 0 w 1094231"/>
                    <a:gd name="connsiteY16" fmla="*/ 846803 h 1298724"/>
                    <a:gd name="connsiteX17" fmla="*/ 241643 w 1094231"/>
                    <a:gd name="connsiteY17" fmla="*/ 1232725 h 1298724"/>
                    <a:gd name="connsiteX18" fmla="*/ 241643 w 1094231"/>
                    <a:gd name="connsiteY18" fmla="*/ 1232724 h 1298724"/>
                    <a:gd name="connsiteX19" fmla="*/ 222996 w 1094231"/>
                    <a:gd name="connsiteY19" fmla="*/ 1142819 h 1298724"/>
                    <a:gd name="connsiteX20" fmla="*/ 254519 w 1094231"/>
                    <a:gd name="connsiteY20" fmla="*/ 1180089 h 1298724"/>
                    <a:gd name="connsiteX21" fmla="*/ 548119 w 1094231"/>
                    <a:gd name="connsiteY21" fmla="*/ 1298724 h 1298724"/>
                    <a:gd name="connsiteX22" fmla="*/ 423115 w 1094231"/>
                    <a:gd name="connsiteY22" fmla="*/ 999835 h 1298724"/>
                    <a:gd name="connsiteX23" fmla="*/ 418860 w 1094231"/>
                    <a:gd name="connsiteY23" fmla="*/ 945640 h 1298724"/>
                    <a:gd name="connsiteX24" fmla="*/ 420204 w 1094231"/>
                    <a:gd name="connsiteY24" fmla="*/ 948118 h 1298724"/>
                    <a:gd name="connsiteX25" fmla="*/ 582679 w 1094231"/>
                    <a:gd name="connsiteY25" fmla="*/ 1048374 h 1298724"/>
                    <a:gd name="connsiteX26" fmla="*/ 582679 w 1094231"/>
                    <a:gd name="connsiteY26" fmla="*/ 1048373 h 1298724"/>
                    <a:gd name="connsiteX27" fmla="*/ 543364 w 1094231"/>
                    <a:gd name="connsiteY27" fmla="*/ 858817 h 1298724"/>
                    <a:gd name="connsiteX28" fmla="*/ 535010 w 1094231"/>
                    <a:gd name="connsiteY28" fmla="*/ 733636 h 1298724"/>
                    <a:gd name="connsiteX29" fmla="*/ 552823 w 1094231"/>
                    <a:gd name="connsiteY29" fmla="*/ 786048 h 1298724"/>
                    <a:gd name="connsiteX30" fmla="*/ 753197 w 1094231"/>
                    <a:gd name="connsiteY30" fmla="*/ 956197 h 1298724"/>
                    <a:gd name="connsiteX31" fmla="*/ 753197 w 1094231"/>
                    <a:gd name="connsiteY31" fmla="*/ 956197 h 1298724"/>
                    <a:gd name="connsiteX32" fmla="*/ 713882 w 1094231"/>
                    <a:gd name="connsiteY32" fmla="*/ 766641 h 1298724"/>
                    <a:gd name="connsiteX33" fmla="*/ 705528 w 1094231"/>
                    <a:gd name="connsiteY33" fmla="*/ 641459 h 1298724"/>
                    <a:gd name="connsiteX34" fmla="*/ 723341 w 1094231"/>
                    <a:gd name="connsiteY34" fmla="*/ 693872 h 1298724"/>
                    <a:gd name="connsiteX35" fmla="*/ 923715 w 1094231"/>
                    <a:gd name="connsiteY35" fmla="*/ 864021 h 1298724"/>
                    <a:gd name="connsiteX36" fmla="*/ 923715 w 1094231"/>
                    <a:gd name="connsiteY36" fmla="*/ 864020 h 1298724"/>
                    <a:gd name="connsiteX37" fmla="*/ 884400 w 1094231"/>
                    <a:gd name="connsiteY37" fmla="*/ 674465 h 1298724"/>
                    <a:gd name="connsiteX38" fmla="*/ 876047 w 1094231"/>
                    <a:gd name="connsiteY38" fmla="*/ 549290 h 1298724"/>
                    <a:gd name="connsiteX39" fmla="*/ 893857 w 1094231"/>
                    <a:gd name="connsiteY39" fmla="*/ 601696 h 1298724"/>
                    <a:gd name="connsiteX40" fmla="*/ 1094231 w 1094231"/>
                    <a:gd name="connsiteY40" fmla="*/ 771845 h 1298724"/>
                    <a:gd name="connsiteX41" fmla="*/ 1094231 w 1094231"/>
                    <a:gd name="connsiteY41" fmla="*/ 771844 h 1298724"/>
                    <a:gd name="connsiteX42" fmla="*/ 1094231 w 1094231"/>
                    <a:gd name="connsiteY42" fmla="*/ 0 h 12987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</a:cxnLst>
                  <a:rect l="l" t="t" r="r" b="b"/>
                  <a:pathLst>
                    <a:path w="1094231" h="1298724">
                      <a:moveTo>
                        <a:pt x="1094231" y="0"/>
                      </a:moveTo>
                      <a:cubicBezTo>
                        <a:pt x="1027503" y="0"/>
                        <a:pt x="967093" y="43196"/>
                        <a:pt x="923364" y="113034"/>
                      </a:cubicBezTo>
                      <a:lnTo>
                        <a:pt x="916723" y="125888"/>
                      </a:lnTo>
                      <a:lnTo>
                        <a:pt x="923715" y="92176"/>
                      </a:lnTo>
                      <a:cubicBezTo>
                        <a:pt x="856987" y="92176"/>
                        <a:pt x="796576" y="135372"/>
                        <a:pt x="752847" y="205210"/>
                      </a:cubicBezTo>
                      <a:lnTo>
                        <a:pt x="746204" y="218071"/>
                      </a:lnTo>
                      <a:lnTo>
                        <a:pt x="753197" y="184352"/>
                      </a:lnTo>
                      <a:cubicBezTo>
                        <a:pt x="686469" y="184352"/>
                        <a:pt x="626058" y="227548"/>
                        <a:pt x="582329" y="297386"/>
                      </a:cubicBezTo>
                      <a:lnTo>
                        <a:pt x="575686" y="310247"/>
                      </a:lnTo>
                      <a:lnTo>
                        <a:pt x="582679" y="276528"/>
                      </a:lnTo>
                      <a:cubicBezTo>
                        <a:pt x="515951" y="276528"/>
                        <a:pt x="455540" y="319724"/>
                        <a:pt x="411811" y="389562"/>
                      </a:cubicBezTo>
                      <a:lnTo>
                        <a:pt x="405168" y="402423"/>
                      </a:lnTo>
                      <a:lnTo>
                        <a:pt x="412161" y="368705"/>
                      </a:lnTo>
                      <a:cubicBezTo>
                        <a:pt x="345433" y="368705"/>
                        <a:pt x="285022" y="411901"/>
                        <a:pt x="241293" y="481739"/>
                      </a:cubicBezTo>
                      <a:lnTo>
                        <a:pt x="234649" y="494600"/>
                      </a:lnTo>
                      <a:lnTo>
                        <a:pt x="241643" y="460880"/>
                      </a:lnTo>
                      <a:cubicBezTo>
                        <a:pt x="108187" y="460880"/>
                        <a:pt x="0" y="633664"/>
                        <a:pt x="0" y="846803"/>
                      </a:cubicBezTo>
                      <a:cubicBezTo>
                        <a:pt x="0" y="1059942"/>
                        <a:pt x="108187" y="1232725"/>
                        <a:pt x="241643" y="1232725"/>
                      </a:cubicBezTo>
                      <a:lnTo>
                        <a:pt x="241643" y="1232724"/>
                      </a:lnTo>
                      <a:lnTo>
                        <a:pt x="222996" y="1142819"/>
                      </a:lnTo>
                      <a:lnTo>
                        <a:pt x="254519" y="1180089"/>
                      </a:lnTo>
                      <a:cubicBezTo>
                        <a:pt x="329658" y="1253388"/>
                        <a:pt x="433461" y="1298724"/>
                        <a:pt x="548119" y="1298724"/>
                      </a:cubicBezTo>
                      <a:cubicBezTo>
                        <a:pt x="481450" y="1207906"/>
                        <a:pt x="439782" y="1105339"/>
                        <a:pt x="423115" y="999835"/>
                      </a:cubicBezTo>
                      <a:lnTo>
                        <a:pt x="418860" y="945640"/>
                      </a:lnTo>
                      <a:lnTo>
                        <a:pt x="420204" y="948118"/>
                      </a:lnTo>
                      <a:cubicBezTo>
                        <a:pt x="463117" y="1010409"/>
                        <a:pt x="520122" y="1048374"/>
                        <a:pt x="582679" y="1048374"/>
                      </a:cubicBezTo>
                      <a:lnTo>
                        <a:pt x="582679" y="1048373"/>
                      </a:lnTo>
                      <a:cubicBezTo>
                        <a:pt x="565206" y="987079"/>
                        <a:pt x="552101" y="923516"/>
                        <a:pt x="543364" y="858817"/>
                      </a:cubicBezTo>
                      <a:lnTo>
                        <a:pt x="535010" y="733636"/>
                      </a:lnTo>
                      <a:lnTo>
                        <a:pt x="552823" y="786048"/>
                      </a:lnTo>
                      <a:cubicBezTo>
                        <a:pt x="596248" y="888704"/>
                        <a:pt x="669787" y="956197"/>
                        <a:pt x="753197" y="956197"/>
                      </a:cubicBezTo>
                      <a:lnTo>
                        <a:pt x="753197" y="956197"/>
                      </a:lnTo>
                      <a:cubicBezTo>
                        <a:pt x="735724" y="894903"/>
                        <a:pt x="722619" y="831340"/>
                        <a:pt x="713882" y="766641"/>
                      </a:cubicBezTo>
                      <a:lnTo>
                        <a:pt x="705528" y="641459"/>
                      </a:lnTo>
                      <a:lnTo>
                        <a:pt x="723341" y="693872"/>
                      </a:lnTo>
                      <a:cubicBezTo>
                        <a:pt x="766766" y="796528"/>
                        <a:pt x="840305" y="864021"/>
                        <a:pt x="923715" y="864021"/>
                      </a:cubicBezTo>
                      <a:lnTo>
                        <a:pt x="923715" y="864020"/>
                      </a:lnTo>
                      <a:cubicBezTo>
                        <a:pt x="906242" y="802727"/>
                        <a:pt x="893137" y="739164"/>
                        <a:pt x="884400" y="674465"/>
                      </a:cubicBezTo>
                      <a:lnTo>
                        <a:pt x="876047" y="549290"/>
                      </a:lnTo>
                      <a:lnTo>
                        <a:pt x="893857" y="601696"/>
                      </a:lnTo>
                      <a:cubicBezTo>
                        <a:pt x="937282" y="704352"/>
                        <a:pt x="1010821" y="771845"/>
                        <a:pt x="1094231" y="771845"/>
                      </a:cubicBezTo>
                      <a:lnTo>
                        <a:pt x="1094231" y="771844"/>
                      </a:lnTo>
                      <a:cubicBezTo>
                        <a:pt x="1024338" y="526671"/>
                        <a:pt x="1024338" y="245174"/>
                        <a:pt x="1094231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660" name="グループ化 659">
                  <a:extLst>
                    <a:ext uri="{FF2B5EF4-FFF2-40B4-BE49-F238E27FC236}">
                      <a16:creationId xmlns:a16="http://schemas.microsoft.com/office/drawing/2014/main" id="{B05EF4F2-FE8D-4ADC-B08D-FAB3748DE47E}"/>
                    </a:ext>
                  </a:extLst>
                </p:cNvPr>
                <p:cNvGrpSpPr/>
                <p:nvPr/>
              </p:nvGrpSpPr>
              <p:grpSpPr>
                <a:xfrm rot="20700000">
                  <a:off x="-1916251" y="3818116"/>
                  <a:ext cx="1625486" cy="1644627"/>
                  <a:chOff x="4950439" y="5756406"/>
                  <a:chExt cx="1625486" cy="1644627"/>
                </a:xfrm>
              </p:grpSpPr>
              <p:sp>
                <p:nvSpPr>
                  <p:cNvPr id="666" name="四角形: 角を丸くする 665">
                    <a:extLst>
                      <a:ext uri="{FF2B5EF4-FFF2-40B4-BE49-F238E27FC236}">
                        <a16:creationId xmlns:a16="http://schemas.microsoft.com/office/drawing/2014/main" id="{087BD39B-D8E5-41F0-B1F1-571278AEF8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950439" y="6489601"/>
                    <a:ext cx="1625486" cy="901967"/>
                  </a:xfrm>
                  <a:prstGeom prst="roundRect">
                    <a:avLst>
                      <a:gd name="adj" fmla="val 15963"/>
                    </a:avLst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7" name="フリーフォーム: 図形 666">
                    <a:extLst>
                      <a:ext uri="{FF2B5EF4-FFF2-40B4-BE49-F238E27FC236}">
                        <a16:creationId xmlns:a16="http://schemas.microsoft.com/office/drawing/2014/main" id="{68150155-9888-49B4-A5BB-2104DA47E4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02707" y="5756406"/>
                    <a:ext cx="910768" cy="742660"/>
                  </a:xfrm>
                  <a:custGeom>
                    <a:avLst/>
                    <a:gdLst>
                      <a:gd name="connsiteX0" fmla="*/ 455384 w 910768"/>
                      <a:gd name="connsiteY0" fmla="*/ 0 h 979900"/>
                      <a:gd name="connsiteX1" fmla="*/ 910768 w 910768"/>
                      <a:gd name="connsiteY1" fmla="*/ 967787 h 979900"/>
                      <a:gd name="connsiteX2" fmla="*/ 910194 w 910768"/>
                      <a:gd name="connsiteY2" fmla="*/ 979900 h 979900"/>
                      <a:gd name="connsiteX3" fmla="*/ 784404 w 910768"/>
                      <a:gd name="connsiteY3" fmla="*/ 979900 h 979900"/>
                      <a:gd name="connsiteX4" fmla="*/ 786260 w 910768"/>
                      <a:gd name="connsiteY4" fmla="*/ 932889 h 979900"/>
                      <a:gd name="connsiteX5" fmla="*/ 455384 w 910768"/>
                      <a:gd name="connsiteY5" fmla="*/ 87851 h 979900"/>
                      <a:gd name="connsiteX6" fmla="*/ 124509 w 910768"/>
                      <a:gd name="connsiteY6" fmla="*/ 932889 h 979900"/>
                      <a:gd name="connsiteX7" fmla="*/ 126364 w 910768"/>
                      <a:gd name="connsiteY7" fmla="*/ 979900 h 979900"/>
                      <a:gd name="connsiteX8" fmla="*/ 575 w 910768"/>
                      <a:gd name="connsiteY8" fmla="*/ 979900 h 979900"/>
                      <a:gd name="connsiteX9" fmla="*/ 0 w 910768"/>
                      <a:gd name="connsiteY9" fmla="*/ 967787 h 979900"/>
                      <a:gd name="connsiteX10" fmla="*/ 455384 w 910768"/>
                      <a:gd name="connsiteY10" fmla="*/ 0 h 9799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910768" h="979900">
                        <a:moveTo>
                          <a:pt x="455384" y="0"/>
                        </a:moveTo>
                        <a:cubicBezTo>
                          <a:pt x="706886" y="0"/>
                          <a:pt x="910768" y="433293"/>
                          <a:pt x="910768" y="967787"/>
                        </a:cubicBezTo>
                        <a:lnTo>
                          <a:pt x="910194" y="979900"/>
                        </a:lnTo>
                        <a:lnTo>
                          <a:pt x="784404" y="979900"/>
                        </a:lnTo>
                        <a:lnTo>
                          <a:pt x="786260" y="932889"/>
                        </a:lnTo>
                        <a:cubicBezTo>
                          <a:pt x="786260" y="466187"/>
                          <a:pt x="638121" y="87851"/>
                          <a:pt x="455384" y="87851"/>
                        </a:cubicBezTo>
                        <a:cubicBezTo>
                          <a:pt x="272647" y="87851"/>
                          <a:pt x="124509" y="466187"/>
                          <a:pt x="124509" y="932889"/>
                        </a:cubicBezTo>
                        <a:lnTo>
                          <a:pt x="126364" y="979900"/>
                        </a:lnTo>
                        <a:lnTo>
                          <a:pt x="575" y="979900"/>
                        </a:lnTo>
                        <a:lnTo>
                          <a:pt x="0" y="967787"/>
                        </a:lnTo>
                        <a:cubicBezTo>
                          <a:pt x="0" y="433293"/>
                          <a:pt x="203883" y="0"/>
                          <a:pt x="455384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8" name="正方形/長方形 667">
                    <a:extLst>
                      <a:ext uri="{FF2B5EF4-FFF2-40B4-BE49-F238E27FC236}">
                        <a16:creationId xmlns:a16="http://schemas.microsoft.com/office/drawing/2014/main" id="{EFDDE6CD-C773-4C36-8FB6-EA75A50C2BC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370605" y="6956920"/>
                    <a:ext cx="780004" cy="444113"/>
                  </a:xfrm>
                  <a:prstGeom prst="rect">
                    <a:avLst/>
                  </a:prstGeom>
                  <a:solidFill>
                    <a:srgbClr val="00206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69" name="正方形/長方形 668">
                    <a:extLst>
                      <a:ext uri="{FF2B5EF4-FFF2-40B4-BE49-F238E27FC236}">
                        <a16:creationId xmlns:a16="http://schemas.microsoft.com/office/drawing/2014/main" id="{99AC9B41-E766-4697-8EE0-7B7697E81AC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5288658" y="6489602"/>
                    <a:ext cx="149400" cy="90196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670" name="正方形/長方形 669">
                    <a:extLst>
                      <a:ext uri="{FF2B5EF4-FFF2-40B4-BE49-F238E27FC236}">
                        <a16:creationId xmlns:a16="http://schemas.microsoft.com/office/drawing/2014/main" id="{3FD6AE5F-1C0E-4E61-BF02-8FC39DE566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78125" y="6489602"/>
                    <a:ext cx="149400" cy="901966"/>
                  </a:xfrm>
                  <a:prstGeom prst="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661" name="グループ化 660">
                  <a:extLst>
                    <a:ext uri="{FF2B5EF4-FFF2-40B4-BE49-F238E27FC236}">
                      <a16:creationId xmlns:a16="http://schemas.microsoft.com/office/drawing/2014/main" id="{3EBF7BB2-181F-4D4C-BF01-8E92ACF3CDF4}"/>
                    </a:ext>
                  </a:extLst>
                </p:cNvPr>
                <p:cNvGrpSpPr/>
                <p:nvPr/>
              </p:nvGrpSpPr>
              <p:grpSpPr>
                <a:xfrm rot="678966" flipH="1">
                  <a:off x="-1450151" y="3988674"/>
                  <a:ext cx="900610" cy="1476627"/>
                  <a:chOff x="1512472" y="3878332"/>
                  <a:chExt cx="900610" cy="1476627"/>
                </a:xfrm>
              </p:grpSpPr>
              <p:sp>
                <p:nvSpPr>
                  <p:cNvPr id="662" name="フリーフォーム: 図形 661">
                    <a:extLst>
                      <a:ext uri="{FF2B5EF4-FFF2-40B4-BE49-F238E27FC236}">
                        <a16:creationId xmlns:a16="http://schemas.microsoft.com/office/drawing/2014/main" id="{FCD254D8-43B7-4F43-AF76-782B92E65461}"/>
                      </a:ext>
                    </a:extLst>
                  </p:cNvPr>
                  <p:cNvSpPr/>
                  <p:nvPr/>
                </p:nvSpPr>
                <p:spPr bwMode="auto">
                  <a:xfrm rot="1800000" flipH="1">
                    <a:off x="1512472" y="4439931"/>
                    <a:ext cx="680964" cy="915028"/>
                  </a:xfrm>
                  <a:custGeom>
                    <a:avLst/>
                    <a:gdLst>
                      <a:gd name="connsiteX0" fmla="*/ 453735 w 796472"/>
                      <a:gd name="connsiteY0" fmla="*/ 8788 h 1070237"/>
                      <a:gd name="connsiteX1" fmla="*/ 432519 w 796472"/>
                      <a:gd name="connsiteY1" fmla="*/ 0 h 1070237"/>
                      <a:gd name="connsiteX2" fmla="*/ 312507 w 796472"/>
                      <a:gd name="connsiteY2" fmla="*/ 0 h 1070237"/>
                      <a:gd name="connsiteX3" fmla="*/ 282503 w 796472"/>
                      <a:gd name="connsiteY3" fmla="*/ 30004 h 1070237"/>
                      <a:gd name="connsiteX4" fmla="*/ 282503 w 796472"/>
                      <a:gd name="connsiteY4" fmla="*/ 326853 h 1070237"/>
                      <a:gd name="connsiteX5" fmla="*/ 269565 w 796472"/>
                      <a:gd name="connsiteY5" fmla="*/ 332889 h 1070237"/>
                      <a:gd name="connsiteX6" fmla="*/ 191922 w 796472"/>
                      <a:gd name="connsiteY6" fmla="*/ 493816 h 1070237"/>
                      <a:gd name="connsiteX7" fmla="*/ 195136 w 796472"/>
                      <a:gd name="connsiteY7" fmla="*/ 513567 h 1070237"/>
                      <a:gd name="connsiteX8" fmla="*/ 19153 w 796472"/>
                      <a:gd name="connsiteY8" fmla="*/ 689550 h 1070237"/>
                      <a:gd name="connsiteX9" fmla="*/ 19154 w 796472"/>
                      <a:gd name="connsiteY9" fmla="*/ 782034 h 1070237"/>
                      <a:gd name="connsiteX10" fmla="*/ 111638 w 796472"/>
                      <a:gd name="connsiteY10" fmla="*/ 782035 h 1070237"/>
                      <a:gd name="connsiteX11" fmla="*/ 232820 w 796472"/>
                      <a:gd name="connsiteY11" fmla="*/ 660852 h 1070237"/>
                      <a:gd name="connsiteX12" fmla="*/ 234013 w 796472"/>
                      <a:gd name="connsiteY12" fmla="*/ 665303 h 1070237"/>
                      <a:gd name="connsiteX13" fmla="*/ 234013 w 796472"/>
                      <a:gd name="connsiteY13" fmla="*/ 967729 h 1070237"/>
                      <a:gd name="connsiteX14" fmla="*/ 290044 w 796472"/>
                      <a:gd name="connsiteY14" fmla="*/ 1023760 h 1070237"/>
                      <a:gd name="connsiteX15" fmla="*/ 346074 w 796472"/>
                      <a:gd name="connsiteY15" fmla="*/ 967729 h 1070237"/>
                      <a:gd name="connsiteX16" fmla="*/ 346074 w 796472"/>
                      <a:gd name="connsiteY16" fmla="*/ 680712 h 1070237"/>
                      <a:gd name="connsiteX17" fmla="*/ 360428 w 796472"/>
                      <a:gd name="connsiteY17" fmla="*/ 676865 h 1070237"/>
                      <a:gd name="connsiteX18" fmla="*/ 454700 w 796472"/>
                      <a:gd name="connsiteY18" fmla="*/ 1028695 h 1070237"/>
                      <a:gd name="connsiteX19" fmla="*/ 523323 w 796472"/>
                      <a:gd name="connsiteY19" fmla="*/ 1068314 h 1070237"/>
                      <a:gd name="connsiteX20" fmla="*/ 562942 w 796472"/>
                      <a:gd name="connsiteY20" fmla="*/ 999692 h 1070237"/>
                      <a:gd name="connsiteX21" fmla="*/ 468670 w 796472"/>
                      <a:gd name="connsiteY21" fmla="*/ 647862 h 1070237"/>
                      <a:gd name="connsiteX22" fmla="*/ 477276 w 796472"/>
                      <a:gd name="connsiteY22" fmla="*/ 645556 h 1070237"/>
                      <a:gd name="connsiteX23" fmla="*/ 616166 w 796472"/>
                      <a:gd name="connsiteY23" fmla="*/ 886119 h 1070237"/>
                      <a:gd name="connsiteX24" fmla="*/ 692704 w 796472"/>
                      <a:gd name="connsiteY24" fmla="*/ 906628 h 1070237"/>
                      <a:gd name="connsiteX25" fmla="*/ 713213 w 796472"/>
                      <a:gd name="connsiteY25" fmla="*/ 830089 h 1070237"/>
                      <a:gd name="connsiteX26" fmla="*/ 589336 w 796472"/>
                      <a:gd name="connsiteY26" fmla="*/ 615530 h 1070237"/>
                      <a:gd name="connsiteX27" fmla="*/ 601261 w 796472"/>
                      <a:gd name="connsiteY27" fmla="*/ 612335 h 1070237"/>
                      <a:gd name="connsiteX28" fmla="*/ 716346 w 796472"/>
                      <a:gd name="connsiteY28" fmla="*/ 727420 h 1070237"/>
                      <a:gd name="connsiteX29" fmla="*/ 782725 w 796472"/>
                      <a:gd name="connsiteY29" fmla="*/ 727420 h 1070237"/>
                      <a:gd name="connsiteX30" fmla="*/ 782725 w 796472"/>
                      <a:gd name="connsiteY30" fmla="*/ 661041 h 1070237"/>
                      <a:gd name="connsiteX31" fmla="*/ 592096 w 796472"/>
                      <a:gd name="connsiteY31" fmla="*/ 470412 h 1070237"/>
                      <a:gd name="connsiteX32" fmla="*/ 580709 w 796472"/>
                      <a:gd name="connsiteY32" fmla="*/ 427917 h 1070237"/>
                      <a:gd name="connsiteX33" fmla="*/ 495234 w 796472"/>
                      <a:gd name="connsiteY33" fmla="*/ 316524 h 1070237"/>
                      <a:gd name="connsiteX34" fmla="*/ 462523 w 796472"/>
                      <a:gd name="connsiteY34" fmla="*/ 305268 h 1070237"/>
                      <a:gd name="connsiteX35" fmla="*/ 462523 w 796472"/>
                      <a:gd name="connsiteY35" fmla="*/ 30004 h 1070237"/>
                      <a:gd name="connsiteX36" fmla="*/ 453735 w 796472"/>
                      <a:gd name="connsiteY36" fmla="*/ 8788 h 10702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</a:cxnLst>
                    <a:rect l="l" t="t" r="r" b="b"/>
                    <a:pathLst>
                      <a:path w="796472" h="1070237">
                        <a:moveTo>
                          <a:pt x="453735" y="8788"/>
                        </a:moveTo>
                        <a:cubicBezTo>
                          <a:pt x="448306" y="3358"/>
                          <a:pt x="440805" y="0"/>
                          <a:pt x="432519" y="0"/>
                        </a:cubicBezTo>
                        <a:lnTo>
                          <a:pt x="312507" y="0"/>
                        </a:lnTo>
                        <a:cubicBezTo>
                          <a:pt x="295936" y="0"/>
                          <a:pt x="282503" y="13433"/>
                          <a:pt x="282503" y="30004"/>
                        </a:cubicBezTo>
                        <a:lnTo>
                          <a:pt x="282503" y="326853"/>
                        </a:lnTo>
                        <a:lnTo>
                          <a:pt x="269565" y="332889"/>
                        </a:lnTo>
                        <a:cubicBezTo>
                          <a:pt x="218162" y="369029"/>
                          <a:pt x="188087" y="429935"/>
                          <a:pt x="191922" y="493816"/>
                        </a:cubicBezTo>
                        <a:lnTo>
                          <a:pt x="195136" y="513567"/>
                        </a:lnTo>
                        <a:lnTo>
                          <a:pt x="19153" y="689550"/>
                        </a:lnTo>
                        <a:cubicBezTo>
                          <a:pt x="-6385" y="715089"/>
                          <a:pt x="-6385" y="756495"/>
                          <a:pt x="19154" y="782034"/>
                        </a:cubicBezTo>
                        <a:cubicBezTo>
                          <a:pt x="44692" y="807573"/>
                          <a:pt x="86099" y="807573"/>
                          <a:pt x="111638" y="782035"/>
                        </a:cubicBezTo>
                        <a:lnTo>
                          <a:pt x="232820" y="660852"/>
                        </a:lnTo>
                        <a:lnTo>
                          <a:pt x="234013" y="665303"/>
                        </a:lnTo>
                        <a:lnTo>
                          <a:pt x="234013" y="967729"/>
                        </a:lnTo>
                        <a:cubicBezTo>
                          <a:pt x="234013" y="998673"/>
                          <a:pt x="259099" y="1023760"/>
                          <a:pt x="290044" y="1023760"/>
                        </a:cubicBezTo>
                        <a:cubicBezTo>
                          <a:pt x="320988" y="1023759"/>
                          <a:pt x="346074" y="998674"/>
                          <a:pt x="346074" y="967729"/>
                        </a:cubicBezTo>
                        <a:lnTo>
                          <a:pt x="346074" y="680712"/>
                        </a:lnTo>
                        <a:lnTo>
                          <a:pt x="360428" y="676865"/>
                        </a:lnTo>
                        <a:lnTo>
                          <a:pt x="454700" y="1028695"/>
                        </a:lnTo>
                        <a:cubicBezTo>
                          <a:pt x="462709" y="1058585"/>
                          <a:pt x="493433" y="1076323"/>
                          <a:pt x="523323" y="1068314"/>
                        </a:cubicBezTo>
                        <a:cubicBezTo>
                          <a:pt x="553213" y="1060306"/>
                          <a:pt x="570951" y="1029582"/>
                          <a:pt x="562942" y="999692"/>
                        </a:cubicBezTo>
                        <a:lnTo>
                          <a:pt x="468670" y="647862"/>
                        </a:lnTo>
                        <a:lnTo>
                          <a:pt x="477276" y="645556"/>
                        </a:lnTo>
                        <a:lnTo>
                          <a:pt x="616166" y="886119"/>
                        </a:lnTo>
                        <a:cubicBezTo>
                          <a:pt x="631638" y="912918"/>
                          <a:pt x="665905" y="922100"/>
                          <a:pt x="692704" y="906628"/>
                        </a:cubicBezTo>
                        <a:cubicBezTo>
                          <a:pt x="719503" y="891156"/>
                          <a:pt x="728684" y="856887"/>
                          <a:pt x="713213" y="830089"/>
                        </a:cubicBezTo>
                        <a:lnTo>
                          <a:pt x="589336" y="615530"/>
                        </a:lnTo>
                        <a:lnTo>
                          <a:pt x="601261" y="612335"/>
                        </a:lnTo>
                        <a:lnTo>
                          <a:pt x="716346" y="727420"/>
                        </a:lnTo>
                        <a:cubicBezTo>
                          <a:pt x="734676" y="745750"/>
                          <a:pt x="764395" y="745750"/>
                          <a:pt x="782725" y="727420"/>
                        </a:cubicBezTo>
                        <a:cubicBezTo>
                          <a:pt x="801055" y="709090"/>
                          <a:pt x="801055" y="679370"/>
                          <a:pt x="782725" y="661041"/>
                        </a:cubicBezTo>
                        <a:lnTo>
                          <a:pt x="592096" y="470412"/>
                        </a:lnTo>
                        <a:lnTo>
                          <a:pt x="580709" y="427917"/>
                        </a:lnTo>
                        <a:cubicBezTo>
                          <a:pt x="567598" y="378985"/>
                          <a:pt x="535894" y="339999"/>
                          <a:pt x="495234" y="316524"/>
                        </a:cubicBezTo>
                        <a:lnTo>
                          <a:pt x="462523" y="305268"/>
                        </a:lnTo>
                        <a:lnTo>
                          <a:pt x="462523" y="30004"/>
                        </a:lnTo>
                        <a:cubicBezTo>
                          <a:pt x="462523" y="21719"/>
                          <a:pt x="459165" y="14217"/>
                          <a:pt x="453735" y="8788"/>
                        </a:cubicBezTo>
                        <a:close/>
                      </a:path>
                    </a:pathLst>
                  </a:cu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grpSp>
                <p:nvGrpSpPr>
                  <p:cNvPr id="663" name="グループ化 662">
                    <a:extLst>
                      <a:ext uri="{FF2B5EF4-FFF2-40B4-BE49-F238E27FC236}">
                        <a16:creationId xmlns:a16="http://schemas.microsoft.com/office/drawing/2014/main" id="{99F31573-7E38-4C43-9D3E-58319353F243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1830798" y="3878332"/>
                    <a:ext cx="582284" cy="797139"/>
                    <a:chOff x="3235466" y="3089261"/>
                    <a:chExt cx="582284" cy="797139"/>
                  </a:xfrm>
                  <a:solidFill>
                    <a:schemeClr val="bg1"/>
                  </a:solidFill>
                </p:grpSpPr>
                <p:sp>
                  <p:nvSpPr>
                    <p:cNvPr id="664" name="台形 229">
                      <a:extLst>
                        <a:ext uri="{FF2B5EF4-FFF2-40B4-BE49-F238E27FC236}">
                          <a16:creationId xmlns:a16="http://schemas.microsoft.com/office/drawing/2014/main" id="{BF542E64-F327-403A-8E81-EA2E76125E08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3235466" y="3089261"/>
                      <a:ext cx="370433" cy="788797"/>
                    </a:xfrm>
                    <a:custGeom>
                      <a:avLst/>
                      <a:gdLst>
                        <a:gd name="connsiteX0" fmla="*/ 0 w 370433"/>
                        <a:gd name="connsiteY0" fmla="*/ 788797 h 788797"/>
                        <a:gd name="connsiteX1" fmla="*/ 140842 w 370433"/>
                        <a:gd name="connsiteY1" fmla="*/ 0 h 788797"/>
                        <a:gd name="connsiteX2" fmla="*/ 229591 w 370433"/>
                        <a:gd name="connsiteY2" fmla="*/ 0 h 788797"/>
                        <a:gd name="connsiteX3" fmla="*/ 370433 w 370433"/>
                        <a:gd name="connsiteY3" fmla="*/ 788797 h 788797"/>
                        <a:gd name="connsiteX4" fmla="*/ 0 w 370433"/>
                        <a:gd name="connsiteY4" fmla="*/ 788797 h 788797"/>
                        <a:gd name="connsiteX0" fmla="*/ 0 w 370433"/>
                        <a:gd name="connsiteY0" fmla="*/ 791696 h 791696"/>
                        <a:gd name="connsiteX1" fmla="*/ 140842 w 370433"/>
                        <a:gd name="connsiteY1" fmla="*/ 2899 h 791696"/>
                        <a:gd name="connsiteX2" fmla="*/ 174602 w 370433"/>
                        <a:gd name="connsiteY2" fmla="*/ 0 h 791696"/>
                        <a:gd name="connsiteX3" fmla="*/ 229591 w 370433"/>
                        <a:gd name="connsiteY3" fmla="*/ 2899 h 791696"/>
                        <a:gd name="connsiteX4" fmla="*/ 370433 w 370433"/>
                        <a:gd name="connsiteY4" fmla="*/ 791696 h 791696"/>
                        <a:gd name="connsiteX5" fmla="*/ 0 w 370433"/>
                        <a:gd name="connsiteY5" fmla="*/ 791696 h 791696"/>
                        <a:gd name="connsiteX0" fmla="*/ 174602 w 370433"/>
                        <a:gd name="connsiteY0" fmla="*/ 0 h 791696"/>
                        <a:gd name="connsiteX1" fmla="*/ 229591 w 370433"/>
                        <a:gd name="connsiteY1" fmla="*/ 2899 h 791696"/>
                        <a:gd name="connsiteX2" fmla="*/ 370433 w 370433"/>
                        <a:gd name="connsiteY2" fmla="*/ 791696 h 791696"/>
                        <a:gd name="connsiteX3" fmla="*/ 0 w 370433"/>
                        <a:gd name="connsiteY3" fmla="*/ 791696 h 791696"/>
                        <a:gd name="connsiteX4" fmla="*/ 140842 w 370433"/>
                        <a:gd name="connsiteY4" fmla="*/ 2899 h 791696"/>
                        <a:gd name="connsiteX5" fmla="*/ 266042 w 370433"/>
                        <a:gd name="connsiteY5" fmla="*/ 91440 h 791696"/>
                        <a:gd name="connsiteX0" fmla="*/ 174602 w 370433"/>
                        <a:gd name="connsiteY0" fmla="*/ 0 h 791696"/>
                        <a:gd name="connsiteX1" fmla="*/ 229591 w 370433"/>
                        <a:gd name="connsiteY1" fmla="*/ 2899 h 791696"/>
                        <a:gd name="connsiteX2" fmla="*/ 370433 w 370433"/>
                        <a:gd name="connsiteY2" fmla="*/ 791696 h 791696"/>
                        <a:gd name="connsiteX3" fmla="*/ 0 w 370433"/>
                        <a:gd name="connsiteY3" fmla="*/ 791696 h 791696"/>
                        <a:gd name="connsiteX4" fmla="*/ 140842 w 370433"/>
                        <a:gd name="connsiteY4" fmla="*/ 2899 h 791696"/>
                        <a:gd name="connsiteX0" fmla="*/ 229591 w 370433"/>
                        <a:gd name="connsiteY0" fmla="*/ 0 h 788797"/>
                        <a:gd name="connsiteX1" fmla="*/ 370433 w 370433"/>
                        <a:gd name="connsiteY1" fmla="*/ 788797 h 788797"/>
                        <a:gd name="connsiteX2" fmla="*/ 0 w 370433"/>
                        <a:gd name="connsiteY2" fmla="*/ 788797 h 788797"/>
                        <a:gd name="connsiteX3" fmla="*/ 140842 w 370433"/>
                        <a:gd name="connsiteY3" fmla="*/ 0 h 788797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</a:cxnLst>
                      <a:rect l="l" t="t" r="r" b="b"/>
                      <a:pathLst>
                        <a:path w="370433" h="788797">
                          <a:moveTo>
                            <a:pt x="229591" y="0"/>
                          </a:moveTo>
                          <a:lnTo>
                            <a:pt x="370433" y="788797"/>
                          </a:lnTo>
                          <a:lnTo>
                            <a:pt x="0" y="788797"/>
                          </a:lnTo>
                          <a:lnTo>
                            <a:pt x="140842" y="0"/>
                          </a:lnTo>
                        </a:path>
                      </a:pathLst>
                    </a:custGeom>
                    <a:solidFill>
                      <a:srgbClr val="0070C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665" name="台形 664">
                      <a:extLst>
                        <a:ext uri="{FF2B5EF4-FFF2-40B4-BE49-F238E27FC236}">
                          <a16:creationId xmlns:a16="http://schemas.microsoft.com/office/drawing/2014/main" id="{912CD81B-D3C0-47F4-B766-B8D06FA3CE01}"/>
                        </a:ext>
                      </a:extLst>
                    </p:cNvPr>
                    <p:cNvSpPr/>
                    <p:nvPr/>
                  </p:nvSpPr>
                  <p:spPr bwMode="auto">
                    <a:xfrm rot="19800000" flipH="1">
                      <a:off x="3382428" y="3692042"/>
                      <a:ext cx="435322" cy="194358"/>
                    </a:xfrm>
                    <a:prstGeom prst="trapezoid">
                      <a:avLst>
                        <a:gd name="adj" fmla="val 20612"/>
                      </a:avLst>
                    </a:prstGeom>
                    <a:solidFill>
                      <a:srgbClr val="CCECFF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</p:grpSp>
          </p:grpSp>
          <p:sp>
            <p:nvSpPr>
              <p:cNvPr id="642" name="フリーフォーム: 図形 641">
                <a:extLst>
                  <a:ext uri="{FF2B5EF4-FFF2-40B4-BE49-F238E27FC236}">
                    <a16:creationId xmlns:a16="http://schemas.microsoft.com/office/drawing/2014/main" id="{AF983562-30B0-4A13-BC35-83EC24A12DDA}"/>
                  </a:ext>
                </a:extLst>
              </p:cNvPr>
              <p:cNvSpPr/>
              <p:nvPr/>
            </p:nvSpPr>
            <p:spPr bwMode="auto">
              <a:xfrm>
                <a:off x="-3286833" y="-902424"/>
                <a:ext cx="386744" cy="158228"/>
              </a:xfrm>
              <a:custGeom>
                <a:avLst/>
                <a:gdLst>
                  <a:gd name="connsiteX0" fmla="*/ 354766 w 354766"/>
                  <a:gd name="connsiteY0" fmla="*/ 0 h 90861"/>
                  <a:gd name="connsiteX1" fmla="*/ 348133 w 354766"/>
                  <a:gd name="connsiteY1" fmla="*/ 20440 h 90861"/>
                  <a:gd name="connsiteX2" fmla="*/ 177383 w 354766"/>
                  <a:gd name="connsiteY2" fmla="*/ 90861 h 90861"/>
                  <a:gd name="connsiteX3" fmla="*/ 6633 w 354766"/>
                  <a:gd name="connsiteY3" fmla="*/ 20440 h 90861"/>
                  <a:gd name="connsiteX4" fmla="*/ 0 w 354766"/>
                  <a:gd name="connsiteY4" fmla="*/ 0 h 90861"/>
                  <a:gd name="connsiteX5" fmla="*/ 10426 w 354766"/>
                  <a:gd name="connsiteY5" fmla="*/ 7551 h 90861"/>
                  <a:gd name="connsiteX6" fmla="*/ 177383 w 354766"/>
                  <a:gd name="connsiteY6" fmla="*/ 41322 h 90861"/>
                  <a:gd name="connsiteX7" fmla="*/ 344340 w 354766"/>
                  <a:gd name="connsiteY7" fmla="*/ 7551 h 908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4766" h="90861">
                    <a:moveTo>
                      <a:pt x="354766" y="0"/>
                    </a:moveTo>
                    <a:lnTo>
                      <a:pt x="348133" y="20440"/>
                    </a:lnTo>
                    <a:cubicBezTo>
                      <a:pt x="320001" y="61824"/>
                      <a:pt x="254143" y="90861"/>
                      <a:pt x="177383" y="90861"/>
                    </a:cubicBezTo>
                    <a:cubicBezTo>
                      <a:pt x="100624" y="90861"/>
                      <a:pt x="34765" y="61824"/>
                      <a:pt x="6633" y="20440"/>
                    </a:cubicBezTo>
                    <a:lnTo>
                      <a:pt x="0" y="0"/>
                    </a:lnTo>
                    <a:lnTo>
                      <a:pt x="10426" y="7551"/>
                    </a:lnTo>
                    <a:cubicBezTo>
                      <a:pt x="53154" y="28417"/>
                      <a:pt x="112182" y="41322"/>
                      <a:pt x="177383" y="41322"/>
                    </a:cubicBezTo>
                    <a:cubicBezTo>
                      <a:pt x="242584" y="41322"/>
                      <a:pt x="301612" y="28417"/>
                      <a:pt x="344340" y="755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25" name="グループ化 624">
              <a:extLst>
                <a:ext uri="{FF2B5EF4-FFF2-40B4-BE49-F238E27FC236}">
                  <a16:creationId xmlns:a16="http://schemas.microsoft.com/office/drawing/2014/main" id="{6F25DD24-8409-4595-BC43-268DFC1009C3}"/>
                </a:ext>
              </a:extLst>
            </p:cNvPr>
            <p:cNvGrpSpPr/>
            <p:nvPr/>
          </p:nvGrpSpPr>
          <p:grpSpPr>
            <a:xfrm>
              <a:off x="-2530194" y="-2404924"/>
              <a:ext cx="947992" cy="2177425"/>
              <a:chOff x="-2538077" y="-2548778"/>
              <a:chExt cx="947992" cy="2177425"/>
            </a:xfrm>
          </p:grpSpPr>
          <p:grpSp>
            <p:nvGrpSpPr>
              <p:cNvPr id="630" name="グループ化 629">
                <a:extLst>
                  <a:ext uri="{FF2B5EF4-FFF2-40B4-BE49-F238E27FC236}">
                    <a16:creationId xmlns:a16="http://schemas.microsoft.com/office/drawing/2014/main" id="{93EBF02D-C7FD-4907-BD8F-DD224FFB1327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636" name="四角形: 角を丸くする 635">
                  <a:extLst>
                    <a:ext uri="{FF2B5EF4-FFF2-40B4-BE49-F238E27FC236}">
                      <a16:creationId xmlns:a16="http://schemas.microsoft.com/office/drawing/2014/main" id="{07AE183A-99D2-4A8F-BC57-7DC3C54A1CC6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7" name="四角形: 角を丸くする 636">
                  <a:extLst>
                    <a:ext uri="{FF2B5EF4-FFF2-40B4-BE49-F238E27FC236}">
                      <a16:creationId xmlns:a16="http://schemas.microsoft.com/office/drawing/2014/main" id="{525E2E23-9BE4-405B-A30D-894E8EFB17E8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8" name="四角形: 角を丸くする 637">
                  <a:extLst>
                    <a:ext uri="{FF2B5EF4-FFF2-40B4-BE49-F238E27FC236}">
                      <a16:creationId xmlns:a16="http://schemas.microsoft.com/office/drawing/2014/main" id="{ABAAB9D7-0F36-4260-919D-41B83C4E2F23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9" name="四角形: 角を丸くする 638">
                  <a:extLst>
                    <a:ext uri="{FF2B5EF4-FFF2-40B4-BE49-F238E27FC236}">
                      <a16:creationId xmlns:a16="http://schemas.microsoft.com/office/drawing/2014/main" id="{D8FDDF8A-3699-4CA4-BE9A-0D55104C15BE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631" name="月 630">
                <a:extLst>
                  <a:ext uri="{FF2B5EF4-FFF2-40B4-BE49-F238E27FC236}">
                    <a16:creationId xmlns:a16="http://schemas.microsoft.com/office/drawing/2014/main" id="{0215A5E7-0D46-4F5D-95AC-EB13C33B5596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632" name="グループ化 631">
                <a:extLst>
                  <a:ext uri="{FF2B5EF4-FFF2-40B4-BE49-F238E27FC236}">
                    <a16:creationId xmlns:a16="http://schemas.microsoft.com/office/drawing/2014/main" id="{BEF2E31A-C791-4E1F-A1D9-7E321F90BE7F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633" name="楕円 632">
                  <a:extLst>
                    <a:ext uri="{FF2B5EF4-FFF2-40B4-BE49-F238E27FC236}">
                      <a16:creationId xmlns:a16="http://schemas.microsoft.com/office/drawing/2014/main" id="{D0BBFE9A-5D52-4236-AB14-EAFD6DA13D8C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4" name="楕円 633">
                  <a:extLst>
                    <a:ext uri="{FF2B5EF4-FFF2-40B4-BE49-F238E27FC236}">
                      <a16:creationId xmlns:a16="http://schemas.microsoft.com/office/drawing/2014/main" id="{516DBF14-C250-418B-8A98-7AF4FA55BCFF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35" name="テキスト ボックス 634">
                  <a:extLst>
                    <a:ext uri="{FF2B5EF4-FFF2-40B4-BE49-F238E27FC236}">
                      <a16:creationId xmlns:a16="http://schemas.microsoft.com/office/drawing/2014/main" id="{5294DA60-4657-4CD4-8CA9-A73FDB9D45DD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grpSp>
          <p:nvGrpSpPr>
            <p:cNvPr id="626" name="グループ化 625">
              <a:extLst>
                <a:ext uri="{FF2B5EF4-FFF2-40B4-BE49-F238E27FC236}">
                  <a16:creationId xmlns:a16="http://schemas.microsoft.com/office/drawing/2014/main" id="{C5B2451E-0A2F-4C2A-A613-D027AC62A053}"/>
                </a:ext>
              </a:extLst>
            </p:cNvPr>
            <p:cNvGrpSpPr/>
            <p:nvPr/>
          </p:nvGrpSpPr>
          <p:grpSpPr>
            <a:xfrm>
              <a:off x="-3849934" y="-2473995"/>
              <a:ext cx="1236942" cy="962964"/>
              <a:chOff x="-3348509" y="-2595409"/>
              <a:chExt cx="1236942" cy="962964"/>
            </a:xfrm>
          </p:grpSpPr>
          <p:sp>
            <p:nvSpPr>
              <p:cNvPr id="627" name="テキスト ボックス 626">
                <a:extLst>
                  <a:ext uri="{FF2B5EF4-FFF2-40B4-BE49-F238E27FC236}">
                    <a16:creationId xmlns:a16="http://schemas.microsoft.com/office/drawing/2014/main" id="{562A6816-7FF5-488E-8828-083D5573050E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628" name="テキスト ボックス 627">
                <a:extLst>
                  <a:ext uri="{FF2B5EF4-FFF2-40B4-BE49-F238E27FC236}">
                    <a16:creationId xmlns:a16="http://schemas.microsoft.com/office/drawing/2014/main" id="{AA137AEB-70B0-459D-862D-2AF7897BF820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629" name="テキスト ボックス 628">
                <a:extLst>
                  <a:ext uri="{FF2B5EF4-FFF2-40B4-BE49-F238E27FC236}">
                    <a16:creationId xmlns:a16="http://schemas.microsoft.com/office/drawing/2014/main" id="{0C489BD1-CFC7-4DF2-9789-404DA89291CC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680" name="グループ化 679">
            <a:extLst>
              <a:ext uri="{FF2B5EF4-FFF2-40B4-BE49-F238E27FC236}">
                <a16:creationId xmlns:a16="http://schemas.microsoft.com/office/drawing/2014/main" id="{73575F4D-646B-4BAC-B793-6E28F3C48BE8}"/>
              </a:ext>
            </a:extLst>
          </p:cNvPr>
          <p:cNvGrpSpPr>
            <a:grpSpLocks noChangeAspect="1"/>
          </p:cNvGrpSpPr>
          <p:nvPr/>
        </p:nvGrpSpPr>
        <p:grpSpPr>
          <a:xfrm>
            <a:off x="2561739" y="2669993"/>
            <a:ext cx="1098840" cy="1677193"/>
            <a:chOff x="6062768" y="-2288918"/>
            <a:chExt cx="3139543" cy="4791981"/>
          </a:xfrm>
        </p:grpSpPr>
        <p:sp>
          <p:nvSpPr>
            <p:cNvPr id="681" name="台形 680">
              <a:extLst>
                <a:ext uri="{FF2B5EF4-FFF2-40B4-BE49-F238E27FC236}">
                  <a16:creationId xmlns:a16="http://schemas.microsoft.com/office/drawing/2014/main" id="{A580F4A0-EB9A-4786-A9AB-51F179137C58}"/>
                </a:ext>
              </a:extLst>
            </p:cNvPr>
            <p:cNvSpPr/>
            <p:nvPr/>
          </p:nvSpPr>
          <p:spPr bwMode="auto">
            <a:xfrm rot="7626083">
              <a:off x="6785682" y="-38015"/>
              <a:ext cx="370433" cy="788797"/>
            </a:xfrm>
            <a:prstGeom prst="trapezoid">
              <a:avLst>
                <a:gd name="adj" fmla="val 2928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82" name="台形 681">
              <a:extLst>
                <a:ext uri="{FF2B5EF4-FFF2-40B4-BE49-F238E27FC236}">
                  <a16:creationId xmlns:a16="http://schemas.microsoft.com/office/drawing/2014/main" id="{D5DAE0EE-6E19-48F3-9275-C49A66E14909}"/>
                </a:ext>
              </a:extLst>
            </p:cNvPr>
            <p:cNvSpPr/>
            <p:nvPr/>
          </p:nvSpPr>
          <p:spPr bwMode="auto">
            <a:xfrm rot="13973917" flipH="1">
              <a:off x="8134930" y="-38015"/>
              <a:ext cx="370433" cy="788797"/>
            </a:xfrm>
            <a:prstGeom prst="trapezoid">
              <a:avLst>
                <a:gd name="adj" fmla="val 29284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83" name="グループ化 682">
              <a:extLst>
                <a:ext uri="{FF2B5EF4-FFF2-40B4-BE49-F238E27FC236}">
                  <a16:creationId xmlns:a16="http://schemas.microsoft.com/office/drawing/2014/main" id="{732ADF23-E866-4FB4-B57C-0E0C0F546091}"/>
                </a:ext>
              </a:extLst>
            </p:cNvPr>
            <p:cNvGrpSpPr/>
            <p:nvPr/>
          </p:nvGrpSpPr>
          <p:grpSpPr>
            <a:xfrm>
              <a:off x="6332118" y="-2288918"/>
              <a:ext cx="2624011" cy="4791981"/>
              <a:chOff x="5116141" y="1217135"/>
              <a:chExt cx="2624011" cy="4791981"/>
            </a:xfrm>
          </p:grpSpPr>
          <p:sp>
            <p:nvSpPr>
              <p:cNvPr id="718" name="フリーフォーム: 図形 717">
                <a:extLst>
                  <a:ext uri="{FF2B5EF4-FFF2-40B4-BE49-F238E27FC236}">
                    <a16:creationId xmlns:a16="http://schemas.microsoft.com/office/drawing/2014/main" id="{5705BE81-AB96-45E4-9CA4-1A95CCE60262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9" name="楕円 718">
                <a:extLst>
                  <a:ext uri="{FF2B5EF4-FFF2-40B4-BE49-F238E27FC236}">
                    <a16:creationId xmlns:a16="http://schemas.microsoft.com/office/drawing/2014/main" id="{88CBCD93-7360-4E1F-84F0-50B29CEA9227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0" name="四角形: 角を丸くする 719">
                <a:extLst>
                  <a:ext uri="{FF2B5EF4-FFF2-40B4-BE49-F238E27FC236}">
                    <a16:creationId xmlns:a16="http://schemas.microsoft.com/office/drawing/2014/main" id="{5C7DF1BE-C693-4DCB-BF19-35C0FB7F4A1D}"/>
                  </a:ext>
                </a:extLst>
              </p:cNvPr>
              <p:cNvSpPr/>
              <p:nvPr/>
            </p:nvSpPr>
            <p:spPr bwMode="auto">
              <a:xfrm flipH="1">
                <a:off x="6544975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1" name="フリーフォーム: 図形 720">
                <a:extLst>
                  <a:ext uri="{FF2B5EF4-FFF2-40B4-BE49-F238E27FC236}">
                    <a16:creationId xmlns:a16="http://schemas.microsoft.com/office/drawing/2014/main" id="{8D6BEBFA-15A4-4AC3-AC4C-B36611F14A04}"/>
                  </a:ext>
                </a:extLst>
              </p:cNvPr>
              <p:cNvSpPr/>
              <p:nvPr/>
            </p:nvSpPr>
            <p:spPr bwMode="auto">
              <a:xfrm flipH="1">
                <a:off x="6535669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2" name="四角形: 角を丸くする 721">
                <a:extLst>
                  <a:ext uri="{FF2B5EF4-FFF2-40B4-BE49-F238E27FC236}">
                    <a16:creationId xmlns:a16="http://schemas.microsoft.com/office/drawing/2014/main" id="{A2339FDB-63E9-474A-9954-DC92BF443CFC}"/>
                  </a:ext>
                </a:extLst>
              </p:cNvPr>
              <p:cNvSpPr/>
              <p:nvPr/>
            </p:nvSpPr>
            <p:spPr bwMode="auto">
              <a:xfrm>
                <a:off x="6166338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3" name="フリーフォーム: 図形 722">
                <a:extLst>
                  <a:ext uri="{FF2B5EF4-FFF2-40B4-BE49-F238E27FC236}">
                    <a16:creationId xmlns:a16="http://schemas.microsoft.com/office/drawing/2014/main" id="{678A35C8-B23E-4000-B4E8-036C1BD8DC9C}"/>
                  </a:ext>
                </a:extLst>
              </p:cNvPr>
              <p:cNvSpPr/>
              <p:nvPr/>
            </p:nvSpPr>
            <p:spPr bwMode="auto">
              <a:xfrm>
                <a:off x="5862596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4" name="台形 723">
                <a:extLst>
                  <a:ext uri="{FF2B5EF4-FFF2-40B4-BE49-F238E27FC236}">
                    <a16:creationId xmlns:a16="http://schemas.microsoft.com/office/drawing/2014/main" id="{099CDDED-3ED2-4BF9-9E10-DD057B5BC1C1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5" name="四角形: 上の 2 つの角を丸める 724">
                <a:extLst>
                  <a:ext uri="{FF2B5EF4-FFF2-40B4-BE49-F238E27FC236}">
                    <a16:creationId xmlns:a16="http://schemas.microsoft.com/office/drawing/2014/main" id="{63ED6577-2BA9-4C3D-A639-1B48A5294592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6" name="楕円 725">
                <a:extLst>
                  <a:ext uri="{FF2B5EF4-FFF2-40B4-BE49-F238E27FC236}">
                    <a16:creationId xmlns:a16="http://schemas.microsoft.com/office/drawing/2014/main" id="{CC9D7759-BFEF-46C4-987B-6DC351113A29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7" name="楕円 726">
                <a:extLst>
                  <a:ext uri="{FF2B5EF4-FFF2-40B4-BE49-F238E27FC236}">
                    <a16:creationId xmlns:a16="http://schemas.microsoft.com/office/drawing/2014/main" id="{6BDDDEB6-F6D2-48F9-B5A9-91AA78998FCD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8" name="台形 727">
                <a:extLst>
                  <a:ext uri="{FF2B5EF4-FFF2-40B4-BE49-F238E27FC236}">
                    <a16:creationId xmlns:a16="http://schemas.microsoft.com/office/drawing/2014/main" id="{4D69439E-673E-4E8A-97F3-07A00B3555F4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729" name="フリーフォーム: 図形 728">
                <a:extLst>
                  <a:ext uri="{FF2B5EF4-FFF2-40B4-BE49-F238E27FC236}">
                    <a16:creationId xmlns:a16="http://schemas.microsoft.com/office/drawing/2014/main" id="{0C2A78F6-5CD8-4D80-AFFC-D1AF8D3E5166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0" name="台形 729">
                <a:extLst>
                  <a:ext uri="{FF2B5EF4-FFF2-40B4-BE49-F238E27FC236}">
                    <a16:creationId xmlns:a16="http://schemas.microsoft.com/office/drawing/2014/main" id="{A2C54775-6120-4A35-9E02-38B907151B1B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1" name="グループ化 730">
                <a:extLst>
                  <a:ext uri="{FF2B5EF4-FFF2-40B4-BE49-F238E27FC236}">
                    <a16:creationId xmlns:a16="http://schemas.microsoft.com/office/drawing/2014/main" id="{7ADCDDE3-B76E-491A-893F-12579AFA1711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45" name="楕円 50">
                  <a:extLst>
                    <a:ext uri="{FF2B5EF4-FFF2-40B4-BE49-F238E27FC236}">
                      <a16:creationId xmlns:a16="http://schemas.microsoft.com/office/drawing/2014/main" id="{0C0BDD05-4CAB-4755-8140-D36323EB71DE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6" name="楕円 50">
                  <a:extLst>
                    <a:ext uri="{FF2B5EF4-FFF2-40B4-BE49-F238E27FC236}">
                      <a16:creationId xmlns:a16="http://schemas.microsoft.com/office/drawing/2014/main" id="{034EE3AF-7C8C-4161-ABB2-A4AE0DA7A5FA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2" name="楕円 731">
                <a:extLst>
                  <a:ext uri="{FF2B5EF4-FFF2-40B4-BE49-F238E27FC236}">
                    <a16:creationId xmlns:a16="http://schemas.microsoft.com/office/drawing/2014/main" id="{5BDD40B5-A2F7-4AE2-9B17-5A8C95A2CFC7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3" name="楕円 732">
                <a:extLst>
                  <a:ext uri="{FF2B5EF4-FFF2-40B4-BE49-F238E27FC236}">
                    <a16:creationId xmlns:a16="http://schemas.microsoft.com/office/drawing/2014/main" id="{F76B2979-80EC-45B7-9B53-63FF5EBFE4BF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4" name="四角形: 角を丸くする 733">
                <a:extLst>
                  <a:ext uri="{FF2B5EF4-FFF2-40B4-BE49-F238E27FC236}">
                    <a16:creationId xmlns:a16="http://schemas.microsoft.com/office/drawing/2014/main" id="{FB153135-0A94-490C-AA55-44FF54285403}"/>
                  </a:ext>
                </a:extLst>
              </p:cNvPr>
              <p:cNvSpPr/>
              <p:nvPr/>
            </p:nvSpPr>
            <p:spPr bwMode="auto">
              <a:xfrm flipH="1">
                <a:off x="6544974" y="5518006"/>
                <a:ext cx="180207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5" name="四角形: 角を丸くする 734">
                <a:extLst>
                  <a:ext uri="{FF2B5EF4-FFF2-40B4-BE49-F238E27FC236}">
                    <a16:creationId xmlns:a16="http://schemas.microsoft.com/office/drawing/2014/main" id="{06179631-C81F-4270-8292-B75F8A6D27E0}"/>
                  </a:ext>
                </a:extLst>
              </p:cNvPr>
              <p:cNvSpPr/>
              <p:nvPr/>
            </p:nvSpPr>
            <p:spPr bwMode="auto">
              <a:xfrm>
                <a:off x="6166338" y="5518006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736" name="グループ化 735">
                <a:extLst>
                  <a:ext uri="{FF2B5EF4-FFF2-40B4-BE49-F238E27FC236}">
                    <a16:creationId xmlns:a16="http://schemas.microsoft.com/office/drawing/2014/main" id="{E0DACBF5-209A-436C-97D0-8D816175A662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743" name="楕円 50">
                  <a:extLst>
                    <a:ext uri="{FF2B5EF4-FFF2-40B4-BE49-F238E27FC236}">
                      <a16:creationId xmlns:a16="http://schemas.microsoft.com/office/drawing/2014/main" id="{B2CFB5FA-DD34-4F69-8EE7-053DA19549AF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44" name="楕円 50">
                  <a:extLst>
                    <a:ext uri="{FF2B5EF4-FFF2-40B4-BE49-F238E27FC236}">
                      <a16:creationId xmlns:a16="http://schemas.microsoft.com/office/drawing/2014/main" id="{2822130B-348F-4807-8030-6AA4377F83F6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737" name="楕円 736">
                <a:extLst>
                  <a:ext uri="{FF2B5EF4-FFF2-40B4-BE49-F238E27FC236}">
                    <a16:creationId xmlns:a16="http://schemas.microsoft.com/office/drawing/2014/main" id="{E8166E46-9139-4294-BCF2-A2C015EBF89A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8" name="フリーフォーム: 図形 737">
                <a:extLst>
                  <a:ext uri="{FF2B5EF4-FFF2-40B4-BE49-F238E27FC236}">
                    <a16:creationId xmlns:a16="http://schemas.microsoft.com/office/drawing/2014/main" id="{7A411E73-7F13-4649-8048-0359E8CB3B4F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39" name="楕円 738">
                <a:extLst>
                  <a:ext uri="{FF2B5EF4-FFF2-40B4-BE49-F238E27FC236}">
                    <a16:creationId xmlns:a16="http://schemas.microsoft.com/office/drawing/2014/main" id="{EA9EEFE6-35BD-483C-923B-A0B33915CE42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740" name="楕円 739">
                <a:extLst>
                  <a:ext uri="{FF2B5EF4-FFF2-40B4-BE49-F238E27FC236}">
                    <a16:creationId xmlns:a16="http://schemas.microsoft.com/office/drawing/2014/main" id="{D984B8E0-1FE6-4649-AEAB-1324F8D173E9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1" name="楕円 740">
                <a:extLst>
                  <a:ext uri="{FF2B5EF4-FFF2-40B4-BE49-F238E27FC236}">
                    <a16:creationId xmlns:a16="http://schemas.microsoft.com/office/drawing/2014/main" id="{FEBE9365-B794-4739-A3AE-B6FA1F0321AA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42" name="月 741">
                <a:extLst>
                  <a:ext uri="{FF2B5EF4-FFF2-40B4-BE49-F238E27FC236}">
                    <a16:creationId xmlns:a16="http://schemas.microsoft.com/office/drawing/2014/main" id="{BE1DEA95-0696-4E57-9885-6A2AA025D743}"/>
                  </a:ext>
                </a:extLst>
              </p:cNvPr>
              <p:cNvSpPr/>
              <p:nvPr/>
            </p:nvSpPr>
            <p:spPr bwMode="auto">
              <a:xfrm rot="16200000">
                <a:off x="6375270" y="3179241"/>
                <a:ext cx="121519" cy="42597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684" name="フリーフォーム: 図形 683">
              <a:extLst>
                <a:ext uri="{FF2B5EF4-FFF2-40B4-BE49-F238E27FC236}">
                  <a16:creationId xmlns:a16="http://schemas.microsoft.com/office/drawing/2014/main" id="{FBBD1611-E918-475B-905F-0AD7476FF0FC}"/>
                </a:ext>
              </a:extLst>
            </p:cNvPr>
            <p:cNvSpPr/>
            <p:nvPr/>
          </p:nvSpPr>
          <p:spPr bwMode="auto">
            <a:xfrm>
              <a:off x="6877521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5" name="フリーフォーム: 図形 684">
              <a:extLst>
                <a:ext uri="{FF2B5EF4-FFF2-40B4-BE49-F238E27FC236}">
                  <a16:creationId xmlns:a16="http://schemas.microsoft.com/office/drawing/2014/main" id="{534EB49C-68E0-456A-99A9-83DC77B847BE}"/>
                </a:ext>
              </a:extLst>
            </p:cNvPr>
            <p:cNvSpPr/>
            <p:nvPr/>
          </p:nvSpPr>
          <p:spPr bwMode="auto">
            <a:xfrm>
              <a:off x="7974801" y="-902424"/>
              <a:ext cx="386744" cy="158228"/>
            </a:xfrm>
            <a:custGeom>
              <a:avLst/>
              <a:gdLst>
                <a:gd name="connsiteX0" fmla="*/ 354766 w 354766"/>
                <a:gd name="connsiteY0" fmla="*/ 0 h 90861"/>
                <a:gd name="connsiteX1" fmla="*/ 348133 w 354766"/>
                <a:gd name="connsiteY1" fmla="*/ 20440 h 90861"/>
                <a:gd name="connsiteX2" fmla="*/ 177383 w 354766"/>
                <a:gd name="connsiteY2" fmla="*/ 90861 h 90861"/>
                <a:gd name="connsiteX3" fmla="*/ 6633 w 354766"/>
                <a:gd name="connsiteY3" fmla="*/ 20440 h 90861"/>
                <a:gd name="connsiteX4" fmla="*/ 0 w 354766"/>
                <a:gd name="connsiteY4" fmla="*/ 0 h 90861"/>
                <a:gd name="connsiteX5" fmla="*/ 10426 w 354766"/>
                <a:gd name="connsiteY5" fmla="*/ 7551 h 90861"/>
                <a:gd name="connsiteX6" fmla="*/ 177383 w 354766"/>
                <a:gd name="connsiteY6" fmla="*/ 41322 h 90861"/>
                <a:gd name="connsiteX7" fmla="*/ 344340 w 354766"/>
                <a:gd name="connsiteY7" fmla="*/ 7551 h 908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54766" h="90861">
                  <a:moveTo>
                    <a:pt x="354766" y="0"/>
                  </a:moveTo>
                  <a:lnTo>
                    <a:pt x="348133" y="20440"/>
                  </a:lnTo>
                  <a:cubicBezTo>
                    <a:pt x="320001" y="61824"/>
                    <a:pt x="254143" y="90861"/>
                    <a:pt x="177383" y="90861"/>
                  </a:cubicBezTo>
                  <a:cubicBezTo>
                    <a:pt x="100624" y="90861"/>
                    <a:pt x="34765" y="61824"/>
                    <a:pt x="6633" y="20440"/>
                  </a:cubicBezTo>
                  <a:lnTo>
                    <a:pt x="0" y="0"/>
                  </a:lnTo>
                  <a:lnTo>
                    <a:pt x="10426" y="7551"/>
                  </a:lnTo>
                  <a:cubicBezTo>
                    <a:pt x="53154" y="28417"/>
                    <a:pt x="112182" y="41322"/>
                    <a:pt x="177383" y="41322"/>
                  </a:cubicBezTo>
                  <a:cubicBezTo>
                    <a:pt x="242584" y="41322"/>
                    <a:pt x="301612" y="28417"/>
                    <a:pt x="344340" y="755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6" name="フリーフォーム: 図形 685">
              <a:extLst>
                <a:ext uri="{FF2B5EF4-FFF2-40B4-BE49-F238E27FC236}">
                  <a16:creationId xmlns:a16="http://schemas.microsoft.com/office/drawing/2014/main" id="{832C291A-804F-4D2A-BCA2-872392A25377}"/>
                </a:ext>
              </a:extLst>
            </p:cNvPr>
            <p:cNvSpPr/>
            <p:nvPr/>
          </p:nvSpPr>
          <p:spPr bwMode="auto">
            <a:xfrm>
              <a:off x="6371922" y="-2243972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687" name="グループ化 686">
              <a:extLst>
                <a:ext uri="{FF2B5EF4-FFF2-40B4-BE49-F238E27FC236}">
                  <a16:creationId xmlns:a16="http://schemas.microsoft.com/office/drawing/2014/main" id="{F8027C01-3DD6-42F2-8ADA-3EA03ECC2696}"/>
                </a:ext>
              </a:extLst>
            </p:cNvPr>
            <p:cNvGrpSpPr/>
            <p:nvPr/>
          </p:nvGrpSpPr>
          <p:grpSpPr>
            <a:xfrm>
              <a:off x="6062768" y="-1290068"/>
              <a:ext cx="559647" cy="1131130"/>
              <a:chOff x="6435735" y="-1448088"/>
              <a:chExt cx="559647" cy="1131130"/>
            </a:xfrm>
          </p:grpSpPr>
          <p:sp>
            <p:nvSpPr>
              <p:cNvPr id="707" name="四角形: 角を丸くする 706">
                <a:extLst>
                  <a:ext uri="{FF2B5EF4-FFF2-40B4-BE49-F238E27FC236}">
                    <a16:creationId xmlns:a16="http://schemas.microsoft.com/office/drawing/2014/main" id="{540384AF-3889-4468-8A4A-B0A00D912438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08" name="グループ化 707">
                <a:extLst>
                  <a:ext uri="{FF2B5EF4-FFF2-40B4-BE49-F238E27FC236}">
                    <a16:creationId xmlns:a16="http://schemas.microsoft.com/office/drawing/2014/main" id="{09FCCE1C-0852-4CE5-8FB8-95FDFE955454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709" name="グループ化 708">
                  <a:extLst>
                    <a:ext uri="{FF2B5EF4-FFF2-40B4-BE49-F238E27FC236}">
                      <a16:creationId xmlns:a16="http://schemas.microsoft.com/office/drawing/2014/main" id="{11B72BDC-722D-490F-8121-5FE42418DFA6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714" name="四角形: 角を丸くする 713">
                    <a:extLst>
                      <a:ext uri="{FF2B5EF4-FFF2-40B4-BE49-F238E27FC236}">
                        <a16:creationId xmlns:a16="http://schemas.microsoft.com/office/drawing/2014/main" id="{F72F7C52-03AF-4BF5-A355-C80F943CD6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5" name="四角形: 角を丸くする 714">
                    <a:extLst>
                      <a:ext uri="{FF2B5EF4-FFF2-40B4-BE49-F238E27FC236}">
                        <a16:creationId xmlns:a16="http://schemas.microsoft.com/office/drawing/2014/main" id="{FBC1E105-67E7-457D-A4AF-23034DFC0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16" name="四角形: 角を丸くする 715">
                    <a:extLst>
                      <a:ext uri="{FF2B5EF4-FFF2-40B4-BE49-F238E27FC236}">
                        <a16:creationId xmlns:a16="http://schemas.microsoft.com/office/drawing/2014/main" id="{9172C881-79FE-462B-9AFF-07BD157FD90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7" name="四角形: 角を丸くする 716">
                    <a:extLst>
                      <a:ext uri="{FF2B5EF4-FFF2-40B4-BE49-F238E27FC236}">
                        <a16:creationId xmlns:a16="http://schemas.microsoft.com/office/drawing/2014/main" id="{724E2EEB-2849-48AB-8636-500CF71230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10" name="グループ化 709">
                  <a:extLst>
                    <a:ext uri="{FF2B5EF4-FFF2-40B4-BE49-F238E27FC236}">
                      <a16:creationId xmlns:a16="http://schemas.microsoft.com/office/drawing/2014/main" id="{88B0BFF1-ED4A-4BDC-8C6F-4DCC80D6CEDC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711" name="楕円 710">
                    <a:extLst>
                      <a:ext uri="{FF2B5EF4-FFF2-40B4-BE49-F238E27FC236}">
                        <a16:creationId xmlns:a16="http://schemas.microsoft.com/office/drawing/2014/main" id="{C6DB7B29-7CB2-41FF-B654-9E57859A69A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2" name="楕円 711">
                    <a:extLst>
                      <a:ext uri="{FF2B5EF4-FFF2-40B4-BE49-F238E27FC236}">
                        <a16:creationId xmlns:a16="http://schemas.microsoft.com/office/drawing/2014/main" id="{6180BD15-673B-4859-A7ED-722AB463705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13" name="テキスト ボックス 712">
                    <a:extLst>
                      <a:ext uri="{FF2B5EF4-FFF2-40B4-BE49-F238E27FC236}">
                        <a16:creationId xmlns:a16="http://schemas.microsoft.com/office/drawing/2014/main" id="{423486A4-46EA-4029-AB81-006E2A83BABC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688" name="グループ化 687">
              <a:extLst>
                <a:ext uri="{FF2B5EF4-FFF2-40B4-BE49-F238E27FC236}">
                  <a16:creationId xmlns:a16="http://schemas.microsoft.com/office/drawing/2014/main" id="{BB25CEB1-4DCC-426D-946D-21BD4BEF2A79}"/>
                </a:ext>
              </a:extLst>
            </p:cNvPr>
            <p:cNvGrpSpPr/>
            <p:nvPr/>
          </p:nvGrpSpPr>
          <p:grpSpPr>
            <a:xfrm>
              <a:off x="8642664" y="-1290068"/>
              <a:ext cx="559647" cy="1131130"/>
              <a:chOff x="9015631" y="-1448088"/>
              <a:chExt cx="559647" cy="1131130"/>
            </a:xfrm>
          </p:grpSpPr>
          <p:sp>
            <p:nvSpPr>
              <p:cNvPr id="696" name="四角形: 角を丸くする 695">
                <a:extLst>
                  <a:ext uri="{FF2B5EF4-FFF2-40B4-BE49-F238E27FC236}">
                    <a16:creationId xmlns:a16="http://schemas.microsoft.com/office/drawing/2014/main" id="{8F368E84-2620-41C7-A356-5D63AAA392AD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97" name="グループ化 696">
                <a:extLst>
                  <a:ext uri="{FF2B5EF4-FFF2-40B4-BE49-F238E27FC236}">
                    <a16:creationId xmlns:a16="http://schemas.microsoft.com/office/drawing/2014/main" id="{DC43AE87-C50E-4FA0-9D52-22296705A5FF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698" name="グループ化 697">
                  <a:extLst>
                    <a:ext uri="{FF2B5EF4-FFF2-40B4-BE49-F238E27FC236}">
                      <a16:creationId xmlns:a16="http://schemas.microsoft.com/office/drawing/2014/main" id="{98303C29-F404-4FEE-BD66-32CBA5867D71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703" name="四角形: 角を丸くする 702">
                    <a:extLst>
                      <a:ext uri="{FF2B5EF4-FFF2-40B4-BE49-F238E27FC236}">
                        <a16:creationId xmlns:a16="http://schemas.microsoft.com/office/drawing/2014/main" id="{286A42AC-60B1-44B8-A939-001CFF23DC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4" name="四角形: 角を丸くする 703">
                    <a:extLst>
                      <a:ext uri="{FF2B5EF4-FFF2-40B4-BE49-F238E27FC236}">
                        <a16:creationId xmlns:a16="http://schemas.microsoft.com/office/drawing/2014/main" id="{5E06407C-1DF5-400E-8B6B-EB9E435EDF7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05" name="四角形: 角を丸くする 704">
                    <a:extLst>
                      <a:ext uri="{FF2B5EF4-FFF2-40B4-BE49-F238E27FC236}">
                        <a16:creationId xmlns:a16="http://schemas.microsoft.com/office/drawing/2014/main" id="{655E8883-5584-46D7-93E3-E8A6D91C448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6" name="四角形: 角を丸くする 705">
                    <a:extLst>
                      <a:ext uri="{FF2B5EF4-FFF2-40B4-BE49-F238E27FC236}">
                        <a16:creationId xmlns:a16="http://schemas.microsoft.com/office/drawing/2014/main" id="{10B0A985-5966-43B1-9C9B-5662852D6D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699" name="グループ化 698">
                  <a:extLst>
                    <a:ext uri="{FF2B5EF4-FFF2-40B4-BE49-F238E27FC236}">
                      <a16:creationId xmlns:a16="http://schemas.microsoft.com/office/drawing/2014/main" id="{3A905DEC-D324-40A6-8D6B-B09BA56F244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700" name="楕円 699">
                    <a:extLst>
                      <a:ext uri="{FF2B5EF4-FFF2-40B4-BE49-F238E27FC236}">
                        <a16:creationId xmlns:a16="http://schemas.microsoft.com/office/drawing/2014/main" id="{9740249A-3022-4C64-947A-AC3C36378B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1" name="楕円 700">
                    <a:extLst>
                      <a:ext uri="{FF2B5EF4-FFF2-40B4-BE49-F238E27FC236}">
                        <a16:creationId xmlns:a16="http://schemas.microsoft.com/office/drawing/2014/main" id="{26F87FD9-280B-4D94-86D6-F6304556B85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02" name="テキスト ボックス 701">
                    <a:extLst>
                      <a:ext uri="{FF2B5EF4-FFF2-40B4-BE49-F238E27FC236}">
                        <a16:creationId xmlns:a16="http://schemas.microsoft.com/office/drawing/2014/main" id="{C4F682A6-8C77-4B59-B7AF-59D43DC1B34B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689" name="フリーフォーム: 図形 688">
              <a:extLst>
                <a:ext uri="{FF2B5EF4-FFF2-40B4-BE49-F238E27FC236}">
                  <a16:creationId xmlns:a16="http://schemas.microsoft.com/office/drawing/2014/main" id="{F5900AFD-DF13-40AA-A284-D99E030F0386}"/>
                </a:ext>
              </a:extLst>
            </p:cNvPr>
            <p:cNvSpPr/>
            <p:nvPr/>
          </p:nvSpPr>
          <p:spPr bwMode="auto">
            <a:xfrm rot="8313397">
              <a:off x="6182951" y="-694687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0" name="フリーフォーム: 図形 689">
              <a:extLst>
                <a:ext uri="{FF2B5EF4-FFF2-40B4-BE49-F238E27FC236}">
                  <a16:creationId xmlns:a16="http://schemas.microsoft.com/office/drawing/2014/main" id="{5993439A-0364-410C-B267-0700FC66AD5F}"/>
                </a:ext>
              </a:extLst>
            </p:cNvPr>
            <p:cNvSpPr/>
            <p:nvPr/>
          </p:nvSpPr>
          <p:spPr bwMode="auto">
            <a:xfrm rot="13286603" flipH="1">
              <a:off x="8758168" y="-694687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1" name="台形 690">
              <a:extLst>
                <a:ext uri="{FF2B5EF4-FFF2-40B4-BE49-F238E27FC236}">
                  <a16:creationId xmlns:a16="http://schemas.microsoft.com/office/drawing/2014/main" id="{668F5FD2-2DBA-453C-AF7D-AB42F64ABAF1}"/>
                </a:ext>
              </a:extLst>
            </p:cNvPr>
            <p:cNvSpPr/>
            <p:nvPr/>
          </p:nvSpPr>
          <p:spPr bwMode="auto">
            <a:xfrm rot="7626083">
              <a:off x="6472200" y="43398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2" name="台形 691">
              <a:extLst>
                <a:ext uri="{FF2B5EF4-FFF2-40B4-BE49-F238E27FC236}">
                  <a16:creationId xmlns:a16="http://schemas.microsoft.com/office/drawing/2014/main" id="{FB34BED3-4B47-4FFB-9A2B-B490354838C7}"/>
                </a:ext>
              </a:extLst>
            </p:cNvPr>
            <p:cNvSpPr/>
            <p:nvPr/>
          </p:nvSpPr>
          <p:spPr bwMode="auto">
            <a:xfrm rot="13973917" flipH="1">
              <a:off x="8383523" y="43398"/>
              <a:ext cx="435322" cy="194358"/>
            </a:xfrm>
            <a:prstGeom prst="trapezoid">
              <a:avLst>
                <a:gd name="adj" fmla="val 20612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93" name="テキスト ボックス 692">
              <a:extLst>
                <a:ext uri="{FF2B5EF4-FFF2-40B4-BE49-F238E27FC236}">
                  <a16:creationId xmlns:a16="http://schemas.microsoft.com/office/drawing/2014/main" id="{A36DE8D3-7422-486F-A5A3-82ADEC4D7284}"/>
                </a:ext>
              </a:extLst>
            </p:cNvPr>
            <p:cNvSpPr txBox="1"/>
            <p:nvPr/>
          </p:nvSpPr>
          <p:spPr>
            <a:xfrm rot="20700000">
              <a:off x="8218784" y="1068225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694" name="テキスト ボックス 693">
              <a:extLst>
                <a:ext uri="{FF2B5EF4-FFF2-40B4-BE49-F238E27FC236}">
                  <a16:creationId xmlns:a16="http://schemas.microsoft.com/office/drawing/2014/main" id="{D45E0E8F-BC37-4D46-8BBF-D2C77A5FFCA0}"/>
                </a:ext>
              </a:extLst>
            </p:cNvPr>
            <p:cNvSpPr txBox="1"/>
            <p:nvPr/>
          </p:nvSpPr>
          <p:spPr>
            <a:xfrm rot="900000">
              <a:off x="6824950" y="1946023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695" name="テキスト ボックス 694">
              <a:extLst>
                <a:ext uri="{FF2B5EF4-FFF2-40B4-BE49-F238E27FC236}">
                  <a16:creationId xmlns:a16="http://schemas.microsoft.com/office/drawing/2014/main" id="{798CC085-8502-4E92-8162-CE9FF72D1CC9}"/>
                </a:ext>
              </a:extLst>
            </p:cNvPr>
            <p:cNvSpPr txBox="1"/>
            <p:nvPr/>
          </p:nvSpPr>
          <p:spPr>
            <a:xfrm rot="20711779">
              <a:off x="6438117" y="456253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747" name="グループ化 746">
            <a:extLst>
              <a:ext uri="{FF2B5EF4-FFF2-40B4-BE49-F238E27FC236}">
                <a16:creationId xmlns:a16="http://schemas.microsoft.com/office/drawing/2014/main" id="{541D03B2-053C-4DCA-BEF7-7CDF88F66C06}"/>
              </a:ext>
            </a:extLst>
          </p:cNvPr>
          <p:cNvGrpSpPr>
            <a:grpSpLocks noChangeAspect="1"/>
          </p:cNvGrpSpPr>
          <p:nvPr/>
        </p:nvGrpSpPr>
        <p:grpSpPr>
          <a:xfrm>
            <a:off x="2424388" y="4622248"/>
            <a:ext cx="1162970" cy="1671592"/>
            <a:chOff x="5879541" y="3019682"/>
            <a:chExt cx="3322770" cy="4775978"/>
          </a:xfrm>
        </p:grpSpPr>
        <p:grpSp>
          <p:nvGrpSpPr>
            <p:cNvPr id="748" name="グループ化 747">
              <a:extLst>
                <a:ext uri="{FF2B5EF4-FFF2-40B4-BE49-F238E27FC236}">
                  <a16:creationId xmlns:a16="http://schemas.microsoft.com/office/drawing/2014/main" id="{D8220A51-CD89-4582-938A-93975A5C5291}"/>
                </a:ext>
              </a:extLst>
            </p:cNvPr>
            <p:cNvGrpSpPr/>
            <p:nvPr/>
          </p:nvGrpSpPr>
          <p:grpSpPr>
            <a:xfrm>
              <a:off x="7044573" y="6853046"/>
              <a:ext cx="1160810" cy="942614"/>
              <a:chOff x="15005426" y="10892575"/>
              <a:chExt cx="1160810" cy="942614"/>
            </a:xfrm>
          </p:grpSpPr>
          <p:sp>
            <p:nvSpPr>
              <p:cNvPr id="819" name="四角形: 角を丸くする 818">
                <a:extLst>
                  <a:ext uri="{FF2B5EF4-FFF2-40B4-BE49-F238E27FC236}">
                    <a16:creationId xmlns:a16="http://schemas.microsoft.com/office/drawing/2014/main" id="{BB2F9604-0A4B-4CB6-B684-8BD2E40A6727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0" name="四角形: 角を丸くする 819">
                <a:extLst>
                  <a:ext uri="{FF2B5EF4-FFF2-40B4-BE49-F238E27FC236}">
                    <a16:creationId xmlns:a16="http://schemas.microsoft.com/office/drawing/2014/main" id="{9EF8CE54-28A7-4A16-A630-062FE49CD0A2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1" name="四角形: 角を丸くする 820">
                <a:extLst>
                  <a:ext uri="{FF2B5EF4-FFF2-40B4-BE49-F238E27FC236}">
                    <a16:creationId xmlns:a16="http://schemas.microsoft.com/office/drawing/2014/main" id="{430ACA31-851C-48C9-AA2E-114ADD544730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22" name="四角形: 角を丸くする 821">
                <a:extLst>
                  <a:ext uri="{FF2B5EF4-FFF2-40B4-BE49-F238E27FC236}">
                    <a16:creationId xmlns:a16="http://schemas.microsoft.com/office/drawing/2014/main" id="{F1AFF453-9807-4A45-936A-6E83EAFD038A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3" name="フリーフォーム: 図形 822">
                <a:extLst>
                  <a:ext uri="{FF2B5EF4-FFF2-40B4-BE49-F238E27FC236}">
                    <a16:creationId xmlns:a16="http://schemas.microsoft.com/office/drawing/2014/main" id="{1FE78AF4-7FE1-4B43-8596-0451506F7F5F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CC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24" name="四角形: 角を丸くする 823">
                <a:extLst>
                  <a:ext uri="{FF2B5EF4-FFF2-40B4-BE49-F238E27FC236}">
                    <a16:creationId xmlns:a16="http://schemas.microsoft.com/office/drawing/2014/main" id="{959690A1-22F5-43FC-8C34-D1E02D3F7807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9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9" name="グループ化 748">
              <a:extLst>
                <a:ext uri="{FF2B5EF4-FFF2-40B4-BE49-F238E27FC236}">
                  <a16:creationId xmlns:a16="http://schemas.microsoft.com/office/drawing/2014/main" id="{8CBACAFB-9521-45C3-8A1F-52884820B8BB}"/>
                </a:ext>
              </a:extLst>
            </p:cNvPr>
            <p:cNvGrpSpPr/>
            <p:nvPr/>
          </p:nvGrpSpPr>
          <p:grpSpPr>
            <a:xfrm>
              <a:off x="6332118" y="3019682"/>
              <a:ext cx="2624011" cy="4096841"/>
              <a:chOff x="5116141" y="1217135"/>
              <a:chExt cx="2624011" cy="4096841"/>
            </a:xfrm>
          </p:grpSpPr>
          <p:sp>
            <p:nvSpPr>
              <p:cNvPr id="796" name="フリーフォーム: 図形 795">
                <a:extLst>
                  <a:ext uri="{FF2B5EF4-FFF2-40B4-BE49-F238E27FC236}">
                    <a16:creationId xmlns:a16="http://schemas.microsoft.com/office/drawing/2014/main" id="{B0DC83D7-D3FC-4D51-805C-2B3A31D3B74B}"/>
                  </a:ext>
                </a:extLst>
              </p:cNvPr>
              <p:cNvSpPr/>
              <p:nvPr/>
            </p:nvSpPr>
            <p:spPr bwMode="auto">
              <a:xfrm>
                <a:off x="5183021" y="1217135"/>
                <a:ext cx="2483760" cy="2130272"/>
              </a:xfrm>
              <a:custGeom>
                <a:avLst/>
                <a:gdLst>
                  <a:gd name="connsiteX0" fmla="*/ 1065136 w 2483760"/>
                  <a:gd name="connsiteY0" fmla="*/ 0 h 2130272"/>
                  <a:gd name="connsiteX1" fmla="*/ 1174040 w 2483760"/>
                  <a:gd name="connsiteY1" fmla="*/ 5499 h 2130272"/>
                  <a:gd name="connsiteX2" fmla="*/ 1241880 w 2483760"/>
                  <a:gd name="connsiteY2" fmla="*/ 15853 h 2130272"/>
                  <a:gd name="connsiteX3" fmla="*/ 1309720 w 2483760"/>
                  <a:gd name="connsiteY3" fmla="*/ 5499 h 2130272"/>
                  <a:gd name="connsiteX4" fmla="*/ 1418624 w 2483760"/>
                  <a:gd name="connsiteY4" fmla="*/ 0 h 2130272"/>
                  <a:gd name="connsiteX5" fmla="*/ 2483760 w 2483760"/>
                  <a:gd name="connsiteY5" fmla="*/ 1065136 h 2130272"/>
                  <a:gd name="connsiteX6" fmla="*/ 1418624 w 2483760"/>
                  <a:gd name="connsiteY6" fmla="*/ 2130272 h 2130272"/>
                  <a:gd name="connsiteX7" fmla="*/ 1309720 w 2483760"/>
                  <a:gd name="connsiteY7" fmla="*/ 2124773 h 2130272"/>
                  <a:gd name="connsiteX8" fmla="*/ 1241880 w 2483760"/>
                  <a:gd name="connsiteY8" fmla="*/ 2114419 h 2130272"/>
                  <a:gd name="connsiteX9" fmla="*/ 1174040 w 2483760"/>
                  <a:gd name="connsiteY9" fmla="*/ 2124773 h 2130272"/>
                  <a:gd name="connsiteX10" fmla="*/ 1065136 w 2483760"/>
                  <a:gd name="connsiteY10" fmla="*/ 2130272 h 2130272"/>
                  <a:gd name="connsiteX11" fmla="*/ 0 w 2483760"/>
                  <a:gd name="connsiteY11" fmla="*/ 1065136 h 2130272"/>
                  <a:gd name="connsiteX12" fmla="*/ 1065136 w 2483760"/>
                  <a:gd name="connsiteY12" fmla="*/ 0 h 21302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83760" h="2130272">
                    <a:moveTo>
                      <a:pt x="1065136" y="0"/>
                    </a:moveTo>
                    <a:cubicBezTo>
                      <a:pt x="1101902" y="0"/>
                      <a:pt x="1138233" y="1863"/>
                      <a:pt x="1174040" y="5499"/>
                    </a:cubicBezTo>
                    <a:lnTo>
                      <a:pt x="1241880" y="15853"/>
                    </a:lnTo>
                    <a:lnTo>
                      <a:pt x="1309720" y="5499"/>
                    </a:lnTo>
                    <a:cubicBezTo>
                      <a:pt x="1345527" y="1863"/>
                      <a:pt x="1381858" y="0"/>
                      <a:pt x="1418624" y="0"/>
                    </a:cubicBezTo>
                    <a:cubicBezTo>
                      <a:pt x="2006882" y="0"/>
                      <a:pt x="2483760" y="476878"/>
                      <a:pt x="2483760" y="1065136"/>
                    </a:cubicBezTo>
                    <a:cubicBezTo>
                      <a:pt x="2483760" y="1653394"/>
                      <a:pt x="2006882" y="2130272"/>
                      <a:pt x="1418624" y="2130272"/>
                    </a:cubicBezTo>
                    <a:cubicBezTo>
                      <a:pt x="1381858" y="2130272"/>
                      <a:pt x="1345527" y="2128409"/>
                      <a:pt x="1309720" y="2124773"/>
                    </a:cubicBezTo>
                    <a:lnTo>
                      <a:pt x="1241880" y="2114419"/>
                    </a:lnTo>
                    <a:lnTo>
                      <a:pt x="1174040" y="2124773"/>
                    </a:lnTo>
                    <a:cubicBezTo>
                      <a:pt x="1138233" y="2128409"/>
                      <a:pt x="1101902" y="2130272"/>
                      <a:pt x="1065136" y="2130272"/>
                    </a:cubicBezTo>
                    <a:cubicBezTo>
                      <a:pt x="476878" y="2130272"/>
                      <a:pt x="0" y="1653394"/>
                      <a:pt x="0" y="1065136"/>
                    </a:cubicBezTo>
                    <a:cubicBezTo>
                      <a:pt x="0" y="476878"/>
                      <a:pt x="476878" y="0"/>
                      <a:pt x="106513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7" name="楕円 796">
                <a:extLst>
                  <a:ext uri="{FF2B5EF4-FFF2-40B4-BE49-F238E27FC236}">
                    <a16:creationId xmlns:a16="http://schemas.microsoft.com/office/drawing/2014/main" id="{BB34EAB3-793D-47EF-A3C0-4D4AD9288CF9}"/>
                  </a:ext>
                </a:extLst>
              </p:cNvPr>
              <p:cNvSpPr/>
              <p:nvPr/>
            </p:nvSpPr>
            <p:spPr bwMode="auto">
              <a:xfrm rot="20700000">
                <a:off x="5116141" y="247468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8" name="台形 797">
                <a:extLst>
                  <a:ext uri="{FF2B5EF4-FFF2-40B4-BE49-F238E27FC236}">
                    <a16:creationId xmlns:a16="http://schemas.microsoft.com/office/drawing/2014/main" id="{88C7CE4D-27B7-450B-B191-22590CC59C73}"/>
                  </a:ext>
                </a:extLst>
              </p:cNvPr>
              <p:cNvSpPr/>
              <p:nvPr/>
            </p:nvSpPr>
            <p:spPr bwMode="auto">
              <a:xfrm rot="10800000" flipV="1">
                <a:off x="5944416" y="4681817"/>
                <a:ext cx="967464" cy="632159"/>
              </a:xfrm>
              <a:prstGeom prst="trapezoid">
                <a:avLst>
                  <a:gd name="adj" fmla="val 12183"/>
                </a:avLst>
              </a:prstGeom>
              <a:pattFill prst="dotGrid">
                <a:fgClr>
                  <a:schemeClr val="bg2">
                    <a:lumMod val="50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9" name="四角形: 上の 2 つの角を丸める 798">
                <a:extLst>
                  <a:ext uri="{FF2B5EF4-FFF2-40B4-BE49-F238E27FC236}">
                    <a16:creationId xmlns:a16="http://schemas.microsoft.com/office/drawing/2014/main" id="{A9D134CA-B150-4038-90EF-82EC4C15073B}"/>
                  </a:ext>
                </a:extLst>
              </p:cNvPr>
              <p:cNvSpPr/>
              <p:nvPr/>
            </p:nvSpPr>
            <p:spPr bwMode="auto">
              <a:xfrm>
                <a:off x="5966902" y="3808586"/>
                <a:ext cx="922490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0" name="楕円 799">
                <a:extLst>
                  <a:ext uri="{FF2B5EF4-FFF2-40B4-BE49-F238E27FC236}">
                    <a16:creationId xmlns:a16="http://schemas.microsoft.com/office/drawing/2014/main" id="{E4B0CAA5-9BE5-4FE3-91DB-53F7807D752E}"/>
                  </a:ext>
                </a:extLst>
              </p:cNvPr>
              <p:cNvSpPr/>
              <p:nvPr/>
            </p:nvSpPr>
            <p:spPr bwMode="auto">
              <a:xfrm>
                <a:off x="6117397" y="3828552"/>
                <a:ext cx="621500" cy="444178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1" name="楕円 800">
                <a:extLst>
                  <a:ext uri="{FF2B5EF4-FFF2-40B4-BE49-F238E27FC236}">
                    <a16:creationId xmlns:a16="http://schemas.microsoft.com/office/drawing/2014/main" id="{FEEDEDC4-C4C2-4182-8B42-6D6034E011CC}"/>
                  </a:ext>
                </a:extLst>
              </p:cNvPr>
              <p:cNvSpPr/>
              <p:nvPr/>
            </p:nvSpPr>
            <p:spPr bwMode="auto">
              <a:xfrm>
                <a:off x="6203122" y="3889586"/>
                <a:ext cx="450050" cy="359548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2" name="台形 801">
                <a:extLst>
                  <a:ext uri="{FF2B5EF4-FFF2-40B4-BE49-F238E27FC236}">
                    <a16:creationId xmlns:a16="http://schemas.microsoft.com/office/drawing/2014/main" id="{6FC1751D-5F72-41CA-982F-82D5288D7E18}"/>
                  </a:ext>
                </a:extLst>
              </p:cNvPr>
              <p:cNvSpPr/>
              <p:nvPr/>
            </p:nvSpPr>
            <p:spPr bwMode="auto">
              <a:xfrm rot="10800000">
                <a:off x="6006517" y="3808586"/>
                <a:ext cx="843261" cy="499495"/>
              </a:xfrm>
              <a:prstGeom prst="trapezoid">
                <a:avLst>
                  <a:gd name="adj" fmla="val 106653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803" name="フリーフォーム: 図形 802">
                <a:extLst>
                  <a:ext uri="{FF2B5EF4-FFF2-40B4-BE49-F238E27FC236}">
                    <a16:creationId xmlns:a16="http://schemas.microsoft.com/office/drawing/2014/main" id="{FED63321-37EA-4065-A53A-FDD30C9759B6}"/>
                  </a:ext>
                </a:extLst>
              </p:cNvPr>
              <p:cNvSpPr/>
              <p:nvPr/>
            </p:nvSpPr>
            <p:spPr bwMode="auto">
              <a:xfrm>
                <a:off x="6248158" y="3452986"/>
                <a:ext cx="359980" cy="85509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85509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8527" y="855095"/>
                    </a:lnTo>
                    <a:lnTo>
                      <a:pt x="288523" y="855095"/>
                    </a:lnTo>
                    <a:lnTo>
                      <a:pt x="0" y="355600"/>
                    </a:lnTo>
                    <a:lnTo>
                      <a:pt x="87113" y="35560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4" name="台形 803">
                <a:extLst>
                  <a:ext uri="{FF2B5EF4-FFF2-40B4-BE49-F238E27FC236}">
                    <a16:creationId xmlns:a16="http://schemas.microsoft.com/office/drawing/2014/main" id="{645B27E3-626E-468B-91FC-C9DA1C5AB585}"/>
                  </a:ext>
                </a:extLst>
              </p:cNvPr>
              <p:cNvSpPr/>
              <p:nvPr/>
            </p:nvSpPr>
            <p:spPr bwMode="auto">
              <a:xfrm rot="10800000">
                <a:off x="6333822" y="4043832"/>
                <a:ext cx="188653" cy="264250"/>
              </a:xfrm>
              <a:prstGeom prst="trapezoid">
                <a:avLst>
                  <a:gd name="adj" fmla="val 68335"/>
                </a:avLst>
              </a:prstGeom>
              <a:solidFill>
                <a:srgbClr val="00B0F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5" name="グループ化 804">
                <a:extLst>
                  <a:ext uri="{FF2B5EF4-FFF2-40B4-BE49-F238E27FC236}">
                    <a16:creationId xmlns:a16="http://schemas.microsoft.com/office/drawing/2014/main" id="{DDDF16A6-DFBB-4F17-A675-03E00356E433}"/>
                  </a:ext>
                </a:extLst>
              </p:cNvPr>
              <p:cNvGrpSpPr/>
              <p:nvPr/>
            </p:nvGrpSpPr>
            <p:grpSpPr>
              <a:xfrm rot="900000">
                <a:off x="6279819" y="4208930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817" name="楕円 50">
                  <a:extLst>
                    <a:ext uri="{FF2B5EF4-FFF2-40B4-BE49-F238E27FC236}">
                      <a16:creationId xmlns:a16="http://schemas.microsoft.com/office/drawing/2014/main" id="{203171E0-1DBF-420B-9FA3-B637DE12308B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8" name="楕円 50">
                  <a:extLst>
                    <a:ext uri="{FF2B5EF4-FFF2-40B4-BE49-F238E27FC236}">
                      <a16:creationId xmlns:a16="http://schemas.microsoft.com/office/drawing/2014/main" id="{80E041F6-C666-4C80-8254-564B69FA4939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6" name="楕円 805">
                <a:extLst>
                  <a:ext uri="{FF2B5EF4-FFF2-40B4-BE49-F238E27FC236}">
                    <a16:creationId xmlns:a16="http://schemas.microsoft.com/office/drawing/2014/main" id="{AEA58D7F-C77A-426A-997E-9E5C0C1443CE}"/>
                  </a:ext>
                </a:extLst>
              </p:cNvPr>
              <p:cNvSpPr/>
              <p:nvPr/>
            </p:nvSpPr>
            <p:spPr bwMode="auto">
              <a:xfrm rot="900000" flipH="1">
                <a:off x="7230496" y="247468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7" name="楕円 806">
                <a:extLst>
                  <a:ext uri="{FF2B5EF4-FFF2-40B4-BE49-F238E27FC236}">
                    <a16:creationId xmlns:a16="http://schemas.microsoft.com/office/drawing/2014/main" id="{99F751A2-16ED-4D92-AE71-1719263EB9E9}"/>
                  </a:ext>
                </a:extLst>
              </p:cNvPr>
              <p:cNvSpPr/>
              <p:nvPr/>
            </p:nvSpPr>
            <p:spPr bwMode="auto">
              <a:xfrm>
                <a:off x="5282372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08" name="グループ化 807">
                <a:extLst>
                  <a:ext uri="{FF2B5EF4-FFF2-40B4-BE49-F238E27FC236}">
                    <a16:creationId xmlns:a16="http://schemas.microsoft.com/office/drawing/2014/main" id="{5A629402-2A8C-4F4F-8C4D-23F3430E5052}"/>
                  </a:ext>
                </a:extLst>
              </p:cNvPr>
              <p:cNvGrpSpPr/>
              <p:nvPr/>
            </p:nvGrpSpPr>
            <p:grpSpPr>
              <a:xfrm rot="20700000">
                <a:off x="6418456" y="4208929"/>
                <a:ext cx="159760" cy="561829"/>
                <a:chOff x="4690509" y="3679682"/>
                <a:chExt cx="159760" cy="280494"/>
              </a:xfrm>
              <a:solidFill>
                <a:srgbClr val="FF0000"/>
              </a:solidFill>
            </p:grpSpPr>
            <p:sp>
              <p:nvSpPr>
                <p:cNvPr id="815" name="楕円 50">
                  <a:extLst>
                    <a:ext uri="{FF2B5EF4-FFF2-40B4-BE49-F238E27FC236}">
                      <a16:creationId xmlns:a16="http://schemas.microsoft.com/office/drawing/2014/main" id="{3667FAA1-D200-4BAE-B1B4-ADFC2FEF2D3C}"/>
                    </a:ext>
                  </a:extLst>
                </p:cNvPr>
                <p:cNvSpPr/>
                <p:nvPr/>
              </p:nvSpPr>
              <p:spPr bwMode="auto">
                <a:xfrm rot="16200000">
                  <a:off x="4630142" y="3740049"/>
                  <a:ext cx="280494" cy="15976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6" name="楕円 50">
                  <a:extLst>
                    <a:ext uri="{FF2B5EF4-FFF2-40B4-BE49-F238E27FC236}">
                      <a16:creationId xmlns:a16="http://schemas.microsoft.com/office/drawing/2014/main" id="{6926E37C-22C1-44F4-82AF-DBB7D12849A0}"/>
                    </a:ext>
                  </a:extLst>
                </p:cNvPr>
                <p:cNvSpPr/>
                <p:nvPr/>
              </p:nvSpPr>
              <p:spPr bwMode="auto">
                <a:xfrm rot="16200000">
                  <a:off x="4719983" y="3725649"/>
                  <a:ext cx="100814" cy="79640"/>
                </a:xfrm>
                <a:custGeom>
                  <a:avLst/>
                  <a:gdLst>
                    <a:gd name="connsiteX0" fmla="*/ 0 w 408583"/>
                    <a:gd name="connsiteY0" fmla="*/ 116358 h 232716"/>
                    <a:gd name="connsiteX1" fmla="*/ 204292 w 408583"/>
                    <a:gd name="connsiteY1" fmla="*/ 0 h 232716"/>
                    <a:gd name="connsiteX2" fmla="*/ 408584 w 408583"/>
                    <a:gd name="connsiteY2" fmla="*/ 116358 h 232716"/>
                    <a:gd name="connsiteX3" fmla="*/ 204292 w 408583"/>
                    <a:gd name="connsiteY3" fmla="*/ 232716 h 232716"/>
                    <a:gd name="connsiteX4" fmla="*/ 0 w 408583"/>
                    <a:gd name="connsiteY4" fmla="*/ 116358 h 232716"/>
                    <a:gd name="connsiteX0" fmla="*/ 0 w 408584"/>
                    <a:gd name="connsiteY0" fmla="*/ 116358 h 232716"/>
                    <a:gd name="connsiteX1" fmla="*/ 204292 w 408584"/>
                    <a:gd name="connsiteY1" fmla="*/ 0 h 232716"/>
                    <a:gd name="connsiteX2" fmla="*/ 408584 w 408584"/>
                    <a:gd name="connsiteY2" fmla="*/ 116358 h 232716"/>
                    <a:gd name="connsiteX3" fmla="*/ 204292 w 408584"/>
                    <a:gd name="connsiteY3" fmla="*/ 232716 h 232716"/>
                    <a:gd name="connsiteX4" fmla="*/ 0 w 408584"/>
                    <a:gd name="connsiteY4" fmla="*/ 116358 h 232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08584" h="232716">
                      <a:moveTo>
                        <a:pt x="0" y="116358"/>
                      </a:moveTo>
                      <a:cubicBezTo>
                        <a:pt x="0" y="94958"/>
                        <a:pt x="91465" y="0"/>
                        <a:pt x="204292" y="0"/>
                      </a:cubicBezTo>
                      <a:cubicBezTo>
                        <a:pt x="317119" y="0"/>
                        <a:pt x="408584" y="52095"/>
                        <a:pt x="408584" y="116358"/>
                      </a:cubicBezTo>
                      <a:cubicBezTo>
                        <a:pt x="408584" y="180621"/>
                        <a:pt x="317119" y="232716"/>
                        <a:pt x="204292" y="232716"/>
                      </a:cubicBezTo>
                      <a:cubicBezTo>
                        <a:pt x="91465" y="232716"/>
                        <a:pt x="0" y="137758"/>
                        <a:pt x="0" y="116358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09" name="楕円 808">
                <a:extLst>
                  <a:ext uri="{FF2B5EF4-FFF2-40B4-BE49-F238E27FC236}">
                    <a16:creationId xmlns:a16="http://schemas.microsoft.com/office/drawing/2014/main" id="{388DB375-67BF-48F2-9563-20BB5E573701}"/>
                  </a:ext>
                </a:extLst>
              </p:cNvPr>
              <p:cNvSpPr/>
              <p:nvPr/>
            </p:nvSpPr>
            <p:spPr bwMode="auto">
              <a:xfrm>
                <a:off x="6330314" y="4191914"/>
                <a:ext cx="192712" cy="135015"/>
              </a:xfrm>
              <a:prstGeom prst="ellips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0" name="フリーフォーム: 図形 809">
                <a:extLst>
                  <a:ext uri="{FF2B5EF4-FFF2-40B4-BE49-F238E27FC236}">
                    <a16:creationId xmlns:a16="http://schemas.microsoft.com/office/drawing/2014/main" id="{9ED076B7-D7B1-4390-8A16-E525592CD601}"/>
                  </a:ext>
                </a:extLst>
              </p:cNvPr>
              <p:cNvSpPr/>
              <p:nvPr/>
            </p:nvSpPr>
            <p:spPr bwMode="auto">
              <a:xfrm flipH="1">
                <a:off x="5223030" y="1302655"/>
                <a:ext cx="2416175" cy="1360675"/>
              </a:xfrm>
              <a:custGeom>
                <a:avLst/>
                <a:gdLst>
                  <a:gd name="connsiteX0" fmla="*/ 1149242 w 2416175"/>
                  <a:gd name="connsiteY0" fmla="*/ 0 h 1360675"/>
                  <a:gd name="connsiteX1" fmla="*/ 837925 w 2416175"/>
                  <a:gd name="connsiteY1" fmla="*/ 44199 h 1360675"/>
                  <a:gd name="connsiteX2" fmla="*/ 93310 w 2416175"/>
                  <a:gd name="connsiteY2" fmla="*/ 628321 h 1360675"/>
                  <a:gd name="connsiteX3" fmla="*/ 62063 w 2416175"/>
                  <a:gd name="connsiteY3" fmla="*/ 718728 h 1360675"/>
                  <a:gd name="connsiteX4" fmla="*/ 41269 w 2416175"/>
                  <a:gd name="connsiteY4" fmla="*/ 758980 h 1360675"/>
                  <a:gd name="connsiteX5" fmla="*/ 0 w 2416175"/>
                  <a:gd name="connsiteY5" fmla="*/ 974753 h 1360675"/>
                  <a:gd name="connsiteX6" fmla="*/ 241643 w 2416175"/>
                  <a:gd name="connsiteY6" fmla="*/ 1360675 h 1360675"/>
                  <a:gd name="connsiteX7" fmla="*/ 241643 w 2416175"/>
                  <a:gd name="connsiteY7" fmla="*/ 1360674 h 1360675"/>
                  <a:gd name="connsiteX8" fmla="*/ 202328 w 2416175"/>
                  <a:gd name="connsiteY8" fmla="*/ 1171119 h 1360675"/>
                  <a:gd name="connsiteX9" fmla="*/ 193974 w 2416175"/>
                  <a:gd name="connsiteY9" fmla="*/ 1045938 h 1360675"/>
                  <a:gd name="connsiteX10" fmla="*/ 211787 w 2416175"/>
                  <a:gd name="connsiteY10" fmla="*/ 1098350 h 1360675"/>
                  <a:gd name="connsiteX11" fmla="*/ 412161 w 2416175"/>
                  <a:gd name="connsiteY11" fmla="*/ 1268500 h 1360675"/>
                  <a:gd name="connsiteX12" fmla="*/ 412161 w 2416175"/>
                  <a:gd name="connsiteY12" fmla="*/ 1268499 h 1360675"/>
                  <a:gd name="connsiteX13" fmla="*/ 372846 w 2416175"/>
                  <a:gd name="connsiteY13" fmla="*/ 1078943 h 1360675"/>
                  <a:gd name="connsiteX14" fmla="*/ 364492 w 2416175"/>
                  <a:gd name="connsiteY14" fmla="*/ 953762 h 1360675"/>
                  <a:gd name="connsiteX15" fmla="*/ 382305 w 2416175"/>
                  <a:gd name="connsiteY15" fmla="*/ 1006174 h 1360675"/>
                  <a:gd name="connsiteX16" fmla="*/ 582679 w 2416175"/>
                  <a:gd name="connsiteY16" fmla="*/ 1176324 h 1360675"/>
                  <a:gd name="connsiteX17" fmla="*/ 582679 w 2416175"/>
                  <a:gd name="connsiteY17" fmla="*/ 1176323 h 1360675"/>
                  <a:gd name="connsiteX18" fmla="*/ 543364 w 2416175"/>
                  <a:gd name="connsiteY18" fmla="*/ 986767 h 1360675"/>
                  <a:gd name="connsiteX19" fmla="*/ 535010 w 2416175"/>
                  <a:gd name="connsiteY19" fmla="*/ 861586 h 1360675"/>
                  <a:gd name="connsiteX20" fmla="*/ 552823 w 2416175"/>
                  <a:gd name="connsiteY20" fmla="*/ 913998 h 1360675"/>
                  <a:gd name="connsiteX21" fmla="*/ 753197 w 2416175"/>
                  <a:gd name="connsiteY21" fmla="*/ 1084147 h 1360675"/>
                  <a:gd name="connsiteX22" fmla="*/ 753197 w 2416175"/>
                  <a:gd name="connsiteY22" fmla="*/ 1084147 h 1360675"/>
                  <a:gd name="connsiteX23" fmla="*/ 713882 w 2416175"/>
                  <a:gd name="connsiteY23" fmla="*/ 894591 h 1360675"/>
                  <a:gd name="connsiteX24" fmla="*/ 705528 w 2416175"/>
                  <a:gd name="connsiteY24" fmla="*/ 769409 h 1360675"/>
                  <a:gd name="connsiteX25" fmla="*/ 723341 w 2416175"/>
                  <a:gd name="connsiteY25" fmla="*/ 821822 h 1360675"/>
                  <a:gd name="connsiteX26" fmla="*/ 923715 w 2416175"/>
                  <a:gd name="connsiteY26" fmla="*/ 991971 h 1360675"/>
                  <a:gd name="connsiteX27" fmla="*/ 923715 w 2416175"/>
                  <a:gd name="connsiteY27" fmla="*/ 991970 h 1360675"/>
                  <a:gd name="connsiteX28" fmla="*/ 884400 w 2416175"/>
                  <a:gd name="connsiteY28" fmla="*/ 802415 h 1360675"/>
                  <a:gd name="connsiteX29" fmla="*/ 876047 w 2416175"/>
                  <a:gd name="connsiteY29" fmla="*/ 677240 h 1360675"/>
                  <a:gd name="connsiteX30" fmla="*/ 893857 w 2416175"/>
                  <a:gd name="connsiteY30" fmla="*/ 729646 h 1360675"/>
                  <a:gd name="connsiteX31" fmla="*/ 1094231 w 2416175"/>
                  <a:gd name="connsiteY31" fmla="*/ 899795 h 1360675"/>
                  <a:gd name="connsiteX32" fmla="*/ 1094231 w 2416175"/>
                  <a:gd name="connsiteY32" fmla="*/ 899794 h 1360675"/>
                  <a:gd name="connsiteX33" fmla="*/ 1054916 w 2416175"/>
                  <a:gd name="connsiteY33" fmla="*/ 710239 h 1360675"/>
                  <a:gd name="connsiteX34" fmla="*/ 1045771 w 2416175"/>
                  <a:gd name="connsiteY34" fmla="*/ 573200 h 1360675"/>
                  <a:gd name="connsiteX35" fmla="*/ 1118331 w 2416175"/>
                  <a:gd name="connsiteY35" fmla="*/ 556196 h 1360675"/>
                  <a:gd name="connsiteX36" fmla="*/ 1241750 w 2416175"/>
                  <a:gd name="connsiteY36" fmla="*/ 535417 h 1360675"/>
                  <a:gd name="connsiteX37" fmla="*/ 1303744 w 2416175"/>
                  <a:gd name="connsiteY37" fmla="*/ 545642 h 1360675"/>
                  <a:gd name="connsiteX38" fmla="*/ 1371194 w 2416175"/>
                  <a:gd name="connsiteY38" fmla="*/ 561371 h 1360675"/>
                  <a:gd name="connsiteX39" fmla="*/ 1361259 w 2416175"/>
                  <a:gd name="connsiteY39" fmla="*/ 710239 h 1360675"/>
                  <a:gd name="connsiteX40" fmla="*/ 1321944 w 2416175"/>
                  <a:gd name="connsiteY40" fmla="*/ 899794 h 1360675"/>
                  <a:gd name="connsiteX41" fmla="*/ 1321944 w 2416175"/>
                  <a:gd name="connsiteY41" fmla="*/ 899795 h 1360675"/>
                  <a:gd name="connsiteX42" fmla="*/ 1522318 w 2416175"/>
                  <a:gd name="connsiteY42" fmla="*/ 729646 h 1360675"/>
                  <a:gd name="connsiteX43" fmla="*/ 1540128 w 2416175"/>
                  <a:gd name="connsiteY43" fmla="*/ 677240 h 1360675"/>
                  <a:gd name="connsiteX44" fmla="*/ 1531775 w 2416175"/>
                  <a:gd name="connsiteY44" fmla="*/ 802415 h 1360675"/>
                  <a:gd name="connsiteX45" fmla="*/ 1492460 w 2416175"/>
                  <a:gd name="connsiteY45" fmla="*/ 991970 h 1360675"/>
                  <a:gd name="connsiteX46" fmla="*/ 1492460 w 2416175"/>
                  <a:gd name="connsiteY46" fmla="*/ 991971 h 1360675"/>
                  <a:gd name="connsiteX47" fmla="*/ 1692834 w 2416175"/>
                  <a:gd name="connsiteY47" fmla="*/ 821822 h 1360675"/>
                  <a:gd name="connsiteX48" fmla="*/ 1710647 w 2416175"/>
                  <a:gd name="connsiteY48" fmla="*/ 769409 h 1360675"/>
                  <a:gd name="connsiteX49" fmla="*/ 1702293 w 2416175"/>
                  <a:gd name="connsiteY49" fmla="*/ 894591 h 1360675"/>
                  <a:gd name="connsiteX50" fmla="*/ 1662978 w 2416175"/>
                  <a:gd name="connsiteY50" fmla="*/ 1084147 h 1360675"/>
                  <a:gd name="connsiteX51" fmla="*/ 1662978 w 2416175"/>
                  <a:gd name="connsiteY51" fmla="*/ 1084147 h 1360675"/>
                  <a:gd name="connsiteX52" fmla="*/ 1863352 w 2416175"/>
                  <a:gd name="connsiteY52" fmla="*/ 913998 h 1360675"/>
                  <a:gd name="connsiteX53" fmla="*/ 1881165 w 2416175"/>
                  <a:gd name="connsiteY53" fmla="*/ 861586 h 1360675"/>
                  <a:gd name="connsiteX54" fmla="*/ 1872811 w 2416175"/>
                  <a:gd name="connsiteY54" fmla="*/ 986767 h 1360675"/>
                  <a:gd name="connsiteX55" fmla="*/ 1833496 w 2416175"/>
                  <a:gd name="connsiteY55" fmla="*/ 1176323 h 1360675"/>
                  <a:gd name="connsiteX56" fmla="*/ 1833496 w 2416175"/>
                  <a:gd name="connsiteY56" fmla="*/ 1176324 h 1360675"/>
                  <a:gd name="connsiteX57" fmla="*/ 2033870 w 2416175"/>
                  <a:gd name="connsiteY57" fmla="*/ 1006174 h 1360675"/>
                  <a:gd name="connsiteX58" fmla="*/ 2051683 w 2416175"/>
                  <a:gd name="connsiteY58" fmla="*/ 953762 h 1360675"/>
                  <a:gd name="connsiteX59" fmla="*/ 2043329 w 2416175"/>
                  <a:gd name="connsiteY59" fmla="*/ 1078943 h 1360675"/>
                  <a:gd name="connsiteX60" fmla="*/ 2004014 w 2416175"/>
                  <a:gd name="connsiteY60" fmla="*/ 1268499 h 1360675"/>
                  <a:gd name="connsiteX61" fmla="*/ 2004014 w 2416175"/>
                  <a:gd name="connsiteY61" fmla="*/ 1268500 h 1360675"/>
                  <a:gd name="connsiteX62" fmla="*/ 2204388 w 2416175"/>
                  <a:gd name="connsiteY62" fmla="*/ 1098350 h 1360675"/>
                  <a:gd name="connsiteX63" fmla="*/ 2222201 w 2416175"/>
                  <a:gd name="connsiteY63" fmla="*/ 1045938 h 1360675"/>
                  <a:gd name="connsiteX64" fmla="*/ 2213847 w 2416175"/>
                  <a:gd name="connsiteY64" fmla="*/ 1171119 h 1360675"/>
                  <a:gd name="connsiteX65" fmla="*/ 2174532 w 2416175"/>
                  <a:gd name="connsiteY65" fmla="*/ 1360674 h 1360675"/>
                  <a:gd name="connsiteX66" fmla="*/ 2174532 w 2416175"/>
                  <a:gd name="connsiteY66" fmla="*/ 1360675 h 1360675"/>
                  <a:gd name="connsiteX67" fmla="*/ 2416175 w 2416175"/>
                  <a:gd name="connsiteY67" fmla="*/ 974753 h 1360675"/>
                  <a:gd name="connsiteX68" fmla="*/ 2374906 w 2416175"/>
                  <a:gd name="connsiteY68" fmla="*/ 758980 h 1360675"/>
                  <a:gd name="connsiteX69" fmla="*/ 2365165 w 2416175"/>
                  <a:gd name="connsiteY69" fmla="*/ 740123 h 1360675"/>
                  <a:gd name="connsiteX70" fmla="*/ 2326525 w 2416175"/>
                  <a:gd name="connsiteY70" fmla="*/ 628322 h 1360675"/>
                  <a:gd name="connsiteX71" fmla="*/ 1581909 w 2416175"/>
                  <a:gd name="connsiteY71" fmla="*/ 44200 h 1360675"/>
                  <a:gd name="connsiteX72" fmla="*/ 1270593 w 2416175"/>
                  <a:gd name="connsiteY72" fmla="*/ 1 h 1360675"/>
                  <a:gd name="connsiteX73" fmla="*/ 1224717 w 2416175"/>
                  <a:gd name="connsiteY73" fmla="*/ 1809 h 1360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</a:cxnLst>
                <a:rect l="l" t="t" r="r" b="b"/>
                <a:pathLst>
                  <a:path w="2416175" h="1360675">
                    <a:moveTo>
                      <a:pt x="1149242" y="0"/>
                    </a:moveTo>
                    <a:cubicBezTo>
                      <a:pt x="1047622" y="1741"/>
                      <a:pt x="942921" y="16066"/>
                      <a:pt x="837925" y="44199"/>
                    </a:cubicBezTo>
                    <a:cubicBezTo>
                      <a:pt x="487939" y="137978"/>
                      <a:pt x="217510" y="363000"/>
                      <a:pt x="93310" y="628321"/>
                    </a:cubicBezTo>
                    <a:lnTo>
                      <a:pt x="62063" y="718728"/>
                    </a:lnTo>
                    <a:lnTo>
                      <a:pt x="41269" y="758980"/>
                    </a:lnTo>
                    <a:cubicBezTo>
                      <a:pt x="15214" y="820573"/>
                      <a:pt x="0" y="894825"/>
                      <a:pt x="0" y="974753"/>
                    </a:cubicBezTo>
                    <a:cubicBezTo>
                      <a:pt x="0" y="1187892"/>
                      <a:pt x="108187" y="1360675"/>
                      <a:pt x="241643" y="1360675"/>
                    </a:cubicBezTo>
                    <a:lnTo>
                      <a:pt x="241643" y="1360674"/>
                    </a:lnTo>
                    <a:cubicBezTo>
                      <a:pt x="224170" y="1299381"/>
                      <a:pt x="211065" y="1235818"/>
                      <a:pt x="202328" y="1171119"/>
                    </a:cubicBezTo>
                    <a:lnTo>
                      <a:pt x="193974" y="1045938"/>
                    </a:lnTo>
                    <a:lnTo>
                      <a:pt x="211787" y="1098350"/>
                    </a:lnTo>
                    <a:cubicBezTo>
                      <a:pt x="255212" y="1201006"/>
                      <a:pt x="328751" y="1268500"/>
                      <a:pt x="412161" y="1268500"/>
                    </a:cubicBezTo>
                    <a:lnTo>
                      <a:pt x="412161" y="1268499"/>
                    </a:lnTo>
                    <a:cubicBezTo>
                      <a:pt x="394688" y="1207205"/>
                      <a:pt x="381583" y="1143642"/>
                      <a:pt x="372846" y="1078943"/>
                    </a:cubicBezTo>
                    <a:lnTo>
                      <a:pt x="364492" y="953762"/>
                    </a:lnTo>
                    <a:lnTo>
                      <a:pt x="382305" y="1006174"/>
                    </a:lnTo>
                    <a:cubicBezTo>
                      <a:pt x="425730" y="1108830"/>
                      <a:pt x="499269" y="1176324"/>
                      <a:pt x="582679" y="1176324"/>
                    </a:cubicBezTo>
                    <a:lnTo>
                      <a:pt x="582679" y="1176323"/>
                    </a:lnTo>
                    <a:cubicBezTo>
                      <a:pt x="565206" y="1115029"/>
                      <a:pt x="552101" y="1051466"/>
                      <a:pt x="543364" y="986767"/>
                    </a:cubicBezTo>
                    <a:lnTo>
                      <a:pt x="535010" y="861586"/>
                    </a:lnTo>
                    <a:lnTo>
                      <a:pt x="552823" y="913998"/>
                    </a:lnTo>
                    <a:cubicBezTo>
                      <a:pt x="596248" y="1016654"/>
                      <a:pt x="669787" y="1084147"/>
                      <a:pt x="753197" y="1084147"/>
                    </a:cubicBezTo>
                    <a:lnTo>
                      <a:pt x="753197" y="1084147"/>
                    </a:lnTo>
                    <a:cubicBezTo>
                      <a:pt x="735724" y="1022853"/>
                      <a:pt x="722619" y="959290"/>
                      <a:pt x="713882" y="894591"/>
                    </a:cubicBezTo>
                    <a:lnTo>
                      <a:pt x="705528" y="769409"/>
                    </a:lnTo>
                    <a:lnTo>
                      <a:pt x="723341" y="821822"/>
                    </a:lnTo>
                    <a:cubicBezTo>
                      <a:pt x="766766" y="924478"/>
                      <a:pt x="840305" y="991971"/>
                      <a:pt x="923715" y="991971"/>
                    </a:cubicBezTo>
                    <a:lnTo>
                      <a:pt x="923715" y="991970"/>
                    </a:lnTo>
                    <a:cubicBezTo>
                      <a:pt x="906242" y="930677"/>
                      <a:pt x="893137" y="867114"/>
                      <a:pt x="884400" y="802415"/>
                    </a:cubicBezTo>
                    <a:lnTo>
                      <a:pt x="876047" y="677240"/>
                    </a:lnTo>
                    <a:lnTo>
                      <a:pt x="893857" y="729646"/>
                    </a:lnTo>
                    <a:cubicBezTo>
                      <a:pt x="937282" y="832302"/>
                      <a:pt x="1010821" y="899795"/>
                      <a:pt x="1094231" y="899795"/>
                    </a:cubicBezTo>
                    <a:lnTo>
                      <a:pt x="1094231" y="899794"/>
                    </a:lnTo>
                    <a:cubicBezTo>
                      <a:pt x="1076758" y="838501"/>
                      <a:pt x="1063653" y="774937"/>
                      <a:pt x="1054916" y="710239"/>
                    </a:cubicBezTo>
                    <a:lnTo>
                      <a:pt x="1045771" y="573200"/>
                    </a:lnTo>
                    <a:lnTo>
                      <a:pt x="1118331" y="556196"/>
                    </a:lnTo>
                    <a:lnTo>
                      <a:pt x="1241750" y="535417"/>
                    </a:lnTo>
                    <a:lnTo>
                      <a:pt x="1303744" y="545642"/>
                    </a:lnTo>
                    <a:lnTo>
                      <a:pt x="1371194" y="561371"/>
                    </a:lnTo>
                    <a:lnTo>
                      <a:pt x="1361259" y="710239"/>
                    </a:lnTo>
                    <a:cubicBezTo>
                      <a:pt x="1352522" y="774937"/>
                      <a:pt x="1339417" y="838501"/>
                      <a:pt x="1321944" y="899794"/>
                    </a:cubicBezTo>
                    <a:lnTo>
                      <a:pt x="1321944" y="899795"/>
                    </a:lnTo>
                    <a:cubicBezTo>
                      <a:pt x="1405354" y="899795"/>
                      <a:pt x="1478893" y="832302"/>
                      <a:pt x="1522318" y="729646"/>
                    </a:cubicBezTo>
                    <a:lnTo>
                      <a:pt x="1540128" y="677240"/>
                    </a:lnTo>
                    <a:lnTo>
                      <a:pt x="1531775" y="802415"/>
                    </a:lnTo>
                    <a:cubicBezTo>
                      <a:pt x="1523038" y="867114"/>
                      <a:pt x="1509933" y="930677"/>
                      <a:pt x="1492460" y="991970"/>
                    </a:cubicBezTo>
                    <a:lnTo>
                      <a:pt x="1492460" y="991971"/>
                    </a:lnTo>
                    <a:cubicBezTo>
                      <a:pt x="1575870" y="991971"/>
                      <a:pt x="1649409" y="924478"/>
                      <a:pt x="1692834" y="821822"/>
                    </a:cubicBezTo>
                    <a:lnTo>
                      <a:pt x="1710647" y="769409"/>
                    </a:lnTo>
                    <a:lnTo>
                      <a:pt x="1702293" y="894591"/>
                    </a:lnTo>
                    <a:cubicBezTo>
                      <a:pt x="1693556" y="959290"/>
                      <a:pt x="1680451" y="1022853"/>
                      <a:pt x="1662978" y="1084147"/>
                    </a:cubicBezTo>
                    <a:lnTo>
                      <a:pt x="1662978" y="1084147"/>
                    </a:lnTo>
                    <a:cubicBezTo>
                      <a:pt x="1746388" y="1084147"/>
                      <a:pt x="1819927" y="1016654"/>
                      <a:pt x="1863352" y="913998"/>
                    </a:cubicBezTo>
                    <a:lnTo>
                      <a:pt x="1881165" y="861586"/>
                    </a:lnTo>
                    <a:lnTo>
                      <a:pt x="1872811" y="986767"/>
                    </a:lnTo>
                    <a:cubicBezTo>
                      <a:pt x="1864074" y="1051466"/>
                      <a:pt x="1850969" y="1115029"/>
                      <a:pt x="1833496" y="1176323"/>
                    </a:cubicBezTo>
                    <a:lnTo>
                      <a:pt x="1833496" y="1176324"/>
                    </a:lnTo>
                    <a:cubicBezTo>
                      <a:pt x="1916906" y="1176324"/>
                      <a:pt x="1990445" y="1108830"/>
                      <a:pt x="2033870" y="1006174"/>
                    </a:cubicBezTo>
                    <a:lnTo>
                      <a:pt x="2051683" y="953762"/>
                    </a:lnTo>
                    <a:lnTo>
                      <a:pt x="2043329" y="1078943"/>
                    </a:lnTo>
                    <a:cubicBezTo>
                      <a:pt x="2034592" y="1143642"/>
                      <a:pt x="2021487" y="1207205"/>
                      <a:pt x="2004014" y="1268499"/>
                    </a:cubicBezTo>
                    <a:lnTo>
                      <a:pt x="2004014" y="1268500"/>
                    </a:lnTo>
                    <a:cubicBezTo>
                      <a:pt x="2087424" y="1268500"/>
                      <a:pt x="2160963" y="1201006"/>
                      <a:pt x="2204388" y="1098350"/>
                    </a:cubicBezTo>
                    <a:lnTo>
                      <a:pt x="2222201" y="1045938"/>
                    </a:lnTo>
                    <a:lnTo>
                      <a:pt x="2213847" y="1171119"/>
                    </a:lnTo>
                    <a:cubicBezTo>
                      <a:pt x="2205110" y="1235818"/>
                      <a:pt x="2192005" y="1299381"/>
                      <a:pt x="2174532" y="1360674"/>
                    </a:cubicBezTo>
                    <a:lnTo>
                      <a:pt x="2174532" y="1360675"/>
                    </a:lnTo>
                    <a:cubicBezTo>
                      <a:pt x="2307988" y="1360675"/>
                      <a:pt x="2416175" y="1187892"/>
                      <a:pt x="2416175" y="974753"/>
                    </a:cubicBezTo>
                    <a:cubicBezTo>
                      <a:pt x="2416175" y="894825"/>
                      <a:pt x="2400961" y="820573"/>
                      <a:pt x="2374906" y="758980"/>
                    </a:cubicBezTo>
                    <a:lnTo>
                      <a:pt x="2365165" y="740123"/>
                    </a:lnTo>
                    <a:lnTo>
                      <a:pt x="2326525" y="628322"/>
                    </a:lnTo>
                    <a:cubicBezTo>
                      <a:pt x="2202325" y="363001"/>
                      <a:pt x="1931895" y="137979"/>
                      <a:pt x="1581909" y="44200"/>
                    </a:cubicBezTo>
                    <a:cubicBezTo>
                      <a:pt x="1476913" y="16067"/>
                      <a:pt x="1372212" y="1742"/>
                      <a:pt x="1270593" y="1"/>
                    </a:cubicBezTo>
                    <a:lnTo>
                      <a:pt x="1224717" y="1809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1" name="楕円 810">
                <a:extLst>
                  <a:ext uri="{FF2B5EF4-FFF2-40B4-BE49-F238E27FC236}">
                    <a16:creationId xmlns:a16="http://schemas.microsoft.com/office/drawing/2014/main" id="{01B1E4F1-1F89-456F-B1E7-7F671AD8BB5D}"/>
                  </a:ext>
                </a:extLst>
              </p:cNvPr>
              <p:cNvSpPr/>
              <p:nvPr/>
            </p:nvSpPr>
            <p:spPr bwMode="auto">
              <a:xfrm>
                <a:off x="6314224" y="3071859"/>
                <a:ext cx="227847" cy="90100"/>
              </a:xfrm>
              <a:prstGeom prst="ellips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12" name="楕円 811">
                <a:extLst>
                  <a:ext uri="{FF2B5EF4-FFF2-40B4-BE49-F238E27FC236}">
                    <a16:creationId xmlns:a16="http://schemas.microsoft.com/office/drawing/2014/main" id="{655DD277-CBD0-4B03-9BED-B52A7545586B}"/>
                  </a:ext>
                </a:extLst>
              </p:cNvPr>
              <p:cNvSpPr/>
              <p:nvPr/>
            </p:nvSpPr>
            <p:spPr bwMode="auto">
              <a:xfrm>
                <a:off x="5549277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3" name="楕円 812">
                <a:extLst>
                  <a:ext uri="{FF2B5EF4-FFF2-40B4-BE49-F238E27FC236}">
                    <a16:creationId xmlns:a16="http://schemas.microsoft.com/office/drawing/2014/main" id="{769AB66E-B38B-4DB3-BFA9-CF01C0167BDD}"/>
                  </a:ext>
                </a:extLst>
              </p:cNvPr>
              <p:cNvSpPr/>
              <p:nvPr/>
            </p:nvSpPr>
            <p:spPr bwMode="auto">
              <a:xfrm>
                <a:off x="6716380" y="2348880"/>
                <a:ext cx="580887" cy="83553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14" name="月 813">
                <a:extLst>
                  <a:ext uri="{FF2B5EF4-FFF2-40B4-BE49-F238E27FC236}">
                    <a16:creationId xmlns:a16="http://schemas.microsoft.com/office/drawing/2014/main" id="{43F7AF7A-B9FA-48C9-9457-0FF67C4A58E2}"/>
                  </a:ext>
                </a:extLst>
              </p:cNvPr>
              <p:cNvSpPr/>
              <p:nvPr/>
            </p:nvSpPr>
            <p:spPr bwMode="auto">
              <a:xfrm rot="16200000">
                <a:off x="6333958" y="2992431"/>
                <a:ext cx="204144" cy="799592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0" name="台形 749">
              <a:extLst>
                <a:ext uri="{FF2B5EF4-FFF2-40B4-BE49-F238E27FC236}">
                  <a16:creationId xmlns:a16="http://schemas.microsoft.com/office/drawing/2014/main" id="{3487ABF6-9511-4EE7-8C16-F8A25C46E092}"/>
                </a:ext>
              </a:extLst>
            </p:cNvPr>
            <p:cNvSpPr/>
            <p:nvPr/>
          </p:nvSpPr>
          <p:spPr bwMode="auto">
            <a:xfrm rot="12936839">
              <a:off x="7028174" y="5764596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rgbClr val="0033CC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51" name="フリーフォーム: 図形 750">
              <a:extLst>
                <a:ext uri="{FF2B5EF4-FFF2-40B4-BE49-F238E27FC236}">
                  <a16:creationId xmlns:a16="http://schemas.microsoft.com/office/drawing/2014/main" id="{F37ECFB6-A082-4BBF-9F16-DD5086EE191F}"/>
                </a:ext>
              </a:extLst>
            </p:cNvPr>
            <p:cNvSpPr/>
            <p:nvPr/>
          </p:nvSpPr>
          <p:spPr bwMode="auto">
            <a:xfrm>
              <a:off x="6371922" y="3064628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2" name="グループ化 751">
              <a:extLst>
                <a:ext uri="{FF2B5EF4-FFF2-40B4-BE49-F238E27FC236}">
                  <a16:creationId xmlns:a16="http://schemas.microsoft.com/office/drawing/2014/main" id="{A2A7BF0C-8FD4-4EF2-9443-69B9A8CA9EFD}"/>
                </a:ext>
              </a:extLst>
            </p:cNvPr>
            <p:cNvGrpSpPr/>
            <p:nvPr/>
          </p:nvGrpSpPr>
          <p:grpSpPr>
            <a:xfrm>
              <a:off x="6062768" y="4018532"/>
              <a:ext cx="559647" cy="1131130"/>
              <a:chOff x="6435735" y="-1448088"/>
              <a:chExt cx="559647" cy="1131130"/>
            </a:xfrm>
          </p:grpSpPr>
          <p:sp>
            <p:nvSpPr>
              <p:cNvPr id="785" name="四角形: 角を丸くする 784">
                <a:extLst>
                  <a:ext uri="{FF2B5EF4-FFF2-40B4-BE49-F238E27FC236}">
                    <a16:creationId xmlns:a16="http://schemas.microsoft.com/office/drawing/2014/main" id="{49014FDC-3BC2-47F3-A077-2AA8E0C3A0B8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86" name="グループ化 785">
                <a:extLst>
                  <a:ext uri="{FF2B5EF4-FFF2-40B4-BE49-F238E27FC236}">
                    <a16:creationId xmlns:a16="http://schemas.microsoft.com/office/drawing/2014/main" id="{CC15EC1B-0B97-4B37-AE82-CE8CDB9A645C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787" name="グループ化 786">
                  <a:extLst>
                    <a:ext uri="{FF2B5EF4-FFF2-40B4-BE49-F238E27FC236}">
                      <a16:creationId xmlns:a16="http://schemas.microsoft.com/office/drawing/2014/main" id="{1567A11D-8CE6-468E-9FD9-3B9EA43EC562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792" name="四角形: 角を丸くする 791">
                    <a:extLst>
                      <a:ext uri="{FF2B5EF4-FFF2-40B4-BE49-F238E27FC236}">
                        <a16:creationId xmlns:a16="http://schemas.microsoft.com/office/drawing/2014/main" id="{E1FB97E8-F1A6-429C-A046-9DEFA5F76DC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3" name="四角形: 角を丸くする 792">
                    <a:extLst>
                      <a:ext uri="{FF2B5EF4-FFF2-40B4-BE49-F238E27FC236}">
                        <a16:creationId xmlns:a16="http://schemas.microsoft.com/office/drawing/2014/main" id="{A3473776-4428-4617-8B47-28999C29BC1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94" name="四角形: 角を丸くする 793">
                    <a:extLst>
                      <a:ext uri="{FF2B5EF4-FFF2-40B4-BE49-F238E27FC236}">
                        <a16:creationId xmlns:a16="http://schemas.microsoft.com/office/drawing/2014/main" id="{F8B5BF8C-A615-46BF-8E88-E59D52353D4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5" name="四角形: 角を丸くする 794">
                    <a:extLst>
                      <a:ext uri="{FF2B5EF4-FFF2-40B4-BE49-F238E27FC236}">
                        <a16:creationId xmlns:a16="http://schemas.microsoft.com/office/drawing/2014/main" id="{88844C1A-8180-4CDD-9AC4-53F715BF1AF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88" name="グループ化 787">
                  <a:extLst>
                    <a:ext uri="{FF2B5EF4-FFF2-40B4-BE49-F238E27FC236}">
                      <a16:creationId xmlns:a16="http://schemas.microsoft.com/office/drawing/2014/main" id="{C25ACF28-903A-42E7-8907-E42DF3712F5F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789" name="楕円 788">
                    <a:extLst>
                      <a:ext uri="{FF2B5EF4-FFF2-40B4-BE49-F238E27FC236}">
                        <a16:creationId xmlns:a16="http://schemas.microsoft.com/office/drawing/2014/main" id="{6914E044-1274-473A-AAE0-1DD7D53793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0" name="楕円 789">
                    <a:extLst>
                      <a:ext uri="{FF2B5EF4-FFF2-40B4-BE49-F238E27FC236}">
                        <a16:creationId xmlns:a16="http://schemas.microsoft.com/office/drawing/2014/main" id="{B6716DF4-8FE2-4D9C-B9B2-FDC005E267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91" name="テキスト ボックス 790">
                    <a:extLst>
                      <a:ext uri="{FF2B5EF4-FFF2-40B4-BE49-F238E27FC236}">
                        <a16:creationId xmlns:a16="http://schemas.microsoft.com/office/drawing/2014/main" id="{3D5D3E03-385D-481C-9705-B79638436BA3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753" name="グループ化 752">
              <a:extLst>
                <a:ext uri="{FF2B5EF4-FFF2-40B4-BE49-F238E27FC236}">
                  <a16:creationId xmlns:a16="http://schemas.microsoft.com/office/drawing/2014/main" id="{1B15C80C-7B6B-426A-BBE4-250831525698}"/>
                </a:ext>
              </a:extLst>
            </p:cNvPr>
            <p:cNvGrpSpPr/>
            <p:nvPr/>
          </p:nvGrpSpPr>
          <p:grpSpPr>
            <a:xfrm>
              <a:off x="8642664" y="4018532"/>
              <a:ext cx="559647" cy="1131130"/>
              <a:chOff x="9015631" y="-1448088"/>
              <a:chExt cx="559647" cy="1131130"/>
            </a:xfrm>
          </p:grpSpPr>
          <p:sp>
            <p:nvSpPr>
              <p:cNvPr id="774" name="四角形: 角を丸くする 773">
                <a:extLst>
                  <a:ext uri="{FF2B5EF4-FFF2-40B4-BE49-F238E27FC236}">
                    <a16:creationId xmlns:a16="http://schemas.microsoft.com/office/drawing/2014/main" id="{F863A297-1414-4A14-8EEF-1B84641ADAF2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75" name="グループ化 774">
                <a:extLst>
                  <a:ext uri="{FF2B5EF4-FFF2-40B4-BE49-F238E27FC236}">
                    <a16:creationId xmlns:a16="http://schemas.microsoft.com/office/drawing/2014/main" id="{E3CCFE7F-AFA1-4859-9592-8AFBE893FD76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776" name="グループ化 775">
                  <a:extLst>
                    <a:ext uri="{FF2B5EF4-FFF2-40B4-BE49-F238E27FC236}">
                      <a16:creationId xmlns:a16="http://schemas.microsoft.com/office/drawing/2014/main" id="{F5A9A7C1-2AD3-47A0-B07F-2908F1FE4AE2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781" name="四角形: 角を丸くする 780">
                    <a:extLst>
                      <a:ext uri="{FF2B5EF4-FFF2-40B4-BE49-F238E27FC236}">
                        <a16:creationId xmlns:a16="http://schemas.microsoft.com/office/drawing/2014/main" id="{2B5FFDA7-4571-41BE-936C-8E37F73A390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2" name="四角形: 角を丸くする 781">
                    <a:extLst>
                      <a:ext uri="{FF2B5EF4-FFF2-40B4-BE49-F238E27FC236}">
                        <a16:creationId xmlns:a16="http://schemas.microsoft.com/office/drawing/2014/main" id="{0EFA76ED-EF52-4FC7-AEBA-D14564DF615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783" name="四角形: 角を丸くする 782">
                    <a:extLst>
                      <a:ext uri="{FF2B5EF4-FFF2-40B4-BE49-F238E27FC236}">
                        <a16:creationId xmlns:a16="http://schemas.microsoft.com/office/drawing/2014/main" id="{E9913037-8DC7-4F34-A3B4-EDD37444503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4" name="四角形: 角を丸くする 783">
                    <a:extLst>
                      <a:ext uri="{FF2B5EF4-FFF2-40B4-BE49-F238E27FC236}">
                        <a16:creationId xmlns:a16="http://schemas.microsoft.com/office/drawing/2014/main" id="{BA9062DC-5BF8-4483-B4C9-4FB5D3F8F5C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777" name="グループ化 776">
                  <a:extLst>
                    <a:ext uri="{FF2B5EF4-FFF2-40B4-BE49-F238E27FC236}">
                      <a16:creationId xmlns:a16="http://schemas.microsoft.com/office/drawing/2014/main" id="{B6C4E87C-7E9B-4E90-9936-BCA8EA9D287C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778" name="楕円 777">
                    <a:extLst>
                      <a:ext uri="{FF2B5EF4-FFF2-40B4-BE49-F238E27FC236}">
                        <a16:creationId xmlns:a16="http://schemas.microsoft.com/office/drawing/2014/main" id="{65F7FD6B-68AB-4F71-AE01-2A213FAF05E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79" name="楕円 778">
                    <a:extLst>
                      <a:ext uri="{FF2B5EF4-FFF2-40B4-BE49-F238E27FC236}">
                        <a16:creationId xmlns:a16="http://schemas.microsoft.com/office/drawing/2014/main" id="{68CABD1F-CEAF-43F7-9436-8528367765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780" name="テキスト ボックス 779">
                    <a:extLst>
                      <a:ext uri="{FF2B5EF4-FFF2-40B4-BE49-F238E27FC236}">
                        <a16:creationId xmlns:a16="http://schemas.microsoft.com/office/drawing/2014/main" id="{3F9918A1-031F-4115-B677-C33E71651C7A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754" name="グループ化 753">
              <a:extLst>
                <a:ext uri="{FF2B5EF4-FFF2-40B4-BE49-F238E27FC236}">
                  <a16:creationId xmlns:a16="http://schemas.microsoft.com/office/drawing/2014/main" id="{532AB8E5-B602-444E-A1C3-31CE48C0C045}"/>
                </a:ext>
              </a:extLst>
            </p:cNvPr>
            <p:cNvGrpSpPr/>
            <p:nvPr/>
          </p:nvGrpSpPr>
          <p:grpSpPr>
            <a:xfrm>
              <a:off x="7877753" y="4408796"/>
              <a:ext cx="1321469" cy="1179046"/>
              <a:chOff x="15784664" y="8447684"/>
              <a:chExt cx="1321469" cy="1179046"/>
            </a:xfrm>
          </p:grpSpPr>
          <p:sp>
            <p:nvSpPr>
              <p:cNvPr id="764" name="台形 367">
                <a:extLst>
                  <a:ext uri="{FF2B5EF4-FFF2-40B4-BE49-F238E27FC236}">
                    <a16:creationId xmlns:a16="http://schemas.microsoft.com/office/drawing/2014/main" id="{C0B3BE31-9042-4895-BB24-3A2F7B9E4AE8}"/>
                  </a:ext>
                </a:extLst>
              </p:cNvPr>
              <p:cNvSpPr/>
              <p:nvPr/>
            </p:nvSpPr>
            <p:spPr bwMode="auto">
              <a:xfrm rot="13500000">
                <a:off x="16128110" y="8912851"/>
                <a:ext cx="370433" cy="1057326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5" name="フリーフォーム: 図形 764">
                <a:extLst>
                  <a:ext uri="{FF2B5EF4-FFF2-40B4-BE49-F238E27FC236}">
                    <a16:creationId xmlns:a16="http://schemas.microsoft.com/office/drawing/2014/main" id="{DB65041F-C2DC-416C-B51B-984A92DB9093}"/>
                  </a:ext>
                </a:extLst>
              </p:cNvPr>
              <p:cNvSpPr/>
              <p:nvPr/>
            </p:nvSpPr>
            <p:spPr bwMode="auto">
              <a:xfrm rot="2700000">
                <a:off x="16508390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766" name="グループ化 765">
                <a:extLst>
                  <a:ext uri="{FF2B5EF4-FFF2-40B4-BE49-F238E27FC236}">
                    <a16:creationId xmlns:a16="http://schemas.microsoft.com/office/drawing/2014/main" id="{283ABD2D-3FA1-4B0B-918F-B0714B0F6B5E}"/>
                  </a:ext>
                </a:extLst>
              </p:cNvPr>
              <p:cNvGrpSpPr/>
              <p:nvPr/>
            </p:nvGrpSpPr>
            <p:grpSpPr>
              <a:xfrm rot="2700000">
                <a:off x="16612232" y="8588347"/>
                <a:ext cx="634563" cy="353238"/>
                <a:chOff x="8544413" y="5106057"/>
                <a:chExt cx="634563" cy="353238"/>
              </a:xfrm>
            </p:grpSpPr>
            <p:grpSp>
              <p:nvGrpSpPr>
                <p:cNvPr id="768" name="グループ化 767">
                  <a:extLst>
                    <a:ext uri="{FF2B5EF4-FFF2-40B4-BE49-F238E27FC236}">
                      <a16:creationId xmlns:a16="http://schemas.microsoft.com/office/drawing/2014/main" id="{9E297D05-9343-4256-B08D-72CC8FE84A7F}"/>
                    </a:ext>
                  </a:extLst>
                </p:cNvPr>
                <p:cNvGrpSpPr/>
                <p:nvPr/>
              </p:nvGrpSpPr>
              <p:grpSpPr>
                <a:xfrm>
                  <a:off x="8635504" y="5106057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770" name="四角形: 角を丸くする 769">
                    <a:extLst>
                      <a:ext uri="{FF2B5EF4-FFF2-40B4-BE49-F238E27FC236}">
                        <a16:creationId xmlns:a16="http://schemas.microsoft.com/office/drawing/2014/main" id="{DB8ED194-6BB7-4C34-8802-42E43D20916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1" name="四角形: 角を丸くする 770">
                    <a:extLst>
                      <a:ext uri="{FF2B5EF4-FFF2-40B4-BE49-F238E27FC236}">
                        <a16:creationId xmlns:a16="http://schemas.microsoft.com/office/drawing/2014/main" id="{F1BF71C8-3709-49DC-A7CF-80E26D8E155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2" name="四角形: 角を丸くする 771">
                    <a:extLst>
                      <a:ext uri="{FF2B5EF4-FFF2-40B4-BE49-F238E27FC236}">
                        <a16:creationId xmlns:a16="http://schemas.microsoft.com/office/drawing/2014/main" id="{692AE457-5DF5-4269-80D5-6AD83C6B476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773" name="四角形: 角を丸くする 772">
                    <a:extLst>
                      <a:ext uri="{FF2B5EF4-FFF2-40B4-BE49-F238E27FC236}">
                        <a16:creationId xmlns:a16="http://schemas.microsoft.com/office/drawing/2014/main" id="{04E51850-D381-4138-8534-212CCEBCF9D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769" name="四角形: 角を丸くする 768">
                  <a:extLst>
                    <a:ext uri="{FF2B5EF4-FFF2-40B4-BE49-F238E27FC236}">
                      <a16:creationId xmlns:a16="http://schemas.microsoft.com/office/drawing/2014/main" id="{66126CAE-AE73-44E0-B69A-2BCA7C062788}"/>
                    </a:ext>
                  </a:extLst>
                </p:cNvPr>
                <p:cNvSpPr/>
                <p:nvPr/>
              </p:nvSpPr>
              <p:spPr bwMode="auto">
                <a:xfrm rot="5651369">
                  <a:off x="8584974" y="5254557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67" name="台形 766">
                <a:extLst>
                  <a:ext uri="{FF2B5EF4-FFF2-40B4-BE49-F238E27FC236}">
                    <a16:creationId xmlns:a16="http://schemas.microsoft.com/office/drawing/2014/main" id="{E0C05B5B-6F20-46A7-80DD-B96AB0BECCD4}"/>
                  </a:ext>
                </a:extLst>
              </p:cNvPr>
              <p:cNvSpPr/>
              <p:nvPr/>
            </p:nvSpPr>
            <p:spPr bwMode="auto">
              <a:xfrm rot="13500000">
                <a:off x="16442985" y="9000681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5" name="フリーフォーム: 図形 754">
              <a:extLst>
                <a:ext uri="{FF2B5EF4-FFF2-40B4-BE49-F238E27FC236}">
                  <a16:creationId xmlns:a16="http://schemas.microsoft.com/office/drawing/2014/main" id="{6C975569-9E70-4292-A946-7269F6243521}"/>
                </a:ext>
              </a:extLst>
            </p:cNvPr>
            <p:cNvSpPr/>
            <p:nvPr/>
          </p:nvSpPr>
          <p:spPr bwMode="auto">
            <a:xfrm>
              <a:off x="6797049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6" name="フリーフォーム: 図形 755">
              <a:extLst>
                <a:ext uri="{FF2B5EF4-FFF2-40B4-BE49-F238E27FC236}">
                  <a16:creationId xmlns:a16="http://schemas.microsoft.com/office/drawing/2014/main" id="{B0CDC15D-2E19-482D-A38F-2BC342B92798}"/>
                </a:ext>
              </a:extLst>
            </p:cNvPr>
            <p:cNvSpPr/>
            <p:nvPr/>
          </p:nvSpPr>
          <p:spPr bwMode="auto">
            <a:xfrm>
              <a:off x="7930524" y="4327064"/>
              <a:ext cx="565916" cy="181961"/>
            </a:xfrm>
            <a:custGeom>
              <a:avLst/>
              <a:gdLst>
                <a:gd name="connsiteX0" fmla="*/ 118545 w 237090"/>
                <a:gd name="connsiteY0" fmla="*/ 0 h 201910"/>
                <a:gd name="connsiteX1" fmla="*/ 237090 w 237090"/>
                <a:gd name="connsiteY1" fmla="*/ 182541 h 201910"/>
                <a:gd name="connsiteX2" fmla="*/ 234551 w 237090"/>
                <a:gd name="connsiteY2" fmla="*/ 201910 h 201910"/>
                <a:gd name="connsiteX3" fmla="*/ 219844 w 237090"/>
                <a:gd name="connsiteY3" fmla="*/ 174115 h 201910"/>
                <a:gd name="connsiteX4" fmla="*/ 118545 w 237090"/>
                <a:gd name="connsiteY4" fmla="*/ 120650 h 201910"/>
                <a:gd name="connsiteX5" fmla="*/ 17246 w 237090"/>
                <a:gd name="connsiteY5" fmla="*/ 174115 h 201910"/>
                <a:gd name="connsiteX6" fmla="*/ 2539 w 237090"/>
                <a:gd name="connsiteY6" fmla="*/ 201910 h 201910"/>
                <a:gd name="connsiteX7" fmla="*/ 0 w 237090"/>
                <a:gd name="connsiteY7" fmla="*/ 182541 h 201910"/>
                <a:gd name="connsiteX8" fmla="*/ 118545 w 237090"/>
                <a:gd name="connsiteY8" fmla="*/ 0 h 2019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237090" h="201910">
                  <a:moveTo>
                    <a:pt x="118545" y="0"/>
                  </a:moveTo>
                  <a:cubicBezTo>
                    <a:pt x="184016" y="0"/>
                    <a:pt x="237090" y="81726"/>
                    <a:pt x="237090" y="182541"/>
                  </a:cubicBezTo>
                  <a:lnTo>
                    <a:pt x="234551" y="201910"/>
                  </a:lnTo>
                  <a:lnTo>
                    <a:pt x="219844" y="174115"/>
                  </a:lnTo>
                  <a:cubicBezTo>
                    <a:pt x="193919" y="141082"/>
                    <a:pt x="158105" y="120650"/>
                    <a:pt x="118545" y="120650"/>
                  </a:cubicBezTo>
                  <a:cubicBezTo>
                    <a:pt x="78986" y="120650"/>
                    <a:pt x="43171" y="141082"/>
                    <a:pt x="17246" y="174115"/>
                  </a:cubicBezTo>
                  <a:lnTo>
                    <a:pt x="2539" y="201910"/>
                  </a:lnTo>
                  <a:lnTo>
                    <a:pt x="0" y="182541"/>
                  </a:lnTo>
                  <a:cubicBezTo>
                    <a:pt x="0" y="81726"/>
                    <a:pt x="53074" y="0"/>
                    <a:pt x="11854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7" name="フリーフォーム: 図形 756">
              <a:extLst>
                <a:ext uri="{FF2B5EF4-FFF2-40B4-BE49-F238E27FC236}">
                  <a16:creationId xmlns:a16="http://schemas.microsoft.com/office/drawing/2014/main" id="{4F9785D7-5C22-4144-BBAE-A84C421A153B}"/>
                </a:ext>
              </a:extLst>
            </p:cNvPr>
            <p:cNvSpPr/>
            <p:nvPr/>
          </p:nvSpPr>
          <p:spPr bwMode="auto">
            <a:xfrm>
              <a:off x="6937809" y="4859457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758" name="グループ化 757">
              <a:extLst>
                <a:ext uri="{FF2B5EF4-FFF2-40B4-BE49-F238E27FC236}">
                  <a16:creationId xmlns:a16="http://schemas.microsoft.com/office/drawing/2014/main" id="{0F6018E1-B603-444C-9CFA-877D5543E7DE}"/>
                </a:ext>
              </a:extLst>
            </p:cNvPr>
            <p:cNvGrpSpPr/>
            <p:nvPr/>
          </p:nvGrpSpPr>
          <p:grpSpPr>
            <a:xfrm>
              <a:off x="6900650" y="4811347"/>
              <a:ext cx="630688" cy="1293641"/>
              <a:chOff x="11365698" y="8974530"/>
              <a:chExt cx="630688" cy="1293641"/>
            </a:xfrm>
          </p:grpSpPr>
          <p:sp>
            <p:nvSpPr>
              <p:cNvPr id="761" name="フリーフォーム: 図形 760">
                <a:extLst>
                  <a:ext uri="{FF2B5EF4-FFF2-40B4-BE49-F238E27FC236}">
                    <a16:creationId xmlns:a16="http://schemas.microsoft.com/office/drawing/2014/main" id="{5FC2C0C9-F5D5-4D60-85E6-2B678F8124CE}"/>
                  </a:ext>
                </a:extLst>
              </p:cNvPr>
              <p:cNvSpPr/>
              <p:nvPr/>
            </p:nvSpPr>
            <p:spPr bwMode="auto">
              <a:xfrm>
                <a:off x="11365725" y="897453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762" name="台形 761">
                <a:extLst>
                  <a:ext uri="{FF2B5EF4-FFF2-40B4-BE49-F238E27FC236}">
                    <a16:creationId xmlns:a16="http://schemas.microsoft.com/office/drawing/2014/main" id="{3DA0A6F6-A644-44F6-B090-88ED7E523AB3}"/>
                  </a:ext>
                </a:extLst>
              </p:cNvPr>
              <p:cNvSpPr/>
              <p:nvPr/>
            </p:nvSpPr>
            <p:spPr bwMode="auto">
              <a:xfrm rot="11700000">
                <a:off x="11365698" y="9479374"/>
                <a:ext cx="370433" cy="788797"/>
              </a:xfrm>
              <a:prstGeom prst="trapezoid">
                <a:avLst>
                  <a:gd name="adj" fmla="val 29284"/>
                </a:avLst>
              </a:pr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63" name="台形 762">
                <a:extLst>
                  <a:ext uri="{FF2B5EF4-FFF2-40B4-BE49-F238E27FC236}">
                    <a16:creationId xmlns:a16="http://schemas.microsoft.com/office/drawing/2014/main" id="{4AA261FA-F52C-4D6E-AA2C-7938D7652C15}"/>
                  </a:ext>
                </a:extLst>
              </p:cNvPr>
              <p:cNvSpPr/>
              <p:nvPr/>
            </p:nvSpPr>
            <p:spPr bwMode="auto">
              <a:xfrm rot="11700000">
                <a:off x="11427463" y="9435010"/>
                <a:ext cx="435322" cy="194358"/>
              </a:xfrm>
              <a:prstGeom prst="trapezoid">
                <a:avLst>
                  <a:gd name="adj" fmla="val 20612"/>
                </a:avLst>
              </a:prstGeom>
              <a:solidFill>
                <a:srgbClr val="CCE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9" name="テキスト ボックス 758">
              <a:extLst>
                <a:ext uri="{FF2B5EF4-FFF2-40B4-BE49-F238E27FC236}">
                  <a16:creationId xmlns:a16="http://schemas.microsoft.com/office/drawing/2014/main" id="{1F584816-E019-4980-AFB2-9DD92A23B79A}"/>
                </a:ext>
              </a:extLst>
            </p:cNvPr>
            <p:cNvSpPr txBox="1"/>
            <p:nvPr/>
          </p:nvSpPr>
          <p:spPr>
            <a:xfrm rot="20700000">
              <a:off x="5879541" y="3186190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760" name="テキスト ボックス 759">
              <a:extLst>
                <a:ext uri="{FF2B5EF4-FFF2-40B4-BE49-F238E27FC236}">
                  <a16:creationId xmlns:a16="http://schemas.microsoft.com/office/drawing/2014/main" id="{6C4A4072-65D7-41D7-BF40-9879AD524B24}"/>
                </a:ext>
              </a:extLst>
            </p:cNvPr>
            <p:cNvSpPr txBox="1"/>
            <p:nvPr/>
          </p:nvSpPr>
          <p:spPr>
            <a:xfrm rot="900000">
              <a:off x="8420735" y="6432003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825" name="グループ化 824">
            <a:extLst>
              <a:ext uri="{FF2B5EF4-FFF2-40B4-BE49-F238E27FC236}">
                <a16:creationId xmlns:a16="http://schemas.microsoft.com/office/drawing/2014/main" id="{60A4A0BE-AAB8-4E35-81CD-5872B1301EA2}"/>
              </a:ext>
            </a:extLst>
          </p:cNvPr>
          <p:cNvGrpSpPr>
            <a:grpSpLocks noChangeAspect="1"/>
          </p:cNvGrpSpPr>
          <p:nvPr/>
        </p:nvGrpSpPr>
        <p:grpSpPr>
          <a:xfrm>
            <a:off x="4314858" y="635880"/>
            <a:ext cx="1043584" cy="1752446"/>
            <a:chOff x="-2818560" y="-2605858"/>
            <a:chExt cx="2981668" cy="5006989"/>
          </a:xfrm>
        </p:grpSpPr>
        <p:grpSp>
          <p:nvGrpSpPr>
            <p:cNvPr id="826" name="グループ化 825">
              <a:extLst>
                <a:ext uri="{FF2B5EF4-FFF2-40B4-BE49-F238E27FC236}">
                  <a16:creationId xmlns:a16="http://schemas.microsoft.com/office/drawing/2014/main" id="{2AE6C688-A4EF-4D7A-86F9-7C7DFB9E7E2B}"/>
                </a:ext>
              </a:extLst>
            </p:cNvPr>
            <p:cNvGrpSpPr/>
            <p:nvPr/>
          </p:nvGrpSpPr>
          <p:grpSpPr>
            <a:xfrm>
              <a:off x="-2276890" y="-2449082"/>
              <a:ext cx="2439998" cy="4850213"/>
              <a:chOff x="-2276890" y="1110953"/>
              <a:chExt cx="2439998" cy="4850213"/>
            </a:xfrm>
          </p:grpSpPr>
          <p:grpSp>
            <p:nvGrpSpPr>
              <p:cNvPr id="843" name="グループ化 842">
                <a:extLst>
                  <a:ext uri="{FF2B5EF4-FFF2-40B4-BE49-F238E27FC236}">
                    <a16:creationId xmlns:a16="http://schemas.microsoft.com/office/drawing/2014/main" id="{59DBEC13-AE5A-450B-A055-8C516A7B1F9E}"/>
                  </a:ext>
                </a:extLst>
              </p:cNvPr>
              <p:cNvGrpSpPr/>
              <p:nvPr/>
            </p:nvGrpSpPr>
            <p:grpSpPr>
              <a:xfrm rot="883975">
                <a:off x="-1803043" y="5162704"/>
                <a:ext cx="493256" cy="798462"/>
                <a:chOff x="-1583693" y="5210655"/>
                <a:chExt cx="493256" cy="798462"/>
              </a:xfrm>
            </p:grpSpPr>
            <p:sp>
              <p:nvSpPr>
                <p:cNvPr id="876" name="四角形: 角を丸くする 875">
                  <a:extLst>
                    <a:ext uri="{FF2B5EF4-FFF2-40B4-BE49-F238E27FC236}">
                      <a16:creationId xmlns:a16="http://schemas.microsoft.com/office/drawing/2014/main" id="{7EE68C67-3E17-4BC4-A31F-84FF98881379}"/>
                    </a:ext>
                  </a:extLst>
                </p:cNvPr>
                <p:cNvSpPr/>
                <p:nvPr/>
              </p:nvSpPr>
              <p:spPr bwMode="auto">
                <a:xfrm>
                  <a:off x="-127995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7" name="フリーフォーム: 図形 876">
                  <a:extLst>
                    <a:ext uri="{FF2B5EF4-FFF2-40B4-BE49-F238E27FC236}">
                      <a16:creationId xmlns:a16="http://schemas.microsoft.com/office/drawing/2014/main" id="{82589C79-49BD-41C7-9CCF-E192B6286EC5}"/>
                    </a:ext>
                  </a:extLst>
                </p:cNvPr>
                <p:cNvSpPr/>
                <p:nvPr/>
              </p:nvSpPr>
              <p:spPr bwMode="auto">
                <a:xfrm>
                  <a:off x="-158369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8" name="四角形: 角を丸くする 877">
                  <a:extLst>
                    <a:ext uri="{FF2B5EF4-FFF2-40B4-BE49-F238E27FC236}">
                      <a16:creationId xmlns:a16="http://schemas.microsoft.com/office/drawing/2014/main" id="{234069A8-17BA-48C8-A32D-6EF0DB0DEB2F}"/>
                    </a:ext>
                  </a:extLst>
                </p:cNvPr>
                <p:cNvSpPr/>
                <p:nvPr/>
              </p:nvSpPr>
              <p:spPr bwMode="auto">
                <a:xfrm>
                  <a:off x="-127995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4" name="グループ化 843">
                <a:extLst>
                  <a:ext uri="{FF2B5EF4-FFF2-40B4-BE49-F238E27FC236}">
                    <a16:creationId xmlns:a16="http://schemas.microsoft.com/office/drawing/2014/main" id="{5F80FD77-7151-467A-BA27-868C9E0E46E0}"/>
                  </a:ext>
                </a:extLst>
              </p:cNvPr>
              <p:cNvGrpSpPr/>
              <p:nvPr/>
            </p:nvGrpSpPr>
            <p:grpSpPr>
              <a:xfrm rot="19975376">
                <a:off x="-1068898" y="5082040"/>
                <a:ext cx="493256" cy="821855"/>
                <a:chOff x="-1269772" y="5129378"/>
                <a:chExt cx="493256" cy="821855"/>
              </a:xfrm>
            </p:grpSpPr>
            <p:sp>
              <p:nvSpPr>
                <p:cNvPr id="873" name="四角形: 角を丸くする 872">
                  <a:extLst>
                    <a:ext uri="{FF2B5EF4-FFF2-40B4-BE49-F238E27FC236}">
                      <a16:creationId xmlns:a16="http://schemas.microsoft.com/office/drawing/2014/main" id="{9EB6D65C-9F12-4DCB-8782-38BBB7CDE83F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7453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4" name="フリーフォーム: 図形 873">
                  <a:extLst>
                    <a:ext uri="{FF2B5EF4-FFF2-40B4-BE49-F238E27FC236}">
                      <a16:creationId xmlns:a16="http://schemas.microsoft.com/office/drawing/2014/main" id="{5CE3CA63-66BD-4B69-958E-D825E18FDCC7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6977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75" name="四角形: 角を丸くする 874">
                  <a:extLst>
                    <a:ext uri="{FF2B5EF4-FFF2-40B4-BE49-F238E27FC236}">
                      <a16:creationId xmlns:a16="http://schemas.microsoft.com/office/drawing/2014/main" id="{4DD69AC6-85B3-4437-94A6-AFC7836D4790}"/>
                    </a:ext>
                  </a:extLst>
                </p:cNvPr>
                <p:cNvSpPr/>
                <p:nvPr/>
              </p:nvSpPr>
              <p:spPr bwMode="auto">
                <a:xfrm rot="20739458">
                  <a:off x="-103115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bg1">
                    <a:lumMod val="8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5" name="グループ化 844">
                <a:extLst>
                  <a:ext uri="{FF2B5EF4-FFF2-40B4-BE49-F238E27FC236}">
                    <a16:creationId xmlns:a16="http://schemas.microsoft.com/office/drawing/2014/main" id="{6B419F21-9AF9-416C-9F83-4C122DA1EC47}"/>
                  </a:ext>
                </a:extLst>
              </p:cNvPr>
              <p:cNvGrpSpPr/>
              <p:nvPr/>
            </p:nvGrpSpPr>
            <p:grpSpPr>
              <a:xfrm rot="19800000">
                <a:off x="-804141" y="3738696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871" name="フリーフォーム: 図形 870">
                  <a:extLst>
                    <a:ext uri="{FF2B5EF4-FFF2-40B4-BE49-F238E27FC236}">
                      <a16:creationId xmlns:a16="http://schemas.microsoft.com/office/drawing/2014/main" id="{3E99618D-F562-4D77-BBAB-BC6A234A9FE1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2" name="台形 229">
                  <a:extLst>
                    <a:ext uri="{FF2B5EF4-FFF2-40B4-BE49-F238E27FC236}">
                      <a16:creationId xmlns:a16="http://schemas.microsoft.com/office/drawing/2014/main" id="{88736E52-8B12-492B-8444-E74A9D352EB9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6" name="グループ化 845">
                <a:extLst>
                  <a:ext uri="{FF2B5EF4-FFF2-40B4-BE49-F238E27FC236}">
                    <a16:creationId xmlns:a16="http://schemas.microsoft.com/office/drawing/2014/main" id="{5921F6BE-F6AC-4EBD-9927-7E6594B2649D}"/>
                  </a:ext>
                </a:extLst>
              </p:cNvPr>
              <p:cNvGrpSpPr/>
              <p:nvPr/>
            </p:nvGrpSpPr>
            <p:grpSpPr>
              <a:xfrm>
                <a:off x="-2276890" y="1110953"/>
                <a:ext cx="2439998" cy="4203023"/>
                <a:chOff x="1462603" y="1110953"/>
                <a:chExt cx="2439998" cy="4203023"/>
              </a:xfrm>
            </p:grpSpPr>
            <p:sp>
              <p:nvSpPr>
                <p:cNvPr id="856" name="フリーフォーム: 図形 855">
                  <a:extLst>
                    <a:ext uri="{FF2B5EF4-FFF2-40B4-BE49-F238E27FC236}">
                      <a16:creationId xmlns:a16="http://schemas.microsoft.com/office/drawing/2014/main" id="{6EE291F0-7928-4CC5-A6C4-63E8694CBF85}"/>
                    </a:ext>
                  </a:extLst>
                </p:cNvPr>
                <p:cNvSpPr/>
                <p:nvPr/>
              </p:nvSpPr>
              <p:spPr bwMode="auto">
                <a:xfrm>
                  <a:off x="1462603" y="1110953"/>
                  <a:ext cx="2439998" cy="2555905"/>
                </a:xfrm>
                <a:custGeom>
                  <a:avLst/>
                  <a:gdLst>
                    <a:gd name="connsiteX0" fmla="*/ 1294223 w 2588446"/>
                    <a:gd name="connsiteY0" fmla="*/ 0 h 2647023"/>
                    <a:gd name="connsiteX1" fmla="*/ 2588446 w 2588446"/>
                    <a:gd name="connsiteY1" fmla="*/ 1258070 h 2647023"/>
                    <a:gd name="connsiteX2" fmla="*/ 2585200 w 2588446"/>
                    <a:gd name="connsiteY2" fmla="*/ 1320561 h 2647023"/>
                    <a:gd name="connsiteX3" fmla="*/ 2588446 w 2588446"/>
                    <a:gd name="connsiteY3" fmla="*/ 1383332 h 2647023"/>
                    <a:gd name="connsiteX4" fmla="*/ 1294223 w 2588446"/>
                    <a:gd name="connsiteY4" fmla="*/ 2647023 h 2647023"/>
                    <a:gd name="connsiteX5" fmla="*/ 0 w 2588446"/>
                    <a:gd name="connsiteY5" fmla="*/ 1383332 h 2647023"/>
                    <a:gd name="connsiteX6" fmla="*/ 3246 w 2588446"/>
                    <a:gd name="connsiteY6" fmla="*/ 1320561 h 2647023"/>
                    <a:gd name="connsiteX7" fmla="*/ 0 w 2588446"/>
                    <a:gd name="connsiteY7" fmla="*/ 1258070 h 2647023"/>
                    <a:gd name="connsiteX8" fmla="*/ 1294223 w 2588446"/>
                    <a:gd name="connsiteY8" fmla="*/ 0 h 26470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588446" h="2647023">
                      <a:moveTo>
                        <a:pt x="1294223" y="0"/>
                      </a:moveTo>
                      <a:cubicBezTo>
                        <a:pt x="2009003" y="0"/>
                        <a:pt x="2588446" y="563257"/>
                        <a:pt x="2588446" y="1258070"/>
                      </a:cubicBezTo>
                      <a:lnTo>
                        <a:pt x="2585200" y="1320561"/>
                      </a:lnTo>
                      <a:lnTo>
                        <a:pt x="2588446" y="1383332"/>
                      </a:lnTo>
                      <a:cubicBezTo>
                        <a:pt x="2588446" y="2081249"/>
                        <a:pt x="2009003" y="2647023"/>
                        <a:pt x="1294223" y="2647023"/>
                      </a:cubicBezTo>
                      <a:cubicBezTo>
                        <a:pt x="579443" y="2647023"/>
                        <a:pt x="0" y="2081249"/>
                        <a:pt x="0" y="1383332"/>
                      </a:cubicBezTo>
                      <a:lnTo>
                        <a:pt x="3246" y="1320561"/>
                      </a:lnTo>
                      <a:lnTo>
                        <a:pt x="0" y="1258070"/>
                      </a:lnTo>
                      <a:cubicBezTo>
                        <a:pt x="0" y="563257"/>
                        <a:pt x="579443" y="0"/>
                        <a:pt x="1294223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7" name="フリーフォーム: 図形 856">
                  <a:extLst>
                    <a:ext uri="{FF2B5EF4-FFF2-40B4-BE49-F238E27FC236}">
                      <a16:creationId xmlns:a16="http://schemas.microsoft.com/office/drawing/2014/main" id="{E0A68D47-9A5B-4A82-B177-E25439375F7C}"/>
                    </a:ext>
                  </a:extLst>
                </p:cNvPr>
                <p:cNvSpPr/>
                <p:nvPr/>
              </p:nvSpPr>
              <p:spPr bwMode="auto">
                <a:xfrm>
                  <a:off x="2203450" y="4019550"/>
                  <a:ext cx="174625" cy="784225"/>
                </a:xfrm>
                <a:custGeom>
                  <a:avLst/>
                  <a:gdLst>
                    <a:gd name="connsiteX0" fmla="*/ 85725 w 174625"/>
                    <a:gd name="connsiteY0" fmla="*/ 0 h 784225"/>
                    <a:gd name="connsiteX1" fmla="*/ 3175 w 174625"/>
                    <a:gd name="connsiteY1" fmla="*/ 282575 h 784225"/>
                    <a:gd name="connsiteX2" fmla="*/ 0 w 174625"/>
                    <a:gd name="connsiteY2" fmla="*/ 784225 h 784225"/>
                    <a:gd name="connsiteX3" fmla="*/ 73025 w 174625"/>
                    <a:gd name="connsiteY3" fmla="*/ 647700 h 784225"/>
                    <a:gd name="connsiteX4" fmla="*/ 73025 w 174625"/>
                    <a:gd name="connsiteY4" fmla="*/ 298450 h 784225"/>
                    <a:gd name="connsiteX5" fmla="*/ 174625 w 174625"/>
                    <a:gd name="connsiteY5" fmla="*/ 44450 h 784225"/>
                    <a:gd name="connsiteX6" fmla="*/ 85725 w 174625"/>
                    <a:gd name="connsiteY6" fmla="*/ 0 h 7842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74625" h="784225">
                      <a:moveTo>
                        <a:pt x="85725" y="0"/>
                      </a:moveTo>
                      <a:lnTo>
                        <a:pt x="3175" y="282575"/>
                      </a:lnTo>
                      <a:cubicBezTo>
                        <a:pt x="2117" y="449792"/>
                        <a:pt x="1058" y="617008"/>
                        <a:pt x="0" y="784225"/>
                      </a:cubicBezTo>
                      <a:lnTo>
                        <a:pt x="73025" y="647700"/>
                      </a:lnTo>
                      <a:lnTo>
                        <a:pt x="73025" y="298450"/>
                      </a:lnTo>
                      <a:lnTo>
                        <a:pt x="174625" y="44450"/>
                      </a:lnTo>
                      <a:lnTo>
                        <a:pt x="85725" y="0"/>
                      </a:lnTo>
                      <a:close/>
                    </a:path>
                  </a:pathLst>
                </a:cu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8" name="台形 857">
                  <a:extLst>
                    <a:ext uri="{FF2B5EF4-FFF2-40B4-BE49-F238E27FC236}">
                      <a16:creationId xmlns:a16="http://schemas.microsoft.com/office/drawing/2014/main" id="{D9989DC3-0E4F-4F2E-90ED-A6909DBF20C7}"/>
                    </a:ext>
                  </a:extLst>
                </p:cNvPr>
                <p:cNvSpPr/>
                <p:nvPr/>
              </p:nvSpPr>
              <p:spPr bwMode="auto">
                <a:xfrm rot="12274577">
                  <a:off x="2272169" y="3940882"/>
                  <a:ext cx="159363" cy="107818"/>
                </a:xfrm>
                <a:prstGeom prst="trapezoid">
                  <a:avLst/>
                </a:prstGeom>
                <a:solidFill>
                  <a:srgbClr val="C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9" name="フリーフォーム: 図形 858">
                  <a:extLst>
                    <a:ext uri="{FF2B5EF4-FFF2-40B4-BE49-F238E27FC236}">
                      <a16:creationId xmlns:a16="http://schemas.microsoft.com/office/drawing/2014/main" id="{28CAF423-14CB-4062-BA31-BFA2CD01E696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0" name="楕円 859">
                  <a:extLst>
                    <a:ext uri="{FF2B5EF4-FFF2-40B4-BE49-F238E27FC236}">
                      <a16:creationId xmlns:a16="http://schemas.microsoft.com/office/drawing/2014/main" id="{8FAE8621-9D44-417D-A350-2C54524F074A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1" name="フリーフォーム: 図形 860">
                  <a:extLst>
                    <a:ext uri="{FF2B5EF4-FFF2-40B4-BE49-F238E27FC236}">
                      <a16:creationId xmlns:a16="http://schemas.microsoft.com/office/drawing/2014/main" id="{36086027-7C8F-4743-8554-44A2F05E2258}"/>
                    </a:ext>
                  </a:extLst>
                </p:cNvPr>
                <p:cNvSpPr/>
                <p:nvPr/>
              </p:nvSpPr>
              <p:spPr bwMode="auto">
                <a:xfrm>
                  <a:off x="2263599" y="3808587"/>
                  <a:ext cx="713072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499469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499469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2" name="二等辺三角形 1">
                  <a:extLst>
                    <a:ext uri="{FF2B5EF4-FFF2-40B4-BE49-F238E27FC236}">
                      <a16:creationId xmlns:a16="http://schemas.microsoft.com/office/drawing/2014/main" id="{5D923132-B5BB-44F0-8704-A4C1B6AAC6A2}"/>
                    </a:ext>
                  </a:extLst>
                </p:cNvPr>
                <p:cNvSpPr/>
                <p:nvPr/>
              </p:nvSpPr>
              <p:spPr bwMode="auto">
                <a:xfrm flipH="1">
                  <a:off x="2287846" y="3808496"/>
                  <a:ext cx="256410" cy="278129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3" name="台形 862">
                  <a:extLst>
                    <a:ext uri="{FF2B5EF4-FFF2-40B4-BE49-F238E27FC236}">
                      <a16:creationId xmlns:a16="http://schemas.microsoft.com/office/drawing/2014/main" id="{2304AB10-FE1C-47C0-A555-DA1D2BF5C59F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00930" y="4734704"/>
                  <a:ext cx="844688" cy="579272"/>
                </a:xfrm>
                <a:prstGeom prst="trapezoid">
                  <a:avLst>
                    <a:gd name="adj" fmla="val 12183"/>
                  </a:avLst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4" name="正方形/長方形 863">
                  <a:extLst>
                    <a:ext uri="{FF2B5EF4-FFF2-40B4-BE49-F238E27FC236}">
                      <a16:creationId xmlns:a16="http://schemas.microsoft.com/office/drawing/2014/main" id="{445D3D45-2301-4CA8-B21D-AAE30D169CF4}"/>
                    </a:ext>
                  </a:extLst>
                </p:cNvPr>
                <p:cNvSpPr/>
                <p:nvPr/>
              </p:nvSpPr>
              <p:spPr bwMode="auto">
                <a:xfrm>
                  <a:off x="2262795" y="4734704"/>
                  <a:ext cx="713940" cy="58270"/>
                </a:xfrm>
                <a:prstGeom prst="rect">
                  <a:avLst/>
                </a:prstGeom>
                <a:pattFill prst="lgGrid">
                  <a:fgClr>
                    <a:schemeClr val="bg1">
                      <a:lumMod val="65000"/>
                    </a:schemeClr>
                  </a:fgClr>
                  <a:bgClr>
                    <a:schemeClr val="bg1">
                      <a:lumMod val="75000"/>
                    </a:schemeClr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5" name="フリーフォーム: 図形 864">
                  <a:extLst>
                    <a:ext uri="{FF2B5EF4-FFF2-40B4-BE49-F238E27FC236}">
                      <a16:creationId xmlns:a16="http://schemas.microsoft.com/office/drawing/2014/main" id="{DDBD0377-0877-4878-AE4A-CD358937F6BC}"/>
                    </a:ext>
                  </a:extLst>
                </p:cNvPr>
                <p:cNvSpPr/>
                <p:nvPr/>
              </p:nvSpPr>
              <p:spPr bwMode="auto">
                <a:xfrm flipH="1">
                  <a:off x="2441652" y="3804455"/>
                  <a:ext cx="563321" cy="1055695"/>
                </a:xfrm>
                <a:custGeom>
                  <a:avLst/>
                  <a:gdLst>
                    <a:gd name="connsiteX0" fmla="*/ 563321 w 563321"/>
                    <a:gd name="connsiteY0" fmla="*/ 0 h 1055695"/>
                    <a:gd name="connsiteX1" fmla="*/ 222547 w 563321"/>
                    <a:gd name="connsiteY1" fmla="*/ 0 h 1055695"/>
                    <a:gd name="connsiteX2" fmla="*/ 222547 w 563321"/>
                    <a:gd name="connsiteY2" fmla="*/ 1017 h 1055695"/>
                    <a:gd name="connsiteX3" fmla="*/ 220954 w 563321"/>
                    <a:gd name="connsiteY3" fmla="*/ 1017 h 1055695"/>
                    <a:gd name="connsiteX4" fmla="*/ 0 w 563321"/>
                    <a:gd name="connsiteY4" fmla="*/ 221971 h 1055695"/>
                    <a:gd name="connsiteX5" fmla="*/ 0 w 563321"/>
                    <a:gd name="connsiteY5" fmla="*/ 1055695 h 1055695"/>
                    <a:gd name="connsiteX6" fmla="*/ 222547 w 563321"/>
                    <a:gd name="connsiteY6" fmla="*/ 1055695 h 1055695"/>
                    <a:gd name="connsiteX7" fmla="*/ 272808 w 563321"/>
                    <a:gd name="connsiteY7" fmla="*/ 1055695 h 1055695"/>
                    <a:gd name="connsiteX8" fmla="*/ 563321 w 563321"/>
                    <a:gd name="connsiteY8" fmla="*/ 1055695 h 105569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63321" h="1055695">
                      <a:moveTo>
                        <a:pt x="563321" y="0"/>
                      </a:moveTo>
                      <a:lnTo>
                        <a:pt x="222547" y="0"/>
                      </a:lnTo>
                      <a:lnTo>
                        <a:pt x="222547" y="1017"/>
                      </a:lnTo>
                      <a:lnTo>
                        <a:pt x="220954" y="1017"/>
                      </a:lnTo>
                      <a:cubicBezTo>
                        <a:pt x="98924" y="1017"/>
                        <a:pt x="0" y="99941"/>
                        <a:pt x="0" y="221971"/>
                      </a:cubicBezTo>
                      <a:lnTo>
                        <a:pt x="0" y="1055695"/>
                      </a:lnTo>
                      <a:lnTo>
                        <a:pt x="222547" y="1055695"/>
                      </a:lnTo>
                      <a:lnTo>
                        <a:pt x="272808" y="1055695"/>
                      </a:lnTo>
                      <a:lnTo>
                        <a:pt x="563321" y="1055695"/>
                      </a:lnTo>
                      <a:close/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66" name="フリーフォーム: 図形 865">
                  <a:extLst>
                    <a:ext uri="{FF2B5EF4-FFF2-40B4-BE49-F238E27FC236}">
                      <a16:creationId xmlns:a16="http://schemas.microsoft.com/office/drawing/2014/main" id="{6D64C85D-D1E6-424B-89F9-0AC69295EBE9}"/>
                    </a:ext>
                  </a:extLst>
                </p:cNvPr>
                <p:cNvSpPr/>
                <p:nvPr/>
              </p:nvSpPr>
              <p:spPr bwMode="auto">
                <a:xfrm rot="5400000" flipH="1">
                  <a:off x="2135018" y="4117467"/>
                  <a:ext cx="769290" cy="15304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7" name="フリーフォーム: 図形 866">
                  <a:extLst>
                    <a:ext uri="{FF2B5EF4-FFF2-40B4-BE49-F238E27FC236}">
                      <a16:creationId xmlns:a16="http://schemas.microsoft.com/office/drawing/2014/main" id="{2A364AB9-E6E2-4CC1-B6F4-C8F9B8CD2451}"/>
                    </a:ext>
                  </a:extLst>
                </p:cNvPr>
                <p:cNvSpPr/>
                <p:nvPr/>
              </p:nvSpPr>
              <p:spPr bwMode="auto">
                <a:xfrm>
                  <a:off x="1972725" y="1217176"/>
                  <a:ext cx="750189" cy="2586874"/>
                </a:xfrm>
                <a:custGeom>
                  <a:avLst/>
                  <a:gdLst>
                    <a:gd name="connsiteX0" fmla="*/ 499850 w 750189"/>
                    <a:gd name="connsiteY0" fmla="*/ 0 h 2586874"/>
                    <a:gd name="connsiteX1" fmla="*/ 558949 w 750189"/>
                    <a:gd name="connsiteY1" fmla="*/ 3291 h 2586874"/>
                    <a:gd name="connsiteX2" fmla="*/ 571480 w 750189"/>
                    <a:gd name="connsiteY2" fmla="*/ 29005 h 2586874"/>
                    <a:gd name="connsiteX3" fmla="*/ 750189 w 750189"/>
                    <a:gd name="connsiteY3" fmla="*/ 951043 h 2586874"/>
                    <a:gd name="connsiteX4" fmla="*/ 104176 w 750189"/>
                    <a:gd name="connsiteY4" fmla="*/ 2514585 h 2586874"/>
                    <a:gd name="connsiteX5" fmla="*/ 0 w 750189"/>
                    <a:gd name="connsiteY5" fmla="*/ 2586874 h 2586874"/>
                    <a:gd name="connsiteX6" fmla="*/ 29165 w 750189"/>
                    <a:gd name="connsiteY6" fmla="*/ 2553548 h 2586874"/>
                    <a:gd name="connsiteX7" fmla="*/ 433994 w 750189"/>
                    <a:gd name="connsiteY7" fmla="*/ 1121484 h 2586874"/>
                    <a:gd name="connsiteX8" fmla="*/ 231287 w 750189"/>
                    <a:gd name="connsiteY8" fmla="*/ 39017 h 2586874"/>
                    <a:gd name="connsiteX9" fmla="*/ 226977 w 750189"/>
                    <a:gd name="connsiteY9" fmla="*/ 30204 h 2586874"/>
                    <a:gd name="connsiteX10" fmla="*/ 360286 w 750189"/>
                    <a:gd name="connsiteY10" fmla="*/ 7771 h 2586874"/>
                    <a:gd name="connsiteX11" fmla="*/ 499850 w 750189"/>
                    <a:gd name="connsiteY11" fmla="*/ 0 h 25868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750189" h="2586874">
                      <a:moveTo>
                        <a:pt x="499850" y="0"/>
                      </a:moveTo>
                      <a:lnTo>
                        <a:pt x="558949" y="3291"/>
                      </a:lnTo>
                      <a:lnTo>
                        <a:pt x="571480" y="29005"/>
                      </a:lnTo>
                      <a:cubicBezTo>
                        <a:pt x="684884" y="297857"/>
                        <a:pt x="750189" y="613464"/>
                        <a:pt x="750189" y="951043"/>
                      </a:cubicBezTo>
                      <a:cubicBezTo>
                        <a:pt x="750189" y="1626201"/>
                        <a:pt x="488971" y="2213471"/>
                        <a:pt x="104176" y="2514585"/>
                      </a:cubicBezTo>
                      <a:lnTo>
                        <a:pt x="0" y="2586874"/>
                      </a:lnTo>
                      <a:lnTo>
                        <a:pt x="29165" y="2553548"/>
                      </a:lnTo>
                      <a:cubicBezTo>
                        <a:pt x="273410" y="2243192"/>
                        <a:pt x="433994" y="1717609"/>
                        <a:pt x="433994" y="1121484"/>
                      </a:cubicBezTo>
                      <a:cubicBezTo>
                        <a:pt x="433994" y="711647"/>
                        <a:pt x="358093" y="335154"/>
                        <a:pt x="231287" y="39017"/>
                      </a:cubicBezTo>
                      <a:lnTo>
                        <a:pt x="226977" y="30204"/>
                      </a:lnTo>
                      <a:lnTo>
                        <a:pt x="360286" y="7771"/>
                      </a:lnTo>
                      <a:cubicBezTo>
                        <a:pt x="406173" y="2632"/>
                        <a:pt x="452733" y="0"/>
                        <a:pt x="499850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8" name="フリーフォーム: 図形 867">
                  <a:extLst>
                    <a:ext uri="{FF2B5EF4-FFF2-40B4-BE49-F238E27FC236}">
                      <a16:creationId xmlns:a16="http://schemas.microsoft.com/office/drawing/2014/main" id="{855A6F49-6F4F-4920-941C-852B51C12BFD}"/>
                    </a:ext>
                  </a:extLst>
                </p:cNvPr>
                <p:cNvSpPr/>
                <p:nvPr/>
              </p:nvSpPr>
              <p:spPr bwMode="auto">
                <a:xfrm flipH="1">
                  <a:off x="1811889" y="1350922"/>
                  <a:ext cx="593388" cy="881757"/>
                </a:xfrm>
                <a:custGeom>
                  <a:avLst/>
                  <a:gdLst>
                    <a:gd name="connsiteX0" fmla="*/ 364708 w 1018256"/>
                    <a:gd name="connsiteY0" fmla="*/ 0 h 1055950"/>
                    <a:gd name="connsiteX1" fmla="*/ 455854 w 1018256"/>
                    <a:gd name="connsiteY1" fmla="*/ 17612 h 1055950"/>
                    <a:gd name="connsiteX2" fmla="*/ 456602 w 1018256"/>
                    <a:gd name="connsiteY2" fmla="*/ 18063 h 1055950"/>
                    <a:gd name="connsiteX3" fmla="*/ 470668 w 1018256"/>
                    <a:gd name="connsiteY3" fmla="*/ 11365 h 1055950"/>
                    <a:gd name="connsiteX4" fmla="*/ 544170 w 1018256"/>
                    <a:gd name="connsiteY4" fmla="*/ 0 h 1055950"/>
                    <a:gd name="connsiteX5" fmla="*/ 590620 w 1018256"/>
                    <a:gd name="connsiteY5" fmla="*/ 4495 h 1055950"/>
                    <a:gd name="connsiteX6" fmla="*/ 631078 w 1018256"/>
                    <a:gd name="connsiteY6" fmla="*/ 16368 h 1055950"/>
                    <a:gd name="connsiteX7" fmla="*/ 641584 w 1018256"/>
                    <a:gd name="connsiteY7" fmla="*/ 11365 h 1055950"/>
                    <a:gd name="connsiteX8" fmla="*/ 715086 w 1018256"/>
                    <a:gd name="connsiteY8" fmla="*/ 0 h 1055950"/>
                    <a:gd name="connsiteX9" fmla="*/ 1017507 w 1018256"/>
                    <a:gd name="connsiteY9" fmla="*/ 246638 h 1055950"/>
                    <a:gd name="connsiteX10" fmla="*/ 1018256 w 1018256"/>
                    <a:gd name="connsiteY10" fmla="*/ 248754 h 1055950"/>
                    <a:gd name="connsiteX11" fmla="*/ 995552 w 1018256"/>
                    <a:gd name="connsiteY11" fmla="*/ 229852 h 1055950"/>
                    <a:gd name="connsiteX12" fmla="*/ 853591 w 1018256"/>
                    <a:gd name="connsiteY12" fmla="*/ 185890 h 1055950"/>
                    <a:gd name="connsiteX13" fmla="*/ 815610 w 1018256"/>
                    <a:gd name="connsiteY13" fmla="*/ 191763 h 1055950"/>
                    <a:gd name="connsiteX14" fmla="*/ 846591 w 1018256"/>
                    <a:gd name="connsiteY14" fmla="*/ 246638 h 1055950"/>
                    <a:gd name="connsiteX15" fmla="*/ 847340 w 1018256"/>
                    <a:gd name="connsiteY15" fmla="*/ 248754 h 1055950"/>
                    <a:gd name="connsiteX16" fmla="*/ 824636 w 1018256"/>
                    <a:gd name="connsiteY16" fmla="*/ 229852 h 1055950"/>
                    <a:gd name="connsiteX17" fmla="*/ 768133 w 1018256"/>
                    <a:gd name="connsiteY17" fmla="*/ 202949 h 1055950"/>
                    <a:gd name="connsiteX18" fmla="*/ 711631 w 1018256"/>
                    <a:gd name="connsiteY18" fmla="*/ 229851 h 1055950"/>
                    <a:gd name="connsiteX19" fmla="*/ 488883 w 1018256"/>
                    <a:gd name="connsiteY19" fmla="*/ 745297 h 1055950"/>
                    <a:gd name="connsiteX20" fmla="*/ 517544 w 1018256"/>
                    <a:gd name="connsiteY20" fmla="*/ 963044 h 1055950"/>
                    <a:gd name="connsiteX21" fmla="*/ 550421 w 1018256"/>
                    <a:gd name="connsiteY21" fmla="*/ 1055950 h 1055950"/>
                    <a:gd name="connsiteX22" fmla="*/ 511175 w 1018256"/>
                    <a:gd name="connsiteY22" fmla="*/ 1023276 h 1055950"/>
                    <a:gd name="connsiteX23" fmla="*/ 350378 w 1018256"/>
                    <a:gd name="connsiteY23" fmla="*/ 559407 h 1055950"/>
                    <a:gd name="connsiteX24" fmla="*/ 353003 w 1018256"/>
                    <a:gd name="connsiteY24" fmla="*/ 519477 h 1055950"/>
                    <a:gd name="connsiteX25" fmla="*/ 334364 w 1018256"/>
                    <a:gd name="connsiteY25" fmla="*/ 578947 h 1055950"/>
                    <a:gd name="connsiteX26" fmla="*/ 317967 w 1018256"/>
                    <a:gd name="connsiteY26" fmla="*/ 745297 h 1055950"/>
                    <a:gd name="connsiteX27" fmla="*/ 346628 w 1018256"/>
                    <a:gd name="connsiteY27" fmla="*/ 963044 h 1055950"/>
                    <a:gd name="connsiteX28" fmla="*/ 379505 w 1018256"/>
                    <a:gd name="connsiteY28" fmla="*/ 1055950 h 1055950"/>
                    <a:gd name="connsiteX29" fmla="*/ 340259 w 1018256"/>
                    <a:gd name="connsiteY29" fmla="*/ 1023276 h 1055950"/>
                    <a:gd name="connsiteX30" fmla="*/ 179462 w 1018256"/>
                    <a:gd name="connsiteY30" fmla="*/ 559407 h 1055950"/>
                    <a:gd name="connsiteX31" fmla="*/ 184838 w 1018256"/>
                    <a:gd name="connsiteY31" fmla="*/ 477611 h 1055950"/>
                    <a:gd name="connsiteX32" fmla="*/ 167166 w 1018256"/>
                    <a:gd name="connsiteY32" fmla="*/ 527551 h 1055950"/>
                    <a:gd name="connsiteX33" fmla="*/ 138505 w 1018256"/>
                    <a:gd name="connsiteY33" fmla="*/ 745297 h 1055950"/>
                    <a:gd name="connsiteX34" fmla="*/ 167166 w 1018256"/>
                    <a:gd name="connsiteY34" fmla="*/ 963044 h 1055950"/>
                    <a:gd name="connsiteX35" fmla="*/ 200043 w 1018256"/>
                    <a:gd name="connsiteY35" fmla="*/ 1055950 h 1055950"/>
                    <a:gd name="connsiteX36" fmla="*/ 160797 w 1018256"/>
                    <a:gd name="connsiteY36" fmla="*/ 1023276 h 1055950"/>
                    <a:gd name="connsiteX37" fmla="*/ 0 w 1018256"/>
                    <a:gd name="connsiteY37" fmla="*/ 559407 h 1055950"/>
                    <a:gd name="connsiteX38" fmla="*/ 364708 w 1018256"/>
                    <a:gd name="connsiteY38" fmla="*/ 0 h 10559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</a:cxnLst>
                  <a:rect l="l" t="t" r="r" b="b"/>
                  <a:pathLst>
                    <a:path w="1018256" h="1055950">
                      <a:moveTo>
                        <a:pt x="364708" y="0"/>
                      </a:moveTo>
                      <a:cubicBezTo>
                        <a:pt x="396180" y="0"/>
                        <a:pt x="426721" y="6115"/>
                        <a:pt x="455854" y="17612"/>
                      </a:cubicBezTo>
                      <a:lnTo>
                        <a:pt x="456602" y="18063"/>
                      </a:lnTo>
                      <a:lnTo>
                        <a:pt x="470668" y="11365"/>
                      </a:lnTo>
                      <a:cubicBezTo>
                        <a:pt x="494410" y="3913"/>
                        <a:pt x="518992" y="0"/>
                        <a:pt x="544170" y="0"/>
                      </a:cubicBezTo>
                      <a:cubicBezTo>
                        <a:pt x="559906" y="0"/>
                        <a:pt x="575409" y="1529"/>
                        <a:pt x="590620" y="4495"/>
                      </a:cubicBezTo>
                      <a:lnTo>
                        <a:pt x="631078" y="16368"/>
                      </a:lnTo>
                      <a:lnTo>
                        <a:pt x="641584" y="11365"/>
                      </a:lnTo>
                      <a:cubicBezTo>
                        <a:pt x="665326" y="3913"/>
                        <a:pt x="689908" y="0"/>
                        <a:pt x="715086" y="0"/>
                      </a:cubicBezTo>
                      <a:cubicBezTo>
                        <a:pt x="840975" y="0"/>
                        <a:pt x="951967" y="97834"/>
                        <a:pt x="1017507" y="246638"/>
                      </a:cubicBezTo>
                      <a:lnTo>
                        <a:pt x="1018256" y="248754"/>
                      </a:lnTo>
                      <a:lnTo>
                        <a:pt x="995552" y="229852"/>
                      </a:lnTo>
                      <a:cubicBezTo>
                        <a:pt x="951919" y="201544"/>
                        <a:pt x="903947" y="185890"/>
                        <a:pt x="853591" y="185890"/>
                      </a:cubicBezTo>
                      <a:lnTo>
                        <a:pt x="815610" y="191763"/>
                      </a:lnTo>
                      <a:lnTo>
                        <a:pt x="846591" y="246638"/>
                      </a:lnTo>
                      <a:lnTo>
                        <a:pt x="847340" y="248754"/>
                      </a:lnTo>
                      <a:lnTo>
                        <a:pt x="824636" y="229852"/>
                      </a:lnTo>
                      <a:lnTo>
                        <a:pt x="768133" y="202949"/>
                      </a:lnTo>
                      <a:lnTo>
                        <a:pt x="711631" y="229851"/>
                      </a:lnTo>
                      <a:cubicBezTo>
                        <a:pt x="580731" y="314774"/>
                        <a:pt x="488883" y="513583"/>
                        <a:pt x="488883" y="745297"/>
                      </a:cubicBezTo>
                      <a:cubicBezTo>
                        <a:pt x="488883" y="822535"/>
                        <a:pt x="499089" y="896117"/>
                        <a:pt x="517544" y="963044"/>
                      </a:cubicBezTo>
                      <a:lnTo>
                        <a:pt x="550421" y="1055950"/>
                      </a:lnTo>
                      <a:lnTo>
                        <a:pt x="511175" y="1023276"/>
                      </a:lnTo>
                      <a:cubicBezTo>
                        <a:pt x="414162" y="922746"/>
                        <a:pt x="350378" y="752502"/>
                        <a:pt x="350378" y="559407"/>
                      </a:cubicBezTo>
                      <a:lnTo>
                        <a:pt x="353003" y="519477"/>
                      </a:lnTo>
                      <a:lnTo>
                        <a:pt x="334364" y="578947"/>
                      </a:lnTo>
                      <a:cubicBezTo>
                        <a:pt x="323708" y="631497"/>
                        <a:pt x="317967" y="687369"/>
                        <a:pt x="317967" y="745297"/>
                      </a:cubicBezTo>
                      <a:cubicBezTo>
                        <a:pt x="317967" y="822535"/>
                        <a:pt x="328173" y="896117"/>
                        <a:pt x="346628" y="963044"/>
                      </a:cubicBezTo>
                      <a:lnTo>
                        <a:pt x="379505" y="1055950"/>
                      </a:lnTo>
                      <a:lnTo>
                        <a:pt x="340259" y="1023276"/>
                      </a:lnTo>
                      <a:cubicBezTo>
                        <a:pt x="243246" y="922746"/>
                        <a:pt x="179462" y="752502"/>
                        <a:pt x="179462" y="559407"/>
                      </a:cubicBezTo>
                      <a:lnTo>
                        <a:pt x="184838" y="477611"/>
                      </a:lnTo>
                      <a:lnTo>
                        <a:pt x="167166" y="527551"/>
                      </a:lnTo>
                      <a:cubicBezTo>
                        <a:pt x="148711" y="594477"/>
                        <a:pt x="138505" y="668059"/>
                        <a:pt x="138505" y="745297"/>
                      </a:cubicBezTo>
                      <a:cubicBezTo>
                        <a:pt x="138505" y="822535"/>
                        <a:pt x="148711" y="896117"/>
                        <a:pt x="167166" y="963044"/>
                      </a:cubicBezTo>
                      <a:lnTo>
                        <a:pt x="200043" y="1055950"/>
                      </a:lnTo>
                      <a:lnTo>
                        <a:pt x="160797" y="1023276"/>
                      </a:lnTo>
                      <a:cubicBezTo>
                        <a:pt x="63784" y="922746"/>
                        <a:pt x="0" y="752502"/>
                        <a:pt x="0" y="559407"/>
                      </a:cubicBezTo>
                      <a:cubicBezTo>
                        <a:pt x="0" y="250455"/>
                        <a:pt x="163285" y="0"/>
                        <a:pt x="36470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9" name="フリーフォーム: 図形 868">
                  <a:extLst>
                    <a:ext uri="{FF2B5EF4-FFF2-40B4-BE49-F238E27FC236}">
                      <a16:creationId xmlns:a16="http://schemas.microsoft.com/office/drawing/2014/main" id="{1500B419-1E28-4C9D-8862-1AF10E615A4E}"/>
                    </a:ext>
                  </a:extLst>
                </p:cNvPr>
                <p:cNvSpPr/>
                <p:nvPr/>
              </p:nvSpPr>
              <p:spPr bwMode="auto">
                <a:xfrm>
                  <a:off x="2307631" y="1154675"/>
                  <a:ext cx="1520747" cy="2555905"/>
                </a:xfrm>
                <a:custGeom>
                  <a:avLst/>
                  <a:gdLst>
                    <a:gd name="connsiteX0" fmla="*/ 300748 w 1520747"/>
                    <a:gd name="connsiteY0" fmla="*/ 0 h 2555905"/>
                    <a:gd name="connsiteX1" fmla="*/ 1520747 w 1520747"/>
                    <a:gd name="connsiteY1" fmla="*/ 1214764 h 2555905"/>
                    <a:gd name="connsiteX2" fmla="*/ 1517687 w 1520747"/>
                    <a:gd name="connsiteY2" fmla="*/ 1275104 h 2555905"/>
                    <a:gd name="connsiteX3" fmla="*/ 1520747 w 1520747"/>
                    <a:gd name="connsiteY3" fmla="*/ 1335714 h 2555905"/>
                    <a:gd name="connsiteX4" fmla="*/ 300748 w 1520747"/>
                    <a:gd name="connsiteY4" fmla="*/ 2555905 h 2555905"/>
                    <a:gd name="connsiteX5" fmla="*/ 54876 w 1520747"/>
                    <a:gd name="connsiteY5" fmla="*/ 2531115 h 2555905"/>
                    <a:gd name="connsiteX6" fmla="*/ 0 w 1520747"/>
                    <a:gd name="connsiteY6" fmla="*/ 2517003 h 2555905"/>
                    <a:gd name="connsiteX7" fmla="*/ 47223 w 1520747"/>
                    <a:gd name="connsiteY7" fmla="*/ 2438759 h 2555905"/>
                    <a:gd name="connsiteX8" fmla="*/ 325811 w 1520747"/>
                    <a:gd name="connsiteY8" fmla="*/ 1270129 h 2555905"/>
                    <a:gd name="connsiteX9" fmla="*/ 322751 w 1520747"/>
                    <a:gd name="connsiteY9" fmla="*/ 1178871 h 2555905"/>
                    <a:gd name="connsiteX10" fmla="*/ 325811 w 1520747"/>
                    <a:gd name="connsiteY10" fmla="*/ 1088019 h 2555905"/>
                    <a:gd name="connsiteX11" fmla="*/ 117455 w 1520747"/>
                    <a:gd name="connsiteY11" fmla="*/ 65391 h 2555905"/>
                    <a:gd name="connsiteX12" fmla="*/ 94170 w 1520747"/>
                    <a:gd name="connsiteY12" fmla="*/ 18709 h 2555905"/>
                    <a:gd name="connsiteX13" fmla="*/ 176010 w 1520747"/>
                    <a:gd name="connsiteY13" fmla="*/ 6272 h 2555905"/>
                    <a:gd name="connsiteX14" fmla="*/ 300748 w 1520747"/>
                    <a:gd name="connsiteY14" fmla="*/ 0 h 2555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520747" h="2555905">
                      <a:moveTo>
                        <a:pt x="300748" y="0"/>
                      </a:moveTo>
                      <a:cubicBezTo>
                        <a:pt x="974535" y="0"/>
                        <a:pt x="1520747" y="543868"/>
                        <a:pt x="1520747" y="1214764"/>
                      </a:cubicBezTo>
                      <a:lnTo>
                        <a:pt x="1517687" y="1275104"/>
                      </a:lnTo>
                      <a:lnTo>
                        <a:pt x="1520747" y="1335714"/>
                      </a:lnTo>
                      <a:cubicBezTo>
                        <a:pt x="1520747" y="2009607"/>
                        <a:pt x="974535" y="2555905"/>
                        <a:pt x="300748" y="2555905"/>
                      </a:cubicBezTo>
                      <a:cubicBezTo>
                        <a:pt x="216525" y="2555905"/>
                        <a:pt x="134295" y="2547369"/>
                        <a:pt x="54876" y="2531115"/>
                      </a:cubicBezTo>
                      <a:lnTo>
                        <a:pt x="0" y="2517003"/>
                      </a:lnTo>
                      <a:lnTo>
                        <a:pt x="47223" y="2438759"/>
                      </a:lnTo>
                      <a:cubicBezTo>
                        <a:pt x="221263" y="2121183"/>
                        <a:pt x="325811" y="1714042"/>
                        <a:pt x="325811" y="1270129"/>
                      </a:cubicBezTo>
                      <a:lnTo>
                        <a:pt x="322751" y="1178871"/>
                      </a:lnTo>
                      <a:lnTo>
                        <a:pt x="325811" y="1088019"/>
                      </a:lnTo>
                      <a:cubicBezTo>
                        <a:pt x="325811" y="709215"/>
                        <a:pt x="249000" y="357306"/>
                        <a:pt x="117455" y="65391"/>
                      </a:cubicBezTo>
                      <a:lnTo>
                        <a:pt x="94170" y="18709"/>
                      </a:lnTo>
                      <a:lnTo>
                        <a:pt x="176010" y="6272"/>
                      </a:lnTo>
                      <a:cubicBezTo>
                        <a:pt x="217023" y="2125"/>
                        <a:pt x="258636" y="0"/>
                        <a:pt x="300748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0" name="フリーフォーム: 図形 869">
                  <a:extLst>
                    <a:ext uri="{FF2B5EF4-FFF2-40B4-BE49-F238E27FC236}">
                      <a16:creationId xmlns:a16="http://schemas.microsoft.com/office/drawing/2014/main" id="{8F92B688-8806-4D2A-8C57-513A60E90F60}"/>
                    </a:ext>
                  </a:extLst>
                </p:cNvPr>
                <p:cNvSpPr/>
                <p:nvPr/>
              </p:nvSpPr>
              <p:spPr bwMode="auto">
                <a:xfrm>
                  <a:off x="1596306" y="2196034"/>
                  <a:ext cx="316599" cy="45979"/>
                </a:xfrm>
                <a:custGeom>
                  <a:avLst/>
                  <a:gdLst>
                    <a:gd name="connsiteX0" fmla="*/ 253265 w 506531"/>
                    <a:gd name="connsiteY0" fmla="*/ 0 h 101146"/>
                    <a:gd name="connsiteX1" fmla="*/ 502075 w 506531"/>
                    <a:gd name="connsiteY1" fmla="*/ 89208 h 101146"/>
                    <a:gd name="connsiteX2" fmla="*/ 506531 w 506531"/>
                    <a:gd name="connsiteY2" fmla="*/ 101146 h 101146"/>
                    <a:gd name="connsiteX3" fmla="*/ 440683 w 506531"/>
                    <a:gd name="connsiteY3" fmla="*/ 87678 h 101146"/>
                    <a:gd name="connsiteX4" fmla="*/ 253265 w 506531"/>
                    <a:gd name="connsiteY4" fmla="*/ 76200 h 101146"/>
                    <a:gd name="connsiteX5" fmla="*/ 65847 w 506531"/>
                    <a:gd name="connsiteY5" fmla="*/ 87678 h 101146"/>
                    <a:gd name="connsiteX6" fmla="*/ 0 w 506531"/>
                    <a:gd name="connsiteY6" fmla="*/ 101146 h 101146"/>
                    <a:gd name="connsiteX7" fmla="*/ 4456 w 506531"/>
                    <a:gd name="connsiteY7" fmla="*/ 89208 h 101146"/>
                    <a:gd name="connsiteX8" fmla="*/ 253265 w 506531"/>
                    <a:gd name="connsiteY8" fmla="*/ 0 h 101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06531" h="101146">
                      <a:moveTo>
                        <a:pt x="253265" y="0"/>
                      </a:moveTo>
                      <a:cubicBezTo>
                        <a:pt x="365115" y="0"/>
                        <a:pt x="461082" y="36784"/>
                        <a:pt x="502075" y="89208"/>
                      </a:cubicBezTo>
                      <a:lnTo>
                        <a:pt x="506531" y="101146"/>
                      </a:lnTo>
                      <a:lnTo>
                        <a:pt x="440683" y="87678"/>
                      </a:lnTo>
                      <a:cubicBezTo>
                        <a:pt x="383078" y="80287"/>
                        <a:pt x="319745" y="76200"/>
                        <a:pt x="253265" y="76200"/>
                      </a:cubicBezTo>
                      <a:cubicBezTo>
                        <a:pt x="186785" y="76200"/>
                        <a:pt x="123452" y="80287"/>
                        <a:pt x="65847" y="87678"/>
                      </a:cubicBezTo>
                      <a:lnTo>
                        <a:pt x="0" y="101146"/>
                      </a:lnTo>
                      <a:lnTo>
                        <a:pt x="4456" y="89208"/>
                      </a:lnTo>
                      <a:cubicBezTo>
                        <a:pt x="45449" y="36784"/>
                        <a:pt x="141416" y="0"/>
                        <a:pt x="253265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847" name="アーチ 846">
                <a:extLst>
                  <a:ext uri="{FF2B5EF4-FFF2-40B4-BE49-F238E27FC236}">
                    <a16:creationId xmlns:a16="http://schemas.microsoft.com/office/drawing/2014/main" id="{79BD635E-5CF0-4CEF-A297-52B676096C61}"/>
                  </a:ext>
                </a:extLst>
              </p:cNvPr>
              <p:cNvSpPr/>
              <p:nvPr/>
            </p:nvSpPr>
            <p:spPr bwMode="auto">
              <a:xfrm>
                <a:off x="-1115540" y="3787331"/>
                <a:ext cx="474968" cy="732281"/>
              </a:xfrm>
              <a:prstGeom prst="blockArc">
                <a:avLst>
                  <a:gd name="adj1" fmla="val 3274519"/>
                  <a:gd name="adj2" fmla="val 19828526"/>
                  <a:gd name="adj3" fmla="val 21558"/>
                </a:avLst>
              </a:prstGeom>
              <a:solidFill>
                <a:srgbClr val="6633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48" name="グループ化 847">
                <a:extLst>
                  <a:ext uri="{FF2B5EF4-FFF2-40B4-BE49-F238E27FC236}">
                    <a16:creationId xmlns:a16="http://schemas.microsoft.com/office/drawing/2014/main" id="{20543286-8C74-4D26-A640-D19DFC448365}"/>
                  </a:ext>
                </a:extLst>
              </p:cNvPr>
              <p:cNvGrpSpPr/>
              <p:nvPr/>
            </p:nvGrpSpPr>
            <p:grpSpPr>
              <a:xfrm rot="3596334">
                <a:off x="-1699876" y="3912351"/>
                <a:ext cx="717714" cy="1453823"/>
                <a:chOff x="-1029124" y="4054211"/>
                <a:chExt cx="717714" cy="1453823"/>
              </a:xfrm>
            </p:grpSpPr>
            <p:sp>
              <p:nvSpPr>
                <p:cNvPr id="854" name="フリーフォーム: 図形 853">
                  <a:extLst>
                    <a:ext uri="{FF2B5EF4-FFF2-40B4-BE49-F238E27FC236}">
                      <a16:creationId xmlns:a16="http://schemas.microsoft.com/office/drawing/2014/main" id="{34019FF6-E988-4CD8-B154-3905FC16C75C}"/>
                    </a:ext>
                  </a:extLst>
                </p:cNvPr>
                <p:cNvSpPr/>
                <p:nvPr/>
              </p:nvSpPr>
              <p:spPr bwMode="auto">
                <a:xfrm rot="20478966">
                  <a:off x="-992374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5" name="台形 229">
                  <a:extLst>
                    <a:ext uri="{FF2B5EF4-FFF2-40B4-BE49-F238E27FC236}">
                      <a16:creationId xmlns:a16="http://schemas.microsoft.com/office/drawing/2014/main" id="{ED7A92D3-F02D-4BFF-B2E5-0D30D976E744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-1029124" y="4054211"/>
                  <a:ext cx="370433" cy="933970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pattFill prst="dotGrid">
                  <a:fgClr>
                    <a:srgbClr val="CC6600"/>
                  </a:fgClr>
                  <a:bgClr>
                    <a:srgbClr val="FF9900"/>
                  </a:bgClr>
                </a:patt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49" name="グループ化 848">
                <a:extLst>
                  <a:ext uri="{FF2B5EF4-FFF2-40B4-BE49-F238E27FC236}">
                    <a16:creationId xmlns:a16="http://schemas.microsoft.com/office/drawing/2014/main" id="{00B5F124-555E-46D9-ACA8-E69DC4383F51}"/>
                  </a:ext>
                </a:extLst>
              </p:cNvPr>
              <p:cNvGrpSpPr/>
              <p:nvPr/>
            </p:nvGrpSpPr>
            <p:grpSpPr>
              <a:xfrm>
                <a:off x="-787293" y="3830508"/>
                <a:ext cx="342104" cy="861771"/>
                <a:chOff x="12992147" y="6334046"/>
                <a:chExt cx="342104" cy="861771"/>
              </a:xfrm>
            </p:grpSpPr>
            <p:sp>
              <p:nvSpPr>
                <p:cNvPr id="850" name="楕円 849">
                  <a:extLst>
                    <a:ext uri="{FF2B5EF4-FFF2-40B4-BE49-F238E27FC236}">
                      <a16:creationId xmlns:a16="http://schemas.microsoft.com/office/drawing/2014/main" id="{0B46344C-5295-45E6-9D55-17B241950B68}"/>
                    </a:ext>
                  </a:extLst>
                </p:cNvPr>
                <p:cNvSpPr/>
                <p:nvPr/>
              </p:nvSpPr>
              <p:spPr bwMode="auto">
                <a:xfrm>
                  <a:off x="13283636" y="6875548"/>
                  <a:ext cx="50615" cy="135015"/>
                </a:xfrm>
                <a:prstGeom prst="ellipse">
                  <a:avLst/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1" name="四角形: 上の 2 つの角を丸める 850">
                  <a:extLst>
                    <a:ext uri="{FF2B5EF4-FFF2-40B4-BE49-F238E27FC236}">
                      <a16:creationId xmlns:a16="http://schemas.microsoft.com/office/drawing/2014/main" id="{17946442-651E-498B-AA10-8486B72E60A4}"/>
                    </a:ext>
                  </a:extLst>
                </p:cNvPr>
                <p:cNvSpPr/>
                <p:nvPr/>
              </p:nvSpPr>
              <p:spPr bwMode="auto">
                <a:xfrm>
                  <a:off x="12992147" y="6334046"/>
                  <a:ext cx="244227" cy="861771"/>
                </a:xfrm>
                <a:prstGeom prst="round2SameRect">
                  <a:avLst>
                    <a:gd name="adj1" fmla="val 31741"/>
                    <a:gd name="adj2" fmla="val 9345"/>
                  </a:avLst>
                </a:prstGeom>
                <a:solidFill>
                  <a:srgbClr val="4C2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52" name="四角形: 上の 2 つの角を丸める 851">
                  <a:extLst>
                    <a:ext uri="{FF2B5EF4-FFF2-40B4-BE49-F238E27FC236}">
                      <a16:creationId xmlns:a16="http://schemas.microsoft.com/office/drawing/2014/main" id="{A1E6DCCF-6913-4E42-BE51-DDCB441474F2}"/>
                    </a:ext>
                  </a:extLst>
                </p:cNvPr>
                <p:cNvSpPr/>
                <p:nvPr/>
              </p:nvSpPr>
              <p:spPr bwMode="auto">
                <a:xfrm>
                  <a:off x="12992147" y="6814964"/>
                  <a:ext cx="244227" cy="380853"/>
                </a:xfrm>
                <a:prstGeom prst="round2SameRect">
                  <a:avLst>
                    <a:gd name="adj1" fmla="val 0"/>
                    <a:gd name="adj2" fmla="val 9345"/>
                  </a:avLst>
                </a:prstGeom>
                <a:solidFill>
                  <a:srgbClr val="4C2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  <p:sp>
              <p:nvSpPr>
                <p:cNvPr id="853" name="フリーフォーム: 図形 852">
                  <a:extLst>
                    <a:ext uri="{FF2B5EF4-FFF2-40B4-BE49-F238E27FC236}">
                      <a16:creationId xmlns:a16="http://schemas.microsoft.com/office/drawing/2014/main" id="{A3C7DB38-198D-4DEC-826E-DBAA8271927B}"/>
                    </a:ext>
                  </a:extLst>
                </p:cNvPr>
                <p:cNvSpPr/>
                <p:nvPr/>
              </p:nvSpPr>
              <p:spPr bwMode="auto">
                <a:xfrm>
                  <a:off x="12993373" y="6334046"/>
                  <a:ext cx="298345" cy="861771"/>
                </a:xfrm>
                <a:custGeom>
                  <a:avLst/>
                  <a:gdLst>
                    <a:gd name="connsiteX0" fmla="*/ 94698 w 298345"/>
                    <a:gd name="connsiteY0" fmla="*/ 0 h 861771"/>
                    <a:gd name="connsiteX1" fmla="*/ 203647 w 298345"/>
                    <a:gd name="connsiteY1" fmla="*/ 0 h 861771"/>
                    <a:gd name="connsiteX2" fmla="*/ 298345 w 298345"/>
                    <a:gd name="connsiteY2" fmla="*/ 94698 h 861771"/>
                    <a:gd name="connsiteX3" fmla="*/ 298345 w 298345"/>
                    <a:gd name="connsiteY3" fmla="*/ 736815 h 861771"/>
                    <a:gd name="connsiteX4" fmla="*/ 230542 w 298345"/>
                    <a:gd name="connsiteY4" fmla="*/ 736815 h 861771"/>
                    <a:gd name="connsiteX5" fmla="*/ 230542 w 298345"/>
                    <a:gd name="connsiteY5" fmla="*/ 109437 h 861771"/>
                    <a:gd name="connsiteX6" fmla="*/ 178529 w 298345"/>
                    <a:gd name="connsiteY6" fmla="*/ 57424 h 861771"/>
                    <a:gd name="connsiteX7" fmla="*/ 118688 w 298345"/>
                    <a:gd name="connsiteY7" fmla="*/ 57424 h 861771"/>
                    <a:gd name="connsiteX8" fmla="*/ 66675 w 298345"/>
                    <a:gd name="connsiteY8" fmla="*/ 109437 h 861771"/>
                    <a:gd name="connsiteX9" fmla="*/ 66675 w 298345"/>
                    <a:gd name="connsiteY9" fmla="*/ 861771 h 861771"/>
                    <a:gd name="connsiteX10" fmla="*/ 27880 w 298345"/>
                    <a:gd name="connsiteY10" fmla="*/ 861771 h 861771"/>
                    <a:gd name="connsiteX11" fmla="*/ 0 w 298345"/>
                    <a:gd name="connsiteY11" fmla="*/ 833891 h 861771"/>
                    <a:gd name="connsiteX12" fmla="*/ 0 w 298345"/>
                    <a:gd name="connsiteY12" fmla="*/ 94698 h 861771"/>
                    <a:gd name="connsiteX13" fmla="*/ 94698 w 298345"/>
                    <a:gd name="connsiteY13" fmla="*/ 0 h 8617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298345" h="861771">
                      <a:moveTo>
                        <a:pt x="94698" y="0"/>
                      </a:moveTo>
                      <a:lnTo>
                        <a:pt x="203647" y="0"/>
                      </a:lnTo>
                      <a:cubicBezTo>
                        <a:pt x="255947" y="0"/>
                        <a:pt x="298345" y="42398"/>
                        <a:pt x="298345" y="94698"/>
                      </a:cubicBezTo>
                      <a:lnTo>
                        <a:pt x="298345" y="736815"/>
                      </a:lnTo>
                      <a:lnTo>
                        <a:pt x="230542" y="736815"/>
                      </a:lnTo>
                      <a:lnTo>
                        <a:pt x="230542" y="109437"/>
                      </a:lnTo>
                      <a:cubicBezTo>
                        <a:pt x="230542" y="80711"/>
                        <a:pt x="207255" y="57424"/>
                        <a:pt x="178529" y="57424"/>
                      </a:cubicBezTo>
                      <a:lnTo>
                        <a:pt x="118688" y="57424"/>
                      </a:lnTo>
                      <a:cubicBezTo>
                        <a:pt x="89962" y="57424"/>
                        <a:pt x="66675" y="80711"/>
                        <a:pt x="66675" y="109437"/>
                      </a:cubicBezTo>
                      <a:lnTo>
                        <a:pt x="66675" y="861771"/>
                      </a:lnTo>
                      <a:lnTo>
                        <a:pt x="27880" y="861771"/>
                      </a:lnTo>
                      <a:cubicBezTo>
                        <a:pt x="12482" y="861771"/>
                        <a:pt x="0" y="849289"/>
                        <a:pt x="0" y="833891"/>
                      </a:cubicBezTo>
                      <a:lnTo>
                        <a:pt x="0" y="94698"/>
                      </a:lnTo>
                      <a:cubicBezTo>
                        <a:pt x="0" y="42398"/>
                        <a:pt x="42398" y="0"/>
                        <a:pt x="94698" y="0"/>
                      </a:cubicBezTo>
                      <a:close/>
                    </a:path>
                  </a:pathLst>
                </a:custGeom>
                <a:solidFill>
                  <a:srgbClr val="6633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 dirty="0"/>
                </a:p>
              </p:txBody>
            </p:sp>
          </p:grpSp>
        </p:grpSp>
        <p:sp>
          <p:nvSpPr>
            <p:cNvPr id="827" name="フリーフォーム: 図形 826">
              <a:extLst>
                <a:ext uri="{FF2B5EF4-FFF2-40B4-BE49-F238E27FC236}">
                  <a16:creationId xmlns:a16="http://schemas.microsoft.com/office/drawing/2014/main" id="{F73723DA-E8AF-4DC0-94C6-28203EF5CA42}"/>
                </a:ext>
              </a:extLst>
            </p:cNvPr>
            <p:cNvSpPr/>
            <p:nvPr/>
          </p:nvSpPr>
          <p:spPr bwMode="auto">
            <a:xfrm>
              <a:off x="-2166927" y="-1126467"/>
              <a:ext cx="390434" cy="135050"/>
            </a:xfrm>
            <a:custGeom>
              <a:avLst/>
              <a:gdLst>
                <a:gd name="connsiteX0" fmla="*/ 358994 w 390434"/>
                <a:gd name="connsiteY0" fmla="*/ 0 h 135050"/>
                <a:gd name="connsiteX1" fmla="*/ 388459 w 390434"/>
                <a:gd name="connsiteY1" fmla="*/ 25294 h 135050"/>
                <a:gd name="connsiteX2" fmla="*/ 390434 w 390434"/>
                <a:gd name="connsiteY2" fmla="*/ 31892 h 135050"/>
                <a:gd name="connsiteX3" fmla="*/ 388459 w 390434"/>
                <a:gd name="connsiteY3" fmla="*/ 38490 h 135050"/>
                <a:gd name="connsiteX4" fmla="*/ 36932 w 390434"/>
                <a:gd name="connsiteY4" fmla="*/ 135050 h 135050"/>
                <a:gd name="connsiteX5" fmla="*/ 3976 w 390434"/>
                <a:gd name="connsiteY5" fmla="*/ 97668 h 135050"/>
                <a:gd name="connsiteX6" fmla="*/ 0 w 390434"/>
                <a:gd name="connsiteY6" fmla="*/ 73856 h 135050"/>
                <a:gd name="connsiteX7" fmla="*/ 133407 w 390434"/>
                <a:gd name="connsiteY7" fmla="*/ 66752 h 135050"/>
                <a:gd name="connsiteX8" fmla="*/ 338352 w 390434"/>
                <a:gd name="connsiteY8" fmla="*/ 15866 h 135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90434" h="135050">
                  <a:moveTo>
                    <a:pt x="358994" y="0"/>
                  </a:moveTo>
                  <a:lnTo>
                    <a:pt x="388459" y="25294"/>
                  </a:lnTo>
                  <a:lnTo>
                    <a:pt x="390434" y="31892"/>
                  </a:lnTo>
                  <a:lnTo>
                    <a:pt x="388459" y="38490"/>
                  </a:lnTo>
                  <a:cubicBezTo>
                    <a:pt x="355002" y="93597"/>
                    <a:pt x="210330" y="135050"/>
                    <a:pt x="36932" y="135050"/>
                  </a:cubicBezTo>
                  <a:cubicBezTo>
                    <a:pt x="22285" y="130477"/>
                    <a:pt x="11300" y="116439"/>
                    <a:pt x="3976" y="97668"/>
                  </a:cubicBezTo>
                  <a:lnTo>
                    <a:pt x="0" y="73856"/>
                  </a:lnTo>
                  <a:lnTo>
                    <a:pt x="133407" y="66752"/>
                  </a:lnTo>
                  <a:cubicBezTo>
                    <a:pt x="219340" y="57257"/>
                    <a:pt x="291493" y="39137"/>
                    <a:pt x="338352" y="15866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28" name="グループ化 827">
              <a:extLst>
                <a:ext uri="{FF2B5EF4-FFF2-40B4-BE49-F238E27FC236}">
                  <a16:creationId xmlns:a16="http://schemas.microsoft.com/office/drawing/2014/main" id="{A22F3920-74D4-466E-AF5E-929AD23FD950}"/>
                </a:ext>
              </a:extLst>
            </p:cNvPr>
            <p:cNvGrpSpPr/>
            <p:nvPr/>
          </p:nvGrpSpPr>
          <p:grpSpPr>
            <a:xfrm>
              <a:off x="-1261321" y="-2569311"/>
              <a:ext cx="947992" cy="2177425"/>
              <a:chOff x="-2538077" y="-2548778"/>
              <a:chExt cx="947992" cy="2177425"/>
            </a:xfrm>
          </p:grpSpPr>
          <p:grpSp>
            <p:nvGrpSpPr>
              <p:cNvPr id="833" name="グループ化 832">
                <a:extLst>
                  <a:ext uri="{FF2B5EF4-FFF2-40B4-BE49-F238E27FC236}">
                    <a16:creationId xmlns:a16="http://schemas.microsoft.com/office/drawing/2014/main" id="{CE6A2F58-7696-4BE3-9826-BCB40580BB72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839" name="四角形: 角を丸くする 838">
                  <a:extLst>
                    <a:ext uri="{FF2B5EF4-FFF2-40B4-BE49-F238E27FC236}">
                      <a16:creationId xmlns:a16="http://schemas.microsoft.com/office/drawing/2014/main" id="{8A0CF892-3925-4123-8251-FEA765939F45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0" name="四角形: 角を丸くする 839">
                  <a:extLst>
                    <a:ext uri="{FF2B5EF4-FFF2-40B4-BE49-F238E27FC236}">
                      <a16:creationId xmlns:a16="http://schemas.microsoft.com/office/drawing/2014/main" id="{59C0DC4D-5ECE-4E1A-995D-BA0F4F7061C9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1" name="四角形: 角を丸くする 840">
                  <a:extLst>
                    <a:ext uri="{FF2B5EF4-FFF2-40B4-BE49-F238E27FC236}">
                      <a16:creationId xmlns:a16="http://schemas.microsoft.com/office/drawing/2014/main" id="{1F59C354-DA03-4E14-A41D-649ADA947817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2" name="四角形: 角を丸くする 841">
                  <a:extLst>
                    <a:ext uri="{FF2B5EF4-FFF2-40B4-BE49-F238E27FC236}">
                      <a16:creationId xmlns:a16="http://schemas.microsoft.com/office/drawing/2014/main" id="{90BA5618-35D7-4797-91DA-CAFD312AA0AA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834" name="月 833">
                <a:extLst>
                  <a:ext uri="{FF2B5EF4-FFF2-40B4-BE49-F238E27FC236}">
                    <a16:creationId xmlns:a16="http://schemas.microsoft.com/office/drawing/2014/main" id="{0A0C4DCC-198B-4292-8317-B7138C773BBC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835" name="グループ化 834">
                <a:extLst>
                  <a:ext uri="{FF2B5EF4-FFF2-40B4-BE49-F238E27FC236}">
                    <a16:creationId xmlns:a16="http://schemas.microsoft.com/office/drawing/2014/main" id="{32657289-DC5B-4923-8DEA-A8439C2840D2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836" name="楕円 835">
                  <a:extLst>
                    <a:ext uri="{FF2B5EF4-FFF2-40B4-BE49-F238E27FC236}">
                      <a16:creationId xmlns:a16="http://schemas.microsoft.com/office/drawing/2014/main" id="{60400DD1-6455-44B2-B2B0-2E46243C3AE5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7" name="楕円 836">
                  <a:extLst>
                    <a:ext uri="{FF2B5EF4-FFF2-40B4-BE49-F238E27FC236}">
                      <a16:creationId xmlns:a16="http://schemas.microsoft.com/office/drawing/2014/main" id="{0009C6A6-75C4-4906-B6BD-7618D8E767F4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8" name="テキスト ボックス 837">
                  <a:extLst>
                    <a:ext uri="{FF2B5EF4-FFF2-40B4-BE49-F238E27FC236}">
                      <a16:creationId xmlns:a16="http://schemas.microsoft.com/office/drawing/2014/main" id="{79F8D115-F077-4ACB-BCFA-1BDA87D3258E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grpSp>
          <p:nvGrpSpPr>
            <p:cNvPr id="829" name="グループ化 828">
              <a:extLst>
                <a:ext uri="{FF2B5EF4-FFF2-40B4-BE49-F238E27FC236}">
                  <a16:creationId xmlns:a16="http://schemas.microsoft.com/office/drawing/2014/main" id="{F7A0D8CE-0AC6-4412-AB29-50457D9A415B}"/>
                </a:ext>
              </a:extLst>
            </p:cNvPr>
            <p:cNvGrpSpPr/>
            <p:nvPr/>
          </p:nvGrpSpPr>
          <p:grpSpPr>
            <a:xfrm>
              <a:off x="-2818560" y="-2605858"/>
              <a:ext cx="1236942" cy="962964"/>
              <a:chOff x="-3348509" y="-2595409"/>
              <a:chExt cx="1236942" cy="962964"/>
            </a:xfrm>
          </p:grpSpPr>
          <p:sp>
            <p:nvSpPr>
              <p:cNvPr id="830" name="テキスト ボックス 829">
                <a:extLst>
                  <a:ext uri="{FF2B5EF4-FFF2-40B4-BE49-F238E27FC236}">
                    <a16:creationId xmlns:a16="http://schemas.microsoft.com/office/drawing/2014/main" id="{AA27675B-FA43-4FDB-BEDA-857923674CE6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831" name="テキスト ボックス 830">
                <a:extLst>
                  <a:ext uri="{FF2B5EF4-FFF2-40B4-BE49-F238E27FC236}">
                    <a16:creationId xmlns:a16="http://schemas.microsoft.com/office/drawing/2014/main" id="{ED2EF9C7-55E6-4329-9DF7-17A28CEC0CEF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832" name="テキスト ボックス 831">
                <a:extLst>
                  <a:ext uri="{FF2B5EF4-FFF2-40B4-BE49-F238E27FC236}">
                    <a16:creationId xmlns:a16="http://schemas.microsoft.com/office/drawing/2014/main" id="{69C02DD0-678E-44A3-9DA2-7178C7AF325D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879" name="グループ化 878">
            <a:extLst>
              <a:ext uri="{FF2B5EF4-FFF2-40B4-BE49-F238E27FC236}">
                <a16:creationId xmlns:a16="http://schemas.microsoft.com/office/drawing/2014/main" id="{12B0ED63-141B-4322-9933-3C404BEC4296}"/>
              </a:ext>
            </a:extLst>
          </p:cNvPr>
          <p:cNvGrpSpPr>
            <a:grpSpLocks noChangeAspect="1"/>
          </p:cNvGrpSpPr>
          <p:nvPr/>
        </p:nvGrpSpPr>
        <p:grpSpPr>
          <a:xfrm>
            <a:off x="4395986" y="2669993"/>
            <a:ext cx="1098840" cy="1714357"/>
            <a:chOff x="6890415" y="-2449082"/>
            <a:chExt cx="3139543" cy="4898163"/>
          </a:xfrm>
        </p:grpSpPr>
        <p:grpSp>
          <p:nvGrpSpPr>
            <p:cNvPr id="880" name="グループ化 879">
              <a:extLst>
                <a:ext uri="{FF2B5EF4-FFF2-40B4-BE49-F238E27FC236}">
                  <a16:creationId xmlns:a16="http://schemas.microsoft.com/office/drawing/2014/main" id="{8C492F52-F574-4A03-8E22-B460AFE5BF37}"/>
                </a:ext>
              </a:extLst>
            </p:cNvPr>
            <p:cNvGrpSpPr/>
            <p:nvPr/>
          </p:nvGrpSpPr>
          <p:grpSpPr>
            <a:xfrm>
              <a:off x="7151220" y="-2449082"/>
              <a:ext cx="2588446" cy="4898163"/>
              <a:chOff x="5837707" y="1110953"/>
              <a:chExt cx="2588446" cy="4898163"/>
            </a:xfrm>
          </p:grpSpPr>
          <p:sp>
            <p:nvSpPr>
              <p:cNvPr id="915" name="フリーフォーム: 図形 914">
                <a:extLst>
                  <a:ext uri="{FF2B5EF4-FFF2-40B4-BE49-F238E27FC236}">
                    <a16:creationId xmlns:a16="http://schemas.microsoft.com/office/drawing/2014/main" id="{C4CFC527-4290-453B-A835-2446F5D6BA71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6" name="四角形: 角を丸くする 915">
                <a:extLst>
                  <a:ext uri="{FF2B5EF4-FFF2-40B4-BE49-F238E27FC236}">
                    <a16:creationId xmlns:a16="http://schemas.microsoft.com/office/drawing/2014/main" id="{94C5913F-AC1D-4A3E-B19F-F2895EF7E35C}"/>
                  </a:ext>
                </a:extLst>
              </p:cNvPr>
              <p:cNvSpPr/>
              <p:nvPr/>
            </p:nvSpPr>
            <p:spPr bwMode="auto">
              <a:xfrm flipH="1">
                <a:off x="7250694" y="5210654"/>
                <a:ext cx="180207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7" name="フリーフォーム: 図形 916">
                <a:extLst>
                  <a:ext uri="{FF2B5EF4-FFF2-40B4-BE49-F238E27FC236}">
                    <a16:creationId xmlns:a16="http://schemas.microsoft.com/office/drawing/2014/main" id="{1D2BA641-D929-42C1-8765-5C816FF025A5}"/>
                  </a:ext>
                </a:extLst>
              </p:cNvPr>
              <p:cNvSpPr/>
              <p:nvPr/>
            </p:nvSpPr>
            <p:spPr bwMode="auto">
              <a:xfrm flipH="1">
                <a:off x="7241388" y="5829096"/>
                <a:ext cx="493254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8" name="四角形: 角を丸くする 917">
                <a:extLst>
                  <a:ext uri="{FF2B5EF4-FFF2-40B4-BE49-F238E27FC236}">
                    <a16:creationId xmlns:a16="http://schemas.microsoft.com/office/drawing/2014/main" id="{B5358FA1-D329-43CC-9029-5627BF6278FF}"/>
                  </a:ext>
                </a:extLst>
              </p:cNvPr>
              <p:cNvSpPr/>
              <p:nvPr/>
            </p:nvSpPr>
            <p:spPr bwMode="auto">
              <a:xfrm>
                <a:off x="6872057" y="5210654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9" name="フリーフォーム: 図形 918">
                <a:extLst>
                  <a:ext uri="{FF2B5EF4-FFF2-40B4-BE49-F238E27FC236}">
                    <a16:creationId xmlns:a16="http://schemas.microsoft.com/office/drawing/2014/main" id="{384894D1-E2A6-44CB-B51C-65DBCD7A0319}"/>
                  </a:ext>
                </a:extLst>
              </p:cNvPr>
              <p:cNvSpPr/>
              <p:nvPr/>
            </p:nvSpPr>
            <p:spPr bwMode="auto">
              <a:xfrm>
                <a:off x="6568315" y="5829096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0" name="四角形: 上の 2 つの角を丸める 919">
                <a:extLst>
                  <a:ext uri="{FF2B5EF4-FFF2-40B4-BE49-F238E27FC236}">
                    <a16:creationId xmlns:a16="http://schemas.microsoft.com/office/drawing/2014/main" id="{8ACF4FB3-594C-474D-ADB6-6AD259E49169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1" name="フリーフォーム: 図形 920">
                <a:extLst>
                  <a:ext uri="{FF2B5EF4-FFF2-40B4-BE49-F238E27FC236}">
                    <a16:creationId xmlns:a16="http://schemas.microsoft.com/office/drawing/2014/main" id="{605F76D4-6D1F-4363-B7F8-5894FFF2BDAC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2" name="楕円 921">
                <a:extLst>
                  <a:ext uri="{FF2B5EF4-FFF2-40B4-BE49-F238E27FC236}">
                    <a16:creationId xmlns:a16="http://schemas.microsoft.com/office/drawing/2014/main" id="{20956793-11C2-4792-9940-ACF1CD00DB97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3" name="四角形: 角を丸くする 922">
                <a:extLst>
                  <a:ext uri="{FF2B5EF4-FFF2-40B4-BE49-F238E27FC236}">
                    <a16:creationId xmlns:a16="http://schemas.microsoft.com/office/drawing/2014/main" id="{6CBD1987-B3DB-4266-9046-D15088984488}"/>
                  </a:ext>
                </a:extLst>
              </p:cNvPr>
              <p:cNvSpPr/>
              <p:nvPr/>
            </p:nvSpPr>
            <p:spPr bwMode="auto">
              <a:xfrm flipH="1">
                <a:off x="7250692" y="5592998"/>
                <a:ext cx="180207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4" name="四角形: 角を丸くする 923">
                <a:extLst>
                  <a:ext uri="{FF2B5EF4-FFF2-40B4-BE49-F238E27FC236}">
                    <a16:creationId xmlns:a16="http://schemas.microsoft.com/office/drawing/2014/main" id="{1C1DE442-B419-4013-A3C1-02F40C5DC4DA}"/>
                  </a:ext>
                </a:extLst>
              </p:cNvPr>
              <p:cNvSpPr/>
              <p:nvPr/>
            </p:nvSpPr>
            <p:spPr bwMode="auto">
              <a:xfrm>
                <a:off x="6872057" y="5592998"/>
                <a:ext cx="180208" cy="238416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5" name="台形 924">
                <a:extLst>
                  <a:ext uri="{FF2B5EF4-FFF2-40B4-BE49-F238E27FC236}">
                    <a16:creationId xmlns:a16="http://schemas.microsoft.com/office/drawing/2014/main" id="{E903E97E-D274-4B85-8C28-EF9EE7AD667E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6" name="五角形 3">
                <a:extLst>
                  <a:ext uri="{FF2B5EF4-FFF2-40B4-BE49-F238E27FC236}">
                    <a16:creationId xmlns:a16="http://schemas.microsoft.com/office/drawing/2014/main" id="{FA443E88-0C54-4186-8522-589BFFCCCF33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7" name="二等辺三角形 1">
                <a:extLst>
                  <a:ext uri="{FF2B5EF4-FFF2-40B4-BE49-F238E27FC236}">
                    <a16:creationId xmlns:a16="http://schemas.microsoft.com/office/drawing/2014/main" id="{BBFC205B-6022-4437-9CED-130CE86C3E31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8" name="二等辺三角形 1">
                <a:extLst>
                  <a:ext uri="{FF2B5EF4-FFF2-40B4-BE49-F238E27FC236}">
                    <a16:creationId xmlns:a16="http://schemas.microsoft.com/office/drawing/2014/main" id="{D0A25F9C-8606-4FA1-9B8B-9D87A28A5C79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29" name="台形 928">
                <a:extLst>
                  <a:ext uri="{FF2B5EF4-FFF2-40B4-BE49-F238E27FC236}">
                    <a16:creationId xmlns:a16="http://schemas.microsoft.com/office/drawing/2014/main" id="{99830E4B-ACCA-4871-A0B8-17B5DD9F9B7A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0" name="正方形/長方形 929">
                <a:extLst>
                  <a:ext uri="{FF2B5EF4-FFF2-40B4-BE49-F238E27FC236}">
                    <a16:creationId xmlns:a16="http://schemas.microsoft.com/office/drawing/2014/main" id="{8471D35C-4378-4BF1-A6A3-F986E551E3F0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31" name="グループ化 930">
                <a:extLst>
                  <a:ext uri="{FF2B5EF4-FFF2-40B4-BE49-F238E27FC236}">
                    <a16:creationId xmlns:a16="http://schemas.microsoft.com/office/drawing/2014/main" id="{B28281E6-F490-4ECC-B733-E0040EE60916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943" name="フリーフォーム: 図形 942">
                  <a:extLst>
                    <a:ext uri="{FF2B5EF4-FFF2-40B4-BE49-F238E27FC236}">
                      <a16:creationId xmlns:a16="http://schemas.microsoft.com/office/drawing/2014/main" id="{A58F48EE-ECD9-462B-B9BF-098333A26B31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4" name="フリーフォーム: 図形 943">
                  <a:extLst>
                    <a:ext uri="{FF2B5EF4-FFF2-40B4-BE49-F238E27FC236}">
                      <a16:creationId xmlns:a16="http://schemas.microsoft.com/office/drawing/2014/main" id="{C527F13A-0A40-474E-91D8-1F4CF4A6385D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932" name="グループ化 931">
                <a:extLst>
                  <a:ext uri="{FF2B5EF4-FFF2-40B4-BE49-F238E27FC236}">
                    <a16:creationId xmlns:a16="http://schemas.microsoft.com/office/drawing/2014/main" id="{12BCEED4-F43B-482A-A831-1DCA2AE2426D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941" name="フリーフォーム: 図形 940">
                  <a:extLst>
                    <a:ext uri="{FF2B5EF4-FFF2-40B4-BE49-F238E27FC236}">
                      <a16:creationId xmlns:a16="http://schemas.microsoft.com/office/drawing/2014/main" id="{F7961C77-7ABD-4E18-A3CF-ACBBC1AFB90E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42" name="フリーフォーム: 図形 941">
                  <a:extLst>
                    <a:ext uri="{FF2B5EF4-FFF2-40B4-BE49-F238E27FC236}">
                      <a16:creationId xmlns:a16="http://schemas.microsoft.com/office/drawing/2014/main" id="{28EE3061-97D8-4BF9-9BCF-EC34A93DF48F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33" name="フリーフォーム: 図形 932">
                <a:extLst>
                  <a:ext uri="{FF2B5EF4-FFF2-40B4-BE49-F238E27FC236}">
                    <a16:creationId xmlns:a16="http://schemas.microsoft.com/office/drawing/2014/main" id="{DC4D218A-CC8C-4B35-ADA3-EA3B08B26055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4" name="フリーフォーム: 図形 933">
                <a:extLst>
                  <a:ext uri="{FF2B5EF4-FFF2-40B4-BE49-F238E27FC236}">
                    <a16:creationId xmlns:a16="http://schemas.microsoft.com/office/drawing/2014/main" id="{657D7DA2-EB9A-45D8-9B7E-86885F9E82BE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5" name="フリーフォーム: 図形 934">
                <a:extLst>
                  <a:ext uri="{FF2B5EF4-FFF2-40B4-BE49-F238E27FC236}">
                    <a16:creationId xmlns:a16="http://schemas.microsoft.com/office/drawing/2014/main" id="{B2BB1596-69B3-4D12-BCFC-35119C94D906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6" name="フリーフォーム: 図形 935">
                <a:extLst>
                  <a:ext uri="{FF2B5EF4-FFF2-40B4-BE49-F238E27FC236}">
                    <a16:creationId xmlns:a16="http://schemas.microsoft.com/office/drawing/2014/main" id="{8331887A-EED7-4B8E-A6BF-A15581A4347E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37" name="二等辺三角形 936">
                <a:extLst>
                  <a:ext uri="{FF2B5EF4-FFF2-40B4-BE49-F238E27FC236}">
                    <a16:creationId xmlns:a16="http://schemas.microsoft.com/office/drawing/2014/main" id="{A4B831E0-0FE0-4824-A1E4-654CBE50F9F6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8" name="二等辺三角形 937">
                <a:extLst>
                  <a:ext uri="{FF2B5EF4-FFF2-40B4-BE49-F238E27FC236}">
                    <a16:creationId xmlns:a16="http://schemas.microsoft.com/office/drawing/2014/main" id="{998DB366-161D-4715-B0A9-3B282624BBCF}"/>
                  </a:ext>
                </a:extLst>
              </p:cNvPr>
              <p:cNvSpPr/>
              <p:nvPr/>
            </p:nvSpPr>
            <p:spPr bwMode="auto">
              <a:xfrm>
                <a:off x="6913735" y="3293377"/>
                <a:ext cx="436390" cy="154277"/>
              </a:xfrm>
              <a:prstGeom prst="triangle">
                <a:avLst/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39" name="フリーフォーム: 図形 938">
                <a:extLst>
                  <a:ext uri="{FF2B5EF4-FFF2-40B4-BE49-F238E27FC236}">
                    <a16:creationId xmlns:a16="http://schemas.microsoft.com/office/drawing/2014/main" id="{D7C3E2C1-04DF-45AC-80E8-213A8AA9B13D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40" name="フリーフォーム: 図形 939">
                <a:extLst>
                  <a:ext uri="{FF2B5EF4-FFF2-40B4-BE49-F238E27FC236}">
                    <a16:creationId xmlns:a16="http://schemas.microsoft.com/office/drawing/2014/main" id="{173C752D-B95D-4D30-8957-61EB9576398F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881" name="フリーフォーム: 図形 880">
              <a:extLst>
                <a:ext uri="{FF2B5EF4-FFF2-40B4-BE49-F238E27FC236}">
                  <a16:creationId xmlns:a16="http://schemas.microsoft.com/office/drawing/2014/main" id="{572CBFCD-DD4F-431E-9B6D-62333C66FEA7}"/>
                </a:ext>
              </a:extLst>
            </p:cNvPr>
            <p:cNvSpPr/>
            <p:nvPr/>
          </p:nvSpPr>
          <p:spPr bwMode="auto">
            <a:xfrm>
              <a:off x="75735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2" name="フリーフォーム: 図形 881">
              <a:extLst>
                <a:ext uri="{FF2B5EF4-FFF2-40B4-BE49-F238E27FC236}">
                  <a16:creationId xmlns:a16="http://schemas.microsoft.com/office/drawing/2014/main" id="{6444CEC9-7672-4B1E-8C3E-F1DE0A9B313D}"/>
                </a:ext>
              </a:extLst>
            </p:cNvPr>
            <p:cNvSpPr/>
            <p:nvPr/>
          </p:nvSpPr>
          <p:spPr bwMode="auto">
            <a:xfrm>
              <a:off x="8576817" y="-1061016"/>
              <a:ext cx="693873" cy="160537"/>
            </a:xfrm>
            <a:custGeom>
              <a:avLst/>
              <a:gdLst>
                <a:gd name="connsiteX0" fmla="*/ 32482 w 693873"/>
                <a:gd name="connsiteY0" fmla="*/ 0 h 160537"/>
                <a:gd name="connsiteX1" fmla="*/ 45765 w 693873"/>
                <a:gd name="connsiteY1" fmla="*/ 13667 h 160537"/>
                <a:gd name="connsiteX2" fmla="*/ 346936 w 693873"/>
                <a:gd name="connsiteY2" fmla="*/ 82159 h 160537"/>
                <a:gd name="connsiteX3" fmla="*/ 648108 w 693873"/>
                <a:gd name="connsiteY3" fmla="*/ 13667 h 160537"/>
                <a:gd name="connsiteX4" fmla="*/ 661391 w 693873"/>
                <a:gd name="connsiteY4" fmla="*/ 0 h 160537"/>
                <a:gd name="connsiteX5" fmla="*/ 691935 w 693873"/>
                <a:gd name="connsiteY5" fmla="*/ 31427 h 160537"/>
                <a:gd name="connsiteX6" fmla="*/ 693873 w 693873"/>
                <a:gd name="connsiteY6" fmla="*/ 39189 h 160537"/>
                <a:gd name="connsiteX7" fmla="*/ 691935 w 693873"/>
                <a:gd name="connsiteY7" fmla="*/ 46950 h 160537"/>
                <a:gd name="connsiteX8" fmla="*/ 346936 w 693873"/>
                <a:gd name="connsiteY8" fmla="*/ 160537 h 160537"/>
                <a:gd name="connsiteX9" fmla="*/ 1937 w 693873"/>
                <a:gd name="connsiteY9" fmla="*/ 46950 h 160537"/>
                <a:gd name="connsiteX10" fmla="*/ 0 w 693873"/>
                <a:gd name="connsiteY10" fmla="*/ 39189 h 160537"/>
                <a:gd name="connsiteX11" fmla="*/ 1937 w 693873"/>
                <a:gd name="connsiteY11" fmla="*/ 31427 h 16053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3873" h="160537">
                  <a:moveTo>
                    <a:pt x="32482" y="0"/>
                  </a:moveTo>
                  <a:lnTo>
                    <a:pt x="45765" y="13667"/>
                  </a:lnTo>
                  <a:cubicBezTo>
                    <a:pt x="107529" y="54730"/>
                    <a:pt x="219303" y="82159"/>
                    <a:pt x="346936" y="82159"/>
                  </a:cubicBezTo>
                  <a:cubicBezTo>
                    <a:pt x="474570" y="82159"/>
                    <a:pt x="586344" y="54730"/>
                    <a:pt x="648108" y="13667"/>
                  </a:cubicBezTo>
                  <a:lnTo>
                    <a:pt x="661391" y="0"/>
                  </a:lnTo>
                  <a:lnTo>
                    <a:pt x="691935" y="31427"/>
                  </a:lnTo>
                  <a:lnTo>
                    <a:pt x="693873" y="39189"/>
                  </a:lnTo>
                  <a:lnTo>
                    <a:pt x="691935" y="46950"/>
                  </a:lnTo>
                  <a:cubicBezTo>
                    <a:pt x="659099" y="111774"/>
                    <a:pt x="517114" y="160537"/>
                    <a:pt x="346936" y="160537"/>
                  </a:cubicBezTo>
                  <a:cubicBezTo>
                    <a:pt x="176758" y="160537"/>
                    <a:pt x="34775" y="111774"/>
                    <a:pt x="1937" y="46950"/>
                  </a:cubicBezTo>
                  <a:lnTo>
                    <a:pt x="0" y="39189"/>
                  </a:lnTo>
                  <a:lnTo>
                    <a:pt x="1937" y="31427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83" name="フリーフォーム: 図形 882">
              <a:extLst>
                <a:ext uri="{FF2B5EF4-FFF2-40B4-BE49-F238E27FC236}">
                  <a16:creationId xmlns:a16="http://schemas.microsoft.com/office/drawing/2014/main" id="{41F9464E-B1E5-49CA-A1BA-2D6DF3832B27}"/>
                </a:ext>
              </a:extLst>
            </p:cNvPr>
            <p:cNvSpPr/>
            <p:nvPr/>
          </p:nvSpPr>
          <p:spPr bwMode="auto">
            <a:xfrm>
              <a:off x="7199569" y="-2307750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84" name="グループ化 883">
              <a:extLst>
                <a:ext uri="{FF2B5EF4-FFF2-40B4-BE49-F238E27FC236}">
                  <a16:creationId xmlns:a16="http://schemas.microsoft.com/office/drawing/2014/main" id="{B91F71B9-786D-446F-AA54-5E767F641CD4}"/>
                </a:ext>
              </a:extLst>
            </p:cNvPr>
            <p:cNvGrpSpPr/>
            <p:nvPr/>
          </p:nvGrpSpPr>
          <p:grpSpPr>
            <a:xfrm>
              <a:off x="6890415" y="-1353846"/>
              <a:ext cx="559647" cy="1131130"/>
              <a:chOff x="6435735" y="-1448088"/>
              <a:chExt cx="559647" cy="1131130"/>
            </a:xfrm>
          </p:grpSpPr>
          <p:sp>
            <p:nvSpPr>
              <p:cNvPr id="904" name="四角形: 角を丸くする 903">
                <a:extLst>
                  <a:ext uri="{FF2B5EF4-FFF2-40B4-BE49-F238E27FC236}">
                    <a16:creationId xmlns:a16="http://schemas.microsoft.com/office/drawing/2014/main" id="{A732F15B-B641-4D9C-89E8-B4607F62FC4B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05" name="グループ化 904">
                <a:extLst>
                  <a:ext uri="{FF2B5EF4-FFF2-40B4-BE49-F238E27FC236}">
                    <a16:creationId xmlns:a16="http://schemas.microsoft.com/office/drawing/2014/main" id="{A06929AC-56CD-4B15-A448-417944A6121D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906" name="グループ化 905">
                  <a:extLst>
                    <a:ext uri="{FF2B5EF4-FFF2-40B4-BE49-F238E27FC236}">
                      <a16:creationId xmlns:a16="http://schemas.microsoft.com/office/drawing/2014/main" id="{F6C839A3-3759-46BE-A7A1-3D4AF6851BD5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911" name="四角形: 角を丸くする 910">
                    <a:extLst>
                      <a:ext uri="{FF2B5EF4-FFF2-40B4-BE49-F238E27FC236}">
                        <a16:creationId xmlns:a16="http://schemas.microsoft.com/office/drawing/2014/main" id="{D281ADCA-0611-41D1-8D1D-D51E68609B8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2" name="四角形: 角を丸くする 911">
                    <a:extLst>
                      <a:ext uri="{FF2B5EF4-FFF2-40B4-BE49-F238E27FC236}">
                        <a16:creationId xmlns:a16="http://schemas.microsoft.com/office/drawing/2014/main" id="{4CCD0052-8FDC-459C-94B5-4014117A793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13" name="四角形: 角を丸くする 912">
                    <a:extLst>
                      <a:ext uri="{FF2B5EF4-FFF2-40B4-BE49-F238E27FC236}">
                        <a16:creationId xmlns:a16="http://schemas.microsoft.com/office/drawing/2014/main" id="{51387260-9EAE-40AA-A414-CFC4084F24D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4" name="四角形: 角を丸くする 913">
                    <a:extLst>
                      <a:ext uri="{FF2B5EF4-FFF2-40B4-BE49-F238E27FC236}">
                        <a16:creationId xmlns:a16="http://schemas.microsoft.com/office/drawing/2014/main" id="{8105352F-F4D6-4820-8BD8-E6FCDE9B5ED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07" name="グループ化 906">
                  <a:extLst>
                    <a:ext uri="{FF2B5EF4-FFF2-40B4-BE49-F238E27FC236}">
                      <a16:creationId xmlns:a16="http://schemas.microsoft.com/office/drawing/2014/main" id="{3E0FE25A-5D8F-4BD9-8954-4708B8EA8F7F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908" name="楕円 907">
                    <a:extLst>
                      <a:ext uri="{FF2B5EF4-FFF2-40B4-BE49-F238E27FC236}">
                        <a16:creationId xmlns:a16="http://schemas.microsoft.com/office/drawing/2014/main" id="{96564277-C381-49E6-915C-E2C339428B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9" name="楕円 908">
                    <a:extLst>
                      <a:ext uri="{FF2B5EF4-FFF2-40B4-BE49-F238E27FC236}">
                        <a16:creationId xmlns:a16="http://schemas.microsoft.com/office/drawing/2014/main" id="{EAD52A52-2846-42A8-BE2A-08C60709523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10" name="テキスト ボックス 909">
                    <a:extLst>
                      <a:ext uri="{FF2B5EF4-FFF2-40B4-BE49-F238E27FC236}">
                        <a16:creationId xmlns:a16="http://schemas.microsoft.com/office/drawing/2014/main" id="{6331D3BA-AA2F-4810-8A6A-78222E6DCD67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885" name="グループ化 884">
              <a:extLst>
                <a:ext uri="{FF2B5EF4-FFF2-40B4-BE49-F238E27FC236}">
                  <a16:creationId xmlns:a16="http://schemas.microsoft.com/office/drawing/2014/main" id="{39B8E380-5703-494C-9385-87681D5479A6}"/>
                </a:ext>
              </a:extLst>
            </p:cNvPr>
            <p:cNvGrpSpPr/>
            <p:nvPr/>
          </p:nvGrpSpPr>
          <p:grpSpPr>
            <a:xfrm>
              <a:off x="9470311" y="-1353846"/>
              <a:ext cx="559647" cy="1131130"/>
              <a:chOff x="9015631" y="-1448088"/>
              <a:chExt cx="559647" cy="1131130"/>
            </a:xfrm>
          </p:grpSpPr>
          <p:sp>
            <p:nvSpPr>
              <p:cNvPr id="893" name="四角形: 角を丸くする 892">
                <a:extLst>
                  <a:ext uri="{FF2B5EF4-FFF2-40B4-BE49-F238E27FC236}">
                    <a16:creationId xmlns:a16="http://schemas.microsoft.com/office/drawing/2014/main" id="{FC8FB084-D0CB-48FE-97F2-EC4A3EBC474C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894" name="グループ化 893">
                <a:extLst>
                  <a:ext uri="{FF2B5EF4-FFF2-40B4-BE49-F238E27FC236}">
                    <a16:creationId xmlns:a16="http://schemas.microsoft.com/office/drawing/2014/main" id="{FCC149E1-5E46-4726-9779-1249B703F8E5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895" name="グループ化 894">
                  <a:extLst>
                    <a:ext uri="{FF2B5EF4-FFF2-40B4-BE49-F238E27FC236}">
                      <a16:creationId xmlns:a16="http://schemas.microsoft.com/office/drawing/2014/main" id="{6A748704-24AE-453E-87A7-5118AF9DE510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900" name="四角形: 角を丸くする 899">
                    <a:extLst>
                      <a:ext uri="{FF2B5EF4-FFF2-40B4-BE49-F238E27FC236}">
                        <a16:creationId xmlns:a16="http://schemas.microsoft.com/office/drawing/2014/main" id="{6A959719-8EBE-4D44-A362-88F4CBA566C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1" name="四角形: 角を丸くする 900">
                    <a:extLst>
                      <a:ext uri="{FF2B5EF4-FFF2-40B4-BE49-F238E27FC236}">
                        <a16:creationId xmlns:a16="http://schemas.microsoft.com/office/drawing/2014/main" id="{B77257EB-01C2-4DD4-ADF3-A7FB7B045C0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02" name="四角形: 角を丸くする 901">
                    <a:extLst>
                      <a:ext uri="{FF2B5EF4-FFF2-40B4-BE49-F238E27FC236}">
                        <a16:creationId xmlns:a16="http://schemas.microsoft.com/office/drawing/2014/main" id="{2ADB670E-A210-4629-A7A5-077AD3FAB7F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03" name="四角形: 角を丸くする 902">
                    <a:extLst>
                      <a:ext uri="{FF2B5EF4-FFF2-40B4-BE49-F238E27FC236}">
                        <a16:creationId xmlns:a16="http://schemas.microsoft.com/office/drawing/2014/main" id="{9C4091E9-6478-4674-AED2-3D0A88139BB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896" name="グループ化 895">
                  <a:extLst>
                    <a:ext uri="{FF2B5EF4-FFF2-40B4-BE49-F238E27FC236}">
                      <a16:creationId xmlns:a16="http://schemas.microsoft.com/office/drawing/2014/main" id="{2C7BBFE7-816A-4340-8048-F76BDA10FBF2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897" name="楕円 896">
                    <a:extLst>
                      <a:ext uri="{FF2B5EF4-FFF2-40B4-BE49-F238E27FC236}">
                        <a16:creationId xmlns:a16="http://schemas.microsoft.com/office/drawing/2014/main" id="{53830DBB-4EF6-4A51-A70B-AFF14486E54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8" name="楕円 897">
                    <a:extLst>
                      <a:ext uri="{FF2B5EF4-FFF2-40B4-BE49-F238E27FC236}">
                        <a16:creationId xmlns:a16="http://schemas.microsoft.com/office/drawing/2014/main" id="{BBA20AA1-5083-44A4-B7DE-CEC2437E29C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899" name="テキスト ボックス 898">
                    <a:extLst>
                      <a:ext uri="{FF2B5EF4-FFF2-40B4-BE49-F238E27FC236}">
                        <a16:creationId xmlns:a16="http://schemas.microsoft.com/office/drawing/2014/main" id="{53FCC6F4-A32A-4935-B6CA-B6DD05D3C585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886" name="フリーフォーム: 図形 885">
              <a:extLst>
                <a:ext uri="{FF2B5EF4-FFF2-40B4-BE49-F238E27FC236}">
                  <a16:creationId xmlns:a16="http://schemas.microsoft.com/office/drawing/2014/main" id="{7F51A0B4-B5E5-4A12-B187-F7752D549003}"/>
                </a:ext>
              </a:extLst>
            </p:cNvPr>
            <p:cNvSpPr/>
            <p:nvPr/>
          </p:nvSpPr>
          <p:spPr bwMode="auto">
            <a:xfrm rot="8313397">
              <a:off x="7010598" y="-758465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7" name="フリーフォーム: 図形 886">
              <a:extLst>
                <a:ext uri="{FF2B5EF4-FFF2-40B4-BE49-F238E27FC236}">
                  <a16:creationId xmlns:a16="http://schemas.microsoft.com/office/drawing/2014/main" id="{6682E1C3-B71D-4FEF-8AC6-FE910F07AEC6}"/>
                </a:ext>
              </a:extLst>
            </p:cNvPr>
            <p:cNvSpPr/>
            <p:nvPr/>
          </p:nvSpPr>
          <p:spPr bwMode="auto">
            <a:xfrm rot="13286603" flipH="1">
              <a:off x="9585815" y="-758465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88" name="フリーフォーム: 図形 887">
              <a:extLst>
                <a:ext uri="{FF2B5EF4-FFF2-40B4-BE49-F238E27FC236}">
                  <a16:creationId xmlns:a16="http://schemas.microsoft.com/office/drawing/2014/main" id="{DD19C8BA-4298-4251-9815-6BFA6FDB6547}"/>
                </a:ext>
              </a:extLst>
            </p:cNvPr>
            <p:cNvSpPr/>
            <p:nvPr/>
          </p:nvSpPr>
          <p:spPr bwMode="auto">
            <a:xfrm rot="7824097">
              <a:off x="7574139" y="-125444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89" name="フリーフォーム: 図形 888">
              <a:extLst>
                <a:ext uri="{FF2B5EF4-FFF2-40B4-BE49-F238E27FC236}">
                  <a16:creationId xmlns:a16="http://schemas.microsoft.com/office/drawing/2014/main" id="{1810A052-5A18-46B1-AAEC-53D4A8E2E3A9}"/>
                </a:ext>
              </a:extLst>
            </p:cNvPr>
            <p:cNvSpPr/>
            <p:nvPr/>
          </p:nvSpPr>
          <p:spPr bwMode="auto">
            <a:xfrm rot="13775903" flipH="1">
              <a:off x="8945418" y="-125443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pattFill prst="dotGrid">
              <a:fgClr>
                <a:srgbClr val="CC6600"/>
              </a:fgClr>
              <a:bgClr>
                <a:srgbClr val="FF99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0" name="テキスト ボックス 889">
              <a:extLst>
                <a:ext uri="{FF2B5EF4-FFF2-40B4-BE49-F238E27FC236}">
                  <a16:creationId xmlns:a16="http://schemas.microsoft.com/office/drawing/2014/main" id="{14ED44C1-275A-4074-A50E-B0AFE663B467}"/>
                </a:ext>
              </a:extLst>
            </p:cNvPr>
            <p:cNvSpPr txBox="1"/>
            <p:nvPr/>
          </p:nvSpPr>
          <p:spPr>
            <a:xfrm rot="20700000">
              <a:off x="9067925" y="1030842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91" name="テキスト ボックス 890">
              <a:extLst>
                <a:ext uri="{FF2B5EF4-FFF2-40B4-BE49-F238E27FC236}">
                  <a16:creationId xmlns:a16="http://schemas.microsoft.com/office/drawing/2014/main" id="{B7A0E450-508C-4D4F-AC74-A9F4E1EE7284}"/>
                </a:ext>
              </a:extLst>
            </p:cNvPr>
            <p:cNvSpPr txBox="1"/>
            <p:nvPr/>
          </p:nvSpPr>
          <p:spPr>
            <a:xfrm rot="900000">
              <a:off x="7674091" y="1908640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892" name="テキスト ボックス 891">
              <a:extLst>
                <a:ext uri="{FF2B5EF4-FFF2-40B4-BE49-F238E27FC236}">
                  <a16:creationId xmlns:a16="http://schemas.microsoft.com/office/drawing/2014/main" id="{81FDACC5-0BD9-4DD6-A98A-30FBB41E5335}"/>
                </a:ext>
              </a:extLst>
            </p:cNvPr>
            <p:cNvSpPr txBox="1"/>
            <p:nvPr/>
          </p:nvSpPr>
          <p:spPr>
            <a:xfrm rot="20711779">
              <a:off x="7287258" y="418870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945" name="グループ化 944">
            <a:extLst>
              <a:ext uri="{FF2B5EF4-FFF2-40B4-BE49-F238E27FC236}">
                <a16:creationId xmlns:a16="http://schemas.microsoft.com/office/drawing/2014/main" id="{E5E9DD36-0D38-49ED-A548-B009E103F680}"/>
              </a:ext>
            </a:extLst>
          </p:cNvPr>
          <p:cNvGrpSpPr>
            <a:grpSpLocks noChangeAspect="1"/>
          </p:cNvGrpSpPr>
          <p:nvPr/>
        </p:nvGrpSpPr>
        <p:grpSpPr>
          <a:xfrm>
            <a:off x="4228098" y="4572108"/>
            <a:ext cx="1202405" cy="1736485"/>
            <a:chOff x="6607036" y="2986518"/>
            <a:chExt cx="3435442" cy="4961386"/>
          </a:xfrm>
        </p:grpSpPr>
        <p:sp>
          <p:nvSpPr>
            <p:cNvPr id="946" name="台形 945">
              <a:extLst>
                <a:ext uri="{FF2B5EF4-FFF2-40B4-BE49-F238E27FC236}">
                  <a16:creationId xmlns:a16="http://schemas.microsoft.com/office/drawing/2014/main" id="{3D6398F2-827F-486C-8E78-96A52610F65B}"/>
                </a:ext>
              </a:extLst>
            </p:cNvPr>
            <p:cNvSpPr/>
            <p:nvPr/>
          </p:nvSpPr>
          <p:spPr bwMode="auto">
            <a:xfrm rot="12936839">
              <a:off x="7789080" y="5827380"/>
              <a:ext cx="247736" cy="436105"/>
            </a:xfrm>
            <a:prstGeom prst="trapezoid">
              <a:avLst>
                <a:gd name="adj" fmla="val 29284"/>
              </a:avLst>
            </a:prstGeom>
            <a:pattFill prst="dotGrid">
              <a:fgClr>
                <a:srgbClr val="CC6600"/>
              </a:fgClr>
              <a:bgClr>
                <a:srgbClr val="FF6600"/>
              </a:bgClr>
            </a:patt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47" name="グループ化 946">
              <a:extLst>
                <a:ext uri="{FF2B5EF4-FFF2-40B4-BE49-F238E27FC236}">
                  <a16:creationId xmlns:a16="http://schemas.microsoft.com/office/drawing/2014/main" id="{4CD46239-DCD3-4968-8E63-D8C091438CFC}"/>
                </a:ext>
              </a:extLst>
            </p:cNvPr>
            <p:cNvGrpSpPr/>
            <p:nvPr/>
          </p:nvGrpSpPr>
          <p:grpSpPr>
            <a:xfrm>
              <a:off x="7858481" y="7005290"/>
              <a:ext cx="1160810" cy="942614"/>
              <a:chOff x="15005426" y="10892575"/>
              <a:chExt cx="1160810" cy="942614"/>
            </a:xfrm>
          </p:grpSpPr>
          <p:sp>
            <p:nvSpPr>
              <p:cNvPr id="1015" name="四角形: 角を丸くする 1014">
                <a:extLst>
                  <a:ext uri="{FF2B5EF4-FFF2-40B4-BE49-F238E27FC236}">
                    <a16:creationId xmlns:a16="http://schemas.microsoft.com/office/drawing/2014/main" id="{264F251B-7E6F-4B81-A27F-D654DEDE72FC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6" name="四角形: 角を丸くする 1015">
                <a:extLst>
                  <a:ext uri="{FF2B5EF4-FFF2-40B4-BE49-F238E27FC236}">
                    <a16:creationId xmlns:a16="http://schemas.microsoft.com/office/drawing/2014/main" id="{543F5E3D-62F4-46F7-BD26-91F215A78FE1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7" name="四角形: 角を丸くする 1016">
                <a:extLst>
                  <a:ext uri="{FF2B5EF4-FFF2-40B4-BE49-F238E27FC236}">
                    <a16:creationId xmlns:a16="http://schemas.microsoft.com/office/drawing/2014/main" id="{0A556C15-59E3-4927-987B-176CE23F0232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8" name="四角形: 角を丸くする 1017">
                <a:extLst>
                  <a:ext uri="{FF2B5EF4-FFF2-40B4-BE49-F238E27FC236}">
                    <a16:creationId xmlns:a16="http://schemas.microsoft.com/office/drawing/2014/main" id="{3141C73B-DE2E-44DE-98CE-DCBFF1B75A86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9" name="フリーフォーム: 図形 1018">
                <a:extLst>
                  <a:ext uri="{FF2B5EF4-FFF2-40B4-BE49-F238E27FC236}">
                    <a16:creationId xmlns:a16="http://schemas.microsoft.com/office/drawing/2014/main" id="{913CD879-8D66-4F12-B10F-8268109D385A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0" name="四角形: 角を丸くする 1019">
                <a:extLst>
                  <a:ext uri="{FF2B5EF4-FFF2-40B4-BE49-F238E27FC236}">
                    <a16:creationId xmlns:a16="http://schemas.microsoft.com/office/drawing/2014/main" id="{816218D4-F5E3-43F5-AB1D-AC5142515788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bg1">
                  <a:lumMod val="8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48" name="グループ化 947">
              <a:extLst>
                <a:ext uri="{FF2B5EF4-FFF2-40B4-BE49-F238E27FC236}">
                  <a16:creationId xmlns:a16="http://schemas.microsoft.com/office/drawing/2014/main" id="{3C25FF36-0250-4F14-86AE-F30673C78D46}"/>
                </a:ext>
              </a:extLst>
            </p:cNvPr>
            <p:cNvGrpSpPr/>
            <p:nvPr/>
          </p:nvGrpSpPr>
          <p:grpSpPr>
            <a:xfrm>
              <a:off x="7151220" y="2986518"/>
              <a:ext cx="2588446" cy="4203023"/>
              <a:chOff x="5837707" y="1110953"/>
              <a:chExt cx="2588446" cy="4203023"/>
            </a:xfrm>
          </p:grpSpPr>
          <p:sp>
            <p:nvSpPr>
              <p:cNvPr id="992" name="フリーフォーム: 図形 991">
                <a:extLst>
                  <a:ext uri="{FF2B5EF4-FFF2-40B4-BE49-F238E27FC236}">
                    <a16:creationId xmlns:a16="http://schemas.microsoft.com/office/drawing/2014/main" id="{D4E9D957-61CB-478B-8501-D4D4F4917FEE}"/>
                  </a:ext>
                </a:extLst>
              </p:cNvPr>
              <p:cNvSpPr/>
              <p:nvPr/>
            </p:nvSpPr>
            <p:spPr bwMode="auto">
              <a:xfrm>
                <a:off x="5837707" y="1110953"/>
                <a:ext cx="2588446" cy="2555905"/>
              </a:xfrm>
              <a:custGeom>
                <a:avLst/>
                <a:gdLst>
                  <a:gd name="connsiteX0" fmla="*/ 1294223 w 2588446"/>
                  <a:gd name="connsiteY0" fmla="*/ 0 h 2647023"/>
                  <a:gd name="connsiteX1" fmla="*/ 2588446 w 2588446"/>
                  <a:gd name="connsiteY1" fmla="*/ 1258070 h 2647023"/>
                  <a:gd name="connsiteX2" fmla="*/ 2585200 w 2588446"/>
                  <a:gd name="connsiteY2" fmla="*/ 1320561 h 2647023"/>
                  <a:gd name="connsiteX3" fmla="*/ 2588446 w 2588446"/>
                  <a:gd name="connsiteY3" fmla="*/ 1383332 h 2647023"/>
                  <a:gd name="connsiteX4" fmla="*/ 1294223 w 2588446"/>
                  <a:gd name="connsiteY4" fmla="*/ 2647023 h 2647023"/>
                  <a:gd name="connsiteX5" fmla="*/ 0 w 2588446"/>
                  <a:gd name="connsiteY5" fmla="*/ 1383332 h 2647023"/>
                  <a:gd name="connsiteX6" fmla="*/ 3246 w 2588446"/>
                  <a:gd name="connsiteY6" fmla="*/ 1320561 h 2647023"/>
                  <a:gd name="connsiteX7" fmla="*/ 0 w 2588446"/>
                  <a:gd name="connsiteY7" fmla="*/ 1258070 h 2647023"/>
                  <a:gd name="connsiteX8" fmla="*/ 1294223 w 2588446"/>
                  <a:gd name="connsiteY8" fmla="*/ 0 h 26470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588446" h="2647023">
                    <a:moveTo>
                      <a:pt x="1294223" y="0"/>
                    </a:moveTo>
                    <a:cubicBezTo>
                      <a:pt x="2009003" y="0"/>
                      <a:pt x="2588446" y="563257"/>
                      <a:pt x="2588446" y="1258070"/>
                    </a:cubicBezTo>
                    <a:lnTo>
                      <a:pt x="2585200" y="1320561"/>
                    </a:lnTo>
                    <a:lnTo>
                      <a:pt x="2588446" y="1383332"/>
                    </a:lnTo>
                    <a:cubicBezTo>
                      <a:pt x="2588446" y="2081249"/>
                      <a:pt x="2009003" y="2647023"/>
                      <a:pt x="1294223" y="2647023"/>
                    </a:cubicBezTo>
                    <a:cubicBezTo>
                      <a:pt x="579443" y="2647023"/>
                      <a:pt x="0" y="2081249"/>
                      <a:pt x="0" y="1383332"/>
                    </a:cubicBezTo>
                    <a:lnTo>
                      <a:pt x="3246" y="1320561"/>
                    </a:lnTo>
                    <a:lnTo>
                      <a:pt x="0" y="1258070"/>
                    </a:lnTo>
                    <a:cubicBezTo>
                      <a:pt x="0" y="563257"/>
                      <a:pt x="579443" y="0"/>
                      <a:pt x="129422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3" name="四角形: 上の 2 つの角を丸める 992">
                <a:extLst>
                  <a:ext uri="{FF2B5EF4-FFF2-40B4-BE49-F238E27FC236}">
                    <a16:creationId xmlns:a16="http://schemas.microsoft.com/office/drawing/2014/main" id="{40BAB474-C0AC-4488-BDF6-44F45E01F799}"/>
                  </a:ext>
                </a:extLst>
              </p:cNvPr>
              <p:cNvSpPr/>
              <p:nvPr/>
            </p:nvSpPr>
            <p:spPr bwMode="auto">
              <a:xfrm>
                <a:off x="6714407" y="3808586"/>
                <a:ext cx="838918" cy="981625"/>
              </a:xfrm>
              <a:prstGeom prst="round2SameRect">
                <a:avLst>
                  <a:gd name="adj1" fmla="val 31731"/>
                  <a:gd name="adj2" fmla="val 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4" name="フリーフォーム: 図形 993">
                <a:extLst>
                  <a:ext uri="{FF2B5EF4-FFF2-40B4-BE49-F238E27FC236}">
                    <a16:creationId xmlns:a16="http://schemas.microsoft.com/office/drawing/2014/main" id="{F078FF4A-0E8A-4B73-A3AB-97AE3929C99A}"/>
                  </a:ext>
                </a:extLst>
              </p:cNvPr>
              <p:cNvSpPr/>
              <p:nvPr/>
            </p:nvSpPr>
            <p:spPr bwMode="auto">
              <a:xfrm>
                <a:off x="6953877" y="3452986"/>
                <a:ext cx="359980" cy="455045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538389"/>
                  <a:gd name="connsiteX1" fmla="*/ 401038 w 577050"/>
                  <a:gd name="connsiteY1" fmla="*/ 0 h 538389"/>
                  <a:gd name="connsiteX2" fmla="*/ 489938 w 577050"/>
                  <a:gd name="connsiteY2" fmla="*/ 355600 h 538389"/>
                  <a:gd name="connsiteX3" fmla="*/ 577050 w 577050"/>
                  <a:gd name="connsiteY3" fmla="*/ 355600 h 538389"/>
                  <a:gd name="connsiteX4" fmla="*/ 288527 w 577050"/>
                  <a:gd name="connsiteY4" fmla="*/ 538389 h 538389"/>
                  <a:gd name="connsiteX5" fmla="*/ 0 w 577050"/>
                  <a:gd name="connsiteY5" fmla="*/ 355600 h 538389"/>
                  <a:gd name="connsiteX6" fmla="*/ 87113 w 577050"/>
                  <a:gd name="connsiteY6" fmla="*/ 355600 h 538389"/>
                  <a:gd name="connsiteX7" fmla="*/ 176013 w 577050"/>
                  <a:gd name="connsiteY7" fmla="*/ 0 h 538389"/>
                  <a:gd name="connsiteX0" fmla="*/ 176013 w 577050"/>
                  <a:gd name="connsiteY0" fmla="*/ 0 h 455045"/>
                  <a:gd name="connsiteX1" fmla="*/ 401038 w 577050"/>
                  <a:gd name="connsiteY1" fmla="*/ 0 h 455045"/>
                  <a:gd name="connsiteX2" fmla="*/ 489938 w 577050"/>
                  <a:gd name="connsiteY2" fmla="*/ 355600 h 455045"/>
                  <a:gd name="connsiteX3" fmla="*/ 577050 w 577050"/>
                  <a:gd name="connsiteY3" fmla="*/ 355600 h 455045"/>
                  <a:gd name="connsiteX4" fmla="*/ 284710 w 577050"/>
                  <a:gd name="connsiteY4" fmla="*/ 455045 h 455045"/>
                  <a:gd name="connsiteX5" fmla="*/ 0 w 577050"/>
                  <a:gd name="connsiteY5" fmla="*/ 355600 h 455045"/>
                  <a:gd name="connsiteX6" fmla="*/ 87113 w 577050"/>
                  <a:gd name="connsiteY6" fmla="*/ 355600 h 455045"/>
                  <a:gd name="connsiteX7" fmla="*/ 176013 w 577050"/>
                  <a:gd name="connsiteY7" fmla="*/ 0 h 455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55045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84710" y="455045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5" name="楕円 994">
                <a:extLst>
                  <a:ext uri="{FF2B5EF4-FFF2-40B4-BE49-F238E27FC236}">
                    <a16:creationId xmlns:a16="http://schemas.microsoft.com/office/drawing/2014/main" id="{9BC0B262-3056-4AEA-A528-F63B0BFB03C6}"/>
                  </a:ext>
                </a:extLst>
              </p:cNvPr>
              <p:cNvSpPr/>
              <p:nvPr/>
            </p:nvSpPr>
            <p:spPr bwMode="auto">
              <a:xfrm>
                <a:off x="5988091" y="142308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6" name="台形 995">
                <a:extLst>
                  <a:ext uri="{FF2B5EF4-FFF2-40B4-BE49-F238E27FC236}">
                    <a16:creationId xmlns:a16="http://schemas.microsoft.com/office/drawing/2014/main" id="{9E48B1ED-6450-449F-B45E-E60EFDFE7808}"/>
                  </a:ext>
                </a:extLst>
              </p:cNvPr>
              <p:cNvSpPr/>
              <p:nvPr/>
            </p:nvSpPr>
            <p:spPr bwMode="auto">
              <a:xfrm rot="10800000">
                <a:off x="7055558" y="3904068"/>
                <a:ext cx="159363" cy="121659"/>
              </a:xfrm>
              <a:prstGeom prst="trapezoid">
                <a:avLst/>
              </a:pr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7" name="五角形 3">
                <a:extLst>
                  <a:ext uri="{FF2B5EF4-FFF2-40B4-BE49-F238E27FC236}">
                    <a16:creationId xmlns:a16="http://schemas.microsoft.com/office/drawing/2014/main" id="{65081779-7087-4D81-BB98-933887D7CF92}"/>
                  </a:ext>
                </a:extLst>
              </p:cNvPr>
              <p:cNvSpPr/>
              <p:nvPr/>
            </p:nvSpPr>
            <p:spPr bwMode="auto">
              <a:xfrm rot="10800000">
                <a:off x="7054738" y="4026006"/>
                <a:ext cx="180020" cy="716709"/>
              </a:xfrm>
              <a:custGeom>
                <a:avLst/>
                <a:gdLst>
                  <a:gd name="connsiteX0" fmla="*/ 0 w 180020"/>
                  <a:gd name="connsiteY0" fmla="*/ 93337 h 244360"/>
                  <a:gd name="connsiteX1" fmla="*/ 90010 w 180020"/>
                  <a:gd name="connsiteY1" fmla="*/ 0 h 244360"/>
                  <a:gd name="connsiteX2" fmla="*/ 180020 w 180020"/>
                  <a:gd name="connsiteY2" fmla="*/ 93337 h 244360"/>
                  <a:gd name="connsiteX3" fmla="*/ 145639 w 180020"/>
                  <a:gd name="connsiteY3" fmla="*/ 244359 h 244360"/>
                  <a:gd name="connsiteX4" fmla="*/ 34381 w 180020"/>
                  <a:gd name="connsiteY4" fmla="*/ 244359 h 244360"/>
                  <a:gd name="connsiteX5" fmla="*/ 0 w 180020"/>
                  <a:gd name="connsiteY5" fmla="*/ 93337 h 244360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34381 w 180020"/>
                  <a:gd name="connsiteY4" fmla="*/ 244359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8194 w 180020"/>
                  <a:gd name="connsiteY4" fmla="*/ 601547 h 601547"/>
                  <a:gd name="connsiteX5" fmla="*/ 0 w 180020"/>
                  <a:gd name="connsiteY5" fmla="*/ 93337 h 601547"/>
                  <a:gd name="connsiteX0" fmla="*/ 0 w 180020"/>
                  <a:gd name="connsiteY0" fmla="*/ 93337 h 601547"/>
                  <a:gd name="connsiteX1" fmla="*/ 90010 w 180020"/>
                  <a:gd name="connsiteY1" fmla="*/ 0 h 601547"/>
                  <a:gd name="connsiteX2" fmla="*/ 180020 w 180020"/>
                  <a:gd name="connsiteY2" fmla="*/ 93337 h 601547"/>
                  <a:gd name="connsiteX3" fmla="*/ 136114 w 180020"/>
                  <a:gd name="connsiteY3" fmla="*/ 601547 h 601547"/>
                  <a:gd name="connsiteX4" fmla="*/ 55813 w 180020"/>
                  <a:gd name="connsiteY4" fmla="*/ 601547 h 601547"/>
                  <a:gd name="connsiteX5" fmla="*/ 0 w 180020"/>
                  <a:gd name="connsiteY5" fmla="*/ 93337 h 601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80020" h="601547">
                    <a:moveTo>
                      <a:pt x="0" y="93337"/>
                    </a:moveTo>
                    <a:lnTo>
                      <a:pt x="90010" y="0"/>
                    </a:lnTo>
                    <a:lnTo>
                      <a:pt x="180020" y="93337"/>
                    </a:lnTo>
                    <a:lnTo>
                      <a:pt x="136114" y="601547"/>
                    </a:lnTo>
                    <a:lnTo>
                      <a:pt x="55813" y="601547"/>
                    </a:lnTo>
                    <a:lnTo>
                      <a:pt x="0" y="93337"/>
                    </a:ln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98" name="二等辺三角形 1">
                <a:extLst>
                  <a:ext uri="{FF2B5EF4-FFF2-40B4-BE49-F238E27FC236}">
                    <a16:creationId xmlns:a16="http://schemas.microsoft.com/office/drawing/2014/main" id="{7F62DAAB-E878-4CA4-916E-599CD91973CE}"/>
                  </a:ext>
                </a:extLst>
              </p:cNvPr>
              <p:cNvSpPr/>
              <p:nvPr/>
            </p:nvSpPr>
            <p:spPr bwMode="auto">
              <a:xfrm>
                <a:off x="6875520" y="3808497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999" name="二等辺三角形 1">
                <a:extLst>
                  <a:ext uri="{FF2B5EF4-FFF2-40B4-BE49-F238E27FC236}">
                    <a16:creationId xmlns:a16="http://schemas.microsoft.com/office/drawing/2014/main" id="{7B8A8BB5-0B80-4529-ACCC-F0A7C88024C5}"/>
                  </a:ext>
                </a:extLst>
              </p:cNvPr>
              <p:cNvSpPr/>
              <p:nvPr/>
            </p:nvSpPr>
            <p:spPr bwMode="auto">
              <a:xfrm flipH="1">
                <a:off x="7136071" y="3808496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0" name="台形 999">
                <a:extLst>
                  <a:ext uri="{FF2B5EF4-FFF2-40B4-BE49-F238E27FC236}">
                    <a16:creationId xmlns:a16="http://schemas.microsoft.com/office/drawing/2014/main" id="{1A63DFBE-7BA4-48FB-8650-36C8B425C2B1}"/>
                  </a:ext>
                </a:extLst>
              </p:cNvPr>
              <p:cNvSpPr/>
              <p:nvPr/>
            </p:nvSpPr>
            <p:spPr bwMode="auto">
              <a:xfrm rot="10800000" flipV="1">
                <a:off x="6650135" y="4734704"/>
                <a:ext cx="967464" cy="579272"/>
              </a:xfrm>
              <a:prstGeom prst="trapezoid">
                <a:avLst>
                  <a:gd name="adj" fmla="val 12183"/>
                </a:avLst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1" name="正方形/長方形 1000">
                <a:extLst>
                  <a:ext uri="{FF2B5EF4-FFF2-40B4-BE49-F238E27FC236}">
                    <a16:creationId xmlns:a16="http://schemas.microsoft.com/office/drawing/2014/main" id="{2217E804-54AB-4675-9075-107079BF3D15}"/>
                  </a:ext>
                </a:extLst>
              </p:cNvPr>
              <p:cNvSpPr/>
              <p:nvPr/>
            </p:nvSpPr>
            <p:spPr bwMode="auto">
              <a:xfrm>
                <a:off x="6718135" y="4734704"/>
                <a:ext cx="835190" cy="58270"/>
              </a:xfrm>
              <a:prstGeom prst="rect">
                <a:avLst/>
              </a:prstGeom>
              <a:pattFill prst="lgGrid">
                <a:fgClr>
                  <a:schemeClr val="bg1">
                    <a:lumMod val="65000"/>
                  </a:schemeClr>
                </a:fgClr>
                <a:bgClr>
                  <a:schemeClr val="bg1">
                    <a:lumMod val="75000"/>
                  </a:schemeClr>
                </a:bgClr>
              </a:patt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02" name="グループ化 1001">
                <a:extLst>
                  <a:ext uri="{FF2B5EF4-FFF2-40B4-BE49-F238E27FC236}">
                    <a16:creationId xmlns:a16="http://schemas.microsoft.com/office/drawing/2014/main" id="{8B8F7BAB-EED8-43D9-AE8D-0C6C40725225}"/>
                  </a:ext>
                </a:extLst>
              </p:cNvPr>
              <p:cNvGrpSpPr/>
              <p:nvPr/>
            </p:nvGrpSpPr>
            <p:grpSpPr>
              <a:xfrm>
                <a:off x="6681069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1013" name="フリーフォーム: 図形 1012">
                  <a:extLst>
                    <a:ext uri="{FF2B5EF4-FFF2-40B4-BE49-F238E27FC236}">
                      <a16:creationId xmlns:a16="http://schemas.microsoft.com/office/drawing/2014/main" id="{AF6A317E-7D86-4189-A1FD-9E2706A97119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4" name="フリーフォーム: 図形 1013">
                  <a:extLst>
                    <a:ext uri="{FF2B5EF4-FFF2-40B4-BE49-F238E27FC236}">
                      <a16:creationId xmlns:a16="http://schemas.microsoft.com/office/drawing/2014/main" id="{5BD43C03-180D-42B5-84A5-E88DC18206A4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03" name="グループ化 1002">
                <a:extLst>
                  <a:ext uri="{FF2B5EF4-FFF2-40B4-BE49-F238E27FC236}">
                    <a16:creationId xmlns:a16="http://schemas.microsoft.com/office/drawing/2014/main" id="{5254920D-815F-4FD3-B948-5940C62901B3}"/>
                  </a:ext>
                </a:extLst>
              </p:cNvPr>
              <p:cNvGrpSpPr/>
              <p:nvPr/>
            </p:nvGrpSpPr>
            <p:grpSpPr>
              <a:xfrm flipH="1">
                <a:off x="7311562" y="3784834"/>
                <a:ext cx="272808" cy="1075316"/>
                <a:chOff x="6681069" y="3784834"/>
                <a:chExt cx="272808" cy="1075316"/>
              </a:xfrm>
              <a:pattFill prst="dotGrid">
                <a:fgClr>
                  <a:srgbClr val="CC6600"/>
                </a:fgClr>
                <a:bgClr>
                  <a:srgbClr val="FF9900"/>
                </a:bgClr>
              </a:pattFill>
            </p:grpSpPr>
            <p:sp>
              <p:nvSpPr>
                <p:cNvPr id="1011" name="フリーフォーム: 図形 1010">
                  <a:extLst>
                    <a:ext uri="{FF2B5EF4-FFF2-40B4-BE49-F238E27FC236}">
                      <a16:creationId xmlns:a16="http://schemas.microsoft.com/office/drawing/2014/main" id="{062C12B0-CBD8-46D7-BF12-C0178E52582E}"/>
                    </a:ext>
                  </a:extLst>
                </p:cNvPr>
                <p:cNvSpPr/>
                <p:nvPr/>
              </p:nvSpPr>
              <p:spPr bwMode="auto">
                <a:xfrm>
                  <a:off x="6681069" y="3805472"/>
                  <a:ext cx="272808" cy="1054678"/>
                </a:xfrm>
                <a:custGeom>
                  <a:avLst/>
                  <a:gdLst>
                    <a:gd name="connsiteX0" fmla="*/ 220954 w 272808"/>
                    <a:gd name="connsiteY0" fmla="*/ 0 h 1054678"/>
                    <a:gd name="connsiteX1" fmla="*/ 272808 w 272808"/>
                    <a:gd name="connsiteY1" fmla="*/ 0 h 1054678"/>
                    <a:gd name="connsiteX2" fmla="*/ 272808 w 272808"/>
                    <a:gd name="connsiteY2" fmla="*/ 1054678 h 1054678"/>
                    <a:gd name="connsiteX3" fmla="*/ 0 w 272808"/>
                    <a:gd name="connsiteY3" fmla="*/ 1054678 h 1054678"/>
                    <a:gd name="connsiteX4" fmla="*/ 0 w 272808"/>
                    <a:gd name="connsiteY4" fmla="*/ 220954 h 1054678"/>
                    <a:gd name="connsiteX5" fmla="*/ 220954 w 272808"/>
                    <a:gd name="connsiteY5" fmla="*/ 0 h 1054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72808" h="1054678">
                      <a:moveTo>
                        <a:pt x="220954" y="0"/>
                      </a:moveTo>
                      <a:lnTo>
                        <a:pt x="272808" y="0"/>
                      </a:lnTo>
                      <a:lnTo>
                        <a:pt x="272808" y="1054678"/>
                      </a:lnTo>
                      <a:lnTo>
                        <a:pt x="0" y="1054678"/>
                      </a:lnTo>
                      <a:lnTo>
                        <a:pt x="0" y="220954"/>
                      </a:lnTo>
                      <a:cubicBezTo>
                        <a:pt x="0" y="98924"/>
                        <a:pt x="98924" y="0"/>
                        <a:pt x="220954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2" name="フリーフォーム: 図形 1011">
                  <a:extLst>
                    <a:ext uri="{FF2B5EF4-FFF2-40B4-BE49-F238E27FC236}">
                      <a16:creationId xmlns:a16="http://schemas.microsoft.com/office/drawing/2014/main" id="{1DD55EB2-B0FA-4286-B16B-DB6A02A54233}"/>
                    </a:ext>
                  </a:extLst>
                </p:cNvPr>
                <p:cNvSpPr/>
                <p:nvPr/>
              </p:nvSpPr>
              <p:spPr bwMode="auto">
                <a:xfrm rot="16200000">
                  <a:off x="6472237" y="4072484"/>
                  <a:ext cx="769290" cy="193989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69290" h="193989">
                      <a:moveTo>
                        <a:pt x="769290" y="193989"/>
                      </a:moveTo>
                      <a:lnTo>
                        <a:pt x="468190" y="193989"/>
                      </a:lnTo>
                      <a:lnTo>
                        <a:pt x="468192" y="193988"/>
                      </a:lnTo>
                      <a:lnTo>
                        <a:pt x="0" y="193988"/>
                      </a:lnTo>
                      <a:lnTo>
                        <a:pt x="540192" y="0"/>
                      </a:lnTo>
                      <a:lnTo>
                        <a:pt x="582128" y="98617"/>
                      </a:lnTo>
                      <a:lnTo>
                        <a:pt x="699941" y="2"/>
                      </a:lnTo>
                      <a:close/>
                    </a:path>
                  </a:pathLst>
                </a:custGeom>
                <a:grpFill/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04" name="フリーフォーム: 図形 1003">
                <a:extLst>
                  <a:ext uri="{FF2B5EF4-FFF2-40B4-BE49-F238E27FC236}">
                    <a16:creationId xmlns:a16="http://schemas.microsoft.com/office/drawing/2014/main" id="{DDBB66C1-AFF9-4036-96B6-74027CD9A0CD}"/>
                  </a:ext>
                </a:extLst>
              </p:cNvPr>
              <p:cNvSpPr/>
              <p:nvPr/>
            </p:nvSpPr>
            <p:spPr bwMode="auto">
              <a:xfrm>
                <a:off x="5897527" y="1285137"/>
                <a:ext cx="2468806" cy="2501666"/>
              </a:xfrm>
              <a:custGeom>
                <a:avLst/>
                <a:gdLst>
                  <a:gd name="connsiteX0" fmla="*/ 1234403 w 2468806"/>
                  <a:gd name="connsiteY0" fmla="*/ 0 h 2501666"/>
                  <a:gd name="connsiteX1" fmla="*/ 2468806 w 2468806"/>
                  <a:gd name="connsiteY1" fmla="*/ 1302978 h 2501666"/>
                  <a:gd name="connsiteX2" fmla="*/ 1822793 w 2468806"/>
                  <a:gd name="connsiteY2" fmla="*/ 2448694 h 2501666"/>
                  <a:gd name="connsiteX3" fmla="*/ 1718617 w 2468806"/>
                  <a:gd name="connsiteY3" fmla="*/ 2501666 h 2501666"/>
                  <a:gd name="connsiteX4" fmla="*/ 1747782 w 2468806"/>
                  <a:gd name="connsiteY4" fmla="*/ 2477246 h 2501666"/>
                  <a:gd name="connsiteX5" fmla="*/ 2152611 w 2468806"/>
                  <a:gd name="connsiteY5" fmla="*/ 1427872 h 2501666"/>
                  <a:gd name="connsiteX6" fmla="*/ 1234403 w 2468806"/>
                  <a:gd name="connsiteY6" fmla="*/ 162370 h 2501666"/>
                  <a:gd name="connsiteX7" fmla="*/ 316195 w 2468806"/>
                  <a:gd name="connsiteY7" fmla="*/ 1427872 h 2501666"/>
                  <a:gd name="connsiteX8" fmla="*/ 721025 w 2468806"/>
                  <a:gd name="connsiteY8" fmla="*/ 2477246 h 2501666"/>
                  <a:gd name="connsiteX9" fmla="*/ 750190 w 2468806"/>
                  <a:gd name="connsiteY9" fmla="*/ 2501666 h 2501666"/>
                  <a:gd name="connsiteX10" fmla="*/ 646013 w 2468806"/>
                  <a:gd name="connsiteY10" fmla="*/ 2448694 h 2501666"/>
                  <a:gd name="connsiteX11" fmla="*/ 0 w 2468806"/>
                  <a:gd name="connsiteY11" fmla="*/ 1302978 h 2501666"/>
                  <a:gd name="connsiteX12" fmla="*/ 1234403 w 2468806"/>
                  <a:gd name="connsiteY12" fmla="*/ 0 h 2501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468806" h="2501666">
                    <a:moveTo>
                      <a:pt x="1234403" y="0"/>
                    </a:moveTo>
                    <a:cubicBezTo>
                      <a:pt x="1916145" y="0"/>
                      <a:pt x="2468806" y="583363"/>
                      <a:pt x="2468806" y="1302978"/>
                    </a:cubicBezTo>
                    <a:cubicBezTo>
                      <a:pt x="2468806" y="1797713"/>
                      <a:pt x="2207588" y="2228048"/>
                      <a:pt x="1822793" y="2448694"/>
                    </a:cubicBezTo>
                    <a:lnTo>
                      <a:pt x="1718617" y="2501666"/>
                    </a:lnTo>
                    <a:lnTo>
                      <a:pt x="1747782" y="2477246"/>
                    </a:lnTo>
                    <a:cubicBezTo>
                      <a:pt x="1992027" y="2249826"/>
                      <a:pt x="2152611" y="1864695"/>
                      <a:pt x="2152611" y="1427872"/>
                    </a:cubicBezTo>
                    <a:cubicBezTo>
                      <a:pt x="2152611" y="728955"/>
                      <a:pt x="1741515" y="162370"/>
                      <a:pt x="1234403" y="162370"/>
                    </a:cubicBezTo>
                    <a:cubicBezTo>
                      <a:pt x="727291" y="162370"/>
                      <a:pt x="316195" y="728955"/>
                      <a:pt x="316195" y="1427872"/>
                    </a:cubicBezTo>
                    <a:cubicBezTo>
                      <a:pt x="316195" y="1864695"/>
                      <a:pt x="476780" y="2249826"/>
                      <a:pt x="721025" y="2477246"/>
                    </a:cubicBezTo>
                    <a:lnTo>
                      <a:pt x="750190" y="2501666"/>
                    </a:lnTo>
                    <a:lnTo>
                      <a:pt x="646013" y="2448694"/>
                    </a:lnTo>
                    <a:cubicBezTo>
                      <a:pt x="261219" y="2228048"/>
                      <a:pt x="0" y="1797713"/>
                      <a:pt x="0" y="1302978"/>
                    </a:cubicBezTo>
                    <a:cubicBezTo>
                      <a:pt x="0" y="583363"/>
                      <a:pt x="552661" y="0"/>
                      <a:pt x="123440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5" name="フリーフォーム: 図形 1004">
                <a:extLst>
                  <a:ext uri="{FF2B5EF4-FFF2-40B4-BE49-F238E27FC236}">
                    <a16:creationId xmlns:a16="http://schemas.microsoft.com/office/drawing/2014/main" id="{BC650F36-8C7A-4728-BFBC-83A1F65F3CC0}"/>
                  </a:ext>
                </a:extLst>
              </p:cNvPr>
              <p:cNvSpPr/>
              <p:nvPr/>
            </p:nvSpPr>
            <p:spPr bwMode="auto">
              <a:xfrm>
                <a:off x="6854653" y="1389317"/>
                <a:ext cx="580188" cy="843362"/>
              </a:xfrm>
              <a:custGeom>
                <a:avLst/>
                <a:gdLst>
                  <a:gd name="connsiteX0" fmla="*/ 652573 w 1442865"/>
                  <a:gd name="connsiteY0" fmla="*/ 0 h 1359241"/>
                  <a:gd name="connsiteX1" fmla="*/ 721433 w 1442865"/>
                  <a:gd name="connsiteY1" fmla="*/ 4793 h 1359241"/>
                  <a:gd name="connsiteX2" fmla="*/ 790292 w 1442865"/>
                  <a:gd name="connsiteY2" fmla="*/ 0 h 1359241"/>
                  <a:gd name="connsiteX3" fmla="*/ 1442865 w 1442865"/>
                  <a:gd name="connsiteY3" fmla="*/ 720080 h 1359241"/>
                  <a:gd name="connsiteX4" fmla="*/ 1155151 w 1442865"/>
                  <a:gd name="connsiteY4" fmla="*/ 1317182 h 1359241"/>
                  <a:gd name="connsiteX5" fmla="*/ 1084928 w 1442865"/>
                  <a:gd name="connsiteY5" fmla="*/ 1359241 h 1359241"/>
                  <a:gd name="connsiteX6" fmla="*/ 1143754 w 1442865"/>
                  <a:gd name="connsiteY6" fmla="*/ 1239650 h 1359241"/>
                  <a:gd name="connsiteX7" fmla="*/ 1195037 w 1442865"/>
                  <a:gd name="connsiteY7" fmla="*/ 959362 h 1359241"/>
                  <a:gd name="connsiteX8" fmla="*/ 796475 w 1442865"/>
                  <a:gd name="connsiteY8" fmla="*/ 295870 h 1359241"/>
                  <a:gd name="connsiteX9" fmla="*/ 721433 w 1442865"/>
                  <a:gd name="connsiteY9" fmla="*/ 270165 h 1359241"/>
                  <a:gd name="connsiteX10" fmla="*/ 646390 w 1442865"/>
                  <a:gd name="connsiteY10" fmla="*/ 295870 h 1359241"/>
                  <a:gd name="connsiteX11" fmla="*/ 247828 w 1442865"/>
                  <a:gd name="connsiteY11" fmla="*/ 959362 h 1359241"/>
                  <a:gd name="connsiteX12" fmla="*/ 299111 w 1442865"/>
                  <a:gd name="connsiteY12" fmla="*/ 1239650 h 1359241"/>
                  <a:gd name="connsiteX13" fmla="*/ 357937 w 1442865"/>
                  <a:gd name="connsiteY13" fmla="*/ 1359241 h 1359241"/>
                  <a:gd name="connsiteX14" fmla="*/ 287714 w 1442865"/>
                  <a:gd name="connsiteY14" fmla="*/ 1317182 h 1359241"/>
                  <a:gd name="connsiteX15" fmla="*/ 0 w 1442865"/>
                  <a:gd name="connsiteY15" fmla="*/ 720080 h 1359241"/>
                  <a:gd name="connsiteX16" fmla="*/ 652573 w 1442865"/>
                  <a:gd name="connsiteY16" fmla="*/ 0 h 13592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442865" h="1359241">
                    <a:moveTo>
                      <a:pt x="652573" y="0"/>
                    </a:moveTo>
                    <a:lnTo>
                      <a:pt x="721433" y="4793"/>
                    </a:lnTo>
                    <a:lnTo>
                      <a:pt x="790292" y="0"/>
                    </a:lnTo>
                    <a:cubicBezTo>
                      <a:pt x="1150698" y="0"/>
                      <a:pt x="1442865" y="322391"/>
                      <a:pt x="1442865" y="720080"/>
                    </a:cubicBezTo>
                    <a:cubicBezTo>
                      <a:pt x="1442865" y="968636"/>
                      <a:pt x="1328737" y="1187778"/>
                      <a:pt x="1155151" y="1317182"/>
                    </a:cubicBezTo>
                    <a:lnTo>
                      <a:pt x="1084928" y="1359241"/>
                    </a:lnTo>
                    <a:lnTo>
                      <a:pt x="1143754" y="1239650"/>
                    </a:lnTo>
                    <a:cubicBezTo>
                      <a:pt x="1176776" y="1153501"/>
                      <a:pt x="1195037" y="1058784"/>
                      <a:pt x="1195037" y="959362"/>
                    </a:cubicBezTo>
                    <a:cubicBezTo>
                      <a:pt x="1195037" y="661095"/>
                      <a:pt x="1030693" y="405184"/>
                      <a:pt x="796475" y="295870"/>
                    </a:cubicBezTo>
                    <a:lnTo>
                      <a:pt x="721433" y="270165"/>
                    </a:lnTo>
                    <a:lnTo>
                      <a:pt x="646390" y="295870"/>
                    </a:lnTo>
                    <a:cubicBezTo>
                      <a:pt x="412172" y="405184"/>
                      <a:pt x="247828" y="661095"/>
                      <a:pt x="247828" y="959362"/>
                    </a:cubicBezTo>
                    <a:cubicBezTo>
                      <a:pt x="247828" y="1058784"/>
                      <a:pt x="266089" y="1153501"/>
                      <a:pt x="299111" y="1239650"/>
                    </a:cubicBezTo>
                    <a:lnTo>
                      <a:pt x="357937" y="1359241"/>
                    </a:lnTo>
                    <a:lnTo>
                      <a:pt x="287714" y="1317182"/>
                    </a:lnTo>
                    <a:cubicBezTo>
                      <a:pt x="114128" y="1187778"/>
                      <a:pt x="0" y="968636"/>
                      <a:pt x="0" y="720080"/>
                    </a:cubicBezTo>
                    <a:cubicBezTo>
                      <a:pt x="0" y="322391"/>
                      <a:pt x="292167" y="0"/>
                      <a:pt x="652573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6" name="フリーフォーム: 図形 1005">
                <a:extLst>
                  <a:ext uri="{FF2B5EF4-FFF2-40B4-BE49-F238E27FC236}">
                    <a16:creationId xmlns:a16="http://schemas.microsoft.com/office/drawing/2014/main" id="{8F2EADD3-1BD0-4A4A-BCA7-62A931185100}"/>
                  </a:ext>
                </a:extLst>
              </p:cNvPr>
              <p:cNvSpPr/>
              <p:nvPr/>
            </p:nvSpPr>
            <p:spPr bwMode="auto">
              <a:xfrm>
                <a:off x="6260004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7" name="フリーフォーム: 図形 1006">
                <a:extLst>
                  <a:ext uri="{FF2B5EF4-FFF2-40B4-BE49-F238E27FC236}">
                    <a16:creationId xmlns:a16="http://schemas.microsoft.com/office/drawing/2014/main" id="{47961E99-BF04-448A-9D32-FAF264B1D84F}"/>
                  </a:ext>
                </a:extLst>
              </p:cNvPr>
              <p:cNvSpPr/>
              <p:nvPr/>
            </p:nvSpPr>
            <p:spPr bwMode="auto">
              <a:xfrm flipH="1">
                <a:off x="7016277" y="1350922"/>
                <a:ext cx="1018256" cy="881757"/>
              </a:xfrm>
              <a:custGeom>
                <a:avLst/>
                <a:gdLst>
                  <a:gd name="connsiteX0" fmla="*/ 364708 w 1018256"/>
                  <a:gd name="connsiteY0" fmla="*/ 0 h 1055950"/>
                  <a:gd name="connsiteX1" fmla="*/ 455854 w 1018256"/>
                  <a:gd name="connsiteY1" fmla="*/ 17612 h 1055950"/>
                  <a:gd name="connsiteX2" fmla="*/ 456602 w 1018256"/>
                  <a:gd name="connsiteY2" fmla="*/ 18063 h 1055950"/>
                  <a:gd name="connsiteX3" fmla="*/ 470668 w 1018256"/>
                  <a:gd name="connsiteY3" fmla="*/ 11365 h 1055950"/>
                  <a:gd name="connsiteX4" fmla="*/ 544170 w 1018256"/>
                  <a:gd name="connsiteY4" fmla="*/ 0 h 1055950"/>
                  <a:gd name="connsiteX5" fmla="*/ 590620 w 1018256"/>
                  <a:gd name="connsiteY5" fmla="*/ 4495 h 1055950"/>
                  <a:gd name="connsiteX6" fmla="*/ 631078 w 1018256"/>
                  <a:gd name="connsiteY6" fmla="*/ 16368 h 1055950"/>
                  <a:gd name="connsiteX7" fmla="*/ 641584 w 1018256"/>
                  <a:gd name="connsiteY7" fmla="*/ 11365 h 1055950"/>
                  <a:gd name="connsiteX8" fmla="*/ 715086 w 1018256"/>
                  <a:gd name="connsiteY8" fmla="*/ 0 h 1055950"/>
                  <a:gd name="connsiteX9" fmla="*/ 1017507 w 1018256"/>
                  <a:gd name="connsiteY9" fmla="*/ 246638 h 1055950"/>
                  <a:gd name="connsiteX10" fmla="*/ 1018256 w 1018256"/>
                  <a:gd name="connsiteY10" fmla="*/ 248754 h 1055950"/>
                  <a:gd name="connsiteX11" fmla="*/ 995552 w 1018256"/>
                  <a:gd name="connsiteY11" fmla="*/ 229852 h 1055950"/>
                  <a:gd name="connsiteX12" fmla="*/ 853591 w 1018256"/>
                  <a:gd name="connsiteY12" fmla="*/ 185890 h 1055950"/>
                  <a:gd name="connsiteX13" fmla="*/ 815610 w 1018256"/>
                  <a:gd name="connsiteY13" fmla="*/ 191763 h 1055950"/>
                  <a:gd name="connsiteX14" fmla="*/ 846591 w 1018256"/>
                  <a:gd name="connsiteY14" fmla="*/ 246638 h 1055950"/>
                  <a:gd name="connsiteX15" fmla="*/ 847340 w 1018256"/>
                  <a:gd name="connsiteY15" fmla="*/ 248754 h 1055950"/>
                  <a:gd name="connsiteX16" fmla="*/ 824636 w 1018256"/>
                  <a:gd name="connsiteY16" fmla="*/ 229852 h 1055950"/>
                  <a:gd name="connsiteX17" fmla="*/ 768133 w 1018256"/>
                  <a:gd name="connsiteY17" fmla="*/ 202949 h 1055950"/>
                  <a:gd name="connsiteX18" fmla="*/ 711631 w 1018256"/>
                  <a:gd name="connsiteY18" fmla="*/ 229851 h 1055950"/>
                  <a:gd name="connsiteX19" fmla="*/ 488883 w 1018256"/>
                  <a:gd name="connsiteY19" fmla="*/ 745297 h 1055950"/>
                  <a:gd name="connsiteX20" fmla="*/ 517544 w 1018256"/>
                  <a:gd name="connsiteY20" fmla="*/ 963044 h 1055950"/>
                  <a:gd name="connsiteX21" fmla="*/ 550421 w 1018256"/>
                  <a:gd name="connsiteY21" fmla="*/ 1055950 h 1055950"/>
                  <a:gd name="connsiteX22" fmla="*/ 511175 w 1018256"/>
                  <a:gd name="connsiteY22" fmla="*/ 1023276 h 1055950"/>
                  <a:gd name="connsiteX23" fmla="*/ 350378 w 1018256"/>
                  <a:gd name="connsiteY23" fmla="*/ 559407 h 1055950"/>
                  <a:gd name="connsiteX24" fmla="*/ 353003 w 1018256"/>
                  <a:gd name="connsiteY24" fmla="*/ 519477 h 1055950"/>
                  <a:gd name="connsiteX25" fmla="*/ 334364 w 1018256"/>
                  <a:gd name="connsiteY25" fmla="*/ 578947 h 1055950"/>
                  <a:gd name="connsiteX26" fmla="*/ 317967 w 1018256"/>
                  <a:gd name="connsiteY26" fmla="*/ 745297 h 1055950"/>
                  <a:gd name="connsiteX27" fmla="*/ 346628 w 1018256"/>
                  <a:gd name="connsiteY27" fmla="*/ 963044 h 1055950"/>
                  <a:gd name="connsiteX28" fmla="*/ 379505 w 1018256"/>
                  <a:gd name="connsiteY28" fmla="*/ 1055950 h 1055950"/>
                  <a:gd name="connsiteX29" fmla="*/ 340259 w 1018256"/>
                  <a:gd name="connsiteY29" fmla="*/ 1023276 h 1055950"/>
                  <a:gd name="connsiteX30" fmla="*/ 179462 w 1018256"/>
                  <a:gd name="connsiteY30" fmla="*/ 559407 h 1055950"/>
                  <a:gd name="connsiteX31" fmla="*/ 184838 w 1018256"/>
                  <a:gd name="connsiteY31" fmla="*/ 477611 h 1055950"/>
                  <a:gd name="connsiteX32" fmla="*/ 167166 w 1018256"/>
                  <a:gd name="connsiteY32" fmla="*/ 527551 h 1055950"/>
                  <a:gd name="connsiteX33" fmla="*/ 138505 w 1018256"/>
                  <a:gd name="connsiteY33" fmla="*/ 745297 h 1055950"/>
                  <a:gd name="connsiteX34" fmla="*/ 167166 w 1018256"/>
                  <a:gd name="connsiteY34" fmla="*/ 963044 h 1055950"/>
                  <a:gd name="connsiteX35" fmla="*/ 200043 w 1018256"/>
                  <a:gd name="connsiteY35" fmla="*/ 1055950 h 1055950"/>
                  <a:gd name="connsiteX36" fmla="*/ 160797 w 1018256"/>
                  <a:gd name="connsiteY36" fmla="*/ 1023276 h 1055950"/>
                  <a:gd name="connsiteX37" fmla="*/ 0 w 1018256"/>
                  <a:gd name="connsiteY37" fmla="*/ 559407 h 1055950"/>
                  <a:gd name="connsiteX38" fmla="*/ 364708 w 1018256"/>
                  <a:gd name="connsiteY38" fmla="*/ 0 h 1055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018256" h="1055950">
                    <a:moveTo>
                      <a:pt x="364708" y="0"/>
                    </a:moveTo>
                    <a:cubicBezTo>
                      <a:pt x="396180" y="0"/>
                      <a:pt x="426721" y="6115"/>
                      <a:pt x="455854" y="17612"/>
                    </a:cubicBezTo>
                    <a:lnTo>
                      <a:pt x="456602" y="18063"/>
                    </a:lnTo>
                    <a:lnTo>
                      <a:pt x="470668" y="11365"/>
                    </a:lnTo>
                    <a:cubicBezTo>
                      <a:pt x="494410" y="3913"/>
                      <a:pt x="518992" y="0"/>
                      <a:pt x="544170" y="0"/>
                    </a:cubicBezTo>
                    <a:cubicBezTo>
                      <a:pt x="559906" y="0"/>
                      <a:pt x="575409" y="1529"/>
                      <a:pt x="590620" y="4495"/>
                    </a:cubicBezTo>
                    <a:lnTo>
                      <a:pt x="631078" y="16368"/>
                    </a:lnTo>
                    <a:lnTo>
                      <a:pt x="641584" y="11365"/>
                    </a:lnTo>
                    <a:cubicBezTo>
                      <a:pt x="665326" y="3913"/>
                      <a:pt x="689908" y="0"/>
                      <a:pt x="715086" y="0"/>
                    </a:cubicBezTo>
                    <a:cubicBezTo>
                      <a:pt x="840975" y="0"/>
                      <a:pt x="951967" y="97834"/>
                      <a:pt x="1017507" y="246638"/>
                    </a:cubicBezTo>
                    <a:lnTo>
                      <a:pt x="1018256" y="248754"/>
                    </a:lnTo>
                    <a:lnTo>
                      <a:pt x="995552" y="229852"/>
                    </a:lnTo>
                    <a:cubicBezTo>
                      <a:pt x="951919" y="201544"/>
                      <a:pt x="903947" y="185890"/>
                      <a:pt x="853591" y="185890"/>
                    </a:cubicBezTo>
                    <a:lnTo>
                      <a:pt x="815610" y="191763"/>
                    </a:lnTo>
                    <a:lnTo>
                      <a:pt x="846591" y="246638"/>
                    </a:lnTo>
                    <a:lnTo>
                      <a:pt x="847340" y="248754"/>
                    </a:lnTo>
                    <a:lnTo>
                      <a:pt x="824636" y="229852"/>
                    </a:lnTo>
                    <a:lnTo>
                      <a:pt x="768133" y="202949"/>
                    </a:lnTo>
                    <a:lnTo>
                      <a:pt x="711631" y="229851"/>
                    </a:lnTo>
                    <a:cubicBezTo>
                      <a:pt x="580731" y="314774"/>
                      <a:pt x="488883" y="513583"/>
                      <a:pt x="488883" y="745297"/>
                    </a:cubicBezTo>
                    <a:cubicBezTo>
                      <a:pt x="488883" y="822535"/>
                      <a:pt x="499089" y="896117"/>
                      <a:pt x="517544" y="963044"/>
                    </a:cubicBezTo>
                    <a:lnTo>
                      <a:pt x="550421" y="1055950"/>
                    </a:lnTo>
                    <a:lnTo>
                      <a:pt x="511175" y="1023276"/>
                    </a:lnTo>
                    <a:cubicBezTo>
                      <a:pt x="414162" y="922746"/>
                      <a:pt x="350378" y="752502"/>
                      <a:pt x="350378" y="559407"/>
                    </a:cubicBezTo>
                    <a:lnTo>
                      <a:pt x="353003" y="519477"/>
                    </a:lnTo>
                    <a:lnTo>
                      <a:pt x="334364" y="578947"/>
                    </a:lnTo>
                    <a:cubicBezTo>
                      <a:pt x="323708" y="631497"/>
                      <a:pt x="317967" y="687369"/>
                      <a:pt x="317967" y="745297"/>
                    </a:cubicBezTo>
                    <a:cubicBezTo>
                      <a:pt x="317967" y="822535"/>
                      <a:pt x="328173" y="896117"/>
                      <a:pt x="346628" y="963044"/>
                    </a:cubicBezTo>
                    <a:lnTo>
                      <a:pt x="379505" y="1055950"/>
                    </a:lnTo>
                    <a:lnTo>
                      <a:pt x="340259" y="1023276"/>
                    </a:lnTo>
                    <a:cubicBezTo>
                      <a:pt x="243246" y="922746"/>
                      <a:pt x="179462" y="752502"/>
                      <a:pt x="179462" y="559407"/>
                    </a:cubicBezTo>
                    <a:lnTo>
                      <a:pt x="184838" y="477611"/>
                    </a:lnTo>
                    <a:lnTo>
                      <a:pt x="167166" y="527551"/>
                    </a:lnTo>
                    <a:cubicBezTo>
                      <a:pt x="148711" y="594477"/>
                      <a:pt x="138505" y="668059"/>
                      <a:pt x="138505" y="745297"/>
                    </a:cubicBezTo>
                    <a:cubicBezTo>
                      <a:pt x="138505" y="822535"/>
                      <a:pt x="148711" y="896117"/>
                      <a:pt x="167166" y="963044"/>
                    </a:cubicBezTo>
                    <a:lnTo>
                      <a:pt x="200043" y="1055950"/>
                    </a:lnTo>
                    <a:lnTo>
                      <a:pt x="160797" y="1023276"/>
                    </a:lnTo>
                    <a:cubicBezTo>
                      <a:pt x="63784" y="922746"/>
                      <a:pt x="0" y="752502"/>
                      <a:pt x="0" y="559407"/>
                    </a:cubicBezTo>
                    <a:cubicBezTo>
                      <a:pt x="0" y="250455"/>
                      <a:pt x="163285" y="0"/>
                      <a:pt x="364708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8" name="二等辺三角形 1007">
                <a:extLst>
                  <a:ext uri="{FF2B5EF4-FFF2-40B4-BE49-F238E27FC236}">
                    <a16:creationId xmlns:a16="http://schemas.microsoft.com/office/drawing/2014/main" id="{EF72AC5F-A00B-4E2E-AE9C-0C6198452D32}"/>
                  </a:ext>
                </a:extLst>
              </p:cNvPr>
              <p:cNvSpPr/>
              <p:nvPr/>
            </p:nvSpPr>
            <p:spPr bwMode="auto">
              <a:xfrm>
                <a:off x="7013616" y="3038771"/>
                <a:ext cx="236628" cy="108065"/>
              </a:xfrm>
              <a:prstGeom prst="triangle">
                <a:avLst/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9" name="フリーフォーム: 図形 1008">
                <a:extLst>
                  <a:ext uri="{FF2B5EF4-FFF2-40B4-BE49-F238E27FC236}">
                    <a16:creationId xmlns:a16="http://schemas.microsoft.com/office/drawing/2014/main" id="{D028FF30-AC32-4B75-BC1F-26575F44F5BD}"/>
                  </a:ext>
                </a:extLst>
              </p:cNvPr>
              <p:cNvSpPr/>
              <p:nvPr/>
            </p:nvSpPr>
            <p:spPr bwMode="auto">
              <a:xfrm>
                <a:off x="637785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0" name="フリーフォーム: 図形 1009">
                <a:extLst>
                  <a:ext uri="{FF2B5EF4-FFF2-40B4-BE49-F238E27FC236}">
                    <a16:creationId xmlns:a16="http://schemas.microsoft.com/office/drawing/2014/main" id="{35602CC0-AF0A-4F96-9DEA-480BD8E30E07}"/>
                  </a:ext>
                </a:extLst>
              </p:cNvPr>
              <p:cNvSpPr/>
              <p:nvPr/>
            </p:nvSpPr>
            <p:spPr bwMode="auto">
              <a:xfrm>
                <a:off x="7374806" y="2196034"/>
                <a:ext cx="498545" cy="45979"/>
              </a:xfrm>
              <a:custGeom>
                <a:avLst/>
                <a:gdLst>
                  <a:gd name="connsiteX0" fmla="*/ 253265 w 506531"/>
                  <a:gd name="connsiteY0" fmla="*/ 0 h 101146"/>
                  <a:gd name="connsiteX1" fmla="*/ 502075 w 506531"/>
                  <a:gd name="connsiteY1" fmla="*/ 89208 h 101146"/>
                  <a:gd name="connsiteX2" fmla="*/ 506531 w 506531"/>
                  <a:gd name="connsiteY2" fmla="*/ 101146 h 101146"/>
                  <a:gd name="connsiteX3" fmla="*/ 440683 w 506531"/>
                  <a:gd name="connsiteY3" fmla="*/ 87678 h 101146"/>
                  <a:gd name="connsiteX4" fmla="*/ 253265 w 506531"/>
                  <a:gd name="connsiteY4" fmla="*/ 76200 h 101146"/>
                  <a:gd name="connsiteX5" fmla="*/ 65847 w 506531"/>
                  <a:gd name="connsiteY5" fmla="*/ 87678 h 101146"/>
                  <a:gd name="connsiteX6" fmla="*/ 0 w 506531"/>
                  <a:gd name="connsiteY6" fmla="*/ 101146 h 101146"/>
                  <a:gd name="connsiteX7" fmla="*/ 4456 w 506531"/>
                  <a:gd name="connsiteY7" fmla="*/ 89208 h 101146"/>
                  <a:gd name="connsiteX8" fmla="*/ 253265 w 506531"/>
                  <a:gd name="connsiteY8" fmla="*/ 0 h 1011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06531" h="101146">
                    <a:moveTo>
                      <a:pt x="253265" y="0"/>
                    </a:moveTo>
                    <a:cubicBezTo>
                      <a:pt x="365115" y="0"/>
                      <a:pt x="461082" y="36784"/>
                      <a:pt x="502075" y="89208"/>
                    </a:cubicBezTo>
                    <a:lnTo>
                      <a:pt x="506531" y="101146"/>
                    </a:lnTo>
                    <a:lnTo>
                      <a:pt x="440683" y="87678"/>
                    </a:lnTo>
                    <a:cubicBezTo>
                      <a:pt x="383078" y="80287"/>
                      <a:pt x="319745" y="76200"/>
                      <a:pt x="253265" y="76200"/>
                    </a:cubicBezTo>
                    <a:cubicBezTo>
                      <a:pt x="186785" y="76200"/>
                      <a:pt x="123452" y="80287"/>
                      <a:pt x="65847" y="87678"/>
                    </a:cubicBezTo>
                    <a:lnTo>
                      <a:pt x="0" y="101146"/>
                    </a:lnTo>
                    <a:lnTo>
                      <a:pt x="4456" y="89208"/>
                    </a:lnTo>
                    <a:cubicBezTo>
                      <a:pt x="45449" y="36784"/>
                      <a:pt x="141416" y="0"/>
                      <a:pt x="25326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49" name="フリーフォーム: 図形 948">
              <a:extLst>
                <a:ext uri="{FF2B5EF4-FFF2-40B4-BE49-F238E27FC236}">
                  <a16:creationId xmlns:a16="http://schemas.microsoft.com/office/drawing/2014/main" id="{D3125320-A4B4-48D9-A7D8-AB315E953D33}"/>
                </a:ext>
              </a:extLst>
            </p:cNvPr>
            <p:cNvSpPr/>
            <p:nvPr/>
          </p:nvSpPr>
          <p:spPr bwMode="auto">
            <a:xfrm>
              <a:off x="7199569" y="3127850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950" name="グループ化 949">
              <a:extLst>
                <a:ext uri="{FF2B5EF4-FFF2-40B4-BE49-F238E27FC236}">
                  <a16:creationId xmlns:a16="http://schemas.microsoft.com/office/drawing/2014/main" id="{6745FF6E-9889-422A-9D4D-0D37788414EC}"/>
                </a:ext>
              </a:extLst>
            </p:cNvPr>
            <p:cNvGrpSpPr/>
            <p:nvPr/>
          </p:nvGrpSpPr>
          <p:grpSpPr>
            <a:xfrm>
              <a:off x="6890415" y="4081754"/>
              <a:ext cx="559647" cy="1131130"/>
              <a:chOff x="6435735" y="-1448088"/>
              <a:chExt cx="559647" cy="1131130"/>
            </a:xfrm>
          </p:grpSpPr>
          <p:sp>
            <p:nvSpPr>
              <p:cNvPr id="981" name="四角形: 角を丸くする 980">
                <a:extLst>
                  <a:ext uri="{FF2B5EF4-FFF2-40B4-BE49-F238E27FC236}">
                    <a16:creationId xmlns:a16="http://schemas.microsoft.com/office/drawing/2014/main" id="{C02F29AD-E542-40F2-A79B-125D25B1DB59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82" name="グループ化 981">
                <a:extLst>
                  <a:ext uri="{FF2B5EF4-FFF2-40B4-BE49-F238E27FC236}">
                    <a16:creationId xmlns:a16="http://schemas.microsoft.com/office/drawing/2014/main" id="{A511C251-58D9-411C-89F4-3FD55C3032ED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983" name="グループ化 982">
                  <a:extLst>
                    <a:ext uri="{FF2B5EF4-FFF2-40B4-BE49-F238E27FC236}">
                      <a16:creationId xmlns:a16="http://schemas.microsoft.com/office/drawing/2014/main" id="{9A44629B-0172-4303-A610-164366A26AB3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988" name="四角形: 角を丸くする 987">
                    <a:extLst>
                      <a:ext uri="{FF2B5EF4-FFF2-40B4-BE49-F238E27FC236}">
                        <a16:creationId xmlns:a16="http://schemas.microsoft.com/office/drawing/2014/main" id="{CF0D4D45-E090-43C3-B6DA-28785A9A8D8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9" name="四角形: 角を丸くする 988">
                    <a:extLst>
                      <a:ext uri="{FF2B5EF4-FFF2-40B4-BE49-F238E27FC236}">
                        <a16:creationId xmlns:a16="http://schemas.microsoft.com/office/drawing/2014/main" id="{43B1AE18-3BEA-4954-8E95-BDF4AD89621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90" name="四角形: 角を丸くする 989">
                    <a:extLst>
                      <a:ext uri="{FF2B5EF4-FFF2-40B4-BE49-F238E27FC236}">
                        <a16:creationId xmlns:a16="http://schemas.microsoft.com/office/drawing/2014/main" id="{92199E20-48DF-499A-8E8C-EA1AD528FF6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91" name="四角形: 角を丸くする 990">
                    <a:extLst>
                      <a:ext uri="{FF2B5EF4-FFF2-40B4-BE49-F238E27FC236}">
                        <a16:creationId xmlns:a16="http://schemas.microsoft.com/office/drawing/2014/main" id="{4C88D2F9-59BA-4A71-86AB-0CB4A0A9BB2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84" name="グループ化 983">
                  <a:extLst>
                    <a:ext uri="{FF2B5EF4-FFF2-40B4-BE49-F238E27FC236}">
                      <a16:creationId xmlns:a16="http://schemas.microsoft.com/office/drawing/2014/main" id="{0043777D-FE53-435A-B525-C7560BEA535A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985" name="楕円 984">
                    <a:extLst>
                      <a:ext uri="{FF2B5EF4-FFF2-40B4-BE49-F238E27FC236}">
                        <a16:creationId xmlns:a16="http://schemas.microsoft.com/office/drawing/2014/main" id="{D7C83701-16B2-4AFE-AABA-F339CA62F85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6" name="楕円 985">
                    <a:extLst>
                      <a:ext uri="{FF2B5EF4-FFF2-40B4-BE49-F238E27FC236}">
                        <a16:creationId xmlns:a16="http://schemas.microsoft.com/office/drawing/2014/main" id="{22043548-0560-4A43-9E55-6B855B99B6A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7" name="テキスト ボックス 986">
                    <a:extLst>
                      <a:ext uri="{FF2B5EF4-FFF2-40B4-BE49-F238E27FC236}">
                        <a16:creationId xmlns:a16="http://schemas.microsoft.com/office/drawing/2014/main" id="{0192B228-62AB-45B6-9D18-CB32F52B75C2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951" name="グループ化 950">
              <a:extLst>
                <a:ext uri="{FF2B5EF4-FFF2-40B4-BE49-F238E27FC236}">
                  <a16:creationId xmlns:a16="http://schemas.microsoft.com/office/drawing/2014/main" id="{FD37B20B-D58A-4FC3-8B50-3B0B701E1B17}"/>
                </a:ext>
              </a:extLst>
            </p:cNvPr>
            <p:cNvGrpSpPr/>
            <p:nvPr/>
          </p:nvGrpSpPr>
          <p:grpSpPr>
            <a:xfrm>
              <a:off x="9470311" y="4081754"/>
              <a:ext cx="559647" cy="1131130"/>
              <a:chOff x="9015631" y="-1448088"/>
              <a:chExt cx="559647" cy="1131130"/>
            </a:xfrm>
          </p:grpSpPr>
          <p:sp>
            <p:nvSpPr>
              <p:cNvPr id="970" name="四角形: 角を丸くする 969">
                <a:extLst>
                  <a:ext uri="{FF2B5EF4-FFF2-40B4-BE49-F238E27FC236}">
                    <a16:creationId xmlns:a16="http://schemas.microsoft.com/office/drawing/2014/main" id="{B50E8570-A593-4404-A0A7-018AEB1A015D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71" name="グループ化 970">
                <a:extLst>
                  <a:ext uri="{FF2B5EF4-FFF2-40B4-BE49-F238E27FC236}">
                    <a16:creationId xmlns:a16="http://schemas.microsoft.com/office/drawing/2014/main" id="{165C63E4-E2BB-4407-9E89-2E584529A149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972" name="グループ化 971">
                  <a:extLst>
                    <a:ext uri="{FF2B5EF4-FFF2-40B4-BE49-F238E27FC236}">
                      <a16:creationId xmlns:a16="http://schemas.microsoft.com/office/drawing/2014/main" id="{E12EC1D1-D361-4833-BC3F-655DECDC1699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977" name="四角形: 角を丸くする 976">
                    <a:extLst>
                      <a:ext uri="{FF2B5EF4-FFF2-40B4-BE49-F238E27FC236}">
                        <a16:creationId xmlns:a16="http://schemas.microsoft.com/office/drawing/2014/main" id="{74147A6A-6215-4A1F-9037-D23FC25ADC1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8" name="四角形: 角を丸くする 977">
                    <a:extLst>
                      <a:ext uri="{FF2B5EF4-FFF2-40B4-BE49-F238E27FC236}">
                        <a16:creationId xmlns:a16="http://schemas.microsoft.com/office/drawing/2014/main" id="{E22C3A79-4242-4FB6-94F0-86D7F676A09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979" name="四角形: 角を丸くする 978">
                    <a:extLst>
                      <a:ext uri="{FF2B5EF4-FFF2-40B4-BE49-F238E27FC236}">
                        <a16:creationId xmlns:a16="http://schemas.microsoft.com/office/drawing/2014/main" id="{48801760-8516-431A-9747-F31AFA467D9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80" name="四角形: 角を丸くする 979">
                    <a:extLst>
                      <a:ext uri="{FF2B5EF4-FFF2-40B4-BE49-F238E27FC236}">
                        <a16:creationId xmlns:a16="http://schemas.microsoft.com/office/drawing/2014/main" id="{8F5949B9-1721-4E7E-9259-CB1293290CE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973" name="グループ化 972">
                  <a:extLst>
                    <a:ext uri="{FF2B5EF4-FFF2-40B4-BE49-F238E27FC236}">
                      <a16:creationId xmlns:a16="http://schemas.microsoft.com/office/drawing/2014/main" id="{CBC0A3B6-7F0E-4FB5-A6BE-E149129708D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974" name="楕円 973">
                    <a:extLst>
                      <a:ext uri="{FF2B5EF4-FFF2-40B4-BE49-F238E27FC236}">
                        <a16:creationId xmlns:a16="http://schemas.microsoft.com/office/drawing/2014/main" id="{BD64A3EF-EB1C-4B9C-8E1B-4F53B27959E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5" name="楕円 974">
                    <a:extLst>
                      <a:ext uri="{FF2B5EF4-FFF2-40B4-BE49-F238E27FC236}">
                        <a16:creationId xmlns:a16="http://schemas.microsoft.com/office/drawing/2014/main" id="{76FAF703-6886-4E56-8370-E8C22D5850E0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976" name="テキスト ボックス 975">
                    <a:extLst>
                      <a:ext uri="{FF2B5EF4-FFF2-40B4-BE49-F238E27FC236}">
                        <a16:creationId xmlns:a16="http://schemas.microsoft.com/office/drawing/2014/main" id="{719E2291-6E66-4324-9782-67214F3D5109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952" name="フリーフォーム: 図形 951">
              <a:extLst>
                <a:ext uri="{FF2B5EF4-FFF2-40B4-BE49-F238E27FC236}">
                  <a16:creationId xmlns:a16="http://schemas.microsoft.com/office/drawing/2014/main" id="{359BBC6E-0EAB-4155-8F63-482E758C1F7A}"/>
                </a:ext>
              </a:extLst>
            </p:cNvPr>
            <p:cNvSpPr/>
            <p:nvPr/>
          </p:nvSpPr>
          <p:spPr bwMode="auto">
            <a:xfrm>
              <a:off x="7603150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3" name="フリーフォーム: 図形 952">
              <a:extLst>
                <a:ext uri="{FF2B5EF4-FFF2-40B4-BE49-F238E27FC236}">
                  <a16:creationId xmlns:a16="http://schemas.microsoft.com/office/drawing/2014/main" id="{1B62ECB1-ADB7-4AE0-AA2A-53944FBAB99D}"/>
                </a:ext>
              </a:extLst>
            </p:cNvPr>
            <p:cNvSpPr/>
            <p:nvPr/>
          </p:nvSpPr>
          <p:spPr bwMode="auto">
            <a:xfrm>
              <a:off x="8601370" y="4276663"/>
              <a:ext cx="693873" cy="212984"/>
            </a:xfrm>
            <a:custGeom>
              <a:avLst/>
              <a:gdLst>
                <a:gd name="connsiteX0" fmla="*/ 346936 w 693873"/>
                <a:gd name="connsiteY0" fmla="*/ 0 h 224179"/>
                <a:gd name="connsiteX1" fmla="*/ 691935 w 693873"/>
                <a:gd name="connsiteY1" fmla="*/ 207676 h 224179"/>
                <a:gd name="connsiteX2" fmla="*/ 693873 w 693873"/>
                <a:gd name="connsiteY2" fmla="*/ 221867 h 224179"/>
                <a:gd name="connsiteX3" fmla="*/ 693557 w 693873"/>
                <a:gd name="connsiteY3" fmla="*/ 224179 h 224179"/>
                <a:gd name="connsiteX4" fmla="*/ 660709 w 693873"/>
                <a:gd name="connsiteY4" fmla="*/ 204173 h 224179"/>
                <a:gd name="connsiteX5" fmla="*/ 346936 w 693873"/>
                <a:gd name="connsiteY5" fmla="*/ 144780 h 224179"/>
                <a:gd name="connsiteX6" fmla="*/ 33165 w 693873"/>
                <a:gd name="connsiteY6" fmla="*/ 204173 h 224179"/>
                <a:gd name="connsiteX7" fmla="*/ 316 w 693873"/>
                <a:gd name="connsiteY7" fmla="*/ 224179 h 224179"/>
                <a:gd name="connsiteX8" fmla="*/ 0 w 693873"/>
                <a:gd name="connsiteY8" fmla="*/ 221867 h 224179"/>
                <a:gd name="connsiteX9" fmla="*/ 1937 w 693873"/>
                <a:gd name="connsiteY9" fmla="*/ 207676 h 224179"/>
                <a:gd name="connsiteX10" fmla="*/ 346936 w 693873"/>
                <a:gd name="connsiteY10" fmla="*/ 0 h 2241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3873" h="224179">
                  <a:moveTo>
                    <a:pt x="346936" y="0"/>
                  </a:moveTo>
                  <a:cubicBezTo>
                    <a:pt x="517114" y="0"/>
                    <a:pt x="659099" y="89156"/>
                    <a:pt x="691935" y="207676"/>
                  </a:cubicBezTo>
                  <a:lnTo>
                    <a:pt x="693873" y="221867"/>
                  </a:lnTo>
                  <a:lnTo>
                    <a:pt x="693557" y="224179"/>
                  </a:lnTo>
                  <a:lnTo>
                    <a:pt x="660709" y="204173"/>
                  </a:lnTo>
                  <a:cubicBezTo>
                    <a:pt x="575441" y="167069"/>
                    <a:pt x="466125" y="144780"/>
                    <a:pt x="346936" y="144780"/>
                  </a:cubicBezTo>
                  <a:cubicBezTo>
                    <a:pt x="227748" y="144780"/>
                    <a:pt x="118432" y="167069"/>
                    <a:pt x="33165" y="204173"/>
                  </a:cubicBezTo>
                  <a:lnTo>
                    <a:pt x="316" y="224179"/>
                  </a:lnTo>
                  <a:lnTo>
                    <a:pt x="0" y="221867"/>
                  </a:lnTo>
                  <a:lnTo>
                    <a:pt x="1937" y="207676"/>
                  </a:lnTo>
                  <a:cubicBezTo>
                    <a:pt x="34774" y="89156"/>
                    <a:pt x="176758" y="0"/>
                    <a:pt x="34693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4" name="二等辺三角形 953">
              <a:extLst>
                <a:ext uri="{FF2B5EF4-FFF2-40B4-BE49-F238E27FC236}">
                  <a16:creationId xmlns:a16="http://schemas.microsoft.com/office/drawing/2014/main" id="{5A31AD89-07A6-48D4-A993-6865614876D6}"/>
                </a:ext>
              </a:extLst>
            </p:cNvPr>
            <p:cNvSpPr/>
            <p:nvPr/>
          </p:nvSpPr>
          <p:spPr bwMode="auto">
            <a:xfrm flipV="1">
              <a:off x="8064386" y="5147302"/>
              <a:ext cx="762114" cy="275598"/>
            </a:xfrm>
            <a:prstGeom prst="triangle">
              <a:avLst/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955" name="グループ化 954">
              <a:extLst>
                <a:ext uri="{FF2B5EF4-FFF2-40B4-BE49-F238E27FC236}">
                  <a16:creationId xmlns:a16="http://schemas.microsoft.com/office/drawing/2014/main" id="{2B0B8BEF-9D6F-4928-B810-19518EA0F27B}"/>
                </a:ext>
              </a:extLst>
            </p:cNvPr>
            <p:cNvGrpSpPr/>
            <p:nvPr/>
          </p:nvGrpSpPr>
          <p:grpSpPr>
            <a:xfrm>
              <a:off x="8679264" y="4538705"/>
              <a:ext cx="1363214" cy="1078270"/>
              <a:chOff x="15774618" y="8524212"/>
              <a:chExt cx="1363214" cy="1078270"/>
            </a:xfrm>
          </p:grpSpPr>
          <p:sp>
            <p:nvSpPr>
              <p:cNvPr id="962" name="台形 367">
                <a:extLst>
                  <a:ext uri="{FF2B5EF4-FFF2-40B4-BE49-F238E27FC236}">
                    <a16:creationId xmlns:a16="http://schemas.microsoft.com/office/drawing/2014/main" id="{51A94EFE-CD90-4827-B191-0039A7A780C9}"/>
                  </a:ext>
                </a:extLst>
              </p:cNvPr>
              <p:cNvSpPr/>
              <p:nvPr/>
            </p:nvSpPr>
            <p:spPr bwMode="auto">
              <a:xfrm rot="13500000">
                <a:off x="16152358" y="8854309"/>
                <a:ext cx="370433" cy="1125913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3" name="フリーフォーム: 図形 962">
                <a:extLst>
                  <a:ext uri="{FF2B5EF4-FFF2-40B4-BE49-F238E27FC236}">
                    <a16:creationId xmlns:a16="http://schemas.microsoft.com/office/drawing/2014/main" id="{E3DB4B0B-26E9-4470-9264-A67072CB4A22}"/>
                  </a:ext>
                </a:extLst>
              </p:cNvPr>
              <p:cNvSpPr/>
              <p:nvPr/>
            </p:nvSpPr>
            <p:spPr bwMode="auto">
              <a:xfrm rot="2700000">
                <a:off x="16508391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64" name="グループ化 963">
                <a:extLst>
                  <a:ext uri="{FF2B5EF4-FFF2-40B4-BE49-F238E27FC236}">
                    <a16:creationId xmlns:a16="http://schemas.microsoft.com/office/drawing/2014/main" id="{017093D0-2201-42B5-8069-DE70242FCDBC}"/>
                  </a:ext>
                </a:extLst>
              </p:cNvPr>
              <p:cNvGrpSpPr/>
              <p:nvPr/>
            </p:nvGrpSpPr>
            <p:grpSpPr>
              <a:xfrm rot="2700000">
                <a:off x="16691208" y="8621060"/>
                <a:ext cx="543472" cy="349776"/>
                <a:chOff x="8635504" y="5106057"/>
                <a:chExt cx="543472" cy="349776"/>
              </a:xfrm>
            </p:grpSpPr>
            <p:sp>
              <p:nvSpPr>
                <p:cNvPr id="966" name="四角形: 角を丸くする 965">
                  <a:extLst>
                    <a:ext uri="{FF2B5EF4-FFF2-40B4-BE49-F238E27FC236}">
                      <a16:creationId xmlns:a16="http://schemas.microsoft.com/office/drawing/2014/main" id="{8F246ECF-4FAD-45AC-BEF4-6394E9748260}"/>
                    </a:ext>
                  </a:extLst>
                </p:cNvPr>
                <p:cNvSpPr/>
                <p:nvPr/>
              </p:nvSpPr>
              <p:spPr bwMode="auto">
                <a:xfrm>
                  <a:off x="8635504" y="5106057"/>
                  <a:ext cx="133789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7" name="四角形: 角を丸くする 966">
                  <a:extLst>
                    <a:ext uri="{FF2B5EF4-FFF2-40B4-BE49-F238E27FC236}">
                      <a16:creationId xmlns:a16="http://schemas.microsoft.com/office/drawing/2014/main" id="{3B094597-ECE3-4706-B055-092EDF767DCF}"/>
                    </a:ext>
                  </a:extLst>
                </p:cNvPr>
                <p:cNvSpPr/>
                <p:nvPr/>
              </p:nvSpPr>
              <p:spPr bwMode="auto">
                <a:xfrm>
                  <a:off x="8769294" y="5106057"/>
                  <a:ext cx="147146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8" name="四角形: 角を丸くする 967">
                  <a:extLst>
                    <a:ext uri="{FF2B5EF4-FFF2-40B4-BE49-F238E27FC236}">
                      <a16:creationId xmlns:a16="http://schemas.microsoft.com/office/drawing/2014/main" id="{EBF5305C-34B2-457F-950A-8620946E3E45}"/>
                    </a:ext>
                  </a:extLst>
                </p:cNvPr>
                <p:cNvSpPr/>
                <p:nvPr/>
              </p:nvSpPr>
              <p:spPr bwMode="auto">
                <a:xfrm>
                  <a:off x="8917018" y="5106057"/>
                  <a:ext cx="139661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969" name="四角形: 角を丸くする 968">
                  <a:extLst>
                    <a:ext uri="{FF2B5EF4-FFF2-40B4-BE49-F238E27FC236}">
                      <a16:creationId xmlns:a16="http://schemas.microsoft.com/office/drawing/2014/main" id="{7CFCC62F-A4EE-47F6-9342-55079203A4B5}"/>
                    </a:ext>
                  </a:extLst>
                </p:cNvPr>
                <p:cNvSpPr/>
                <p:nvPr/>
              </p:nvSpPr>
              <p:spPr bwMode="auto">
                <a:xfrm>
                  <a:off x="9056679" y="5133861"/>
                  <a:ext cx="122297" cy="3219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965" name="四角形: 角を丸くする 964">
                <a:extLst>
                  <a:ext uri="{FF2B5EF4-FFF2-40B4-BE49-F238E27FC236}">
                    <a16:creationId xmlns:a16="http://schemas.microsoft.com/office/drawing/2014/main" id="{C2BA5032-B987-4183-950B-94E7D2136C6B}"/>
                  </a:ext>
                </a:extLst>
              </p:cNvPr>
              <p:cNvSpPr/>
              <p:nvPr/>
            </p:nvSpPr>
            <p:spPr bwMode="auto">
              <a:xfrm rot="8351369">
                <a:off x="16642957" y="8571534"/>
                <a:ext cx="164177" cy="2453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956" name="グループ化 955">
              <a:extLst>
                <a:ext uri="{FF2B5EF4-FFF2-40B4-BE49-F238E27FC236}">
                  <a16:creationId xmlns:a16="http://schemas.microsoft.com/office/drawing/2014/main" id="{C4519204-82C4-42C6-9795-00D7FA342E0E}"/>
                </a:ext>
              </a:extLst>
            </p:cNvPr>
            <p:cNvGrpSpPr/>
            <p:nvPr/>
          </p:nvGrpSpPr>
          <p:grpSpPr>
            <a:xfrm>
              <a:off x="7643192" y="4947348"/>
              <a:ext cx="695953" cy="1305496"/>
              <a:chOff x="7643192" y="4947348"/>
              <a:chExt cx="695953" cy="1305496"/>
            </a:xfrm>
          </p:grpSpPr>
          <p:sp>
            <p:nvSpPr>
              <p:cNvPr id="959" name="フリーフォーム: 図形 958">
                <a:extLst>
                  <a:ext uri="{FF2B5EF4-FFF2-40B4-BE49-F238E27FC236}">
                    <a16:creationId xmlns:a16="http://schemas.microsoft.com/office/drawing/2014/main" id="{7BD4A536-CD1B-48B2-92F0-D747E543D1D3}"/>
                  </a:ext>
                </a:extLst>
              </p:cNvPr>
              <p:cNvSpPr/>
              <p:nvPr/>
            </p:nvSpPr>
            <p:spPr bwMode="auto">
              <a:xfrm>
                <a:off x="7708484" y="4991111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0" name="フリーフォーム: 図形 959">
                <a:extLst>
                  <a:ext uri="{FF2B5EF4-FFF2-40B4-BE49-F238E27FC236}">
                    <a16:creationId xmlns:a16="http://schemas.microsoft.com/office/drawing/2014/main" id="{8EC8EA52-5DA9-43E3-B360-25A9D84600BD}"/>
                  </a:ext>
                </a:extLst>
              </p:cNvPr>
              <p:cNvSpPr/>
              <p:nvPr/>
            </p:nvSpPr>
            <p:spPr bwMode="auto">
              <a:xfrm>
                <a:off x="7643192" y="4947348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61" name="台形 960">
                <a:extLst>
                  <a:ext uri="{FF2B5EF4-FFF2-40B4-BE49-F238E27FC236}">
                    <a16:creationId xmlns:a16="http://schemas.microsoft.com/office/drawing/2014/main" id="{DBDAEE92-DD74-4F90-B3B0-D9884D76048F}"/>
                  </a:ext>
                </a:extLst>
              </p:cNvPr>
              <p:cNvSpPr/>
              <p:nvPr/>
            </p:nvSpPr>
            <p:spPr bwMode="auto">
              <a:xfrm rot="11700000">
                <a:off x="7673181" y="5437154"/>
                <a:ext cx="370433" cy="815690"/>
              </a:xfrm>
              <a:prstGeom prst="trapezoid">
                <a:avLst>
                  <a:gd name="adj" fmla="val 29284"/>
                </a:avLst>
              </a:prstGeom>
              <a:pattFill prst="dotGrid">
                <a:fgClr>
                  <a:srgbClr val="CC6600"/>
                </a:fgClr>
                <a:bgClr>
                  <a:srgbClr val="FF9900"/>
                </a:bgClr>
              </a:patt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57" name="テキスト ボックス 956">
              <a:extLst>
                <a:ext uri="{FF2B5EF4-FFF2-40B4-BE49-F238E27FC236}">
                  <a16:creationId xmlns:a16="http://schemas.microsoft.com/office/drawing/2014/main" id="{58338B2F-CBF0-4CB5-B99F-DB52D0EC03BA}"/>
                </a:ext>
              </a:extLst>
            </p:cNvPr>
            <p:cNvSpPr txBox="1"/>
            <p:nvPr/>
          </p:nvSpPr>
          <p:spPr>
            <a:xfrm rot="20700000">
              <a:off x="6607036" y="3267790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958" name="テキスト ボックス 957">
              <a:extLst>
                <a:ext uri="{FF2B5EF4-FFF2-40B4-BE49-F238E27FC236}">
                  <a16:creationId xmlns:a16="http://schemas.microsoft.com/office/drawing/2014/main" id="{62DD8EC6-9B8D-4E12-A9C6-33E2C6D56523}"/>
                </a:ext>
              </a:extLst>
            </p:cNvPr>
            <p:cNvSpPr txBox="1"/>
            <p:nvPr/>
          </p:nvSpPr>
          <p:spPr>
            <a:xfrm rot="900000">
              <a:off x="9148230" y="6513603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021" name="グループ化 1020">
            <a:extLst>
              <a:ext uri="{FF2B5EF4-FFF2-40B4-BE49-F238E27FC236}">
                <a16:creationId xmlns:a16="http://schemas.microsoft.com/office/drawing/2014/main" id="{17FB6426-3B2E-4105-BBEF-D01608149694}"/>
              </a:ext>
            </a:extLst>
          </p:cNvPr>
          <p:cNvGrpSpPr>
            <a:grpSpLocks noChangeAspect="1"/>
          </p:cNvGrpSpPr>
          <p:nvPr/>
        </p:nvGrpSpPr>
        <p:grpSpPr>
          <a:xfrm>
            <a:off x="8014864" y="4630405"/>
            <a:ext cx="1174601" cy="1698089"/>
            <a:chOff x="6239098" y="3429171"/>
            <a:chExt cx="3356004" cy="4851684"/>
          </a:xfrm>
        </p:grpSpPr>
        <p:sp>
          <p:nvSpPr>
            <p:cNvPr id="1022" name="テキスト ボックス 1021">
              <a:extLst>
                <a:ext uri="{FF2B5EF4-FFF2-40B4-BE49-F238E27FC236}">
                  <a16:creationId xmlns:a16="http://schemas.microsoft.com/office/drawing/2014/main" id="{20ADCFE7-FECE-41D8-94EC-E860B8554AFF}"/>
                </a:ext>
              </a:extLst>
            </p:cNvPr>
            <p:cNvSpPr txBox="1"/>
            <p:nvPr/>
          </p:nvSpPr>
          <p:spPr>
            <a:xfrm rot="20700000">
              <a:off x="6239098" y="3851389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grpSp>
          <p:nvGrpSpPr>
            <p:cNvPr id="1023" name="グループ化 1022">
              <a:extLst>
                <a:ext uri="{FF2B5EF4-FFF2-40B4-BE49-F238E27FC236}">
                  <a16:creationId xmlns:a16="http://schemas.microsoft.com/office/drawing/2014/main" id="{45C3F223-499A-47ED-A435-06C940E7BA54}"/>
                </a:ext>
              </a:extLst>
            </p:cNvPr>
            <p:cNvGrpSpPr/>
            <p:nvPr/>
          </p:nvGrpSpPr>
          <p:grpSpPr>
            <a:xfrm>
              <a:off x="6453574" y="3429171"/>
              <a:ext cx="3141528" cy="4851684"/>
              <a:chOff x="6453574" y="3429171"/>
              <a:chExt cx="3141528" cy="4851684"/>
            </a:xfrm>
          </p:grpSpPr>
          <p:sp>
            <p:nvSpPr>
              <p:cNvPr id="1024" name="台形 1023">
                <a:extLst>
                  <a:ext uri="{FF2B5EF4-FFF2-40B4-BE49-F238E27FC236}">
                    <a16:creationId xmlns:a16="http://schemas.microsoft.com/office/drawing/2014/main" id="{2E76DCE2-9CA9-4B02-BCF6-F5665C7DB316}"/>
                  </a:ext>
                </a:extLst>
              </p:cNvPr>
              <p:cNvSpPr/>
              <p:nvPr/>
            </p:nvSpPr>
            <p:spPr bwMode="auto">
              <a:xfrm rot="12936839">
                <a:off x="7399835" y="6189864"/>
                <a:ext cx="202799" cy="344490"/>
              </a:xfrm>
              <a:prstGeom prst="trapezoid">
                <a:avLst>
                  <a:gd name="adj" fmla="val 29284"/>
                </a:avLst>
              </a:prstGeom>
              <a:solidFill>
                <a:srgbClr val="FF99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025" name="グループ化 1024">
                <a:extLst>
                  <a:ext uri="{FF2B5EF4-FFF2-40B4-BE49-F238E27FC236}">
                    <a16:creationId xmlns:a16="http://schemas.microsoft.com/office/drawing/2014/main" id="{478DE0FA-5C19-40C7-B6BA-56DE6726AC0A}"/>
                  </a:ext>
                </a:extLst>
              </p:cNvPr>
              <p:cNvGrpSpPr/>
              <p:nvPr/>
            </p:nvGrpSpPr>
            <p:grpSpPr>
              <a:xfrm>
                <a:off x="7414212" y="7338241"/>
                <a:ext cx="1160810" cy="942614"/>
                <a:chOff x="15005426" y="10892575"/>
                <a:chExt cx="1160810" cy="942614"/>
              </a:xfrm>
            </p:grpSpPr>
            <p:sp>
              <p:nvSpPr>
                <p:cNvPr id="1090" name="四角形: 角を丸くする 1089">
                  <a:extLst>
                    <a:ext uri="{FF2B5EF4-FFF2-40B4-BE49-F238E27FC236}">
                      <a16:creationId xmlns:a16="http://schemas.microsoft.com/office/drawing/2014/main" id="{D570B7DB-C795-4CB9-9B38-2E117F685078}"/>
                    </a:ext>
                  </a:extLst>
                </p:cNvPr>
                <p:cNvSpPr/>
                <p:nvPr/>
              </p:nvSpPr>
              <p:spPr bwMode="auto">
                <a:xfrm rot="19800000">
                  <a:off x="15887148" y="11236969"/>
                  <a:ext cx="279088" cy="50441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1" name="四角形: 角を丸くする 1090">
                  <a:extLst>
                    <a:ext uri="{FF2B5EF4-FFF2-40B4-BE49-F238E27FC236}">
                      <a16:creationId xmlns:a16="http://schemas.microsoft.com/office/drawing/2014/main" id="{82EE210F-DC87-43E6-990C-4AA5364F2975}"/>
                    </a:ext>
                  </a:extLst>
                </p:cNvPr>
                <p:cNvSpPr/>
                <p:nvPr/>
              </p:nvSpPr>
              <p:spPr bwMode="auto">
                <a:xfrm rot="19800000">
                  <a:off x="15799120" y="11031972"/>
                  <a:ext cx="213821" cy="50224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2" name="四角形: 角を丸くする 1091">
                  <a:extLst>
                    <a:ext uri="{FF2B5EF4-FFF2-40B4-BE49-F238E27FC236}">
                      <a16:creationId xmlns:a16="http://schemas.microsoft.com/office/drawing/2014/main" id="{47BDBBA8-88D8-464D-94B4-44353CA6E38F}"/>
                    </a:ext>
                  </a:extLst>
                </p:cNvPr>
                <p:cNvSpPr/>
                <p:nvPr/>
              </p:nvSpPr>
              <p:spPr bwMode="auto">
                <a:xfrm rot="19800000">
                  <a:off x="15745638" y="10892575"/>
                  <a:ext cx="215320" cy="59836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3" name="四角形: 角を丸くする 1092">
                  <a:extLst>
                    <a:ext uri="{FF2B5EF4-FFF2-40B4-BE49-F238E27FC236}">
                      <a16:creationId xmlns:a16="http://schemas.microsoft.com/office/drawing/2014/main" id="{05547E1C-5F71-4F6F-9E42-B450458198F6}"/>
                    </a:ext>
                  </a:extLst>
                </p:cNvPr>
                <p:cNvSpPr/>
                <p:nvPr/>
              </p:nvSpPr>
              <p:spPr bwMode="auto">
                <a:xfrm>
                  <a:off x="15309168" y="11036727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4" name="フリーフォーム: 図形 1093">
                  <a:extLst>
                    <a:ext uri="{FF2B5EF4-FFF2-40B4-BE49-F238E27FC236}">
                      <a16:creationId xmlns:a16="http://schemas.microsoft.com/office/drawing/2014/main" id="{F0B4CAC7-273A-425E-88BC-A8945E0271C1}"/>
                    </a:ext>
                  </a:extLst>
                </p:cNvPr>
                <p:cNvSpPr/>
                <p:nvPr/>
              </p:nvSpPr>
              <p:spPr bwMode="auto">
                <a:xfrm>
                  <a:off x="15005426" y="11655169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5" name="四角形: 角を丸くする 1094">
                  <a:extLst>
                    <a:ext uri="{FF2B5EF4-FFF2-40B4-BE49-F238E27FC236}">
                      <a16:creationId xmlns:a16="http://schemas.microsoft.com/office/drawing/2014/main" id="{C11C76B3-65EE-43B5-BB0A-305CA3629657}"/>
                    </a:ext>
                  </a:extLst>
                </p:cNvPr>
                <p:cNvSpPr/>
                <p:nvPr/>
              </p:nvSpPr>
              <p:spPr bwMode="auto">
                <a:xfrm>
                  <a:off x="15309168" y="11344079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026" name="フローチャート: 論理積ゲート 1025">
                <a:extLst>
                  <a:ext uri="{FF2B5EF4-FFF2-40B4-BE49-F238E27FC236}">
                    <a16:creationId xmlns:a16="http://schemas.microsoft.com/office/drawing/2014/main" id="{AC076589-ACF8-462E-B860-B9239125DED8}"/>
                  </a:ext>
                </a:extLst>
              </p:cNvPr>
              <p:cNvSpPr/>
              <p:nvPr/>
            </p:nvSpPr>
            <p:spPr bwMode="auto">
              <a:xfrm rot="16200000">
                <a:off x="6754296" y="3429171"/>
                <a:ext cx="2519760" cy="2519760"/>
              </a:xfrm>
              <a:prstGeom prst="flowChartDelay">
                <a:avLst/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7" name="楕円 1026">
                <a:extLst>
                  <a:ext uri="{FF2B5EF4-FFF2-40B4-BE49-F238E27FC236}">
                    <a16:creationId xmlns:a16="http://schemas.microsoft.com/office/drawing/2014/main" id="{4BFC357C-4A70-46AB-BE66-8977D5EB1068}"/>
                  </a:ext>
                </a:extLst>
              </p:cNvPr>
              <p:cNvSpPr/>
              <p:nvPr/>
            </p:nvSpPr>
            <p:spPr bwMode="auto">
              <a:xfrm rot="20700000">
                <a:off x="6696693" y="4647825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8" name="台形 1027">
                <a:extLst>
                  <a:ext uri="{FF2B5EF4-FFF2-40B4-BE49-F238E27FC236}">
                    <a16:creationId xmlns:a16="http://schemas.microsoft.com/office/drawing/2014/main" id="{ECE1EE42-1ED2-4460-8E2B-685A0D80CD53}"/>
                  </a:ext>
                </a:extLst>
              </p:cNvPr>
              <p:cNvSpPr/>
              <p:nvPr/>
            </p:nvSpPr>
            <p:spPr bwMode="auto">
              <a:xfrm rot="10800000" flipV="1">
                <a:off x="7524968" y="6854957"/>
                <a:ext cx="967464" cy="632159"/>
              </a:xfrm>
              <a:prstGeom prst="trapezoid">
                <a:avLst>
                  <a:gd name="adj" fmla="val 12183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9" name="フリーフォーム: 図形 1028">
                <a:extLst>
                  <a:ext uri="{FF2B5EF4-FFF2-40B4-BE49-F238E27FC236}">
                    <a16:creationId xmlns:a16="http://schemas.microsoft.com/office/drawing/2014/main" id="{1FA561C8-CE8D-467C-A94F-5A98B1DA2A6C}"/>
                  </a:ext>
                </a:extLst>
              </p:cNvPr>
              <p:cNvSpPr/>
              <p:nvPr/>
            </p:nvSpPr>
            <p:spPr bwMode="auto">
              <a:xfrm>
                <a:off x="7547454" y="5981726"/>
                <a:ext cx="922490" cy="981625"/>
              </a:xfrm>
              <a:custGeom>
                <a:avLst/>
                <a:gdLst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58587 w 922490"/>
                  <a:gd name="connsiteY5" fmla="*/ 935570 h 981625"/>
                  <a:gd name="connsiteX6" fmla="*/ 406751 w 922490"/>
                  <a:gd name="connsiteY6" fmla="*/ 981625 h 981625"/>
                  <a:gd name="connsiteX7" fmla="*/ 0 w 922490"/>
                  <a:gd name="connsiteY7" fmla="*/ 981625 h 981625"/>
                  <a:gd name="connsiteX8" fmla="*/ 0 w 922490"/>
                  <a:gd name="connsiteY8" fmla="*/ 292715 h 981625"/>
                  <a:gd name="connsiteX9" fmla="*/ 292715 w 922490"/>
                  <a:gd name="connsiteY9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406751 w 922490"/>
                  <a:gd name="connsiteY5" fmla="*/ 981625 h 981625"/>
                  <a:gd name="connsiteX6" fmla="*/ 0 w 922490"/>
                  <a:gd name="connsiteY6" fmla="*/ 981625 h 981625"/>
                  <a:gd name="connsiteX7" fmla="*/ 0 w 922490"/>
                  <a:gd name="connsiteY7" fmla="*/ 292715 h 981625"/>
                  <a:gd name="connsiteX8" fmla="*/ 292715 w 922490"/>
                  <a:gd name="connsiteY8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510424 w 922490"/>
                  <a:gd name="connsiteY4" fmla="*/ 981625 h 981625"/>
                  <a:gd name="connsiteX5" fmla="*/ 0 w 922490"/>
                  <a:gd name="connsiteY5" fmla="*/ 981625 h 981625"/>
                  <a:gd name="connsiteX6" fmla="*/ 0 w 922490"/>
                  <a:gd name="connsiteY6" fmla="*/ 292715 h 981625"/>
                  <a:gd name="connsiteX7" fmla="*/ 292715 w 922490"/>
                  <a:gd name="connsiteY7" fmla="*/ 0 h 981625"/>
                  <a:gd name="connsiteX0" fmla="*/ 292715 w 922490"/>
                  <a:gd name="connsiteY0" fmla="*/ 0 h 981625"/>
                  <a:gd name="connsiteX1" fmla="*/ 629775 w 922490"/>
                  <a:gd name="connsiteY1" fmla="*/ 0 h 981625"/>
                  <a:gd name="connsiteX2" fmla="*/ 922490 w 922490"/>
                  <a:gd name="connsiteY2" fmla="*/ 292715 h 981625"/>
                  <a:gd name="connsiteX3" fmla="*/ 922490 w 922490"/>
                  <a:gd name="connsiteY3" fmla="*/ 981625 h 981625"/>
                  <a:gd name="connsiteX4" fmla="*/ 0 w 922490"/>
                  <a:gd name="connsiteY4" fmla="*/ 981625 h 981625"/>
                  <a:gd name="connsiteX5" fmla="*/ 0 w 922490"/>
                  <a:gd name="connsiteY5" fmla="*/ 292715 h 981625"/>
                  <a:gd name="connsiteX6" fmla="*/ 292715 w 922490"/>
                  <a:gd name="connsiteY6" fmla="*/ 0 h 981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922490" h="981625">
                    <a:moveTo>
                      <a:pt x="292715" y="0"/>
                    </a:moveTo>
                    <a:lnTo>
                      <a:pt x="629775" y="0"/>
                    </a:lnTo>
                    <a:cubicBezTo>
                      <a:pt x="791437" y="0"/>
                      <a:pt x="922490" y="131053"/>
                      <a:pt x="922490" y="292715"/>
                    </a:cubicBezTo>
                    <a:lnTo>
                      <a:pt x="922490" y="981625"/>
                    </a:lnTo>
                    <a:lnTo>
                      <a:pt x="0" y="981625"/>
                    </a:lnTo>
                    <a:lnTo>
                      <a:pt x="0" y="292715"/>
                    </a:lnTo>
                    <a:cubicBezTo>
                      <a:pt x="0" y="131053"/>
                      <a:pt x="131053" y="0"/>
                      <a:pt x="292715" y="0"/>
                    </a:cubicBezTo>
                    <a:close/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0" name="フリーフォーム: 図形 1029">
                <a:extLst>
                  <a:ext uri="{FF2B5EF4-FFF2-40B4-BE49-F238E27FC236}">
                    <a16:creationId xmlns:a16="http://schemas.microsoft.com/office/drawing/2014/main" id="{84D55150-4EC7-44A8-BF55-A8E8AE020A45}"/>
                  </a:ext>
                </a:extLst>
              </p:cNvPr>
              <p:cNvSpPr/>
              <p:nvPr/>
            </p:nvSpPr>
            <p:spPr bwMode="auto">
              <a:xfrm>
                <a:off x="7828710" y="5626126"/>
                <a:ext cx="359980" cy="466951"/>
              </a:xfrm>
              <a:custGeom>
                <a:avLst/>
                <a:gdLst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288523 w 577050"/>
                  <a:gd name="connsiteY5" fmla="*/ 855095 h 855095"/>
                  <a:gd name="connsiteX6" fmla="*/ 0 w 577050"/>
                  <a:gd name="connsiteY6" fmla="*/ 355600 h 855095"/>
                  <a:gd name="connsiteX7" fmla="*/ 87113 w 577050"/>
                  <a:gd name="connsiteY7" fmla="*/ 355600 h 855095"/>
                  <a:gd name="connsiteX0" fmla="*/ 176013 w 577050"/>
                  <a:gd name="connsiteY0" fmla="*/ 0 h 855095"/>
                  <a:gd name="connsiteX1" fmla="*/ 401038 w 577050"/>
                  <a:gd name="connsiteY1" fmla="*/ 0 h 855095"/>
                  <a:gd name="connsiteX2" fmla="*/ 489938 w 577050"/>
                  <a:gd name="connsiteY2" fmla="*/ 355600 h 855095"/>
                  <a:gd name="connsiteX3" fmla="*/ 577050 w 577050"/>
                  <a:gd name="connsiteY3" fmla="*/ 355600 h 855095"/>
                  <a:gd name="connsiteX4" fmla="*/ 288527 w 577050"/>
                  <a:gd name="connsiteY4" fmla="*/ 855095 h 855095"/>
                  <a:gd name="connsiteX5" fmla="*/ 0 w 577050"/>
                  <a:gd name="connsiteY5" fmla="*/ 355600 h 855095"/>
                  <a:gd name="connsiteX6" fmla="*/ 87113 w 577050"/>
                  <a:gd name="connsiteY6" fmla="*/ 355600 h 855095"/>
                  <a:gd name="connsiteX7" fmla="*/ 176013 w 577050"/>
                  <a:gd name="connsiteY7" fmla="*/ 0 h 855095"/>
                  <a:gd name="connsiteX0" fmla="*/ 176013 w 577050"/>
                  <a:gd name="connsiteY0" fmla="*/ 0 h 466951"/>
                  <a:gd name="connsiteX1" fmla="*/ 401038 w 577050"/>
                  <a:gd name="connsiteY1" fmla="*/ 0 h 466951"/>
                  <a:gd name="connsiteX2" fmla="*/ 489938 w 577050"/>
                  <a:gd name="connsiteY2" fmla="*/ 355600 h 466951"/>
                  <a:gd name="connsiteX3" fmla="*/ 577050 w 577050"/>
                  <a:gd name="connsiteY3" fmla="*/ 355600 h 466951"/>
                  <a:gd name="connsiteX4" fmla="*/ 296162 w 577050"/>
                  <a:gd name="connsiteY4" fmla="*/ 466951 h 466951"/>
                  <a:gd name="connsiteX5" fmla="*/ 0 w 577050"/>
                  <a:gd name="connsiteY5" fmla="*/ 355600 h 466951"/>
                  <a:gd name="connsiteX6" fmla="*/ 87113 w 577050"/>
                  <a:gd name="connsiteY6" fmla="*/ 355600 h 466951"/>
                  <a:gd name="connsiteX7" fmla="*/ 176013 w 577050"/>
                  <a:gd name="connsiteY7" fmla="*/ 0 h 466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77050" h="466951">
                    <a:moveTo>
                      <a:pt x="176013" y="0"/>
                    </a:moveTo>
                    <a:lnTo>
                      <a:pt x="401038" y="0"/>
                    </a:lnTo>
                    <a:lnTo>
                      <a:pt x="489938" y="355600"/>
                    </a:lnTo>
                    <a:lnTo>
                      <a:pt x="577050" y="355600"/>
                    </a:lnTo>
                    <a:lnTo>
                      <a:pt x="296162" y="466951"/>
                    </a:lnTo>
                    <a:lnTo>
                      <a:pt x="0" y="355600"/>
                    </a:lnTo>
                    <a:lnTo>
                      <a:pt x="87113" y="355600"/>
                    </a:lnTo>
                    <a:lnTo>
                      <a:pt x="176013" y="0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1" name="楕円 1030">
                <a:extLst>
                  <a:ext uri="{FF2B5EF4-FFF2-40B4-BE49-F238E27FC236}">
                    <a16:creationId xmlns:a16="http://schemas.microsoft.com/office/drawing/2014/main" id="{C1017781-7B13-4172-967D-04222B0DAF67}"/>
                  </a:ext>
                </a:extLst>
              </p:cNvPr>
              <p:cNvSpPr/>
              <p:nvPr/>
            </p:nvSpPr>
            <p:spPr bwMode="auto">
              <a:xfrm rot="900000" flipH="1">
                <a:off x="8811048" y="4647824"/>
                <a:ext cx="509656" cy="70282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2" name="楕円 1031">
                <a:extLst>
                  <a:ext uri="{FF2B5EF4-FFF2-40B4-BE49-F238E27FC236}">
                    <a16:creationId xmlns:a16="http://schemas.microsoft.com/office/drawing/2014/main" id="{FA5E13EE-179D-4E50-AF2D-7176F9EB8D2E}"/>
                  </a:ext>
                </a:extLst>
              </p:cNvPr>
              <p:cNvSpPr/>
              <p:nvPr/>
            </p:nvSpPr>
            <p:spPr bwMode="auto">
              <a:xfrm>
                <a:off x="6862924" y="3596228"/>
                <a:ext cx="2291550" cy="2291550"/>
              </a:xfrm>
              <a:prstGeom prst="ellipse">
                <a:avLst/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3" name="二等辺三角形 1">
                <a:extLst>
                  <a:ext uri="{FF2B5EF4-FFF2-40B4-BE49-F238E27FC236}">
                    <a16:creationId xmlns:a16="http://schemas.microsoft.com/office/drawing/2014/main" id="{8F4A1C1A-7906-4AB1-961E-09F01A006526}"/>
                  </a:ext>
                </a:extLst>
              </p:cNvPr>
              <p:cNvSpPr/>
              <p:nvPr/>
            </p:nvSpPr>
            <p:spPr bwMode="auto">
              <a:xfrm>
                <a:off x="7750353" y="5994558"/>
                <a:ext cx="256410" cy="278128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23359 h 223359"/>
                  <a:gd name="connsiteX1" fmla="*/ 81683 w 256410"/>
                  <a:gd name="connsiteY1" fmla="*/ 0 h 223359"/>
                  <a:gd name="connsiteX2" fmla="*/ 256410 w 256410"/>
                  <a:gd name="connsiteY2" fmla="*/ 47146 h 223359"/>
                  <a:gd name="connsiteX3" fmla="*/ 0 w 256410"/>
                  <a:gd name="connsiteY3" fmla="*/ 223359 h 223359"/>
                  <a:gd name="connsiteX0" fmla="*/ 0 w 256410"/>
                  <a:gd name="connsiteY0" fmla="*/ 278128 h 278128"/>
                  <a:gd name="connsiteX1" fmla="*/ 88827 w 256410"/>
                  <a:gd name="connsiteY1" fmla="*/ 0 h 278128"/>
                  <a:gd name="connsiteX2" fmla="*/ 256410 w 256410"/>
                  <a:gd name="connsiteY2" fmla="*/ 101915 h 278128"/>
                  <a:gd name="connsiteX3" fmla="*/ 0 w 256410"/>
                  <a:gd name="connsiteY3" fmla="*/ 278128 h 2781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8">
                    <a:moveTo>
                      <a:pt x="0" y="278128"/>
                    </a:moveTo>
                    <a:lnTo>
                      <a:pt x="88827" y="0"/>
                    </a:lnTo>
                    <a:lnTo>
                      <a:pt x="256410" y="101915"/>
                    </a:lnTo>
                    <a:lnTo>
                      <a:pt x="0" y="278128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4" name="二等辺三角形 1">
                <a:extLst>
                  <a:ext uri="{FF2B5EF4-FFF2-40B4-BE49-F238E27FC236}">
                    <a16:creationId xmlns:a16="http://schemas.microsoft.com/office/drawing/2014/main" id="{45422F5E-0AAB-452F-B93C-6C9BDFC058F0}"/>
                  </a:ext>
                </a:extLst>
              </p:cNvPr>
              <p:cNvSpPr/>
              <p:nvPr/>
            </p:nvSpPr>
            <p:spPr bwMode="auto">
              <a:xfrm flipH="1">
                <a:off x="8010904" y="5994557"/>
                <a:ext cx="256410" cy="278129"/>
              </a:xfrm>
              <a:custGeom>
                <a:avLst/>
                <a:gdLst>
                  <a:gd name="connsiteX0" fmla="*/ 0 w 323085"/>
                  <a:gd name="connsiteY0" fmla="*/ 201928 h 201928"/>
                  <a:gd name="connsiteX1" fmla="*/ 110259 w 323085"/>
                  <a:gd name="connsiteY1" fmla="*/ 0 h 201928"/>
                  <a:gd name="connsiteX2" fmla="*/ 323085 w 323085"/>
                  <a:gd name="connsiteY2" fmla="*/ 201928 h 201928"/>
                  <a:gd name="connsiteX3" fmla="*/ 0 w 323085"/>
                  <a:gd name="connsiteY3" fmla="*/ 201928 h 201928"/>
                  <a:gd name="connsiteX0" fmla="*/ 0 w 261172"/>
                  <a:gd name="connsiteY0" fmla="*/ 297178 h 297178"/>
                  <a:gd name="connsiteX1" fmla="*/ 48346 w 261172"/>
                  <a:gd name="connsiteY1" fmla="*/ 0 h 297178"/>
                  <a:gd name="connsiteX2" fmla="*/ 261172 w 261172"/>
                  <a:gd name="connsiteY2" fmla="*/ 201928 h 297178"/>
                  <a:gd name="connsiteX3" fmla="*/ 0 w 261172"/>
                  <a:gd name="connsiteY3" fmla="*/ 297178 h 297178"/>
                  <a:gd name="connsiteX0" fmla="*/ 0 w 256410"/>
                  <a:gd name="connsiteY0" fmla="*/ 297178 h 297178"/>
                  <a:gd name="connsiteX1" fmla="*/ 48346 w 256410"/>
                  <a:gd name="connsiteY1" fmla="*/ 0 h 297178"/>
                  <a:gd name="connsiteX2" fmla="*/ 256410 w 256410"/>
                  <a:gd name="connsiteY2" fmla="*/ 120965 h 297178"/>
                  <a:gd name="connsiteX3" fmla="*/ 0 w 256410"/>
                  <a:gd name="connsiteY3" fmla="*/ 297178 h 297178"/>
                  <a:gd name="connsiteX0" fmla="*/ 0 w 256410"/>
                  <a:gd name="connsiteY0" fmla="*/ 230503 h 230503"/>
                  <a:gd name="connsiteX1" fmla="*/ 29296 w 256410"/>
                  <a:gd name="connsiteY1" fmla="*/ 0 h 230503"/>
                  <a:gd name="connsiteX2" fmla="*/ 256410 w 256410"/>
                  <a:gd name="connsiteY2" fmla="*/ 54290 h 230503"/>
                  <a:gd name="connsiteX3" fmla="*/ 0 w 256410"/>
                  <a:gd name="connsiteY3" fmla="*/ 230503 h 230503"/>
                  <a:gd name="connsiteX0" fmla="*/ 0 w 256410"/>
                  <a:gd name="connsiteY0" fmla="*/ 282891 h 282891"/>
                  <a:gd name="connsiteX1" fmla="*/ 84065 w 256410"/>
                  <a:gd name="connsiteY1" fmla="*/ 0 h 282891"/>
                  <a:gd name="connsiteX2" fmla="*/ 256410 w 256410"/>
                  <a:gd name="connsiteY2" fmla="*/ 106678 h 282891"/>
                  <a:gd name="connsiteX3" fmla="*/ 0 w 256410"/>
                  <a:gd name="connsiteY3" fmla="*/ 282891 h 282891"/>
                  <a:gd name="connsiteX0" fmla="*/ 0 w 256410"/>
                  <a:gd name="connsiteY0" fmla="*/ 278129 h 278129"/>
                  <a:gd name="connsiteX1" fmla="*/ 91208 w 256410"/>
                  <a:gd name="connsiteY1" fmla="*/ 0 h 278129"/>
                  <a:gd name="connsiteX2" fmla="*/ 256410 w 256410"/>
                  <a:gd name="connsiteY2" fmla="*/ 101916 h 278129"/>
                  <a:gd name="connsiteX3" fmla="*/ 0 w 256410"/>
                  <a:gd name="connsiteY3" fmla="*/ 278129 h 2781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6410" h="278129">
                    <a:moveTo>
                      <a:pt x="0" y="278129"/>
                    </a:moveTo>
                    <a:lnTo>
                      <a:pt x="91208" y="0"/>
                    </a:lnTo>
                    <a:lnTo>
                      <a:pt x="256410" y="101916"/>
                    </a:lnTo>
                    <a:lnTo>
                      <a:pt x="0" y="278129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35" name="グループ化 1034">
                <a:extLst>
                  <a:ext uri="{FF2B5EF4-FFF2-40B4-BE49-F238E27FC236}">
                    <a16:creationId xmlns:a16="http://schemas.microsoft.com/office/drawing/2014/main" id="{1889ECB2-4746-4AEF-A480-2DDD39F79C29}"/>
                  </a:ext>
                </a:extLst>
              </p:cNvPr>
              <p:cNvGrpSpPr/>
              <p:nvPr/>
            </p:nvGrpSpPr>
            <p:grpSpPr>
              <a:xfrm>
                <a:off x="7823556" y="6063027"/>
                <a:ext cx="372505" cy="539963"/>
                <a:chOff x="6912424" y="6324828"/>
                <a:chExt cx="449175" cy="539963"/>
              </a:xfrm>
            </p:grpSpPr>
            <p:sp>
              <p:nvSpPr>
                <p:cNvPr id="1085" name="二等辺三角形 2">
                  <a:extLst>
                    <a:ext uri="{FF2B5EF4-FFF2-40B4-BE49-F238E27FC236}">
                      <a16:creationId xmlns:a16="http://schemas.microsoft.com/office/drawing/2014/main" id="{D3F58127-0BFD-46B5-9D87-2B01E41A4BD0}"/>
                    </a:ext>
                  </a:extLst>
                </p:cNvPr>
                <p:cNvSpPr/>
                <p:nvPr/>
              </p:nvSpPr>
              <p:spPr bwMode="auto">
                <a:xfrm rot="900000">
                  <a:off x="6940741" y="6413350"/>
                  <a:ext cx="191354" cy="451441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737"/>
                    <a:gd name="connsiteY0" fmla="*/ 754614 h 796721"/>
                    <a:gd name="connsiteX1" fmla="*/ 589064 w 905737"/>
                    <a:gd name="connsiteY1" fmla="*/ -1 h 796721"/>
                    <a:gd name="connsiteX2" fmla="*/ 903889 w 905737"/>
                    <a:gd name="connsiteY2" fmla="*/ 754263 h 796721"/>
                    <a:gd name="connsiteX3" fmla="*/ 11 w 905737"/>
                    <a:gd name="connsiteY3" fmla="*/ 754614 h 79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737" h="796721">
                      <a:moveTo>
                        <a:pt x="11" y="754614"/>
                      </a:moveTo>
                      <a:cubicBezTo>
                        <a:pt x="-1562" y="641704"/>
                        <a:pt x="191150" y="208866"/>
                        <a:pt x="589064" y="-1"/>
                      </a:cubicBezTo>
                      <a:cubicBezTo>
                        <a:pt x="734814" y="250833"/>
                        <a:pt x="926632" y="590097"/>
                        <a:pt x="903889" y="754263"/>
                      </a:cubicBezTo>
                      <a:cubicBezTo>
                        <a:pt x="713812" y="808498"/>
                        <a:pt x="173685" y="813078"/>
                        <a:pt x="11" y="75461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6" name="二等辺三角形 2">
                  <a:extLst>
                    <a:ext uri="{FF2B5EF4-FFF2-40B4-BE49-F238E27FC236}">
                      <a16:creationId xmlns:a16="http://schemas.microsoft.com/office/drawing/2014/main" id="{9D9A470B-EC97-476C-8A2D-D5E768FFDB45}"/>
                    </a:ext>
                  </a:extLst>
                </p:cNvPr>
                <p:cNvSpPr/>
                <p:nvPr/>
              </p:nvSpPr>
              <p:spPr bwMode="auto">
                <a:xfrm rot="1800000">
                  <a:off x="6912424" y="6336812"/>
                  <a:ext cx="229280" cy="39738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7" name="二等辺三角形 2">
                  <a:extLst>
                    <a:ext uri="{FF2B5EF4-FFF2-40B4-BE49-F238E27FC236}">
                      <a16:creationId xmlns:a16="http://schemas.microsoft.com/office/drawing/2014/main" id="{CD9282F1-9C85-4AAC-A5F8-4482A8C9A93D}"/>
                    </a:ext>
                  </a:extLst>
                </p:cNvPr>
                <p:cNvSpPr/>
                <p:nvPr/>
              </p:nvSpPr>
              <p:spPr bwMode="auto">
                <a:xfrm rot="20700000" flipH="1">
                  <a:off x="7142827" y="6412525"/>
                  <a:ext cx="182115" cy="441622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  <a:gd name="connsiteX0" fmla="*/ 5 w 813345"/>
                    <a:gd name="connsiteY0" fmla="*/ 677462 h 762145"/>
                    <a:gd name="connsiteX1" fmla="*/ 718149 w 813345"/>
                    <a:gd name="connsiteY1" fmla="*/ 0 h 762145"/>
                    <a:gd name="connsiteX2" fmla="*/ 727589 w 813345"/>
                    <a:gd name="connsiteY2" fmla="*/ 677462 h 762145"/>
                    <a:gd name="connsiteX3" fmla="*/ 5 w 813345"/>
                    <a:gd name="connsiteY3" fmla="*/ 677462 h 762145"/>
                    <a:gd name="connsiteX0" fmla="*/ 24 w 813360"/>
                    <a:gd name="connsiteY0" fmla="*/ 677462 h 762143"/>
                    <a:gd name="connsiteX1" fmla="*/ 718168 w 813360"/>
                    <a:gd name="connsiteY1" fmla="*/ 0 h 762143"/>
                    <a:gd name="connsiteX2" fmla="*/ 727608 w 813360"/>
                    <a:gd name="connsiteY2" fmla="*/ 677462 h 762143"/>
                    <a:gd name="connsiteX3" fmla="*/ 24 w 813360"/>
                    <a:gd name="connsiteY3" fmla="*/ 677462 h 762143"/>
                    <a:gd name="connsiteX0" fmla="*/ 24 w 754732"/>
                    <a:gd name="connsiteY0" fmla="*/ 677462 h 762145"/>
                    <a:gd name="connsiteX1" fmla="*/ 718168 w 754732"/>
                    <a:gd name="connsiteY1" fmla="*/ 0 h 762145"/>
                    <a:gd name="connsiteX2" fmla="*/ 727608 w 754732"/>
                    <a:gd name="connsiteY2" fmla="*/ 677462 h 762145"/>
                    <a:gd name="connsiteX3" fmla="*/ 24 w 754732"/>
                    <a:gd name="connsiteY3" fmla="*/ 677462 h 762145"/>
                    <a:gd name="connsiteX0" fmla="*/ 24 w 754732"/>
                    <a:gd name="connsiteY0" fmla="*/ 677462 h 762143"/>
                    <a:gd name="connsiteX1" fmla="*/ 718168 w 754732"/>
                    <a:gd name="connsiteY1" fmla="*/ 0 h 762143"/>
                    <a:gd name="connsiteX2" fmla="*/ 727608 w 754732"/>
                    <a:gd name="connsiteY2" fmla="*/ 677462 h 762143"/>
                    <a:gd name="connsiteX3" fmla="*/ 24 w 754732"/>
                    <a:gd name="connsiteY3" fmla="*/ 677462 h 762143"/>
                    <a:gd name="connsiteX0" fmla="*/ 24 w 754732"/>
                    <a:gd name="connsiteY0" fmla="*/ 677462 h 744266"/>
                    <a:gd name="connsiteX1" fmla="*/ 718168 w 754732"/>
                    <a:gd name="connsiteY1" fmla="*/ 0 h 744266"/>
                    <a:gd name="connsiteX2" fmla="*/ 727608 w 754732"/>
                    <a:gd name="connsiteY2" fmla="*/ 677462 h 744266"/>
                    <a:gd name="connsiteX3" fmla="*/ 24 w 754732"/>
                    <a:gd name="connsiteY3" fmla="*/ 677462 h 744266"/>
                    <a:gd name="connsiteX0" fmla="*/ 19 w 771082"/>
                    <a:gd name="connsiteY0" fmla="*/ 729733 h 773343"/>
                    <a:gd name="connsiteX1" fmla="*/ 733633 w 771082"/>
                    <a:gd name="connsiteY1" fmla="*/ 0 h 773343"/>
                    <a:gd name="connsiteX2" fmla="*/ 743073 w 771082"/>
                    <a:gd name="connsiteY2" fmla="*/ 677462 h 773343"/>
                    <a:gd name="connsiteX3" fmla="*/ 19 w 771082"/>
                    <a:gd name="connsiteY3" fmla="*/ 729733 h 773343"/>
                    <a:gd name="connsiteX0" fmla="*/ 19 w 743073"/>
                    <a:gd name="connsiteY0" fmla="*/ 729733 h 773343"/>
                    <a:gd name="connsiteX1" fmla="*/ 733633 w 743073"/>
                    <a:gd name="connsiteY1" fmla="*/ 0 h 773343"/>
                    <a:gd name="connsiteX2" fmla="*/ 743073 w 743073"/>
                    <a:gd name="connsiteY2" fmla="*/ 677462 h 773343"/>
                    <a:gd name="connsiteX3" fmla="*/ 19 w 743073"/>
                    <a:gd name="connsiteY3" fmla="*/ 729733 h 773343"/>
                    <a:gd name="connsiteX0" fmla="*/ 19 w 743073"/>
                    <a:gd name="connsiteY0" fmla="*/ 729733 h 762852"/>
                    <a:gd name="connsiteX1" fmla="*/ 733633 w 743073"/>
                    <a:gd name="connsiteY1" fmla="*/ 0 h 762852"/>
                    <a:gd name="connsiteX2" fmla="*/ 743073 w 743073"/>
                    <a:gd name="connsiteY2" fmla="*/ 677462 h 762852"/>
                    <a:gd name="connsiteX3" fmla="*/ 19 w 743073"/>
                    <a:gd name="connsiteY3" fmla="*/ 729733 h 762852"/>
                    <a:gd name="connsiteX0" fmla="*/ 588 w 743642"/>
                    <a:gd name="connsiteY0" fmla="*/ 781932 h 815049"/>
                    <a:gd name="connsiteX1" fmla="*/ 610378 w 743642"/>
                    <a:gd name="connsiteY1" fmla="*/ 1 h 815049"/>
                    <a:gd name="connsiteX2" fmla="*/ 743642 w 743642"/>
                    <a:gd name="connsiteY2" fmla="*/ 729661 h 815049"/>
                    <a:gd name="connsiteX3" fmla="*/ 588 w 743642"/>
                    <a:gd name="connsiteY3" fmla="*/ 781932 h 815049"/>
                    <a:gd name="connsiteX0" fmla="*/ 588 w 743642"/>
                    <a:gd name="connsiteY0" fmla="*/ 781930 h 815049"/>
                    <a:gd name="connsiteX1" fmla="*/ 610378 w 743642"/>
                    <a:gd name="connsiteY1" fmla="*/ -1 h 815049"/>
                    <a:gd name="connsiteX2" fmla="*/ 743642 w 743642"/>
                    <a:gd name="connsiteY2" fmla="*/ 729659 h 815049"/>
                    <a:gd name="connsiteX3" fmla="*/ 588 w 743642"/>
                    <a:gd name="connsiteY3" fmla="*/ 781930 h 815049"/>
                    <a:gd name="connsiteX0" fmla="*/ 8 w 743062"/>
                    <a:gd name="connsiteY0" fmla="*/ 781932 h 815049"/>
                    <a:gd name="connsiteX1" fmla="*/ 609798 w 743062"/>
                    <a:gd name="connsiteY1" fmla="*/ 1 h 815049"/>
                    <a:gd name="connsiteX2" fmla="*/ 743062 w 743062"/>
                    <a:gd name="connsiteY2" fmla="*/ 729661 h 815049"/>
                    <a:gd name="connsiteX3" fmla="*/ 8 w 743062"/>
                    <a:gd name="connsiteY3" fmla="*/ 781932 h 815049"/>
                    <a:gd name="connsiteX0" fmla="*/ 8 w 743062"/>
                    <a:gd name="connsiteY0" fmla="*/ 781930 h 815049"/>
                    <a:gd name="connsiteX1" fmla="*/ 609798 w 743062"/>
                    <a:gd name="connsiteY1" fmla="*/ -1 h 815049"/>
                    <a:gd name="connsiteX2" fmla="*/ 743062 w 743062"/>
                    <a:gd name="connsiteY2" fmla="*/ 729659 h 815049"/>
                    <a:gd name="connsiteX3" fmla="*/ 8 w 743062"/>
                    <a:gd name="connsiteY3" fmla="*/ 781930 h 815049"/>
                    <a:gd name="connsiteX0" fmla="*/ 8 w 837322"/>
                    <a:gd name="connsiteY0" fmla="*/ 781932 h 821255"/>
                    <a:gd name="connsiteX1" fmla="*/ 609798 w 837322"/>
                    <a:gd name="connsiteY1" fmla="*/ 1 h 821255"/>
                    <a:gd name="connsiteX2" fmla="*/ 837322 w 837322"/>
                    <a:gd name="connsiteY2" fmla="*/ 747642 h 821255"/>
                    <a:gd name="connsiteX3" fmla="*/ 8 w 837322"/>
                    <a:gd name="connsiteY3" fmla="*/ 781932 h 821255"/>
                    <a:gd name="connsiteX0" fmla="*/ 8 w 837322"/>
                    <a:gd name="connsiteY0" fmla="*/ 781930 h 812559"/>
                    <a:gd name="connsiteX1" fmla="*/ 609798 w 837322"/>
                    <a:gd name="connsiteY1" fmla="*/ -1 h 812559"/>
                    <a:gd name="connsiteX2" fmla="*/ 837322 w 837322"/>
                    <a:gd name="connsiteY2" fmla="*/ 747640 h 812559"/>
                    <a:gd name="connsiteX3" fmla="*/ 8 w 837322"/>
                    <a:gd name="connsiteY3" fmla="*/ 781930 h 812559"/>
                    <a:gd name="connsiteX0" fmla="*/ 7 w 857602"/>
                    <a:gd name="connsiteY0" fmla="*/ 763388 h 800151"/>
                    <a:gd name="connsiteX1" fmla="*/ 630078 w 857602"/>
                    <a:gd name="connsiteY1" fmla="*/ 1 h 800151"/>
                    <a:gd name="connsiteX2" fmla="*/ 857602 w 857602"/>
                    <a:gd name="connsiteY2" fmla="*/ 747642 h 800151"/>
                    <a:gd name="connsiteX3" fmla="*/ 7 w 857602"/>
                    <a:gd name="connsiteY3" fmla="*/ 763388 h 800151"/>
                    <a:gd name="connsiteX0" fmla="*/ 7 w 857602"/>
                    <a:gd name="connsiteY0" fmla="*/ 763386 h 798815"/>
                    <a:gd name="connsiteX1" fmla="*/ 630078 w 857602"/>
                    <a:gd name="connsiteY1" fmla="*/ -1 h 798815"/>
                    <a:gd name="connsiteX2" fmla="*/ 857602 w 857602"/>
                    <a:gd name="connsiteY2" fmla="*/ 747640 h 798815"/>
                    <a:gd name="connsiteX3" fmla="*/ 7 w 857602"/>
                    <a:gd name="connsiteY3" fmla="*/ 763386 h 798815"/>
                    <a:gd name="connsiteX0" fmla="*/ 7 w 903886"/>
                    <a:gd name="connsiteY0" fmla="*/ 763388 h 805493"/>
                    <a:gd name="connsiteX1" fmla="*/ 630078 w 903886"/>
                    <a:gd name="connsiteY1" fmla="*/ 1 h 805493"/>
                    <a:gd name="connsiteX2" fmla="*/ 903885 w 903886"/>
                    <a:gd name="connsiteY2" fmla="*/ 763037 h 805493"/>
                    <a:gd name="connsiteX3" fmla="*/ 7 w 903886"/>
                    <a:gd name="connsiteY3" fmla="*/ 763388 h 805493"/>
                    <a:gd name="connsiteX0" fmla="*/ 7 w 905337"/>
                    <a:gd name="connsiteY0" fmla="*/ 763386 h 805493"/>
                    <a:gd name="connsiteX1" fmla="*/ 630078 w 905337"/>
                    <a:gd name="connsiteY1" fmla="*/ -1 h 805493"/>
                    <a:gd name="connsiteX2" fmla="*/ 903885 w 905337"/>
                    <a:gd name="connsiteY2" fmla="*/ 763035 h 805493"/>
                    <a:gd name="connsiteX3" fmla="*/ 7 w 905337"/>
                    <a:gd name="connsiteY3" fmla="*/ 763386 h 805493"/>
                    <a:gd name="connsiteX0" fmla="*/ 7 w 906174"/>
                    <a:gd name="connsiteY0" fmla="*/ 763388 h 805493"/>
                    <a:gd name="connsiteX1" fmla="*/ 630078 w 906174"/>
                    <a:gd name="connsiteY1" fmla="*/ 1 h 805493"/>
                    <a:gd name="connsiteX2" fmla="*/ 903885 w 906174"/>
                    <a:gd name="connsiteY2" fmla="*/ 763037 h 805493"/>
                    <a:gd name="connsiteX3" fmla="*/ 7 w 906174"/>
                    <a:gd name="connsiteY3" fmla="*/ 763388 h 805493"/>
                    <a:gd name="connsiteX0" fmla="*/ 11 w 905665"/>
                    <a:gd name="connsiteY0" fmla="*/ 753609 h 795715"/>
                    <a:gd name="connsiteX1" fmla="*/ 580402 w 905665"/>
                    <a:gd name="connsiteY1" fmla="*/ 0 h 795715"/>
                    <a:gd name="connsiteX2" fmla="*/ 903889 w 905665"/>
                    <a:gd name="connsiteY2" fmla="*/ 753258 h 795715"/>
                    <a:gd name="connsiteX3" fmla="*/ 11 w 905665"/>
                    <a:gd name="connsiteY3" fmla="*/ 753609 h 795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05665" h="795715">
                      <a:moveTo>
                        <a:pt x="11" y="753609"/>
                      </a:moveTo>
                      <a:cubicBezTo>
                        <a:pt x="-1562" y="640699"/>
                        <a:pt x="182488" y="208867"/>
                        <a:pt x="580402" y="0"/>
                      </a:cubicBezTo>
                      <a:cubicBezTo>
                        <a:pt x="726152" y="250834"/>
                        <a:pt x="926632" y="589092"/>
                        <a:pt x="903889" y="753258"/>
                      </a:cubicBezTo>
                      <a:cubicBezTo>
                        <a:pt x="713812" y="807493"/>
                        <a:pt x="173685" y="812073"/>
                        <a:pt x="11" y="753609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8" name="二等辺三角形 2">
                  <a:extLst>
                    <a:ext uri="{FF2B5EF4-FFF2-40B4-BE49-F238E27FC236}">
                      <a16:creationId xmlns:a16="http://schemas.microsoft.com/office/drawing/2014/main" id="{3146F798-6F4B-4BA4-8791-23A17FC22232}"/>
                    </a:ext>
                  </a:extLst>
                </p:cNvPr>
                <p:cNvSpPr/>
                <p:nvPr/>
              </p:nvSpPr>
              <p:spPr bwMode="auto">
                <a:xfrm rot="19800000" flipH="1">
                  <a:off x="7130461" y="6324828"/>
                  <a:ext cx="231138" cy="411027"/>
                </a:xfrm>
                <a:custGeom>
                  <a:avLst/>
                  <a:gdLst>
                    <a:gd name="connsiteX0" fmla="*/ 0 w 727584"/>
                    <a:gd name="connsiteY0" fmla="*/ 750254 h 750254"/>
                    <a:gd name="connsiteX1" fmla="*/ 363792 w 727584"/>
                    <a:gd name="connsiteY1" fmla="*/ 0 h 750254"/>
                    <a:gd name="connsiteX2" fmla="*/ 727584 w 727584"/>
                    <a:gd name="connsiteY2" fmla="*/ 750254 h 750254"/>
                    <a:gd name="connsiteX3" fmla="*/ 0 w 727584"/>
                    <a:gd name="connsiteY3" fmla="*/ 750254 h 750254"/>
                    <a:gd name="connsiteX0" fmla="*/ 3168 w 730752"/>
                    <a:gd name="connsiteY0" fmla="*/ 750254 h 782028"/>
                    <a:gd name="connsiteX1" fmla="*/ 366960 w 730752"/>
                    <a:gd name="connsiteY1" fmla="*/ 0 h 782028"/>
                    <a:gd name="connsiteX2" fmla="*/ 730752 w 730752"/>
                    <a:gd name="connsiteY2" fmla="*/ 750254 h 782028"/>
                    <a:gd name="connsiteX3" fmla="*/ 3168 w 730752"/>
                    <a:gd name="connsiteY3" fmla="*/ 750254 h 782028"/>
                    <a:gd name="connsiteX0" fmla="*/ 3168 w 736015"/>
                    <a:gd name="connsiteY0" fmla="*/ 750254 h 802983"/>
                    <a:gd name="connsiteX1" fmla="*/ 366960 w 736015"/>
                    <a:gd name="connsiteY1" fmla="*/ 0 h 802983"/>
                    <a:gd name="connsiteX2" fmla="*/ 730752 w 736015"/>
                    <a:gd name="connsiteY2" fmla="*/ 750254 h 802983"/>
                    <a:gd name="connsiteX3" fmla="*/ 3168 w 736015"/>
                    <a:gd name="connsiteY3" fmla="*/ 750254 h 8029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736015" h="802983">
                      <a:moveTo>
                        <a:pt x="3168" y="750254"/>
                      </a:moveTo>
                      <a:cubicBezTo>
                        <a:pt x="-32730" y="678762"/>
                        <a:pt x="245696" y="250085"/>
                        <a:pt x="366960" y="0"/>
                      </a:cubicBezTo>
                      <a:cubicBezTo>
                        <a:pt x="488224" y="250085"/>
                        <a:pt x="778556" y="681144"/>
                        <a:pt x="730752" y="750254"/>
                      </a:cubicBezTo>
                      <a:cubicBezTo>
                        <a:pt x="682948" y="819364"/>
                        <a:pt x="39066" y="821746"/>
                        <a:pt x="3168" y="750254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9" name="四角形: 角を丸くする 1088">
                  <a:extLst>
                    <a:ext uri="{FF2B5EF4-FFF2-40B4-BE49-F238E27FC236}">
                      <a16:creationId xmlns:a16="http://schemas.microsoft.com/office/drawing/2014/main" id="{6571CE38-68A9-4626-B594-3BFE84E16CE0}"/>
                    </a:ext>
                  </a:extLst>
                </p:cNvPr>
                <p:cNvSpPr/>
                <p:nvPr/>
              </p:nvSpPr>
              <p:spPr bwMode="auto">
                <a:xfrm>
                  <a:off x="7038482" y="6330526"/>
                  <a:ext cx="181468" cy="174694"/>
                </a:xfrm>
                <a:prstGeom prst="roundRect">
                  <a:avLst>
                    <a:gd name="adj" fmla="val 40878"/>
                  </a:avLst>
                </a:pr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36" name="フリーフォーム: 図形 1035">
                <a:extLst>
                  <a:ext uri="{FF2B5EF4-FFF2-40B4-BE49-F238E27FC236}">
                    <a16:creationId xmlns:a16="http://schemas.microsoft.com/office/drawing/2014/main" id="{EA505871-9634-4341-9D11-5E5A4784D66F}"/>
                  </a:ext>
                </a:extLst>
              </p:cNvPr>
              <p:cNvSpPr/>
              <p:nvPr/>
            </p:nvSpPr>
            <p:spPr bwMode="auto">
              <a:xfrm rot="16200000">
                <a:off x="7575400" y="2738888"/>
                <a:ext cx="877555" cy="2388843"/>
              </a:xfrm>
              <a:custGeom>
                <a:avLst/>
                <a:gdLst>
                  <a:gd name="connsiteX0" fmla="*/ 877555 w 877555"/>
                  <a:gd name="connsiteY0" fmla="*/ 1194421 h 2388843"/>
                  <a:gd name="connsiteX1" fmla="*/ 108077 w 877555"/>
                  <a:gd name="connsiteY1" fmla="*/ 2355294 h 2388843"/>
                  <a:gd name="connsiteX2" fmla="*/ 0 w 877555"/>
                  <a:gd name="connsiteY2" fmla="*/ 2388843 h 2388843"/>
                  <a:gd name="connsiteX3" fmla="*/ 325 w 877555"/>
                  <a:gd name="connsiteY3" fmla="*/ 2387199 h 2388843"/>
                  <a:gd name="connsiteX4" fmla="*/ 42691 w 877555"/>
                  <a:gd name="connsiteY4" fmla="*/ 2105661 h 2388843"/>
                  <a:gd name="connsiteX5" fmla="*/ 54993 w 877555"/>
                  <a:gd name="connsiteY5" fmla="*/ 1989294 h 2388843"/>
                  <a:gd name="connsiteX6" fmla="*/ 120097 w 877555"/>
                  <a:gd name="connsiteY6" fmla="*/ 1963556 h 2388843"/>
                  <a:gd name="connsiteX7" fmla="*/ 60216 w 877555"/>
                  <a:gd name="connsiteY7" fmla="*/ 1939884 h 2388843"/>
                  <a:gd name="connsiteX8" fmla="*/ 73737 w 877555"/>
                  <a:gd name="connsiteY8" fmla="*/ 1811992 h 2388843"/>
                  <a:gd name="connsiteX9" fmla="*/ 85503 w 877555"/>
                  <a:gd name="connsiteY9" fmla="*/ 1624478 h 2388843"/>
                  <a:gd name="connsiteX10" fmla="*/ 203508 w 877555"/>
                  <a:gd name="connsiteY10" fmla="*/ 1577827 h 2388843"/>
                  <a:gd name="connsiteX11" fmla="*/ 91215 w 877555"/>
                  <a:gd name="connsiteY11" fmla="*/ 1533435 h 2388843"/>
                  <a:gd name="connsiteX12" fmla="*/ 92828 w 877555"/>
                  <a:gd name="connsiteY12" fmla="*/ 1507732 h 2388843"/>
                  <a:gd name="connsiteX13" fmla="*/ 98164 w 877555"/>
                  <a:gd name="connsiteY13" fmla="*/ 1250741 h 2388843"/>
                  <a:gd name="connsiteX14" fmla="*/ 246504 w 877555"/>
                  <a:gd name="connsiteY14" fmla="*/ 1192098 h 2388843"/>
                  <a:gd name="connsiteX15" fmla="*/ 98066 w 877555"/>
                  <a:gd name="connsiteY15" fmla="*/ 1133417 h 2388843"/>
                  <a:gd name="connsiteX16" fmla="*/ 92828 w 877555"/>
                  <a:gd name="connsiteY16" fmla="*/ 881111 h 2388843"/>
                  <a:gd name="connsiteX17" fmla="*/ 90652 w 877555"/>
                  <a:gd name="connsiteY17" fmla="*/ 846431 h 2388843"/>
                  <a:gd name="connsiteX18" fmla="*/ 203508 w 877555"/>
                  <a:gd name="connsiteY18" fmla="*/ 801816 h 2388843"/>
                  <a:gd name="connsiteX19" fmla="*/ 84911 w 877555"/>
                  <a:gd name="connsiteY19" fmla="*/ 754931 h 2388843"/>
                  <a:gd name="connsiteX20" fmla="*/ 73737 w 877555"/>
                  <a:gd name="connsiteY20" fmla="*/ 576851 h 2388843"/>
                  <a:gd name="connsiteX21" fmla="*/ 56283 w 877555"/>
                  <a:gd name="connsiteY21" fmla="*/ 411746 h 2388843"/>
                  <a:gd name="connsiteX22" fmla="*/ 120097 w 877555"/>
                  <a:gd name="connsiteY22" fmla="*/ 386518 h 2388843"/>
                  <a:gd name="connsiteX23" fmla="*/ 50716 w 877555"/>
                  <a:gd name="connsiteY23" fmla="*/ 359090 h 2388843"/>
                  <a:gd name="connsiteX24" fmla="*/ 42692 w 877555"/>
                  <a:gd name="connsiteY24" fmla="*/ 283182 h 2388843"/>
                  <a:gd name="connsiteX25" fmla="*/ 326 w 877555"/>
                  <a:gd name="connsiteY25" fmla="*/ 1643 h 2388843"/>
                  <a:gd name="connsiteX26" fmla="*/ 0 w 877555"/>
                  <a:gd name="connsiteY26" fmla="*/ 0 h 2388843"/>
                  <a:gd name="connsiteX27" fmla="*/ 108077 w 877555"/>
                  <a:gd name="connsiteY27" fmla="*/ 33549 h 2388843"/>
                  <a:gd name="connsiteX28" fmla="*/ 877555 w 877555"/>
                  <a:gd name="connsiteY28" fmla="*/ 1194421 h 23888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877555" h="2388843">
                    <a:moveTo>
                      <a:pt x="877555" y="1194421"/>
                    </a:moveTo>
                    <a:cubicBezTo>
                      <a:pt x="877555" y="1716281"/>
                      <a:pt x="560267" y="2164034"/>
                      <a:pt x="108077" y="2355294"/>
                    </a:cubicBezTo>
                    <a:lnTo>
                      <a:pt x="0" y="2388843"/>
                    </a:lnTo>
                    <a:lnTo>
                      <a:pt x="325" y="2387199"/>
                    </a:lnTo>
                    <a:cubicBezTo>
                      <a:pt x="16263" y="2295546"/>
                      <a:pt x="30421" y="2201615"/>
                      <a:pt x="42691" y="2105661"/>
                    </a:cubicBezTo>
                    <a:lnTo>
                      <a:pt x="54993" y="1989294"/>
                    </a:lnTo>
                    <a:lnTo>
                      <a:pt x="120097" y="1963556"/>
                    </a:lnTo>
                    <a:lnTo>
                      <a:pt x="60216" y="1939884"/>
                    </a:lnTo>
                    <a:lnTo>
                      <a:pt x="73737" y="1811992"/>
                    </a:lnTo>
                    <a:lnTo>
                      <a:pt x="85503" y="1624478"/>
                    </a:lnTo>
                    <a:lnTo>
                      <a:pt x="203508" y="1577827"/>
                    </a:lnTo>
                    <a:lnTo>
                      <a:pt x="91215" y="1533435"/>
                    </a:lnTo>
                    <a:lnTo>
                      <a:pt x="92828" y="1507732"/>
                    </a:lnTo>
                    <a:lnTo>
                      <a:pt x="98164" y="1250741"/>
                    </a:lnTo>
                    <a:lnTo>
                      <a:pt x="246504" y="1192098"/>
                    </a:lnTo>
                    <a:lnTo>
                      <a:pt x="98066" y="1133417"/>
                    </a:lnTo>
                    <a:lnTo>
                      <a:pt x="92828" y="881111"/>
                    </a:lnTo>
                    <a:lnTo>
                      <a:pt x="90652" y="846431"/>
                    </a:lnTo>
                    <a:lnTo>
                      <a:pt x="203508" y="801816"/>
                    </a:lnTo>
                    <a:lnTo>
                      <a:pt x="84911" y="754931"/>
                    </a:lnTo>
                    <a:lnTo>
                      <a:pt x="73737" y="576851"/>
                    </a:lnTo>
                    <a:lnTo>
                      <a:pt x="56283" y="411746"/>
                    </a:lnTo>
                    <a:lnTo>
                      <a:pt x="120097" y="386518"/>
                    </a:lnTo>
                    <a:lnTo>
                      <a:pt x="50716" y="359090"/>
                    </a:lnTo>
                    <a:lnTo>
                      <a:pt x="42692" y="283182"/>
                    </a:lnTo>
                    <a:cubicBezTo>
                      <a:pt x="30421" y="187228"/>
                      <a:pt x="16264" y="93297"/>
                      <a:pt x="326" y="1643"/>
                    </a:cubicBezTo>
                    <a:lnTo>
                      <a:pt x="0" y="0"/>
                    </a:lnTo>
                    <a:lnTo>
                      <a:pt x="108077" y="33549"/>
                    </a:lnTo>
                    <a:cubicBezTo>
                      <a:pt x="560267" y="224809"/>
                      <a:pt x="877555" y="672562"/>
                      <a:pt x="877555" y="1194421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7" name="月 1036">
                <a:extLst>
                  <a:ext uri="{FF2B5EF4-FFF2-40B4-BE49-F238E27FC236}">
                    <a16:creationId xmlns:a16="http://schemas.microsoft.com/office/drawing/2014/main" id="{1683DF0C-0592-4E0E-B572-2F467003C2AA}"/>
                  </a:ext>
                </a:extLst>
              </p:cNvPr>
              <p:cNvSpPr/>
              <p:nvPr/>
            </p:nvSpPr>
            <p:spPr bwMode="auto">
              <a:xfrm rot="16200000">
                <a:off x="7849591" y="5276615"/>
                <a:ext cx="322628" cy="681236"/>
              </a:xfrm>
              <a:prstGeom prst="moon">
                <a:avLst>
                  <a:gd name="adj" fmla="val 87500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8" name="月 1037">
                <a:extLst>
                  <a:ext uri="{FF2B5EF4-FFF2-40B4-BE49-F238E27FC236}">
                    <a16:creationId xmlns:a16="http://schemas.microsoft.com/office/drawing/2014/main" id="{301A1052-B528-4866-B0F1-8EE08B4A1991}"/>
                  </a:ext>
                </a:extLst>
              </p:cNvPr>
              <p:cNvSpPr/>
              <p:nvPr/>
            </p:nvSpPr>
            <p:spPr bwMode="auto">
              <a:xfrm rot="16200000">
                <a:off x="7967313" y="5225640"/>
                <a:ext cx="82482" cy="215320"/>
              </a:xfrm>
              <a:prstGeom prst="moon">
                <a:avLst>
                  <a:gd name="adj" fmla="val 87500"/>
                </a:avLst>
              </a:prstGeom>
              <a:solidFill>
                <a:srgbClr val="FF9966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9" name="月 1038">
                <a:extLst>
                  <a:ext uri="{FF2B5EF4-FFF2-40B4-BE49-F238E27FC236}">
                    <a16:creationId xmlns:a16="http://schemas.microsoft.com/office/drawing/2014/main" id="{6C4544B5-50A5-43C2-AD3D-9B3C75494F5C}"/>
                  </a:ext>
                </a:extLst>
              </p:cNvPr>
              <p:cNvSpPr/>
              <p:nvPr/>
            </p:nvSpPr>
            <p:spPr bwMode="auto">
              <a:xfrm rot="5400000">
                <a:off x="7327428" y="419353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0" name="月 1039">
                <a:extLst>
                  <a:ext uri="{FF2B5EF4-FFF2-40B4-BE49-F238E27FC236}">
                    <a16:creationId xmlns:a16="http://schemas.microsoft.com/office/drawing/2014/main" id="{A9D36C51-3A8C-4FB5-B0A6-185B81C03FD9}"/>
                  </a:ext>
                </a:extLst>
              </p:cNvPr>
              <p:cNvSpPr/>
              <p:nvPr/>
            </p:nvSpPr>
            <p:spPr bwMode="auto">
              <a:xfrm rot="5400000">
                <a:off x="8599517" y="4193536"/>
                <a:ext cx="90451" cy="467881"/>
              </a:xfrm>
              <a:prstGeom prst="moon">
                <a:avLst>
                  <a:gd name="adj" fmla="val 60765"/>
                </a:avLst>
              </a:pr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1" name="楕円 1040">
                <a:extLst>
                  <a:ext uri="{FF2B5EF4-FFF2-40B4-BE49-F238E27FC236}">
                    <a16:creationId xmlns:a16="http://schemas.microsoft.com/office/drawing/2014/main" id="{6443B420-A7D1-4218-A9EA-3731DCEB9282}"/>
                  </a:ext>
                </a:extLst>
              </p:cNvPr>
              <p:cNvSpPr/>
              <p:nvPr/>
            </p:nvSpPr>
            <p:spPr bwMode="auto">
              <a:xfrm>
                <a:off x="7057895" y="519709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2" name="楕円 1041">
                <a:extLst>
                  <a:ext uri="{FF2B5EF4-FFF2-40B4-BE49-F238E27FC236}">
                    <a16:creationId xmlns:a16="http://schemas.microsoft.com/office/drawing/2014/main" id="{7B3E2887-F542-430D-BA63-A3955126CE2E}"/>
                  </a:ext>
                </a:extLst>
              </p:cNvPr>
              <p:cNvSpPr/>
              <p:nvPr/>
            </p:nvSpPr>
            <p:spPr bwMode="auto">
              <a:xfrm>
                <a:off x="8728490" y="5197095"/>
                <a:ext cx="230723" cy="94963"/>
              </a:xfrm>
              <a:prstGeom prst="ellipse">
                <a:avLst/>
              </a:prstGeom>
              <a:solidFill>
                <a:srgbClr val="FF66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3" name="四角形: 角を丸くする 1042">
                <a:extLst>
                  <a:ext uri="{FF2B5EF4-FFF2-40B4-BE49-F238E27FC236}">
                    <a16:creationId xmlns:a16="http://schemas.microsoft.com/office/drawing/2014/main" id="{BC120E91-6CAA-4E2C-A848-CC8D3D8039B9}"/>
                  </a:ext>
                </a:extLst>
              </p:cNvPr>
              <p:cNvSpPr/>
              <p:nvPr/>
            </p:nvSpPr>
            <p:spPr bwMode="auto">
              <a:xfrm>
                <a:off x="7229573" y="451288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4" name="四角形: 角を丸くする 1043">
                <a:extLst>
                  <a:ext uri="{FF2B5EF4-FFF2-40B4-BE49-F238E27FC236}">
                    <a16:creationId xmlns:a16="http://schemas.microsoft.com/office/drawing/2014/main" id="{BB9D6D95-5C52-4B8C-BDDB-4CCDB1C05724}"/>
                  </a:ext>
                </a:extLst>
              </p:cNvPr>
              <p:cNvSpPr/>
              <p:nvPr/>
            </p:nvSpPr>
            <p:spPr bwMode="auto">
              <a:xfrm>
                <a:off x="8418293" y="4512882"/>
                <a:ext cx="369040" cy="626157"/>
              </a:xfrm>
              <a:prstGeom prst="roundRect">
                <a:avLst>
                  <a:gd name="adj" fmla="val 50000"/>
                </a:avLst>
              </a:prstGeom>
              <a:solidFill>
                <a:schemeClr val="bg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5" name="フリーフォーム: 図形 1044">
                <a:extLst>
                  <a:ext uri="{FF2B5EF4-FFF2-40B4-BE49-F238E27FC236}">
                    <a16:creationId xmlns:a16="http://schemas.microsoft.com/office/drawing/2014/main" id="{9B91AFC0-DF75-4278-A8D5-18A9F30C4CA5}"/>
                  </a:ext>
                </a:extLst>
              </p:cNvPr>
              <p:cNvSpPr/>
              <p:nvPr/>
            </p:nvSpPr>
            <p:spPr bwMode="auto">
              <a:xfrm>
                <a:off x="6762728" y="3465910"/>
                <a:ext cx="2533286" cy="1527002"/>
              </a:xfrm>
              <a:custGeom>
                <a:avLst/>
                <a:gdLst>
                  <a:gd name="connsiteX0" fmla="*/ 1266643 w 2533286"/>
                  <a:gd name="connsiteY0" fmla="*/ 0 h 1527002"/>
                  <a:gd name="connsiteX1" fmla="*/ 2533286 w 2533286"/>
                  <a:gd name="connsiteY1" fmla="*/ 1352831 h 1527002"/>
                  <a:gd name="connsiteX2" fmla="*/ 2533286 w 2533286"/>
                  <a:gd name="connsiteY2" fmla="*/ 1527002 h 1527002"/>
                  <a:gd name="connsiteX3" fmla="*/ 1266643 w 2533286"/>
                  <a:gd name="connsiteY3" fmla="*/ 174171 h 1527002"/>
                  <a:gd name="connsiteX4" fmla="*/ 0 w 2533286"/>
                  <a:gd name="connsiteY4" fmla="*/ 1527002 h 1527002"/>
                  <a:gd name="connsiteX5" fmla="*/ 0 w 2533286"/>
                  <a:gd name="connsiteY5" fmla="*/ 1352831 h 1527002"/>
                  <a:gd name="connsiteX6" fmla="*/ 1266643 w 2533286"/>
                  <a:gd name="connsiteY6" fmla="*/ 0 h 15270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533286" h="1527002">
                    <a:moveTo>
                      <a:pt x="1266643" y="0"/>
                    </a:moveTo>
                    <a:cubicBezTo>
                      <a:pt x="1966191" y="0"/>
                      <a:pt x="2533286" y="605683"/>
                      <a:pt x="2533286" y="1352831"/>
                    </a:cubicBezTo>
                    <a:lnTo>
                      <a:pt x="2533286" y="1527002"/>
                    </a:lnTo>
                    <a:cubicBezTo>
                      <a:pt x="2533286" y="779854"/>
                      <a:pt x="1966191" y="174171"/>
                      <a:pt x="1266643" y="174171"/>
                    </a:cubicBezTo>
                    <a:cubicBezTo>
                      <a:pt x="567095" y="174171"/>
                      <a:pt x="0" y="779854"/>
                      <a:pt x="0" y="1527002"/>
                    </a:cubicBezTo>
                    <a:lnTo>
                      <a:pt x="0" y="1352831"/>
                    </a:lnTo>
                    <a:cubicBezTo>
                      <a:pt x="0" y="605683"/>
                      <a:pt x="567095" y="0"/>
                      <a:pt x="1266643" y="0"/>
                    </a:cubicBezTo>
                    <a:close/>
                  </a:path>
                </a:pathLst>
              </a:cu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46" name="グループ化 1045">
                <a:extLst>
                  <a:ext uri="{FF2B5EF4-FFF2-40B4-BE49-F238E27FC236}">
                    <a16:creationId xmlns:a16="http://schemas.microsoft.com/office/drawing/2014/main" id="{F034B808-3731-4E5E-A7D7-58E92C175B9B}"/>
                  </a:ext>
                </a:extLst>
              </p:cNvPr>
              <p:cNvGrpSpPr/>
              <p:nvPr/>
            </p:nvGrpSpPr>
            <p:grpSpPr>
              <a:xfrm>
                <a:off x="6453574" y="4419814"/>
                <a:ext cx="559647" cy="1131130"/>
                <a:chOff x="6435735" y="-1448088"/>
                <a:chExt cx="559647" cy="1131130"/>
              </a:xfrm>
            </p:grpSpPr>
            <p:sp>
              <p:nvSpPr>
                <p:cNvPr id="1074" name="四角形: 角を丸くする 1073">
                  <a:extLst>
                    <a:ext uri="{FF2B5EF4-FFF2-40B4-BE49-F238E27FC236}">
                      <a16:creationId xmlns:a16="http://schemas.microsoft.com/office/drawing/2014/main" id="{BC89104B-9073-4AF0-A927-308F8955D26F}"/>
                    </a:ext>
                  </a:extLst>
                </p:cNvPr>
                <p:cNvSpPr/>
                <p:nvPr/>
              </p:nvSpPr>
              <p:spPr bwMode="auto">
                <a:xfrm rot="451403">
                  <a:off x="6724027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75" name="グループ化 1074">
                  <a:extLst>
                    <a:ext uri="{FF2B5EF4-FFF2-40B4-BE49-F238E27FC236}">
                      <a16:creationId xmlns:a16="http://schemas.microsoft.com/office/drawing/2014/main" id="{65EDBACA-25CA-4F88-8BB2-4F6B6965BE87}"/>
                    </a:ext>
                  </a:extLst>
                </p:cNvPr>
                <p:cNvGrpSpPr/>
                <p:nvPr/>
              </p:nvGrpSpPr>
              <p:grpSpPr>
                <a:xfrm rot="21311228">
                  <a:off x="6435735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1076" name="グループ化 1075">
                    <a:extLst>
                      <a:ext uri="{FF2B5EF4-FFF2-40B4-BE49-F238E27FC236}">
                        <a16:creationId xmlns:a16="http://schemas.microsoft.com/office/drawing/2014/main" id="{4B6C0FA2-9000-4952-9684-6480DDBB893D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1081" name="四角形: 角を丸くする 1080">
                      <a:extLst>
                        <a:ext uri="{FF2B5EF4-FFF2-40B4-BE49-F238E27FC236}">
                          <a16:creationId xmlns:a16="http://schemas.microsoft.com/office/drawing/2014/main" id="{12E7E8B9-C433-4537-AD39-3DD02D6C358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2" name="四角形: 角を丸くする 1081">
                      <a:extLst>
                        <a:ext uri="{FF2B5EF4-FFF2-40B4-BE49-F238E27FC236}">
                          <a16:creationId xmlns:a16="http://schemas.microsoft.com/office/drawing/2014/main" id="{F337C914-E701-4C0D-BA23-D3629C904FEB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83" name="四角形: 角を丸くする 1082">
                      <a:extLst>
                        <a:ext uri="{FF2B5EF4-FFF2-40B4-BE49-F238E27FC236}">
                          <a16:creationId xmlns:a16="http://schemas.microsoft.com/office/drawing/2014/main" id="{2C62FA01-EE31-454D-BE0F-B245D012C9F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4" name="四角形: 角を丸くする 1083">
                      <a:extLst>
                        <a:ext uri="{FF2B5EF4-FFF2-40B4-BE49-F238E27FC236}">
                          <a16:creationId xmlns:a16="http://schemas.microsoft.com/office/drawing/2014/main" id="{ED2F4E3E-AF9F-4912-B31C-2D742FEC259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77" name="グループ化 1076">
                    <a:extLst>
                      <a:ext uri="{FF2B5EF4-FFF2-40B4-BE49-F238E27FC236}">
                        <a16:creationId xmlns:a16="http://schemas.microsoft.com/office/drawing/2014/main" id="{3DDA28F4-A020-4718-A574-A485824BBDC1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1078" name="楕円 1077">
                      <a:extLst>
                        <a:ext uri="{FF2B5EF4-FFF2-40B4-BE49-F238E27FC236}">
                          <a16:creationId xmlns:a16="http://schemas.microsoft.com/office/drawing/2014/main" id="{67D04C6D-9965-46DD-A4E3-5BDBC15BE0C2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9" name="楕円 1078">
                      <a:extLst>
                        <a:ext uri="{FF2B5EF4-FFF2-40B4-BE49-F238E27FC236}">
                          <a16:creationId xmlns:a16="http://schemas.microsoft.com/office/drawing/2014/main" id="{803B5610-3F54-4E25-A0F8-CAF68C2F46C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80" name="テキスト ボックス 1079">
                      <a:extLst>
                        <a:ext uri="{FF2B5EF4-FFF2-40B4-BE49-F238E27FC236}">
                          <a16:creationId xmlns:a16="http://schemas.microsoft.com/office/drawing/2014/main" id="{7EAB85D0-0D95-4D2D-88AF-1294AE807F2D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grpSp>
            <p:nvGrpSpPr>
              <p:cNvPr id="1047" name="グループ化 1046">
                <a:extLst>
                  <a:ext uri="{FF2B5EF4-FFF2-40B4-BE49-F238E27FC236}">
                    <a16:creationId xmlns:a16="http://schemas.microsoft.com/office/drawing/2014/main" id="{17E5FD2A-49AD-437D-B086-CDB7AE986DAD}"/>
                  </a:ext>
                </a:extLst>
              </p:cNvPr>
              <p:cNvGrpSpPr/>
              <p:nvPr/>
            </p:nvGrpSpPr>
            <p:grpSpPr>
              <a:xfrm>
                <a:off x="9033470" y="4419814"/>
                <a:ext cx="559647" cy="1131130"/>
                <a:chOff x="9015631" y="-1448088"/>
                <a:chExt cx="559647" cy="1131130"/>
              </a:xfrm>
            </p:grpSpPr>
            <p:sp>
              <p:nvSpPr>
                <p:cNvPr id="1063" name="四角形: 角を丸くする 1062">
                  <a:extLst>
                    <a:ext uri="{FF2B5EF4-FFF2-40B4-BE49-F238E27FC236}">
                      <a16:creationId xmlns:a16="http://schemas.microsoft.com/office/drawing/2014/main" id="{3BE77C54-8B22-4227-8BE4-A36C8E2FD100}"/>
                    </a:ext>
                  </a:extLst>
                </p:cNvPr>
                <p:cNvSpPr/>
                <p:nvPr/>
              </p:nvSpPr>
              <p:spPr bwMode="auto">
                <a:xfrm rot="21208616">
                  <a:off x="9129090" y="-1448088"/>
                  <a:ext cx="160949" cy="344159"/>
                </a:xfrm>
                <a:prstGeom prst="roundRect">
                  <a:avLst/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64" name="グループ化 1063">
                  <a:extLst>
                    <a:ext uri="{FF2B5EF4-FFF2-40B4-BE49-F238E27FC236}">
                      <a16:creationId xmlns:a16="http://schemas.microsoft.com/office/drawing/2014/main" id="{5359F1CC-2839-4AC5-ACB6-65F6A1B3819C}"/>
                    </a:ext>
                  </a:extLst>
                </p:cNvPr>
                <p:cNvGrpSpPr/>
                <p:nvPr/>
              </p:nvGrpSpPr>
              <p:grpSpPr>
                <a:xfrm rot="288772" flipH="1">
                  <a:off x="9015631" y="-1265367"/>
                  <a:ext cx="559647" cy="948409"/>
                  <a:chOff x="6073230" y="-1319762"/>
                  <a:chExt cx="654343" cy="948409"/>
                </a:xfrm>
              </p:grpSpPr>
              <p:grpSp>
                <p:nvGrpSpPr>
                  <p:cNvPr id="1065" name="グループ化 1064">
                    <a:extLst>
                      <a:ext uri="{FF2B5EF4-FFF2-40B4-BE49-F238E27FC236}">
                        <a16:creationId xmlns:a16="http://schemas.microsoft.com/office/drawing/2014/main" id="{1961BAD8-8B59-4939-B781-3357DA993AD2}"/>
                      </a:ext>
                    </a:extLst>
                  </p:cNvPr>
                  <p:cNvGrpSpPr/>
                  <p:nvPr/>
                </p:nvGrpSpPr>
                <p:grpSpPr>
                  <a:xfrm flipH="1">
                    <a:off x="6181994" y="-1319762"/>
                    <a:ext cx="545579" cy="948409"/>
                    <a:chOff x="-390162" y="-1319762"/>
                    <a:chExt cx="545579" cy="948409"/>
                  </a:xfrm>
                </p:grpSpPr>
                <p:sp>
                  <p:nvSpPr>
                    <p:cNvPr id="1070" name="四角形: 角を丸くする 1069">
                      <a:extLst>
                        <a:ext uri="{FF2B5EF4-FFF2-40B4-BE49-F238E27FC236}">
                          <a16:creationId xmlns:a16="http://schemas.microsoft.com/office/drawing/2014/main" id="{36610B76-31EA-4559-B684-BBBDA45791B3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390162" y="-1260559"/>
                      <a:ext cx="431807" cy="836186"/>
                    </a:xfrm>
                    <a:prstGeom prst="roundRect">
                      <a:avLst>
                        <a:gd name="adj" fmla="val 37359"/>
                      </a:avLst>
                    </a:prstGeom>
                    <a:solidFill>
                      <a:schemeClr val="bg2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1" name="四角形: 角を丸くする 1070">
                      <a:extLst>
                        <a:ext uri="{FF2B5EF4-FFF2-40B4-BE49-F238E27FC236}">
                          <a16:creationId xmlns:a16="http://schemas.microsoft.com/office/drawing/2014/main" id="{0E9BD53D-7303-4218-9CB0-3CFD7F83297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62348" y="-1319762"/>
                      <a:ext cx="365040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tx1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 dirty="0"/>
                    </a:p>
                  </p:txBody>
                </p:sp>
                <p:sp>
                  <p:nvSpPr>
                    <p:cNvPr id="1072" name="四角形: 角を丸くする 1071">
                      <a:extLst>
                        <a:ext uri="{FF2B5EF4-FFF2-40B4-BE49-F238E27FC236}">
                          <a16:creationId xmlns:a16="http://schemas.microsoft.com/office/drawing/2014/main" id="{B3D0F870-C136-4B8C-9DC9-B0FBE770780C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276065" y="-1319762"/>
                      <a:ext cx="431482" cy="948409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73" name="四角形: 角を丸くする 1072">
                      <a:extLst>
                        <a:ext uri="{FF2B5EF4-FFF2-40B4-BE49-F238E27FC236}">
                          <a16:creationId xmlns:a16="http://schemas.microsoft.com/office/drawing/2014/main" id="{673DCBF0-6C98-45AE-AC23-0AD6BCDE7FE9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104133" y="-1262742"/>
                      <a:ext cx="248001" cy="834370"/>
                    </a:xfrm>
                    <a:prstGeom prst="roundRect">
                      <a:avLst>
                        <a:gd name="adj" fmla="val 30344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grpSp>
                <p:nvGrpSpPr>
                  <p:cNvPr id="1066" name="グループ化 1065">
                    <a:extLst>
                      <a:ext uri="{FF2B5EF4-FFF2-40B4-BE49-F238E27FC236}">
                        <a16:creationId xmlns:a16="http://schemas.microsoft.com/office/drawing/2014/main" id="{1D71E8A1-CDB8-43A4-8AEE-3645DBA70BEE}"/>
                      </a:ext>
                    </a:extLst>
                  </p:cNvPr>
                  <p:cNvGrpSpPr/>
                  <p:nvPr/>
                </p:nvGrpSpPr>
                <p:grpSpPr>
                  <a:xfrm>
                    <a:off x="6073230" y="-1225550"/>
                    <a:ext cx="334811" cy="759984"/>
                    <a:chOff x="-445166" y="-1248423"/>
                    <a:chExt cx="486375" cy="797256"/>
                  </a:xfrm>
                </p:grpSpPr>
                <p:sp>
                  <p:nvSpPr>
                    <p:cNvPr id="1067" name="楕円 1066">
                      <a:extLst>
                        <a:ext uri="{FF2B5EF4-FFF2-40B4-BE49-F238E27FC236}">
                          <a16:creationId xmlns:a16="http://schemas.microsoft.com/office/drawing/2014/main" id="{C875522B-09C6-42E2-915D-931373F26374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5166" y="-1248423"/>
                      <a:ext cx="486375" cy="797256"/>
                    </a:xfrm>
                    <a:prstGeom prst="ellipse">
                      <a:avLst/>
                    </a:prstGeom>
                    <a:solidFill>
                      <a:srgbClr val="000000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8" name="楕円 1067">
                      <a:extLst>
                        <a:ext uri="{FF2B5EF4-FFF2-40B4-BE49-F238E27FC236}">
                          <a16:creationId xmlns:a16="http://schemas.microsoft.com/office/drawing/2014/main" id="{8831AF4F-9A96-44E5-8636-95099A829D46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-440887" y="-1187450"/>
                      <a:ext cx="309676" cy="675310"/>
                    </a:xfrm>
                    <a:prstGeom prst="ellipse">
                      <a:avLst/>
                    </a:prstGeom>
                    <a:solidFill>
                      <a:schemeClr val="bg1">
                        <a:lumMod val="50000"/>
                      </a:schemeClr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/>
                  </p:spPr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069" name="テキスト ボックス 1068">
                      <a:extLst>
                        <a:ext uri="{FF2B5EF4-FFF2-40B4-BE49-F238E27FC236}">
                          <a16:creationId xmlns:a16="http://schemas.microsoft.com/office/drawing/2014/main" id="{C7B1B200-5127-4D7A-892A-7CE1FB179EB0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-378282" y="-1064393"/>
                      <a:ext cx="138638" cy="417534"/>
                    </a:xfrm>
                    <a:prstGeom prst="rect">
                      <a:avLst/>
                    </a:prstGeom>
                    <a:noFill/>
                    <a:ln>
                      <a:noFill/>
                    </a:ln>
                  </p:spPr>
                  <p:txBody>
                    <a:bodyPr wrap="none" rtlCol="0">
                      <a:prstTxWarp prst="textPlain">
                        <a:avLst/>
                      </a:prstTxWarp>
                      <a:spAutoFit/>
                    </a:bodyPr>
                    <a:lstStyle/>
                    <a:p>
                      <a:r>
                        <a:rPr kumimoji="1" lang="ja-JP" altLang="en-US" dirty="0">
                          <a:solidFill>
                            <a:schemeClr val="bg1"/>
                          </a:solidFill>
                        </a:rPr>
                        <a:t>♪</a:t>
                      </a:r>
                    </a:p>
                  </p:txBody>
                </p:sp>
              </p:grpSp>
            </p:grpSp>
          </p:grpSp>
          <p:sp>
            <p:nvSpPr>
              <p:cNvPr id="1048" name="フリーフォーム: 図形 1047">
                <a:extLst>
                  <a:ext uri="{FF2B5EF4-FFF2-40B4-BE49-F238E27FC236}">
                    <a16:creationId xmlns:a16="http://schemas.microsoft.com/office/drawing/2014/main" id="{FB11CBC8-C7A7-4AB3-B6A0-770861DA66A4}"/>
                  </a:ext>
                </a:extLst>
              </p:cNvPr>
              <p:cNvSpPr/>
              <p:nvPr/>
            </p:nvSpPr>
            <p:spPr bwMode="auto">
              <a:xfrm>
                <a:off x="7266829" y="4695436"/>
                <a:ext cx="293581" cy="220081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9" name="フリーフォーム: 図形 1048">
                <a:extLst>
                  <a:ext uri="{FF2B5EF4-FFF2-40B4-BE49-F238E27FC236}">
                    <a16:creationId xmlns:a16="http://schemas.microsoft.com/office/drawing/2014/main" id="{F7DEAA29-51EE-4A8C-9F10-8F1D39AC8A9B}"/>
                  </a:ext>
                </a:extLst>
              </p:cNvPr>
              <p:cNvSpPr/>
              <p:nvPr/>
            </p:nvSpPr>
            <p:spPr bwMode="auto">
              <a:xfrm>
                <a:off x="8459903" y="4695436"/>
                <a:ext cx="293581" cy="220081"/>
              </a:xfrm>
              <a:custGeom>
                <a:avLst/>
                <a:gdLst>
                  <a:gd name="connsiteX0" fmla="*/ 158029 w 316058"/>
                  <a:gd name="connsiteY0" fmla="*/ 0 h 200415"/>
                  <a:gd name="connsiteX1" fmla="*/ 316058 w 316058"/>
                  <a:gd name="connsiteY1" fmla="*/ 158029 h 200415"/>
                  <a:gd name="connsiteX2" fmla="*/ 307501 w 316058"/>
                  <a:gd name="connsiteY2" fmla="*/ 200415 h 200415"/>
                  <a:gd name="connsiteX3" fmla="*/ 283179 w 316058"/>
                  <a:gd name="connsiteY3" fmla="*/ 168206 h 200415"/>
                  <a:gd name="connsiteX4" fmla="*/ 158029 w 316058"/>
                  <a:gd name="connsiteY4" fmla="*/ 121920 h 200415"/>
                  <a:gd name="connsiteX5" fmla="*/ 32879 w 316058"/>
                  <a:gd name="connsiteY5" fmla="*/ 168206 h 200415"/>
                  <a:gd name="connsiteX6" fmla="*/ 8558 w 316058"/>
                  <a:gd name="connsiteY6" fmla="*/ 200415 h 200415"/>
                  <a:gd name="connsiteX7" fmla="*/ 0 w 316058"/>
                  <a:gd name="connsiteY7" fmla="*/ 158029 h 200415"/>
                  <a:gd name="connsiteX8" fmla="*/ 158029 w 316058"/>
                  <a:gd name="connsiteY8" fmla="*/ 0 h 2004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16058" h="200415">
                    <a:moveTo>
                      <a:pt x="158029" y="0"/>
                    </a:moveTo>
                    <a:cubicBezTo>
                      <a:pt x="245306" y="0"/>
                      <a:pt x="316058" y="70752"/>
                      <a:pt x="316058" y="158029"/>
                    </a:cubicBezTo>
                    <a:lnTo>
                      <a:pt x="307501" y="200415"/>
                    </a:lnTo>
                    <a:lnTo>
                      <a:pt x="283179" y="168206"/>
                    </a:lnTo>
                    <a:cubicBezTo>
                      <a:pt x="251150" y="139608"/>
                      <a:pt x="206903" y="121920"/>
                      <a:pt x="158029" y="121920"/>
                    </a:cubicBezTo>
                    <a:cubicBezTo>
                      <a:pt x="109155" y="121920"/>
                      <a:pt x="64908" y="139608"/>
                      <a:pt x="32879" y="168206"/>
                    </a:cubicBezTo>
                    <a:lnTo>
                      <a:pt x="8558" y="200415"/>
                    </a:lnTo>
                    <a:lnTo>
                      <a:pt x="0" y="158029"/>
                    </a:lnTo>
                    <a:cubicBezTo>
                      <a:pt x="0" y="70752"/>
                      <a:pt x="70752" y="0"/>
                      <a:pt x="15802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050" name="グループ化 1049">
                <a:extLst>
                  <a:ext uri="{FF2B5EF4-FFF2-40B4-BE49-F238E27FC236}">
                    <a16:creationId xmlns:a16="http://schemas.microsoft.com/office/drawing/2014/main" id="{7EB296B6-96ED-4470-BD6D-F0479683B5C9}"/>
                  </a:ext>
                </a:extLst>
              </p:cNvPr>
              <p:cNvGrpSpPr/>
              <p:nvPr/>
            </p:nvGrpSpPr>
            <p:grpSpPr>
              <a:xfrm>
                <a:off x="8231888" y="4847765"/>
                <a:ext cx="1363214" cy="1078270"/>
                <a:chOff x="15774618" y="8524212"/>
                <a:chExt cx="1363214" cy="1078270"/>
              </a:xfrm>
            </p:grpSpPr>
            <p:sp>
              <p:nvSpPr>
                <p:cNvPr id="1055" name="台形 367">
                  <a:extLst>
                    <a:ext uri="{FF2B5EF4-FFF2-40B4-BE49-F238E27FC236}">
                      <a16:creationId xmlns:a16="http://schemas.microsoft.com/office/drawing/2014/main" id="{09C15568-FEF7-4465-81A1-8CC1AFB65AA6}"/>
                    </a:ext>
                  </a:extLst>
                </p:cNvPr>
                <p:cNvSpPr/>
                <p:nvPr/>
              </p:nvSpPr>
              <p:spPr bwMode="auto">
                <a:xfrm rot="13500000">
                  <a:off x="16152358" y="8854309"/>
                  <a:ext cx="370433" cy="1125913"/>
                </a:xfrm>
                <a:custGeom>
                  <a:avLst/>
                  <a:gdLst>
                    <a:gd name="connsiteX0" fmla="*/ 0 w 370433"/>
                    <a:gd name="connsiteY0" fmla="*/ 1057326 h 1057326"/>
                    <a:gd name="connsiteX1" fmla="*/ 108478 w 370433"/>
                    <a:gd name="connsiteY1" fmla="*/ 0 h 1057326"/>
                    <a:gd name="connsiteX2" fmla="*/ 261955 w 370433"/>
                    <a:gd name="connsiteY2" fmla="*/ 0 h 1057326"/>
                    <a:gd name="connsiteX3" fmla="*/ 370433 w 370433"/>
                    <a:gd name="connsiteY3" fmla="*/ 1057326 h 1057326"/>
                    <a:gd name="connsiteX4" fmla="*/ 0 w 370433"/>
                    <a:gd name="connsiteY4" fmla="*/ 1057326 h 1057326"/>
                    <a:gd name="connsiteX0" fmla="*/ 0 w 370433"/>
                    <a:gd name="connsiteY0" fmla="*/ 1057326 h 1057326"/>
                    <a:gd name="connsiteX1" fmla="*/ 108478 w 370433"/>
                    <a:gd name="connsiteY1" fmla="*/ 0 h 1057326"/>
                    <a:gd name="connsiteX2" fmla="*/ 195473 w 370433"/>
                    <a:gd name="connsiteY2" fmla="*/ 792 h 1057326"/>
                    <a:gd name="connsiteX3" fmla="*/ 261955 w 370433"/>
                    <a:gd name="connsiteY3" fmla="*/ 0 h 1057326"/>
                    <a:gd name="connsiteX4" fmla="*/ 370433 w 370433"/>
                    <a:gd name="connsiteY4" fmla="*/ 1057326 h 1057326"/>
                    <a:gd name="connsiteX5" fmla="*/ 0 w 370433"/>
                    <a:gd name="connsiteY5" fmla="*/ 1057326 h 1057326"/>
                    <a:gd name="connsiteX0" fmla="*/ 195473 w 370433"/>
                    <a:gd name="connsiteY0" fmla="*/ 792 h 1057326"/>
                    <a:gd name="connsiteX1" fmla="*/ 261955 w 370433"/>
                    <a:gd name="connsiteY1" fmla="*/ 0 h 1057326"/>
                    <a:gd name="connsiteX2" fmla="*/ 370433 w 370433"/>
                    <a:gd name="connsiteY2" fmla="*/ 1057326 h 1057326"/>
                    <a:gd name="connsiteX3" fmla="*/ 0 w 370433"/>
                    <a:gd name="connsiteY3" fmla="*/ 1057326 h 1057326"/>
                    <a:gd name="connsiteX4" fmla="*/ 108478 w 370433"/>
                    <a:gd name="connsiteY4" fmla="*/ 0 h 1057326"/>
                    <a:gd name="connsiteX5" fmla="*/ 286913 w 370433"/>
                    <a:gd name="connsiteY5" fmla="*/ 92232 h 1057326"/>
                    <a:gd name="connsiteX0" fmla="*/ 195473 w 370433"/>
                    <a:gd name="connsiteY0" fmla="*/ 792 h 1057326"/>
                    <a:gd name="connsiteX1" fmla="*/ 261955 w 370433"/>
                    <a:gd name="connsiteY1" fmla="*/ 0 h 1057326"/>
                    <a:gd name="connsiteX2" fmla="*/ 370433 w 370433"/>
                    <a:gd name="connsiteY2" fmla="*/ 1057326 h 1057326"/>
                    <a:gd name="connsiteX3" fmla="*/ 0 w 370433"/>
                    <a:gd name="connsiteY3" fmla="*/ 1057326 h 1057326"/>
                    <a:gd name="connsiteX4" fmla="*/ 108478 w 370433"/>
                    <a:gd name="connsiteY4" fmla="*/ 0 h 1057326"/>
                    <a:gd name="connsiteX0" fmla="*/ 261955 w 370433"/>
                    <a:gd name="connsiteY0" fmla="*/ 0 h 1057326"/>
                    <a:gd name="connsiteX1" fmla="*/ 370433 w 370433"/>
                    <a:gd name="connsiteY1" fmla="*/ 1057326 h 1057326"/>
                    <a:gd name="connsiteX2" fmla="*/ 0 w 370433"/>
                    <a:gd name="connsiteY2" fmla="*/ 1057326 h 1057326"/>
                    <a:gd name="connsiteX3" fmla="*/ 108478 w 370433"/>
                    <a:gd name="connsiteY3" fmla="*/ 0 h 10573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1057326">
                      <a:moveTo>
                        <a:pt x="261955" y="0"/>
                      </a:moveTo>
                      <a:lnTo>
                        <a:pt x="370433" y="1057326"/>
                      </a:lnTo>
                      <a:lnTo>
                        <a:pt x="0" y="1057326"/>
                      </a:lnTo>
                      <a:lnTo>
                        <a:pt x="108478" y="0"/>
                      </a:lnTo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56" name="フリーフォーム: 図形 1055">
                  <a:extLst>
                    <a:ext uri="{FF2B5EF4-FFF2-40B4-BE49-F238E27FC236}">
                      <a16:creationId xmlns:a16="http://schemas.microsoft.com/office/drawing/2014/main" id="{70ADBA04-90B2-49D3-B540-E1C9990E1BED}"/>
                    </a:ext>
                  </a:extLst>
                </p:cNvPr>
                <p:cNvSpPr/>
                <p:nvPr/>
              </p:nvSpPr>
              <p:spPr bwMode="auto">
                <a:xfrm rot="2700000">
                  <a:off x="16508391" y="8676246"/>
                  <a:ext cx="630660" cy="394546"/>
                </a:xfrm>
                <a:custGeom>
                  <a:avLst/>
                  <a:gdLst>
                    <a:gd name="connsiteX0" fmla="*/ 90600 w 630660"/>
                    <a:gd name="connsiteY0" fmla="*/ 0 h 394546"/>
                    <a:gd name="connsiteX1" fmla="*/ 630660 w 630660"/>
                    <a:gd name="connsiteY1" fmla="*/ 0 h 394546"/>
                    <a:gd name="connsiteX2" fmla="*/ 630660 w 630660"/>
                    <a:gd name="connsiteY2" fmla="*/ 197273 h 394546"/>
                    <a:gd name="connsiteX3" fmla="*/ 433387 w 630660"/>
                    <a:gd name="connsiteY3" fmla="*/ 394546 h 394546"/>
                    <a:gd name="connsiteX4" fmla="*/ 287873 w 630660"/>
                    <a:gd name="connsiteY4" fmla="*/ 394545 h 394546"/>
                    <a:gd name="connsiteX5" fmla="*/ 135648 w 630660"/>
                    <a:gd name="connsiteY5" fmla="*/ 322756 h 394546"/>
                    <a:gd name="connsiteX6" fmla="*/ 120672 w 630660"/>
                    <a:gd name="connsiteY6" fmla="*/ 298072 h 394546"/>
                    <a:gd name="connsiteX7" fmla="*/ 117463 w 630660"/>
                    <a:gd name="connsiteY7" fmla="*/ 297448 h 394546"/>
                    <a:gd name="connsiteX8" fmla="*/ 93767 w 630660"/>
                    <a:gd name="connsiteY8" fmla="*/ 281712 h 394546"/>
                    <a:gd name="connsiteX9" fmla="*/ 36249 w 630660"/>
                    <a:gd name="connsiteY9" fmla="*/ 224195 h 394546"/>
                    <a:gd name="connsiteX10" fmla="*/ 33631 w 630660"/>
                    <a:gd name="connsiteY10" fmla="*/ 217875 h 394546"/>
                    <a:gd name="connsiteX11" fmla="*/ 20980 w 630660"/>
                    <a:gd name="connsiteY11" fmla="*/ 209474 h 394546"/>
                    <a:gd name="connsiteX12" fmla="*/ 20980 w 630660"/>
                    <a:gd name="connsiteY12" fmla="*/ 108170 h 394546"/>
                    <a:gd name="connsiteX13" fmla="*/ 78498 w 630660"/>
                    <a:gd name="connsiteY13" fmla="*/ 50652 h 394546"/>
                    <a:gd name="connsiteX14" fmla="*/ 90600 w 630660"/>
                    <a:gd name="connsiteY14" fmla="*/ 42616 h 3945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630660" h="394546">
                      <a:moveTo>
                        <a:pt x="90600" y="0"/>
                      </a:moveTo>
                      <a:lnTo>
                        <a:pt x="630660" y="0"/>
                      </a:lnTo>
                      <a:lnTo>
                        <a:pt x="630660" y="197273"/>
                      </a:lnTo>
                      <a:cubicBezTo>
                        <a:pt x="630660" y="306224"/>
                        <a:pt x="542338" y="394546"/>
                        <a:pt x="433387" y="394546"/>
                      </a:cubicBezTo>
                      <a:lnTo>
                        <a:pt x="287873" y="394545"/>
                      </a:lnTo>
                      <a:cubicBezTo>
                        <a:pt x="226588" y="394545"/>
                        <a:pt x="171830" y="366600"/>
                        <a:pt x="135648" y="322756"/>
                      </a:cubicBezTo>
                      <a:lnTo>
                        <a:pt x="120672" y="298072"/>
                      </a:lnTo>
                      <a:lnTo>
                        <a:pt x="117463" y="297448"/>
                      </a:lnTo>
                      <a:cubicBezTo>
                        <a:pt x="108840" y="293951"/>
                        <a:pt x="100761" y="288706"/>
                        <a:pt x="93767" y="281712"/>
                      </a:cubicBezTo>
                      <a:lnTo>
                        <a:pt x="36249" y="224195"/>
                      </a:lnTo>
                      <a:lnTo>
                        <a:pt x="33631" y="217875"/>
                      </a:lnTo>
                      <a:lnTo>
                        <a:pt x="20980" y="209474"/>
                      </a:lnTo>
                      <a:cubicBezTo>
                        <a:pt x="-6994" y="181500"/>
                        <a:pt x="-6994" y="136144"/>
                        <a:pt x="20980" y="108170"/>
                      </a:cubicBezTo>
                      <a:lnTo>
                        <a:pt x="78498" y="50652"/>
                      </a:lnTo>
                      <a:lnTo>
                        <a:pt x="90600" y="42616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057" name="グループ化 1056">
                  <a:extLst>
                    <a:ext uri="{FF2B5EF4-FFF2-40B4-BE49-F238E27FC236}">
                      <a16:creationId xmlns:a16="http://schemas.microsoft.com/office/drawing/2014/main" id="{35FDC235-0266-4A3A-A642-B9403BF332B3}"/>
                    </a:ext>
                  </a:extLst>
                </p:cNvPr>
                <p:cNvGrpSpPr/>
                <p:nvPr/>
              </p:nvGrpSpPr>
              <p:grpSpPr>
                <a:xfrm rot="2700000">
                  <a:off x="16691208" y="8621060"/>
                  <a:ext cx="543472" cy="349776"/>
                  <a:chOff x="8635504" y="5106057"/>
                  <a:chExt cx="543472" cy="349776"/>
                </a:xfrm>
              </p:grpSpPr>
              <p:sp>
                <p:nvSpPr>
                  <p:cNvPr id="1059" name="四角形: 角を丸くする 1058">
                    <a:extLst>
                      <a:ext uri="{FF2B5EF4-FFF2-40B4-BE49-F238E27FC236}">
                        <a16:creationId xmlns:a16="http://schemas.microsoft.com/office/drawing/2014/main" id="{76AE6AA1-D3A7-4923-A40A-1AED0BAF137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635504" y="5106057"/>
                    <a:ext cx="133789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0" name="四角形: 角を丸くする 1059">
                    <a:extLst>
                      <a:ext uri="{FF2B5EF4-FFF2-40B4-BE49-F238E27FC236}">
                        <a16:creationId xmlns:a16="http://schemas.microsoft.com/office/drawing/2014/main" id="{A9262719-7549-4FB3-92F3-9C9B3EA2BC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769294" y="5106057"/>
                    <a:ext cx="147146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1" name="四角形: 角を丸くする 1060">
                    <a:extLst>
                      <a:ext uri="{FF2B5EF4-FFF2-40B4-BE49-F238E27FC236}">
                        <a16:creationId xmlns:a16="http://schemas.microsoft.com/office/drawing/2014/main" id="{AD716D0B-B706-46C1-AB87-E767F8E658D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8917018" y="5106057"/>
                    <a:ext cx="139661" cy="34977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2" name="四角形: 角を丸くする 1061">
                    <a:extLst>
                      <a:ext uri="{FF2B5EF4-FFF2-40B4-BE49-F238E27FC236}">
                        <a16:creationId xmlns:a16="http://schemas.microsoft.com/office/drawing/2014/main" id="{A0ABAAF0-5E6F-4646-B6C2-2B2C52420DB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9056679" y="5133861"/>
                    <a:ext cx="122297" cy="321971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CC99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058" name="四角形: 角を丸くする 1057">
                  <a:extLst>
                    <a:ext uri="{FF2B5EF4-FFF2-40B4-BE49-F238E27FC236}">
                      <a16:creationId xmlns:a16="http://schemas.microsoft.com/office/drawing/2014/main" id="{A7269DF6-5A27-4BD2-82E6-EC14ECA2224D}"/>
                    </a:ext>
                  </a:extLst>
                </p:cNvPr>
                <p:cNvSpPr/>
                <p:nvPr/>
              </p:nvSpPr>
              <p:spPr bwMode="auto">
                <a:xfrm rot="8351369">
                  <a:off x="16642957" y="8571534"/>
                  <a:ext cx="164177" cy="2453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51" name="フリーフォーム: 図形 1050">
                <a:extLst>
                  <a:ext uri="{FF2B5EF4-FFF2-40B4-BE49-F238E27FC236}">
                    <a16:creationId xmlns:a16="http://schemas.microsoft.com/office/drawing/2014/main" id="{213369A9-8732-43D5-BFA9-3FC9DF7A2AE7}"/>
                  </a:ext>
                </a:extLst>
              </p:cNvPr>
              <p:cNvSpPr/>
              <p:nvPr/>
            </p:nvSpPr>
            <p:spPr bwMode="auto">
              <a:xfrm>
                <a:off x="7323360" y="5274345"/>
                <a:ext cx="630661" cy="502118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000000">
                  <a:alpha val="50196"/>
                </a:srgb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2" name="フリーフォーム: 図形 1051">
                <a:extLst>
                  <a:ext uri="{FF2B5EF4-FFF2-40B4-BE49-F238E27FC236}">
                    <a16:creationId xmlns:a16="http://schemas.microsoft.com/office/drawing/2014/main" id="{9D5513F4-285C-48E3-9FC0-6D9FFEBDD4BF}"/>
                  </a:ext>
                </a:extLst>
              </p:cNvPr>
              <p:cNvSpPr/>
              <p:nvPr/>
            </p:nvSpPr>
            <p:spPr bwMode="auto">
              <a:xfrm>
                <a:off x="7279233" y="5226720"/>
                <a:ext cx="630661" cy="525460"/>
              </a:xfrm>
              <a:custGeom>
                <a:avLst/>
                <a:gdLst>
                  <a:gd name="connsiteX0" fmla="*/ 303529 w 630661"/>
                  <a:gd name="connsiteY0" fmla="*/ 0 h 525460"/>
                  <a:gd name="connsiteX1" fmla="*/ 373171 w 630661"/>
                  <a:gd name="connsiteY1" fmla="*/ 46164 h 525460"/>
                  <a:gd name="connsiteX2" fmla="*/ 373907 w 630661"/>
                  <a:gd name="connsiteY2" fmla="*/ 49805 h 525460"/>
                  <a:gd name="connsiteX3" fmla="*/ 374643 w 630661"/>
                  <a:gd name="connsiteY3" fmla="*/ 46163 h 525460"/>
                  <a:gd name="connsiteX4" fmla="*/ 444286 w 630661"/>
                  <a:gd name="connsiteY4" fmla="*/ 0 h 525460"/>
                  <a:gd name="connsiteX5" fmla="*/ 513929 w 630661"/>
                  <a:gd name="connsiteY5" fmla="*/ 46163 h 525460"/>
                  <a:gd name="connsiteX6" fmla="*/ 516704 w 630661"/>
                  <a:gd name="connsiteY6" fmla="*/ 59908 h 525460"/>
                  <a:gd name="connsiteX7" fmla="*/ 526273 w 630661"/>
                  <a:gd name="connsiteY7" fmla="*/ 45715 h 525460"/>
                  <a:gd name="connsiteX8" fmla="*/ 569512 w 630661"/>
                  <a:gd name="connsiteY8" fmla="*/ 27804 h 525460"/>
                  <a:gd name="connsiteX9" fmla="*/ 630661 w 630661"/>
                  <a:gd name="connsiteY9" fmla="*/ 88953 h 525460"/>
                  <a:gd name="connsiteX10" fmla="*/ 630661 w 630661"/>
                  <a:gd name="connsiteY10" fmla="*/ 288627 h 525460"/>
                  <a:gd name="connsiteX11" fmla="*/ 630661 w 630661"/>
                  <a:gd name="connsiteY11" fmla="*/ 328187 h 525460"/>
                  <a:gd name="connsiteX12" fmla="*/ 433388 w 630661"/>
                  <a:gd name="connsiteY12" fmla="*/ 525460 h 525460"/>
                  <a:gd name="connsiteX13" fmla="*/ 287873 w 630661"/>
                  <a:gd name="connsiteY13" fmla="*/ 525459 h 525460"/>
                  <a:gd name="connsiteX14" fmla="*/ 148380 w 630661"/>
                  <a:gd name="connsiteY14" fmla="*/ 467679 h 525460"/>
                  <a:gd name="connsiteX15" fmla="*/ 122538 w 630661"/>
                  <a:gd name="connsiteY15" fmla="*/ 429349 h 525460"/>
                  <a:gd name="connsiteX16" fmla="*/ 117463 w 630661"/>
                  <a:gd name="connsiteY16" fmla="*/ 428362 h 525460"/>
                  <a:gd name="connsiteX17" fmla="*/ 93767 w 630661"/>
                  <a:gd name="connsiteY17" fmla="*/ 412626 h 525460"/>
                  <a:gd name="connsiteX18" fmla="*/ 36249 w 630661"/>
                  <a:gd name="connsiteY18" fmla="*/ 355108 h 525460"/>
                  <a:gd name="connsiteX19" fmla="*/ 30808 w 630661"/>
                  <a:gd name="connsiteY19" fmla="*/ 346914 h 525460"/>
                  <a:gd name="connsiteX20" fmla="*/ 20980 w 630661"/>
                  <a:gd name="connsiteY20" fmla="*/ 340388 h 525460"/>
                  <a:gd name="connsiteX21" fmla="*/ 20980 w 630661"/>
                  <a:gd name="connsiteY21" fmla="*/ 239083 h 525460"/>
                  <a:gd name="connsiteX22" fmla="*/ 78498 w 630661"/>
                  <a:gd name="connsiteY22" fmla="*/ 181565 h 525460"/>
                  <a:gd name="connsiteX23" fmla="*/ 87189 w 630661"/>
                  <a:gd name="connsiteY23" fmla="*/ 175795 h 525460"/>
                  <a:gd name="connsiteX24" fmla="*/ 87189 w 630661"/>
                  <a:gd name="connsiteY24" fmla="*/ 75583 h 525460"/>
                  <a:gd name="connsiteX25" fmla="*/ 162771 w 630661"/>
                  <a:gd name="connsiteY25" fmla="*/ 1 h 525460"/>
                  <a:gd name="connsiteX26" fmla="*/ 232415 w 630661"/>
                  <a:gd name="connsiteY26" fmla="*/ 46163 h 525460"/>
                  <a:gd name="connsiteX27" fmla="*/ 233150 w 630661"/>
                  <a:gd name="connsiteY27" fmla="*/ 49805 h 525460"/>
                  <a:gd name="connsiteX28" fmla="*/ 233885 w 630661"/>
                  <a:gd name="connsiteY28" fmla="*/ 46164 h 525460"/>
                  <a:gd name="connsiteX29" fmla="*/ 303529 w 630661"/>
                  <a:gd name="connsiteY29" fmla="*/ 0 h 5254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630661" h="525460">
                    <a:moveTo>
                      <a:pt x="303529" y="0"/>
                    </a:moveTo>
                    <a:cubicBezTo>
                      <a:pt x="334835" y="0"/>
                      <a:pt x="361698" y="19035"/>
                      <a:pt x="373171" y="46164"/>
                    </a:cubicBezTo>
                    <a:lnTo>
                      <a:pt x="373907" y="49805"/>
                    </a:lnTo>
                    <a:lnTo>
                      <a:pt x="374643" y="46163"/>
                    </a:lnTo>
                    <a:cubicBezTo>
                      <a:pt x="386116" y="19035"/>
                      <a:pt x="412978" y="1"/>
                      <a:pt x="444286" y="0"/>
                    </a:cubicBezTo>
                    <a:cubicBezTo>
                      <a:pt x="475592" y="0"/>
                      <a:pt x="502455" y="19035"/>
                      <a:pt x="513929" y="46163"/>
                    </a:cubicBezTo>
                    <a:lnTo>
                      <a:pt x="516704" y="59908"/>
                    </a:lnTo>
                    <a:lnTo>
                      <a:pt x="526273" y="45715"/>
                    </a:lnTo>
                    <a:cubicBezTo>
                      <a:pt x="537339" y="34648"/>
                      <a:pt x="552626" y="27804"/>
                      <a:pt x="569512" y="27804"/>
                    </a:cubicBezTo>
                    <a:cubicBezTo>
                      <a:pt x="603285" y="27804"/>
                      <a:pt x="630662" y="55181"/>
                      <a:pt x="630661" y="88953"/>
                    </a:cubicBezTo>
                    <a:cubicBezTo>
                      <a:pt x="630662" y="155511"/>
                      <a:pt x="630661" y="222070"/>
                      <a:pt x="630661" y="288627"/>
                    </a:cubicBezTo>
                    <a:lnTo>
                      <a:pt x="630661" y="328187"/>
                    </a:lnTo>
                    <a:cubicBezTo>
                      <a:pt x="630661" y="437138"/>
                      <a:pt x="542339" y="525460"/>
                      <a:pt x="433388" y="525460"/>
                    </a:cubicBezTo>
                    <a:lnTo>
                      <a:pt x="287873" y="525459"/>
                    </a:lnTo>
                    <a:cubicBezTo>
                      <a:pt x="233398" y="525459"/>
                      <a:pt x="184080" y="503379"/>
                      <a:pt x="148380" y="467679"/>
                    </a:cubicBezTo>
                    <a:lnTo>
                      <a:pt x="122538" y="429349"/>
                    </a:lnTo>
                    <a:lnTo>
                      <a:pt x="117463" y="428362"/>
                    </a:lnTo>
                    <a:cubicBezTo>
                      <a:pt x="108840" y="424865"/>
                      <a:pt x="100760" y="419619"/>
                      <a:pt x="93767" y="412626"/>
                    </a:cubicBezTo>
                    <a:lnTo>
                      <a:pt x="36249" y="355108"/>
                    </a:lnTo>
                    <a:lnTo>
                      <a:pt x="30808" y="346914"/>
                    </a:lnTo>
                    <a:lnTo>
                      <a:pt x="20980" y="340388"/>
                    </a:lnTo>
                    <a:cubicBezTo>
                      <a:pt x="-6994" y="312413"/>
                      <a:pt x="-6994" y="267058"/>
                      <a:pt x="20980" y="239083"/>
                    </a:cubicBezTo>
                    <a:lnTo>
                      <a:pt x="78498" y="181565"/>
                    </a:lnTo>
                    <a:lnTo>
                      <a:pt x="87189" y="175795"/>
                    </a:lnTo>
                    <a:lnTo>
                      <a:pt x="87189" y="75583"/>
                    </a:lnTo>
                    <a:cubicBezTo>
                      <a:pt x="87189" y="33840"/>
                      <a:pt x="121029" y="0"/>
                      <a:pt x="162771" y="1"/>
                    </a:cubicBezTo>
                    <a:cubicBezTo>
                      <a:pt x="194078" y="0"/>
                      <a:pt x="220940" y="19035"/>
                      <a:pt x="232415" y="46163"/>
                    </a:cubicBezTo>
                    <a:lnTo>
                      <a:pt x="233150" y="49805"/>
                    </a:lnTo>
                    <a:lnTo>
                      <a:pt x="233885" y="46164"/>
                    </a:lnTo>
                    <a:cubicBezTo>
                      <a:pt x="245359" y="19035"/>
                      <a:pt x="272221" y="0"/>
                      <a:pt x="303529" y="0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3" name="台形 1052">
                <a:extLst>
                  <a:ext uri="{FF2B5EF4-FFF2-40B4-BE49-F238E27FC236}">
                    <a16:creationId xmlns:a16="http://schemas.microsoft.com/office/drawing/2014/main" id="{17844DFD-625F-4353-8479-869D91FF2143}"/>
                  </a:ext>
                </a:extLst>
              </p:cNvPr>
              <p:cNvSpPr/>
              <p:nvPr/>
            </p:nvSpPr>
            <p:spPr bwMode="auto">
              <a:xfrm rot="11700000">
                <a:off x="7282685" y="5705129"/>
                <a:ext cx="370433" cy="815690"/>
              </a:xfrm>
              <a:prstGeom prst="trapezoid">
                <a:avLst>
                  <a:gd name="adj" fmla="val 29284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4" name="テキスト ボックス 1053">
                <a:extLst>
                  <a:ext uri="{FF2B5EF4-FFF2-40B4-BE49-F238E27FC236}">
                    <a16:creationId xmlns:a16="http://schemas.microsoft.com/office/drawing/2014/main" id="{E10B685A-C490-4E99-A02C-00C3E39013BB}"/>
                  </a:ext>
                </a:extLst>
              </p:cNvPr>
              <p:cNvSpPr txBox="1"/>
              <p:nvPr/>
            </p:nvSpPr>
            <p:spPr>
              <a:xfrm rot="900000">
                <a:off x="8639155" y="6534208"/>
                <a:ext cx="474586" cy="54006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096" name="グループ化 1095">
            <a:extLst>
              <a:ext uri="{FF2B5EF4-FFF2-40B4-BE49-F238E27FC236}">
                <a16:creationId xmlns:a16="http://schemas.microsoft.com/office/drawing/2014/main" id="{4C1F82EB-C6FB-4638-B309-2C425546DF78}"/>
              </a:ext>
            </a:extLst>
          </p:cNvPr>
          <p:cNvGrpSpPr>
            <a:grpSpLocks noChangeAspect="1"/>
          </p:cNvGrpSpPr>
          <p:nvPr/>
        </p:nvGrpSpPr>
        <p:grpSpPr>
          <a:xfrm>
            <a:off x="8158843" y="2710245"/>
            <a:ext cx="1098840" cy="1663580"/>
            <a:chOff x="6453574" y="-2376543"/>
            <a:chExt cx="3139543" cy="4753085"/>
          </a:xfrm>
        </p:grpSpPr>
        <p:sp>
          <p:nvSpPr>
            <p:cNvPr id="1097" name="フローチャート: 論理積ゲート 1096">
              <a:extLst>
                <a:ext uri="{FF2B5EF4-FFF2-40B4-BE49-F238E27FC236}">
                  <a16:creationId xmlns:a16="http://schemas.microsoft.com/office/drawing/2014/main" id="{6246624B-8341-4FBA-B3BF-8B31EA917F06}"/>
                </a:ext>
              </a:extLst>
            </p:cNvPr>
            <p:cNvSpPr/>
            <p:nvPr/>
          </p:nvSpPr>
          <p:spPr bwMode="auto">
            <a:xfrm rot="16200000">
              <a:off x="6754296" y="-2376543"/>
              <a:ext cx="2519760" cy="2519760"/>
            </a:xfrm>
            <a:prstGeom prst="flowChartDelay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98" name="楕円 1097">
              <a:extLst>
                <a:ext uri="{FF2B5EF4-FFF2-40B4-BE49-F238E27FC236}">
                  <a16:creationId xmlns:a16="http://schemas.microsoft.com/office/drawing/2014/main" id="{D70A7693-E240-4474-A4E8-5003C709F0C1}"/>
                </a:ext>
              </a:extLst>
            </p:cNvPr>
            <p:cNvSpPr/>
            <p:nvPr/>
          </p:nvSpPr>
          <p:spPr bwMode="auto">
            <a:xfrm rot="20700000">
              <a:off x="6696693" y="-1157889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99" name="四角形: 角を丸くする 1098">
              <a:extLst>
                <a:ext uri="{FF2B5EF4-FFF2-40B4-BE49-F238E27FC236}">
                  <a16:creationId xmlns:a16="http://schemas.microsoft.com/office/drawing/2014/main" id="{B6D81EAB-1C8B-41C5-9726-1C0C6202D5CC}"/>
                </a:ext>
              </a:extLst>
            </p:cNvPr>
            <p:cNvSpPr/>
            <p:nvPr/>
          </p:nvSpPr>
          <p:spPr bwMode="auto">
            <a:xfrm flipH="1">
              <a:off x="8125527" y="1578080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0" name="フリーフォーム: 図形 1099">
              <a:extLst>
                <a:ext uri="{FF2B5EF4-FFF2-40B4-BE49-F238E27FC236}">
                  <a16:creationId xmlns:a16="http://schemas.microsoft.com/office/drawing/2014/main" id="{B5B6080F-D928-4CF1-AE1A-617B7CC6A8A4}"/>
                </a:ext>
              </a:extLst>
            </p:cNvPr>
            <p:cNvSpPr/>
            <p:nvPr/>
          </p:nvSpPr>
          <p:spPr bwMode="auto">
            <a:xfrm flipH="1">
              <a:off x="8116221" y="2196522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1" name="四角形: 角を丸くする 1100">
              <a:extLst>
                <a:ext uri="{FF2B5EF4-FFF2-40B4-BE49-F238E27FC236}">
                  <a16:creationId xmlns:a16="http://schemas.microsoft.com/office/drawing/2014/main" id="{012D114F-045E-4E76-9A55-DCCC5F0C588B}"/>
                </a:ext>
              </a:extLst>
            </p:cNvPr>
            <p:cNvSpPr/>
            <p:nvPr/>
          </p:nvSpPr>
          <p:spPr bwMode="auto">
            <a:xfrm>
              <a:off x="7746890" y="1578080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2" name="フリーフォーム: 図形 1101">
              <a:extLst>
                <a:ext uri="{FF2B5EF4-FFF2-40B4-BE49-F238E27FC236}">
                  <a16:creationId xmlns:a16="http://schemas.microsoft.com/office/drawing/2014/main" id="{0264BCA4-D6FD-489C-84C8-93F0851CB25F}"/>
                </a:ext>
              </a:extLst>
            </p:cNvPr>
            <p:cNvSpPr/>
            <p:nvPr/>
          </p:nvSpPr>
          <p:spPr bwMode="auto">
            <a:xfrm>
              <a:off x="7443148" y="2196522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3" name="台形 1102">
              <a:extLst>
                <a:ext uri="{FF2B5EF4-FFF2-40B4-BE49-F238E27FC236}">
                  <a16:creationId xmlns:a16="http://schemas.microsoft.com/office/drawing/2014/main" id="{E18B8CB4-17AA-4AC6-9F5F-DE6A29DCB3CB}"/>
                </a:ext>
              </a:extLst>
            </p:cNvPr>
            <p:cNvSpPr/>
            <p:nvPr/>
          </p:nvSpPr>
          <p:spPr bwMode="auto">
            <a:xfrm rot="10800000" flipV="1">
              <a:off x="7524968" y="1049243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4" name="フリーフォーム: 図形 1103">
              <a:extLst>
                <a:ext uri="{FF2B5EF4-FFF2-40B4-BE49-F238E27FC236}">
                  <a16:creationId xmlns:a16="http://schemas.microsoft.com/office/drawing/2014/main" id="{B0B2D7C2-B3C5-4C22-9956-9824B9D8AEBB}"/>
                </a:ext>
              </a:extLst>
            </p:cNvPr>
            <p:cNvSpPr/>
            <p:nvPr/>
          </p:nvSpPr>
          <p:spPr bwMode="auto">
            <a:xfrm>
              <a:off x="7547454" y="176012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06751 w 922490"/>
                <a:gd name="connsiteY5" fmla="*/ 981625 h 981625"/>
                <a:gd name="connsiteX6" fmla="*/ 0 w 922490"/>
                <a:gd name="connsiteY6" fmla="*/ 981625 h 981625"/>
                <a:gd name="connsiteX7" fmla="*/ 0 w 922490"/>
                <a:gd name="connsiteY7" fmla="*/ 292715 h 981625"/>
                <a:gd name="connsiteX8" fmla="*/ 292715 w 922490"/>
                <a:gd name="connsiteY8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0 w 922490"/>
                <a:gd name="connsiteY5" fmla="*/ 981625 h 981625"/>
                <a:gd name="connsiteX6" fmla="*/ 0 w 922490"/>
                <a:gd name="connsiteY6" fmla="*/ 292715 h 981625"/>
                <a:gd name="connsiteX7" fmla="*/ 292715 w 922490"/>
                <a:gd name="connsiteY7" fmla="*/ 0 h 981625"/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0 w 922490"/>
                <a:gd name="connsiteY4" fmla="*/ 981625 h 981625"/>
                <a:gd name="connsiteX5" fmla="*/ 0 w 922490"/>
                <a:gd name="connsiteY5" fmla="*/ 292715 h 981625"/>
                <a:gd name="connsiteX6" fmla="*/ 292715 w 922490"/>
                <a:gd name="connsiteY6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5" name="フリーフォーム: 図形 1104">
              <a:extLst>
                <a:ext uri="{FF2B5EF4-FFF2-40B4-BE49-F238E27FC236}">
                  <a16:creationId xmlns:a16="http://schemas.microsoft.com/office/drawing/2014/main" id="{DABF1201-AE3C-42DF-9F2B-F82A03BE6EF2}"/>
                </a:ext>
              </a:extLst>
            </p:cNvPr>
            <p:cNvSpPr/>
            <p:nvPr/>
          </p:nvSpPr>
          <p:spPr bwMode="auto">
            <a:xfrm>
              <a:off x="7828710" y="-179588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6" name="楕円 1105">
              <a:extLst>
                <a:ext uri="{FF2B5EF4-FFF2-40B4-BE49-F238E27FC236}">
                  <a16:creationId xmlns:a16="http://schemas.microsoft.com/office/drawing/2014/main" id="{E54355D7-57B2-425B-9210-89326F8C666E}"/>
                </a:ext>
              </a:extLst>
            </p:cNvPr>
            <p:cNvSpPr/>
            <p:nvPr/>
          </p:nvSpPr>
          <p:spPr bwMode="auto">
            <a:xfrm rot="900000" flipH="1">
              <a:off x="8811048" y="-1157890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7" name="楕円 1106">
              <a:extLst>
                <a:ext uri="{FF2B5EF4-FFF2-40B4-BE49-F238E27FC236}">
                  <a16:creationId xmlns:a16="http://schemas.microsoft.com/office/drawing/2014/main" id="{14A4B0B1-ED11-48A6-BA00-CA92F00CA3C3}"/>
                </a:ext>
              </a:extLst>
            </p:cNvPr>
            <p:cNvSpPr/>
            <p:nvPr/>
          </p:nvSpPr>
          <p:spPr bwMode="auto">
            <a:xfrm>
              <a:off x="6862924" y="-220948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8" name="四角形: 角を丸くする 1107">
              <a:extLst>
                <a:ext uri="{FF2B5EF4-FFF2-40B4-BE49-F238E27FC236}">
                  <a16:creationId xmlns:a16="http://schemas.microsoft.com/office/drawing/2014/main" id="{2BDB7E9E-4D0B-4F66-8146-45540C8072FA}"/>
                </a:ext>
              </a:extLst>
            </p:cNvPr>
            <p:cNvSpPr/>
            <p:nvPr/>
          </p:nvSpPr>
          <p:spPr bwMode="auto">
            <a:xfrm flipH="1">
              <a:off x="8125526" y="1885432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09" name="四角形: 角を丸くする 1108">
              <a:extLst>
                <a:ext uri="{FF2B5EF4-FFF2-40B4-BE49-F238E27FC236}">
                  <a16:creationId xmlns:a16="http://schemas.microsoft.com/office/drawing/2014/main" id="{B42484E0-9DC1-4D8C-889F-D28ADE1CD188}"/>
                </a:ext>
              </a:extLst>
            </p:cNvPr>
            <p:cNvSpPr/>
            <p:nvPr/>
          </p:nvSpPr>
          <p:spPr bwMode="auto">
            <a:xfrm>
              <a:off x="7746890" y="1885432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rgbClr val="CCE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0" name="二等辺三角形 1">
              <a:extLst>
                <a:ext uri="{FF2B5EF4-FFF2-40B4-BE49-F238E27FC236}">
                  <a16:creationId xmlns:a16="http://schemas.microsoft.com/office/drawing/2014/main" id="{9C37DE6B-B281-45DF-8720-B8B607A89B4D}"/>
                </a:ext>
              </a:extLst>
            </p:cNvPr>
            <p:cNvSpPr/>
            <p:nvPr/>
          </p:nvSpPr>
          <p:spPr bwMode="auto">
            <a:xfrm>
              <a:off x="7750353" y="188844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1" name="二等辺三角形 1">
              <a:extLst>
                <a:ext uri="{FF2B5EF4-FFF2-40B4-BE49-F238E27FC236}">
                  <a16:creationId xmlns:a16="http://schemas.microsoft.com/office/drawing/2014/main" id="{490B1E58-B3AD-4EE3-A1A1-09EA4BC514F1}"/>
                </a:ext>
              </a:extLst>
            </p:cNvPr>
            <p:cNvSpPr/>
            <p:nvPr/>
          </p:nvSpPr>
          <p:spPr bwMode="auto">
            <a:xfrm flipH="1">
              <a:off x="8010904" y="188843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112" name="グループ化 1111">
              <a:extLst>
                <a:ext uri="{FF2B5EF4-FFF2-40B4-BE49-F238E27FC236}">
                  <a16:creationId xmlns:a16="http://schemas.microsoft.com/office/drawing/2014/main" id="{DFD9BEF9-0727-4C51-A8D9-7F890FC38C0A}"/>
                </a:ext>
              </a:extLst>
            </p:cNvPr>
            <p:cNvGrpSpPr/>
            <p:nvPr/>
          </p:nvGrpSpPr>
          <p:grpSpPr>
            <a:xfrm>
              <a:off x="7823556" y="257313"/>
              <a:ext cx="372505" cy="539963"/>
              <a:chOff x="6912424" y="6324828"/>
              <a:chExt cx="449175" cy="539963"/>
            </a:xfrm>
          </p:grpSpPr>
          <p:sp>
            <p:nvSpPr>
              <p:cNvPr id="1156" name="二等辺三角形 2">
                <a:extLst>
                  <a:ext uri="{FF2B5EF4-FFF2-40B4-BE49-F238E27FC236}">
                    <a16:creationId xmlns:a16="http://schemas.microsoft.com/office/drawing/2014/main" id="{AF8B131D-FAD6-4C2C-A21E-C0C736CBD897}"/>
                  </a:ext>
                </a:extLst>
              </p:cNvPr>
              <p:cNvSpPr/>
              <p:nvPr/>
            </p:nvSpPr>
            <p:spPr bwMode="auto">
              <a:xfrm rot="900000">
                <a:off x="6940741" y="6413350"/>
                <a:ext cx="191354" cy="451441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737"/>
                  <a:gd name="connsiteY0" fmla="*/ 754614 h 796721"/>
                  <a:gd name="connsiteX1" fmla="*/ 589064 w 905737"/>
                  <a:gd name="connsiteY1" fmla="*/ -1 h 796721"/>
                  <a:gd name="connsiteX2" fmla="*/ 903889 w 905737"/>
                  <a:gd name="connsiteY2" fmla="*/ 754263 h 796721"/>
                  <a:gd name="connsiteX3" fmla="*/ 11 w 905737"/>
                  <a:gd name="connsiteY3" fmla="*/ 754614 h 7967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737" h="796721">
                    <a:moveTo>
                      <a:pt x="11" y="754614"/>
                    </a:moveTo>
                    <a:cubicBezTo>
                      <a:pt x="-1562" y="641704"/>
                      <a:pt x="191150" y="208866"/>
                      <a:pt x="589064" y="-1"/>
                    </a:cubicBezTo>
                    <a:cubicBezTo>
                      <a:pt x="734814" y="250833"/>
                      <a:pt x="926632" y="590097"/>
                      <a:pt x="903889" y="754263"/>
                    </a:cubicBezTo>
                    <a:cubicBezTo>
                      <a:pt x="713812" y="808498"/>
                      <a:pt x="173685" y="813078"/>
                      <a:pt x="11" y="75461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7" name="二等辺三角形 2">
                <a:extLst>
                  <a:ext uri="{FF2B5EF4-FFF2-40B4-BE49-F238E27FC236}">
                    <a16:creationId xmlns:a16="http://schemas.microsoft.com/office/drawing/2014/main" id="{5ECE9545-0EB5-4EFB-B21B-5B6E2732E8E7}"/>
                  </a:ext>
                </a:extLst>
              </p:cNvPr>
              <p:cNvSpPr/>
              <p:nvPr/>
            </p:nvSpPr>
            <p:spPr bwMode="auto">
              <a:xfrm rot="1800000">
                <a:off x="6912424" y="6336812"/>
                <a:ext cx="229280" cy="39738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8" name="二等辺三角形 2">
                <a:extLst>
                  <a:ext uri="{FF2B5EF4-FFF2-40B4-BE49-F238E27FC236}">
                    <a16:creationId xmlns:a16="http://schemas.microsoft.com/office/drawing/2014/main" id="{53BCA52D-05C9-4D84-AF28-D322361A14C9}"/>
                  </a:ext>
                </a:extLst>
              </p:cNvPr>
              <p:cNvSpPr/>
              <p:nvPr/>
            </p:nvSpPr>
            <p:spPr bwMode="auto">
              <a:xfrm rot="20700000" flipH="1">
                <a:off x="7142827" y="6412525"/>
                <a:ext cx="182115" cy="441622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  <a:gd name="connsiteX0" fmla="*/ 5 w 813345"/>
                  <a:gd name="connsiteY0" fmla="*/ 677462 h 762145"/>
                  <a:gd name="connsiteX1" fmla="*/ 718149 w 813345"/>
                  <a:gd name="connsiteY1" fmla="*/ 0 h 762145"/>
                  <a:gd name="connsiteX2" fmla="*/ 727589 w 813345"/>
                  <a:gd name="connsiteY2" fmla="*/ 677462 h 762145"/>
                  <a:gd name="connsiteX3" fmla="*/ 5 w 813345"/>
                  <a:gd name="connsiteY3" fmla="*/ 677462 h 762145"/>
                  <a:gd name="connsiteX0" fmla="*/ 24 w 813360"/>
                  <a:gd name="connsiteY0" fmla="*/ 677462 h 762143"/>
                  <a:gd name="connsiteX1" fmla="*/ 718168 w 813360"/>
                  <a:gd name="connsiteY1" fmla="*/ 0 h 762143"/>
                  <a:gd name="connsiteX2" fmla="*/ 727608 w 813360"/>
                  <a:gd name="connsiteY2" fmla="*/ 677462 h 762143"/>
                  <a:gd name="connsiteX3" fmla="*/ 24 w 813360"/>
                  <a:gd name="connsiteY3" fmla="*/ 677462 h 762143"/>
                  <a:gd name="connsiteX0" fmla="*/ 24 w 754732"/>
                  <a:gd name="connsiteY0" fmla="*/ 677462 h 762145"/>
                  <a:gd name="connsiteX1" fmla="*/ 718168 w 754732"/>
                  <a:gd name="connsiteY1" fmla="*/ 0 h 762145"/>
                  <a:gd name="connsiteX2" fmla="*/ 727608 w 754732"/>
                  <a:gd name="connsiteY2" fmla="*/ 677462 h 762145"/>
                  <a:gd name="connsiteX3" fmla="*/ 24 w 754732"/>
                  <a:gd name="connsiteY3" fmla="*/ 677462 h 762145"/>
                  <a:gd name="connsiteX0" fmla="*/ 24 w 754732"/>
                  <a:gd name="connsiteY0" fmla="*/ 677462 h 762143"/>
                  <a:gd name="connsiteX1" fmla="*/ 718168 w 754732"/>
                  <a:gd name="connsiteY1" fmla="*/ 0 h 762143"/>
                  <a:gd name="connsiteX2" fmla="*/ 727608 w 754732"/>
                  <a:gd name="connsiteY2" fmla="*/ 677462 h 762143"/>
                  <a:gd name="connsiteX3" fmla="*/ 24 w 754732"/>
                  <a:gd name="connsiteY3" fmla="*/ 677462 h 762143"/>
                  <a:gd name="connsiteX0" fmla="*/ 24 w 754732"/>
                  <a:gd name="connsiteY0" fmla="*/ 677462 h 744266"/>
                  <a:gd name="connsiteX1" fmla="*/ 718168 w 754732"/>
                  <a:gd name="connsiteY1" fmla="*/ 0 h 744266"/>
                  <a:gd name="connsiteX2" fmla="*/ 727608 w 754732"/>
                  <a:gd name="connsiteY2" fmla="*/ 677462 h 744266"/>
                  <a:gd name="connsiteX3" fmla="*/ 24 w 754732"/>
                  <a:gd name="connsiteY3" fmla="*/ 677462 h 744266"/>
                  <a:gd name="connsiteX0" fmla="*/ 19 w 771082"/>
                  <a:gd name="connsiteY0" fmla="*/ 729733 h 773343"/>
                  <a:gd name="connsiteX1" fmla="*/ 733633 w 771082"/>
                  <a:gd name="connsiteY1" fmla="*/ 0 h 773343"/>
                  <a:gd name="connsiteX2" fmla="*/ 743073 w 771082"/>
                  <a:gd name="connsiteY2" fmla="*/ 677462 h 773343"/>
                  <a:gd name="connsiteX3" fmla="*/ 19 w 771082"/>
                  <a:gd name="connsiteY3" fmla="*/ 729733 h 773343"/>
                  <a:gd name="connsiteX0" fmla="*/ 19 w 743073"/>
                  <a:gd name="connsiteY0" fmla="*/ 729733 h 773343"/>
                  <a:gd name="connsiteX1" fmla="*/ 733633 w 743073"/>
                  <a:gd name="connsiteY1" fmla="*/ 0 h 773343"/>
                  <a:gd name="connsiteX2" fmla="*/ 743073 w 743073"/>
                  <a:gd name="connsiteY2" fmla="*/ 677462 h 773343"/>
                  <a:gd name="connsiteX3" fmla="*/ 19 w 743073"/>
                  <a:gd name="connsiteY3" fmla="*/ 729733 h 773343"/>
                  <a:gd name="connsiteX0" fmla="*/ 19 w 743073"/>
                  <a:gd name="connsiteY0" fmla="*/ 729733 h 762852"/>
                  <a:gd name="connsiteX1" fmla="*/ 733633 w 743073"/>
                  <a:gd name="connsiteY1" fmla="*/ 0 h 762852"/>
                  <a:gd name="connsiteX2" fmla="*/ 743073 w 743073"/>
                  <a:gd name="connsiteY2" fmla="*/ 677462 h 762852"/>
                  <a:gd name="connsiteX3" fmla="*/ 19 w 743073"/>
                  <a:gd name="connsiteY3" fmla="*/ 729733 h 762852"/>
                  <a:gd name="connsiteX0" fmla="*/ 588 w 743642"/>
                  <a:gd name="connsiteY0" fmla="*/ 781932 h 815049"/>
                  <a:gd name="connsiteX1" fmla="*/ 610378 w 743642"/>
                  <a:gd name="connsiteY1" fmla="*/ 1 h 815049"/>
                  <a:gd name="connsiteX2" fmla="*/ 743642 w 743642"/>
                  <a:gd name="connsiteY2" fmla="*/ 729661 h 815049"/>
                  <a:gd name="connsiteX3" fmla="*/ 588 w 743642"/>
                  <a:gd name="connsiteY3" fmla="*/ 781932 h 815049"/>
                  <a:gd name="connsiteX0" fmla="*/ 588 w 743642"/>
                  <a:gd name="connsiteY0" fmla="*/ 781930 h 815049"/>
                  <a:gd name="connsiteX1" fmla="*/ 610378 w 743642"/>
                  <a:gd name="connsiteY1" fmla="*/ -1 h 815049"/>
                  <a:gd name="connsiteX2" fmla="*/ 743642 w 743642"/>
                  <a:gd name="connsiteY2" fmla="*/ 729659 h 815049"/>
                  <a:gd name="connsiteX3" fmla="*/ 588 w 743642"/>
                  <a:gd name="connsiteY3" fmla="*/ 781930 h 815049"/>
                  <a:gd name="connsiteX0" fmla="*/ 8 w 743062"/>
                  <a:gd name="connsiteY0" fmla="*/ 781932 h 815049"/>
                  <a:gd name="connsiteX1" fmla="*/ 609798 w 743062"/>
                  <a:gd name="connsiteY1" fmla="*/ 1 h 815049"/>
                  <a:gd name="connsiteX2" fmla="*/ 743062 w 743062"/>
                  <a:gd name="connsiteY2" fmla="*/ 729661 h 815049"/>
                  <a:gd name="connsiteX3" fmla="*/ 8 w 743062"/>
                  <a:gd name="connsiteY3" fmla="*/ 781932 h 815049"/>
                  <a:gd name="connsiteX0" fmla="*/ 8 w 743062"/>
                  <a:gd name="connsiteY0" fmla="*/ 781930 h 815049"/>
                  <a:gd name="connsiteX1" fmla="*/ 609798 w 743062"/>
                  <a:gd name="connsiteY1" fmla="*/ -1 h 815049"/>
                  <a:gd name="connsiteX2" fmla="*/ 743062 w 743062"/>
                  <a:gd name="connsiteY2" fmla="*/ 729659 h 815049"/>
                  <a:gd name="connsiteX3" fmla="*/ 8 w 743062"/>
                  <a:gd name="connsiteY3" fmla="*/ 781930 h 815049"/>
                  <a:gd name="connsiteX0" fmla="*/ 8 w 837322"/>
                  <a:gd name="connsiteY0" fmla="*/ 781932 h 821255"/>
                  <a:gd name="connsiteX1" fmla="*/ 609798 w 837322"/>
                  <a:gd name="connsiteY1" fmla="*/ 1 h 821255"/>
                  <a:gd name="connsiteX2" fmla="*/ 837322 w 837322"/>
                  <a:gd name="connsiteY2" fmla="*/ 747642 h 821255"/>
                  <a:gd name="connsiteX3" fmla="*/ 8 w 837322"/>
                  <a:gd name="connsiteY3" fmla="*/ 781932 h 821255"/>
                  <a:gd name="connsiteX0" fmla="*/ 8 w 837322"/>
                  <a:gd name="connsiteY0" fmla="*/ 781930 h 812559"/>
                  <a:gd name="connsiteX1" fmla="*/ 609798 w 837322"/>
                  <a:gd name="connsiteY1" fmla="*/ -1 h 812559"/>
                  <a:gd name="connsiteX2" fmla="*/ 837322 w 837322"/>
                  <a:gd name="connsiteY2" fmla="*/ 747640 h 812559"/>
                  <a:gd name="connsiteX3" fmla="*/ 8 w 837322"/>
                  <a:gd name="connsiteY3" fmla="*/ 781930 h 812559"/>
                  <a:gd name="connsiteX0" fmla="*/ 7 w 857602"/>
                  <a:gd name="connsiteY0" fmla="*/ 763388 h 800151"/>
                  <a:gd name="connsiteX1" fmla="*/ 630078 w 857602"/>
                  <a:gd name="connsiteY1" fmla="*/ 1 h 800151"/>
                  <a:gd name="connsiteX2" fmla="*/ 857602 w 857602"/>
                  <a:gd name="connsiteY2" fmla="*/ 747642 h 800151"/>
                  <a:gd name="connsiteX3" fmla="*/ 7 w 857602"/>
                  <a:gd name="connsiteY3" fmla="*/ 763388 h 800151"/>
                  <a:gd name="connsiteX0" fmla="*/ 7 w 857602"/>
                  <a:gd name="connsiteY0" fmla="*/ 763386 h 798815"/>
                  <a:gd name="connsiteX1" fmla="*/ 630078 w 857602"/>
                  <a:gd name="connsiteY1" fmla="*/ -1 h 798815"/>
                  <a:gd name="connsiteX2" fmla="*/ 857602 w 857602"/>
                  <a:gd name="connsiteY2" fmla="*/ 747640 h 798815"/>
                  <a:gd name="connsiteX3" fmla="*/ 7 w 857602"/>
                  <a:gd name="connsiteY3" fmla="*/ 763386 h 798815"/>
                  <a:gd name="connsiteX0" fmla="*/ 7 w 903886"/>
                  <a:gd name="connsiteY0" fmla="*/ 763388 h 805493"/>
                  <a:gd name="connsiteX1" fmla="*/ 630078 w 903886"/>
                  <a:gd name="connsiteY1" fmla="*/ 1 h 805493"/>
                  <a:gd name="connsiteX2" fmla="*/ 903885 w 903886"/>
                  <a:gd name="connsiteY2" fmla="*/ 763037 h 805493"/>
                  <a:gd name="connsiteX3" fmla="*/ 7 w 903886"/>
                  <a:gd name="connsiteY3" fmla="*/ 763388 h 805493"/>
                  <a:gd name="connsiteX0" fmla="*/ 7 w 905337"/>
                  <a:gd name="connsiteY0" fmla="*/ 763386 h 805493"/>
                  <a:gd name="connsiteX1" fmla="*/ 630078 w 905337"/>
                  <a:gd name="connsiteY1" fmla="*/ -1 h 805493"/>
                  <a:gd name="connsiteX2" fmla="*/ 903885 w 905337"/>
                  <a:gd name="connsiteY2" fmla="*/ 763035 h 805493"/>
                  <a:gd name="connsiteX3" fmla="*/ 7 w 905337"/>
                  <a:gd name="connsiteY3" fmla="*/ 763386 h 805493"/>
                  <a:gd name="connsiteX0" fmla="*/ 7 w 906174"/>
                  <a:gd name="connsiteY0" fmla="*/ 763388 h 805493"/>
                  <a:gd name="connsiteX1" fmla="*/ 630078 w 906174"/>
                  <a:gd name="connsiteY1" fmla="*/ 1 h 805493"/>
                  <a:gd name="connsiteX2" fmla="*/ 903885 w 906174"/>
                  <a:gd name="connsiteY2" fmla="*/ 763037 h 805493"/>
                  <a:gd name="connsiteX3" fmla="*/ 7 w 906174"/>
                  <a:gd name="connsiteY3" fmla="*/ 763388 h 805493"/>
                  <a:gd name="connsiteX0" fmla="*/ 11 w 905665"/>
                  <a:gd name="connsiteY0" fmla="*/ 753609 h 795715"/>
                  <a:gd name="connsiteX1" fmla="*/ 580402 w 905665"/>
                  <a:gd name="connsiteY1" fmla="*/ 0 h 795715"/>
                  <a:gd name="connsiteX2" fmla="*/ 903889 w 905665"/>
                  <a:gd name="connsiteY2" fmla="*/ 753258 h 795715"/>
                  <a:gd name="connsiteX3" fmla="*/ 11 w 905665"/>
                  <a:gd name="connsiteY3" fmla="*/ 753609 h 7957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05665" h="795715">
                    <a:moveTo>
                      <a:pt x="11" y="753609"/>
                    </a:moveTo>
                    <a:cubicBezTo>
                      <a:pt x="-1562" y="640699"/>
                      <a:pt x="182488" y="208867"/>
                      <a:pt x="580402" y="0"/>
                    </a:cubicBezTo>
                    <a:cubicBezTo>
                      <a:pt x="726152" y="250834"/>
                      <a:pt x="926632" y="589092"/>
                      <a:pt x="903889" y="753258"/>
                    </a:cubicBezTo>
                    <a:cubicBezTo>
                      <a:pt x="713812" y="807493"/>
                      <a:pt x="173685" y="812073"/>
                      <a:pt x="11" y="753609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9" name="二等辺三角形 2">
                <a:extLst>
                  <a:ext uri="{FF2B5EF4-FFF2-40B4-BE49-F238E27FC236}">
                    <a16:creationId xmlns:a16="http://schemas.microsoft.com/office/drawing/2014/main" id="{C1169852-5646-4D65-B5B7-B67E530E7EEB}"/>
                  </a:ext>
                </a:extLst>
              </p:cNvPr>
              <p:cNvSpPr/>
              <p:nvPr/>
            </p:nvSpPr>
            <p:spPr bwMode="auto">
              <a:xfrm rot="19800000" flipH="1">
                <a:off x="7130461" y="6324828"/>
                <a:ext cx="231138" cy="411027"/>
              </a:xfrm>
              <a:custGeom>
                <a:avLst/>
                <a:gdLst>
                  <a:gd name="connsiteX0" fmla="*/ 0 w 727584"/>
                  <a:gd name="connsiteY0" fmla="*/ 750254 h 750254"/>
                  <a:gd name="connsiteX1" fmla="*/ 363792 w 727584"/>
                  <a:gd name="connsiteY1" fmla="*/ 0 h 750254"/>
                  <a:gd name="connsiteX2" fmla="*/ 727584 w 727584"/>
                  <a:gd name="connsiteY2" fmla="*/ 750254 h 750254"/>
                  <a:gd name="connsiteX3" fmla="*/ 0 w 727584"/>
                  <a:gd name="connsiteY3" fmla="*/ 750254 h 750254"/>
                  <a:gd name="connsiteX0" fmla="*/ 3168 w 730752"/>
                  <a:gd name="connsiteY0" fmla="*/ 750254 h 782028"/>
                  <a:gd name="connsiteX1" fmla="*/ 366960 w 730752"/>
                  <a:gd name="connsiteY1" fmla="*/ 0 h 782028"/>
                  <a:gd name="connsiteX2" fmla="*/ 730752 w 730752"/>
                  <a:gd name="connsiteY2" fmla="*/ 750254 h 782028"/>
                  <a:gd name="connsiteX3" fmla="*/ 3168 w 730752"/>
                  <a:gd name="connsiteY3" fmla="*/ 750254 h 782028"/>
                  <a:gd name="connsiteX0" fmla="*/ 3168 w 736015"/>
                  <a:gd name="connsiteY0" fmla="*/ 750254 h 802983"/>
                  <a:gd name="connsiteX1" fmla="*/ 366960 w 736015"/>
                  <a:gd name="connsiteY1" fmla="*/ 0 h 802983"/>
                  <a:gd name="connsiteX2" fmla="*/ 730752 w 736015"/>
                  <a:gd name="connsiteY2" fmla="*/ 750254 h 802983"/>
                  <a:gd name="connsiteX3" fmla="*/ 3168 w 736015"/>
                  <a:gd name="connsiteY3" fmla="*/ 750254 h 8029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36015" h="802983">
                    <a:moveTo>
                      <a:pt x="3168" y="750254"/>
                    </a:moveTo>
                    <a:cubicBezTo>
                      <a:pt x="-32730" y="678762"/>
                      <a:pt x="245696" y="250085"/>
                      <a:pt x="366960" y="0"/>
                    </a:cubicBezTo>
                    <a:cubicBezTo>
                      <a:pt x="488224" y="250085"/>
                      <a:pt x="778556" y="681144"/>
                      <a:pt x="730752" y="750254"/>
                    </a:cubicBezTo>
                    <a:cubicBezTo>
                      <a:pt x="682948" y="819364"/>
                      <a:pt x="39066" y="821746"/>
                      <a:pt x="3168" y="750254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0" name="四角形: 角を丸くする 1159">
                <a:extLst>
                  <a:ext uri="{FF2B5EF4-FFF2-40B4-BE49-F238E27FC236}">
                    <a16:creationId xmlns:a16="http://schemas.microsoft.com/office/drawing/2014/main" id="{8E06C238-3CFF-45EE-B044-ED70255FDE9B}"/>
                  </a:ext>
                </a:extLst>
              </p:cNvPr>
              <p:cNvSpPr/>
              <p:nvPr/>
            </p:nvSpPr>
            <p:spPr bwMode="auto">
              <a:xfrm>
                <a:off x="7038482" y="6330526"/>
                <a:ext cx="181468" cy="174694"/>
              </a:xfrm>
              <a:prstGeom prst="roundRect">
                <a:avLst>
                  <a:gd name="adj" fmla="val 40878"/>
                </a:avLst>
              </a:prstGeom>
              <a:solidFill>
                <a:srgbClr val="FF0066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113" name="フリーフォーム: 図形 1112">
              <a:extLst>
                <a:ext uri="{FF2B5EF4-FFF2-40B4-BE49-F238E27FC236}">
                  <a16:creationId xmlns:a16="http://schemas.microsoft.com/office/drawing/2014/main" id="{C7DC8CB6-F006-44A8-841F-973FD1371487}"/>
                </a:ext>
              </a:extLst>
            </p:cNvPr>
            <p:cNvSpPr/>
            <p:nvPr/>
          </p:nvSpPr>
          <p:spPr bwMode="auto">
            <a:xfrm rot="16200000">
              <a:off x="7575400" y="-3066826"/>
              <a:ext cx="877555" cy="2388843"/>
            </a:xfrm>
            <a:custGeom>
              <a:avLst/>
              <a:gdLst>
                <a:gd name="connsiteX0" fmla="*/ 877555 w 877555"/>
                <a:gd name="connsiteY0" fmla="*/ 1194421 h 2388843"/>
                <a:gd name="connsiteX1" fmla="*/ 108077 w 877555"/>
                <a:gd name="connsiteY1" fmla="*/ 2355294 h 2388843"/>
                <a:gd name="connsiteX2" fmla="*/ 0 w 877555"/>
                <a:gd name="connsiteY2" fmla="*/ 2388843 h 2388843"/>
                <a:gd name="connsiteX3" fmla="*/ 325 w 877555"/>
                <a:gd name="connsiteY3" fmla="*/ 2387199 h 2388843"/>
                <a:gd name="connsiteX4" fmla="*/ 42691 w 877555"/>
                <a:gd name="connsiteY4" fmla="*/ 2105661 h 2388843"/>
                <a:gd name="connsiteX5" fmla="*/ 54993 w 877555"/>
                <a:gd name="connsiteY5" fmla="*/ 1989294 h 2388843"/>
                <a:gd name="connsiteX6" fmla="*/ 120097 w 877555"/>
                <a:gd name="connsiteY6" fmla="*/ 1963556 h 2388843"/>
                <a:gd name="connsiteX7" fmla="*/ 60216 w 877555"/>
                <a:gd name="connsiteY7" fmla="*/ 1939884 h 2388843"/>
                <a:gd name="connsiteX8" fmla="*/ 73737 w 877555"/>
                <a:gd name="connsiteY8" fmla="*/ 1811992 h 2388843"/>
                <a:gd name="connsiteX9" fmla="*/ 85503 w 877555"/>
                <a:gd name="connsiteY9" fmla="*/ 1624478 h 2388843"/>
                <a:gd name="connsiteX10" fmla="*/ 203508 w 877555"/>
                <a:gd name="connsiteY10" fmla="*/ 1577827 h 2388843"/>
                <a:gd name="connsiteX11" fmla="*/ 91215 w 877555"/>
                <a:gd name="connsiteY11" fmla="*/ 1533435 h 2388843"/>
                <a:gd name="connsiteX12" fmla="*/ 92828 w 877555"/>
                <a:gd name="connsiteY12" fmla="*/ 1507732 h 2388843"/>
                <a:gd name="connsiteX13" fmla="*/ 98164 w 877555"/>
                <a:gd name="connsiteY13" fmla="*/ 1250741 h 2388843"/>
                <a:gd name="connsiteX14" fmla="*/ 246504 w 877555"/>
                <a:gd name="connsiteY14" fmla="*/ 1192098 h 2388843"/>
                <a:gd name="connsiteX15" fmla="*/ 98066 w 877555"/>
                <a:gd name="connsiteY15" fmla="*/ 1133417 h 2388843"/>
                <a:gd name="connsiteX16" fmla="*/ 92828 w 877555"/>
                <a:gd name="connsiteY16" fmla="*/ 881111 h 2388843"/>
                <a:gd name="connsiteX17" fmla="*/ 90652 w 877555"/>
                <a:gd name="connsiteY17" fmla="*/ 846431 h 2388843"/>
                <a:gd name="connsiteX18" fmla="*/ 203508 w 877555"/>
                <a:gd name="connsiteY18" fmla="*/ 801816 h 2388843"/>
                <a:gd name="connsiteX19" fmla="*/ 84911 w 877555"/>
                <a:gd name="connsiteY19" fmla="*/ 754931 h 2388843"/>
                <a:gd name="connsiteX20" fmla="*/ 73737 w 877555"/>
                <a:gd name="connsiteY20" fmla="*/ 576851 h 2388843"/>
                <a:gd name="connsiteX21" fmla="*/ 56283 w 877555"/>
                <a:gd name="connsiteY21" fmla="*/ 411746 h 2388843"/>
                <a:gd name="connsiteX22" fmla="*/ 120097 w 877555"/>
                <a:gd name="connsiteY22" fmla="*/ 386518 h 2388843"/>
                <a:gd name="connsiteX23" fmla="*/ 50716 w 877555"/>
                <a:gd name="connsiteY23" fmla="*/ 359090 h 2388843"/>
                <a:gd name="connsiteX24" fmla="*/ 42692 w 877555"/>
                <a:gd name="connsiteY24" fmla="*/ 283182 h 2388843"/>
                <a:gd name="connsiteX25" fmla="*/ 326 w 877555"/>
                <a:gd name="connsiteY25" fmla="*/ 1643 h 2388843"/>
                <a:gd name="connsiteX26" fmla="*/ 0 w 877555"/>
                <a:gd name="connsiteY26" fmla="*/ 0 h 2388843"/>
                <a:gd name="connsiteX27" fmla="*/ 108077 w 877555"/>
                <a:gd name="connsiteY27" fmla="*/ 33549 h 2388843"/>
                <a:gd name="connsiteX28" fmla="*/ 877555 w 877555"/>
                <a:gd name="connsiteY28" fmla="*/ 1194421 h 23888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77555" h="2388843">
                  <a:moveTo>
                    <a:pt x="877555" y="1194421"/>
                  </a:moveTo>
                  <a:cubicBezTo>
                    <a:pt x="877555" y="1716281"/>
                    <a:pt x="560267" y="2164034"/>
                    <a:pt x="108077" y="2355294"/>
                  </a:cubicBezTo>
                  <a:lnTo>
                    <a:pt x="0" y="2388843"/>
                  </a:lnTo>
                  <a:lnTo>
                    <a:pt x="325" y="2387199"/>
                  </a:lnTo>
                  <a:cubicBezTo>
                    <a:pt x="16263" y="2295546"/>
                    <a:pt x="30421" y="2201615"/>
                    <a:pt x="42691" y="2105661"/>
                  </a:cubicBezTo>
                  <a:lnTo>
                    <a:pt x="54993" y="1989294"/>
                  </a:lnTo>
                  <a:lnTo>
                    <a:pt x="120097" y="1963556"/>
                  </a:lnTo>
                  <a:lnTo>
                    <a:pt x="60216" y="1939884"/>
                  </a:lnTo>
                  <a:lnTo>
                    <a:pt x="73737" y="1811992"/>
                  </a:lnTo>
                  <a:lnTo>
                    <a:pt x="85503" y="1624478"/>
                  </a:lnTo>
                  <a:lnTo>
                    <a:pt x="203508" y="1577827"/>
                  </a:lnTo>
                  <a:lnTo>
                    <a:pt x="91215" y="1533435"/>
                  </a:lnTo>
                  <a:lnTo>
                    <a:pt x="92828" y="1507732"/>
                  </a:lnTo>
                  <a:lnTo>
                    <a:pt x="98164" y="1250741"/>
                  </a:lnTo>
                  <a:lnTo>
                    <a:pt x="246504" y="1192098"/>
                  </a:lnTo>
                  <a:lnTo>
                    <a:pt x="98066" y="1133417"/>
                  </a:lnTo>
                  <a:lnTo>
                    <a:pt x="92828" y="881111"/>
                  </a:lnTo>
                  <a:lnTo>
                    <a:pt x="90652" y="846431"/>
                  </a:lnTo>
                  <a:lnTo>
                    <a:pt x="203508" y="801816"/>
                  </a:lnTo>
                  <a:lnTo>
                    <a:pt x="84911" y="754931"/>
                  </a:lnTo>
                  <a:lnTo>
                    <a:pt x="73737" y="576851"/>
                  </a:lnTo>
                  <a:lnTo>
                    <a:pt x="56283" y="411746"/>
                  </a:lnTo>
                  <a:lnTo>
                    <a:pt x="120097" y="386518"/>
                  </a:lnTo>
                  <a:lnTo>
                    <a:pt x="50716" y="359090"/>
                  </a:lnTo>
                  <a:lnTo>
                    <a:pt x="42692" y="283182"/>
                  </a:lnTo>
                  <a:cubicBezTo>
                    <a:pt x="30421" y="187228"/>
                    <a:pt x="16264" y="93297"/>
                    <a:pt x="326" y="1643"/>
                  </a:cubicBezTo>
                  <a:lnTo>
                    <a:pt x="0" y="0"/>
                  </a:lnTo>
                  <a:lnTo>
                    <a:pt x="108077" y="33549"/>
                  </a:lnTo>
                  <a:cubicBezTo>
                    <a:pt x="560267" y="224809"/>
                    <a:pt x="877555" y="672562"/>
                    <a:pt x="877555" y="1194421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4" name="月 1113">
              <a:extLst>
                <a:ext uri="{FF2B5EF4-FFF2-40B4-BE49-F238E27FC236}">
                  <a16:creationId xmlns:a16="http://schemas.microsoft.com/office/drawing/2014/main" id="{E64BEF0D-FFEE-423C-A247-04043250EBE3}"/>
                </a:ext>
              </a:extLst>
            </p:cNvPr>
            <p:cNvSpPr/>
            <p:nvPr/>
          </p:nvSpPr>
          <p:spPr bwMode="auto">
            <a:xfrm rot="16200000">
              <a:off x="7909027" y="-520010"/>
              <a:ext cx="203755" cy="663058"/>
            </a:xfrm>
            <a:prstGeom prst="moon">
              <a:avLst>
                <a:gd name="adj" fmla="val 875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5" name="月 1114">
              <a:extLst>
                <a:ext uri="{FF2B5EF4-FFF2-40B4-BE49-F238E27FC236}">
                  <a16:creationId xmlns:a16="http://schemas.microsoft.com/office/drawing/2014/main" id="{AB40A691-324B-4213-8DFC-662FD9F1A827}"/>
                </a:ext>
              </a:extLst>
            </p:cNvPr>
            <p:cNvSpPr/>
            <p:nvPr/>
          </p:nvSpPr>
          <p:spPr bwMode="auto">
            <a:xfrm rot="16200000">
              <a:off x="7967313" y="-580074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16" name="月 1115">
              <a:extLst>
                <a:ext uri="{FF2B5EF4-FFF2-40B4-BE49-F238E27FC236}">
                  <a16:creationId xmlns:a16="http://schemas.microsoft.com/office/drawing/2014/main" id="{BABEDF26-A1FE-41B3-A418-76D338CAF4A5}"/>
                </a:ext>
              </a:extLst>
            </p:cNvPr>
            <p:cNvSpPr/>
            <p:nvPr/>
          </p:nvSpPr>
          <p:spPr bwMode="auto">
            <a:xfrm rot="5400000">
              <a:off x="7327428" y="-1612178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7" name="月 1116">
              <a:extLst>
                <a:ext uri="{FF2B5EF4-FFF2-40B4-BE49-F238E27FC236}">
                  <a16:creationId xmlns:a16="http://schemas.microsoft.com/office/drawing/2014/main" id="{73120AB2-F42B-4A0D-920E-7EA00BB0C5AF}"/>
                </a:ext>
              </a:extLst>
            </p:cNvPr>
            <p:cNvSpPr/>
            <p:nvPr/>
          </p:nvSpPr>
          <p:spPr bwMode="auto">
            <a:xfrm rot="5400000">
              <a:off x="8599517" y="-1612178"/>
              <a:ext cx="90451" cy="467881"/>
            </a:xfrm>
            <a:prstGeom prst="moon">
              <a:avLst>
                <a:gd name="adj" fmla="val 60765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18" name="楕円 1117">
              <a:extLst>
                <a:ext uri="{FF2B5EF4-FFF2-40B4-BE49-F238E27FC236}">
                  <a16:creationId xmlns:a16="http://schemas.microsoft.com/office/drawing/2014/main" id="{D28516AB-0B3E-4D76-9043-15F81F361057}"/>
                </a:ext>
              </a:extLst>
            </p:cNvPr>
            <p:cNvSpPr/>
            <p:nvPr/>
          </p:nvSpPr>
          <p:spPr bwMode="auto">
            <a:xfrm>
              <a:off x="7057895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19" name="楕円 1118">
              <a:extLst>
                <a:ext uri="{FF2B5EF4-FFF2-40B4-BE49-F238E27FC236}">
                  <a16:creationId xmlns:a16="http://schemas.microsoft.com/office/drawing/2014/main" id="{A07A48A5-5C09-4C95-945E-B621AE7913DE}"/>
                </a:ext>
              </a:extLst>
            </p:cNvPr>
            <p:cNvSpPr/>
            <p:nvPr/>
          </p:nvSpPr>
          <p:spPr bwMode="auto">
            <a:xfrm>
              <a:off x="8728490" y="-608619"/>
              <a:ext cx="230723" cy="94963"/>
            </a:xfrm>
            <a:prstGeom prst="ellipse">
              <a:avLst/>
            </a:prstGeom>
            <a:solidFill>
              <a:srgbClr val="FF66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20" name="四角形: 角を丸くする 1119">
              <a:extLst>
                <a:ext uri="{FF2B5EF4-FFF2-40B4-BE49-F238E27FC236}">
                  <a16:creationId xmlns:a16="http://schemas.microsoft.com/office/drawing/2014/main" id="{624A20D4-7FA6-433B-B1C4-C7986A2CCF17}"/>
                </a:ext>
              </a:extLst>
            </p:cNvPr>
            <p:cNvSpPr/>
            <p:nvPr/>
          </p:nvSpPr>
          <p:spPr bwMode="auto">
            <a:xfrm>
              <a:off x="722957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1" name="フリーフォーム: 図形 1120">
              <a:extLst>
                <a:ext uri="{FF2B5EF4-FFF2-40B4-BE49-F238E27FC236}">
                  <a16:creationId xmlns:a16="http://schemas.microsoft.com/office/drawing/2014/main" id="{3E7B5BA7-3339-4F1F-838E-0E76EB99F84B}"/>
                </a:ext>
              </a:extLst>
            </p:cNvPr>
            <p:cNvSpPr/>
            <p:nvPr/>
          </p:nvSpPr>
          <p:spPr bwMode="auto">
            <a:xfrm>
              <a:off x="7275718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2" name="四角形: 角を丸くする 1121">
              <a:extLst>
                <a:ext uri="{FF2B5EF4-FFF2-40B4-BE49-F238E27FC236}">
                  <a16:creationId xmlns:a16="http://schemas.microsoft.com/office/drawing/2014/main" id="{B0647B52-1E2B-403A-A7DF-AE02D783C454}"/>
                </a:ext>
              </a:extLst>
            </p:cNvPr>
            <p:cNvSpPr/>
            <p:nvPr/>
          </p:nvSpPr>
          <p:spPr bwMode="auto">
            <a:xfrm>
              <a:off x="8418293" y="-1292832"/>
              <a:ext cx="369040" cy="626157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3" name="フリーフォーム: 図形 1122">
              <a:extLst>
                <a:ext uri="{FF2B5EF4-FFF2-40B4-BE49-F238E27FC236}">
                  <a16:creationId xmlns:a16="http://schemas.microsoft.com/office/drawing/2014/main" id="{48E67082-B1BA-45AA-995D-CB36571D7C98}"/>
                </a:ext>
              </a:extLst>
            </p:cNvPr>
            <p:cNvSpPr/>
            <p:nvPr/>
          </p:nvSpPr>
          <p:spPr bwMode="auto">
            <a:xfrm>
              <a:off x="8464438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24" name="フリーフォーム: 図形 1123">
              <a:extLst>
                <a:ext uri="{FF2B5EF4-FFF2-40B4-BE49-F238E27FC236}">
                  <a16:creationId xmlns:a16="http://schemas.microsoft.com/office/drawing/2014/main" id="{3808B384-2DA7-4507-8BF9-355CF262287E}"/>
                </a:ext>
              </a:extLst>
            </p:cNvPr>
            <p:cNvSpPr/>
            <p:nvPr/>
          </p:nvSpPr>
          <p:spPr bwMode="auto">
            <a:xfrm>
              <a:off x="6762728" y="-2339804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125" name="グループ化 1124">
              <a:extLst>
                <a:ext uri="{FF2B5EF4-FFF2-40B4-BE49-F238E27FC236}">
                  <a16:creationId xmlns:a16="http://schemas.microsoft.com/office/drawing/2014/main" id="{2576356D-0005-4C41-8C6D-0991C63930DC}"/>
                </a:ext>
              </a:extLst>
            </p:cNvPr>
            <p:cNvGrpSpPr/>
            <p:nvPr/>
          </p:nvGrpSpPr>
          <p:grpSpPr>
            <a:xfrm>
              <a:off x="6453574" y="-1385900"/>
              <a:ext cx="559647" cy="1131130"/>
              <a:chOff x="6435735" y="-1448088"/>
              <a:chExt cx="559647" cy="1131130"/>
            </a:xfrm>
          </p:grpSpPr>
          <p:sp>
            <p:nvSpPr>
              <p:cNvPr id="1145" name="四角形: 角を丸くする 1144">
                <a:extLst>
                  <a:ext uri="{FF2B5EF4-FFF2-40B4-BE49-F238E27FC236}">
                    <a16:creationId xmlns:a16="http://schemas.microsoft.com/office/drawing/2014/main" id="{1E3FD7FA-1780-437D-A348-D8083B725C0C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46" name="グループ化 1145">
                <a:extLst>
                  <a:ext uri="{FF2B5EF4-FFF2-40B4-BE49-F238E27FC236}">
                    <a16:creationId xmlns:a16="http://schemas.microsoft.com/office/drawing/2014/main" id="{10E8C409-EEA9-41AE-B45A-357DE5B9D86E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147" name="グループ化 1146">
                  <a:extLst>
                    <a:ext uri="{FF2B5EF4-FFF2-40B4-BE49-F238E27FC236}">
                      <a16:creationId xmlns:a16="http://schemas.microsoft.com/office/drawing/2014/main" id="{A3D46C45-1206-4A64-9D7A-9443D233A654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152" name="四角形: 角を丸くする 1151">
                    <a:extLst>
                      <a:ext uri="{FF2B5EF4-FFF2-40B4-BE49-F238E27FC236}">
                        <a16:creationId xmlns:a16="http://schemas.microsoft.com/office/drawing/2014/main" id="{AF25E134-0980-4A06-937F-36CE599763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3" name="四角形: 角を丸くする 1152">
                    <a:extLst>
                      <a:ext uri="{FF2B5EF4-FFF2-40B4-BE49-F238E27FC236}">
                        <a16:creationId xmlns:a16="http://schemas.microsoft.com/office/drawing/2014/main" id="{A997BDF7-B0D5-4D0D-866A-5013BED35A9D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54" name="四角形: 角を丸くする 1153">
                    <a:extLst>
                      <a:ext uri="{FF2B5EF4-FFF2-40B4-BE49-F238E27FC236}">
                        <a16:creationId xmlns:a16="http://schemas.microsoft.com/office/drawing/2014/main" id="{4A3880A8-B316-4465-8470-B7710F7E04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5" name="四角形: 角を丸くする 1154">
                    <a:extLst>
                      <a:ext uri="{FF2B5EF4-FFF2-40B4-BE49-F238E27FC236}">
                        <a16:creationId xmlns:a16="http://schemas.microsoft.com/office/drawing/2014/main" id="{1C2F1F11-9ED3-4EDD-98B6-FA5FE10E98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48" name="グループ化 1147">
                  <a:extLst>
                    <a:ext uri="{FF2B5EF4-FFF2-40B4-BE49-F238E27FC236}">
                      <a16:creationId xmlns:a16="http://schemas.microsoft.com/office/drawing/2014/main" id="{DA183105-F9B6-48BE-9068-A4B34535DBB8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149" name="楕円 1148">
                    <a:extLst>
                      <a:ext uri="{FF2B5EF4-FFF2-40B4-BE49-F238E27FC236}">
                        <a16:creationId xmlns:a16="http://schemas.microsoft.com/office/drawing/2014/main" id="{E15A448A-096B-4942-8733-FA90BB964C7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0" name="楕円 1149">
                    <a:extLst>
                      <a:ext uri="{FF2B5EF4-FFF2-40B4-BE49-F238E27FC236}">
                        <a16:creationId xmlns:a16="http://schemas.microsoft.com/office/drawing/2014/main" id="{F4D721C1-305B-4FF7-93AE-7550AD76A0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51" name="テキスト ボックス 1150">
                    <a:extLst>
                      <a:ext uri="{FF2B5EF4-FFF2-40B4-BE49-F238E27FC236}">
                        <a16:creationId xmlns:a16="http://schemas.microsoft.com/office/drawing/2014/main" id="{5527ED98-0CD5-4159-B1C2-D166F3A15066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126" name="グループ化 1125">
              <a:extLst>
                <a:ext uri="{FF2B5EF4-FFF2-40B4-BE49-F238E27FC236}">
                  <a16:creationId xmlns:a16="http://schemas.microsoft.com/office/drawing/2014/main" id="{5562D85B-5697-4D38-A0D7-35BA4B95CCA3}"/>
                </a:ext>
              </a:extLst>
            </p:cNvPr>
            <p:cNvGrpSpPr/>
            <p:nvPr/>
          </p:nvGrpSpPr>
          <p:grpSpPr>
            <a:xfrm>
              <a:off x="9033470" y="-1385900"/>
              <a:ext cx="559647" cy="1131130"/>
              <a:chOff x="9015631" y="-1448088"/>
              <a:chExt cx="559647" cy="1131130"/>
            </a:xfrm>
          </p:grpSpPr>
          <p:sp>
            <p:nvSpPr>
              <p:cNvPr id="1134" name="四角形: 角を丸くする 1133">
                <a:extLst>
                  <a:ext uri="{FF2B5EF4-FFF2-40B4-BE49-F238E27FC236}">
                    <a16:creationId xmlns:a16="http://schemas.microsoft.com/office/drawing/2014/main" id="{DE248369-9D7F-476F-AF2C-B0515B418152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35" name="グループ化 1134">
                <a:extLst>
                  <a:ext uri="{FF2B5EF4-FFF2-40B4-BE49-F238E27FC236}">
                    <a16:creationId xmlns:a16="http://schemas.microsoft.com/office/drawing/2014/main" id="{AF7E295E-3231-42CB-A660-84558FA6D4C6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136" name="グループ化 1135">
                  <a:extLst>
                    <a:ext uri="{FF2B5EF4-FFF2-40B4-BE49-F238E27FC236}">
                      <a16:creationId xmlns:a16="http://schemas.microsoft.com/office/drawing/2014/main" id="{ACFFCC8A-960E-49BA-85DB-B53B1B998614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141" name="四角形: 角を丸くする 1140">
                    <a:extLst>
                      <a:ext uri="{FF2B5EF4-FFF2-40B4-BE49-F238E27FC236}">
                        <a16:creationId xmlns:a16="http://schemas.microsoft.com/office/drawing/2014/main" id="{AC100178-F08F-40A0-9AA1-C3F6A5C56D1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2" name="四角形: 角を丸くする 1141">
                    <a:extLst>
                      <a:ext uri="{FF2B5EF4-FFF2-40B4-BE49-F238E27FC236}">
                        <a16:creationId xmlns:a16="http://schemas.microsoft.com/office/drawing/2014/main" id="{E380A2A8-E038-4178-BCAB-5A8D143A3A35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143" name="四角形: 角を丸くする 1142">
                    <a:extLst>
                      <a:ext uri="{FF2B5EF4-FFF2-40B4-BE49-F238E27FC236}">
                        <a16:creationId xmlns:a16="http://schemas.microsoft.com/office/drawing/2014/main" id="{4537D7B4-7793-4E81-8052-0EB527B5391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4" name="四角形: 角を丸くする 1143">
                    <a:extLst>
                      <a:ext uri="{FF2B5EF4-FFF2-40B4-BE49-F238E27FC236}">
                        <a16:creationId xmlns:a16="http://schemas.microsoft.com/office/drawing/2014/main" id="{DDE3D216-3A2D-4964-8679-31E5ED8B187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137" name="グループ化 1136">
                  <a:extLst>
                    <a:ext uri="{FF2B5EF4-FFF2-40B4-BE49-F238E27FC236}">
                      <a16:creationId xmlns:a16="http://schemas.microsoft.com/office/drawing/2014/main" id="{69719D75-75C3-4942-BB18-64F60D41346A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138" name="楕円 1137">
                    <a:extLst>
                      <a:ext uri="{FF2B5EF4-FFF2-40B4-BE49-F238E27FC236}">
                        <a16:creationId xmlns:a16="http://schemas.microsoft.com/office/drawing/2014/main" id="{F98681AB-685E-43EB-ABE3-599409D1D8C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39" name="楕円 1138">
                    <a:extLst>
                      <a:ext uri="{FF2B5EF4-FFF2-40B4-BE49-F238E27FC236}">
                        <a16:creationId xmlns:a16="http://schemas.microsoft.com/office/drawing/2014/main" id="{F0B81261-717D-4B80-B405-CE112E7844A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140" name="テキスト ボックス 1139">
                    <a:extLst>
                      <a:ext uri="{FF2B5EF4-FFF2-40B4-BE49-F238E27FC236}">
                        <a16:creationId xmlns:a16="http://schemas.microsoft.com/office/drawing/2014/main" id="{010E6AA4-52D3-4F7F-99C2-D8AB25425FF1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127" name="フリーフォーム: 図形 1126">
              <a:extLst>
                <a:ext uri="{FF2B5EF4-FFF2-40B4-BE49-F238E27FC236}">
                  <a16:creationId xmlns:a16="http://schemas.microsoft.com/office/drawing/2014/main" id="{FBF030DC-49A9-499B-8254-5FA0087211B3}"/>
                </a:ext>
              </a:extLst>
            </p:cNvPr>
            <p:cNvSpPr/>
            <p:nvPr/>
          </p:nvSpPr>
          <p:spPr bwMode="auto">
            <a:xfrm rot="8313397">
              <a:off x="6573757" y="-790519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8" name="フリーフォーム: 図形 1127">
              <a:extLst>
                <a:ext uri="{FF2B5EF4-FFF2-40B4-BE49-F238E27FC236}">
                  <a16:creationId xmlns:a16="http://schemas.microsoft.com/office/drawing/2014/main" id="{AE87F565-57D2-45F4-9692-3EA3DB0B9857}"/>
                </a:ext>
              </a:extLst>
            </p:cNvPr>
            <p:cNvSpPr/>
            <p:nvPr/>
          </p:nvSpPr>
          <p:spPr bwMode="auto">
            <a:xfrm rot="13286603" flipH="1">
              <a:off x="9148974" y="-790519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29" name="フリーフォーム: 図形 1128">
              <a:extLst>
                <a:ext uri="{FF2B5EF4-FFF2-40B4-BE49-F238E27FC236}">
                  <a16:creationId xmlns:a16="http://schemas.microsoft.com/office/drawing/2014/main" id="{7EAFDB95-1D5D-44DC-A8BE-24BC8B29F1CF}"/>
                </a:ext>
              </a:extLst>
            </p:cNvPr>
            <p:cNvSpPr/>
            <p:nvPr/>
          </p:nvSpPr>
          <p:spPr bwMode="auto">
            <a:xfrm rot="7824097">
              <a:off x="7137298" y="-157498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0" name="フリーフォーム: 図形 1129">
              <a:extLst>
                <a:ext uri="{FF2B5EF4-FFF2-40B4-BE49-F238E27FC236}">
                  <a16:creationId xmlns:a16="http://schemas.microsoft.com/office/drawing/2014/main" id="{E0D255D7-2964-427A-8A17-3F0056E115D4}"/>
                </a:ext>
              </a:extLst>
            </p:cNvPr>
            <p:cNvSpPr/>
            <p:nvPr/>
          </p:nvSpPr>
          <p:spPr bwMode="auto">
            <a:xfrm rot="13775903" flipH="1">
              <a:off x="8508577" y="-157497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rgbClr val="FFCCFF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31" name="テキスト ボックス 1130">
              <a:extLst>
                <a:ext uri="{FF2B5EF4-FFF2-40B4-BE49-F238E27FC236}">
                  <a16:creationId xmlns:a16="http://schemas.microsoft.com/office/drawing/2014/main" id="{26EA2691-C0FC-40C7-8A1B-11D3E457048C}"/>
                </a:ext>
              </a:extLst>
            </p:cNvPr>
            <p:cNvSpPr txBox="1"/>
            <p:nvPr/>
          </p:nvSpPr>
          <p:spPr>
            <a:xfrm rot="20700000">
              <a:off x="8576722" y="939562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132" name="テキスト ボックス 1131">
              <a:extLst>
                <a:ext uri="{FF2B5EF4-FFF2-40B4-BE49-F238E27FC236}">
                  <a16:creationId xmlns:a16="http://schemas.microsoft.com/office/drawing/2014/main" id="{0596A438-D16C-4348-A1E6-4DB67D6401C9}"/>
                </a:ext>
              </a:extLst>
            </p:cNvPr>
            <p:cNvSpPr txBox="1"/>
            <p:nvPr/>
          </p:nvSpPr>
          <p:spPr>
            <a:xfrm rot="900000">
              <a:off x="7079999" y="1774062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133" name="テキスト ボックス 1132">
              <a:extLst>
                <a:ext uri="{FF2B5EF4-FFF2-40B4-BE49-F238E27FC236}">
                  <a16:creationId xmlns:a16="http://schemas.microsoft.com/office/drawing/2014/main" id="{0A7A12E0-6B6E-4200-A1DD-18ADFF13EC0A}"/>
                </a:ext>
              </a:extLst>
            </p:cNvPr>
            <p:cNvSpPr txBox="1"/>
            <p:nvPr/>
          </p:nvSpPr>
          <p:spPr>
            <a:xfrm rot="20711779">
              <a:off x="7114697" y="498200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161" name="グループ化 1160">
            <a:extLst>
              <a:ext uri="{FF2B5EF4-FFF2-40B4-BE49-F238E27FC236}">
                <a16:creationId xmlns:a16="http://schemas.microsoft.com/office/drawing/2014/main" id="{04D11E80-CC49-4846-A193-ACCFADDA6C2F}"/>
              </a:ext>
            </a:extLst>
          </p:cNvPr>
          <p:cNvGrpSpPr>
            <a:grpSpLocks noChangeAspect="1"/>
          </p:cNvGrpSpPr>
          <p:nvPr/>
        </p:nvGrpSpPr>
        <p:grpSpPr>
          <a:xfrm>
            <a:off x="8148279" y="679199"/>
            <a:ext cx="1008814" cy="1720208"/>
            <a:chOff x="-3348509" y="-2595409"/>
            <a:chExt cx="2882326" cy="4914881"/>
          </a:xfrm>
        </p:grpSpPr>
        <p:grpSp>
          <p:nvGrpSpPr>
            <p:cNvPr id="1162" name="グループ化 1161">
              <a:extLst>
                <a:ext uri="{FF2B5EF4-FFF2-40B4-BE49-F238E27FC236}">
                  <a16:creationId xmlns:a16="http://schemas.microsoft.com/office/drawing/2014/main" id="{5C6F5D7F-899C-4B22-A539-01C3CEF41581}"/>
                </a:ext>
              </a:extLst>
            </p:cNvPr>
            <p:cNvGrpSpPr/>
            <p:nvPr/>
          </p:nvGrpSpPr>
          <p:grpSpPr>
            <a:xfrm rot="4812294" flipH="1">
              <a:off x="-2645810" y="95722"/>
              <a:ext cx="767569" cy="1540100"/>
              <a:chOff x="3694895" y="354956"/>
              <a:chExt cx="767569" cy="1540100"/>
            </a:xfrm>
          </p:grpSpPr>
          <p:sp>
            <p:nvSpPr>
              <p:cNvPr id="1214" name="フリーフォーム: 図形 1213">
                <a:extLst>
                  <a:ext uri="{FF2B5EF4-FFF2-40B4-BE49-F238E27FC236}">
                    <a16:creationId xmlns:a16="http://schemas.microsoft.com/office/drawing/2014/main" id="{51360563-2CD8-455D-8CF7-D1A697CFEBBF}"/>
                  </a:ext>
                </a:extLst>
              </p:cNvPr>
              <p:cNvSpPr/>
              <p:nvPr/>
            </p:nvSpPr>
            <p:spPr bwMode="auto">
              <a:xfrm rot="12955837">
                <a:off x="3694895" y="965266"/>
                <a:ext cx="670246" cy="929790"/>
              </a:xfrm>
              <a:custGeom>
                <a:avLst/>
                <a:gdLst>
                  <a:gd name="connsiteX0" fmla="*/ 628676 w 783936"/>
                  <a:gd name="connsiteY0" fmla="*/ 1041435 h 1087505"/>
                  <a:gd name="connsiteX1" fmla="*/ 631673 w 783936"/>
                  <a:gd name="connsiteY1" fmla="*/ 1018667 h 1087505"/>
                  <a:gd name="connsiteX2" fmla="*/ 560430 w 783936"/>
                  <a:gd name="connsiteY2" fmla="*/ 752783 h 1087505"/>
                  <a:gd name="connsiteX3" fmla="*/ 589113 w 783936"/>
                  <a:gd name="connsiteY3" fmla="*/ 733444 h 1087505"/>
                  <a:gd name="connsiteX4" fmla="*/ 642845 w 783936"/>
                  <a:gd name="connsiteY4" fmla="*/ 603723 h 1087505"/>
                  <a:gd name="connsiteX5" fmla="*/ 642845 w 783936"/>
                  <a:gd name="connsiteY5" fmla="*/ 559730 h 1087505"/>
                  <a:gd name="connsiteX6" fmla="*/ 777640 w 783936"/>
                  <a:gd name="connsiteY6" fmla="*/ 326258 h 1087505"/>
                  <a:gd name="connsiteX7" fmla="*/ 760460 w 783936"/>
                  <a:gd name="connsiteY7" fmla="*/ 262141 h 1087505"/>
                  <a:gd name="connsiteX8" fmla="*/ 696343 w 783936"/>
                  <a:gd name="connsiteY8" fmla="*/ 279321 h 1087505"/>
                  <a:gd name="connsiteX9" fmla="*/ 614966 w 783936"/>
                  <a:gd name="connsiteY9" fmla="*/ 420271 h 1087505"/>
                  <a:gd name="connsiteX10" fmla="*/ 602621 w 783936"/>
                  <a:gd name="connsiteY10" fmla="*/ 420271 h 1087505"/>
                  <a:gd name="connsiteX11" fmla="*/ 666744 w 783936"/>
                  <a:gd name="connsiteY11" fmla="*/ 180961 h 1087505"/>
                  <a:gd name="connsiteX12" fmla="*/ 627124 w 783936"/>
                  <a:gd name="connsiteY12" fmla="*/ 112338 h 1087505"/>
                  <a:gd name="connsiteX13" fmla="*/ 558502 w 783936"/>
                  <a:gd name="connsiteY13" fmla="*/ 151958 h 1087505"/>
                  <a:gd name="connsiteX14" fmla="*/ 486607 w 783936"/>
                  <a:gd name="connsiteY14" fmla="*/ 420271 h 1087505"/>
                  <a:gd name="connsiteX15" fmla="*/ 477698 w 783936"/>
                  <a:gd name="connsiteY15" fmla="*/ 420271 h 1087505"/>
                  <a:gd name="connsiteX16" fmla="*/ 477697 w 783936"/>
                  <a:gd name="connsiteY16" fmla="*/ 56030 h 1087505"/>
                  <a:gd name="connsiteX17" fmla="*/ 421668 w 783936"/>
                  <a:gd name="connsiteY17" fmla="*/ 0 h 1087505"/>
                  <a:gd name="connsiteX18" fmla="*/ 365637 w 783936"/>
                  <a:gd name="connsiteY18" fmla="*/ 56030 h 1087505"/>
                  <a:gd name="connsiteX19" fmla="*/ 365637 w 783936"/>
                  <a:gd name="connsiteY19" fmla="*/ 420271 h 1087505"/>
                  <a:gd name="connsiteX20" fmla="*/ 350777 w 783936"/>
                  <a:gd name="connsiteY20" fmla="*/ 420271 h 1087505"/>
                  <a:gd name="connsiteX21" fmla="*/ 276491 w 783936"/>
                  <a:gd name="connsiteY21" fmla="*/ 143034 h 1087505"/>
                  <a:gd name="connsiteX22" fmla="*/ 207868 w 783936"/>
                  <a:gd name="connsiteY22" fmla="*/ 103414 h 1087505"/>
                  <a:gd name="connsiteX23" fmla="*/ 168248 w 783936"/>
                  <a:gd name="connsiteY23" fmla="*/ 172037 h 1087505"/>
                  <a:gd name="connsiteX24" fmla="*/ 246522 w 783936"/>
                  <a:gd name="connsiteY24" fmla="*/ 464158 h 1087505"/>
                  <a:gd name="connsiteX25" fmla="*/ 246522 w 783936"/>
                  <a:gd name="connsiteY25" fmla="*/ 468766 h 1087505"/>
                  <a:gd name="connsiteX26" fmla="*/ 98105 w 783936"/>
                  <a:gd name="connsiteY26" fmla="*/ 383077 h 1087505"/>
                  <a:gd name="connsiteX27" fmla="*/ 8772 w 783936"/>
                  <a:gd name="connsiteY27" fmla="*/ 407014 h 1087505"/>
                  <a:gd name="connsiteX28" fmla="*/ 32708 w 783936"/>
                  <a:gd name="connsiteY28" fmla="*/ 496347 h 1087505"/>
                  <a:gd name="connsiteX29" fmla="*/ 248243 w 783936"/>
                  <a:gd name="connsiteY29" fmla="*/ 620785 h 1087505"/>
                  <a:gd name="connsiteX30" fmla="*/ 250250 w 783936"/>
                  <a:gd name="connsiteY30" fmla="*/ 640696 h 1087505"/>
                  <a:gd name="connsiteX31" fmla="*/ 366898 w 783936"/>
                  <a:gd name="connsiteY31" fmla="*/ 776044 h 1087505"/>
                  <a:gd name="connsiteX32" fmla="*/ 380957 w 783936"/>
                  <a:gd name="connsiteY32" fmla="*/ 778525 h 1087505"/>
                  <a:gd name="connsiteX33" fmla="*/ 457788 w 783936"/>
                  <a:gd name="connsiteY33" fmla="*/ 1065260 h 1087505"/>
                  <a:gd name="connsiteX34" fmla="*/ 494535 w 783936"/>
                  <a:gd name="connsiteY34" fmla="*/ 1086476 h 1087505"/>
                  <a:gd name="connsiteX35" fmla="*/ 610457 w 783936"/>
                  <a:gd name="connsiteY35" fmla="*/ 1055414 h 1087505"/>
                  <a:gd name="connsiteX36" fmla="*/ 628676 w 783936"/>
                  <a:gd name="connsiteY36" fmla="*/ 1041435 h 1087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83936" h="1087505">
                    <a:moveTo>
                      <a:pt x="628676" y="1041435"/>
                    </a:moveTo>
                    <a:cubicBezTo>
                      <a:pt x="632515" y="1034785"/>
                      <a:pt x="633818" y="1026670"/>
                      <a:pt x="631673" y="1018667"/>
                    </a:cubicBezTo>
                    <a:lnTo>
                      <a:pt x="560430" y="752783"/>
                    </a:lnTo>
                    <a:lnTo>
                      <a:pt x="589113" y="733444"/>
                    </a:lnTo>
                    <a:cubicBezTo>
                      <a:pt x="622312" y="700245"/>
                      <a:pt x="642845" y="654382"/>
                      <a:pt x="642845" y="603723"/>
                    </a:cubicBezTo>
                    <a:lnTo>
                      <a:pt x="642845" y="559730"/>
                    </a:lnTo>
                    <a:lnTo>
                      <a:pt x="777640" y="326258"/>
                    </a:lnTo>
                    <a:cubicBezTo>
                      <a:pt x="790602" y="303809"/>
                      <a:pt x="782910" y="275102"/>
                      <a:pt x="760460" y="262141"/>
                    </a:cubicBezTo>
                    <a:cubicBezTo>
                      <a:pt x="738011" y="249179"/>
                      <a:pt x="709304" y="256872"/>
                      <a:pt x="696343" y="279321"/>
                    </a:cubicBezTo>
                    <a:lnTo>
                      <a:pt x="614966" y="420271"/>
                    </a:lnTo>
                    <a:lnTo>
                      <a:pt x="602621" y="420271"/>
                    </a:lnTo>
                    <a:lnTo>
                      <a:pt x="666744" y="180961"/>
                    </a:lnTo>
                    <a:cubicBezTo>
                      <a:pt x="674752" y="151071"/>
                      <a:pt x="657014" y="120347"/>
                      <a:pt x="627124" y="112338"/>
                    </a:cubicBezTo>
                    <a:cubicBezTo>
                      <a:pt x="597234" y="104329"/>
                      <a:pt x="566511" y="122067"/>
                      <a:pt x="558502" y="151958"/>
                    </a:cubicBezTo>
                    <a:lnTo>
                      <a:pt x="486607" y="420271"/>
                    </a:lnTo>
                    <a:lnTo>
                      <a:pt x="477698" y="420271"/>
                    </a:lnTo>
                    <a:lnTo>
                      <a:pt x="477697" y="56030"/>
                    </a:lnTo>
                    <a:cubicBezTo>
                      <a:pt x="477697" y="25086"/>
                      <a:pt x="452611" y="0"/>
                      <a:pt x="421668" y="0"/>
                    </a:cubicBezTo>
                    <a:cubicBezTo>
                      <a:pt x="390723" y="0"/>
                      <a:pt x="365637" y="25086"/>
                      <a:pt x="365637" y="56030"/>
                    </a:cubicBezTo>
                    <a:lnTo>
                      <a:pt x="365637" y="420271"/>
                    </a:lnTo>
                    <a:lnTo>
                      <a:pt x="350777" y="420271"/>
                    </a:lnTo>
                    <a:lnTo>
                      <a:pt x="276491" y="143034"/>
                    </a:lnTo>
                    <a:cubicBezTo>
                      <a:pt x="268482" y="113143"/>
                      <a:pt x="237758" y="95405"/>
                      <a:pt x="207868" y="103414"/>
                    </a:cubicBezTo>
                    <a:cubicBezTo>
                      <a:pt x="177978" y="111423"/>
                      <a:pt x="160240" y="142147"/>
                      <a:pt x="168248" y="172037"/>
                    </a:cubicBezTo>
                    <a:lnTo>
                      <a:pt x="246522" y="464158"/>
                    </a:lnTo>
                    <a:lnTo>
                      <a:pt x="246522" y="468766"/>
                    </a:lnTo>
                    <a:lnTo>
                      <a:pt x="98105" y="383077"/>
                    </a:lnTo>
                    <a:cubicBezTo>
                      <a:pt x="66827" y="365018"/>
                      <a:pt x="26830" y="375736"/>
                      <a:pt x="8772" y="407014"/>
                    </a:cubicBezTo>
                    <a:cubicBezTo>
                      <a:pt x="-9287" y="438293"/>
                      <a:pt x="1430" y="478288"/>
                      <a:pt x="32708" y="496347"/>
                    </a:cubicBezTo>
                    <a:lnTo>
                      <a:pt x="248243" y="620785"/>
                    </a:lnTo>
                    <a:lnTo>
                      <a:pt x="250250" y="640696"/>
                    </a:lnTo>
                    <a:cubicBezTo>
                      <a:pt x="263079" y="703393"/>
                      <a:pt x="307892" y="754439"/>
                      <a:pt x="366898" y="776044"/>
                    </a:cubicBezTo>
                    <a:lnTo>
                      <a:pt x="380957" y="778525"/>
                    </a:lnTo>
                    <a:lnTo>
                      <a:pt x="457788" y="1065260"/>
                    </a:lnTo>
                    <a:cubicBezTo>
                      <a:pt x="462077" y="1081266"/>
                      <a:pt x="478528" y="1090765"/>
                      <a:pt x="494535" y="1086476"/>
                    </a:cubicBezTo>
                    <a:lnTo>
                      <a:pt x="610457" y="1055414"/>
                    </a:lnTo>
                    <a:cubicBezTo>
                      <a:pt x="618461" y="1053270"/>
                      <a:pt x="624837" y="1048085"/>
                      <a:pt x="628676" y="1041435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15" name="台形 1214">
                <a:extLst>
                  <a:ext uri="{FF2B5EF4-FFF2-40B4-BE49-F238E27FC236}">
                    <a16:creationId xmlns:a16="http://schemas.microsoft.com/office/drawing/2014/main" id="{BADC0ADF-36F4-420C-BE7A-6EF32249A668}"/>
                  </a:ext>
                </a:extLst>
              </p:cNvPr>
              <p:cNvSpPr/>
              <p:nvPr/>
            </p:nvSpPr>
            <p:spPr bwMode="auto">
              <a:xfrm rot="1800000">
                <a:off x="4092031" y="354956"/>
                <a:ext cx="370433" cy="948889"/>
              </a:xfrm>
              <a:prstGeom prst="trapezoid">
                <a:avLst>
                  <a:gd name="adj" fmla="val 38021"/>
                </a:avLst>
              </a:pr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63" name="グループ化 1162">
              <a:extLst>
                <a:ext uri="{FF2B5EF4-FFF2-40B4-BE49-F238E27FC236}">
                  <a16:creationId xmlns:a16="http://schemas.microsoft.com/office/drawing/2014/main" id="{A03E0889-9EFA-4BCE-9F0E-C8AD3817C5D6}"/>
                </a:ext>
              </a:extLst>
            </p:cNvPr>
            <p:cNvGrpSpPr/>
            <p:nvPr/>
          </p:nvGrpSpPr>
          <p:grpSpPr>
            <a:xfrm>
              <a:off x="-2958358" y="-2376543"/>
              <a:ext cx="2492175" cy="4696015"/>
              <a:chOff x="-2958358" y="1256031"/>
              <a:chExt cx="2492175" cy="4696015"/>
            </a:xfrm>
          </p:grpSpPr>
          <p:grpSp>
            <p:nvGrpSpPr>
              <p:cNvPr id="1179" name="グループ化 1178">
                <a:extLst>
                  <a:ext uri="{FF2B5EF4-FFF2-40B4-BE49-F238E27FC236}">
                    <a16:creationId xmlns:a16="http://schemas.microsoft.com/office/drawing/2014/main" id="{55835414-4CC5-465A-A9B6-3DE841812313}"/>
                  </a:ext>
                </a:extLst>
              </p:cNvPr>
              <p:cNvGrpSpPr/>
              <p:nvPr/>
            </p:nvGrpSpPr>
            <p:grpSpPr>
              <a:xfrm rot="20449784">
                <a:off x="-1706994" y="5088674"/>
                <a:ext cx="493256" cy="821855"/>
                <a:chOff x="-1868252" y="5129378"/>
                <a:chExt cx="493256" cy="821855"/>
              </a:xfrm>
            </p:grpSpPr>
            <p:sp>
              <p:nvSpPr>
                <p:cNvPr id="1211" name="四角形: 角を丸くする 1210">
                  <a:extLst>
                    <a:ext uri="{FF2B5EF4-FFF2-40B4-BE49-F238E27FC236}">
                      <a16:creationId xmlns:a16="http://schemas.microsoft.com/office/drawing/2014/main" id="{9AE00B3A-A042-4009-BF96-6112E030ABD2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73016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2" name="フリーフォーム: 図形 1211">
                  <a:extLst>
                    <a:ext uri="{FF2B5EF4-FFF2-40B4-BE49-F238E27FC236}">
                      <a16:creationId xmlns:a16="http://schemas.microsoft.com/office/drawing/2014/main" id="{1F0BAAEA-0F98-4197-9445-E1EC06EB1FB3}"/>
                    </a:ext>
                  </a:extLst>
                </p:cNvPr>
                <p:cNvSpPr/>
                <p:nvPr/>
              </p:nvSpPr>
              <p:spPr bwMode="auto">
                <a:xfrm rot="20739458">
                  <a:off x="-1868252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3" name="四角形: 角を丸くする 1212">
                  <a:extLst>
                    <a:ext uri="{FF2B5EF4-FFF2-40B4-BE49-F238E27FC236}">
                      <a16:creationId xmlns:a16="http://schemas.microsoft.com/office/drawing/2014/main" id="{CF87B103-5510-40E4-829A-D36740B1901D}"/>
                    </a:ext>
                  </a:extLst>
                </p:cNvPr>
                <p:cNvSpPr/>
                <p:nvPr/>
              </p:nvSpPr>
              <p:spPr bwMode="auto">
                <a:xfrm rot="20739458">
                  <a:off x="-1629639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0" name="グループ化 1179">
                <a:extLst>
                  <a:ext uri="{FF2B5EF4-FFF2-40B4-BE49-F238E27FC236}">
                    <a16:creationId xmlns:a16="http://schemas.microsoft.com/office/drawing/2014/main" id="{4BA4C70A-0149-47E9-B738-09DD65C61421}"/>
                  </a:ext>
                </a:extLst>
              </p:cNvPr>
              <p:cNvGrpSpPr/>
              <p:nvPr/>
            </p:nvGrpSpPr>
            <p:grpSpPr>
              <a:xfrm rot="767543">
                <a:off x="-2382216" y="5153584"/>
                <a:ext cx="493256" cy="798462"/>
                <a:chOff x="-2182173" y="5210655"/>
                <a:chExt cx="493256" cy="798462"/>
              </a:xfrm>
            </p:grpSpPr>
            <p:sp>
              <p:nvSpPr>
                <p:cNvPr id="1208" name="四角形: 角を丸くする 1207">
                  <a:extLst>
                    <a:ext uri="{FF2B5EF4-FFF2-40B4-BE49-F238E27FC236}">
                      <a16:creationId xmlns:a16="http://schemas.microsoft.com/office/drawing/2014/main" id="{0D97568B-A9E9-405F-B03B-53266AB8A3D6}"/>
                    </a:ext>
                  </a:extLst>
                </p:cNvPr>
                <p:cNvSpPr/>
                <p:nvPr/>
              </p:nvSpPr>
              <p:spPr bwMode="auto">
                <a:xfrm>
                  <a:off x="-1878431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9" name="フリーフォーム: 図形 1208">
                  <a:extLst>
                    <a:ext uri="{FF2B5EF4-FFF2-40B4-BE49-F238E27FC236}">
                      <a16:creationId xmlns:a16="http://schemas.microsoft.com/office/drawing/2014/main" id="{B79D509A-57FE-45B0-8FC0-C914A92511C6}"/>
                    </a:ext>
                  </a:extLst>
                </p:cNvPr>
                <p:cNvSpPr/>
                <p:nvPr/>
              </p:nvSpPr>
              <p:spPr bwMode="auto">
                <a:xfrm>
                  <a:off x="-2182173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0" name="四角形: 角を丸くする 1209">
                  <a:extLst>
                    <a:ext uri="{FF2B5EF4-FFF2-40B4-BE49-F238E27FC236}">
                      <a16:creationId xmlns:a16="http://schemas.microsoft.com/office/drawing/2014/main" id="{0DC7B959-CA0D-4C24-85D6-EF003BDAD018}"/>
                    </a:ext>
                  </a:extLst>
                </p:cNvPr>
                <p:cNvSpPr/>
                <p:nvPr/>
              </p:nvSpPr>
              <p:spPr bwMode="auto">
                <a:xfrm>
                  <a:off x="-1878431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rgbClr val="CCE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81" name="グループ化 1180">
                <a:extLst>
                  <a:ext uri="{FF2B5EF4-FFF2-40B4-BE49-F238E27FC236}">
                    <a16:creationId xmlns:a16="http://schemas.microsoft.com/office/drawing/2014/main" id="{8E289DE9-2D0D-4A7D-90DF-756EA1B1B7EB}"/>
                  </a:ext>
                </a:extLst>
              </p:cNvPr>
              <p:cNvGrpSpPr/>
              <p:nvPr/>
            </p:nvGrpSpPr>
            <p:grpSpPr>
              <a:xfrm>
                <a:off x="-2958358" y="1256031"/>
                <a:ext cx="2492175" cy="4057946"/>
                <a:chOff x="1379615" y="1256031"/>
                <a:chExt cx="2492175" cy="4057946"/>
              </a:xfrm>
            </p:grpSpPr>
            <p:sp>
              <p:nvSpPr>
                <p:cNvPr id="1191" name="フリーフォーム: 図形 1190">
                  <a:extLst>
                    <a:ext uri="{FF2B5EF4-FFF2-40B4-BE49-F238E27FC236}">
                      <a16:creationId xmlns:a16="http://schemas.microsoft.com/office/drawing/2014/main" id="{1822D8F3-B189-4815-9053-7C02A600C429}"/>
                    </a:ext>
                  </a:extLst>
                </p:cNvPr>
                <p:cNvSpPr/>
                <p:nvPr/>
              </p:nvSpPr>
              <p:spPr bwMode="auto">
                <a:xfrm rot="16200000">
                  <a:off x="2103658" y="531988"/>
                  <a:ext cx="1003280" cy="2451366"/>
                </a:xfrm>
                <a:custGeom>
                  <a:avLst/>
                  <a:gdLst>
                    <a:gd name="connsiteX0" fmla="*/ 1003280 w 1003280"/>
                    <a:gd name="connsiteY0" fmla="*/ 1233448 h 2451366"/>
                    <a:gd name="connsiteX1" fmla="*/ 233802 w 1003280"/>
                    <a:gd name="connsiteY1" fmla="*/ 2394321 h 2451366"/>
                    <a:gd name="connsiteX2" fmla="*/ 50033 w 1003280"/>
                    <a:gd name="connsiteY2" fmla="*/ 2451366 h 2451366"/>
                    <a:gd name="connsiteX3" fmla="*/ 53272 w 1003280"/>
                    <a:gd name="connsiteY3" fmla="*/ 2359236 h 2451366"/>
                    <a:gd name="connsiteX4" fmla="*/ 60364 w 1003280"/>
                    <a:gd name="connsiteY4" fmla="*/ 1749596 h 2451366"/>
                    <a:gd name="connsiteX5" fmla="*/ 32457 w 1003280"/>
                    <a:gd name="connsiteY5" fmla="*/ 547927 h 2451366"/>
                    <a:gd name="connsiteX6" fmla="*/ 0 w 1003280"/>
                    <a:gd name="connsiteY6" fmla="*/ 0 h 2451366"/>
                    <a:gd name="connsiteX7" fmla="*/ 233802 w 1003280"/>
                    <a:gd name="connsiteY7" fmla="*/ 72576 h 2451366"/>
                    <a:gd name="connsiteX8" fmla="*/ 1003280 w 1003280"/>
                    <a:gd name="connsiteY8" fmla="*/ 1233448 h 24513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003280" h="2451366">
                      <a:moveTo>
                        <a:pt x="1003280" y="1233448"/>
                      </a:moveTo>
                      <a:cubicBezTo>
                        <a:pt x="1003280" y="1755308"/>
                        <a:pt x="685992" y="2203061"/>
                        <a:pt x="233802" y="2394321"/>
                      </a:cubicBezTo>
                      <a:lnTo>
                        <a:pt x="50033" y="2451366"/>
                      </a:lnTo>
                      <a:lnTo>
                        <a:pt x="53272" y="2359236"/>
                      </a:lnTo>
                      <a:cubicBezTo>
                        <a:pt x="57962" y="2158791"/>
                        <a:pt x="60364" y="1955411"/>
                        <a:pt x="60364" y="1749596"/>
                      </a:cubicBezTo>
                      <a:cubicBezTo>
                        <a:pt x="60364" y="1337965"/>
                        <a:pt x="50755" y="936077"/>
                        <a:pt x="32457" y="547927"/>
                      </a:cubicBezTo>
                      <a:lnTo>
                        <a:pt x="0" y="0"/>
                      </a:lnTo>
                      <a:lnTo>
                        <a:pt x="233802" y="72576"/>
                      </a:lnTo>
                      <a:cubicBezTo>
                        <a:pt x="685992" y="263836"/>
                        <a:pt x="1003280" y="711588"/>
                        <a:pt x="1003280" y="123344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2" name="フリーフォーム: 図形 1191">
                  <a:extLst>
                    <a:ext uri="{FF2B5EF4-FFF2-40B4-BE49-F238E27FC236}">
                      <a16:creationId xmlns:a16="http://schemas.microsoft.com/office/drawing/2014/main" id="{3909124C-E737-43D7-8059-C3272AE32F92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3" name="楕円 1192">
                  <a:extLst>
                    <a:ext uri="{FF2B5EF4-FFF2-40B4-BE49-F238E27FC236}">
                      <a16:creationId xmlns:a16="http://schemas.microsoft.com/office/drawing/2014/main" id="{3E87D1A4-2B63-48B3-B2E5-BEF1272D29F9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4" name="台形 1193">
                  <a:extLst>
                    <a:ext uri="{FF2B5EF4-FFF2-40B4-BE49-F238E27FC236}">
                      <a16:creationId xmlns:a16="http://schemas.microsoft.com/office/drawing/2014/main" id="{A183F60F-9807-46A5-B14F-6189387EC623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5" name="フリーフォーム: 図形 1194">
                  <a:extLst>
                    <a:ext uri="{FF2B5EF4-FFF2-40B4-BE49-F238E27FC236}">
                      <a16:creationId xmlns:a16="http://schemas.microsoft.com/office/drawing/2014/main" id="{5B953D35-FFBB-481E-B982-05A32B12DA89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rgbClr val="FFCCFF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6" name="二等辺三角形 1">
                  <a:extLst>
                    <a:ext uri="{FF2B5EF4-FFF2-40B4-BE49-F238E27FC236}">
                      <a16:creationId xmlns:a16="http://schemas.microsoft.com/office/drawing/2014/main" id="{7869088D-4876-4B64-B977-ECFF4498CD13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197" name="グループ化 1196">
                  <a:extLst>
                    <a:ext uri="{FF2B5EF4-FFF2-40B4-BE49-F238E27FC236}">
                      <a16:creationId xmlns:a16="http://schemas.microsoft.com/office/drawing/2014/main" id="{511A7C30-57DC-4ED6-803E-A0BED34BA1D3}"/>
                    </a:ext>
                  </a:extLst>
                </p:cNvPr>
                <p:cNvGrpSpPr/>
                <p:nvPr/>
              </p:nvGrpSpPr>
              <p:grpSpPr>
                <a:xfrm>
                  <a:off x="2244259" y="3889887"/>
                  <a:ext cx="224493" cy="516430"/>
                  <a:chOff x="7090900" y="6324828"/>
                  <a:chExt cx="270699" cy="516430"/>
                </a:xfrm>
              </p:grpSpPr>
              <p:sp>
                <p:nvSpPr>
                  <p:cNvPr id="1205" name="二等辺三角形 2">
                    <a:extLst>
                      <a:ext uri="{FF2B5EF4-FFF2-40B4-BE49-F238E27FC236}">
                        <a16:creationId xmlns:a16="http://schemas.microsoft.com/office/drawing/2014/main" id="{43E7F544-8337-4504-9466-745F06A6C213}"/>
                      </a:ext>
                    </a:extLst>
                  </p:cNvPr>
                  <p:cNvSpPr/>
                  <p:nvPr/>
                </p:nvSpPr>
                <p:spPr bwMode="auto">
                  <a:xfrm rot="21389165" flipH="1">
                    <a:off x="7090900" y="6399636"/>
                    <a:ext cx="182116" cy="441622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  <a:gd name="connsiteX0" fmla="*/ 5 w 813345"/>
                      <a:gd name="connsiteY0" fmla="*/ 677462 h 762145"/>
                      <a:gd name="connsiteX1" fmla="*/ 718149 w 813345"/>
                      <a:gd name="connsiteY1" fmla="*/ 0 h 762145"/>
                      <a:gd name="connsiteX2" fmla="*/ 727589 w 813345"/>
                      <a:gd name="connsiteY2" fmla="*/ 677462 h 762145"/>
                      <a:gd name="connsiteX3" fmla="*/ 5 w 813345"/>
                      <a:gd name="connsiteY3" fmla="*/ 677462 h 762145"/>
                      <a:gd name="connsiteX0" fmla="*/ 24 w 813360"/>
                      <a:gd name="connsiteY0" fmla="*/ 677462 h 762143"/>
                      <a:gd name="connsiteX1" fmla="*/ 718168 w 813360"/>
                      <a:gd name="connsiteY1" fmla="*/ 0 h 762143"/>
                      <a:gd name="connsiteX2" fmla="*/ 727608 w 813360"/>
                      <a:gd name="connsiteY2" fmla="*/ 677462 h 762143"/>
                      <a:gd name="connsiteX3" fmla="*/ 24 w 813360"/>
                      <a:gd name="connsiteY3" fmla="*/ 677462 h 762143"/>
                      <a:gd name="connsiteX0" fmla="*/ 24 w 754732"/>
                      <a:gd name="connsiteY0" fmla="*/ 677462 h 762145"/>
                      <a:gd name="connsiteX1" fmla="*/ 718168 w 754732"/>
                      <a:gd name="connsiteY1" fmla="*/ 0 h 762145"/>
                      <a:gd name="connsiteX2" fmla="*/ 727608 w 754732"/>
                      <a:gd name="connsiteY2" fmla="*/ 677462 h 762145"/>
                      <a:gd name="connsiteX3" fmla="*/ 24 w 754732"/>
                      <a:gd name="connsiteY3" fmla="*/ 677462 h 762145"/>
                      <a:gd name="connsiteX0" fmla="*/ 24 w 754732"/>
                      <a:gd name="connsiteY0" fmla="*/ 677462 h 762143"/>
                      <a:gd name="connsiteX1" fmla="*/ 718168 w 754732"/>
                      <a:gd name="connsiteY1" fmla="*/ 0 h 762143"/>
                      <a:gd name="connsiteX2" fmla="*/ 727608 w 754732"/>
                      <a:gd name="connsiteY2" fmla="*/ 677462 h 762143"/>
                      <a:gd name="connsiteX3" fmla="*/ 24 w 754732"/>
                      <a:gd name="connsiteY3" fmla="*/ 677462 h 762143"/>
                      <a:gd name="connsiteX0" fmla="*/ 24 w 754732"/>
                      <a:gd name="connsiteY0" fmla="*/ 677462 h 744266"/>
                      <a:gd name="connsiteX1" fmla="*/ 718168 w 754732"/>
                      <a:gd name="connsiteY1" fmla="*/ 0 h 744266"/>
                      <a:gd name="connsiteX2" fmla="*/ 727608 w 754732"/>
                      <a:gd name="connsiteY2" fmla="*/ 677462 h 744266"/>
                      <a:gd name="connsiteX3" fmla="*/ 24 w 754732"/>
                      <a:gd name="connsiteY3" fmla="*/ 677462 h 744266"/>
                      <a:gd name="connsiteX0" fmla="*/ 19 w 771082"/>
                      <a:gd name="connsiteY0" fmla="*/ 729733 h 773343"/>
                      <a:gd name="connsiteX1" fmla="*/ 733633 w 771082"/>
                      <a:gd name="connsiteY1" fmla="*/ 0 h 773343"/>
                      <a:gd name="connsiteX2" fmla="*/ 743073 w 771082"/>
                      <a:gd name="connsiteY2" fmla="*/ 677462 h 773343"/>
                      <a:gd name="connsiteX3" fmla="*/ 19 w 771082"/>
                      <a:gd name="connsiteY3" fmla="*/ 729733 h 773343"/>
                      <a:gd name="connsiteX0" fmla="*/ 19 w 743073"/>
                      <a:gd name="connsiteY0" fmla="*/ 729733 h 773343"/>
                      <a:gd name="connsiteX1" fmla="*/ 733633 w 743073"/>
                      <a:gd name="connsiteY1" fmla="*/ 0 h 773343"/>
                      <a:gd name="connsiteX2" fmla="*/ 743073 w 743073"/>
                      <a:gd name="connsiteY2" fmla="*/ 677462 h 773343"/>
                      <a:gd name="connsiteX3" fmla="*/ 19 w 743073"/>
                      <a:gd name="connsiteY3" fmla="*/ 729733 h 773343"/>
                      <a:gd name="connsiteX0" fmla="*/ 19 w 743073"/>
                      <a:gd name="connsiteY0" fmla="*/ 729733 h 762852"/>
                      <a:gd name="connsiteX1" fmla="*/ 733633 w 743073"/>
                      <a:gd name="connsiteY1" fmla="*/ 0 h 762852"/>
                      <a:gd name="connsiteX2" fmla="*/ 743073 w 743073"/>
                      <a:gd name="connsiteY2" fmla="*/ 677462 h 762852"/>
                      <a:gd name="connsiteX3" fmla="*/ 19 w 743073"/>
                      <a:gd name="connsiteY3" fmla="*/ 729733 h 762852"/>
                      <a:gd name="connsiteX0" fmla="*/ 588 w 743642"/>
                      <a:gd name="connsiteY0" fmla="*/ 781932 h 815049"/>
                      <a:gd name="connsiteX1" fmla="*/ 610378 w 743642"/>
                      <a:gd name="connsiteY1" fmla="*/ 1 h 815049"/>
                      <a:gd name="connsiteX2" fmla="*/ 743642 w 743642"/>
                      <a:gd name="connsiteY2" fmla="*/ 729661 h 815049"/>
                      <a:gd name="connsiteX3" fmla="*/ 588 w 743642"/>
                      <a:gd name="connsiteY3" fmla="*/ 781932 h 815049"/>
                      <a:gd name="connsiteX0" fmla="*/ 588 w 743642"/>
                      <a:gd name="connsiteY0" fmla="*/ 781930 h 815049"/>
                      <a:gd name="connsiteX1" fmla="*/ 610378 w 743642"/>
                      <a:gd name="connsiteY1" fmla="*/ -1 h 815049"/>
                      <a:gd name="connsiteX2" fmla="*/ 743642 w 743642"/>
                      <a:gd name="connsiteY2" fmla="*/ 729659 h 815049"/>
                      <a:gd name="connsiteX3" fmla="*/ 588 w 743642"/>
                      <a:gd name="connsiteY3" fmla="*/ 781930 h 815049"/>
                      <a:gd name="connsiteX0" fmla="*/ 8 w 743062"/>
                      <a:gd name="connsiteY0" fmla="*/ 781932 h 815049"/>
                      <a:gd name="connsiteX1" fmla="*/ 609798 w 743062"/>
                      <a:gd name="connsiteY1" fmla="*/ 1 h 815049"/>
                      <a:gd name="connsiteX2" fmla="*/ 743062 w 743062"/>
                      <a:gd name="connsiteY2" fmla="*/ 729661 h 815049"/>
                      <a:gd name="connsiteX3" fmla="*/ 8 w 743062"/>
                      <a:gd name="connsiteY3" fmla="*/ 781932 h 815049"/>
                      <a:gd name="connsiteX0" fmla="*/ 8 w 743062"/>
                      <a:gd name="connsiteY0" fmla="*/ 781930 h 815049"/>
                      <a:gd name="connsiteX1" fmla="*/ 609798 w 743062"/>
                      <a:gd name="connsiteY1" fmla="*/ -1 h 815049"/>
                      <a:gd name="connsiteX2" fmla="*/ 743062 w 743062"/>
                      <a:gd name="connsiteY2" fmla="*/ 729659 h 815049"/>
                      <a:gd name="connsiteX3" fmla="*/ 8 w 743062"/>
                      <a:gd name="connsiteY3" fmla="*/ 781930 h 815049"/>
                      <a:gd name="connsiteX0" fmla="*/ 8 w 837322"/>
                      <a:gd name="connsiteY0" fmla="*/ 781932 h 821255"/>
                      <a:gd name="connsiteX1" fmla="*/ 609798 w 837322"/>
                      <a:gd name="connsiteY1" fmla="*/ 1 h 821255"/>
                      <a:gd name="connsiteX2" fmla="*/ 837322 w 837322"/>
                      <a:gd name="connsiteY2" fmla="*/ 747642 h 821255"/>
                      <a:gd name="connsiteX3" fmla="*/ 8 w 837322"/>
                      <a:gd name="connsiteY3" fmla="*/ 781932 h 821255"/>
                      <a:gd name="connsiteX0" fmla="*/ 8 w 837322"/>
                      <a:gd name="connsiteY0" fmla="*/ 781930 h 812559"/>
                      <a:gd name="connsiteX1" fmla="*/ 609798 w 837322"/>
                      <a:gd name="connsiteY1" fmla="*/ -1 h 812559"/>
                      <a:gd name="connsiteX2" fmla="*/ 837322 w 837322"/>
                      <a:gd name="connsiteY2" fmla="*/ 747640 h 812559"/>
                      <a:gd name="connsiteX3" fmla="*/ 8 w 837322"/>
                      <a:gd name="connsiteY3" fmla="*/ 781930 h 812559"/>
                      <a:gd name="connsiteX0" fmla="*/ 7 w 857602"/>
                      <a:gd name="connsiteY0" fmla="*/ 763388 h 800151"/>
                      <a:gd name="connsiteX1" fmla="*/ 630078 w 857602"/>
                      <a:gd name="connsiteY1" fmla="*/ 1 h 800151"/>
                      <a:gd name="connsiteX2" fmla="*/ 857602 w 857602"/>
                      <a:gd name="connsiteY2" fmla="*/ 747642 h 800151"/>
                      <a:gd name="connsiteX3" fmla="*/ 7 w 857602"/>
                      <a:gd name="connsiteY3" fmla="*/ 763388 h 800151"/>
                      <a:gd name="connsiteX0" fmla="*/ 7 w 857602"/>
                      <a:gd name="connsiteY0" fmla="*/ 763386 h 798815"/>
                      <a:gd name="connsiteX1" fmla="*/ 630078 w 857602"/>
                      <a:gd name="connsiteY1" fmla="*/ -1 h 798815"/>
                      <a:gd name="connsiteX2" fmla="*/ 857602 w 857602"/>
                      <a:gd name="connsiteY2" fmla="*/ 747640 h 798815"/>
                      <a:gd name="connsiteX3" fmla="*/ 7 w 857602"/>
                      <a:gd name="connsiteY3" fmla="*/ 763386 h 798815"/>
                      <a:gd name="connsiteX0" fmla="*/ 7 w 903886"/>
                      <a:gd name="connsiteY0" fmla="*/ 763388 h 805493"/>
                      <a:gd name="connsiteX1" fmla="*/ 630078 w 903886"/>
                      <a:gd name="connsiteY1" fmla="*/ 1 h 805493"/>
                      <a:gd name="connsiteX2" fmla="*/ 903885 w 903886"/>
                      <a:gd name="connsiteY2" fmla="*/ 763037 h 805493"/>
                      <a:gd name="connsiteX3" fmla="*/ 7 w 903886"/>
                      <a:gd name="connsiteY3" fmla="*/ 763388 h 805493"/>
                      <a:gd name="connsiteX0" fmla="*/ 7 w 905337"/>
                      <a:gd name="connsiteY0" fmla="*/ 763386 h 805493"/>
                      <a:gd name="connsiteX1" fmla="*/ 630078 w 905337"/>
                      <a:gd name="connsiteY1" fmla="*/ -1 h 805493"/>
                      <a:gd name="connsiteX2" fmla="*/ 903885 w 905337"/>
                      <a:gd name="connsiteY2" fmla="*/ 763035 h 805493"/>
                      <a:gd name="connsiteX3" fmla="*/ 7 w 905337"/>
                      <a:gd name="connsiteY3" fmla="*/ 763386 h 805493"/>
                      <a:gd name="connsiteX0" fmla="*/ 7 w 906174"/>
                      <a:gd name="connsiteY0" fmla="*/ 763388 h 805493"/>
                      <a:gd name="connsiteX1" fmla="*/ 630078 w 906174"/>
                      <a:gd name="connsiteY1" fmla="*/ 1 h 805493"/>
                      <a:gd name="connsiteX2" fmla="*/ 903885 w 906174"/>
                      <a:gd name="connsiteY2" fmla="*/ 763037 h 805493"/>
                      <a:gd name="connsiteX3" fmla="*/ 7 w 906174"/>
                      <a:gd name="connsiteY3" fmla="*/ 763388 h 805493"/>
                      <a:gd name="connsiteX0" fmla="*/ 11 w 905665"/>
                      <a:gd name="connsiteY0" fmla="*/ 753609 h 795715"/>
                      <a:gd name="connsiteX1" fmla="*/ 580402 w 905665"/>
                      <a:gd name="connsiteY1" fmla="*/ 0 h 795715"/>
                      <a:gd name="connsiteX2" fmla="*/ 903889 w 905665"/>
                      <a:gd name="connsiteY2" fmla="*/ 753258 h 795715"/>
                      <a:gd name="connsiteX3" fmla="*/ 11 w 905665"/>
                      <a:gd name="connsiteY3" fmla="*/ 753609 h 79571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905665" h="795715">
                        <a:moveTo>
                          <a:pt x="11" y="753609"/>
                        </a:moveTo>
                        <a:cubicBezTo>
                          <a:pt x="-1562" y="640699"/>
                          <a:pt x="182488" y="208867"/>
                          <a:pt x="580402" y="0"/>
                        </a:cubicBezTo>
                        <a:cubicBezTo>
                          <a:pt x="726152" y="250834"/>
                          <a:pt x="926632" y="589092"/>
                          <a:pt x="903889" y="753258"/>
                        </a:cubicBezTo>
                        <a:cubicBezTo>
                          <a:pt x="713812" y="807493"/>
                          <a:pt x="173685" y="812073"/>
                          <a:pt x="11" y="753609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6" name="二等辺三角形 2">
                    <a:extLst>
                      <a:ext uri="{FF2B5EF4-FFF2-40B4-BE49-F238E27FC236}">
                        <a16:creationId xmlns:a16="http://schemas.microsoft.com/office/drawing/2014/main" id="{9605ABE0-0ABD-4F0A-B97C-3C2C8B9B237B}"/>
                      </a:ext>
                    </a:extLst>
                  </p:cNvPr>
                  <p:cNvSpPr/>
                  <p:nvPr/>
                </p:nvSpPr>
                <p:spPr bwMode="auto">
                  <a:xfrm rot="19800000" flipH="1">
                    <a:off x="7130461" y="6324828"/>
                    <a:ext cx="231138" cy="411027"/>
                  </a:xfrm>
                  <a:custGeom>
                    <a:avLst/>
                    <a:gdLst>
                      <a:gd name="connsiteX0" fmla="*/ 0 w 727584"/>
                      <a:gd name="connsiteY0" fmla="*/ 750254 h 750254"/>
                      <a:gd name="connsiteX1" fmla="*/ 363792 w 727584"/>
                      <a:gd name="connsiteY1" fmla="*/ 0 h 750254"/>
                      <a:gd name="connsiteX2" fmla="*/ 727584 w 727584"/>
                      <a:gd name="connsiteY2" fmla="*/ 750254 h 750254"/>
                      <a:gd name="connsiteX3" fmla="*/ 0 w 727584"/>
                      <a:gd name="connsiteY3" fmla="*/ 750254 h 750254"/>
                      <a:gd name="connsiteX0" fmla="*/ 3168 w 730752"/>
                      <a:gd name="connsiteY0" fmla="*/ 750254 h 782028"/>
                      <a:gd name="connsiteX1" fmla="*/ 366960 w 730752"/>
                      <a:gd name="connsiteY1" fmla="*/ 0 h 782028"/>
                      <a:gd name="connsiteX2" fmla="*/ 730752 w 730752"/>
                      <a:gd name="connsiteY2" fmla="*/ 750254 h 782028"/>
                      <a:gd name="connsiteX3" fmla="*/ 3168 w 730752"/>
                      <a:gd name="connsiteY3" fmla="*/ 750254 h 782028"/>
                      <a:gd name="connsiteX0" fmla="*/ 3168 w 736015"/>
                      <a:gd name="connsiteY0" fmla="*/ 750254 h 802983"/>
                      <a:gd name="connsiteX1" fmla="*/ 366960 w 736015"/>
                      <a:gd name="connsiteY1" fmla="*/ 0 h 802983"/>
                      <a:gd name="connsiteX2" fmla="*/ 730752 w 736015"/>
                      <a:gd name="connsiteY2" fmla="*/ 750254 h 802983"/>
                      <a:gd name="connsiteX3" fmla="*/ 3168 w 736015"/>
                      <a:gd name="connsiteY3" fmla="*/ 750254 h 802983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736015" h="802983">
                        <a:moveTo>
                          <a:pt x="3168" y="750254"/>
                        </a:moveTo>
                        <a:cubicBezTo>
                          <a:pt x="-32730" y="678762"/>
                          <a:pt x="245696" y="250085"/>
                          <a:pt x="366960" y="0"/>
                        </a:cubicBezTo>
                        <a:cubicBezTo>
                          <a:pt x="488224" y="250085"/>
                          <a:pt x="778556" y="681144"/>
                          <a:pt x="730752" y="750254"/>
                        </a:cubicBezTo>
                        <a:cubicBezTo>
                          <a:pt x="682948" y="819364"/>
                          <a:pt x="39066" y="821746"/>
                          <a:pt x="3168" y="750254"/>
                        </a:cubicBezTo>
                        <a:close/>
                      </a:path>
                    </a:pathLst>
                  </a:cu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07" name="四角形: 角を丸くする 1206">
                    <a:extLst>
                      <a:ext uri="{FF2B5EF4-FFF2-40B4-BE49-F238E27FC236}">
                        <a16:creationId xmlns:a16="http://schemas.microsoft.com/office/drawing/2014/main" id="{622BDAEC-1487-4E7C-B64E-9061A43D462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7102254" y="6330526"/>
                    <a:ext cx="181468" cy="174694"/>
                  </a:xfrm>
                  <a:prstGeom prst="roundRect">
                    <a:avLst>
                      <a:gd name="adj" fmla="val 40878"/>
                    </a:avLst>
                  </a:prstGeom>
                  <a:solidFill>
                    <a:srgbClr val="FF0066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198" name="フリーフォーム: 図形 1197">
                  <a:extLst>
                    <a:ext uri="{FF2B5EF4-FFF2-40B4-BE49-F238E27FC236}">
                      <a16:creationId xmlns:a16="http://schemas.microsoft.com/office/drawing/2014/main" id="{167544EC-D170-403A-82B0-0283E1EC38A4}"/>
                    </a:ext>
                  </a:extLst>
                </p:cNvPr>
                <p:cNvSpPr/>
                <p:nvPr/>
              </p:nvSpPr>
              <p:spPr bwMode="auto">
                <a:xfrm rot="16200000">
                  <a:off x="2174287" y="565748"/>
                  <a:ext cx="877555" cy="2388843"/>
                </a:xfrm>
                <a:custGeom>
                  <a:avLst/>
                  <a:gdLst>
                    <a:gd name="connsiteX0" fmla="*/ 877555 w 877555"/>
                    <a:gd name="connsiteY0" fmla="*/ 1194421 h 2388843"/>
                    <a:gd name="connsiteX1" fmla="*/ 108077 w 877555"/>
                    <a:gd name="connsiteY1" fmla="*/ 2355294 h 2388843"/>
                    <a:gd name="connsiteX2" fmla="*/ 0 w 877555"/>
                    <a:gd name="connsiteY2" fmla="*/ 2388843 h 2388843"/>
                    <a:gd name="connsiteX3" fmla="*/ 325 w 877555"/>
                    <a:gd name="connsiteY3" fmla="*/ 2387199 h 2388843"/>
                    <a:gd name="connsiteX4" fmla="*/ 42691 w 877555"/>
                    <a:gd name="connsiteY4" fmla="*/ 2105661 h 2388843"/>
                    <a:gd name="connsiteX5" fmla="*/ 54993 w 877555"/>
                    <a:gd name="connsiteY5" fmla="*/ 1989294 h 2388843"/>
                    <a:gd name="connsiteX6" fmla="*/ 120097 w 877555"/>
                    <a:gd name="connsiteY6" fmla="*/ 1963556 h 2388843"/>
                    <a:gd name="connsiteX7" fmla="*/ 60216 w 877555"/>
                    <a:gd name="connsiteY7" fmla="*/ 1939884 h 2388843"/>
                    <a:gd name="connsiteX8" fmla="*/ 73737 w 877555"/>
                    <a:gd name="connsiteY8" fmla="*/ 1811992 h 2388843"/>
                    <a:gd name="connsiteX9" fmla="*/ 85503 w 877555"/>
                    <a:gd name="connsiteY9" fmla="*/ 1624478 h 2388843"/>
                    <a:gd name="connsiteX10" fmla="*/ 203508 w 877555"/>
                    <a:gd name="connsiteY10" fmla="*/ 1577827 h 2388843"/>
                    <a:gd name="connsiteX11" fmla="*/ 91215 w 877555"/>
                    <a:gd name="connsiteY11" fmla="*/ 1533435 h 2388843"/>
                    <a:gd name="connsiteX12" fmla="*/ 92828 w 877555"/>
                    <a:gd name="connsiteY12" fmla="*/ 1507732 h 2388843"/>
                    <a:gd name="connsiteX13" fmla="*/ 98164 w 877555"/>
                    <a:gd name="connsiteY13" fmla="*/ 1250741 h 2388843"/>
                    <a:gd name="connsiteX14" fmla="*/ 246504 w 877555"/>
                    <a:gd name="connsiteY14" fmla="*/ 1192098 h 2388843"/>
                    <a:gd name="connsiteX15" fmla="*/ 98066 w 877555"/>
                    <a:gd name="connsiteY15" fmla="*/ 1133417 h 2388843"/>
                    <a:gd name="connsiteX16" fmla="*/ 92828 w 877555"/>
                    <a:gd name="connsiteY16" fmla="*/ 881111 h 2388843"/>
                    <a:gd name="connsiteX17" fmla="*/ 90652 w 877555"/>
                    <a:gd name="connsiteY17" fmla="*/ 846431 h 2388843"/>
                    <a:gd name="connsiteX18" fmla="*/ 203508 w 877555"/>
                    <a:gd name="connsiteY18" fmla="*/ 801816 h 2388843"/>
                    <a:gd name="connsiteX19" fmla="*/ 84911 w 877555"/>
                    <a:gd name="connsiteY19" fmla="*/ 754931 h 2388843"/>
                    <a:gd name="connsiteX20" fmla="*/ 73737 w 877555"/>
                    <a:gd name="connsiteY20" fmla="*/ 576851 h 2388843"/>
                    <a:gd name="connsiteX21" fmla="*/ 56283 w 877555"/>
                    <a:gd name="connsiteY21" fmla="*/ 411746 h 2388843"/>
                    <a:gd name="connsiteX22" fmla="*/ 120097 w 877555"/>
                    <a:gd name="connsiteY22" fmla="*/ 386518 h 2388843"/>
                    <a:gd name="connsiteX23" fmla="*/ 50716 w 877555"/>
                    <a:gd name="connsiteY23" fmla="*/ 359090 h 2388843"/>
                    <a:gd name="connsiteX24" fmla="*/ 42692 w 877555"/>
                    <a:gd name="connsiteY24" fmla="*/ 283182 h 2388843"/>
                    <a:gd name="connsiteX25" fmla="*/ 326 w 877555"/>
                    <a:gd name="connsiteY25" fmla="*/ 1643 h 2388843"/>
                    <a:gd name="connsiteX26" fmla="*/ 0 w 877555"/>
                    <a:gd name="connsiteY26" fmla="*/ 0 h 2388843"/>
                    <a:gd name="connsiteX27" fmla="*/ 108077 w 877555"/>
                    <a:gd name="connsiteY27" fmla="*/ 33549 h 2388843"/>
                    <a:gd name="connsiteX28" fmla="*/ 877555 w 877555"/>
                    <a:gd name="connsiteY28" fmla="*/ 1194421 h 23888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</a:cxnLst>
                  <a:rect l="l" t="t" r="r" b="b"/>
                  <a:pathLst>
                    <a:path w="877555" h="2388843">
                      <a:moveTo>
                        <a:pt x="877555" y="1194421"/>
                      </a:moveTo>
                      <a:cubicBezTo>
                        <a:pt x="877555" y="1716281"/>
                        <a:pt x="560267" y="2164034"/>
                        <a:pt x="108077" y="2355294"/>
                      </a:cubicBezTo>
                      <a:lnTo>
                        <a:pt x="0" y="2388843"/>
                      </a:lnTo>
                      <a:lnTo>
                        <a:pt x="325" y="2387199"/>
                      </a:lnTo>
                      <a:cubicBezTo>
                        <a:pt x="16263" y="2295546"/>
                        <a:pt x="30421" y="2201615"/>
                        <a:pt x="42691" y="2105661"/>
                      </a:cubicBezTo>
                      <a:lnTo>
                        <a:pt x="54993" y="1989294"/>
                      </a:lnTo>
                      <a:lnTo>
                        <a:pt x="120097" y="1963556"/>
                      </a:lnTo>
                      <a:lnTo>
                        <a:pt x="60216" y="1939884"/>
                      </a:lnTo>
                      <a:lnTo>
                        <a:pt x="73737" y="1811992"/>
                      </a:lnTo>
                      <a:lnTo>
                        <a:pt x="85503" y="1624478"/>
                      </a:lnTo>
                      <a:lnTo>
                        <a:pt x="203508" y="1577827"/>
                      </a:lnTo>
                      <a:lnTo>
                        <a:pt x="91215" y="1533435"/>
                      </a:lnTo>
                      <a:lnTo>
                        <a:pt x="92828" y="1507732"/>
                      </a:lnTo>
                      <a:lnTo>
                        <a:pt x="98164" y="1250741"/>
                      </a:lnTo>
                      <a:lnTo>
                        <a:pt x="246504" y="1192098"/>
                      </a:lnTo>
                      <a:lnTo>
                        <a:pt x="98066" y="1133417"/>
                      </a:lnTo>
                      <a:lnTo>
                        <a:pt x="92828" y="881111"/>
                      </a:lnTo>
                      <a:lnTo>
                        <a:pt x="90652" y="846431"/>
                      </a:lnTo>
                      <a:lnTo>
                        <a:pt x="203508" y="801816"/>
                      </a:lnTo>
                      <a:lnTo>
                        <a:pt x="84911" y="754931"/>
                      </a:lnTo>
                      <a:lnTo>
                        <a:pt x="73737" y="576851"/>
                      </a:lnTo>
                      <a:lnTo>
                        <a:pt x="56283" y="411746"/>
                      </a:lnTo>
                      <a:lnTo>
                        <a:pt x="120097" y="386518"/>
                      </a:lnTo>
                      <a:lnTo>
                        <a:pt x="50716" y="359090"/>
                      </a:lnTo>
                      <a:lnTo>
                        <a:pt x="42692" y="283182"/>
                      </a:lnTo>
                      <a:cubicBezTo>
                        <a:pt x="30421" y="187228"/>
                        <a:pt x="16264" y="93297"/>
                        <a:pt x="326" y="1643"/>
                      </a:cubicBezTo>
                      <a:lnTo>
                        <a:pt x="0" y="0"/>
                      </a:lnTo>
                      <a:lnTo>
                        <a:pt x="108077" y="33549"/>
                      </a:lnTo>
                      <a:cubicBezTo>
                        <a:pt x="560267" y="224809"/>
                        <a:pt x="877555" y="672562"/>
                        <a:pt x="877555" y="1194421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9" name="フリーフォーム: 図形 1198">
                  <a:extLst>
                    <a:ext uri="{FF2B5EF4-FFF2-40B4-BE49-F238E27FC236}">
                      <a16:creationId xmlns:a16="http://schemas.microsoft.com/office/drawing/2014/main" id="{CDAC185F-3B1F-4957-B7D1-D0C9B285B845}"/>
                    </a:ext>
                  </a:extLst>
                </p:cNvPr>
                <p:cNvSpPr/>
                <p:nvPr/>
              </p:nvSpPr>
              <p:spPr bwMode="auto">
                <a:xfrm rot="16200000">
                  <a:off x="2007703" y="1911704"/>
                  <a:ext cx="2517286" cy="1210888"/>
                </a:xfrm>
                <a:custGeom>
                  <a:avLst/>
                  <a:gdLst>
                    <a:gd name="connsiteX0" fmla="*/ 2517286 w 2517286"/>
                    <a:gd name="connsiteY0" fmla="*/ 0 h 1210888"/>
                    <a:gd name="connsiteX1" fmla="*/ 2513255 w 2517286"/>
                    <a:gd name="connsiteY1" fmla="*/ 79824 h 1210888"/>
                    <a:gd name="connsiteX2" fmla="*/ 1259880 w 2517286"/>
                    <a:gd name="connsiteY2" fmla="*/ 1210888 h 1210888"/>
                    <a:gd name="connsiteX3" fmla="*/ 0 w 2517286"/>
                    <a:gd name="connsiteY3" fmla="*/ 1210888 h 1210888"/>
                    <a:gd name="connsiteX4" fmla="*/ 0 w 2517286"/>
                    <a:gd name="connsiteY4" fmla="*/ 164980 h 1210888"/>
                    <a:gd name="connsiteX5" fmla="*/ 61161 w 2517286"/>
                    <a:gd name="connsiteY5" fmla="*/ 174116 h 1210888"/>
                    <a:gd name="connsiteX6" fmla="*/ 875911 w 2517286"/>
                    <a:gd name="connsiteY6" fmla="*/ 224388 h 1210888"/>
                    <a:gd name="connsiteX7" fmla="*/ 2407793 w 2517286"/>
                    <a:gd name="connsiteY7" fmla="*/ 33416 h 12108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517286" h="1210888">
                      <a:moveTo>
                        <a:pt x="2517286" y="0"/>
                      </a:moveTo>
                      <a:lnTo>
                        <a:pt x="2513255" y="79824"/>
                      </a:lnTo>
                      <a:cubicBezTo>
                        <a:pt x="2448737" y="715126"/>
                        <a:pt x="1912205" y="1210888"/>
                        <a:pt x="1259880" y="1210888"/>
                      </a:cubicBezTo>
                      <a:lnTo>
                        <a:pt x="0" y="1210888"/>
                      </a:lnTo>
                      <a:lnTo>
                        <a:pt x="0" y="164980"/>
                      </a:lnTo>
                      <a:lnTo>
                        <a:pt x="61161" y="174116"/>
                      </a:lnTo>
                      <a:cubicBezTo>
                        <a:pt x="318540" y="206788"/>
                        <a:pt x="592189" y="224388"/>
                        <a:pt x="875911" y="224388"/>
                      </a:cubicBezTo>
                      <a:cubicBezTo>
                        <a:pt x="1443355" y="224388"/>
                        <a:pt x="1970508" y="153986"/>
                        <a:pt x="2407793" y="33416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0" name="フリーフォーム: 図形 1199">
                  <a:extLst>
                    <a:ext uri="{FF2B5EF4-FFF2-40B4-BE49-F238E27FC236}">
                      <a16:creationId xmlns:a16="http://schemas.microsoft.com/office/drawing/2014/main" id="{DFBBB290-9B16-46B2-866B-111C455D8093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1" name="フリーフォーム: 図形 1200">
                  <a:extLst>
                    <a:ext uri="{FF2B5EF4-FFF2-40B4-BE49-F238E27FC236}">
                      <a16:creationId xmlns:a16="http://schemas.microsoft.com/office/drawing/2014/main" id="{2D743C78-2932-4864-9DD3-F2B176554EF8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2" name="四角形: 角を丸くする 1201">
                  <a:extLst>
                    <a:ext uri="{FF2B5EF4-FFF2-40B4-BE49-F238E27FC236}">
                      <a16:creationId xmlns:a16="http://schemas.microsoft.com/office/drawing/2014/main" id="{16DC7930-34D9-42CF-B140-E89A268C2844}"/>
                    </a:ext>
                  </a:extLst>
                </p:cNvPr>
                <p:cNvSpPr/>
                <p:nvPr/>
              </p:nvSpPr>
              <p:spPr bwMode="auto">
                <a:xfrm>
                  <a:off x="1589332" y="2339742"/>
                  <a:ext cx="369040" cy="626157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3" name="楕円 1202">
                  <a:extLst>
                    <a:ext uri="{FF2B5EF4-FFF2-40B4-BE49-F238E27FC236}">
                      <a16:creationId xmlns:a16="http://schemas.microsoft.com/office/drawing/2014/main" id="{512F8C2C-BC2B-4B60-894C-EBEF00174F64}"/>
                    </a:ext>
                  </a:extLst>
                </p:cNvPr>
                <p:cNvSpPr/>
                <p:nvPr/>
              </p:nvSpPr>
              <p:spPr bwMode="auto">
                <a:xfrm>
                  <a:off x="1952894" y="3023955"/>
                  <a:ext cx="230723" cy="94963"/>
                </a:xfrm>
                <a:prstGeom prst="ellipse">
                  <a:avLst/>
                </a:prstGeom>
                <a:solidFill>
                  <a:srgbClr val="FF66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04" name="月 1203">
                  <a:extLst>
                    <a:ext uri="{FF2B5EF4-FFF2-40B4-BE49-F238E27FC236}">
                      <a16:creationId xmlns:a16="http://schemas.microsoft.com/office/drawing/2014/main" id="{D201B0C2-0303-451D-A011-0BF6449735E2}"/>
                    </a:ext>
                  </a:extLst>
                </p:cNvPr>
                <p:cNvSpPr/>
                <p:nvPr/>
              </p:nvSpPr>
              <p:spPr bwMode="auto">
                <a:xfrm rot="5400000">
                  <a:off x="1730159" y="2076828"/>
                  <a:ext cx="90451" cy="355017"/>
                </a:xfrm>
                <a:prstGeom prst="moon">
                  <a:avLst>
                    <a:gd name="adj" fmla="val 60765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2" name="アーチ 1181">
                <a:extLst>
                  <a:ext uri="{FF2B5EF4-FFF2-40B4-BE49-F238E27FC236}">
                    <a16:creationId xmlns:a16="http://schemas.microsoft.com/office/drawing/2014/main" id="{5C613A08-085A-4CD6-B4BE-C4C167D45723}"/>
                  </a:ext>
                </a:extLst>
              </p:cNvPr>
              <p:cNvSpPr/>
              <p:nvPr/>
            </p:nvSpPr>
            <p:spPr bwMode="auto">
              <a:xfrm rot="592836">
                <a:off x="-1809629" y="3781434"/>
                <a:ext cx="649573" cy="796965"/>
              </a:xfrm>
              <a:prstGeom prst="blockArc">
                <a:avLst>
                  <a:gd name="adj1" fmla="val 2156713"/>
                  <a:gd name="adj2" fmla="val 17538709"/>
                  <a:gd name="adj3" fmla="val 13199"/>
                </a:avLst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183" name="グループ化 1182">
                <a:extLst>
                  <a:ext uri="{FF2B5EF4-FFF2-40B4-BE49-F238E27FC236}">
                    <a16:creationId xmlns:a16="http://schemas.microsoft.com/office/drawing/2014/main" id="{A7EE83B8-60B6-47DB-8016-0B25AB4B0DE2}"/>
                  </a:ext>
                </a:extLst>
              </p:cNvPr>
              <p:cNvGrpSpPr/>
              <p:nvPr/>
            </p:nvGrpSpPr>
            <p:grpSpPr>
              <a:xfrm>
                <a:off x="-1335075" y="3783935"/>
                <a:ext cx="852302" cy="1436147"/>
                <a:chOff x="11412964" y="5818278"/>
                <a:chExt cx="852302" cy="1436147"/>
              </a:xfrm>
            </p:grpSpPr>
            <p:sp>
              <p:nvSpPr>
                <p:cNvPr id="1186" name="四角形: 上の 2 つの角を丸める 1185">
                  <a:extLst>
                    <a:ext uri="{FF2B5EF4-FFF2-40B4-BE49-F238E27FC236}">
                      <a16:creationId xmlns:a16="http://schemas.microsoft.com/office/drawing/2014/main" id="{B0B25DA1-8E77-4C5C-92AE-C0AFF7AEE42A}"/>
                    </a:ext>
                  </a:extLst>
                </p:cNvPr>
                <p:cNvSpPr/>
                <p:nvPr/>
              </p:nvSpPr>
              <p:spPr bwMode="auto">
                <a:xfrm>
                  <a:off x="12060985" y="6255354"/>
                  <a:ext cx="204281" cy="999071"/>
                </a:xfrm>
                <a:prstGeom prst="round2SameRect">
                  <a:avLst>
                    <a:gd name="adj1" fmla="val 50000"/>
                    <a:gd name="adj2" fmla="val 40818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7" name="四角形: 上の 2 つの角を丸める 1186">
                  <a:extLst>
                    <a:ext uri="{FF2B5EF4-FFF2-40B4-BE49-F238E27FC236}">
                      <a16:creationId xmlns:a16="http://schemas.microsoft.com/office/drawing/2014/main" id="{548DD509-CD76-40DE-8A1F-7E9E40BF415A}"/>
                    </a:ext>
                  </a:extLst>
                </p:cNvPr>
                <p:cNvSpPr/>
                <p:nvPr/>
              </p:nvSpPr>
              <p:spPr bwMode="auto">
                <a:xfrm>
                  <a:off x="11802781" y="5964985"/>
                  <a:ext cx="359834" cy="1289440"/>
                </a:xfrm>
                <a:prstGeom prst="round2SameRect">
                  <a:avLst>
                    <a:gd name="adj1" fmla="val 31534"/>
                    <a:gd name="adj2" fmla="val 9345"/>
                  </a:avLst>
                </a:prstGeom>
                <a:solidFill>
                  <a:schemeClr val="tx1">
                    <a:lumMod val="65000"/>
                    <a:lumOff val="3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8" name="四角形: 上の 2 つの角を丸める 1187">
                  <a:extLst>
                    <a:ext uri="{FF2B5EF4-FFF2-40B4-BE49-F238E27FC236}">
                      <a16:creationId xmlns:a16="http://schemas.microsoft.com/office/drawing/2014/main" id="{09849EBB-4471-4E18-9BE9-BDE9934888B5}"/>
                    </a:ext>
                  </a:extLst>
                </p:cNvPr>
                <p:cNvSpPr/>
                <p:nvPr/>
              </p:nvSpPr>
              <p:spPr bwMode="auto">
                <a:xfrm>
                  <a:off x="11412964" y="5818278"/>
                  <a:ext cx="648022" cy="1436147"/>
                </a:xfrm>
                <a:prstGeom prst="round2SameRect">
                  <a:avLst>
                    <a:gd name="adj1" fmla="val 37413"/>
                    <a:gd name="adj2" fmla="val 9345"/>
                  </a:avLst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9" name="四角形: 上の 2 つの角を丸める 1188">
                  <a:extLst>
                    <a:ext uri="{FF2B5EF4-FFF2-40B4-BE49-F238E27FC236}">
                      <a16:creationId xmlns:a16="http://schemas.microsoft.com/office/drawing/2014/main" id="{3515299F-F517-45F1-B14A-4171DBA82BB5}"/>
                    </a:ext>
                  </a:extLst>
                </p:cNvPr>
                <p:cNvSpPr/>
                <p:nvPr/>
              </p:nvSpPr>
              <p:spPr bwMode="auto">
                <a:xfrm>
                  <a:off x="11476804" y="5881687"/>
                  <a:ext cx="523306" cy="1372737"/>
                </a:xfrm>
                <a:prstGeom prst="round2SameRect">
                  <a:avLst>
                    <a:gd name="adj1" fmla="val 35174"/>
                    <a:gd name="adj2" fmla="val 9345"/>
                  </a:avLst>
                </a:prstGeom>
                <a:solidFill>
                  <a:schemeClr val="tx1">
                    <a:lumMod val="95000"/>
                    <a:lumOff val="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0" name="四角形: 上の 2 つの角を丸める 1189">
                  <a:extLst>
                    <a:ext uri="{FF2B5EF4-FFF2-40B4-BE49-F238E27FC236}">
                      <a16:creationId xmlns:a16="http://schemas.microsoft.com/office/drawing/2014/main" id="{B03E2972-D04A-4F59-AF83-9CF639E1B472}"/>
                    </a:ext>
                  </a:extLst>
                </p:cNvPr>
                <p:cNvSpPr/>
                <p:nvPr/>
              </p:nvSpPr>
              <p:spPr bwMode="auto">
                <a:xfrm rot="10800000">
                  <a:off x="11598500" y="6756994"/>
                  <a:ext cx="289370" cy="399852"/>
                </a:xfrm>
                <a:prstGeom prst="round2SameRect">
                  <a:avLst>
                    <a:gd name="adj1" fmla="val 31534"/>
                    <a:gd name="adj2" fmla="val 9345"/>
                  </a:avLst>
                </a:prstGeom>
                <a:solidFill>
                  <a:schemeClr val="tx2">
                    <a:lumMod val="75000"/>
                    <a:lumOff val="2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184" name="フリーフォーム: 図形 1183">
                <a:extLst>
                  <a:ext uri="{FF2B5EF4-FFF2-40B4-BE49-F238E27FC236}">
                    <a16:creationId xmlns:a16="http://schemas.microsoft.com/office/drawing/2014/main" id="{C4B2637E-426C-44CD-8428-A1647B61E18F}"/>
                  </a:ext>
                </a:extLst>
              </p:cNvPr>
              <p:cNvSpPr/>
              <p:nvPr/>
            </p:nvSpPr>
            <p:spPr bwMode="auto">
              <a:xfrm rot="20478966">
                <a:off x="-1557951" y="4593006"/>
                <a:ext cx="680964" cy="915028"/>
              </a:xfrm>
              <a:custGeom>
                <a:avLst/>
                <a:gdLst>
                  <a:gd name="connsiteX0" fmla="*/ 453735 w 796472"/>
                  <a:gd name="connsiteY0" fmla="*/ 8788 h 1070237"/>
                  <a:gd name="connsiteX1" fmla="*/ 432519 w 796472"/>
                  <a:gd name="connsiteY1" fmla="*/ 0 h 1070237"/>
                  <a:gd name="connsiteX2" fmla="*/ 312507 w 796472"/>
                  <a:gd name="connsiteY2" fmla="*/ 0 h 1070237"/>
                  <a:gd name="connsiteX3" fmla="*/ 282503 w 796472"/>
                  <a:gd name="connsiteY3" fmla="*/ 30004 h 1070237"/>
                  <a:gd name="connsiteX4" fmla="*/ 282503 w 796472"/>
                  <a:gd name="connsiteY4" fmla="*/ 326853 h 1070237"/>
                  <a:gd name="connsiteX5" fmla="*/ 269565 w 796472"/>
                  <a:gd name="connsiteY5" fmla="*/ 332889 h 1070237"/>
                  <a:gd name="connsiteX6" fmla="*/ 191922 w 796472"/>
                  <a:gd name="connsiteY6" fmla="*/ 493816 h 1070237"/>
                  <a:gd name="connsiteX7" fmla="*/ 195136 w 796472"/>
                  <a:gd name="connsiteY7" fmla="*/ 513567 h 1070237"/>
                  <a:gd name="connsiteX8" fmla="*/ 19153 w 796472"/>
                  <a:gd name="connsiteY8" fmla="*/ 689550 h 1070237"/>
                  <a:gd name="connsiteX9" fmla="*/ 19154 w 796472"/>
                  <a:gd name="connsiteY9" fmla="*/ 782034 h 1070237"/>
                  <a:gd name="connsiteX10" fmla="*/ 111638 w 796472"/>
                  <a:gd name="connsiteY10" fmla="*/ 782035 h 1070237"/>
                  <a:gd name="connsiteX11" fmla="*/ 232820 w 796472"/>
                  <a:gd name="connsiteY11" fmla="*/ 660852 h 1070237"/>
                  <a:gd name="connsiteX12" fmla="*/ 234013 w 796472"/>
                  <a:gd name="connsiteY12" fmla="*/ 665303 h 1070237"/>
                  <a:gd name="connsiteX13" fmla="*/ 234013 w 796472"/>
                  <a:gd name="connsiteY13" fmla="*/ 967729 h 1070237"/>
                  <a:gd name="connsiteX14" fmla="*/ 290044 w 796472"/>
                  <a:gd name="connsiteY14" fmla="*/ 1023760 h 1070237"/>
                  <a:gd name="connsiteX15" fmla="*/ 346074 w 796472"/>
                  <a:gd name="connsiteY15" fmla="*/ 967729 h 1070237"/>
                  <a:gd name="connsiteX16" fmla="*/ 346074 w 796472"/>
                  <a:gd name="connsiteY16" fmla="*/ 680712 h 1070237"/>
                  <a:gd name="connsiteX17" fmla="*/ 360428 w 796472"/>
                  <a:gd name="connsiteY17" fmla="*/ 676865 h 1070237"/>
                  <a:gd name="connsiteX18" fmla="*/ 454700 w 796472"/>
                  <a:gd name="connsiteY18" fmla="*/ 1028695 h 1070237"/>
                  <a:gd name="connsiteX19" fmla="*/ 523323 w 796472"/>
                  <a:gd name="connsiteY19" fmla="*/ 1068314 h 1070237"/>
                  <a:gd name="connsiteX20" fmla="*/ 562942 w 796472"/>
                  <a:gd name="connsiteY20" fmla="*/ 999692 h 1070237"/>
                  <a:gd name="connsiteX21" fmla="*/ 468670 w 796472"/>
                  <a:gd name="connsiteY21" fmla="*/ 647862 h 1070237"/>
                  <a:gd name="connsiteX22" fmla="*/ 477276 w 796472"/>
                  <a:gd name="connsiteY22" fmla="*/ 645556 h 1070237"/>
                  <a:gd name="connsiteX23" fmla="*/ 616166 w 796472"/>
                  <a:gd name="connsiteY23" fmla="*/ 886119 h 1070237"/>
                  <a:gd name="connsiteX24" fmla="*/ 692704 w 796472"/>
                  <a:gd name="connsiteY24" fmla="*/ 906628 h 1070237"/>
                  <a:gd name="connsiteX25" fmla="*/ 713213 w 796472"/>
                  <a:gd name="connsiteY25" fmla="*/ 830089 h 1070237"/>
                  <a:gd name="connsiteX26" fmla="*/ 589336 w 796472"/>
                  <a:gd name="connsiteY26" fmla="*/ 615530 h 1070237"/>
                  <a:gd name="connsiteX27" fmla="*/ 601261 w 796472"/>
                  <a:gd name="connsiteY27" fmla="*/ 612335 h 1070237"/>
                  <a:gd name="connsiteX28" fmla="*/ 716346 w 796472"/>
                  <a:gd name="connsiteY28" fmla="*/ 727420 h 1070237"/>
                  <a:gd name="connsiteX29" fmla="*/ 782725 w 796472"/>
                  <a:gd name="connsiteY29" fmla="*/ 727420 h 1070237"/>
                  <a:gd name="connsiteX30" fmla="*/ 782725 w 796472"/>
                  <a:gd name="connsiteY30" fmla="*/ 661041 h 1070237"/>
                  <a:gd name="connsiteX31" fmla="*/ 592096 w 796472"/>
                  <a:gd name="connsiteY31" fmla="*/ 470412 h 1070237"/>
                  <a:gd name="connsiteX32" fmla="*/ 580709 w 796472"/>
                  <a:gd name="connsiteY32" fmla="*/ 427917 h 1070237"/>
                  <a:gd name="connsiteX33" fmla="*/ 495234 w 796472"/>
                  <a:gd name="connsiteY33" fmla="*/ 316524 h 1070237"/>
                  <a:gd name="connsiteX34" fmla="*/ 462523 w 796472"/>
                  <a:gd name="connsiteY34" fmla="*/ 305268 h 1070237"/>
                  <a:gd name="connsiteX35" fmla="*/ 462523 w 796472"/>
                  <a:gd name="connsiteY35" fmla="*/ 30004 h 1070237"/>
                  <a:gd name="connsiteX36" fmla="*/ 453735 w 796472"/>
                  <a:gd name="connsiteY36" fmla="*/ 8788 h 10702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796472" h="1070237">
                    <a:moveTo>
                      <a:pt x="453735" y="8788"/>
                    </a:moveTo>
                    <a:cubicBezTo>
                      <a:pt x="448306" y="3358"/>
                      <a:pt x="440805" y="0"/>
                      <a:pt x="432519" y="0"/>
                    </a:cubicBezTo>
                    <a:lnTo>
                      <a:pt x="312507" y="0"/>
                    </a:lnTo>
                    <a:cubicBezTo>
                      <a:pt x="295936" y="0"/>
                      <a:pt x="282503" y="13433"/>
                      <a:pt x="282503" y="30004"/>
                    </a:cubicBezTo>
                    <a:lnTo>
                      <a:pt x="282503" y="326853"/>
                    </a:lnTo>
                    <a:lnTo>
                      <a:pt x="269565" y="332889"/>
                    </a:lnTo>
                    <a:cubicBezTo>
                      <a:pt x="218162" y="369029"/>
                      <a:pt x="188087" y="429935"/>
                      <a:pt x="191922" y="493816"/>
                    </a:cubicBezTo>
                    <a:lnTo>
                      <a:pt x="195136" y="513567"/>
                    </a:lnTo>
                    <a:lnTo>
                      <a:pt x="19153" y="689550"/>
                    </a:lnTo>
                    <a:cubicBezTo>
                      <a:pt x="-6385" y="715089"/>
                      <a:pt x="-6385" y="756495"/>
                      <a:pt x="19154" y="782034"/>
                    </a:cubicBezTo>
                    <a:cubicBezTo>
                      <a:pt x="44692" y="807573"/>
                      <a:pt x="86099" y="807573"/>
                      <a:pt x="111638" y="782035"/>
                    </a:cubicBezTo>
                    <a:lnTo>
                      <a:pt x="232820" y="660852"/>
                    </a:lnTo>
                    <a:lnTo>
                      <a:pt x="234013" y="665303"/>
                    </a:lnTo>
                    <a:lnTo>
                      <a:pt x="234013" y="967729"/>
                    </a:lnTo>
                    <a:cubicBezTo>
                      <a:pt x="234013" y="998673"/>
                      <a:pt x="259099" y="1023760"/>
                      <a:pt x="290044" y="1023760"/>
                    </a:cubicBezTo>
                    <a:cubicBezTo>
                      <a:pt x="320988" y="1023759"/>
                      <a:pt x="346074" y="998674"/>
                      <a:pt x="346074" y="967729"/>
                    </a:cubicBezTo>
                    <a:lnTo>
                      <a:pt x="346074" y="680712"/>
                    </a:lnTo>
                    <a:lnTo>
                      <a:pt x="360428" y="676865"/>
                    </a:lnTo>
                    <a:lnTo>
                      <a:pt x="454700" y="1028695"/>
                    </a:lnTo>
                    <a:cubicBezTo>
                      <a:pt x="462709" y="1058585"/>
                      <a:pt x="493433" y="1076323"/>
                      <a:pt x="523323" y="1068314"/>
                    </a:cubicBezTo>
                    <a:cubicBezTo>
                      <a:pt x="553213" y="1060306"/>
                      <a:pt x="570951" y="1029582"/>
                      <a:pt x="562942" y="999692"/>
                    </a:cubicBezTo>
                    <a:lnTo>
                      <a:pt x="468670" y="647862"/>
                    </a:lnTo>
                    <a:lnTo>
                      <a:pt x="477276" y="645556"/>
                    </a:lnTo>
                    <a:lnTo>
                      <a:pt x="616166" y="886119"/>
                    </a:lnTo>
                    <a:cubicBezTo>
                      <a:pt x="631638" y="912918"/>
                      <a:pt x="665905" y="922100"/>
                      <a:pt x="692704" y="906628"/>
                    </a:cubicBezTo>
                    <a:cubicBezTo>
                      <a:pt x="719503" y="891156"/>
                      <a:pt x="728684" y="856887"/>
                      <a:pt x="713213" y="830089"/>
                    </a:cubicBezTo>
                    <a:lnTo>
                      <a:pt x="589336" y="615530"/>
                    </a:lnTo>
                    <a:lnTo>
                      <a:pt x="601261" y="612335"/>
                    </a:lnTo>
                    <a:lnTo>
                      <a:pt x="716346" y="727420"/>
                    </a:lnTo>
                    <a:cubicBezTo>
                      <a:pt x="734676" y="745750"/>
                      <a:pt x="764395" y="745750"/>
                      <a:pt x="782725" y="727420"/>
                    </a:cubicBezTo>
                    <a:cubicBezTo>
                      <a:pt x="801055" y="709090"/>
                      <a:pt x="801055" y="679370"/>
                      <a:pt x="782725" y="661041"/>
                    </a:cubicBezTo>
                    <a:lnTo>
                      <a:pt x="592096" y="470412"/>
                    </a:lnTo>
                    <a:lnTo>
                      <a:pt x="580709" y="427917"/>
                    </a:lnTo>
                    <a:cubicBezTo>
                      <a:pt x="567598" y="378985"/>
                      <a:pt x="535894" y="339999"/>
                      <a:pt x="495234" y="316524"/>
                    </a:cubicBezTo>
                    <a:lnTo>
                      <a:pt x="462523" y="305268"/>
                    </a:lnTo>
                    <a:lnTo>
                      <a:pt x="462523" y="30004"/>
                    </a:lnTo>
                    <a:cubicBezTo>
                      <a:pt x="462523" y="21719"/>
                      <a:pt x="459165" y="14217"/>
                      <a:pt x="453735" y="8788"/>
                    </a:cubicBez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185" name="台形 229">
                <a:extLst>
                  <a:ext uri="{FF2B5EF4-FFF2-40B4-BE49-F238E27FC236}">
                    <a16:creationId xmlns:a16="http://schemas.microsoft.com/office/drawing/2014/main" id="{CCA1A7ED-B12F-4BF7-B415-D4B92B4207F4}"/>
                  </a:ext>
                </a:extLst>
              </p:cNvPr>
              <p:cNvSpPr/>
              <p:nvPr/>
            </p:nvSpPr>
            <p:spPr bwMode="auto">
              <a:xfrm rot="20478966" flipH="1">
                <a:off x="-1609587" y="3963713"/>
                <a:ext cx="370433" cy="1026918"/>
              </a:xfrm>
              <a:custGeom>
                <a:avLst/>
                <a:gdLst>
                  <a:gd name="connsiteX0" fmla="*/ 0 w 370433"/>
                  <a:gd name="connsiteY0" fmla="*/ 788797 h 788797"/>
                  <a:gd name="connsiteX1" fmla="*/ 140842 w 370433"/>
                  <a:gd name="connsiteY1" fmla="*/ 0 h 788797"/>
                  <a:gd name="connsiteX2" fmla="*/ 229591 w 370433"/>
                  <a:gd name="connsiteY2" fmla="*/ 0 h 788797"/>
                  <a:gd name="connsiteX3" fmla="*/ 370433 w 370433"/>
                  <a:gd name="connsiteY3" fmla="*/ 788797 h 788797"/>
                  <a:gd name="connsiteX4" fmla="*/ 0 w 370433"/>
                  <a:gd name="connsiteY4" fmla="*/ 788797 h 788797"/>
                  <a:gd name="connsiteX0" fmla="*/ 0 w 370433"/>
                  <a:gd name="connsiteY0" fmla="*/ 791696 h 791696"/>
                  <a:gd name="connsiteX1" fmla="*/ 140842 w 370433"/>
                  <a:gd name="connsiteY1" fmla="*/ 2899 h 791696"/>
                  <a:gd name="connsiteX2" fmla="*/ 174602 w 370433"/>
                  <a:gd name="connsiteY2" fmla="*/ 0 h 791696"/>
                  <a:gd name="connsiteX3" fmla="*/ 229591 w 370433"/>
                  <a:gd name="connsiteY3" fmla="*/ 2899 h 791696"/>
                  <a:gd name="connsiteX4" fmla="*/ 370433 w 370433"/>
                  <a:gd name="connsiteY4" fmla="*/ 791696 h 791696"/>
                  <a:gd name="connsiteX5" fmla="*/ 0 w 370433"/>
                  <a:gd name="connsiteY5" fmla="*/ 791696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5" fmla="*/ 266042 w 370433"/>
                  <a:gd name="connsiteY5" fmla="*/ 91440 h 791696"/>
                  <a:gd name="connsiteX0" fmla="*/ 174602 w 370433"/>
                  <a:gd name="connsiteY0" fmla="*/ 0 h 791696"/>
                  <a:gd name="connsiteX1" fmla="*/ 229591 w 370433"/>
                  <a:gd name="connsiteY1" fmla="*/ 2899 h 791696"/>
                  <a:gd name="connsiteX2" fmla="*/ 370433 w 370433"/>
                  <a:gd name="connsiteY2" fmla="*/ 791696 h 791696"/>
                  <a:gd name="connsiteX3" fmla="*/ 0 w 370433"/>
                  <a:gd name="connsiteY3" fmla="*/ 791696 h 791696"/>
                  <a:gd name="connsiteX4" fmla="*/ 140842 w 370433"/>
                  <a:gd name="connsiteY4" fmla="*/ 2899 h 791696"/>
                  <a:gd name="connsiteX0" fmla="*/ 229591 w 370433"/>
                  <a:gd name="connsiteY0" fmla="*/ 0 h 788797"/>
                  <a:gd name="connsiteX1" fmla="*/ 370433 w 370433"/>
                  <a:gd name="connsiteY1" fmla="*/ 788797 h 788797"/>
                  <a:gd name="connsiteX2" fmla="*/ 0 w 370433"/>
                  <a:gd name="connsiteY2" fmla="*/ 788797 h 788797"/>
                  <a:gd name="connsiteX3" fmla="*/ 140842 w 370433"/>
                  <a:gd name="connsiteY3" fmla="*/ 0 h 7887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788797">
                    <a:moveTo>
                      <a:pt x="229591" y="0"/>
                    </a:moveTo>
                    <a:lnTo>
                      <a:pt x="370433" y="788797"/>
                    </a:lnTo>
                    <a:lnTo>
                      <a:pt x="0" y="788797"/>
                    </a:lnTo>
                    <a:lnTo>
                      <a:pt x="140842" y="0"/>
                    </a:lnTo>
                  </a:path>
                </a:pathLst>
              </a:custGeom>
              <a:solidFill>
                <a:srgbClr val="FFCCFF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164" name="グループ化 1163">
              <a:extLst>
                <a:ext uri="{FF2B5EF4-FFF2-40B4-BE49-F238E27FC236}">
                  <a16:creationId xmlns:a16="http://schemas.microsoft.com/office/drawing/2014/main" id="{5147AD48-AD4B-418A-B6CD-D130424F7FF5}"/>
                </a:ext>
              </a:extLst>
            </p:cNvPr>
            <p:cNvGrpSpPr/>
            <p:nvPr/>
          </p:nvGrpSpPr>
          <p:grpSpPr>
            <a:xfrm>
              <a:off x="-1918235" y="-2519063"/>
              <a:ext cx="947992" cy="2177425"/>
              <a:chOff x="-2538077" y="-2548778"/>
              <a:chExt cx="947992" cy="2177425"/>
            </a:xfrm>
          </p:grpSpPr>
          <p:grpSp>
            <p:nvGrpSpPr>
              <p:cNvPr id="1169" name="グループ化 1168">
                <a:extLst>
                  <a:ext uri="{FF2B5EF4-FFF2-40B4-BE49-F238E27FC236}">
                    <a16:creationId xmlns:a16="http://schemas.microsoft.com/office/drawing/2014/main" id="{27BF8D97-3A36-4E0F-997D-0BE1670EB9B4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1175" name="四角形: 角を丸くする 1174">
                  <a:extLst>
                    <a:ext uri="{FF2B5EF4-FFF2-40B4-BE49-F238E27FC236}">
                      <a16:creationId xmlns:a16="http://schemas.microsoft.com/office/drawing/2014/main" id="{733703FF-8962-4E2F-927C-C11A9775CA3D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6" name="四角形: 角を丸くする 1175">
                  <a:extLst>
                    <a:ext uri="{FF2B5EF4-FFF2-40B4-BE49-F238E27FC236}">
                      <a16:creationId xmlns:a16="http://schemas.microsoft.com/office/drawing/2014/main" id="{C33F6129-3572-46AE-B043-940B9D8DACDB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7" name="四角形: 角を丸くする 1176">
                  <a:extLst>
                    <a:ext uri="{FF2B5EF4-FFF2-40B4-BE49-F238E27FC236}">
                      <a16:creationId xmlns:a16="http://schemas.microsoft.com/office/drawing/2014/main" id="{4C4A418D-A289-4D80-9C4B-5652A7CA30DB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8" name="四角形: 角を丸くする 1177">
                  <a:extLst>
                    <a:ext uri="{FF2B5EF4-FFF2-40B4-BE49-F238E27FC236}">
                      <a16:creationId xmlns:a16="http://schemas.microsoft.com/office/drawing/2014/main" id="{E2FA996A-15E8-482E-8483-ACC327EFF7D9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170" name="月 1169">
                <a:extLst>
                  <a:ext uri="{FF2B5EF4-FFF2-40B4-BE49-F238E27FC236}">
                    <a16:creationId xmlns:a16="http://schemas.microsoft.com/office/drawing/2014/main" id="{05E4E652-339D-4E07-A6FA-C2AACDE696C5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171" name="グループ化 1170">
                <a:extLst>
                  <a:ext uri="{FF2B5EF4-FFF2-40B4-BE49-F238E27FC236}">
                    <a16:creationId xmlns:a16="http://schemas.microsoft.com/office/drawing/2014/main" id="{9FBCACF7-D917-4603-808A-70659834AEAF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1172" name="楕円 1171">
                  <a:extLst>
                    <a:ext uri="{FF2B5EF4-FFF2-40B4-BE49-F238E27FC236}">
                      <a16:creationId xmlns:a16="http://schemas.microsoft.com/office/drawing/2014/main" id="{9B75E422-0492-4DE5-A8C1-0FDCE68D8A65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3" name="楕円 1172">
                  <a:extLst>
                    <a:ext uri="{FF2B5EF4-FFF2-40B4-BE49-F238E27FC236}">
                      <a16:creationId xmlns:a16="http://schemas.microsoft.com/office/drawing/2014/main" id="{E4A85A2B-36AB-4824-94CB-37F1F98F6BE0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4" name="テキスト ボックス 1173">
                  <a:extLst>
                    <a:ext uri="{FF2B5EF4-FFF2-40B4-BE49-F238E27FC236}">
                      <a16:creationId xmlns:a16="http://schemas.microsoft.com/office/drawing/2014/main" id="{AE99D479-B89D-4703-BBC6-6365A918A4B5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sp>
          <p:nvSpPr>
            <p:cNvPr id="1165" name="フリーフォーム: 図形 1164">
              <a:extLst>
                <a:ext uri="{FF2B5EF4-FFF2-40B4-BE49-F238E27FC236}">
                  <a16:creationId xmlns:a16="http://schemas.microsoft.com/office/drawing/2014/main" id="{299968C4-7313-40DB-9FAA-EC9C61D5B23E}"/>
                </a:ext>
              </a:extLst>
            </p:cNvPr>
            <p:cNvSpPr/>
            <p:nvPr/>
          </p:nvSpPr>
          <p:spPr bwMode="auto">
            <a:xfrm>
              <a:off x="-2731542" y="-1082505"/>
              <a:ext cx="276750" cy="133636"/>
            </a:xfrm>
            <a:custGeom>
              <a:avLst/>
              <a:gdLst>
                <a:gd name="connsiteX0" fmla="*/ 232180 w 232180"/>
                <a:gd name="connsiteY0" fmla="*/ 0 h 104306"/>
                <a:gd name="connsiteX1" fmla="*/ 230940 w 232180"/>
                <a:gd name="connsiteY1" fmla="*/ 7789 h 104306"/>
                <a:gd name="connsiteX2" fmla="*/ 116090 w 232180"/>
                <a:gd name="connsiteY2" fmla="*/ 104306 h 104306"/>
                <a:gd name="connsiteX3" fmla="*/ 1240 w 232180"/>
                <a:gd name="connsiteY3" fmla="*/ 7789 h 104306"/>
                <a:gd name="connsiteX4" fmla="*/ 0 w 232180"/>
                <a:gd name="connsiteY4" fmla="*/ 0 h 104306"/>
                <a:gd name="connsiteX5" fmla="*/ 47173 w 232180"/>
                <a:gd name="connsiteY5" fmla="*/ 28387 h 104306"/>
                <a:gd name="connsiteX6" fmla="*/ 116090 w 232180"/>
                <a:gd name="connsiteY6" fmla="*/ 40806 h 104306"/>
                <a:gd name="connsiteX7" fmla="*/ 185007 w 232180"/>
                <a:gd name="connsiteY7" fmla="*/ 28387 h 1043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32180" h="104306">
                  <a:moveTo>
                    <a:pt x="232180" y="0"/>
                  </a:moveTo>
                  <a:lnTo>
                    <a:pt x="230940" y="7789"/>
                  </a:lnTo>
                  <a:cubicBezTo>
                    <a:pt x="212018" y="64508"/>
                    <a:pt x="167720" y="104306"/>
                    <a:pt x="116090" y="104306"/>
                  </a:cubicBezTo>
                  <a:cubicBezTo>
                    <a:pt x="64460" y="104306"/>
                    <a:pt x="20162" y="64508"/>
                    <a:pt x="1240" y="7789"/>
                  </a:cubicBezTo>
                  <a:lnTo>
                    <a:pt x="0" y="0"/>
                  </a:lnTo>
                  <a:lnTo>
                    <a:pt x="47173" y="28387"/>
                  </a:lnTo>
                  <a:cubicBezTo>
                    <a:pt x="68355" y="36384"/>
                    <a:pt x="91644" y="40806"/>
                    <a:pt x="116090" y="40806"/>
                  </a:cubicBezTo>
                  <a:cubicBezTo>
                    <a:pt x="140536" y="40806"/>
                    <a:pt x="163825" y="36384"/>
                    <a:pt x="185007" y="2838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166" name="テキスト ボックス 1165">
              <a:extLst>
                <a:ext uri="{FF2B5EF4-FFF2-40B4-BE49-F238E27FC236}">
                  <a16:creationId xmlns:a16="http://schemas.microsoft.com/office/drawing/2014/main" id="{FEFCDD5A-81E9-4F18-B8F6-3566D2B24D72}"/>
                </a:ext>
              </a:extLst>
            </p:cNvPr>
            <p:cNvSpPr txBox="1"/>
            <p:nvPr/>
          </p:nvSpPr>
          <p:spPr>
            <a:xfrm rot="1137213">
              <a:off x="-3348509" y="-1976897"/>
              <a:ext cx="302691" cy="34445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167" name="テキスト ボックス 1166">
              <a:extLst>
                <a:ext uri="{FF2B5EF4-FFF2-40B4-BE49-F238E27FC236}">
                  <a16:creationId xmlns:a16="http://schemas.microsoft.com/office/drawing/2014/main" id="{3CDD348A-ED13-41CB-BD3D-17C720E51B0B}"/>
                </a:ext>
              </a:extLst>
            </p:cNvPr>
            <p:cNvSpPr txBox="1"/>
            <p:nvPr/>
          </p:nvSpPr>
          <p:spPr>
            <a:xfrm rot="20700000">
              <a:off x="-2866342" y="-2458059"/>
              <a:ext cx="258890" cy="29460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168" name="テキスト ボックス 1167">
              <a:extLst>
                <a:ext uri="{FF2B5EF4-FFF2-40B4-BE49-F238E27FC236}">
                  <a16:creationId xmlns:a16="http://schemas.microsoft.com/office/drawing/2014/main" id="{BC15E91B-58A8-4131-AA98-80BAD7CAD610}"/>
                </a:ext>
              </a:extLst>
            </p:cNvPr>
            <p:cNvSpPr txBox="1"/>
            <p:nvPr/>
          </p:nvSpPr>
          <p:spPr>
            <a:xfrm rot="1427601">
              <a:off x="-2257351" y="-2595409"/>
              <a:ext cx="145784" cy="16589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</p:grpSp>
      <p:grpSp>
        <p:nvGrpSpPr>
          <p:cNvPr id="1216" name="グループ化 1215">
            <a:extLst>
              <a:ext uri="{FF2B5EF4-FFF2-40B4-BE49-F238E27FC236}">
                <a16:creationId xmlns:a16="http://schemas.microsoft.com/office/drawing/2014/main" id="{DF7A3F86-396A-4D11-97C6-280B27A3F41E}"/>
              </a:ext>
            </a:extLst>
          </p:cNvPr>
          <p:cNvGrpSpPr>
            <a:grpSpLocks noChangeAspect="1"/>
          </p:cNvGrpSpPr>
          <p:nvPr/>
        </p:nvGrpSpPr>
        <p:grpSpPr>
          <a:xfrm>
            <a:off x="6347268" y="613233"/>
            <a:ext cx="1020131" cy="1766083"/>
            <a:chOff x="-2818560" y="-2605858"/>
            <a:chExt cx="2914661" cy="5045950"/>
          </a:xfrm>
        </p:grpSpPr>
        <p:grpSp>
          <p:nvGrpSpPr>
            <p:cNvPr id="1217" name="グループ化 1216">
              <a:extLst>
                <a:ext uri="{FF2B5EF4-FFF2-40B4-BE49-F238E27FC236}">
                  <a16:creationId xmlns:a16="http://schemas.microsoft.com/office/drawing/2014/main" id="{7911A8B4-5824-491B-B507-9CFAFE616C27}"/>
                </a:ext>
              </a:extLst>
            </p:cNvPr>
            <p:cNvGrpSpPr/>
            <p:nvPr/>
          </p:nvGrpSpPr>
          <p:grpSpPr>
            <a:xfrm>
              <a:off x="-2475988" y="-2423489"/>
              <a:ext cx="2572089" cy="4863581"/>
              <a:chOff x="-2475988" y="1095307"/>
              <a:chExt cx="2572089" cy="4863581"/>
            </a:xfrm>
          </p:grpSpPr>
          <p:grpSp>
            <p:nvGrpSpPr>
              <p:cNvPr id="1234" name="グループ化 1233">
                <a:extLst>
                  <a:ext uri="{FF2B5EF4-FFF2-40B4-BE49-F238E27FC236}">
                    <a16:creationId xmlns:a16="http://schemas.microsoft.com/office/drawing/2014/main" id="{23649C69-BB6A-47D8-8E51-74799BC4055E}"/>
                  </a:ext>
                </a:extLst>
              </p:cNvPr>
              <p:cNvGrpSpPr/>
              <p:nvPr/>
            </p:nvGrpSpPr>
            <p:grpSpPr>
              <a:xfrm rot="1849551">
                <a:off x="-2475988" y="3831784"/>
                <a:ext cx="1278767" cy="1875706"/>
                <a:chOff x="-3591582" y="4535324"/>
                <a:chExt cx="1278767" cy="1875706"/>
              </a:xfrm>
            </p:grpSpPr>
            <p:grpSp>
              <p:nvGrpSpPr>
                <p:cNvPr id="1264" name="グループ化 1263">
                  <a:extLst>
                    <a:ext uri="{FF2B5EF4-FFF2-40B4-BE49-F238E27FC236}">
                      <a16:creationId xmlns:a16="http://schemas.microsoft.com/office/drawing/2014/main" id="{9C31F5EA-81CD-47E7-A81A-0DAF2412078A}"/>
                    </a:ext>
                  </a:extLst>
                </p:cNvPr>
                <p:cNvGrpSpPr/>
                <p:nvPr/>
              </p:nvGrpSpPr>
              <p:grpSpPr>
                <a:xfrm>
                  <a:off x="-3591582" y="5362497"/>
                  <a:ext cx="1278767" cy="1048533"/>
                  <a:chOff x="6009908" y="5035762"/>
                  <a:chExt cx="1278767" cy="1048533"/>
                </a:xfrm>
              </p:grpSpPr>
              <p:sp>
                <p:nvSpPr>
                  <p:cNvPr id="1276" name="フリーフォーム: 図形 1275">
                    <a:extLst>
                      <a:ext uri="{FF2B5EF4-FFF2-40B4-BE49-F238E27FC236}">
                        <a16:creationId xmlns:a16="http://schemas.microsoft.com/office/drawing/2014/main" id="{300FFB14-77B3-41C2-B056-C56B951DB40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383434" y="5060575"/>
                    <a:ext cx="531716" cy="300294"/>
                  </a:xfrm>
                  <a:custGeom>
                    <a:avLst/>
                    <a:gdLst>
                      <a:gd name="connsiteX0" fmla="*/ 56556 w 474566"/>
                      <a:gd name="connsiteY0" fmla="*/ 35719 h 300294"/>
                      <a:gd name="connsiteX1" fmla="*/ 35719 w 474566"/>
                      <a:gd name="connsiteY1" fmla="*/ 56556 h 300294"/>
                      <a:gd name="connsiteX2" fmla="*/ 35719 w 474566"/>
                      <a:gd name="connsiteY2" fmla="*/ 243738 h 300294"/>
                      <a:gd name="connsiteX3" fmla="*/ 56556 w 474566"/>
                      <a:gd name="connsiteY3" fmla="*/ 264575 h 300294"/>
                      <a:gd name="connsiteX4" fmla="*/ 418010 w 474566"/>
                      <a:gd name="connsiteY4" fmla="*/ 264575 h 300294"/>
                      <a:gd name="connsiteX5" fmla="*/ 438847 w 474566"/>
                      <a:gd name="connsiteY5" fmla="*/ 243738 h 300294"/>
                      <a:gd name="connsiteX6" fmla="*/ 438847 w 474566"/>
                      <a:gd name="connsiteY6" fmla="*/ 56556 h 300294"/>
                      <a:gd name="connsiteX7" fmla="*/ 418010 w 474566"/>
                      <a:gd name="connsiteY7" fmla="*/ 35719 h 300294"/>
                      <a:gd name="connsiteX8" fmla="*/ 27342 w 474566"/>
                      <a:gd name="connsiteY8" fmla="*/ 0 h 300294"/>
                      <a:gd name="connsiteX9" fmla="*/ 447224 w 474566"/>
                      <a:gd name="connsiteY9" fmla="*/ 0 h 300294"/>
                      <a:gd name="connsiteX10" fmla="*/ 474566 w 474566"/>
                      <a:gd name="connsiteY10" fmla="*/ 27342 h 300294"/>
                      <a:gd name="connsiteX11" fmla="*/ 474566 w 474566"/>
                      <a:gd name="connsiteY11" fmla="*/ 272952 h 300294"/>
                      <a:gd name="connsiteX12" fmla="*/ 447224 w 474566"/>
                      <a:gd name="connsiteY12" fmla="*/ 300294 h 300294"/>
                      <a:gd name="connsiteX13" fmla="*/ 27342 w 474566"/>
                      <a:gd name="connsiteY13" fmla="*/ 300294 h 300294"/>
                      <a:gd name="connsiteX14" fmla="*/ 0 w 474566"/>
                      <a:gd name="connsiteY14" fmla="*/ 272952 h 300294"/>
                      <a:gd name="connsiteX15" fmla="*/ 0 w 474566"/>
                      <a:gd name="connsiteY15" fmla="*/ 27342 h 300294"/>
                      <a:gd name="connsiteX16" fmla="*/ 27342 w 474566"/>
                      <a:gd name="connsiteY16" fmla="*/ 0 h 300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474566" h="300294">
                        <a:moveTo>
                          <a:pt x="56556" y="35719"/>
                        </a:moveTo>
                        <a:cubicBezTo>
                          <a:pt x="45048" y="35719"/>
                          <a:pt x="35719" y="45048"/>
                          <a:pt x="35719" y="56556"/>
                        </a:cubicBezTo>
                        <a:lnTo>
                          <a:pt x="35719" y="243738"/>
                        </a:lnTo>
                        <a:cubicBezTo>
                          <a:pt x="35719" y="255246"/>
                          <a:pt x="45048" y="264575"/>
                          <a:pt x="56556" y="264575"/>
                        </a:cubicBezTo>
                        <a:lnTo>
                          <a:pt x="418010" y="264575"/>
                        </a:lnTo>
                        <a:cubicBezTo>
                          <a:pt x="429518" y="264575"/>
                          <a:pt x="438847" y="255246"/>
                          <a:pt x="438847" y="243738"/>
                        </a:cubicBezTo>
                        <a:lnTo>
                          <a:pt x="438847" y="56556"/>
                        </a:lnTo>
                        <a:cubicBezTo>
                          <a:pt x="438847" y="45048"/>
                          <a:pt x="429518" y="35719"/>
                          <a:pt x="418010" y="35719"/>
                        </a:cubicBezTo>
                        <a:close/>
                        <a:moveTo>
                          <a:pt x="27342" y="0"/>
                        </a:moveTo>
                        <a:lnTo>
                          <a:pt x="447224" y="0"/>
                        </a:lnTo>
                        <a:cubicBezTo>
                          <a:pt x="462325" y="0"/>
                          <a:pt x="474566" y="12241"/>
                          <a:pt x="474566" y="27342"/>
                        </a:cubicBezTo>
                        <a:lnTo>
                          <a:pt x="474566" y="272952"/>
                        </a:lnTo>
                        <a:cubicBezTo>
                          <a:pt x="474566" y="288053"/>
                          <a:pt x="462325" y="300294"/>
                          <a:pt x="447224" y="300294"/>
                        </a:cubicBezTo>
                        <a:lnTo>
                          <a:pt x="27342" y="300294"/>
                        </a:lnTo>
                        <a:cubicBezTo>
                          <a:pt x="12241" y="300294"/>
                          <a:pt x="0" y="288053"/>
                          <a:pt x="0" y="272952"/>
                        </a:cubicBezTo>
                        <a:lnTo>
                          <a:pt x="0" y="27342"/>
                        </a:lnTo>
                        <a:cubicBezTo>
                          <a:pt x="0" y="12241"/>
                          <a:pt x="12241" y="0"/>
                          <a:pt x="27342" y="0"/>
                        </a:cubicBezTo>
                        <a:close/>
                      </a:path>
                    </a:pathLst>
                  </a:cu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7" name="四角形: 角を丸くする 1276">
                    <a:extLst>
                      <a:ext uri="{FF2B5EF4-FFF2-40B4-BE49-F238E27FC236}">
                        <a16:creationId xmlns:a16="http://schemas.microsoft.com/office/drawing/2014/main" id="{8DE65665-95E6-41A3-B99A-FE9CDCEC0CC4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92847"/>
                    <a:ext cx="1278767" cy="791448"/>
                  </a:xfrm>
                  <a:prstGeom prst="roundRect">
                    <a:avLst>
                      <a:gd name="adj" fmla="val 5528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8" name="四角形: 角を丸くする 1277">
                    <a:extLst>
                      <a:ext uri="{FF2B5EF4-FFF2-40B4-BE49-F238E27FC236}">
                        <a16:creationId xmlns:a16="http://schemas.microsoft.com/office/drawing/2014/main" id="{90B16930-5B34-4F96-B3B8-54F0B29BDC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454871" y="5035762"/>
                    <a:ext cx="388842" cy="83032"/>
                  </a:xfrm>
                  <a:prstGeom prst="roundRect">
                    <a:avLst>
                      <a:gd name="adj" fmla="val 2418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79" name="四角形: 角を丸くする 1278">
                    <a:extLst>
                      <a:ext uri="{FF2B5EF4-FFF2-40B4-BE49-F238E27FC236}">
                        <a16:creationId xmlns:a16="http://schemas.microsoft.com/office/drawing/2014/main" id="{B4445701-5CA5-4BCB-99E9-8B0A78AE9E63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60697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alpha val="4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0" name="四角形: 角を丸くする 1279">
                    <a:extLst>
                      <a:ext uri="{FF2B5EF4-FFF2-40B4-BE49-F238E27FC236}">
                        <a16:creationId xmlns:a16="http://schemas.microsoft.com/office/drawing/2014/main" id="{101860BA-722D-4B55-A6A0-31DB30BA5A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009908" y="5213686"/>
                    <a:ext cx="1278767" cy="510570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1" name="台形 1280">
                    <a:extLst>
                      <a:ext uri="{FF2B5EF4-FFF2-40B4-BE49-F238E27FC236}">
                        <a16:creationId xmlns:a16="http://schemas.microsoft.com/office/drawing/2014/main" id="{743AE741-CB97-4154-9C49-E0F90850234E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266015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2" name="台形 1281">
                    <a:extLst>
                      <a:ext uri="{FF2B5EF4-FFF2-40B4-BE49-F238E27FC236}">
                        <a16:creationId xmlns:a16="http://schemas.microsoft.com/office/drawing/2014/main" id="{917EAB11-636E-45BC-88D8-53FC30E44042}"/>
                      </a:ext>
                    </a:extLst>
                  </p:cNvPr>
                  <p:cNvSpPr/>
                  <p:nvPr/>
                </p:nvSpPr>
                <p:spPr bwMode="auto">
                  <a:xfrm rot="10800000">
                    <a:off x="6913728" y="5788830"/>
                    <a:ext cx="113222" cy="109479"/>
                  </a:xfrm>
                  <a:prstGeom prst="trapezoid">
                    <a:avLst>
                      <a:gd name="adj" fmla="val 29206"/>
                    </a:avLst>
                  </a:prstGeom>
                  <a:solidFill>
                    <a:schemeClr val="bg1">
                      <a:lumMod val="8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3" name="四角形: 角を丸くする 1282">
                    <a:extLst>
                      <a:ext uri="{FF2B5EF4-FFF2-40B4-BE49-F238E27FC236}">
                        <a16:creationId xmlns:a16="http://schemas.microsoft.com/office/drawing/2014/main" id="{B7877870-7094-4FF6-874C-C3FD80DDDD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66015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4" name="四角形: 角を丸くする 1283">
                    <a:extLst>
                      <a:ext uri="{FF2B5EF4-FFF2-40B4-BE49-F238E27FC236}">
                        <a16:creationId xmlns:a16="http://schemas.microsoft.com/office/drawing/2014/main" id="{DD8D9E2E-6CD4-42BB-B60C-6488B64571A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913728" y="5581917"/>
                    <a:ext cx="113222" cy="189785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>
                      <a:lumMod val="75000"/>
                      <a:lumOff val="2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5" name="四角形: 角を丸くする 1284">
                    <a:extLst>
                      <a:ext uri="{FF2B5EF4-FFF2-40B4-BE49-F238E27FC236}">
                        <a16:creationId xmlns:a16="http://schemas.microsoft.com/office/drawing/2014/main" id="{EBAF9DD0-A134-49C4-9FA9-CA071F0F9F4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246846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86" name="四角形: 角を丸くする 1285">
                    <a:extLst>
                      <a:ext uri="{FF2B5EF4-FFF2-40B4-BE49-F238E27FC236}">
                        <a16:creationId xmlns:a16="http://schemas.microsoft.com/office/drawing/2014/main" id="{C0911C28-70D4-4B06-BD28-BD7AAEE0FC4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6894559" y="5741384"/>
                    <a:ext cx="151560" cy="77764"/>
                  </a:xfrm>
                  <a:prstGeom prst="roundRect">
                    <a:avLst>
                      <a:gd name="adj" fmla="val 15449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265" name="グループ化 1264">
                  <a:extLst>
                    <a:ext uri="{FF2B5EF4-FFF2-40B4-BE49-F238E27FC236}">
                      <a16:creationId xmlns:a16="http://schemas.microsoft.com/office/drawing/2014/main" id="{8CE78342-F300-414D-8FFA-E148224D649B}"/>
                    </a:ext>
                  </a:extLst>
                </p:cNvPr>
                <p:cNvGrpSpPr/>
                <p:nvPr/>
              </p:nvGrpSpPr>
              <p:grpSpPr>
                <a:xfrm rot="20700000">
                  <a:off x="-3269813" y="4535324"/>
                  <a:ext cx="575533" cy="960827"/>
                  <a:chOff x="-2090901" y="4310472"/>
                  <a:chExt cx="575533" cy="960827"/>
                </a:xfrm>
              </p:grpSpPr>
              <p:grpSp>
                <p:nvGrpSpPr>
                  <p:cNvPr id="1266" name="グループ化 1265">
                    <a:extLst>
                      <a:ext uri="{FF2B5EF4-FFF2-40B4-BE49-F238E27FC236}">
                        <a16:creationId xmlns:a16="http://schemas.microsoft.com/office/drawing/2014/main" id="{C2A0C9CC-DE50-4B16-AC79-4B2DE9FA83A7}"/>
                      </a:ext>
                    </a:extLst>
                  </p:cNvPr>
                  <p:cNvGrpSpPr/>
                  <p:nvPr/>
                </p:nvGrpSpPr>
                <p:grpSpPr>
                  <a:xfrm rot="11700000" flipH="1">
                    <a:off x="-2090901" y="4889729"/>
                    <a:ext cx="460798" cy="381570"/>
                    <a:chOff x="8544413" y="5106057"/>
                    <a:chExt cx="634563" cy="525458"/>
                  </a:xfrm>
                </p:grpSpPr>
                <p:sp>
                  <p:nvSpPr>
                    <p:cNvPr id="1268" name="フリーフォーム: 図形 1267">
                      <a:extLst>
                        <a:ext uri="{FF2B5EF4-FFF2-40B4-BE49-F238E27FC236}">
                          <a16:creationId xmlns:a16="http://schemas.microsoft.com/office/drawing/2014/main" id="{D1F5F374-6D6B-440F-B986-43047D6F54E0}"/>
                        </a:ext>
                      </a:extLst>
                    </p:cNvPr>
                    <p:cNvSpPr/>
                    <p:nvPr/>
                  </p:nvSpPr>
                  <p:spPr bwMode="auto">
                    <a:xfrm>
                      <a:off x="8548316" y="5236969"/>
                      <a:ext cx="630660" cy="394546"/>
                    </a:xfrm>
                    <a:custGeom>
                      <a:avLst/>
                      <a:gdLst>
                        <a:gd name="connsiteX0" fmla="*/ 90600 w 630660"/>
                        <a:gd name="connsiteY0" fmla="*/ 0 h 394546"/>
                        <a:gd name="connsiteX1" fmla="*/ 630660 w 630660"/>
                        <a:gd name="connsiteY1" fmla="*/ 0 h 394546"/>
                        <a:gd name="connsiteX2" fmla="*/ 630660 w 630660"/>
                        <a:gd name="connsiteY2" fmla="*/ 197273 h 394546"/>
                        <a:gd name="connsiteX3" fmla="*/ 433387 w 630660"/>
                        <a:gd name="connsiteY3" fmla="*/ 394546 h 394546"/>
                        <a:gd name="connsiteX4" fmla="*/ 287873 w 630660"/>
                        <a:gd name="connsiteY4" fmla="*/ 394545 h 394546"/>
                        <a:gd name="connsiteX5" fmla="*/ 135648 w 630660"/>
                        <a:gd name="connsiteY5" fmla="*/ 322756 h 394546"/>
                        <a:gd name="connsiteX6" fmla="*/ 120672 w 630660"/>
                        <a:gd name="connsiteY6" fmla="*/ 298072 h 394546"/>
                        <a:gd name="connsiteX7" fmla="*/ 117463 w 630660"/>
                        <a:gd name="connsiteY7" fmla="*/ 297448 h 394546"/>
                        <a:gd name="connsiteX8" fmla="*/ 93767 w 630660"/>
                        <a:gd name="connsiteY8" fmla="*/ 281712 h 394546"/>
                        <a:gd name="connsiteX9" fmla="*/ 36249 w 630660"/>
                        <a:gd name="connsiteY9" fmla="*/ 224195 h 394546"/>
                        <a:gd name="connsiteX10" fmla="*/ 33631 w 630660"/>
                        <a:gd name="connsiteY10" fmla="*/ 217875 h 394546"/>
                        <a:gd name="connsiteX11" fmla="*/ 20980 w 630660"/>
                        <a:gd name="connsiteY11" fmla="*/ 209474 h 394546"/>
                        <a:gd name="connsiteX12" fmla="*/ 20980 w 630660"/>
                        <a:gd name="connsiteY12" fmla="*/ 108170 h 394546"/>
                        <a:gd name="connsiteX13" fmla="*/ 78498 w 630660"/>
                        <a:gd name="connsiteY13" fmla="*/ 50652 h 394546"/>
                        <a:gd name="connsiteX14" fmla="*/ 90600 w 630660"/>
                        <a:gd name="connsiteY14" fmla="*/ 42616 h 394546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</a:cxnLst>
                      <a:rect l="l" t="t" r="r" b="b"/>
                      <a:pathLst>
                        <a:path w="630660" h="394546">
                          <a:moveTo>
                            <a:pt x="90600" y="0"/>
                          </a:moveTo>
                          <a:lnTo>
                            <a:pt x="630660" y="0"/>
                          </a:lnTo>
                          <a:lnTo>
                            <a:pt x="630660" y="197273"/>
                          </a:lnTo>
                          <a:cubicBezTo>
                            <a:pt x="630660" y="306224"/>
                            <a:pt x="542338" y="394546"/>
                            <a:pt x="433387" y="394546"/>
                          </a:cubicBezTo>
                          <a:lnTo>
                            <a:pt x="287873" y="394545"/>
                          </a:lnTo>
                          <a:cubicBezTo>
                            <a:pt x="226588" y="394545"/>
                            <a:pt x="171830" y="366600"/>
                            <a:pt x="135648" y="322756"/>
                          </a:cubicBezTo>
                          <a:lnTo>
                            <a:pt x="120672" y="298072"/>
                          </a:lnTo>
                          <a:lnTo>
                            <a:pt x="117463" y="297448"/>
                          </a:lnTo>
                          <a:cubicBezTo>
                            <a:pt x="108840" y="293951"/>
                            <a:pt x="100761" y="288706"/>
                            <a:pt x="93767" y="281712"/>
                          </a:cubicBezTo>
                          <a:lnTo>
                            <a:pt x="36249" y="224195"/>
                          </a:lnTo>
                          <a:lnTo>
                            <a:pt x="33631" y="217875"/>
                          </a:lnTo>
                          <a:lnTo>
                            <a:pt x="20980" y="209474"/>
                          </a:lnTo>
                          <a:cubicBezTo>
                            <a:pt x="-6994" y="181500"/>
                            <a:pt x="-6994" y="136144"/>
                            <a:pt x="20980" y="108170"/>
                          </a:cubicBezTo>
                          <a:lnTo>
                            <a:pt x="78498" y="50652"/>
                          </a:lnTo>
                          <a:lnTo>
                            <a:pt x="90600" y="42616"/>
                          </a:lnTo>
                          <a:close/>
                        </a:path>
                      </a:pathLst>
                    </a:custGeom>
                    <a:solidFill>
                      <a:srgbClr val="FFCC99"/>
                    </a:solidFill>
                    <a:ln w="19050">
                      <a:noFill/>
                      <a:round/>
                      <a:headEnd/>
                      <a:tailEnd/>
                    </a:ln>
                    <a:effectLst/>
                    <a:extLs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/>
                    </a:p>
                  </p:txBody>
                </p:sp>
                <p:grpSp>
                  <p:nvGrpSpPr>
                    <p:cNvPr id="1269" name="グループ化 1268">
                      <a:extLst>
                        <a:ext uri="{FF2B5EF4-FFF2-40B4-BE49-F238E27FC236}">
                          <a16:creationId xmlns:a16="http://schemas.microsoft.com/office/drawing/2014/main" id="{97B882A5-4416-4441-889D-70AA97D0A00B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8544413" y="5106057"/>
                      <a:ext cx="634563" cy="353238"/>
                      <a:chOff x="8544413" y="5106057"/>
                      <a:chExt cx="634563" cy="353238"/>
                    </a:xfrm>
                  </p:grpSpPr>
                  <p:grpSp>
                    <p:nvGrpSpPr>
                      <p:cNvPr id="1270" name="グループ化 1269">
                        <a:extLst>
                          <a:ext uri="{FF2B5EF4-FFF2-40B4-BE49-F238E27FC236}">
                            <a16:creationId xmlns:a16="http://schemas.microsoft.com/office/drawing/2014/main" id="{C14C0FC5-2F81-475B-8FB9-9D7CAD968302}"/>
                          </a:ext>
                        </a:extLst>
                      </p:cNvPr>
                      <p:cNvGrpSpPr/>
                      <p:nvPr/>
                    </p:nvGrpSpPr>
                    <p:grpSpPr>
                      <a:xfrm>
                        <a:off x="8635504" y="5106057"/>
                        <a:ext cx="543472" cy="349776"/>
                        <a:chOff x="8635504" y="5106057"/>
                        <a:chExt cx="543472" cy="349776"/>
                      </a:xfrm>
                    </p:grpSpPr>
                    <p:sp>
                      <p:nvSpPr>
                        <p:cNvPr id="1272" name="四角形: 角を丸くする 1271">
                          <a:extLst>
                            <a:ext uri="{FF2B5EF4-FFF2-40B4-BE49-F238E27FC236}">
                              <a16:creationId xmlns:a16="http://schemas.microsoft.com/office/drawing/2014/main" id="{9CE89E06-070A-4830-87F4-58ED28A4BFAD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635504" y="5106057"/>
                          <a:ext cx="133789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273" name="四角形: 角を丸くする 1272">
                          <a:extLst>
                            <a:ext uri="{FF2B5EF4-FFF2-40B4-BE49-F238E27FC236}">
                              <a16:creationId xmlns:a16="http://schemas.microsoft.com/office/drawing/2014/main" id="{16A91C46-A560-4A60-A859-4DE07D4A077B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769294" y="5106057"/>
                          <a:ext cx="147146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274" name="四角形: 角を丸くする 1273">
                          <a:extLst>
                            <a:ext uri="{FF2B5EF4-FFF2-40B4-BE49-F238E27FC236}">
                              <a16:creationId xmlns:a16="http://schemas.microsoft.com/office/drawing/2014/main" id="{8D3D0BBA-4899-4EBB-AEA1-B69CC8E71CEF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8917018" y="5106057"/>
                          <a:ext cx="139661" cy="349776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  <p:sp>
                      <p:nvSpPr>
                        <p:cNvPr id="1275" name="四角形: 角を丸くする 1274">
                          <a:extLst>
                            <a:ext uri="{FF2B5EF4-FFF2-40B4-BE49-F238E27FC236}">
                              <a16:creationId xmlns:a16="http://schemas.microsoft.com/office/drawing/2014/main" id="{840B829A-4A66-4E2C-BA71-10B408D08640}"/>
                            </a:ext>
                          </a:extLst>
                        </p:cNvPr>
                        <p:cNvSpPr/>
                        <p:nvPr/>
                      </p:nvSpPr>
                      <p:spPr bwMode="auto">
                        <a:xfrm>
                          <a:off x="9056679" y="5133861"/>
                          <a:ext cx="122297" cy="321971"/>
                        </a:xfrm>
                        <a:prstGeom prst="roundRect">
                          <a:avLst>
                            <a:gd name="adj" fmla="val 50000"/>
                          </a:avLst>
                        </a:prstGeom>
                        <a:solidFill>
                          <a:srgbClr val="FFCC99"/>
                        </a:solidFill>
                        <a:ln w="19050">
                          <a:noFill/>
                          <a:round/>
                          <a:headEnd/>
                          <a:tailEnd/>
                        </a:ln>
                        <a:effectLst/>
                        <a:extLst>
                          <a:ext uri="{AF507438-7753-43E0-B8FC-AC1667EBCBE1}">
                            <a14:hiddenEffects xmlns:a14="http://schemas.microsoft.com/office/drawing/2010/main">
                              <a:effectLst>
                                <a:outerShdw dist="35921" dir="2700000" algn="ctr" rotWithShape="0">
                                  <a:schemeClr val="bg2"/>
                                </a:outerShdw>
                              </a:effectLst>
                            </a14:hiddenEffects>
                          </a:ext>
                        </a:extLst>
                      </p:spPr>
                      <p:txBody>
  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  <a:prstTxWarp prst="textNoShape">
                            <a:avLst/>
                          </a:prstTxWarp>
                          <a:noAutofit/>
                        </a:bodyPr>
                        <a:lstStyle/>
                        <a:p>
                          <a:pPr algn="ctr"/>
                          <a:endParaRPr lang="ja-JP" altLang="en-US"/>
                        </a:p>
                      </p:txBody>
                    </p:sp>
                  </p:grpSp>
                  <p:sp>
                    <p:nvSpPr>
                      <p:cNvPr id="1271" name="四角形: 角を丸くする 1270">
                        <a:extLst>
                          <a:ext uri="{FF2B5EF4-FFF2-40B4-BE49-F238E27FC236}">
                            <a16:creationId xmlns:a16="http://schemas.microsoft.com/office/drawing/2014/main" id="{EE5A0078-8E25-4918-B664-2646A7AC4A70}"/>
                          </a:ext>
                        </a:extLst>
                      </p:cNvPr>
                      <p:cNvSpPr/>
                      <p:nvPr/>
                    </p:nvSpPr>
                    <p:spPr bwMode="auto">
                      <a:xfrm rot="5651369">
                        <a:off x="8584974" y="5254557"/>
                        <a:ext cx="164177" cy="245300"/>
                      </a:xfrm>
                      <a:prstGeom prst="roundRect">
                        <a:avLst>
                          <a:gd name="adj" fmla="val 50000"/>
                        </a:avLst>
                      </a:prstGeom>
                      <a:solidFill>
                        <a:srgbClr val="FFCC99"/>
                      </a:solidFill>
                      <a:ln w="19050">
                        <a:noFill/>
                        <a:round/>
                        <a:headEnd/>
                        <a:tailEnd/>
                      </a:ln>
                      <a:effectLst/>
                      <a:extLs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  <p:txBody>
  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  <a:prstTxWarp prst="textNoShape">
                          <a:avLst/>
                        </a:prstTxWarp>
                        <a:noAutofit/>
                      </a:bodyPr>
                      <a:lstStyle/>
                      <a:p>
                        <a:pPr algn="ctr"/>
                        <a:endParaRPr lang="ja-JP" altLang="en-US"/>
                      </a:p>
                    </p:txBody>
                  </p:sp>
                </p:grpSp>
              </p:grpSp>
              <p:sp>
                <p:nvSpPr>
                  <p:cNvPr id="1267" name="台形 229">
                    <a:extLst>
                      <a:ext uri="{FF2B5EF4-FFF2-40B4-BE49-F238E27FC236}">
                        <a16:creationId xmlns:a16="http://schemas.microsoft.com/office/drawing/2014/main" id="{25C67BD0-F87F-4258-AE53-2B9212B55898}"/>
                      </a:ext>
                    </a:extLst>
                  </p:cNvPr>
                  <p:cNvSpPr/>
                  <p:nvPr/>
                </p:nvSpPr>
                <p:spPr bwMode="auto">
                  <a:xfrm rot="900000" flipH="1">
                    <a:off x="-1885801" y="4310472"/>
                    <a:ext cx="370433" cy="645955"/>
                  </a:xfrm>
                  <a:custGeom>
                    <a:avLst/>
                    <a:gdLst>
                      <a:gd name="connsiteX0" fmla="*/ 0 w 370433"/>
                      <a:gd name="connsiteY0" fmla="*/ 788797 h 788797"/>
                      <a:gd name="connsiteX1" fmla="*/ 140842 w 370433"/>
                      <a:gd name="connsiteY1" fmla="*/ 0 h 788797"/>
                      <a:gd name="connsiteX2" fmla="*/ 229591 w 370433"/>
                      <a:gd name="connsiteY2" fmla="*/ 0 h 788797"/>
                      <a:gd name="connsiteX3" fmla="*/ 370433 w 370433"/>
                      <a:gd name="connsiteY3" fmla="*/ 788797 h 788797"/>
                      <a:gd name="connsiteX4" fmla="*/ 0 w 370433"/>
                      <a:gd name="connsiteY4" fmla="*/ 788797 h 788797"/>
                      <a:gd name="connsiteX0" fmla="*/ 0 w 370433"/>
                      <a:gd name="connsiteY0" fmla="*/ 791696 h 791696"/>
                      <a:gd name="connsiteX1" fmla="*/ 140842 w 370433"/>
                      <a:gd name="connsiteY1" fmla="*/ 2899 h 791696"/>
                      <a:gd name="connsiteX2" fmla="*/ 174602 w 370433"/>
                      <a:gd name="connsiteY2" fmla="*/ 0 h 791696"/>
                      <a:gd name="connsiteX3" fmla="*/ 229591 w 370433"/>
                      <a:gd name="connsiteY3" fmla="*/ 2899 h 791696"/>
                      <a:gd name="connsiteX4" fmla="*/ 370433 w 370433"/>
                      <a:gd name="connsiteY4" fmla="*/ 791696 h 791696"/>
                      <a:gd name="connsiteX5" fmla="*/ 0 w 370433"/>
                      <a:gd name="connsiteY5" fmla="*/ 791696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5" fmla="*/ 266042 w 370433"/>
                      <a:gd name="connsiteY5" fmla="*/ 91440 h 791696"/>
                      <a:gd name="connsiteX0" fmla="*/ 174602 w 370433"/>
                      <a:gd name="connsiteY0" fmla="*/ 0 h 791696"/>
                      <a:gd name="connsiteX1" fmla="*/ 229591 w 370433"/>
                      <a:gd name="connsiteY1" fmla="*/ 2899 h 791696"/>
                      <a:gd name="connsiteX2" fmla="*/ 370433 w 370433"/>
                      <a:gd name="connsiteY2" fmla="*/ 791696 h 791696"/>
                      <a:gd name="connsiteX3" fmla="*/ 0 w 370433"/>
                      <a:gd name="connsiteY3" fmla="*/ 791696 h 791696"/>
                      <a:gd name="connsiteX4" fmla="*/ 140842 w 370433"/>
                      <a:gd name="connsiteY4" fmla="*/ 2899 h 791696"/>
                      <a:gd name="connsiteX0" fmla="*/ 229591 w 370433"/>
                      <a:gd name="connsiteY0" fmla="*/ 0 h 788797"/>
                      <a:gd name="connsiteX1" fmla="*/ 370433 w 370433"/>
                      <a:gd name="connsiteY1" fmla="*/ 788797 h 788797"/>
                      <a:gd name="connsiteX2" fmla="*/ 0 w 370433"/>
                      <a:gd name="connsiteY2" fmla="*/ 788797 h 788797"/>
                      <a:gd name="connsiteX3" fmla="*/ 140842 w 370433"/>
                      <a:gd name="connsiteY3" fmla="*/ 0 h 78879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370433" h="788797">
                        <a:moveTo>
                          <a:pt x="229591" y="0"/>
                        </a:moveTo>
                        <a:lnTo>
                          <a:pt x="370433" y="788797"/>
                        </a:lnTo>
                        <a:lnTo>
                          <a:pt x="0" y="788797"/>
                        </a:lnTo>
                        <a:lnTo>
                          <a:pt x="140842" y="0"/>
                        </a:lnTo>
                      </a:path>
                    </a:pathLst>
                  </a:custGeom>
                  <a:solidFill>
                    <a:schemeClr val="accent2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</p:grpSp>
          <p:grpSp>
            <p:nvGrpSpPr>
              <p:cNvPr id="1235" name="グループ化 1234">
                <a:extLst>
                  <a:ext uri="{FF2B5EF4-FFF2-40B4-BE49-F238E27FC236}">
                    <a16:creationId xmlns:a16="http://schemas.microsoft.com/office/drawing/2014/main" id="{6919FB3A-FBA0-4A8A-9129-7B1BD8F50126}"/>
                  </a:ext>
                </a:extLst>
              </p:cNvPr>
              <p:cNvGrpSpPr/>
              <p:nvPr/>
            </p:nvGrpSpPr>
            <p:grpSpPr>
              <a:xfrm rot="20700000">
                <a:off x="-1225013" y="5129378"/>
                <a:ext cx="493256" cy="821855"/>
                <a:chOff x="-1416419" y="5129378"/>
                <a:chExt cx="493256" cy="821855"/>
              </a:xfrm>
            </p:grpSpPr>
            <p:sp>
              <p:nvSpPr>
                <p:cNvPr id="1261" name="四角形: 角を丸くする 1260">
                  <a:extLst>
                    <a:ext uri="{FF2B5EF4-FFF2-40B4-BE49-F238E27FC236}">
                      <a16:creationId xmlns:a16="http://schemas.microsoft.com/office/drawing/2014/main" id="{59996F50-2FC7-409C-B99A-B37340C282B0}"/>
                    </a:ext>
                  </a:extLst>
                </p:cNvPr>
                <p:cNvSpPr/>
                <p:nvPr/>
              </p:nvSpPr>
              <p:spPr bwMode="auto">
                <a:xfrm rot="20739458">
                  <a:off x="-1221183" y="5129378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2" name="フリーフォーム: 図形 1261">
                  <a:extLst>
                    <a:ext uri="{FF2B5EF4-FFF2-40B4-BE49-F238E27FC236}">
                      <a16:creationId xmlns:a16="http://schemas.microsoft.com/office/drawing/2014/main" id="{F5C3DCF4-8618-4A73-97C8-795D1554A3E1}"/>
                    </a:ext>
                  </a:extLst>
                </p:cNvPr>
                <p:cNvSpPr/>
                <p:nvPr/>
              </p:nvSpPr>
              <p:spPr bwMode="auto">
                <a:xfrm rot="20739458">
                  <a:off x="-1416419" y="5771213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3" name="四角形: 角を丸くする 1262">
                  <a:extLst>
                    <a:ext uri="{FF2B5EF4-FFF2-40B4-BE49-F238E27FC236}">
                      <a16:creationId xmlns:a16="http://schemas.microsoft.com/office/drawing/2014/main" id="{E087B7B4-4D82-4A0E-B4F8-1F0019697ADE}"/>
                    </a:ext>
                  </a:extLst>
                </p:cNvPr>
                <p:cNvSpPr/>
                <p:nvPr/>
              </p:nvSpPr>
              <p:spPr bwMode="auto">
                <a:xfrm rot="20739458">
                  <a:off x="-1177806" y="5431272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6" name="グループ化 1235">
                <a:extLst>
                  <a:ext uri="{FF2B5EF4-FFF2-40B4-BE49-F238E27FC236}">
                    <a16:creationId xmlns:a16="http://schemas.microsoft.com/office/drawing/2014/main" id="{DE5B1B70-E3EF-4748-9728-AEE465944DE4}"/>
                  </a:ext>
                </a:extLst>
              </p:cNvPr>
              <p:cNvGrpSpPr/>
              <p:nvPr/>
            </p:nvGrpSpPr>
            <p:grpSpPr>
              <a:xfrm rot="900000">
                <a:off x="-1959001" y="5160426"/>
                <a:ext cx="493256" cy="798462"/>
                <a:chOff x="-1730340" y="5210655"/>
                <a:chExt cx="493256" cy="798462"/>
              </a:xfrm>
            </p:grpSpPr>
            <p:sp>
              <p:nvSpPr>
                <p:cNvPr id="1258" name="四角形: 角を丸くする 1257">
                  <a:extLst>
                    <a:ext uri="{FF2B5EF4-FFF2-40B4-BE49-F238E27FC236}">
                      <a16:creationId xmlns:a16="http://schemas.microsoft.com/office/drawing/2014/main" id="{C2D2C565-3651-4D10-AAAE-FD23C0E8CC76}"/>
                    </a:ext>
                  </a:extLst>
                </p:cNvPr>
                <p:cNvSpPr/>
                <p:nvPr/>
              </p:nvSpPr>
              <p:spPr bwMode="auto">
                <a:xfrm>
                  <a:off x="-1426598" y="5210655"/>
                  <a:ext cx="180208" cy="577897"/>
                </a:xfrm>
                <a:prstGeom prst="roundRect">
                  <a:avLst>
                    <a:gd name="adj" fmla="val 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9" name="フリーフォーム: 図形 1258">
                  <a:extLst>
                    <a:ext uri="{FF2B5EF4-FFF2-40B4-BE49-F238E27FC236}">
                      <a16:creationId xmlns:a16="http://schemas.microsoft.com/office/drawing/2014/main" id="{BAC7972B-1308-4F6A-8B71-49404774DF9B}"/>
                    </a:ext>
                  </a:extLst>
                </p:cNvPr>
                <p:cNvSpPr/>
                <p:nvPr/>
              </p:nvSpPr>
              <p:spPr bwMode="auto">
                <a:xfrm>
                  <a:off x="-1730340" y="5829097"/>
                  <a:ext cx="493256" cy="180020"/>
                </a:xfrm>
                <a:custGeom>
                  <a:avLst/>
                  <a:gdLst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18860 w 474707"/>
                    <a:gd name="connsiteY7" fmla="*/ 180020 h 180020"/>
                    <a:gd name="connsiteX8" fmla="*/ 30956 w 474707"/>
                    <a:gd name="connsiteY8" fmla="*/ 180020 h 180020"/>
                    <a:gd name="connsiteX9" fmla="*/ 0 w 474707"/>
                    <a:gd name="connsiteY9" fmla="*/ 149064 h 180020"/>
                    <a:gd name="connsiteX10" fmla="*/ 0 w 474707"/>
                    <a:gd name="connsiteY10" fmla="*/ 90010 h 180020"/>
                    <a:gd name="connsiteX11" fmla="*/ 90010 w 474707"/>
                    <a:gd name="connsiteY11" fmla="*/ 0 h 180020"/>
                    <a:gd name="connsiteX0" fmla="*/ 90010 w 474707"/>
                    <a:gd name="connsiteY0" fmla="*/ 0 h 180020"/>
                    <a:gd name="connsiteX1" fmla="*/ 287904 w 474707"/>
                    <a:gd name="connsiteY1" fmla="*/ 0 h 180020"/>
                    <a:gd name="connsiteX2" fmla="*/ 363030 w 474707"/>
                    <a:gd name="connsiteY2" fmla="*/ 0 h 180020"/>
                    <a:gd name="connsiteX3" fmla="*/ 474707 w 474707"/>
                    <a:gd name="connsiteY3" fmla="*/ 0 h 180020"/>
                    <a:gd name="connsiteX4" fmla="*/ 474707 w 474707"/>
                    <a:gd name="connsiteY4" fmla="*/ 149064 h 180020"/>
                    <a:gd name="connsiteX5" fmla="*/ 443751 w 474707"/>
                    <a:gd name="connsiteY5" fmla="*/ 180020 h 180020"/>
                    <a:gd name="connsiteX6" fmla="*/ 422084 w 474707"/>
                    <a:gd name="connsiteY6" fmla="*/ 180020 h 180020"/>
                    <a:gd name="connsiteX7" fmla="*/ 30956 w 474707"/>
                    <a:gd name="connsiteY7" fmla="*/ 180020 h 180020"/>
                    <a:gd name="connsiteX8" fmla="*/ 0 w 474707"/>
                    <a:gd name="connsiteY8" fmla="*/ 149064 h 180020"/>
                    <a:gd name="connsiteX9" fmla="*/ 0 w 474707"/>
                    <a:gd name="connsiteY9" fmla="*/ 90010 h 180020"/>
                    <a:gd name="connsiteX10" fmla="*/ 90010 w 474707"/>
                    <a:gd name="connsiteY10" fmla="*/ 0 h 180020"/>
                    <a:gd name="connsiteX0" fmla="*/ 90010 w 474707"/>
                    <a:gd name="connsiteY0" fmla="*/ 0 h 180020"/>
                    <a:gd name="connsiteX1" fmla="*/ 363030 w 474707"/>
                    <a:gd name="connsiteY1" fmla="*/ 0 h 180020"/>
                    <a:gd name="connsiteX2" fmla="*/ 474707 w 474707"/>
                    <a:gd name="connsiteY2" fmla="*/ 0 h 180020"/>
                    <a:gd name="connsiteX3" fmla="*/ 474707 w 474707"/>
                    <a:gd name="connsiteY3" fmla="*/ 149064 h 180020"/>
                    <a:gd name="connsiteX4" fmla="*/ 443751 w 474707"/>
                    <a:gd name="connsiteY4" fmla="*/ 180020 h 180020"/>
                    <a:gd name="connsiteX5" fmla="*/ 422084 w 474707"/>
                    <a:gd name="connsiteY5" fmla="*/ 180020 h 180020"/>
                    <a:gd name="connsiteX6" fmla="*/ 30956 w 474707"/>
                    <a:gd name="connsiteY6" fmla="*/ 180020 h 180020"/>
                    <a:gd name="connsiteX7" fmla="*/ 0 w 474707"/>
                    <a:gd name="connsiteY7" fmla="*/ 149064 h 180020"/>
                    <a:gd name="connsiteX8" fmla="*/ 0 w 474707"/>
                    <a:gd name="connsiteY8" fmla="*/ 90010 h 180020"/>
                    <a:gd name="connsiteX9" fmla="*/ 90010 w 474707"/>
                    <a:gd name="connsiteY9" fmla="*/ 0 h 180020"/>
                    <a:gd name="connsiteX0" fmla="*/ 90010 w 474707"/>
                    <a:gd name="connsiteY0" fmla="*/ 0 h 180020"/>
                    <a:gd name="connsiteX1" fmla="*/ 474707 w 474707"/>
                    <a:gd name="connsiteY1" fmla="*/ 0 h 180020"/>
                    <a:gd name="connsiteX2" fmla="*/ 474707 w 474707"/>
                    <a:gd name="connsiteY2" fmla="*/ 149064 h 180020"/>
                    <a:gd name="connsiteX3" fmla="*/ 443751 w 474707"/>
                    <a:gd name="connsiteY3" fmla="*/ 180020 h 180020"/>
                    <a:gd name="connsiteX4" fmla="*/ 422084 w 474707"/>
                    <a:gd name="connsiteY4" fmla="*/ 180020 h 180020"/>
                    <a:gd name="connsiteX5" fmla="*/ 30956 w 474707"/>
                    <a:gd name="connsiteY5" fmla="*/ 180020 h 180020"/>
                    <a:gd name="connsiteX6" fmla="*/ 0 w 474707"/>
                    <a:gd name="connsiteY6" fmla="*/ 149064 h 180020"/>
                    <a:gd name="connsiteX7" fmla="*/ 0 w 474707"/>
                    <a:gd name="connsiteY7" fmla="*/ 90010 h 180020"/>
                    <a:gd name="connsiteX8" fmla="*/ 90010 w 474707"/>
                    <a:gd name="connsiteY8" fmla="*/ 0 h 18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4707" h="180020">
                      <a:moveTo>
                        <a:pt x="90010" y="0"/>
                      </a:moveTo>
                      <a:lnTo>
                        <a:pt x="474707" y="0"/>
                      </a:lnTo>
                      <a:lnTo>
                        <a:pt x="474707" y="149064"/>
                      </a:lnTo>
                      <a:cubicBezTo>
                        <a:pt x="474707" y="166161"/>
                        <a:pt x="460848" y="180020"/>
                        <a:pt x="443751" y="180020"/>
                      </a:cubicBezTo>
                      <a:lnTo>
                        <a:pt x="422084" y="180020"/>
                      </a:lnTo>
                      <a:lnTo>
                        <a:pt x="30956" y="180020"/>
                      </a:lnTo>
                      <a:cubicBezTo>
                        <a:pt x="13859" y="180020"/>
                        <a:pt x="0" y="166161"/>
                        <a:pt x="0" y="149064"/>
                      </a:cubicBezTo>
                      <a:lnTo>
                        <a:pt x="0" y="90010"/>
                      </a:lnTo>
                      <a:cubicBezTo>
                        <a:pt x="0" y="40299"/>
                        <a:pt x="40299" y="0"/>
                        <a:pt x="90010" y="0"/>
                      </a:cubicBezTo>
                      <a:close/>
                    </a:path>
                  </a:pathLst>
                </a:custGeom>
                <a:solidFill>
                  <a:srgbClr val="8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60" name="四角形: 角を丸くする 1259">
                  <a:extLst>
                    <a:ext uri="{FF2B5EF4-FFF2-40B4-BE49-F238E27FC236}">
                      <a16:creationId xmlns:a16="http://schemas.microsoft.com/office/drawing/2014/main" id="{FF0B639F-23D6-4262-BDD3-C4E07DE8B3DF}"/>
                    </a:ext>
                  </a:extLst>
                </p:cNvPr>
                <p:cNvSpPr/>
                <p:nvPr/>
              </p:nvSpPr>
              <p:spPr bwMode="auto">
                <a:xfrm>
                  <a:off x="-1426598" y="5518007"/>
                  <a:ext cx="180208" cy="313408"/>
                </a:xfrm>
                <a:prstGeom prst="roundRect">
                  <a:avLst>
                    <a:gd name="adj" fmla="val 0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37" name="グループ化 1236">
                <a:extLst>
                  <a:ext uri="{FF2B5EF4-FFF2-40B4-BE49-F238E27FC236}">
                    <a16:creationId xmlns:a16="http://schemas.microsoft.com/office/drawing/2014/main" id="{BC9F1805-FF2C-4B77-BA34-7570E7706740}"/>
                  </a:ext>
                </a:extLst>
              </p:cNvPr>
              <p:cNvGrpSpPr/>
              <p:nvPr/>
            </p:nvGrpSpPr>
            <p:grpSpPr>
              <a:xfrm>
                <a:off x="-2425836" y="1095307"/>
                <a:ext cx="2521937" cy="4412727"/>
                <a:chOff x="1460304" y="1095307"/>
                <a:chExt cx="2521937" cy="4412727"/>
              </a:xfrm>
            </p:grpSpPr>
            <p:sp>
              <p:nvSpPr>
                <p:cNvPr id="1238" name="楕円 1237">
                  <a:extLst>
                    <a:ext uri="{FF2B5EF4-FFF2-40B4-BE49-F238E27FC236}">
                      <a16:creationId xmlns:a16="http://schemas.microsoft.com/office/drawing/2014/main" id="{E1A6D09C-FA42-4CD7-B724-1F7C6695AD9C}"/>
                    </a:ext>
                  </a:extLst>
                </p:cNvPr>
                <p:cNvSpPr/>
                <p:nvPr/>
              </p:nvSpPr>
              <p:spPr bwMode="auto">
                <a:xfrm>
                  <a:off x="1460304" y="1195874"/>
                  <a:ext cx="2007730" cy="2007730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39" name="フリーフォーム: 図形 1238">
                  <a:extLst>
                    <a:ext uri="{FF2B5EF4-FFF2-40B4-BE49-F238E27FC236}">
                      <a16:creationId xmlns:a16="http://schemas.microsoft.com/office/drawing/2014/main" id="{7372AC98-02AC-44BB-8C49-21E721502E51}"/>
                    </a:ext>
                  </a:extLst>
                </p:cNvPr>
                <p:cNvSpPr/>
                <p:nvPr/>
              </p:nvSpPr>
              <p:spPr bwMode="auto">
                <a:xfrm>
                  <a:off x="2484119" y="3484104"/>
                  <a:ext cx="248520" cy="346708"/>
                </a:xfrm>
                <a:custGeom>
                  <a:avLst/>
                  <a:gdLst>
                    <a:gd name="connsiteX0" fmla="*/ 54072 w 248520"/>
                    <a:gd name="connsiteY0" fmla="*/ 0 h 346708"/>
                    <a:gd name="connsiteX1" fmla="*/ 194449 w 248520"/>
                    <a:gd name="connsiteY1" fmla="*/ 0 h 346708"/>
                    <a:gd name="connsiteX2" fmla="*/ 248520 w 248520"/>
                    <a:gd name="connsiteY2" fmla="*/ 346708 h 346708"/>
                    <a:gd name="connsiteX3" fmla="*/ 0 w 248520"/>
                    <a:gd name="connsiteY3" fmla="*/ 346708 h 3467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48520" h="346708">
                      <a:moveTo>
                        <a:pt x="54072" y="0"/>
                      </a:moveTo>
                      <a:lnTo>
                        <a:pt x="194449" y="0"/>
                      </a:lnTo>
                      <a:lnTo>
                        <a:pt x="248520" y="346708"/>
                      </a:lnTo>
                      <a:lnTo>
                        <a:pt x="0" y="346708"/>
                      </a:ln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0" name="楕円 1239">
                  <a:extLst>
                    <a:ext uri="{FF2B5EF4-FFF2-40B4-BE49-F238E27FC236}">
                      <a16:creationId xmlns:a16="http://schemas.microsoft.com/office/drawing/2014/main" id="{C8CEFA79-2002-4DA4-B419-9C5D648089FD}"/>
                    </a:ext>
                  </a:extLst>
                </p:cNvPr>
                <p:cNvSpPr/>
                <p:nvPr/>
              </p:nvSpPr>
              <p:spPr bwMode="auto">
                <a:xfrm>
                  <a:off x="1462603" y="1423089"/>
                  <a:ext cx="2291550" cy="2291550"/>
                </a:xfrm>
                <a:prstGeom prst="ellipse">
                  <a:avLst/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1" name="台形 1240">
                  <a:extLst>
                    <a:ext uri="{FF2B5EF4-FFF2-40B4-BE49-F238E27FC236}">
                      <a16:creationId xmlns:a16="http://schemas.microsoft.com/office/drawing/2014/main" id="{127B07B5-CC47-4924-9CA4-1C8BCB000275}"/>
                    </a:ext>
                  </a:extLst>
                </p:cNvPr>
                <p:cNvSpPr/>
                <p:nvPr/>
              </p:nvSpPr>
              <p:spPr bwMode="auto">
                <a:xfrm rot="10800000" flipV="1">
                  <a:off x="2212637" y="4681818"/>
                  <a:ext cx="811629" cy="632159"/>
                </a:xfrm>
                <a:prstGeom prst="trapezoid">
                  <a:avLst>
                    <a:gd name="adj" fmla="val 12183"/>
                  </a:avLst>
                </a:prstGeom>
                <a:solidFill>
                  <a:schemeClr val="accent6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2" name="フリーフォーム: 図形 1241">
                  <a:extLst>
                    <a:ext uri="{FF2B5EF4-FFF2-40B4-BE49-F238E27FC236}">
                      <a16:creationId xmlns:a16="http://schemas.microsoft.com/office/drawing/2014/main" id="{F3549771-DDE1-4037-BFD2-B3EFDBDD2024}"/>
                    </a:ext>
                  </a:extLst>
                </p:cNvPr>
                <p:cNvSpPr/>
                <p:nvPr/>
              </p:nvSpPr>
              <p:spPr bwMode="auto">
                <a:xfrm>
                  <a:off x="2235123" y="3808587"/>
                  <a:ext cx="773899" cy="981625"/>
                </a:xfrm>
                <a:custGeom>
                  <a:avLst/>
                  <a:gdLst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385169 h 981625"/>
                    <a:gd name="connsiteX6" fmla="*/ 220944 w 773899"/>
                    <a:gd name="connsiteY6" fmla="*/ 2482 h 981625"/>
                    <a:gd name="connsiteX0" fmla="*/ 245566 w 773899"/>
                    <a:gd name="connsiteY0" fmla="*/ 0 h 981625"/>
                    <a:gd name="connsiteX1" fmla="*/ 528333 w 773899"/>
                    <a:gd name="connsiteY1" fmla="*/ 0 h 981625"/>
                    <a:gd name="connsiteX2" fmla="*/ 773899 w 773899"/>
                    <a:gd name="connsiteY2" fmla="*/ 245566 h 981625"/>
                    <a:gd name="connsiteX3" fmla="*/ 773899 w 773899"/>
                    <a:gd name="connsiteY3" fmla="*/ 981625 h 981625"/>
                    <a:gd name="connsiteX4" fmla="*/ 0 w 773899"/>
                    <a:gd name="connsiteY4" fmla="*/ 981625 h 981625"/>
                    <a:gd name="connsiteX5" fmla="*/ 0 w 773899"/>
                    <a:gd name="connsiteY5" fmla="*/ 644725 h 981625"/>
                    <a:gd name="connsiteX6" fmla="*/ 220944 w 773899"/>
                    <a:gd name="connsiteY6" fmla="*/ 2482 h 981625"/>
                    <a:gd name="connsiteX7" fmla="*/ 245566 w 773899"/>
                    <a:gd name="connsiteY7" fmla="*/ 0 h 981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773899" h="981625">
                      <a:moveTo>
                        <a:pt x="245566" y="0"/>
                      </a:moveTo>
                      <a:lnTo>
                        <a:pt x="528333" y="0"/>
                      </a:lnTo>
                      <a:cubicBezTo>
                        <a:pt x="663955" y="0"/>
                        <a:pt x="773899" y="109944"/>
                        <a:pt x="773899" y="245566"/>
                      </a:cubicBezTo>
                      <a:lnTo>
                        <a:pt x="773899" y="981625"/>
                      </a:lnTo>
                      <a:lnTo>
                        <a:pt x="0" y="981625"/>
                      </a:lnTo>
                      <a:lnTo>
                        <a:pt x="0" y="644725"/>
                      </a:lnTo>
                      <a:lnTo>
                        <a:pt x="220944" y="2482"/>
                      </a:lnTo>
                      <a:lnTo>
                        <a:pt x="245566" y="0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3" name="フリーフォーム: 図形 1242">
                  <a:extLst>
                    <a:ext uri="{FF2B5EF4-FFF2-40B4-BE49-F238E27FC236}">
                      <a16:creationId xmlns:a16="http://schemas.microsoft.com/office/drawing/2014/main" id="{87B1D4D6-4EB5-4861-8FBA-E8D3E4559654}"/>
                    </a:ext>
                  </a:extLst>
                </p:cNvPr>
                <p:cNvSpPr/>
                <p:nvPr/>
              </p:nvSpPr>
              <p:spPr bwMode="auto">
                <a:xfrm rot="20478966">
                  <a:off x="2747119" y="4593006"/>
                  <a:ext cx="680964" cy="915028"/>
                </a:xfrm>
                <a:custGeom>
                  <a:avLst/>
                  <a:gdLst>
                    <a:gd name="connsiteX0" fmla="*/ 453735 w 796472"/>
                    <a:gd name="connsiteY0" fmla="*/ 8788 h 1070237"/>
                    <a:gd name="connsiteX1" fmla="*/ 432519 w 796472"/>
                    <a:gd name="connsiteY1" fmla="*/ 0 h 1070237"/>
                    <a:gd name="connsiteX2" fmla="*/ 312507 w 796472"/>
                    <a:gd name="connsiteY2" fmla="*/ 0 h 1070237"/>
                    <a:gd name="connsiteX3" fmla="*/ 282503 w 796472"/>
                    <a:gd name="connsiteY3" fmla="*/ 30004 h 1070237"/>
                    <a:gd name="connsiteX4" fmla="*/ 282503 w 796472"/>
                    <a:gd name="connsiteY4" fmla="*/ 326853 h 1070237"/>
                    <a:gd name="connsiteX5" fmla="*/ 269565 w 796472"/>
                    <a:gd name="connsiteY5" fmla="*/ 332889 h 1070237"/>
                    <a:gd name="connsiteX6" fmla="*/ 191922 w 796472"/>
                    <a:gd name="connsiteY6" fmla="*/ 493816 h 1070237"/>
                    <a:gd name="connsiteX7" fmla="*/ 195136 w 796472"/>
                    <a:gd name="connsiteY7" fmla="*/ 513567 h 1070237"/>
                    <a:gd name="connsiteX8" fmla="*/ 19153 w 796472"/>
                    <a:gd name="connsiteY8" fmla="*/ 689550 h 1070237"/>
                    <a:gd name="connsiteX9" fmla="*/ 19154 w 796472"/>
                    <a:gd name="connsiteY9" fmla="*/ 782034 h 1070237"/>
                    <a:gd name="connsiteX10" fmla="*/ 111638 w 796472"/>
                    <a:gd name="connsiteY10" fmla="*/ 782035 h 1070237"/>
                    <a:gd name="connsiteX11" fmla="*/ 232820 w 796472"/>
                    <a:gd name="connsiteY11" fmla="*/ 660852 h 1070237"/>
                    <a:gd name="connsiteX12" fmla="*/ 234013 w 796472"/>
                    <a:gd name="connsiteY12" fmla="*/ 665303 h 1070237"/>
                    <a:gd name="connsiteX13" fmla="*/ 234013 w 796472"/>
                    <a:gd name="connsiteY13" fmla="*/ 967729 h 1070237"/>
                    <a:gd name="connsiteX14" fmla="*/ 290044 w 796472"/>
                    <a:gd name="connsiteY14" fmla="*/ 1023760 h 1070237"/>
                    <a:gd name="connsiteX15" fmla="*/ 346074 w 796472"/>
                    <a:gd name="connsiteY15" fmla="*/ 967729 h 1070237"/>
                    <a:gd name="connsiteX16" fmla="*/ 346074 w 796472"/>
                    <a:gd name="connsiteY16" fmla="*/ 680712 h 1070237"/>
                    <a:gd name="connsiteX17" fmla="*/ 360428 w 796472"/>
                    <a:gd name="connsiteY17" fmla="*/ 676865 h 1070237"/>
                    <a:gd name="connsiteX18" fmla="*/ 454700 w 796472"/>
                    <a:gd name="connsiteY18" fmla="*/ 1028695 h 1070237"/>
                    <a:gd name="connsiteX19" fmla="*/ 523323 w 796472"/>
                    <a:gd name="connsiteY19" fmla="*/ 1068314 h 1070237"/>
                    <a:gd name="connsiteX20" fmla="*/ 562942 w 796472"/>
                    <a:gd name="connsiteY20" fmla="*/ 999692 h 1070237"/>
                    <a:gd name="connsiteX21" fmla="*/ 468670 w 796472"/>
                    <a:gd name="connsiteY21" fmla="*/ 647862 h 1070237"/>
                    <a:gd name="connsiteX22" fmla="*/ 477276 w 796472"/>
                    <a:gd name="connsiteY22" fmla="*/ 645556 h 1070237"/>
                    <a:gd name="connsiteX23" fmla="*/ 616166 w 796472"/>
                    <a:gd name="connsiteY23" fmla="*/ 886119 h 1070237"/>
                    <a:gd name="connsiteX24" fmla="*/ 692704 w 796472"/>
                    <a:gd name="connsiteY24" fmla="*/ 906628 h 1070237"/>
                    <a:gd name="connsiteX25" fmla="*/ 713213 w 796472"/>
                    <a:gd name="connsiteY25" fmla="*/ 830089 h 1070237"/>
                    <a:gd name="connsiteX26" fmla="*/ 589336 w 796472"/>
                    <a:gd name="connsiteY26" fmla="*/ 615530 h 1070237"/>
                    <a:gd name="connsiteX27" fmla="*/ 601261 w 796472"/>
                    <a:gd name="connsiteY27" fmla="*/ 612335 h 1070237"/>
                    <a:gd name="connsiteX28" fmla="*/ 716346 w 796472"/>
                    <a:gd name="connsiteY28" fmla="*/ 727420 h 1070237"/>
                    <a:gd name="connsiteX29" fmla="*/ 782725 w 796472"/>
                    <a:gd name="connsiteY29" fmla="*/ 727420 h 1070237"/>
                    <a:gd name="connsiteX30" fmla="*/ 782725 w 796472"/>
                    <a:gd name="connsiteY30" fmla="*/ 661041 h 1070237"/>
                    <a:gd name="connsiteX31" fmla="*/ 592096 w 796472"/>
                    <a:gd name="connsiteY31" fmla="*/ 470412 h 1070237"/>
                    <a:gd name="connsiteX32" fmla="*/ 580709 w 796472"/>
                    <a:gd name="connsiteY32" fmla="*/ 427917 h 1070237"/>
                    <a:gd name="connsiteX33" fmla="*/ 495234 w 796472"/>
                    <a:gd name="connsiteY33" fmla="*/ 316524 h 1070237"/>
                    <a:gd name="connsiteX34" fmla="*/ 462523 w 796472"/>
                    <a:gd name="connsiteY34" fmla="*/ 305268 h 1070237"/>
                    <a:gd name="connsiteX35" fmla="*/ 462523 w 796472"/>
                    <a:gd name="connsiteY35" fmla="*/ 30004 h 1070237"/>
                    <a:gd name="connsiteX36" fmla="*/ 453735 w 796472"/>
                    <a:gd name="connsiteY36" fmla="*/ 8788 h 10702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</a:cxnLst>
                  <a:rect l="l" t="t" r="r" b="b"/>
                  <a:pathLst>
                    <a:path w="796472" h="1070237">
                      <a:moveTo>
                        <a:pt x="453735" y="8788"/>
                      </a:moveTo>
                      <a:cubicBezTo>
                        <a:pt x="448306" y="3358"/>
                        <a:pt x="440805" y="0"/>
                        <a:pt x="432519" y="0"/>
                      </a:cubicBezTo>
                      <a:lnTo>
                        <a:pt x="312507" y="0"/>
                      </a:lnTo>
                      <a:cubicBezTo>
                        <a:pt x="295936" y="0"/>
                        <a:pt x="282503" y="13433"/>
                        <a:pt x="282503" y="30004"/>
                      </a:cubicBezTo>
                      <a:lnTo>
                        <a:pt x="282503" y="326853"/>
                      </a:lnTo>
                      <a:lnTo>
                        <a:pt x="269565" y="332889"/>
                      </a:lnTo>
                      <a:cubicBezTo>
                        <a:pt x="218162" y="369029"/>
                        <a:pt x="188087" y="429935"/>
                        <a:pt x="191922" y="493816"/>
                      </a:cubicBezTo>
                      <a:lnTo>
                        <a:pt x="195136" y="513567"/>
                      </a:lnTo>
                      <a:lnTo>
                        <a:pt x="19153" y="689550"/>
                      </a:lnTo>
                      <a:cubicBezTo>
                        <a:pt x="-6385" y="715089"/>
                        <a:pt x="-6385" y="756495"/>
                        <a:pt x="19154" y="782034"/>
                      </a:cubicBezTo>
                      <a:cubicBezTo>
                        <a:pt x="44692" y="807573"/>
                        <a:pt x="86099" y="807573"/>
                        <a:pt x="111638" y="782035"/>
                      </a:cubicBezTo>
                      <a:lnTo>
                        <a:pt x="232820" y="660852"/>
                      </a:lnTo>
                      <a:lnTo>
                        <a:pt x="234013" y="665303"/>
                      </a:lnTo>
                      <a:lnTo>
                        <a:pt x="234013" y="967729"/>
                      </a:lnTo>
                      <a:cubicBezTo>
                        <a:pt x="234013" y="998673"/>
                        <a:pt x="259099" y="1023760"/>
                        <a:pt x="290044" y="1023760"/>
                      </a:cubicBezTo>
                      <a:cubicBezTo>
                        <a:pt x="320988" y="1023759"/>
                        <a:pt x="346074" y="998674"/>
                        <a:pt x="346074" y="967729"/>
                      </a:cubicBezTo>
                      <a:lnTo>
                        <a:pt x="346074" y="680712"/>
                      </a:lnTo>
                      <a:lnTo>
                        <a:pt x="360428" y="676865"/>
                      </a:lnTo>
                      <a:lnTo>
                        <a:pt x="454700" y="1028695"/>
                      </a:lnTo>
                      <a:cubicBezTo>
                        <a:pt x="462709" y="1058585"/>
                        <a:pt x="493433" y="1076323"/>
                        <a:pt x="523323" y="1068314"/>
                      </a:cubicBezTo>
                      <a:cubicBezTo>
                        <a:pt x="553213" y="1060306"/>
                        <a:pt x="570951" y="1029582"/>
                        <a:pt x="562942" y="999692"/>
                      </a:cubicBezTo>
                      <a:lnTo>
                        <a:pt x="468670" y="647862"/>
                      </a:lnTo>
                      <a:lnTo>
                        <a:pt x="477276" y="645556"/>
                      </a:lnTo>
                      <a:lnTo>
                        <a:pt x="616166" y="886119"/>
                      </a:lnTo>
                      <a:cubicBezTo>
                        <a:pt x="631638" y="912918"/>
                        <a:pt x="665905" y="922100"/>
                        <a:pt x="692704" y="906628"/>
                      </a:cubicBezTo>
                      <a:cubicBezTo>
                        <a:pt x="719503" y="891156"/>
                        <a:pt x="728684" y="856887"/>
                        <a:pt x="713213" y="830089"/>
                      </a:cubicBezTo>
                      <a:lnTo>
                        <a:pt x="589336" y="615530"/>
                      </a:lnTo>
                      <a:lnTo>
                        <a:pt x="601261" y="612335"/>
                      </a:lnTo>
                      <a:lnTo>
                        <a:pt x="716346" y="727420"/>
                      </a:lnTo>
                      <a:cubicBezTo>
                        <a:pt x="734676" y="745750"/>
                        <a:pt x="764395" y="745750"/>
                        <a:pt x="782725" y="727420"/>
                      </a:cubicBezTo>
                      <a:cubicBezTo>
                        <a:pt x="801055" y="709090"/>
                        <a:pt x="801055" y="679370"/>
                        <a:pt x="782725" y="661041"/>
                      </a:cubicBezTo>
                      <a:lnTo>
                        <a:pt x="592096" y="470412"/>
                      </a:lnTo>
                      <a:lnTo>
                        <a:pt x="580709" y="427917"/>
                      </a:lnTo>
                      <a:cubicBezTo>
                        <a:pt x="567598" y="378985"/>
                        <a:pt x="535894" y="339999"/>
                        <a:pt x="495234" y="316524"/>
                      </a:cubicBezTo>
                      <a:lnTo>
                        <a:pt x="462523" y="305268"/>
                      </a:lnTo>
                      <a:lnTo>
                        <a:pt x="462523" y="30004"/>
                      </a:lnTo>
                      <a:cubicBezTo>
                        <a:pt x="462523" y="21719"/>
                        <a:pt x="459165" y="14217"/>
                        <a:pt x="453735" y="8788"/>
                      </a:cubicBezTo>
                      <a:close/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4" name="台形 229">
                  <a:extLst>
                    <a:ext uri="{FF2B5EF4-FFF2-40B4-BE49-F238E27FC236}">
                      <a16:creationId xmlns:a16="http://schemas.microsoft.com/office/drawing/2014/main" id="{9051967C-6B11-4165-AD72-593737FCA793}"/>
                    </a:ext>
                  </a:extLst>
                </p:cNvPr>
                <p:cNvSpPr/>
                <p:nvPr/>
              </p:nvSpPr>
              <p:spPr bwMode="auto">
                <a:xfrm rot="20478966" flipH="1">
                  <a:off x="2695483" y="3963713"/>
                  <a:ext cx="370433" cy="1026918"/>
                </a:xfrm>
                <a:custGeom>
                  <a:avLst/>
                  <a:gdLst>
                    <a:gd name="connsiteX0" fmla="*/ 0 w 370433"/>
                    <a:gd name="connsiteY0" fmla="*/ 788797 h 788797"/>
                    <a:gd name="connsiteX1" fmla="*/ 140842 w 370433"/>
                    <a:gd name="connsiteY1" fmla="*/ 0 h 788797"/>
                    <a:gd name="connsiteX2" fmla="*/ 229591 w 370433"/>
                    <a:gd name="connsiteY2" fmla="*/ 0 h 788797"/>
                    <a:gd name="connsiteX3" fmla="*/ 370433 w 370433"/>
                    <a:gd name="connsiteY3" fmla="*/ 788797 h 788797"/>
                    <a:gd name="connsiteX4" fmla="*/ 0 w 370433"/>
                    <a:gd name="connsiteY4" fmla="*/ 788797 h 788797"/>
                    <a:gd name="connsiteX0" fmla="*/ 0 w 370433"/>
                    <a:gd name="connsiteY0" fmla="*/ 791696 h 791696"/>
                    <a:gd name="connsiteX1" fmla="*/ 140842 w 370433"/>
                    <a:gd name="connsiteY1" fmla="*/ 2899 h 791696"/>
                    <a:gd name="connsiteX2" fmla="*/ 174602 w 370433"/>
                    <a:gd name="connsiteY2" fmla="*/ 0 h 791696"/>
                    <a:gd name="connsiteX3" fmla="*/ 229591 w 370433"/>
                    <a:gd name="connsiteY3" fmla="*/ 2899 h 791696"/>
                    <a:gd name="connsiteX4" fmla="*/ 370433 w 370433"/>
                    <a:gd name="connsiteY4" fmla="*/ 791696 h 791696"/>
                    <a:gd name="connsiteX5" fmla="*/ 0 w 370433"/>
                    <a:gd name="connsiteY5" fmla="*/ 791696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5" fmla="*/ 266042 w 370433"/>
                    <a:gd name="connsiteY5" fmla="*/ 91440 h 791696"/>
                    <a:gd name="connsiteX0" fmla="*/ 174602 w 370433"/>
                    <a:gd name="connsiteY0" fmla="*/ 0 h 791696"/>
                    <a:gd name="connsiteX1" fmla="*/ 229591 w 370433"/>
                    <a:gd name="connsiteY1" fmla="*/ 2899 h 791696"/>
                    <a:gd name="connsiteX2" fmla="*/ 370433 w 370433"/>
                    <a:gd name="connsiteY2" fmla="*/ 791696 h 791696"/>
                    <a:gd name="connsiteX3" fmla="*/ 0 w 370433"/>
                    <a:gd name="connsiteY3" fmla="*/ 791696 h 791696"/>
                    <a:gd name="connsiteX4" fmla="*/ 140842 w 370433"/>
                    <a:gd name="connsiteY4" fmla="*/ 2899 h 791696"/>
                    <a:gd name="connsiteX0" fmla="*/ 229591 w 370433"/>
                    <a:gd name="connsiteY0" fmla="*/ 0 h 788797"/>
                    <a:gd name="connsiteX1" fmla="*/ 370433 w 370433"/>
                    <a:gd name="connsiteY1" fmla="*/ 788797 h 788797"/>
                    <a:gd name="connsiteX2" fmla="*/ 0 w 370433"/>
                    <a:gd name="connsiteY2" fmla="*/ 788797 h 788797"/>
                    <a:gd name="connsiteX3" fmla="*/ 140842 w 370433"/>
                    <a:gd name="connsiteY3" fmla="*/ 0 h 7887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370433" h="788797">
                      <a:moveTo>
                        <a:pt x="229591" y="0"/>
                      </a:moveTo>
                      <a:lnTo>
                        <a:pt x="370433" y="788797"/>
                      </a:lnTo>
                      <a:lnTo>
                        <a:pt x="0" y="788797"/>
                      </a:lnTo>
                      <a:lnTo>
                        <a:pt x="140842" y="0"/>
                      </a:lnTo>
                    </a:path>
                  </a:pathLst>
                </a:custGeom>
                <a:solidFill>
                  <a:schemeClr val="accent2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5" name="二等辺三角形 1">
                  <a:extLst>
                    <a:ext uri="{FF2B5EF4-FFF2-40B4-BE49-F238E27FC236}">
                      <a16:creationId xmlns:a16="http://schemas.microsoft.com/office/drawing/2014/main" id="{4DF07976-C7A5-44BC-A69B-91BBFFFC6CC8}"/>
                    </a:ext>
                  </a:extLst>
                </p:cNvPr>
                <p:cNvSpPr/>
                <p:nvPr/>
              </p:nvSpPr>
              <p:spPr bwMode="auto">
                <a:xfrm flipH="1">
                  <a:off x="2326493" y="3808496"/>
                  <a:ext cx="157625" cy="267567"/>
                </a:xfrm>
                <a:custGeom>
                  <a:avLst/>
                  <a:gdLst>
                    <a:gd name="connsiteX0" fmla="*/ 0 w 323085"/>
                    <a:gd name="connsiteY0" fmla="*/ 201928 h 201928"/>
                    <a:gd name="connsiteX1" fmla="*/ 110259 w 323085"/>
                    <a:gd name="connsiteY1" fmla="*/ 0 h 201928"/>
                    <a:gd name="connsiteX2" fmla="*/ 323085 w 323085"/>
                    <a:gd name="connsiteY2" fmla="*/ 201928 h 201928"/>
                    <a:gd name="connsiteX3" fmla="*/ 0 w 323085"/>
                    <a:gd name="connsiteY3" fmla="*/ 201928 h 201928"/>
                    <a:gd name="connsiteX0" fmla="*/ 0 w 261172"/>
                    <a:gd name="connsiteY0" fmla="*/ 297178 h 297178"/>
                    <a:gd name="connsiteX1" fmla="*/ 48346 w 261172"/>
                    <a:gd name="connsiteY1" fmla="*/ 0 h 297178"/>
                    <a:gd name="connsiteX2" fmla="*/ 261172 w 261172"/>
                    <a:gd name="connsiteY2" fmla="*/ 201928 h 297178"/>
                    <a:gd name="connsiteX3" fmla="*/ 0 w 261172"/>
                    <a:gd name="connsiteY3" fmla="*/ 297178 h 297178"/>
                    <a:gd name="connsiteX0" fmla="*/ 0 w 256410"/>
                    <a:gd name="connsiteY0" fmla="*/ 297178 h 297178"/>
                    <a:gd name="connsiteX1" fmla="*/ 48346 w 256410"/>
                    <a:gd name="connsiteY1" fmla="*/ 0 h 297178"/>
                    <a:gd name="connsiteX2" fmla="*/ 256410 w 256410"/>
                    <a:gd name="connsiteY2" fmla="*/ 120965 h 297178"/>
                    <a:gd name="connsiteX3" fmla="*/ 0 w 256410"/>
                    <a:gd name="connsiteY3" fmla="*/ 297178 h 297178"/>
                    <a:gd name="connsiteX0" fmla="*/ 0 w 256410"/>
                    <a:gd name="connsiteY0" fmla="*/ 230503 h 230503"/>
                    <a:gd name="connsiteX1" fmla="*/ 29296 w 256410"/>
                    <a:gd name="connsiteY1" fmla="*/ 0 h 230503"/>
                    <a:gd name="connsiteX2" fmla="*/ 256410 w 256410"/>
                    <a:gd name="connsiteY2" fmla="*/ 54290 h 230503"/>
                    <a:gd name="connsiteX3" fmla="*/ 0 w 256410"/>
                    <a:gd name="connsiteY3" fmla="*/ 230503 h 230503"/>
                    <a:gd name="connsiteX0" fmla="*/ 0 w 256410"/>
                    <a:gd name="connsiteY0" fmla="*/ 282891 h 282891"/>
                    <a:gd name="connsiteX1" fmla="*/ 84065 w 256410"/>
                    <a:gd name="connsiteY1" fmla="*/ 0 h 282891"/>
                    <a:gd name="connsiteX2" fmla="*/ 256410 w 256410"/>
                    <a:gd name="connsiteY2" fmla="*/ 106678 h 282891"/>
                    <a:gd name="connsiteX3" fmla="*/ 0 w 256410"/>
                    <a:gd name="connsiteY3" fmla="*/ 282891 h 282891"/>
                    <a:gd name="connsiteX0" fmla="*/ 0 w 256410"/>
                    <a:gd name="connsiteY0" fmla="*/ 278129 h 278129"/>
                    <a:gd name="connsiteX1" fmla="*/ 91208 w 256410"/>
                    <a:gd name="connsiteY1" fmla="*/ 0 h 278129"/>
                    <a:gd name="connsiteX2" fmla="*/ 256410 w 256410"/>
                    <a:gd name="connsiteY2" fmla="*/ 101916 h 278129"/>
                    <a:gd name="connsiteX3" fmla="*/ 0 w 256410"/>
                    <a:gd name="connsiteY3" fmla="*/ 278129 h 278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256410" h="278129">
                      <a:moveTo>
                        <a:pt x="0" y="278129"/>
                      </a:moveTo>
                      <a:lnTo>
                        <a:pt x="91208" y="0"/>
                      </a:lnTo>
                      <a:lnTo>
                        <a:pt x="256410" y="101916"/>
                      </a:lnTo>
                      <a:lnTo>
                        <a:pt x="0" y="278129"/>
                      </a:ln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46" name="フリーフォーム: 図形 1245">
                  <a:extLst>
                    <a:ext uri="{FF2B5EF4-FFF2-40B4-BE49-F238E27FC236}">
                      <a16:creationId xmlns:a16="http://schemas.microsoft.com/office/drawing/2014/main" id="{8101F91B-AB72-44B6-9156-C1500C941E31}"/>
                    </a:ext>
                  </a:extLst>
                </p:cNvPr>
                <p:cNvSpPr/>
                <p:nvPr/>
              </p:nvSpPr>
              <p:spPr bwMode="auto">
                <a:xfrm rot="6376184" flipH="1">
                  <a:off x="2090472" y="4049130"/>
                  <a:ext cx="685127" cy="220851"/>
                </a:xfrm>
                <a:custGeom>
                  <a:avLst/>
                  <a:gdLst>
                    <a:gd name="connsiteX0" fmla="*/ 769290 w 769290"/>
                    <a:gd name="connsiteY0" fmla="*/ 193989 h 193989"/>
                    <a:gd name="connsiteX1" fmla="*/ 468190 w 769290"/>
                    <a:gd name="connsiteY1" fmla="*/ 193989 h 193989"/>
                    <a:gd name="connsiteX2" fmla="*/ 468192 w 769290"/>
                    <a:gd name="connsiteY2" fmla="*/ 193988 h 193989"/>
                    <a:gd name="connsiteX3" fmla="*/ 0 w 769290"/>
                    <a:gd name="connsiteY3" fmla="*/ 193988 h 193989"/>
                    <a:gd name="connsiteX4" fmla="*/ 540192 w 769290"/>
                    <a:gd name="connsiteY4" fmla="*/ 0 h 193989"/>
                    <a:gd name="connsiteX5" fmla="*/ 582128 w 769290"/>
                    <a:gd name="connsiteY5" fmla="*/ 98617 h 193989"/>
                    <a:gd name="connsiteX6" fmla="*/ 699941 w 769290"/>
                    <a:gd name="connsiteY6" fmla="*/ 2 h 193989"/>
                    <a:gd name="connsiteX0" fmla="*/ 769589 w 769589"/>
                    <a:gd name="connsiteY0" fmla="*/ 193989 h 208357"/>
                    <a:gd name="connsiteX1" fmla="*/ 468489 w 769589"/>
                    <a:gd name="connsiteY1" fmla="*/ 193989 h 208357"/>
                    <a:gd name="connsiteX2" fmla="*/ 299 w 769589"/>
                    <a:gd name="connsiteY2" fmla="*/ 193988 h 208357"/>
                    <a:gd name="connsiteX3" fmla="*/ 540491 w 769589"/>
                    <a:gd name="connsiteY3" fmla="*/ 0 h 208357"/>
                    <a:gd name="connsiteX4" fmla="*/ 582427 w 769589"/>
                    <a:gd name="connsiteY4" fmla="*/ 98617 h 208357"/>
                    <a:gd name="connsiteX5" fmla="*/ 700240 w 769589"/>
                    <a:gd name="connsiteY5" fmla="*/ 2 h 208357"/>
                    <a:gd name="connsiteX6" fmla="*/ 769589 w 769589"/>
                    <a:gd name="connsiteY6" fmla="*/ 193989 h 208357"/>
                    <a:gd name="connsiteX0" fmla="*/ 769290 w 769290"/>
                    <a:gd name="connsiteY0" fmla="*/ 193989 h 193989"/>
                    <a:gd name="connsiteX1" fmla="*/ 0 w 769290"/>
                    <a:gd name="connsiteY1" fmla="*/ 193988 h 193989"/>
                    <a:gd name="connsiteX2" fmla="*/ 540192 w 769290"/>
                    <a:gd name="connsiteY2" fmla="*/ 0 h 193989"/>
                    <a:gd name="connsiteX3" fmla="*/ 582128 w 769290"/>
                    <a:gd name="connsiteY3" fmla="*/ 98617 h 193989"/>
                    <a:gd name="connsiteX4" fmla="*/ 699941 w 769290"/>
                    <a:gd name="connsiteY4" fmla="*/ 2 h 193989"/>
                    <a:gd name="connsiteX5" fmla="*/ 769290 w 769290"/>
                    <a:gd name="connsiteY5" fmla="*/ 193989 h 193989"/>
                    <a:gd name="connsiteX0" fmla="*/ 761458 w 761458"/>
                    <a:gd name="connsiteY0" fmla="*/ 193989 h 220851"/>
                    <a:gd name="connsiteX1" fmla="*/ 0 w 761458"/>
                    <a:gd name="connsiteY1" fmla="*/ 220851 h 220851"/>
                    <a:gd name="connsiteX2" fmla="*/ 532360 w 761458"/>
                    <a:gd name="connsiteY2" fmla="*/ 0 h 220851"/>
                    <a:gd name="connsiteX3" fmla="*/ 574296 w 761458"/>
                    <a:gd name="connsiteY3" fmla="*/ 98617 h 220851"/>
                    <a:gd name="connsiteX4" fmla="*/ 692109 w 761458"/>
                    <a:gd name="connsiteY4" fmla="*/ 2 h 220851"/>
                    <a:gd name="connsiteX5" fmla="*/ 761458 w 761458"/>
                    <a:gd name="connsiteY5" fmla="*/ 193989 h 22085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761458" h="220851">
                      <a:moveTo>
                        <a:pt x="761458" y="193989"/>
                      </a:moveTo>
                      <a:lnTo>
                        <a:pt x="0" y="220851"/>
                      </a:lnTo>
                      <a:lnTo>
                        <a:pt x="532360" y="0"/>
                      </a:lnTo>
                      <a:lnTo>
                        <a:pt x="574296" y="98617"/>
                      </a:lnTo>
                      <a:lnTo>
                        <a:pt x="692109" y="2"/>
                      </a:lnTo>
                      <a:lnTo>
                        <a:pt x="761458" y="193989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grpSp>
              <p:nvGrpSpPr>
                <p:cNvPr id="1247" name="グループ化 1246">
                  <a:extLst>
                    <a:ext uri="{FF2B5EF4-FFF2-40B4-BE49-F238E27FC236}">
                      <a16:creationId xmlns:a16="http://schemas.microsoft.com/office/drawing/2014/main" id="{78C9E2FF-5C17-462D-89C6-775ABD828422}"/>
                    </a:ext>
                  </a:extLst>
                </p:cNvPr>
                <p:cNvGrpSpPr/>
                <p:nvPr/>
              </p:nvGrpSpPr>
              <p:grpSpPr>
                <a:xfrm rot="869684">
                  <a:off x="2290437" y="3927849"/>
                  <a:ext cx="172520" cy="335557"/>
                  <a:chOff x="4769868" y="3927849"/>
                  <a:chExt cx="230223" cy="335557"/>
                </a:xfrm>
              </p:grpSpPr>
              <p:sp>
                <p:nvSpPr>
                  <p:cNvPr id="1255" name="フリーフォーム: 図形 1254">
                    <a:extLst>
                      <a:ext uri="{FF2B5EF4-FFF2-40B4-BE49-F238E27FC236}">
                        <a16:creationId xmlns:a16="http://schemas.microsoft.com/office/drawing/2014/main" id="{037A70AF-AC09-4093-8ACF-7BAD83E9516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804260" y="4001795"/>
                    <a:ext cx="141211" cy="261611"/>
                  </a:xfrm>
                  <a:custGeom>
                    <a:avLst/>
                    <a:gdLst>
                      <a:gd name="connsiteX0" fmla="*/ 188379 w 369092"/>
                      <a:gd name="connsiteY0" fmla="*/ 64 h 234126"/>
                      <a:gd name="connsiteX1" fmla="*/ 368834 w 369092"/>
                      <a:gd name="connsiteY1" fmla="*/ 145260 h 234126"/>
                      <a:gd name="connsiteX2" fmla="*/ 223896 w 369092"/>
                      <a:gd name="connsiteY2" fmla="*/ 228940 h 234126"/>
                      <a:gd name="connsiteX3" fmla="*/ 188379 w 369092"/>
                      <a:gd name="connsiteY3" fmla="*/ 64 h 234126"/>
                      <a:gd name="connsiteX4" fmla="*/ 180831 w 369092"/>
                      <a:gd name="connsiteY4" fmla="*/ 0 h 234126"/>
                      <a:gd name="connsiteX5" fmla="*/ 145315 w 369092"/>
                      <a:gd name="connsiteY5" fmla="*/ 228876 h 234126"/>
                      <a:gd name="connsiteX6" fmla="*/ 376 w 369092"/>
                      <a:gd name="connsiteY6" fmla="*/ 145196 h 234126"/>
                      <a:gd name="connsiteX7" fmla="*/ 180831 w 369092"/>
                      <a:gd name="connsiteY7" fmla="*/ 0 h 234126"/>
                      <a:gd name="connsiteX0" fmla="*/ 43063 w 223776"/>
                      <a:gd name="connsiteY0" fmla="*/ 64 h 234126"/>
                      <a:gd name="connsiteX1" fmla="*/ 223518 w 223776"/>
                      <a:gd name="connsiteY1" fmla="*/ 145260 h 234126"/>
                      <a:gd name="connsiteX2" fmla="*/ 78580 w 223776"/>
                      <a:gd name="connsiteY2" fmla="*/ 228940 h 234126"/>
                      <a:gd name="connsiteX3" fmla="*/ 43063 w 223776"/>
                      <a:gd name="connsiteY3" fmla="*/ 64 h 234126"/>
                      <a:gd name="connsiteX4" fmla="*/ 35515 w 223776"/>
                      <a:gd name="connsiteY4" fmla="*/ 0 h 234126"/>
                      <a:gd name="connsiteX5" fmla="*/ -1 w 223776"/>
                      <a:gd name="connsiteY5" fmla="*/ 228876 h 234126"/>
                      <a:gd name="connsiteX6" fmla="*/ 35515 w 223776"/>
                      <a:gd name="connsiteY6" fmla="*/ 0 h 234126"/>
                      <a:gd name="connsiteX0" fmla="*/ 0 w 180713"/>
                      <a:gd name="connsiteY0" fmla="*/ 0 h 234062"/>
                      <a:gd name="connsiteX1" fmla="*/ 180455 w 180713"/>
                      <a:gd name="connsiteY1" fmla="*/ 145196 h 234062"/>
                      <a:gd name="connsiteX2" fmla="*/ 35517 w 180713"/>
                      <a:gd name="connsiteY2" fmla="*/ 228876 h 234062"/>
                      <a:gd name="connsiteX3" fmla="*/ 0 w 180713"/>
                      <a:gd name="connsiteY3" fmla="*/ 0 h 23406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80713" h="234062">
                        <a:moveTo>
                          <a:pt x="0" y="0"/>
                        </a:moveTo>
                        <a:cubicBezTo>
                          <a:pt x="60152" y="48399"/>
                          <a:pt x="173793" y="109908"/>
                          <a:pt x="180455" y="145196"/>
                        </a:cubicBezTo>
                        <a:cubicBezTo>
                          <a:pt x="187116" y="180482"/>
                          <a:pt x="63115" y="254187"/>
                          <a:pt x="35517" y="228876"/>
                        </a:cubicBezTo>
                        <a:cubicBezTo>
                          <a:pt x="7919" y="203565"/>
                          <a:pt x="11839" y="76292"/>
                          <a:pt x="0" y="0"/>
                        </a:cubicBezTo>
                        <a:close/>
                      </a:path>
                    </a:pathLst>
                  </a:custGeom>
                  <a:solidFill>
                    <a:srgbClr val="C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6" name="フリーフォーム: 図形 1255">
                    <a:extLst>
                      <a:ext uri="{FF2B5EF4-FFF2-40B4-BE49-F238E27FC236}">
                        <a16:creationId xmlns:a16="http://schemas.microsoft.com/office/drawing/2014/main" id="{A218D315-87F7-4C23-A99D-B35F8C377537}"/>
                      </a:ext>
                    </a:extLst>
                  </p:cNvPr>
                  <p:cNvSpPr/>
                  <p:nvPr/>
                </p:nvSpPr>
                <p:spPr bwMode="auto">
                  <a:xfrm rot="16200000" flipH="1">
                    <a:off x="4818782" y="3927053"/>
                    <a:ext cx="180513" cy="182105"/>
                  </a:xfrm>
                  <a:custGeom>
                    <a:avLst/>
                    <a:gdLst>
                      <a:gd name="connsiteX0" fmla="*/ 1470 w 180513"/>
                      <a:gd name="connsiteY0" fmla="*/ 155998 h 182105"/>
                      <a:gd name="connsiteX1" fmla="*/ 179177 w 180513"/>
                      <a:gd name="connsiteY1" fmla="*/ 155998 h 182105"/>
                      <a:gd name="connsiteX2" fmla="*/ 164120 w 180513"/>
                      <a:gd name="connsiteY2" fmla="*/ 90949 h 182105"/>
                      <a:gd name="connsiteX3" fmla="*/ 118819 w 180513"/>
                      <a:gd name="connsiteY3" fmla="*/ 0 h 182105"/>
                      <a:gd name="connsiteX4" fmla="*/ 61863 w 180513"/>
                      <a:gd name="connsiteY4" fmla="*/ 0 h 182105"/>
                      <a:gd name="connsiteX5" fmla="*/ 16233 w 180513"/>
                      <a:gd name="connsiteY5" fmla="*/ 91753 h 182105"/>
                      <a:gd name="connsiteX6" fmla="*/ 1470 w 180513"/>
                      <a:gd name="connsiteY6" fmla="*/ 155998 h 1821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0513" h="182105">
                        <a:moveTo>
                          <a:pt x="1470" y="155998"/>
                        </a:moveTo>
                        <a:cubicBezTo>
                          <a:pt x="14078" y="189888"/>
                          <a:pt x="167236" y="191717"/>
                          <a:pt x="179177" y="155998"/>
                        </a:cubicBezTo>
                        <a:cubicBezTo>
                          <a:pt x="183654" y="142604"/>
                          <a:pt x="176444" y="119008"/>
                          <a:pt x="164120" y="90949"/>
                        </a:cubicBezTo>
                        <a:lnTo>
                          <a:pt x="118819" y="0"/>
                        </a:lnTo>
                        <a:lnTo>
                          <a:pt x="61863" y="0"/>
                        </a:lnTo>
                        <a:lnTo>
                          <a:pt x="16233" y="91753"/>
                        </a:lnTo>
                        <a:cubicBezTo>
                          <a:pt x="3890" y="119866"/>
                          <a:pt x="-3259" y="143290"/>
                          <a:pt x="1470" y="155998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257" name="四角形: 角を丸くする 1256">
                    <a:extLst>
                      <a:ext uri="{FF2B5EF4-FFF2-40B4-BE49-F238E27FC236}">
                        <a16:creationId xmlns:a16="http://schemas.microsoft.com/office/drawing/2014/main" id="{2DA9A76B-1C44-4D81-AD0E-07848BE2229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4769868" y="3962927"/>
                    <a:ext cx="83248" cy="1131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FF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248" name="フリーフォーム: 図形 1247">
                  <a:extLst>
                    <a:ext uri="{FF2B5EF4-FFF2-40B4-BE49-F238E27FC236}">
                      <a16:creationId xmlns:a16="http://schemas.microsoft.com/office/drawing/2014/main" id="{E88AD60C-CE02-4F1B-ABF8-B13A59E5582D}"/>
                    </a:ext>
                  </a:extLst>
                </p:cNvPr>
                <p:cNvSpPr/>
                <p:nvPr/>
              </p:nvSpPr>
              <p:spPr bwMode="auto">
                <a:xfrm>
                  <a:off x="2332168" y="1150627"/>
                  <a:ext cx="1650073" cy="3298831"/>
                </a:xfrm>
                <a:custGeom>
                  <a:avLst/>
                  <a:gdLst>
                    <a:gd name="connsiteX0" fmla="*/ 346884 w 1650073"/>
                    <a:gd name="connsiteY0" fmla="*/ 0 h 3298831"/>
                    <a:gd name="connsiteX1" fmla="*/ 1650073 w 1650073"/>
                    <a:gd name="connsiteY1" fmla="*/ 1292287 h 3298831"/>
                    <a:gd name="connsiteX2" fmla="*/ 1623597 w 1650073"/>
                    <a:gd name="connsiteY2" fmla="*/ 1552728 h 3298831"/>
                    <a:gd name="connsiteX3" fmla="*/ 1617786 w 1650073"/>
                    <a:gd name="connsiteY3" fmla="*/ 1575139 h 3298831"/>
                    <a:gd name="connsiteX4" fmla="*/ 1623597 w 1650073"/>
                    <a:gd name="connsiteY4" fmla="*/ 1601862 h 3298831"/>
                    <a:gd name="connsiteX5" fmla="*/ 1650073 w 1650073"/>
                    <a:gd name="connsiteY5" fmla="*/ 1912415 h 3298831"/>
                    <a:gd name="connsiteX6" fmla="*/ 873064 w 1650073"/>
                    <a:gd name="connsiteY6" fmla="*/ 3203315 h 3298831"/>
                    <a:gd name="connsiteX7" fmla="*/ 690266 w 1650073"/>
                    <a:gd name="connsiteY7" fmla="*/ 3298831 h 3298831"/>
                    <a:gd name="connsiteX8" fmla="*/ 690756 w 1650073"/>
                    <a:gd name="connsiteY8" fmla="*/ 3295834 h 3298831"/>
                    <a:gd name="connsiteX9" fmla="*/ 744016 w 1650073"/>
                    <a:gd name="connsiteY9" fmla="*/ 2507428 h 3298831"/>
                    <a:gd name="connsiteX10" fmla="*/ 20482 w 1650073"/>
                    <a:gd name="connsiteY10" fmla="*/ 64512 h 3298831"/>
                    <a:gd name="connsiteX11" fmla="*/ 0 w 1650073"/>
                    <a:gd name="connsiteY11" fmla="*/ 47735 h 3298831"/>
                    <a:gd name="connsiteX12" fmla="*/ 84246 w 1650073"/>
                    <a:gd name="connsiteY12" fmla="*/ 26255 h 3298831"/>
                    <a:gd name="connsiteX13" fmla="*/ 346884 w 1650073"/>
                    <a:gd name="connsiteY13" fmla="*/ 0 h 329883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650073" h="3298831">
                      <a:moveTo>
                        <a:pt x="346884" y="0"/>
                      </a:moveTo>
                      <a:cubicBezTo>
                        <a:pt x="1066615" y="0"/>
                        <a:pt x="1650073" y="578577"/>
                        <a:pt x="1650073" y="1292287"/>
                      </a:cubicBezTo>
                      <a:cubicBezTo>
                        <a:pt x="1650073" y="1381501"/>
                        <a:pt x="1640957" y="1468603"/>
                        <a:pt x="1623597" y="1552728"/>
                      </a:cubicBezTo>
                      <a:lnTo>
                        <a:pt x="1617786" y="1575139"/>
                      </a:lnTo>
                      <a:lnTo>
                        <a:pt x="1623597" y="1601862"/>
                      </a:lnTo>
                      <a:cubicBezTo>
                        <a:pt x="1640957" y="1702173"/>
                        <a:pt x="1650073" y="1806035"/>
                        <a:pt x="1650073" y="1912415"/>
                      </a:cubicBezTo>
                      <a:cubicBezTo>
                        <a:pt x="1650073" y="2550694"/>
                        <a:pt x="1347104" y="2926404"/>
                        <a:pt x="873064" y="3203315"/>
                      </a:cubicBezTo>
                      <a:lnTo>
                        <a:pt x="690266" y="3298831"/>
                      </a:lnTo>
                      <a:lnTo>
                        <a:pt x="690756" y="3295834"/>
                      </a:lnTo>
                      <a:cubicBezTo>
                        <a:pt x="725370" y="3046777"/>
                        <a:pt x="744016" y="2781976"/>
                        <a:pt x="744016" y="2507428"/>
                      </a:cubicBezTo>
                      <a:cubicBezTo>
                        <a:pt x="744016" y="1409238"/>
                        <a:pt x="445672" y="466996"/>
                        <a:pt x="20482" y="64512"/>
                      </a:cubicBezTo>
                      <a:lnTo>
                        <a:pt x="0" y="47735"/>
                      </a:lnTo>
                      <a:lnTo>
                        <a:pt x="84246" y="26255"/>
                      </a:lnTo>
                      <a:cubicBezTo>
                        <a:pt x="169080" y="9040"/>
                        <a:pt x="256917" y="0"/>
                        <a:pt x="346884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49" name="フリーフォーム: 図形 1248">
                  <a:extLst>
                    <a:ext uri="{FF2B5EF4-FFF2-40B4-BE49-F238E27FC236}">
                      <a16:creationId xmlns:a16="http://schemas.microsoft.com/office/drawing/2014/main" id="{0E0968F1-9CDA-415A-8576-A5DF390986D8}"/>
                    </a:ext>
                  </a:extLst>
                </p:cNvPr>
                <p:cNvSpPr/>
                <p:nvPr/>
              </p:nvSpPr>
              <p:spPr bwMode="auto">
                <a:xfrm rot="2700000">
                  <a:off x="1774571" y="1497604"/>
                  <a:ext cx="1800935" cy="996342"/>
                </a:xfrm>
                <a:custGeom>
                  <a:avLst/>
                  <a:gdLst>
                    <a:gd name="connsiteX0" fmla="*/ 913929 w 1827859"/>
                    <a:gd name="connsiteY0" fmla="*/ 0 h 1231279"/>
                    <a:gd name="connsiteX1" fmla="*/ 1825703 w 1827859"/>
                    <a:gd name="connsiteY1" fmla="*/ 604155 h 1231279"/>
                    <a:gd name="connsiteX2" fmla="*/ 1827859 w 1827859"/>
                    <a:gd name="connsiteY2" fmla="*/ 615640 h 1231279"/>
                    <a:gd name="connsiteX3" fmla="*/ 1825703 w 1827859"/>
                    <a:gd name="connsiteY3" fmla="*/ 627124 h 1231279"/>
                    <a:gd name="connsiteX4" fmla="*/ 913929 w 1827859"/>
                    <a:gd name="connsiteY4" fmla="*/ 1231279 h 1231279"/>
                    <a:gd name="connsiteX5" fmla="*/ 2155 w 1827859"/>
                    <a:gd name="connsiteY5" fmla="*/ 627124 h 1231279"/>
                    <a:gd name="connsiteX6" fmla="*/ 0 w 1827859"/>
                    <a:gd name="connsiteY6" fmla="*/ 615640 h 1231279"/>
                    <a:gd name="connsiteX7" fmla="*/ 2155 w 1827859"/>
                    <a:gd name="connsiteY7" fmla="*/ 604155 h 1231279"/>
                    <a:gd name="connsiteX8" fmla="*/ 913929 w 1827859"/>
                    <a:gd name="connsiteY8" fmla="*/ 0 h 12312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1827859" h="1231279">
                      <a:moveTo>
                        <a:pt x="913929" y="0"/>
                      </a:moveTo>
                      <a:cubicBezTo>
                        <a:pt x="1363680" y="0"/>
                        <a:pt x="1738920" y="259365"/>
                        <a:pt x="1825703" y="604155"/>
                      </a:cubicBezTo>
                      <a:lnTo>
                        <a:pt x="1827859" y="615640"/>
                      </a:lnTo>
                      <a:lnTo>
                        <a:pt x="1825703" y="627124"/>
                      </a:lnTo>
                      <a:cubicBezTo>
                        <a:pt x="1738920" y="971914"/>
                        <a:pt x="1363680" y="1231279"/>
                        <a:pt x="913929" y="1231279"/>
                      </a:cubicBezTo>
                      <a:cubicBezTo>
                        <a:pt x="464178" y="1231279"/>
                        <a:pt x="88938" y="971914"/>
                        <a:pt x="2155" y="627124"/>
                      </a:cubicBezTo>
                      <a:lnTo>
                        <a:pt x="0" y="615640"/>
                      </a:lnTo>
                      <a:lnTo>
                        <a:pt x="2155" y="604155"/>
                      </a:lnTo>
                      <a:cubicBezTo>
                        <a:pt x="88938" y="259365"/>
                        <a:pt x="464178" y="0"/>
                        <a:pt x="913929" y="0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0" name="フリーフォーム: 図形 1249">
                  <a:extLst>
                    <a:ext uri="{FF2B5EF4-FFF2-40B4-BE49-F238E27FC236}">
                      <a16:creationId xmlns:a16="http://schemas.microsoft.com/office/drawing/2014/main" id="{F13AA3C9-D55A-41DE-B6A9-30E535978312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743943" y="2480549"/>
                  <a:ext cx="464334" cy="70282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1" name="フリーフォーム: 図形 1250">
                  <a:extLst>
                    <a:ext uri="{FF2B5EF4-FFF2-40B4-BE49-F238E27FC236}">
                      <a16:creationId xmlns:a16="http://schemas.microsoft.com/office/drawing/2014/main" id="{7A67A777-E726-4AF2-828B-26F1AB206C14}"/>
                    </a:ext>
                  </a:extLst>
                </p:cNvPr>
                <p:cNvSpPr/>
                <p:nvPr/>
              </p:nvSpPr>
              <p:spPr bwMode="auto">
                <a:xfrm rot="900000" flipH="1">
                  <a:off x="2810872" y="2627589"/>
                  <a:ext cx="270044" cy="408740"/>
                </a:xfrm>
                <a:custGeom>
                  <a:avLst/>
                  <a:gdLst>
                    <a:gd name="connsiteX0" fmla="*/ 306185 w 464334"/>
                    <a:gd name="connsiteY0" fmla="*/ 7139 h 702820"/>
                    <a:gd name="connsiteX1" fmla="*/ 254828 w 464334"/>
                    <a:gd name="connsiteY1" fmla="*/ 0 h 702820"/>
                    <a:gd name="connsiteX2" fmla="*/ 0 w 464334"/>
                    <a:gd name="connsiteY2" fmla="*/ 351410 h 702820"/>
                    <a:gd name="connsiteX3" fmla="*/ 254828 w 464334"/>
                    <a:gd name="connsiteY3" fmla="*/ 702820 h 702820"/>
                    <a:gd name="connsiteX4" fmla="*/ 354019 w 464334"/>
                    <a:gd name="connsiteY4" fmla="*/ 675204 h 702820"/>
                    <a:gd name="connsiteX5" fmla="*/ 394939 w 464334"/>
                    <a:gd name="connsiteY5" fmla="*/ 644575 h 702820"/>
                    <a:gd name="connsiteX6" fmla="*/ 393138 w 464334"/>
                    <a:gd name="connsiteY6" fmla="*/ 641565 h 702820"/>
                    <a:gd name="connsiteX7" fmla="*/ 349617 w 464334"/>
                    <a:gd name="connsiteY7" fmla="*/ 445088 h 702820"/>
                    <a:gd name="connsiteX8" fmla="*/ 461968 w 464334"/>
                    <a:gd name="connsiteY8" fmla="*/ 153694 h 702820"/>
                    <a:gd name="connsiteX9" fmla="*/ 464334 w 464334"/>
                    <a:gd name="connsiteY9" fmla="*/ 151923 h 702820"/>
                    <a:gd name="connsiteX10" fmla="*/ 435019 w 464334"/>
                    <a:gd name="connsiteY10" fmla="*/ 102926 h 702820"/>
                    <a:gd name="connsiteX11" fmla="*/ 306185 w 464334"/>
                    <a:gd name="connsiteY11" fmla="*/ 7139 h 702820"/>
                    <a:gd name="connsiteX0" fmla="*/ 349617 w 464334"/>
                    <a:gd name="connsiteY0" fmla="*/ 445088 h 702820"/>
                    <a:gd name="connsiteX1" fmla="*/ 461968 w 464334"/>
                    <a:gd name="connsiteY1" fmla="*/ 153694 h 702820"/>
                    <a:gd name="connsiteX2" fmla="*/ 464334 w 464334"/>
                    <a:gd name="connsiteY2" fmla="*/ 151923 h 702820"/>
                    <a:gd name="connsiteX3" fmla="*/ 435019 w 464334"/>
                    <a:gd name="connsiteY3" fmla="*/ 102926 h 702820"/>
                    <a:gd name="connsiteX4" fmla="*/ 306185 w 464334"/>
                    <a:gd name="connsiteY4" fmla="*/ 7139 h 702820"/>
                    <a:gd name="connsiteX5" fmla="*/ 254828 w 464334"/>
                    <a:gd name="connsiteY5" fmla="*/ 0 h 702820"/>
                    <a:gd name="connsiteX6" fmla="*/ 0 w 464334"/>
                    <a:gd name="connsiteY6" fmla="*/ 351410 h 702820"/>
                    <a:gd name="connsiteX7" fmla="*/ 254828 w 464334"/>
                    <a:gd name="connsiteY7" fmla="*/ 702820 h 702820"/>
                    <a:gd name="connsiteX8" fmla="*/ 354019 w 464334"/>
                    <a:gd name="connsiteY8" fmla="*/ 675204 h 702820"/>
                    <a:gd name="connsiteX9" fmla="*/ 394939 w 464334"/>
                    <a:gd name="connsiteY9" fmla="*/ 644575 h 702820"/>
                    <a:gd name="connsiteX10" fmla="*/ 393138 w 464334"/>
                    <a:gd name="connsiteY10" fmla="*/ 641565 h 702820"/>
                    <a:gd name="connsiteX11" fmla="*/ 441057 w 464334"/>
                    <a:gd name="connsiteY11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  <a:gd name="connsiteX10" fmla="*/ 441057 w 464334"/>
                    <a:gd name="connsiteY10" fmla="*/ 536528 h 702820"/>
                    <a:gd name="connsiteX0" fmla="*/ 461968 w 464334"/>
                    <a:gd name="connsiteY0" fmla="*/ 153694 h 702820"/>
                    <a:gd name="connsiteX1" fmla="*/ 464334 w 464334"/>
                    <a:gd name="connsiteY1" fmla="*/ 151923 h 702820"/>
                    <a:gd name="connsiteX2" fmla="*/ 435019 w 464334"/>
                    <a:gd name="connsiteY2" fmla="*/ 102926 h 702820"/>
                    <a:gd name="connsiteX3" fmla="*/ 306185 w 464334"/>
                    <a:gd name="connsiteY3" fmla="*/ 7139 h 702820"/>
                    <a:gd name="connsiteX4" fmla="*/ 254828 w 464334"/>
                    <a:gd name="connsiteY4" fmla="*/ 0 h 702820"/>
                    <a:gd name="connsiteX5" fmla="*/ 0 w 464334"/>
                    <a:gd name="connsiteY5" fmla="*/ 351410 h 702820"/>
                    <a:gd name="connsiteX6" fmla="*/ 254828 w 464334"/>
                    <a:gd name="connsiteY6" fmla="*/ 702820 h 702820"/>
                    <a:gd name="connsiteX7" fmla="*/ 354019 w 464334"/>
                    <a:gd name="connsiteY7" fmla="*/ 675204 h 702820"/>
                    <a:gd name="connsiteX8" fmla="*/ 394939 w 464334"/>
                    <a:gd name="connsiteY8" fmla="*/ 644575 h 702820"/>
                    <a:gd name="connsiteX9" fmla="*/ 393138 w 464334"/>
                    <a:gd name="connsiteY9" fmla="*/ 641565 h 7028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4334" h="702820">
                      <a:moveTo>
                        <a:pt x="461968" y="153694"/>
                      </a:moveTo>
                      <a:lnTo>
                        <a:pt x="464334" y="151923"/>
                      </a:lnTo>
                      <a:lnTo>
                        <a:pt x="435019" y="102926"/>
                      </a:lnTo>
                      <a:cubicBezTo>
                        <a:pt x="400433" y="55231"/>
                        <a:pt x="355951" y="21183"/>
                        <a:pt x="306185" y="7139"/>
                      </a:cubicBezTo>
                      <a:cubicBezTo>
                        <a:pt x="289596" y="2458"/>
                        <a:pt x="272420" y="0"/>
                        <a:pt x="254828" y="0"/>
                      </a:cubicBezTo>
                      <a:cubicBezTo>
                        <a:pt x="114090" y="0"/>
                        <a:pt x="0" y="157332"/>
                        <a:pt x="0" y="351410"/>
                      </a:cubicBezTo>
                      <a:cubicBezTo>
                        <a:pt x="0" y="545488"/>
                        <a:pt x="114090" y="702820"/>
                        <a:pt x="254828" y="702820"/>
                      </a:cubicBezTo>
                      <a:cubicBezTo>
                        <a:pt x="290013" y="702820"/>
                        <a:pt x="323532" y="692987"/>
                        <a:pt x="354019" y="675204"/>
                      </a:cubicBezTo>
                      <a:lnTo>
                        <a:pt x="394939" y="644575"/>
                      </a:lnTo>
                      <a:lnTo>
                        <a:pt x="393138" y="641565"/>
                      </a:lnTo>
                    </a:path>
                  </a:pathLst>
                </a:custGeom>
                <a:solidFill>
                  <a:srgbClr val="FF9966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2" name="月 1251">
                  <a:extLst>
                    <a:ext uri="{FF2B5EF4-FFF2-40B4-BE49-F238E27FC236}">
                      <a16:creationId xmlns:a16="http://schemas.microsoft.com/office/drawing/2014/main" id="{EDD4DC96-788D-4668-8629-095B164882C8}"/>
                    </a:ext>
                  </a:extLst>
                </p:cNvPr>
                <p:cNvSpPr/>
                <p:nvPr/>
              </p:nvSpPr>
              <p:spPr bwMode="auto">
                <a:xfrm flipH="1">
                  <a:off x="2540758" y="2072080"/>
                  <a:ext cx="383794" cy="1575175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53" name="月 1252">
                  <a:extLst>
                    <a:ext uri="{FF2B5EF4-FFF2-40B4-BE49-F238E27FC236}">
                      <a16:creationId xmlns:a16="http://schemas.microsoft.com/office/drawing/2014/main" id="{722EDB3F-8680-4979-9FDE-0C0A65B92E66}"/>
                    </a:ext>
                  </a:extLst>
                </p:cNvPr>
                <p:cNvSpPr/>
                <p:nvPr/>
              </p:nvSpPr>
              <p:spPr bwMode="auto">
                <a:xfrm rot="5400000">
                  <a:off x="1754376" y="2094889"/>
                  <a:ext cx="126936" cy="618619"/>
                </a:xfrm>
                <a:prstGeom prst="moon">
                  <a:avLst/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54" name="フリーフォーム: 図形 1253">
                  <a:extLst>
                    <a:ext uri="{FF2B5EF4-FFF2-40B4-BE49-F238E27FC236}">
                      <a16:creationId xmlns:a16="http://schemas.microsoft.com/office/drawing/2014/main" id="{C1A70E8D-FA79-4AF3-867D-CF1ACAC3F292}"/>
                    </a:ext>
                  </a:extLst>
                </p:cNvPr>
                <p:cNvSpPr/>
                <p:nvPr/>
              </p:nvSpPr>
              <p:spPr bwMode="auto">
                <a:xfrm rot="16200000">
                  <a:off x="1984147" y="3238658"/>
                  <a:ext cx="126936" cy="330042"/>
                </a:xfrm>
                <a:custGeom>
                  <a:avLst/>
                  <a:gdLst>
                    <a:gd name="connsiteX0" fmla="*/ 126936 w 126936"/>
                    <a:gd name="connsiteY0" fmla="*/ 504200 h 504200"/>
                    <a:gd name="connsiteX1" fmla="*/ 0 w 126936"/>
                    <a:gd name="connsiteY1" fmla="*/ 95573 h 504200"/>
                    <a:gd name="connsiteX2" fmla="*/ 3672 w 126936"/>
                    <a:gd name="connsiteY2" fmla="*/ 37021 h 504200"/>
                    <a:gd name="connsiteX3" fmla="*/ 14148 w 126936"/>
                    <a:gd name="connsiteY3" fmla="*/ 23012 h 504200"/>
                    <a:gd name="connsiteX4" fmla="*/ 35063 w 126936"/>
                    <a:gd name="connsiteY4" fmla="*/ 0 h 504200"/>
                    <a:gd name="connsiteX5" fmla="*/ 30129 w 126936"/>
                    <a:gd name="connsiteY5" fmla="*/ 95573 h 504200"/>
                    <a:gd name="connsiteX6" fmla="*/ 126936 w 126936"/>
                    <a:gd name="connsiteY6" fmla="*/ 504200 h 504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6936" h="504200">
                      <a:moveTo>
                        <a:pt x="126936" y="504200"/>
                      </a:moveTo>
                      <a:cubicBezTo>
                        <a:pt x="56831" y="504200"/>
                        <a:pt x="0" y="321251"/>
                        <a:pt x="0" y="95573"/>
                      </a:cubicBezTo>
                      <a:lnTo>
                        <a:pt x="3672" y="37021"/>
                      </a:lnTo>
                      <a:lnTo>
                        <a:pt x="14148" y="23012"/>
                      </a:lnTo>
                      <a:lnTo>
                        <a:pt x="35063" y="0"/>
                      </a:lnTo>
                      <a:lnTo>
                        <a:pt x="30129" y="95573"/>
                      </a:lnTo>
                      <a:cubicBezTo>
                        <a:pt x="30129" y="286420"/>
                        <a:pt x="69763" y="453716"/>
                        <a:pt x="126936" y="504200"/>
                      </a:cubicBez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18" name="グループ化 1217">
              <a:extLst>
                <a:ext uri="{FF2B5EF4-FFF2-40B4-BE49-F238E27FC236}">
                  <a16:creationId xmlns:a16="http://schemas.microsoft.com/office/drawing/2014/main" id="{B2B22B14-46C2-4583-8E52-9BDB3662436D}"/>
                </a:ext>
              </a:extLst>
            </p:cNvPr>
            <p:cNvGrpSpPr/>
            <p:nvPr/>
          </p:nvGrpSpPr>
          <p:grpSpPr>
            <a:xfrm>
              <a:off x="-1459357" y="-2500443"/>
              <a:ext cx="947992" cy="2177425"/>
              <a:chOff x="-2538077" y="-2548778"/>
              <a:chExt cx="947992" cy="2177425"/>
            </a:xfrm>
          </p:grpSpPr>
          <p:grpSp>
            <p:nvGrpSpPr>
              <p:cNvPr id="1224" name="グループ化 1223">
                <a:extLst>
                  <a:ext uri="{FF2B5EF4-FFF2-40B4-BE49-F238E27FC236}">
                    <a16:creationId xmlns:a16="http://schemas.microsoft.com/office/drawing/2014/main" id="{13094649-68FE-4008-ADB8-E5EF8EA169D4}"/>
                  </a:ext>
                </a:extLst>
              </p:cNvPr>
              <p:cNvGrpSpPr/>
              <p:nvPr/>
            </p:nvGrpSpPr>
            <p:grpSpPr>
              <a:xfrm>
                <a:off x="-2526577" y="-1319762"/>
                <a:ext cx="898298" cy="948409"/>
                <a:chOff x="-742881" y="-1319762"/>
                <a:chExt cx="898298" cy="948409"/>
              </a:xfrm>
            </p:grpSpPr>
            <p:sp>
              <p:nvSpPr>
                <p:cNvPr id="1230" name="四角形: 角を丸くする 1229">
                  <a:extLst>
                    <a:ext uri="{FF2B5EF4-FFF2-40B4-BE49-F238E27FC236}">
                      <a16:creationId xmlns:a16="http://schemas.microsoft.com/office/drawing/2014/main" id="{84F6AD3F-FCA2-485F-87ED-934D73F780B8}"/>
                    </a:ext>
                  </a:extLst>
                </p:cNvPr>
                <p:cNvSpPr/>
                <p:nvPr/>
              </p:nvSpPr>
              <p:spPr bwMode="auto">
                <a:xfrm>
                  <a:off x="-742881" y="-1263650"/>
                  <a:ext cx="660506" cy="836186"/>
                </a:xfrm>
                <a:prstGeom prst="roundRect">
                  <a:avLst>
                    <a:gd name="adj" fmla="val 37359"/>
                  </a:avLst>
                </a:prstGeom>
                <a:solidFill>
                  <a:schemeClr val="bg2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1" name="四角形: 角を丸くする 1230">
                  <a:extLst>
                    <a:ext uri="{FF2B5EF4-FFF2-40B4-BE49-F238E27FC236}">
                      <a16:creationId xmlns:a16="http://schemas.microsoft.com/office/drawing/2014/main" id="{E37BC3B9-D549-4DF8-89E1-1BB1EA93D9ED}"/>
                    </a:ext>
                  </a:extLst>
                </p:cNvPr>
                <p:cNvSpPr/>
                <p:nvPr/>
              </p:nvSpPr>
              <p:spPr bwMode="auto">
                <a:xfrm>
                  <a:off x="-661416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tx1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2" name="四角形: 角を丸くする 1231">
                  <a:extLst>
                    <a:ext uri="{FF2B5EF4-FFF2-40B4-BE49-F238E27FC236}">
                      <a16:creationId xmlns:a16="http://schemas.microsoft.com/office/drawing/2014/main" id="{9F15531E-A939-4128-BC3C-FC3DBA2F4258}"/>
                    </a:ext>
                  </a:extLst>
                </p:cNvPr>
                <p:cNvSpPr/>
                <p:nvPr/>
              </p:nvSpPr>
              <p:spPr bwMode="auto">
                <a:xfrm>
                  <a:off x="-608690" y="-1319762"/>
                  <a:ext cx="764107" cy="948409"/>
                </a:xfrm>
                <a:prstGeom prst="roundRect">
                  <a:avLst>
                    <a:gd name="adj" fmla="val 30344"/>
                  </a:avLst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33" name="四角形: 角を丸くする 1232">
                  <a:extLst>
                    <a:ext uri="{FF2B5EF4-FFF2-40B4-BE49-F238E27FC236}">
                      <a16:creationId xmlns:a16="http://schemas.microsoft.com/office/drawing/2014/main" id="{393E8C1F-4970-4489-A925-8FBC547384F3}"/>
                    </a:ext>
                  </a:extLst>
                </p:cNvPr>
                <p:cNvSpPr/>
                <p:nvPr/>
              </p:nvSpPr>
              <p:spPr bwMode="auto">
                <a:xfrm>
                  <a:off x="-510055" y="-1262742"/>
                  <a:ext cx="653922" cy="834370"/>
                </a:xfrm>
                <a:prstGeom prst="roundRect">
                  <a:avLst>
                    <a:gd name="adj" fmla="val 30344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1225" name="月 1224">
                <a:extLst>
                  <a:ext uri="{FF2B5EF4-FFF2-40B4-BE49-F238E27FC236}">
                    <a16:creationId xmlns:a16="http://schemas.microsoft.com/office/drawing/2014/main" id="{AFDC8740-8F5E-43D9-87B0-8A5194800B8E}"/>
                  </a:ext>
                </a:extLst>
              </p:cNvPr>
              <p:cNvSpPr/>
              <p:nvPr/>
            </p:nvSpPr>
            <p:spPr bwMode="auto">
              <a:xfrm rot="9000000">
                <a:off x="-2538077" y="-2548778"/>
                <a:ext cx="613628" cy="1779809"/>
              </a:xfrm>
              <a:prstGeom prst="moon">
                <a:avLst>
                  <a:gd name="adj" fmla="val 39517"/>
                </a:avLst>
              </a:prstGeom>
              <a:solidFill>
                <a:schemeClr val="bg2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1226" name="グループ化 1225">
                <a:extLst>
                  <a:ext uri="{FF2B5EF4-FFF2-40B4-BE49-F238E27FC236}">
                    <a16:creationId xmlns:a16="http://schemas.microsoft.com/office/drawing/2014/main" id="{5E6DBE67-2A4B-42E0-A8A1-EA6EF4B4C90D}"/>
                  </a:ext>
                </a:extLst>
              </p:cNvPr>
              <p:cNvGrpSpPr/>
              <p:nvPr/>
            </p:nvGrpSpPr>
            <p:grpSpPr>
              <a:xfrm>
                <a:off x="-2228862" y="-1248423"/>
                <a:ext cx="638777" cy="797256"/>
                <a:chOff x="-445166" y="-1248423"/>
                <a:chExt cx="638777" cy="797256"/>
              </a:xfrm>
            </p:grpSpPr>
            <p:sp>
              <p:nvSpPr>
                <p:cNvPr id="1227" name="楕円 1226">
                  <a:extLst>
                    <a:ext uri="{FF2B5EF4-FFF2-40B4-BE49-F238E27FC236}">
                      <a16:creationId xmlns:a16="http://schemas.microsoft.com/office/drawing/2014/main" id="{153514DE-31BE-46E4-80CE-761AE6D21D95}"/>
                    </a:ext>
                  </a:extLst>
                </p:cNvPr>
                <p:cNvSpPr/>
                <p:nvPr/>
              </p:nvSpPr>
              <p:spPr bwMode="auto">
                <a:xfrm>
                  <a:off x="-445166" y="-1248423"/>
                  <a:ext cx="638777" cy="797256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8" name="楕円 1227">
                  <a:extLst>
                    <a:ext uri="{FF2B5EF4-FFF2-40B4-BE49-F238E27FC236}">
                      <a16:creationId xmlns:a16="http://schemas.microsoft.com/office/drawing/2014/main" id="{2BAA1D13-CC19-41D8-AF0B-A08FC0A112B9}"/>
                    </a:ext>
                  </a:extLst>
                </p:cNvPr>
                <p:cNvSpPr/>
                <p:nvPr/>
              </p:nvSpPr>
              <p:spPr bwMode="auto">
                <a:xfrm>
                  <a:off x="-348519" y="-1187450"/>
                  <a:ext cx="530956" cy="675310"/>
                </a:xfrm>
                <a:prstGeom prst="ellipse">
                  <a:avLst/>
                </a:prstGeom>
                <a:solidFill>
                  <a:schemeClr val="bg1">
                    <a:lumMod val="50000"/>
                  </a:schemeClr>
                </a:solidFill>
                <a:ln w="19050">
                  <a:noFill/>
                  <a:round/>
                  <a:headEnd/>
                  <a:tailEnd/>
                </a:ln>
                <a:effectLst/>
                <a:ex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9" name="テキスト ボックス 1228">
                  <a:extLst>
                    <a:ext uri="{FF2B5EF4-FFF2-40B4-BE49-F238E27FC236}">
                      <a16:creationId xmlns:a16="http://schemas.microsoft.com/office/drawing/2014/main" id="{C653F31D-187D-4837-B4AD-67001360E54A}"/>
                    </a:ext>
                  </a:extLst>
                </p:cNvPr>
                <p:cNvSpPr txBox="1"/>
                <p:nvPr/>
              </p:nvSpPr>
              <p:spPr>
                <a:xfrm>
                  <a:off x="-159093" y="-1063187"/>
                  <a:ext cx="258487" cy="417534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wrap="none" rtlCol="0">
                  <a:prstTxWarp prst="textPlain">
                    <a:avLst/>
                  </a:prstTxWarp>
                  <a:spAutoFit/>
                </a:bodyPr>
                <a:lstStyle/>
                <a:p>
                  <a:r>
                    <a:rPr kumimoji="1" lang="ja-JP" altLang="en-US" dirty="0">
                      <a:solidFill>
                        <a:schemeClr val="bg1"/>
                      </a:solidFill>
                    </a:rPr>
                    <a:t>♪</a:t>
                  </a:r>
                </a:p>
              </p:txBody>
            </p:sp>
          </p:grpSp>
        </p:grpSp>
        <p:sp>
          <p:nvSpPr>
            <p:cNvPr id="1219" name="フリーフォーム: 図形 1218">
              <a:extLst>
                <a:ext uri="{FF2B5EF4-FFF2-40B4-BE49-F238E27FC236}">
                  <a16:creationId xmlns:a16="http://schemas.microsoft.com/office/drawing/2014/main" id="{FA5A07CD-D029-4645-B4B9-9071768CC1A2}"/>
                </a:ext>
              </a:extLst>
            </p:cNvPr>
            <p:cNvSpPr/>
            <p:nvPr/>
          </p:nvSpPr>
          <p:spPr bwMode="auto">
            <a:xfrm rot="16200000">
              <a:off x="-2167751" y="-1129031"/>
              <a:ext cx="154477" cy="479130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20" name="グループ化 1219">
              <a:extLst>
                <a:ext uri="{FF2B5EF4-FFF2-40B4-BE49-F238E27FC236}">
                  <a16:creationId xmlns:a16="http://schemas.microsoft.com/office/drawing/2014/main" id="{B5F737EA-6A86-4686-8B11-1A02CE19541D}"/>
                </a:ext>
              </a:extLst>
            </p:cNvPr>
            <p:cNvGrpSpPr/>
            <p:nvPr/>
          </p:nvGrpSpPr>
          <p:grpSpPr>
            <a:xfrm>
              <a:off x="-2818560" y="-2605858"/>
              <a:ext cx="1236942" cy="962964"/>
              <a:chOff x="-3348509" y="-2595409"/>
              <a:chExt cx="1236942" cy="962964"/>
            </a:xfrm>
          </p:grpSpPr>
          <p:sp>
            <p:nvSpPr>
              <p:cNvPr id="1221" name="テキスト ボックス 1220">
                <a:extLst>
                  <a:ext uri="{FF2B5EF4-FFF2-40B4-BE49-F238E27FC236}">
                    <a16:creationId xmlns:a16="http://schemas.microsoft.com/office/drawing/2014/main" id="{74A06B9B-BA1E-4DCB-946A-F02A7EBFA0A1}"/>
                  </a:ext>
                </a:extLst>
              </p:cNvPr>
              <p:cNvSpPr txBox="1"/>
              <p:nvPr/>
            </p:nvSpPr>
            <p:spPr>
              <a:xfrm rot="1137213">
                <a:off x="-3348509" y="-1976897"/>
                <a:ext cx="302691" cy="34445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1222" name="テキスト ボックス 1221">
                <a:extLst>
                  <a:ext uri="{FF2B5EF4-FFF2-40B4-BE49-F238E27FC236}">
                    <a16:creationId xmlns:a16="http://schemas.microsoft.com/office/drawing/2014/main" id="{3429DB9D-7A62-417D-8F21-27748F96A55C}"/>
                  </a:ext>
                </a:extLst>
              </p:cNvPr>
              <p:cNvSpPr txBox="1"/>
              <p:nvPr/>
            </p:nvSpPr>
            <p:spPr>
              <a:xfrm rot="20700000">
                <a:off x="-2866342" y="-2458059"/>
                <a:ext cx="258890" cy="29460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  <p:sp>
            <p:nvSpPr>
              <p:cNvPr id="1223" name="テキスト ボックス 1222">
                <a:extLst>
                  <a:ext uri="{FF2B5EF4-FFF2-40B4-BE49-F238E27FC236}">
                    <a16:creationId xmlns:a16="http://schemas.microsoft.com/office/drawing/2014/main" id="{AB73D10A-5839-425C-B855-C281FAC4045E}"/>
                  </a:ext>
                </a:extLst>
              </p:cNvPr>
              <p:cNvSpPr txBox="1"/>
              <p:nvPr/>
            </p:nvSpPr>
            <p:spPr>
              <a:xfrm rot="1427601">
                <a:off x="-2257351" y="-2595409"/>
                <a:ext cx="145784" cy="1658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ja-JP" altLang="en-US" dirty="0">
                    <a:latin typeface="Meiryo UI" panose="020B0604030504040204" pitchFamily="50" charset="-128"/>
                    <a:ea typeface="Meiryo UI" panose="020B0604030504040204" pitchFamily="50" charset="-128"/>
                  </a:rPr>
                  <a:t>♪</a:t>
                </a:r>
              </a:p>
            </p:txBody>
          </p:sp>
        </p:grpSp>
      </p:grpSp>
      <p:grpSp>
        <p:nvGrpSpPr>
          <p:cNvPr id="1287" name="グループ化 1286">
            <a:extLst>
              <a:ext uri="{FF2B5EF4-FFF2-40B4-BE49-F238E27FC236}">
                <a16:creationId xmlns:a16="http://schemas.microsoft.com/office/drawing/2014/main" id="{C8B31410-5F15-47C2-A7E8-4D64E9E21B4B}"/>
              </a:ext>
            </a:extLst>
          </p:cNvPr>
          <p:cNvGrpSpPr>
            <a:grpSpLocks noChangeAspect="1"/>
          </p:cNvGrpSpPr>
          <p:nvPr/>
        </p:nvGrpSpPr>
        <p:grpSpPr>
          <a:xfrm>
            <a:off x="6294533" y="4551027"/>
            <a:ext cx="1150504" cy="1777467"/>
            <a:chOff x="6437013" y="2705793"/>
            <a:chExt cx="3287153" cy="5078476"/>
          </a:xfrm>
        </p:grpSpPr>
        <p:sp>
          <p:nvSpPr>
            <p:cNvPr id="1288" name="フリーフォーム: 図形 1287">
              <a:extLst>
                <a:ext uri="{FF2B5EF4-FFF2-40B4-BE49-F238E27FC236}">
                  <a16:creationId xmlns:a16="http://schemas.microsoft.com/office/drawing/2014/main" id="{8F5677CC-31EC-4C4A-AB27-AF7816C63A08}"/>
                </a:ext>
              </a:extLst>
            </p:cNvPr>
            <p:cNvSpPr/>
            <p:nvPr/>
          </p:nvSpPr>
          <p:spPr bwMode="auto">
            <a:xfrm>
              <a:off x="6841266" y="2827944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9" name="台形 1288">
              <a:extLst>
                <a:ext uri="{FF2B5EF4-FFF2-40B4-BE49-F238E27FC236}">
                  <a16:creationId xmlns:a16="http://schemas.microsoft.com/office/drawing/2014/main" id="{AB690653-7D04-449F-8CB0-B01CC6BAA802}"/>
                </a:ext>
              </a:extLst>
            </p:cNvPr>
            <p:cNvSpPr/>
            <p:nvPr/>
          </p:nvSpPr>
          <p:spPr bwMode="auto">
            <a:xfrm rot="12936839">
              <a:off x="7552965" y="5682795"/>
              <a:ext cx="202799" cy="3444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90" name="グループ化 1289">
              <a:extLst>
                <a:ext uri="{FF2B5EF4-FFF2-40B4-BE49-F238E27FC236}">
                  <a16:creationId xmlns:a16="http://schemas.microsoft.com/office/drawing/2014/main" id="{347E42AB-0D9D-46BA-9E8C-CC42E1EAF43B}"/>
                </a:ext>
              </a:extLst>
            </p:cNvPr>
            <p:cNvGrpSpPr/>
            <p:nvPr/>
          </p:nvGrpSpPr>
          <p:grpSpPr>
            <a:xfrm>
              <a:off x="7558503" y="6841655"/>
              <a:ext cx="1160810" cy="942614"/>
              <a:chOff x="15005426" y="10892575"/>
              <a:chExt cx="1160810" cy="942614"/>
            </a:xfrm>
          </p:grpSpPr>
          <p:sp>
            <p:nvSpPr>
              <p:cNvPr id="1354" name="四角形: 角を丸くする 1353">
                <a:extLst>
                  <a:ext uri="{FF2B5EF4-FFF2-40B4-BE49-F238E27FC236}">
                    <a16:creationId xmlns:a16="http://schemas.microsoft.com/office/drawing/2014/main" id="{E49FC216-4D80-4C39-A24D-6542C585D77B}"/>
                  </a:ext>
                </a:extLst>
              </p:cNvPr>
              <p:cNvSpPr/>
              <p:nvPr/>
            </p:nvSpPr>
            <p:spPr bwMode="auto">
              <a:xfrm rot="19800000">
                <a:off x="15887148" y="11236969"/>
                <a:ext cx="279088" cy="504416"/>
              </a:xfrm>
              <a:prstGeom prst="roundRect">
                <a:avLst>
                  <a:gd name="adj" fmla="val 50000"/>
                </a:avLst>
              </a:pr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5" name="四角形: 角を丸くする 1354">
                <a:extLst>
                  <a:ext uri="{FF2B5EF4-FFF2-40B4-BE49-F238E27FC236}">
                    <a16:creationId xmlns:a16="http://schemas.microsoft.com/office/drawing/2014/main" id="{D46F6DA5-3953-4D4F-8C81-BE3D89A49C2E}"/>
                  </a:ext>
                </a:extLst>
              </p:cNvPr>
              <p:cNvSpPr/>
              <p:nvPr/>
            </p:nvSpPr>
            <p:spPr bwMode="auto">
              <a:xfrm rot="19800000">
                <a:off x="15799120" y="11031972"/>
                <a:ext cx="213821" cy="502244"/>
              </a:xfrm>
              <a:prstGeom prst="roundRect">
                <a:avLst>
                  <a:gd name="adj" fmla="val 5000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6" name="四角形: 角を丸くする 1355">
                <a:extLst>
                  <a:ext uri="{FF2B5EF4-FFF2-40B4-BE49-F238E27FC236}">
                    <a16:creationId xmlns:a16="http://schemas.microsoft.com/office/drawing/2014/main" id="{F36D4169-23D6-460D-B8EA-94288C4587D3}"/>
                  </a:ext>
                </a:extLst>
              </p:cNvPr>
              <p:cNvSpPr/>
              <p:nvPr/>
            </p:nvSpPr>
            <p:spPr bwMode="auto">
              <a:xfrm rot="19800000">
                <a:off x="15745638" y="10892575"/>
                <a:ext cx="215320" cy="598366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7" name="四角形: 角を丸くする 1356">
                <a:extLst>
                  <a:ext uri="{FF2B5EF4-FFF2-40B4-BE49-F238E27FC236}">
                    <a16:creationId xmlns:a16="http://schemas.microsoft.com/office/drawing/2014/main" id="{BFF0CD74-8C48-4339-B83C-6569933C929B}"/>
                  </a:ext>
                </a:extLst>
              </p:cNvPr>
              <p:cNvSpPr/>
              <p:nvPr/>
            </p:nvSpPr>
            <p:spPr bwMode="auto">
              <a:xfrm>
                <a:off x="15309168" y="11036727"/>
                <a:ext cx="180208" cy="577897"/>
              </a:xfrm>
              <a:prstGeom prst="roundRect">
                <a:avLst>
                  <a:gd name="adj" fmla="val 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8" name="フリーフォーム: 図形 1357">
                <a:extLst>
                  <a:ext uri="{FF2B5EF4-FFF2-40B4-BE49-F238E27FC236}">
                    <a16:creationId xmlns:a16="http://schemas.microsoft.com/office/drawing/2014/main" id="{3BAE6F2D-A79D-45CC-BAD1-884585887E2F}"/>
                  </a:ext>
                </a:extLst>
              </p:cNvPr>
              <p:cNvSpPr/>
              <p:nvPr/>
            </p:nvSpPr>
            <p:spPr bwMode="auto">
              <a:xfrm>
                <a:off x="15005426" y="11655169"/>
                <a:ext cx="493256" cy="180020"/>
              </a:xfrm>
              <a:custGeom>
                <a:avLst/>
                <a:gdLst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18860 w 474707"/>
                  <a:gd name="connsiteY7" fmla="*/ 180020 h 180020"/>
                  <a:gd name="connsiteX8" fmla="*/ 30956 w 474707"/>
                  <a:gd name="connsiteY8" fmla="*/ 180020 h 180020"/>
                  <a:gd name="connsiteX9" fmla="*/ 0 w 474707"/>
                  <a:gd name="connsiteY9" fmla="*/ 149064 h 180020"/>
                  <a:gd name="connsiteX10" fmla="*/ 0 w 474707"/>
                  <a:gd name="connsiteY10" fmla="*/ 90010 h 180020"/>
                  <a:gd name="connsiteX11" fmla="*/ 90010 w 474707"/>
                  <a:gd name="connsiteY11" fmla="*/ 0 h 180020"/>
                  <a:gd name="connsiteX0" fmla="*/ 90010 w 474707"/>
                  <a:gd name="connsiteY0" fmla="*/ 0 h 180020"/>
                  <a:gd name="connsiteX1" fmla="*/ 287904 w 474707"/>
                  <a:gd name="connsiteY1" fmla="*/ 0 h 180020"/>
                  <a:gd name="connsiteX2" fmla="*/ 363030 w 474707"/>
                  <a:gd name="connsiteY2" fmla="*/ 0 h 180020"/>
                  <a:gd name="connsiteX3" fmla="*/ 474707 w 474707"/>
                  <a:gd name="connsiteY3" fmla="*/ 0 h 180020"/>
                  <a:gd name="connsiteX4" fmla="*/ 474707 w 474707"/>
                  <a:gd name="connsiteY4" fmla="*/ 149064 h 180020"/>
                  <a:gd name="connsiteX5" fmla="*/ 443751 w 474707"/>
                  <a:gd name="connsiteY5" fmla="*/ 180020 h 180020"/>
                  <a:gd name="connsiteX6" fmla="*/ 422084 w 474707"/>
                  <a:gd name="connsiteY6" fmla="*/ 180020 h 180020"/>
                  <a:gd name="connsiteX7" fmla="*/ 30956 w 474707"/>
                  <a:gd name="connsiteY7" fmla="*/ 180020 h 180020"/>
                  <a:gd name="connsiteX8" fmla="*/ 0 w 474707"/>
                  <a:gd name="connsiteY8" fmla="*/ 149064 h 180020"/>
                  <a:gd name="connsiteX9" fmla="*/ 0 w 474707"/>
                  <a:gd name="connsiteY9" fmla="*/ 90010 h 180020"/>
                  <a:gd name="connsiteX10" fmla="*/ 90010 w 474707"/>
                  <a:gd name="connsiteY10" fmla="*/ 0 h 180020"/>
                  <a:gd name="connsiteX0" fmla="*/ 90010 w 474707"/>
                  <a:gd name="connsiteY0" fmla="*/ 0 h 180020"/>
                  <a:gd name="connsiteX1" fmla="*/ 363030 w 474707"/>
                  <a:gd name="connsiteY1" fmla="*/ 0 h 180020"/>
                  <a:gd name="connsiteX2" fmla="*/ 474707 w 474707"/>
                  <a:gd name="connsiteY2" fmla="*/ 0 h 180020"/>
                  <a:gd name="connsiteX3" fmla="*/ 474707 w 474707"/>
                  <a:gd name="connsiteY3" fmla="*/ 149064 h 180020"/>
                  <a:gd name="connsiteX4" fmla="*/ 443751 w 474707"/>
                  <a:gd name="connsiteY4" fmla="*/ 180020 h 180020"/>
                  <a:gd name="connsiteX5" fmla="*/ 422084 w 474707"/>
                  <a:gd name="connsiteY5" fmla="*/ 180020 h 180020"/>
                  <a:gd name="connsiteX6" fmla="*/ 30956 w 474707"/>
                  <a:gd name="connsiteY6" fmla="*/ 180020 h 180020"/>
                  <a:gd name="connsiteX7" fmla="*/ 0 w 474707"/>
                  <a:gd name="connsiteY7" fmla="*/ 149064 h 180020"/>
                  <a:gd name="connsiteX8" fmla="*/ 0 w 474707"/>
                  <a:gd name="connsiteY8" fmla="*/ 90010 h 180020"/>
                  <a:gd name="connsiteX9" fmla="*/ 90010 w 474707"/>
                  <a:gd name="connsiteY9" fmla="*/ 0 h 180020"/>
                  <a:gd name="connsiteX0" fmla="*/ 90010 w 474707"/>
                  <a:gd name="connsiteY0" fmla="*/ 0 h 180020"/>
                  <a:gd name="connsiteX1" fmla="*/ 474707 w 474707"/>
                  <a:gd name="connsiteY1" fmla="*/ 0 h 180020"/>
                  <a:gd name="connsiteX2" fmla="*/ 474707 w 474707"/>
                  <a:gd name="connsiteY2" fmla="*/ 149064 h 180020"/>
                  <a:gd name="connsiteX3" fmla="*/ 443751 w 474707"/>
                  <a:gd name="connsiteY3" fmla="*/ 180020 h 180020"/>
                  <a:gd name="connsiteX4" fmla="*/ 422084 w 474707"/>
                  <a:gd name="connsiteY4" fmla="*/ 180020 h 180020"/>
                  <a:gd name="connsiteX5" fmla="*/ 30956 w 474707"/>
                  <a:gd name="connsiteY5" fmla="*/ 180020 h 180020"/>
                  <a:gd name="connsiteX6" fmla="*/ 0 w 474707"/>
                  <a:gd name="connsiteY6" fmla="*/ 149064 h 180020"/>
                  <a:gd name="connsiteX7" fmla="*/ 0 w 474707"/>
                  <a:gd name="connsiteY7" fmla="*/ 90010 h 180020"/>
                  <a:gd name="connsiteX8" fmla="*/ 90010 w 474707"/>
                  <a:gd name="connsiteY8" fmla="*/ 0 h 18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74707" h="180020">
                    <a:moveTo>
                      <a:pt x="90010" y="0"/>
                    </a:moveTo>
                    <a:lnTo>
                      <a:pt x="474707" y="0"/>
                    </a:lnTo>
                    <a:lnTo>
                      <a:pt x="474707" y="149064"/>
                    </a:lnTo>
                    <a:cubicBezTo>
                      <a:pt x="474707" y="166161"/>
                      <a:pt x="460848" y="180020"/>
                      <a:pt x="443751" y="180020"/>
                    </a:cubicBezTo>
                    <a:lnTo>
                      <a:pt x="422084" y="180020"/>
                    </a:lnTo>
                    <a:lnTo>
                      <a:pt x="30956" y="180020"/>
                    </a:lnTo>
                    <a:cubicBezTo>
                      <a:pt x="13859" y="180020"/>
                      <a:pt x="0" y="166161"/>
                      <a:pt x="0" y="149064"/>
                    </a:cubicBezTo>
                    <a:lnTo>
                      <a:pt x="0" y="90010"/>
                    </a:lnTo>
                    <a:cubicBezTo>
                      <a:pt x="0" y="40299"/>
                      <a:pt x="40299" y="0"/>
                      <a:pt x="90010" y="0"/>
                    </a:cubicBezTo>
                    <a:close/>
                  </a:path>
                </a:pathLst>
              </a:custGeom>
              <a:solidFill>
                <a:srgbClr val="8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9" name="四角形: 角を丸くする 1358">
                <a:extLst>
                  <a:ext uri="{FF2B5EF4-FFF2-40B4-BE49-F238E27FC236}">
                    <a16:creationId xmlns:a16="http://schemas.microsoft.com/office/drawing/2014/main" id="{3DF34975-5B4F-4499-9875-651D5D38AB3E}"/>
                  </a:ext>
                </a:extLst>
              </p:cNvPr>
              <p:cNvSpPr/>
              <p:nvPr/>
            </p:nvSpPr>
            <p:spPr bwMode="auto">
              <a:xfrm>
                <a:off x="15309168" y="11344079"/>
                <a:ext cx="180208" cy="313408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50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91" name="楕円 1290">
              <a:extLst>
                <a:ext uri="{FF2B5EF4-FFF2-40B4-BE49-F238E27FC236}">
                  <a16:creationId xmlns:a16="http://schemas.microsoft.com/office/drawing/2014/main" id="{1E91ABD0-9D4B-4515-B7F6-2B1D652248DE}"/>
                </a:ext>
              </a:extLst>
            </p:cNvPr>
            <p:cNvSpPr/>
            <p:nvPr/>
          </p:nvSpPr>
          <p:spPr bwMode="auto">
            <a:xfrm rot="20700000">
              <a:off x="6821547" y="4152003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2" name="台形 1291">
              <a:extLst>
                <a:ext uri="{FF2B5EF4-FFF2-40B4-BE49-F238E27FC236}">
                  <a16:creationId xmlns:a16="http://schemas.microsoft.com/office/drawing/2014/main" id="{09E557E0-96C1-4FB2-BA0D-65BF067E532B}"/>
                </a:ext>
              </a:extLst>
            </p:cNvPr>
            <p:cNvSpPr/>
            <p:nvPr/>
          </p:nvSpPr>
          <p:spPr bwMode="auto">
            <a:xfrm rot="10800000" flipV="1">
              <a:off x="7649822" y="6359135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3" name="フリーフォーム: 図形 1292">
              <a:extLst>
                <a:ext uri="{FF2B5EF4-FFF2-40B4-BE49-F238E27FC236}">
                  <a16:creationId xmlns:a16="http://schemas.microsoft.com/office/drawing/2014/main" id="{E610CA81-C08F-4DF3-A30C-06A764044A38}"/>
                </a:ext>
              </a:extLst>
            </p:cNvPr>
            <p:cNvSpPr/>
            <p:nvPr/>
          </p:nvSpPr>
          <p:spPr bwMode="auto">
            <a:xfrm>
              <a:off x="7672308" y="5485904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4" name="フリーフォーム: 図形 1293">
              <a:extLst>
                <a:ext uri="{FF2B5EF4-FFF2-40B4-BE49-F238E27FC236}">
                  <a16:creationId xmlns:a16="http://schemas.microsoft.com/office/drawing/2014/main" id="{1B2EF60E-8B25-491C-93FC-D7BD50FBCBDE}"/>
                </a:ext>
              </a:extLst>
            </p:cNvPr>
            <p:cNvSpPr/>
            <p:nvPr/>
          </p:nvSpPr>
          <p:spPr bwMode="auto">
            <a:xfrm>
              <a:off x="7953564" y="5130304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5" name="楕円 1294">
              <a:extLst>
                <a:ext uri="{FF2B5EF4-FFF2-40B4-BE49-F238E27FC236}">
                  <a16:creationId xmlns:a16="http://schemas.microsoft.com/office/drawing/2014/main" id="{408948F0-3256-4333-8501-A0AA6D50417C}"/>
                </a:ext>
              </a:extLst>
            </p:cNvPr>
            <p:cNvSpPr/>
            <p:nvPr/>
          </p:nvSpPr>
          <p:spPr bwMode="auto">
            <a:xfrm rot="900000" flipH="1">
              <a:off x="8935902" y="415200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6" name="楕円 1295">
              <a:extLst>
                <a:ext uri="{FF2B5EF4-FFF2-40B4-BE49-F238E27FC236}">
                  <a16:creationId xmlns:a16="http://schemas.microsoft.com/office/drawing/2014/main" id="{A65F0E1D-64E5-4514-925B-36787D021CB9}"/>
                </a:ext>
              </a:extLst>
            </p:cNvPr>
            <p:cNvSpPr/>
            <p:nvPr/>
          </p:nvSpPr>
          <p:spPr bwMode="auto">
            <a:xfrm>
              <a:off x="6987778" y="3100406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97" name="楕円 1296">
              <a:extLst>
                <a:ext uri="{FF2B5EF4-FFF2-40B4-BE49-F238E27FC236}">
                  <a16:creationId xmlns:a16="http://schemas.microsoft.com/office/drawing/2014/main" id="{0CC0F7E5-1BD8-4D22-9D7E-F6C0C8E45699}"/>
                </a:ext>
              </a:extLst>
            </p:cNvPr>
            <p:cNvSpPr/>
            <p:nvPr/>
          </p:nvSpPr>
          <p:spPr bwMode="auto">
            <a:xfrm>
              <a:off x="8084650" y="6269468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8" name="二等辺三角形 1297">
              <a:extLst>
                <a:ext uri="{FF2B5EF4-FFF2-40B4-BE49-F238E27FC236}">
                  <a16:creationId xmlns:a16="http://schemas.microsoft.com/office/drawing/2014/main" id="{132F99DC-84D7-4F2F-BE3D-6CE20B8FFD8E}"/>
                </a:ext>
              </a:extLst>
            </p:cNvPr>
            <p:cNvSpPr/>
            <p:nvPr/>
          </p:nvSpPr>
          <p:spPr bwMode="auto">
            <a:xfrm rot="10800000">
              <a:off x="7965954" y="5589446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9" name="二等辺三角形 1">
              <a:extLst>
                <a:ext uri="{FF2B5EF4-FFF2-40B4-BE49-F238E27FC236}">
                  <a16:creationId xmlns:a16="http://schemas.microsoft.com/office/drawing/2014/main" id="{5883F049-154D-4A32-9459-503E020B513F}"/>
                </a:ext>
              </a:extLst>
            </p:cNvPr>
            <p:cNvSpPr/>
            <p:nvPr/>
          </p:nvSpPr>
          <p:spPr bwMode="auto">
            <a:xfrm>
              <a:off x="7875207" y="5498736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0" name="二等辺三角形 1">
              <a:extLst>
                <a:ext uri="{FF2B5EF4-FFF2-40B4-BE49-F238E27FC236}">
                  <a16:creationId xmlns:a16="http://schemas.microsoft.com/office/drawing/2014/main" id="{EC417FF7-F3D5-4CE1-A688-64CE4086C9C0}"/>
                </a:ext>
              </a:extLst>
            </p:cNvPr>
            <p:cNvSpPr/>
            <p:nvPr/>
          </p:nvSpPr>
          <p:spPr bwMode="auto">
            <a:xfrm flipH="1">
              <a:off x="8135758" y="5498735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1" name="フリーフォーム: 図形 1300">
              <a:extLst>
                <a:ext uri="{FF2B5EF4-FFF2-40B4-BE49-F238E27FC236}">
                  <a16:creationId xmlns:a16="http://schemas.microsoft.com/office/drawing/2014/main" id="{16664D72-950D-4C5F-B10E-0EDFD21A25D1}"/>
                </a:ext>
              </a:extLst>
            </p:cNvPr>
            <p:cNvSpPr/>
            <p:nvPr/>
          </p:nvSpPr>
          <p:spPr bwMode="auto">
            <a:xfrm rot="15223816">
              <a:off x="7591000" y="574702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2" name="フリーフォーム: 図形 1301">
              <a:extLst>
                <a:ext uri="{FF2B5EF4-FFF2-40B4-BE49-F238E27FC236}">
                  <a16:creationId xmlns:a16="http://schemas.microsoft.com/office/drawing/2014/main" id="{77673150-A49B-4D5C-9974-397ECAB842F3}"/>
                </a:ext>
              </a:extLst>
            </p:cNvPr>
            <p:cNvSpPr/>
            <p:nvPr/>
          </p:nvSpPr>
          <p:spPr bwMode="auto">
            <a:xfrm rot="6376184" flipH="1">
              <a:off x="7970552" y="5747022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03" name="グループ化 1302">
              <a:extLst>
                <a:ext uri="{FF2B5EF4-FFF2-40B4-BE49-F238E27FC236}">
                  <a16:creationId xmlns:a16="http://schemas.microsoft.com/office/drawing/2014/main" id="{144EFCEF-8A31-4620-ACF5-4603340B216D}"/>
                </a:ext>
              </a:extLst>
            </p:cNvPr>
            <p:cNvGrpSpPr/>
            <p:nvPr/>
          </p:nvGrpSpPr>
          <p:grpSpPr>
            <a:xfrm>
              <a:off x="7936878" y="5605167"/>
              <a:ext cx="393349" cy="335557"/>
              <a:chOff x="6931226" y="6256185"/>
              <a:chExt cx="393349" cy="335557"/>
            </a:xfrm>
          </p:grpSpPr>
          <p:sp>
            <p:nvSpPr>
              <p:cNvPr id="1351" name="フリーフォーム: 図形 1350">
                <a:extLst>
                  <a:ext uri="{FF2B5EF4-FFF2-40B4-BE49-F238E27FC236}">
                    <a16:creationId xmlns:a16="http://schemas.microsoft.com/office/drawing/2014/main" id="{5C13A33F-338E-4F58-90A6-9174844CB809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2" name="フリーフォーム: 図形 1351">
                <a:extLst>
                  <a:ext uri="{FF2B5EF4-FFF2-40B4-BE49-F238E27FC236}">
                    <a16:creationId xmlns:a16="http://schemas.microsoft.com/office/drawing/2014/main" id="{A57C6E96-C0F5-429C-8775-762E1FB7A477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3" name="四角形: 角を丸くする 1352">
                <a:extLst>
                  <a:ext uri="{FF2B5EF4-FFF2-40B4-BE49-F238E27FC236}">
                    <a16:creationId xmlns:a16="http://schemas.microsoft.com/office/drawing/2014/main" id="{3441DAB5-4375-47A1-BDD7-95A23E9FEF31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04" name="フリーフォーム: 図形 1303">
              <a:extLst>
                <a:ext uri="{FF2B5EF4-FFF2-40B4-BE49-F238E27FC236}">
                  <a16:creationId xmlns:a16="http://schemas.microsoft.com/office/drawing/2014/main" id="{E92F6AB6-C567-4F9D-96AE-CBE7602359FF}"/>
                </a:ext>
              </a:extLst>
            </p:cNvPr>
            <p:cNvSpPr/>
            <p:nvPr/>
          </p:nvSpPr>
          <p:spPr bwMode="auto">
            <a:xfrm rot="2700000">
              <a:off x="7840380" y="3202605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5" name="月 1304">
              <a:extLst>
                <a:ext uri="{FF2B5EF4-FFF2-40B4-BE49-F238E27FC236}">
                  <a16:creationId xmlns:a16="http://schemas.microsoft.com/office/drawing/2014/main" id="{40CD8F56-D7FB-43B5-84BD-6F70A6C5BE2B}"/>
                </a:ext>
              </a:extLst>
            </p:cNvPr>
            <p:cNvSpPr/>
            <p:nvPr/>
          </p:nvSpPr>
          <p:spPr bwMode="auto">
            <a:xfrm rot="2576229">
              <a:off x="7254076" y="2723395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6" name="月 1305">
              <a:extLst>
                <a:ext uri="{FF2B5EF4-FFF2-40B4-BE49-F238E27FC236}">
                  <a16:creationId xmlns:a16="http://schemas.microsoft.com/office/drawing/2014/main" id="{991E85B4-16AD-45CA-BF6C-64F7FCFD3467}"/>
                </a:ext>
              </a:extLst>
            </p:cNvPr>
            <p:cNvSpPr/>
            <p:nvPr/>
          </p:nvSpPr>
          <p:spPr bwMode="auto">
            <a:xfrm rot="5400000">
              <a:off x="7447661" y="3672888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7" name="月 1306">
              <a:extLst>
                <a:ext uri="{FF2B5EF4-FFF2-40B4-BE49-F238E27FC236}">
                  <a16:creationId xmlns:a16="http://schemas.microsoft.com/office/drawing/2014/main" id="{F32F3E0C-FFDE-42A2-9E15-24B68F68DE6F}"/>
                </a:ext>
              </a:extLst>
            </p:cNvPr>
            <p:cNvSpPr/>
            <p:nvPr/>
          </p:nvSpPr>
          <p:spPr bwMode="auto">
            <a:xfrm rot="5400000">
              <a:off x="8674482" y="3672888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08" name="月 1307">
              <a:extLst>
                <a:ext uri="{FF2B5EF4-FFF2-40B4-BE49-F238E27FC236}">
                  <a16:creationId xmlns:a16="http://schemas.microsoft.com/office/drawing/2014/main" id="{D6478525-2379-42D9-BC65-1F6095D5A21D}"/>
                </a:ext>
              </a:extLst>
            </p:cNvPr>
            <p:cNvSpPr/>
            <p:nvPr/>
          </p:nvSpPr>
          <p:spPr bwMode="auto">
            <a:xfrm rot="16200000">
              <a:off x="8092167" y="4729818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9" name="フリーフォーム: 図形 1308">
              <a:extLst>
                <a:ext uri="{FF2B5EF4-FFF2-40B4-BE49-F238E27FC236}">
                  <a16:creationId xmlns:a16="http://schemas.microsoft.com/office/drawing/2014/main" id="{DCC4C59C-5480-4EFB-B842-47872C5F3539}"/>
                </a:ext>
              </a:extLst>
            </p:cNvPr>
            <p:cNvSpPr/>
            <p:nvPr/>
          </p:nvSpPr>
          <p:spPr bwMode="auto">
            <a:xfrm>
              <a:off x="6889122" y="2979029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10" name="グループ化 1309">
              <a:extLst>
                <a:ext uri="{FF2B5EF4-FFF2-40B4-BE49-F238E27FC236}">
                  <a16:creationId xmlns:a16="http://schemas.microsoft.com/office/drawing/2014/main" id="{55C99938-C3BB-42E3-ABFD-4051DEE34424}"/>
                </a:ext>
              </a:extLst>
            </p:cNvPr>
            <p:cNvGrpSpPr/>
            <p:nvPr/>
          </p:nvGrpSpPr>
          <p:grpSpPr>
            <a:xfrm>
              <a:off x="6579968" y="3932933"/>
              <a:ext cx="559647" cy="1131130"/>
              <a:chOff x="6435735" y="-1448088"/>
              <a:chExt cx="559647" cy="1131130"/>
            </a:xfrm>
          </p:grpSpPr>
          <p:sp>
            <p:nvSpPr>
              <p:cNvPr id="1340" name="四角形: 角を丸くする 1339">
                <a:extLst>
                  <a:ext uri="{FF2B5EF4-FFF2-40B4-BE49-F238E27FC236}">
                    <a16:creationId xmlns:a16="http://schemas.microsoft.com/office/drawing/2014/main" id="{A7A68138-757A-4C50-AE65-E7035E5068F5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41" name="グループ化 1340">
                <a:extLst>
                  <a:ext uri="{FF2B5EF4-FFF2-40B4-BE49-F238E27FC236}">
                    <a16:creationId xmlns:a16="http://schemas.microsoft.com/office/drawing/2014/main" id="{F660F1AA-AA8C-4A4D-9618-1E9E9BDA2CBC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342" name="グループ化 1341">
                  <a:extLst>
                    <a:ext uri="{FF2B5EF4-FFF2-40B4-BE49-F238E27FC236}">
                      <a16:creationId xmlns:a16="http://schemas.microsoft.com/office/drawing/2014/main" id="{15606867-F0C9-47F6-916D-8F01BA7EBA3E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347" name="四角形: 角を丸くする 1346">
                    <a:extLst>
                      <a:ext uri="{FF2B5EF4-FFF2-40B4-BE49-F238E27FC236}">
                        <a16:creationId xmlns:a16="http://schemas.microsoft.com/office/drawing/2014/main" id="{0DB0966F-A120-478D-80DC-AC97B4362E4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8" name="四角形: 角を丸くする 1347">
                    <a:extLst>
                      <a:ext uri="{FF2B5EF4-FFF2-40B4-BE49-F238E27FC236}">
                        <a16:creationId xmlns:a16="http://schemas.microsoft.com/office/drawing/2014/main" id="{99A22D20-E841-4539-9670-5FBBDFEB346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49" name="四角形: 角を丸くする 1348">
                    <a:extLst>
                      <a:ext uri="{FF2B5EF4-FFF2-40B4-BE49-F238E27FC236}">
                        <a16:creationId xmlns:a16="http://schemas.microsoft.com/office/drawing/2014/main" id="{D5F39659-4BCF-43D7-BD9B-EF6292389A2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50" name="四角形: 角を丸くする 1349">
                    <a:extLst>
                      <a:ext uri="{FF2B5EF4-FFF2-40B4-BE49-F238E27FC236}">
                        <a16:creationId xmlns:a16="http://schemas.microsoft.com/office/drawing/2014/main" id="{7BF9A311-2B18-4F4C-9AAC-F7212CB103D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43" name="グループ化 1342">
                  <a:extLst>
                    <a:ext uri="{FF2B5EF4-FFF2-40B4-BE49-F238E27FC236}">
                      <a16:creationId xmlns:a16="http://schemas.microsoft.com/office/drawing/2014/main" id="{2F0F0F19-38C7-4194-8300-AE582542055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344" name="楕円 1343">
                    <a:extLst>
                      <a:ext uri="{FF2B5EF4-FFF2-40B4-BE49-F238E27FC236}">
                        <a16:creationId xmlns:a16="http://schemas.microsoft.com/office/drawing/2014/main" id="{AB0ECCB5-F30D-4B23-BAF7-A2B094FB6DF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5" name="楕円 1344">
                    <a:extLst>
                      <a:ext uri="{FF2B5EF4-FFF2-40B4-BE49-F238E27FC236}">
                        <a16:creationId xmlns:a16="http://schemas.microsoft.com/office/drawing/2014/main" id="{A44F0A0C-2A0C-4BF5-97EF-BC78E73802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46" name="テキスト ボックス 1345">
                    <a:extLst>
                      <a:ext uri="{FF2B5EF4-FFF2-40B4-BE49-F238E27FC236}">
                        <a16:creationId xmlns:a16="http://schemas.microsoft.com/office/drawing/2014/main" id="{B354ED8D-D0BB-4216-B90E-08EE069E67B9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311" name="グループ化 1310">
              <a:extLst>
                <a:ext uri="{FF2B5EF4-FFF2-40B4-BE49-F238E27FC236}">
                  <a16:creationId xmlns:a16="http://schemas.microsoft.com/office/drawing/2014/main" id="{CAE56F9C-6FAE-4D5E-8635-F9E102915D92}"/>
                </a:ext>
              </a:extLst>
            </p:cNvPr>
            <p:cNvGrpSpPr/>
            <p:nvPr/>
          </p:nvGrpSpPr>
          <p:grpSpPr>
            <a:xfrm>
              <a:off x="9159864" y="3932933"/>
              <a:ext cx="559647" cy="1131130"/>
              <a:chOff x="9015631" y="-1448088"/>
              <a:chExt cx="559647" cy="1131130"/>
            </a:xfrm>
          </p:grpSpPr>
          <p:sp>
            <p:nvSpPr>
              <p:cNvPr id="1329" name="四角形: 角を丸くする 1328">
                <a:extLst>
                  <a:ext uri="{FF2B5EF4-FFF2-40B4-BE49-F238E27FC236}">
                    <a16:creationId xmlns:a16="http://schemas.microsoft.com/office/drawing/2014/main" id="{F871C8BE-A0E0-47F0-B35D-BECB292824F0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30" name="グループ化 1329">
                <a:extLst>
                  <a:ext uri="{FF2B5EF4-FFF2-40B4-BE49-F238E27FC236}">
                    <a16:creationId xmlns:a16="http://schemas.microsoft.com/office/drawing/2014/main" id="{AB5AF15D-C8B3-4213-9969-5E48DEAB077F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331" name="グループ化 1330">
                  <a:extLst>
                    <a:ext uri="{FF2B5EF4-FFF2-40B4-BE49-F238E27FC236}">
                      <a16:creationId xmlns:a16="http://schemas.microsoft.com/office/drawing/2014/main" id="{36651FD0-B97F-4A53-B076-A086C5C11492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336" name="四角形: 角を丸くする 1335">
                    <a:extLst>
                      <a:ext uri="{FF2B5EF4-FFF2-40B4-BE49-F238E27FC236}">
                        <a16:creationId xmlns:a16="http://schemas.microsoft.com/office/drawing/2014/main" id="{46E84E4F-08C8-4596-A995-2FAD174D78FC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7" name="四角形: 角を丸くする 1336">
                    <a:extLst>
                      <a:ext uri="{FF2B5EF4-FFF2-40B4-BE49-F238E27FC236}">
                        <a16:creationId xmlns:a16="http://schemas.microsoft.com/office/drawing/2014/main" id="{20ADD2FE-3131-43FB-AE58-094F4EF276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338" name="四角形: 角を丸くする 1337">
                    <a:extLst>
                      <a:ext uri="{FF2B5EF4-FFF2-40B4-BE49-F238E27FC236}">
                        <a16:creationId xmlns:a16="http://schemas.microsoft.com/office/drawing/2014/main" id="{4B815AD3-6487-40D3-9109-8DF080A2688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9" name="四角形: 角を丸くする 1338">
                    <a:extLst>
                      <a:ext uri="{FF2B5EF4-FFF2-40B4-BE49-F238E27FC236}">
                        <a16:creationId xmlns:a16="http://schemas.microsoft.com/office/drawing/2014/main" id="{A3293211-6B23-4639-B3D7-3EACBD4D63C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332" name="グループ化 1331">
                  <a:extLst>
                    <a:ext uri="{FF2B5EF4-FFF2-40B4-BE49-F238E27FC236}">
                      <a16:creationId xmlns:a16="http://schemas.microsoft.com/office/drawing/2014/main" id="{1B44A1FC-EC6B-41BE-94F9-25C686653ED6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333" name="楕円 1332">
                    <a:extLst>
                      <a:ext uri="{FF2B5EF4-FFF2-40B4-BE49-F238E27FC236}">
                        <a16:creationId xmlns:a16="http://schemas.microsoft.com/office/drawing/2014/main" id="{60CAF40E-24DD-4E5A-BD75-5C0A12AB1AF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4" name="楕円 1333">
                    <a:extLst>
                      <a:ext uri="{FF2B5EF4-FFF2-40B4-BE49-F238E27FC236}">
                        <a16:creationId xmlns:a16="http://schemas.microsoft.com/office/drawing/2014/main" id="{4D6FA514-7B72-4589-BE0B-68FBE994A50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335" name="テキスト ボックス 1334">
                    <a:extLst>
                      <a:ext uri="{FF2B5EF4-FFF2-40B4-BE49-F238E27FC236}">
                        <a16:creationId xmlns:a16="http://schemas.microsoft.com/office/drawing/2014/main" id="{2EA9509A-09BB-42BF-9BEB-58F1A745D9F5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312" name="フリーフォーム: 図形 1311">
              <a:extLst>
                <a:ext uri="{FF2B5EF4-FFF2-40B4-BE49-F238E27FC236}">
                  <a16:creationId xmlns:a16="http://schemas.microsoft.com/office/drawing/2014/main" id="{C5621C41-ABAC-47B1-82FF-DB10B35A3D52}"/>
                </a:ext>
              </a:extLst>
            </p:cNvPr>
            <p:cNvSpPr/>
            <p:nvPr/>
          </p:nvSpPr>
          <p:spPr bwMode="auto">
            <a:xfrm rot="5400000" flipH="1">
              <a:off x="7456152" y="4032083"/>
              <a:ext cx="114717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3" name="フリーフォーム: 図形 1312">
              <a:extLst>
                <a:ext uri="{FF2B5EF4-FFF2-40B4-BE49-F238E27FC236}">
                  <a16:creationId xmlns:a16="http://schemas.microsoft.com/office/drawing/2014/main" id="{99AE7CFF-6A53-4EDF-AB86-D929792D8B08}"/>
                </a:ext>
              </a:extLst>
            </p:cNvPr>
            <p:cNvSpPr/>
            <p:nvPr/>
          </p:nvSpPr>
          <p:spPr bwMode="auto">
            <a:xfrm rot="16200000">
              <a:off x="8718895" y="4032083"/>
              <a:ext cx="114717" cy="684728"/>
            </a:xfrm>
            <a:custGeom>
              <a:avLst/>
              <a:gdLst>
                <a:gd name="connsiteX0" fmla="*/ 224588 w 224588"/>
                <a:gd name="connsiteY0" fmla="*/ 291477 h 684728"/>
                <a:gd name="connsiteX1" fmla="*/ 0 w 224588"/>
                <a:gd name="connsiteY1" fmla="*/ 0 h 684728"/>
                <a:gd name="connsiteX2" fmla="*/ 0 w 224588"/>
                <a:gd name="connsiteY2" fmla="*/ 582954 h 684728"/>
                <a:gd name="connsiteX3" fmla="*/ 51439 w 224588"/>
                <a:gd name="connsiteY3" fmla="*/ 569476 h 684728"/>
                <a:gd name="connsiteX4" fmla="*/ 55129 w 224588"/>
                <a:gd name="connsiteY4" fmla="*/ 591969 h 684728"/>
                <a:gd name="connsiteX5" fmla="*/ 168834 w 224588"/>
                <a:gd name="connsiteY5" fmla="*/ 684728 h 684728"/>
                <a:gd name="connsiteX6" fmla="*/ 131279 w 224588"/>
                <a:gd name="connsiteY6" fmla="*/ 628661 h 684728"/>
                <a:gd name="connsiteX7" fmla="*/ 146201 w 224588"/>
                <a:gd name="connsiteY7" fmla="*/ 641043 h 684728"/>
                <a:gd name="connsiteX8" fmla="*/ 194234 w 224588"/>
                <a:gd name="connsiteY8" fmla="*/ 652978 h 684728"/>
                <a:gd name="connsiteX9" fmla="*/ 137284 w 224588"/>
                <a:gd name="connsiteY9" fmla="*/ 544888 h 684728"/>
                <a:gd name="connsiteX10" fmla="*/ 134803 w 224588"/>
                <a:gd name="connsiteY10" fmla="*/ 518587 h 684728"/>
                <a:gd name="connsiteX11" fmla="*/ 158808 w 224588"/>
                <a:gd name="connsiteY11" fmla="*/ 497582 h 684728"/>
                <a:gd name="connsiteX12" fmla="*/ 224588 w 224588"/>
                <a:gd name="connsiteY12" fmla="*/ 291477 h 6847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24588" h="684728">
                  <a:moveTo>
                    <a:pt x="224588" y="291477"/>
                  </a:moveTo>
                  <a:cubicBezTo>
                    <a:pt x="224588" y="130499"/>
                    <a:pt x="124037" y="0"/>
                    <a:pt x="0" y="0"/>
                  </a:cubicBezTo>
                  <a:cubicBezTo>
                    <a:pt x="87009" y="177913"/>
                    <a:pt x="87009" y="405042"/>
                    <a:pt x="0" y="582954"/>
                  </a:cubicBezTo>
                  <a:lnTo>
                    <a:pt x="51439" y="569476"/>
                  </a:lnTo>
                  <a:lnTo>
                    <a:pt x="55129" y="591969"/>
                  </a:lnTo>
                  <a:cubicBezTo>
                    <a:pt x="73863" y="646480"/>
                    <a:pt x="117719" y="684728"/>
                    <a:pt x="168834" y="684728"/>
                  </a:cubicBezTo>
                  <a:lnTo>
                    <a:pt x="131279" y="628661"/>
                  </a:lnTo>
                  <a:lnTo>
                    <a:pt x="146201" y="641043"/>
                  </a:lnTo>
                  <a:cubicBezTo>
                    <a:pt x="160964" y="648728"/>
                    <a:pt x="177196" y="652978"/>
                    <a:pt x="194234" y="652978"/>
                  </a:cubicBezTo>
                  <a:cubicBezTo>
                    <a:pt x="165365" y="625880"/>
                    <a:pt x="145442" y="587513"/>
                    <a:pt x="137284" y="544888"/>
                  </a:cubicBezTo>
                  <a:lnTo>
                    <a:pt x="134803" y="518587"/>
                  </a:lnTo>
                  <a:lnTo>
                    <a:pt x="158808" y="497582"/>
                  </a:lnTo>
                  <a:cubicBezTo>
                    <a:pt x="199450" y="444835"/>
                    <a:pt x="224588" y="371966"/>
                    <a:pt x="224588" y="291477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4" name="月 1313">
              <a:extLst>
                <a:ext uri="{FF2B5EF4-FFF2-40B4-BE49-F238E27FC236}">
                  <a16:creationId xmlns:a16="http://schemas.microsoft.com/office/drawing/2014/main" id="{3E35A71E-B10E-40D4-8FB6-4EC276434606}"/>
                </a:ext>
              </a:extLst>
            </p:cNvPr>
            <p:cNvSpPr/>
            <p:nvPr/>
          </p:nvSpPr>
          <p:spPr bwMode="auto">
            <a:xfrm rot="16200000">
              <a:off x="8048595" y="4779747"/>
              <a:ext cx="198252" cy="620958"/>
            </a:xfrm>
            <a:prstGeom prst="moon">
              <a:avLst>
                <a:gd name="adj" fmla="val 87500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15" name="グループ化 1314">
              <a:extLst>
                <a:ext uri="{FF2B5EF4-FFF2-40B4-BE49-F238E27FC236}">
                  <a16:creationId xmlns:a16="http://schemas.microsoft.com/office/drawing/2014/main" id="{BC7F9BD0-0D72-4C3D-8EAF-003DD9758191}"/>
                </a:ext>
              </a:extLst>
            </p:cNvPr>
            <p:cNvGrpSpPr/>
            <p:nvPr/>
          </p:nvGrpSpPr>
          <p:grpSpPr>
            <a:xfrm>
              <a:off x="8360952" y="4387191"/>
              <a:ext cx="1363214" cy="1078270"/>
              <a:chOff x="15774618" y="8524212"/>
              <a:chExt cx="1363214" cy="1078270"/>
            </a:xfrm>
          </p:grpSpPr>
          <p:sp>
            <p:nvSpPr>
              <p:cNvPr id="1321" name="台形 367">
                <a:extLst>
                  <a:ext uri="{FF2B5EF4-FFF2-40B4-BE49-F238E27FC236}">
                    <a16:creationId xmlns:a16="http://schemas.microsoft.com/office/drawing/2014/main" id="{62296B39-6AC0-41A7-A248-5E8377F07AAF}"/>
                  </a:ext>
                </a:extLst>
              </p:cNvPr>
              <p:cNvSpPr/>
              <p:nvPr/>
            </p:nvSpPr>
            <p:spPr bwMode="auto">
              <a:xfrm rot="13500000">
                <a:off x="16152358" y="8854309"/>
                <a:ext cx="370433" cy="1125913"/>
              </a:xfrm>
              <a:custGeom>
                <a:avLst/>
                <a:gdLst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261955 w 370433"/>
                  <a:gd name="connsiteY2" fmla="*/ 0 h 1057326"/>
                  <a:gd name="connsiteX3" fmla="*/ 370433 w 370433"/>
                  <a:gd name="connsiteY3" fmla="*/ 1057326 h 1057326"/>
                  <a:gd name="connsiteX4" fmla="*/ 0 w 370433"/>
                  <a:gd name="connsiteY4" fmla="*/ 1057326 h 1057326"/>
                  <a:gd name="connsiteX0" fmla="*/ 0 w 370433"/>
                  <a:gd name="connsiteY0" fmla="*/ 1057326 h 1057326"/>
                  <a:gd name="connsiteX1" fmla="*/ 108478 w 370433"/>
                  <a:gd name="connsiteY1" fmla="*/ 0 h 1057326"/>
                  <a:gd name="connsiteX2" fmla="*/ 195473 w 370433"/>
                  <a:gd name="connsiteY2" fmla="*/ 792 h 1057326"/>
                  <a:gd name="connsiteX3" fmla="*/ 261955 w 370433"/>
                  <a:gd name="connsiteY3" fmla="*/ 0 h 1057326"/>
                  <a:gd name="connsiteX4" fmla="*/ 370433 w 370433"/>
                  <a:gd name="connsiteY4" fmla="*/ 1057326 h 1057326"/>
                  <a:gd name="connsiteX5" fmla="*/ 0 w 370433"/>
                  <a:gd name="connsiteY5" fmla="*/ 1057326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5" fmla="*/ 286913 w 370433"/>
                  <a:gd name="connsiteY5" fmla="*/ 92232 h 1057326"/>
                  <a:gd name="connsiteX0" fmla="*/ 195473 w 370433"/>
                  <a:gd name="connsiteY0" fmla="*/ 792 h 1057326"/>
                  <a:gd name="connsiteX1" fmla="*/ 261955 w 370433"/>
                  <a:gd name="connsiteY1" fmla="*/ 0 h 1057326"/>
                  <a:gd name="connsiteX2" fmla="*/ 370433 w 370433"/>
                  <a:gd name="connsiteY2" fmla="*/ 1057326 h 1057326"/>
                  <a:gd name="connsiteX3" fmla="*/ 0 w 370433"/>
                  <a:gd name="connsiteY3" fmla="*/ 1057326 h 1057326"/>
                  <a:gd name="connsiteX4" fmla="*/ 108478 w 370433"/>
                  <a:gd name="connsiteY4" fmla="*/ 0 h 1057326"/>
                  <a:gd name="connsiteX0" fmla="*/ 261955 w 370433"/>
                  <a:gd name="connsiteY0" fmla="*/ 0 h 1057326"/>
                  <a:gd name="connsiteX1" fmla="*/ 370433 w 370433"/>
                  <a:gd name="connsiteY1" fmla="*/ 1057326 h 1057326"/>
                  <a:gd name="connsiteX2" fmla="*/ 0 w 370433"/>
                  <a:gd name="connsiteY2" fmla="*/ 1057326 h 1057326"/>
                  <a:gd name="connsiteX3" fmla="*/ 108478 w 370433"/>
                  <a:gd name="connsiteY3" fmla="*/ 0 h 10573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433" h="1057326">
                    <a:moveTo>
                      <a:pt x="261955" y="0"/>
                    </a:moveTo>
                    <a:lnTo>
                      <a:pt x="370433" y="1057326"/>
                    </a:lnTo>
                    <a:lnTo>
                      <a:pt x="0" y="1057326"/>
                    </a:lnTo>
                    <a:lnTo>
                      <a:pt x="108478" y="0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22" name="フリーフォーム: 図形 1321">
                <a:extLst>
                  <a:ext uri="{FF2B5EF4-FFF2-40B4-BE49-F238E27FC236}">
                    <a16:creationId xmlns:a16="http://schemas.microsoft.com/office/drawing/2014/main" id="{C6F39775-CCB0-4233-A4B2-3B8B7F2E5099}"/>
                  </a:ext>
                </a:extLst>
              </p:cNvPr>
              <p:cNvSpPr/>
              <p:nvPr/>
            </p:nvSpPr>
            <p:spPr bwMode="auto">
              <a:xfrm rot="2700000">
                <a:off x="16508391" y="8676246"/>
                <a:ext cx="630660" cy="394546"/>
              </a:xfrm>
              <a:custGeom>
                <a:avLst/>
                <a:gdLst>
                  <a:gd name="connsiteX0" fmla="*/ 90600 w 630660"/>
                  <a:gd name="connsiteY0" fmla="*/ 0 h 394546"/>
                  <a:gd name="connsiteX1" fmla="*/ 630660 w 630660"/>
                  <a:gd name="connsiteY1" fmla="*/ 0 h 394546"/>
                  <a:gd name="connsiteX2" fmla="*/ 630660 w 630660"/>
                  <a:gd name="connsiteY2" fmla="*/ 197273 h 394546"/>
                  <a:gd name="connsiteX3" fmla="*/ 433387 w 630660"/>
                  <a:gd name="connsiteY3" fmla="*/ 394546 h 394546"/>
                  <a:gd name="connsiteX4" fmla="*/ 287873 w 630660"/>
                  <a:gd name="connsiteY4" fmla="*/ 394545 h 394546"/>
                  <a:gd name="connsiteX5" fmla="*/ 135648 w 630660"/>
                  <a:gd name="connsiteY5" fmla="*/ 322756 h 394546"/>
                  <a:gd name="connsiteX6" fmla="*/ 120672 w 630660"/>
                  <a:gd name="connsiteY6" fmla="*/ 298072 h 394546"/>
                  <a:gd name="connsiteX7" fmla="*/ 117463 w 630660"/>
                  <a:gd name="connsiteY7" fmla="*/ 297448 h 394546"/>
                  <a:gd name="connsiteX8" fmla="*/ 93767 w 630660"/>
                  <a:gd name="connsiteY8" fmla="*/ 281712 h 394546"/>
                  <a:gd name="connsiteX9" fmla="*/ 36249 w 630660"/>
                  <a:gd name="connsiteY9" fmla="*/ 224195 h 394546"/>
                  <a:gd name="connsiteX10" fmla="*/ 33631 w 630660"/>
                  <a:gd name="connsiteY10" fmla="*/ 217875 h 394546"/>
                  <a:gd name="connsiteX11" fmla="*/ 20980 w 630660"/>
                  <a:gd name="connsiteY11" fmla="*/ 209474 h 394546"/>
                  <a:gd name="connsiteX12" fmla="*/ 20980 w 630660"/>
                  <a:gd name="connsiteY12" fmla="*/ 108170 h 394546"/>
                  <a:gd name="connsiteX13" fmla="*/ 78498 w 630660"/>
                  <a:gd name="connsiteY13" fmla="*/ 50652 h 394546"/>
                  <a:gd name="connsiteX14" fmla="*/ 90600 w 630660"/>
                  <a:gd name="connsiteY14" fmla="*/ 42616 h 39454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30660" h="394546">
                    <a:moveTo>
                      <a:pt x="90600" y="0"/>
                    </a:moveTo>
                    <a:lnTo>
                      <a:pt x="630660" y="0"/>
                    </a:lnTo>
                    <a:lnTo>
                      <a:pt x="630660" y="197273"/>
                    </a:lnTo>
                    <a:cubicBezTo>
                      <a:pt x="630660" y="306224"/>
                      <a:pt x="542338" y="394546"/>
                      <a:pt x="433387" y="394546"/>
                    </a:cubicBezTo>
                    <a:lnTo>
                      <a:pt x="287873" y="394545"/>
                    </a:lnTo>
                    <a:cubicBezTo>
                      <a:pt x="226588" y="394545"/>
                      <a:pt x="171830" y="366600"/>
                      <a:pt x="135648" y="322756"/>
                    </a:cubicBezTo>
                    <a:lnTo>
                      <a:pt x="120672" y="298072"/>
                    </a:lnTo>
                    <a:lnTo>
                      <a:pt x="117463" y="297448"/>
                    </a:lnTo>
                    <a:cubicBezTo>
                      <a:pt x="108840" y="293951"/>
                      <a:pt x="100761" y="288706"/>
                      <a:pt x="93767" y="281712"/>
                    </a:cubicBezTo>
                    <a:lnTo>
                      <a:pt x="36249" y="224195"/>
                    </a:lnTo>
                    <a:lnTo>
                      <a:pt x="33631" y="217875"/>
                    </a:lnTo>
                    <a:lnTo>
                      <a:pt x="20980" y="209474"/>
                    </a:lnTo>
                    <a:cubicBezTo>
                      <a:pt x="-6994" y="181500"/>
                      <a:pt x="-6994" y="136144"/>
                      <a:pt x="20980" y="108170"/>
                    </a:cubicBezTo>
                    <a:lnTo>
                      <a:pt x="78498" y="50652"/>
                    </a:lnTo>
                    <a:lnTo>
                      <a:pt x="90600" y="42616"/>
                    </a:lnTo>
                    <a:close/>
                  </a:path>
                </a:pathLst>
              </a:cu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323" name="グループ化 1322">
                <a:extLst>
                  <a:ext uri="{FF2B5EF4-FFF2-40B4-BE49-F238E27FC236}">
                    <a16:creationId xmlns:a16="http://schemas.microsoft.com/office/drawing/2014/main" id="{C8CA23D3-596D-479C-B46C-6239985E9F89}"/>
                  </a:ext>
                </a:extLst>
              </p:cNvPr>
              <p:cNvGrpSpPr/>
              <p:nvPr/>
            </p:nvGrpSpPr>
            <p:grpSpPr>
              <a:xfrm rot="2700000">
                <a:off x="16691208" y="8621060"/>
                <a:ext cx="543472" cy="349776"/>
                <a:chOff x="8635504" y="5106057"/>
                <a:chExt cx="543472" cy="349776"/>
              </a:xfrm>
            </p:grpSpPr>
            <p:sp>
              <p:nvSpPr>
                <p:cNvPr id="1325" name="四角形: 角を丸くする 1324">
                  <a:extLst>
                    <a:ext uri="{FF2B5EF4-FFF2-40B4-BE49-F238E27FC236}">
                      <a16:creationId xmlns:a16="http://schemas.microsoft.com/office/drawing/2014/main" id="{59D07571-265D-40FC-89D2-3EAD522C4607}"/>
                    </a:ext>
                  </a:extLst>
                </p:cNvPr>
                <p:cNvSpPr/>
                <p:nvPr/>
              </p:nvSpPr>
              <p:spPr bwMode="auto">
                <a:xfrm>
                  <a:off x="8635504" y="5106057"/>
                  <a:ext cx="133789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6" name="四角形: 角を丸くする 1325">
                  <a:extLst>
                    <a:ext uri="{FF2B5EF4-FFF2-40B4-BE49-F238E27FC236}">
                      <a16:creationId xmlns:a16="http://schemas.microsoft.com/office/drawing/2014/main" id="{B8E0165F-0F55-4FA9-8E53-C13ED1292BCD}"/>
                    </a:ext>
                  </a:extLst>
                </p:cNvPr>
                <p:cNvSpPr/>
                <p:nvPr/>
              </p:nvSpPr>
              <p:spPr bwMode="auto">
                <a:xfrm>
                  <a:off x="8769294" y="5106057"/>
                  <a:ext cx="147146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7" name="四角形: 角を丸くする 1326">
                  <a:extLst>
                    <a:ext uri="{FF2B5EF4-FFF2-40B4-BE49-F238E27FC236}">
                      <a16:creationId xmlns:a16="http://schemas.microsoft.com/office/drawing/2014/main" id="{854D77E4-5CED-4923-900E-73622FF65115}"/>
                    </a:ext>
                  </a:extLst>
                </p:cNvPr>
                <p:cNvSpPr/>
                <p:nvPr/>
              </p:nvSpPr>
              <p:spPr bwMode="auto">
                <a:xfrm>
                  <a:off x="8917018" y="5106057"/>
                  <a:ext cx="139661" cy="3497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328" name="四角形: 角を丸くする 1327">
                  <a:extLst>
                    <a:ext uri="{FF2B5EF4-FFF2-40B4-BE49-F238E27FC236}">
                      <a16:creationId xmlns:a16="http://schemas.microsoft.com/office/drawing/2014/main" id="{678B8F06-9589-49DA-BE84-730927E29C79}"/>
                    </a:ext>
                  </a:extLst>
                </p:cNvPr>
                <p:cNvSpPr/>
                <p:nvPr/>
              </p:nvSpPr>
              <p:spPr bwMode="auto">
                <a:xfrm>
                  <a:off x="9056679" y="5133861"/>
                  <a:ext cx="122297" cy="32197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99"/>
                </a:solidFill>
                <a:ln w="19050">
                  <a:noFill/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324" name="四角形: 角を丸くする 1323">
                <a:extLst>
                  <a:ext uri="{FF2B5EF4-FFF2-40B4-BE49-F238E27FC236}">
                    <a16:creationId xmlns:a16="http://schemas.microsoft.com/office/drawing/2014/main" id="{D7EC1976-E14A-49AE-8257-78B253C9DB6C}"/>
                  </a:ext>
                </a:extLst>
              </p:cNvPr>
              <p:cNvSpPr/>
              <p:nvPr/>
            </p:nvSpPr>
            <p:spPr bwMode="auto">
              <a:xfrm rot="8351369">
                <a:off x="16642957" y="8571534"/>
                <a:ext cx="164177" cy="245300"/>
              </a:xfrm>
              <a:prstGeom prst="roundRect">
                <a:avLst>
                  <a:gd name="adj" fmla="val 50000"/>
                </a:avLst>
              </a:prstGeom>
              <a:solidFill>
                <a:srgbClr val="FFCC99"/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16" name="テキスト ボックス 1315">
              <a:extLst>
                <a:ext uri="{FF2B5EF4-FFF2-40B4-BE49-F238E27FC236}">
                  <a16:creationId xmlns:a16="http://schemas.microsoft.com/office/drawing/2014/main" id="{54ABB611-C386-4236-8A81-990C92C9F208}"/>
                </a:ext>
              </a:extLst>
            </p:cNvPr>
            <p:cNvSpPr txBox="1"/>
            <p:nvPr/>
          </p:nvSpPr>
          <p:spPr>
            <a:xfrm rot="20700000">
              <a:off x="6437013" y="3104106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17" name="テキスト ボックス 1316">
              <a:extLst>
                <a:ext uri="{FF2B5EF4-FFF2-40B4-BE49-F238E27FC236}">
                  <a16:creationId xmlns:a16="http://schemas.microsoft.com/office/drawing/2014/main" id="{00814032-4B6B-40D9-A6FB-77DA4470353E}"/>
                </a:ext>
              </a:extLst>
            </p:cNvPr>
            <p:cNvSpPr txBox="1"/>
            <p:nvPr/>
          </p:nvSpPr>
          <p:spPr>
            <a:xfrm rot="900000">
              <a:off x="8801659" y="6569061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18" name="フリーフォーム: 図形 1317">
              <a:extLst>
                <a:ext uri="{FF2B5EF4-FFF2-40B4-BE49-F238E27FC236}">
                  <a16:creationId xmlns:a16="http://schemas.microsoft.com/office/drawing/2014/main" id="{B663D797-CEB8-4060-BCF8-64B93384101A}"/>
                </a:ext>
              </a:extLst>
            </p:cNvPr>
            <p:cNvSpPr/>
            <p:nvPr/>
          </p:nvSpPr>
          <p:spPr bwMode="auto">
            <a:xfrm>
              <a:off x="7471629" y="4763332"/>
              <a:ext cx="630661" cy="502118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000000">
                <a:alpha val="50196"/>
              </a:srgb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9" name="フリーフォーム: 図形 1318">
              <a:extLst>
                <a:ext uri="{FF2B5EF4-FFF2-40B4-BE49-F238E27FC236}">
                  <a16:creationId xmlns:a16="http://schemas.microsoft.com/office/drawing/2014/main" id="{F4BCEB6D-D9CC-46E0-8E08-699B41E7AFD7}"/>
                </a:ext>
              </a:extLst>
            </p:cNvPr>
            <p:cNvSpPr/>
            <p:nvPr/>
          </p:nvSpPr>
          <p:spPr bwMode="auto">
            <a:xfrm>
              <a:off x="7425919" y="4723487"/>
              <a:ext cx="630661" cy="525460"/>
            </a:xfrm>
            <a:custGeom>
              <a:avLst/>
              <a:gdLst>
                <a:gd name="connsiteX0" fmla="*/ 303529 w 630661"/>
                <a:gd name="connsiteY0" fmla="*/ 0 h 525460"/>
                <a:gd name="connsiteX1" fmla="*/ 373171 w 630661"/>
                <a:gd name="connsiteY1" fmla="*/ 46164 h 525460"/>
                <a:gd name="connsiteX2" fmla="*/ 373907 w 630661"/>
                <a:gd name="connsiteY2" fmla="*/ 49805 h 525460"/>
                <a:gd name="connsiteX3" fmla="*/ 374643 w 630661"/>
                <a:gd name="connsiteY3" fmla="*/ 46163 h 525460"/>
                <a:gd name="connsiteX4" fmla="*/ 444286 w 630661"/>
                <a:gd name="connsiteY4" fmla="*/ 0 h 525460"/>
                <a:gd name="connsiteX5" fmla="*/ 513929 w 630661"/>
                <a:gd name="connsiteY5" fmla="*/ 46163 h 525460"/>
                <a:gd name="connsiteX6" fmla="*/ 516704 w 630661"/>
                <a:gd name="connsiteY6" fmla="*/ 59908 h 525460"/>
                <a:gd name="connsiteX7" fmla="*/ 526273 w 630661"/>
                <a:gd name="connsiteY7" fmla="*/ 45715 h 525460"/>
                <a:gd name="connsiteX8" fmla="*/ 569512 w 630661"/>
                <a:gd name="connsiteY8" fmla="*/ 27804 h 525460"/>
                <a:gd name="connsiteX9" fmla="*/ 630661 w 630661"/>
                <a:gd name="connsiteY9" fmla="*/ 88953 h 525460"/>
                <a:gd name="connsiteX10" fmla="*/ 630661 w 630661"/>
                <a:gd name="connsiteY10" fmla="*/ 288627 h 525460"/>
                <a:gd name="connsiteX11" fmla="*/ 630661 w 630661"/>
                <a:gd name="connsiteY11" fmla="*/ 328187 h 525460"/>
                <a:gd name="connsiteX12" fmla="*/ 433388 w 630661"/>
                <a:gd name="connsiteY12" fmla="*/ 525460 h 525460"/>
                <a:gd name="connsiteX13" fmla="*/ 287873 w 630661"/>
                <a:gd name="connsiteY13" fmla="*/ 525459 h 525460"/>
                <a:gd name="connsiteX14" fmla="*/ 148380 w 630661"/>
                <a:gd name="connsiteY14" fmla="*/ 467679 h 525460"/>
                <a:gd name="connsiteX15" fmla="*/ 122538 w 630661"/>
                <a:gd name="connsiteY15" fmla="*/ 429349 h 525460"/>
                <a:gd name="connsiteX16" fmla="*/ 117463 w 630661"/>
                <a:gd name="connsiteY16" fmla="*/ 428362 h 525460"/>
                <a:gd name="connsiteX17" fmla="*/ 93767 w 630661"/>
                <a:gd name="connsiteY17" fmla="*/ 412626 h 525460"/>
                <a:gd name="connsiteX18" fmla="*/ 36249 w 630661"/>
                <a:gd name="connsiteY18" fmla="*/ 355108 h 525460"/>
                <a:gd name="connsiteX19" fmla="*/ 30808 w 630661"/>
                <a:gd name="connsiteY19" fmla="*/ 346914 h 525460"/>
                <a:gd name="connsiteX20" fmla="*/ 20980 w 630661"/>
                <a:gd name="connsiteY20" fmla="*/ 340388 h 525460"/>
                <a:gd name="connsiteX21" fmla="*/ 20980 w 630661"/>
                <a:gd name="connsiteY21" fmla="*/ 239083 h 525460"/>
                <a:gd name="connsiteX22" fmla="*/ 78498 w 630661"/>
                <a:gd name="connsiteY22" fmla="*/ 181565 h 525460"/>
                <a:gd name="connsiteX23" fmla="*/ 87189 w 630661"/>
                <a:gd name="connsiteY23" fmla="*/ 175795 h 525460"/>
                <a:gd name="connsiteX24" fmla="*/ 87189 w 630661"/>
                <a:gd name="connsiteY24" fmla="*/ 75583 h 525460"/>
                <a:gd name="connsiteX25" fmla="*/ 162771 w 630661"/>
                <a:gd name="connsiteY25" fmla="*/ 1 h 525460"/>
                <a:gd name="connsiteX26" fmla="*/ 232415 w 630661"/>
                <a:gd name="connsiteY26" fmla="*/ 46163 h 525460"/>
                <a:gd name="connsiteX27" fmla="*/ 233150 w 630661"/>
                <a:gd name="connsiteY27" fmla="*/ 49805 h 525460"/>
                <a:gd name="connsiteX28" fmla="*/ 233885 w 630661"/>
                <a:gd name="connsiteY28" fmla="*/ 46164 h 525460"/>
                <a:gd name="connsiteX29" fmla="*/ 303529 w 630661"/>
                <a:gd name="connsiteY29" fmla="*/ 0 h 525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30661" h="525460">
                  <a:moveTo>
                    <a:pt x="303529" y="0"/>
                  </a:moveTo>
                  <a:cubicBezTo>
                    <a:pt x="334835" y="0"/>
                    <a:pt x="361698" y="19035"/>
                    <a:pt x="373171" y="46164"/>
                  </a:cubicBezTo>
                  <a:lnTo>
                    <a:pt x="373907" y="49805"/>
                  </a:lnTo>
                  <a:lnTo>
                    <a:pt x="374643" y="46163"/>
                  </a:lnTo>
                  <a:cubicBezTo>
                    <a:pt x="386116" y="19035"/>
                    <a:pt x="412978" y="1"/>
                    <a:pt x="444286" y="0"/>
                  </a:cubicBezTo>
                  <a:cubicBezTo>
                    <a:pt x="475592" y="0"/>
                    <a:pt x="502455" y="19035"/>
                    <a:pt x="513929" y="46163"/>
                  </a:cubicBezTo>
                  <a:lnTo>
                    <a:pt x="516704" y="59908"/>
                  </a:lnTo>
                  <a:lnTo>
                    <a:pt x="526273" y="45715"/>
                  </a:lnTo>
                  <a:cubicBezTo>
                    <a:pt x="537339" y="34648"/>
                    <a:pt x="552626" y="27804"/>
                    <a:pt x="569512" y="27804"/>
                  </a:cubicBezTo>
                  <a:cubicBezTo>
                    <a:pt x="603285" y="27804"/>
                    <a:pt x="630662" y="55181"/>
                    <a:pt x="630661" y="88953"/>
                  </a:cubicBezTo>
                  <a:cubicBezTo>
                    <a:pt x="630662" y="155511"/>
                    <a:pt x="630661" y="222070"/>
                    <a:pt x="630661" y="288627"/>
                  </a:cubicBezTo>
                  <a:lnTo>
                    <a:pt x="630661" y="328187"/>
                  </a:lnTo>
                  <a:cubicBezTo>
                    <a:pt x="630661" y="437138"/>
                    <a:pt x="542339" y="525460"/>
                    <a:pt x="433388" y="525460"/>
                  </a:cubicBezTo>
                  <a:lnTo>
                    <a:pt x="287873" y="525459"/>
                  </a:lnTo>
                  <a:cubicBezTo>
                    <a:pt x="233398" y="525459"/>
                    <a:pt x="184080" y="503379"/>
                    <a:pt x="148380" y="467679"/>
                  </a:cubicBezTo>
                  <a:lnTo>
                    <a:pt x="122538" y="429349"/>
                  </a:lnTo>
                  <a:lnTo>
                    <a:pt x="117463" y="428362"/>
                  </a:lnTo>
                  <a:cubicBezTo>
                    <a:pt x="108840" y="424865"/>
                    <a:pt x="100760" y="419619"/>
                    <a:pt x="93767" y="412626"/>
                  </a:cubicBezTo>
                  <a:lnTo>
                    <a:pt x="36249" y="355108"/>
                  </a:lnTo>
                  <a:lnTo>
                    <a:pt x="30808" y="346914"/>
                  </a:lnTo>
                  <a:lnTo>
                    <a:pt x="20980" y="340388"/>
                  </a:lnTo>
                  <a:cubicBezTo>
                    <a:pt x="-6994" y="312413"/>
                    <a:pt x="-6994" y="267058"/>
                    <a:pt x="20980" y="239083"/>
                  </a:cubicBezTo>
                  <a:lnTo>
                    <a:pt x="78498" y="181565"/>
                  </a:lnTo>
                  <a:lnTo>
                    <a:pt x="87189" y="175795"/>
                  </a:lnTo>
                  <a:lnTo>
                    <a:pt x="87189" y="75583"/>
                  </a:lnTo>
                  <a:cubicBezTo>
                    <a:pt x="87189" y="33840"/>
                    <a:pt x="121029" y="0"/>
                    <a:pt x="162771" y="1"/>
                  </a:cubicBezTo>
                  <a:cubicBezTo>
                    <a:pt x="194078" y="0"/>
                    <a:pt x="220940" y="19035"/>
                    <a:pt x="232415" y="46163"/>
                  </a:cubicBezTo>
                  <a:lnTo>
                    <a:pt x="233150" y="49805"/>
                  </a:lnTo>
                  <a:lnTo>
                    <a:pt x="233885" y="46164"/>
                  </a:lnTo>
                  <a:cubicBezTo>
                    <a:pt x="245359" y="19035"/>
                    <a:pt x="272221" y="0"/>
                    <a:pt x="303529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0" name="台形 1319">
              <a:extLst>
                <a:ext uri="{FF2B5EF4-FFF2-40B4-BE49-F238E27FC236}">
                  <a16:creationId xmlns:a16="http://schemas.microsoft.com/office/drawing/2014/main" id="{5A9AAAD8-0BFF-42D7-BDEB-58BA367C41FD}"/>
                </a:ext>
              </a:extLst>
            </p:cNvPr>
            <p:cNvSpPr/>
            <p:nvPr/>
          </p:nvSpPr>
          <p:spPr bwMode="auto">
            <a:xfrm rot="11700000">
              <a:off x="7429371" y="5201896"/>
              <a:ext cx="370433" cy="815690"/>
            </a:xfrm>
            <a:prstGeom prst="trapezoid">
              <a:avLst>
                <a:gd name="adj" fmla="val 29284"/>
              </a:avLst>
            </a:pr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360" name="グループ化 1359">
            <a:extLst>
              <a:ext uri="{FF2B5EF4-FFF2-40B4-BE49-F238E27FC236}">
                <a16:creationId xmlns:a16="http://schemas.microsoft.com/office/drawing/2014/main" id="{E777BF1D-0596-41D7-ADBC-BA3F79DAF15D}"/>
              </a:ext>
            </a:extLst>
          </p:cNvPr>
          <p:cNvGrpSpPr>
            <a:grpSpLocks noChangeAspect="1"/>
          </p:cNvGrpSpPr>
          <p:nvPr/>
        </p:nvGrpSpPr>
        <p:grpSpPr>
          <a:xfrm>
            <a:off x="6303150" y="2639088"/>
            <a:ext cx="1098840" cy="1743224"/>
            <a:chOff x="6579968" y="-2490321"/>
            <a:chExt cx="3139543" cy="4980641"/>
          </a:xfrm>
        </p:grpSpPr>
        <p:sp>
          <p:nvSpPr>
            <p:cNvPr id="1361" name="フリーフォーム: 図形 1360">
              <a:extLst>
                <a:ext uri="{FF2B5EF4-FFF2-40B4-BE49-F238E27FC236}">
                  <a16:creationId xmlns:a16="http://schemas.microsoft.com/office/drawing/2014/main" id="{C2FEDE98-DE73-41BE-B98C-CD85DFE69BB0}"/>
                </a:ext>
              </a:extLst>
            </p:cNvPr>
            <p:cNvSpPr/>
            <p:nvPr/>
          </p:nvSpPr>
          <p:spPr bwMode="auto">
            <a:xfrm flipH="1">
              <a:off x="8241075" y="2310300"/>
              <a:ext cx="493254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2" name="フリーフォーム: 図形 1361">
              <a:extLst>
                <a:ext uri="{FF2B5EF4-FFF2-40B4-BE49-F238E27FC236}">
                  <a16:creationId xmlns:a16="http://schemas.microsoft.com/office/drawing/2014/main" id="{B04AF914-ABB7-4434-AA3C-2A443AE3B210}"/>
                </a:ext>
              </a:extLst>
            </p:cNvPr>
            <p:cNvSpPr/>
            <p:nvPr/>
          </p:nvSpPr>
          <p:spPr bwMode="auto">
            <a:xfrm>
              <a:off x="7568002" y="2310300"/>
              <a:ext cx="493256" cy="180020"/>
            </a:xfrm>
            <a:custGeom>
              <a:avLst/>
              <a:gdLst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18860 w 474707"/>
                <a:gd name="connsiteY7" fmla="*/ 180020 h 180020"/>
                <a:gd name="connsiteX8" fmla="*/ 30956 w 474707"/>
                <a:gd name="connsiteY8" fmla="*/ 180020 h 180020"/>
                <a:gd name="connsiteX9" fmla="*/ 0 w 474707"/>
                <a:gd name="connsiteY9" fmla="*/ 149064 h 180020"/>
                <a:gd name="connsiteX10" fmla="*/ 0 w 474707"/>
                <a:gd name="connsiteY10" fmla="*/ 90010 h 180020"/>
                <a:gd name="connsiteX11" fmla="*/ 90010 w 474707"/>
                <a:gd name="connsiteY11" fmla="*/ 0 h 180020"/>
                <a:gd name="connsiteX0" fmla="*/ 90010 w 474707"/>
                <a:gd name="connsiteY0" fmla="*/ 0 h 180020"/>
                <a:gd name="connsiteX1" fmla="*/ 287904 w 474707"/>
                <a:gd name="connsiteY1" fmla="*/ 0 h 180020"/>
                <a:gd name="connsiteX2" fmla="*/ 363030 w 474707"/>
                <a:gd name="connsiteY2" fmla="*/ 0 h 180020"/>
                <a:gd name="connsiteX3" fmla="*/ 474707 w 474707"/>
                <a:gd name="connsiteY3" fmla="*/ 0 h 180020"/>
                <a:gd name="connsiteX4" fmla="*/ 474707 w 474707"/>
                <a:gd name="connsiteY4" fmla="*/ 149064 h 180020"/>
                <a:gd name="connsiteX5" fmla="*/ 443751 w 474707"/>
                <a:gd name="connsiteY5" fmla="*/ 180020 h 180020"/>
                <a:gd name="connsiteX6" fmla="*/ 422084 w 474707"/>
                <a:gd name="connsiteY6" fmla="*/ 180020 h 180020"/>
                <a:gd name="connsiteX7" fmla="*/ 30956 w 474707"/>
                <a:gd name="connsiteY7" fmla="*/ 180020 h 180020"/>
                <a:gd name="connsiteX8" fmla="*/ 0 w 474707"/>
                <a:gd name="connsiteY8" fmla="*/ 149064 h 180020"/>
                <a:gd name="connsiteX9" fmla="*/ 0 w 474707"/>
                <a:gd name="connsiteY9" fmla="*/ 90010 h 180020"/>
                <a:gd name="connsiteX10" fmla="*/ 90010 w 474707"/>
                <a:gd name="connsiteY10" fmla="*/ 0 h 180020"/>
                <a:gd name="connsiteX0" fmla="*/ 90010 w 474707"/>
                <a:gd name="connsiteY0" fmla="*/ 0 h 180020"/>
                <a:gd name="connsiteX1" fmla="*/ 363030 w 474707"/>
                <a:gd name="connsiteY1" fmla="*/ 0 h 180020"/>
                <a:gd name="connsiteX2" fmla="*/ 474707 w 474707"/>
                <a:gd name="connsiteY2" fmla="*/ 0 h 180020"/>
                <a:gd name="connsiteX3" fmla="*/ 474707 w 474707"/>
                <a:gd name="connsiteY3" fmla="*/ 149064 h 180020"/>
                <a:gd name="connsiteX4" fmla="*/ 443751 w 474707"/>
                <a:gd name="connsiteY4" fmla="*/ 180020 h 180020"/>
                <a:gd name="connsiteX5" fmla="*/ 422084 w 474707"/>
                <a:gd name="connsiteY5" fmla="*/ 180020 h 180020"/>
                <a:gd name="connsiteX6" fmla="*/ 30956 w 474707"/>
                <a:gd name="connsiteY6" fmla="*/ 180020 h 180020"/>
                <a:gd name="connsiteX7" fmla="*/ 0 w 474707"/>
                <a:gd name="connsiteY7" fmla="*/ 149064 h 180020"/>
                <a:gd name="connsiteX8" fmla="*/ 0 w 474707"/>
                <a:gd name="connsiteY8" fmla="*/ 90010 h 180020"/>
                <a:gd name="connsiteX9" fmla="*/ 90010 w 474707"/>
                <a:gd name="connsiteY9" fmla="*/ 0 h 180020"/>
                <a:gd name="connsiteX0" fmla="*/ 90010 w 474707"/>
                <a:gd name="connsiteY0" fmla="*/ 0 h 180020"/>
                <a:gd name="connsiteX1" fmla="*/ 474707 w 474707"/>
                <a:gd name="connsiteY1" fmla="*/ 0 h 180020"/>
                <a:gd name="connsiteX2" fmla="*/ 474707 w 474707"/>
                <a:gd name="connsiteY2" fmla="*/ 149064 h 180020"/>
                <a:gd name="connsiteX3" fmla="*/ 443751 w 474707"/>
                <a:gd name="connsiteY3" fmla="*/ 180020 h 180020"/>
                <a:gd name="connsiteX4" fmla="*/ 422084 w 474707"/>
                <a:gd name="connsiteY4" fmla="*/ 180020 h 180020"/>
                <a:gd name="connsiteX5" fmla="*/ 30956 w 474707"/>
                <a:gd name="connsiteY5" fmla="*/ 180020 h 180020"/>
                <a:gd name="connsiteX6" fmla="*/ 0 w 474707"/>
                <a:gd name="connsiteY6" fmla="*/ 149064 h 180020"/>
                <a:gd name="connsiteX7" fmla="*/ 0 w 474707"/>
                <a:gd name="connsiteY7" fmla="*/ 90010 h 180020"/>
                <a:gd name="connsiteX8" fmla="*/ 90010 w 474707"/>
                <a:gd name="connsiteY8" fmla="*/ 0 h 180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4707" h="180020">
                  <a:moveTo>
                    <a:pt x="90010" y="0"/>
                  </a:moveTo>
                  <a:lnTo>
                    <a:pt x="474707" y="0"/>
                  </a:lnTo>
                  <a:lnTo>
                    <a:pt x="474707" y="149064"/>
                  </a:lnTo>
                  <a:cubicBezTo>
                    <a:pt x="474707" y="166161"/>
                    <a:pt x="460848" y="180020"/>
                    <a:pt x="443751" y="180020"/>
                  </a:cubicBezTo>
                  <a:lnTo>
                    <a:pt x="422084" y="180020"/>
                  </a:lnTo>
                  <a:lnTo>
                    <a:pt x="30956" y="180020"/>
                  </a:lnTo>
                  <a:cubicBezTo>
                    <a:pt x="13859" y="180020"/>
                    <a:pt x="0" y="166161"/>
                    <a:pt x="0" y="149064"/>
                  </a:cubicBezTo>
                  <a:lnTo>
                    <a:pt x="0" y="90010"/>
                  </a:lnTo>
                  <a:cubicBezTo>
                    <a:pt x="0" y="40299"/>
                    <a:pt x="40299" y="0"/>
                    <a:pt x="90010" y="0"/>
                  </a:cubicBezTo>
                  <a:close/>
                </a:path>
              </a:pathLst>
            </a:custGeom>
            <a:solidFill>
              <a:srgbClr val="800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3" name="フリーフォーム: 図形 1362">
              <a:extLst>
                <a:ext uri="{FF2B5EF4-FFF2-40B4-BE49-F238E27FC236}">
                  <a16:creationId xmlns:a16="http://schemas.microsoft.com/office/drawing/2014/main" id="{67DD1B11-1862-4E32-92F0-0504CC8265B1}"/>
                </a:ext>
              </a:extLst>
            </p:cNvPr>
            <p:cNvSpPr/>
            <p:nvPr/>
          </p:nvSpPr>
          <p:spPr bwMode="auto">
            <a:xfrm>
              <a:off x="6841266" y="-2368170"/>
              <a:ext cx="2584574" cy="3453356"/>
            </a:xfrm>
            <a:custGeom>
              <a:avLst/>
              <a:gdLst>
                <a:gd name="connsiteX0" fmla="*/ 1292287 w 2584574"/>
                <a:gd name="connsiteY0" fmla="*/ 0 h 3453356"/>
                <a:gd name="connsiteX1" fmla="*/ 2584574 w 2584574"/>
                <a:gd name="connsiteY1" fmla="*/ 1292287 h 3453356"/>
                <a:gd name="connsiteX2" fmla="*/ 2558319 w 2584574"/>
                <a:gd name="connsiteY2" fmla="*/ 1552728 h 3453356"/>
                <a:gd name="connsiteX3" fmla="*/ 2552557 w 2584574"/>
                <a:gd name="connsiteY3" fmla="*/ 1575139 h 3453356"/>
                <a:gd name="connsiteX4" fmla="*/ 2558319 w 2584574"/>
                <a:gd name="connsiteY4" fmla="*/ 1601862 h 3453356"/>
                <a:gd name="connsiteX5" fmla="*/ 2584574 w 2584574"/>
                <a:gd name="connsiteY5" fmla="*/ 1912415 h 3453356"/>
                <a:gd name="connsiteX6" fmla="*/ 1292287 w 2584574"/>
                <a:gd name="connsiteY6" fmla="*/ 3453356 h 3453356"/>
                <a:gd name="connsiteX7" fmla="*/ 0 w 2584574"/>
                <a:gd name="connsiteY7" fmla="*/ 1912415 h 3453356"/>
                <a:gd name="connsiteX8" fmla="*/ 26255 w 2584574"/>
                <a:gd name="connsiteY8" fmla="*/ 1601862 h 3453356"/>
                <a:gd name="connsiteX9" fmla="*/ 32017 w 2584574"/>
                <a:gd name="connsiteY9" fmla="*/ 1575139 h 3453356"/>
                <a:gd name="connsiteX10" fmla="*/ 26255 w 2584574"/>
                <a:gd name="connsiteY10" fmla="*/ 1552728 h 3453356"/>
                <a:gd name="connsiteX11" fmla="*/ 0 w 2584574"/>
                <a:gd name="connsiteY11" fmla="*/ 1292287 h 3453356"/>
                <a:gd name="connsiteX12" fmla="*/ 1292287 w 2584574"/>
                <a:gd name="connsiteY12" fmla="*/ 0 h 34533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584574" h="3453356">
                  <a:moveTo>
                    <a:pt x="1292287" y="0"/>
                  </a:moveTo>
                  <a:cubicBezTo>
                    <a:pt x="2005997" y="0"/>
                    <a:pt x="2584574" y="578577"/>
                    <a:pt x="2584574" y="1292287"/>
                  </a:cubicBezTo>
                  <a:cubicBezTo>
                    <a:pt x="2584574" y="1381501"/>
                    <a:pt x="2575534" y="1468603"/>
                    <a:pt x="2558319" y="1552728"/>
                  </a:cubicBezTo>
                  <a:lnTo>
                    <a:pt x="2552557" y="1575139"/>
                  </a:lnTo>
                  <a:lnTo>
                    <a:pt x="2558319" y="1601862"/>
                  </a:lnTo>
                  <a:cubicBezTo>
                    <a:pt x="2575534" y="1702173"/>
                    <a:pt x="2584574" y="1806035"/>
                    <a:pt x="2584574" y="1912415"/>
                  </a:cubicBezTo>
                  <a:cubicBezTo>
                    <a:pt x="2584574" y="2763453"/>
                    <a:pt x="2050469" y="3147704"/>
                    <a:pt x="1292287" y="3453356"/>
                  </a:cubicBezTo>
                  <a:cubicBezTo>
                    <a:pt x="612760" y="3137162"/>
                    <a:pt x="0" y="2763453"/>
                    <a:pt x="0" y="1912415"/>
                  </a:cubicBezTo>
                  <a:cubicBezTo>
                    <a:pt x="0" y="1806035"/>
                    <a:pt x="9041" y="1702173"/>
                    <a:pt x="26255" y="1601862"/>
                  </a:cubicBezTo>
                  <a:lnTo>
                    <a:pt x="32017" y="1575139"/>
                  </a:lnTo>
                  <a:lnTo>
                    <a:pt x="26255" y="1552728"/>
                  </a:lnTo>
                  <a:cubicBezTo>
                    <a:pt x="9041" y="1468603"/>
                    <a:pt x="0" y="1381501"/>
                    <a:pt x="0" y="1292287"/>
                  </a:cubicBezTo>
                  <a:cubicBezTo>
                    <a:pt x="0" y="578577"/>
                    <a:pt x="578577" y="0"/>
                    <a:pt x="129228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4" name="楕円 1363">
              <a:extLst>
                <a:ext uri="{FF2B5EF4-FFF2-40B4-BE49-F238E27FC236}">
                  <a16:creationId xmlns:a16="http://schemas.microsoft.com/office/drawing/2014/main" id="{E3C96D1E-4EF5-4AA7-A656-D5C1AC88C888}"/>
                </a:ext>
              </a:extLst>
            </p:cNvPr>
            <p:cNvSpPr/>
            <p:nvPr/>
          </p:nvSpPr>
          <p:spPr bwMode="auto">
            <a:xfrm rot="20700000">
              <a:off x="6821547" y="-1044111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5" name="四角形: 角を丸くする 1364">
              <a:extLst>
                <a:ext uri="{FF2B5EF4-FFF2-40B4-BE49-F238E27FC236}">
                  <a16:creationId xmlns:a16="http://schemas.microsoft.com/office/drawing/2014/main" id="{9FDA3DDE-9638-4106-9D2B-DCD0A0D64C66}"/>
                </a:ext>
              </a:extLst>
            </p:cNvPr>
            <p:cNvSpPr/>
            <p:nvPr/>
          </p:nvSpPr>
          <p:spPr bwMode="auto">
            <a:xfrm flipH="1">
              <a:off x="8250381" y="1691858"/>
              <a:ext cx="180207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6" name="四角形: 角を丸くする 1365">
              <a:extLst>
                <a:ext uri="{FF2B5EF4-FFF2-40B4-BE49-F238E27FC236}">
                  <a16:creationId xmlns:a16="http://schemas.microsoft.com/office/drawing/2014/main" id="{90406F3D-092B-4C50-9514-6E4F9AB7236C}"/>
                </a:ext>
              </a:extLst>
            </p:cNvPr>
            <p:cNvSpPr/>
            <p:nvPr/>
          </p:nvSpPr>
          <p:spPr bwMode="auto">
            <a:xfrm>
              <a:off x="7871744" y="1691858"/>
              <a:ext cx="180208" cy="577897"/>
            </a:xfrm>
            <a:prstGeom prst="roundRect">
              <a:avLst>
                <a:gd name="adj" fmla="val 0"/>
              </a:avLst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7" name="台形 1366">
              <a:extLst>
                <a:ext uri="{FF2B5EF4-FFF2-40B4-BE49-F238E27FC236}">
                  <a16:creationId xmlns:a16="http://schemas.microsoft.com/office/drawing/2014/main" id="{CF8F0384-571A-4F76-9442-64A495804051}"/>
                </a:ext>
              </a:extLst>
            </p:cNvPr>
            <p:cNvSpPr/>
            <p:nvPr/>
          </p:nvSpPr>
          <p:spPr bwMode="auto">
            <a:xfrm rot="10800000" flipV="1">
              <a:off x="7649822" y="1163021"/>
              <a:ext cx="967464" cy="632159"/>
            </a:xfrm>
            <a:prstGeom prst="trapezoid">
              <a:avLst>
                <a:gd name="adj" fmla="val 12183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68" name="フリーフォーム: 図形 1367">
              <a:extLst>
                <a:ext uri="{FF2B5EF4-FFF2-40B4-BE49-F238E27FC236}">
                  <a16:creationId xmlns:a16="http://schemas.microsoft.com/office/drawing/2014/main" id="{DAFB6C37-E66E-4CE0-B5EE-EEA367FD84BE}"/>
                </a:ext>
              </a:extLst>
            </p:cNvPr>
            <p:cNvSpPr/>
            <p:nvPr/>
          </p:nvSpPr>
          <p:spPr bwMode="auto">
            <a:xfrm>
              <a:off x="7672308" y="289790"/>
              <a:ext cx="922490" cy="981625"/>
            </a:xfrm>
            <a:custGeom>
              <a:avLst/>
              <a:gdLst>
                <a:gd name="connsiteX0" fmla="*/ 292715 w 922490"/>
                <a:gd name="connsiteY0" fmla="*/ 0 h 981625"/>
                <a:gd name="connsiteX1" fmla="*/ 629775 w 922490"/>
                <a:gd name="connsiteY1" fmla="*/ 0 h 981625"/>
                <a:gd name="connsiteX2" fmla="*/ 922490 w 922490"/>
                <a:gd name="connsiteY2" fmla="*/ 292715 h 981625"/>
                <a:gd name="connsiteX3" fmla="*/ 922490 w 922490"/>
                <a:gd name="connsiteY3" fmla="*/ 981625 h 981625"/>
                <a:gd name="connsiteX4" fmla="*/ 510424 w 922490"/>
                <a:gd name="connsiteY4" fmla="*/ 981625 h 981625"/>
                <a:gd name="connsiteX5" fmla="*/ 458587 w 922490"/>
                <a:gd name="connsiteY5" fmla="*/ 935570 h 981625"/>
                <a:gd name="connsiteX6" fmla="*/ 406751 w 922490"/>
                <a:gd name="connsiteY6" fmla="*/ 981625 h 981625"/>
                <a:gd name="connsiteX7" fmla="*/ 0 w 922490"/>
                <a:gd name="connsiteY7" fmla="*/ 981625 h 981625"/>
                <a:gd name="connsiteX8" fmla="*/ 0 w 922490"/>
                <a:gd name="connsiteY8" fmla="*/ 292715 h 981625"/>
                <a:gd name="connsiteX9" fmla="*/ 292715 w 922490"/>
                <a:gd name="connsiteY9" fmla="*/ 0 h 981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922490" h="981625">
                  <a:moveTo>
                    <a:pt x="292715" y="0"/>
                  </a:moveTo>
                  <a:lnTo>
                    <a:pt x="629775" y="0"/>
                  </a:lnTo>
                  <a:cubicBezTo>
                    <a:pt x="791437" y="0"/>
                    <a:pt x="922490" y="131053"/>
                    <a:pt x="922490" y="292715"/>
                  </a:cubicBezTo>
                  <a:lnTo>
                    <a:pt x="922490" y="981625"/>
                  </a:lnTo>
                  <a:lnTo>
                    <a:pt x="510424" y="981625"/>
                  </a:lnTo>
                  <a:lnTo>
                    <a:pt x="458587" y="935570"/>
                  </a:lnTo>
                  <a:lnTo>
                    <a:pt x="406751" y="981625"/>
                  </a:lnTo>
                  <a:lnTo>
                    <a:pt x="0" y="981625"/>
                  </a:lnTo>
                  <a:lnTo>
                    <a:pt x="0" y="292715"/>
                  </a:lnTo>
                  <a:cubicBezTo>
                    <a:pt x="0" y="131053"/>
                    <a:pt x="131053" y="0"/>
                    <a:pt x="29271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69" name="フリーフォーム: 図形 1368">
              <a:extLst>
                <a:ext uri="{FF2B5EF4-FFF2-40B4-BE49-F238E27FC236}">
                  <a16:creationId xmlns:a16="http://schemas.microsoft.com/office/drawing/2014/main" id="{E8C8F8B0-074F-4C78-BC62-C1349C00546B}"/>
                </a:ext>
              </a:extLst>
            </p:cNvPr>
            <p:cNvSpPr/>
            <p:nvPr/>
          </p:nvSpPr>
          <p:spPr bwMode="auto">
            <a:xfrm>
              <a:off x="7953564" y="-65810"/>
              <a:ext cx="359980" cy="466951"/>
            </a:xfrm>
            <a:custGeom>
              <a:avLst/>
              <a:gdLst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288523 w 577050"/>
                <a:gd name="connsiteY5" fmla="*/ 855095 h 855095"/>
                <a:gd name="connsiteX6" fmla="*/ 0 w 577050"/>
                <a:gd name="connsiteY6" fmla="*/ 355600 h 855095"/>
                <a:gd name="connsiteX7" fmla="*/ 87113 w 577050"/>
                <a:gd name="connsiteY7" fmla="*/ 355600 h 855095"/>
                <a:gd name="connsiteX0" fmla="*/ 176013 w 577050"/>
                <a:gd name="connsiteY0" fmla="*/ 0 h 855095"/>
                <a:gd name="connsiteX1" fmla="*/ 401038 w 577050"/>
                <a:gd name="connsiteY1" fmla="*/ 0 h 855095"/>
                <a:gd name="connsiteX2" fmla="*/ 489938 w 577050"/>
                <a:gd name="connsiteY2" fmla="*/ 355600 h 855095"/>
                <a:gd name="connsiteX3" fmla="*/ 577050 w 577050"/>
                <a:gd name="connsiteY3" fmla="*/ 355600 h 855095"/>
                <a:gd name="connsiteX4" fmla="*/ 288527 w 577050"/>
                <a:gd name="connsiteY4" fmla="*/ 855095 h 855095"/>
                <a:gd name="connsiteX5" fmla="*/ 0 w 577050"/>
                <a:gd name="connsiteY5" fmla="*/ 355600 h 855095"/>
                <a:gd name="connsiteX6" fmla="*/ 87113 w 577050"/>
                <a:gd name="connsiteY6" fmla="*/ 355600 h 855095"/>
                <a:gd name="connsiteX7" fmla="*/ 176013 w 577050"/>
                <a:gd name="connsiteY7" fmla="*/ 0 h 855095"/>
                <a:gd name="connsiteX0" fmla="*/ 176013 w 577050"/>
                <a:gd name="connsiteY0" fmla="*/ 0 h 466951"/>
                <a:gd name="connsiteX1" fmla="*/ 401038 w 577050"/>
                <a:gd name="connsiteY1" fmla="*/ 0 h 466951"/>
                <a:gd name="connsiteX2" fmla="*/ 489938 w 577050"/>
                <a:gd name="connsiteY2" fmla="*/ 355600 h 466951"/>
                <a:gd name="connsiteX3" fmla="*/ 577050 w 577050"/>
                <a:gd name="connsiteY3" fmla="*/ 355600 h 466951"/>
                <a:gd name="connsiteX4" fmla="*/ 296162 w 577050"/>
                <a:gd name="connsiteY4" fmla="*/ 466951 h 466951"/>
                <a:gd name="connsiteX5" fmla="*/ 0 w 577050"/>
                <a:gd name="connsiteY5" fmla="*/ 355600 h 466951"/>
                <a:gd name="connsiteX6" fmla="*/ 87113 w 577050"/>
                <a:gd name="connsiteY6" fmla="*/ 355600 h 466951"/>
                <a:gd name="connsiteX7" fmla="*/ 176013 w 577050"/>
                <a:gd name="connsiteY7" fmla="*/ 0 h 466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7050" h="466951">
                  <a:moveTo>
                    <a:pt x="176013" y="0"/>
                  </a:moveTo>
                  <a:lnTo>
                    <a:pt x="401038" y="0"/>
                  </a:lnTo>
                  <a:lnTo>
                    <a:pt x="489938" y="355600"/>
                  </a:lnTo>
                  <a:lnTo>
                    <a:pt x="577050" y="355600"/>
                  </a:lnTo>
                  <a:lnTo>
                    <a:pt x="296162" y="466951"/>
                  </a:lnTo>
                  <a:lnTo>
                    <a:pt x="0" y="355600"/>
                  </a:lnTo>
                  <a:lnTo>
                    <a:pt x="87113" y="355600"/>
                  </a:lnTo>
                  <a:lnTo>
                    <a:pt x="176013" y="0"/>
                  </a:ln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0" name="楕円 1369">
              <a:extLst>
                <a:ext uri="{FF2B5EF4-FFF2-40B4-BE49-F238E27FC236}">
                  <a16:creationId xmlns:a16="http://schemas.microsoft.com/office/drawing/2014/main" id="{69DB6894-4921-4789-ADD7-6326A509ED0E}"/>
                </a:ext>
              </a:extLst>
            </p:cNvPr>
            <p:cNvSpPr/>
            <p:nvPr/>
          </p:nvSpPr>
          <p:spPr bwMode="auto">
            <a:xfrm rot="900000" flipH="1">
              <a:off x="8935902" y="-1044112"/>
              <a:ext cx="509656" cy="70282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1" name="楕円 1370">
              <a:extLst>
                <a:ext uri="{FF2B5EF4-FFF2-40B4-BE49-F238E27FC236}">
                  <a16:creationId xmlns:a16="http://schemas.microsoft.com/office/drawing/2014/main" id="{55AED026-6394-4149-B497-CAF3D14005E8}"/>
                </a:ext>
              </a:extLst>
            </p:cNvPr>
            <p:cNvSpPr/>
            <p:nvPr/>
          </p:nvSpPr>
          <p:spPr bwMode="auto">
            <a:xfrm>
              <a:off x="6987778" y="-2095708"/>
              <a:ext cx="2291550" cy="2291550"/>
            </a:xfrm>
            <a:prstGeom prst="ellipse">
              <a:avLst/>
            </a:pr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2" name="四角形: 角を丸くする 1371">
              <a:extLst>
                <a:ext uri="{FF2B5EF4-FFF2-40B4-BE49-F238E27FC236}">
                  <a16:creationId xmlns:a16="http://schemas.microsoft.com/office/drawing/2014/main" id="{88C7FD18-0256-42E1-BACE-F3818FE90F84}"/>
                </a:ext>
              </a:extLst>
            </p:cNvPr>
            <p:cNvSpPr/>
            <p:nvPr/>
          </p:nvSpPr>
          <p:spPr bwMode="auto">
            <a:xfrm flipH="1">
              <a:off x="8250380" y="1999210"/>
              <a:ext cx="180207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3" name="四角形: 角を丸くする 1372">
              <a:extLst>
                <a:ext uri="{FF2B5EF4-FFF2-40B4-BE49-F238E27FC236}">
                  <a16:creationId xmlns:a16="http://schemas.microsoft.com/office/drawing/2014/main" id="{6BDB658C-DB72-49A0-9E28-90EB9CEE3851}"/>
                </a:ext>
              </a:extLst>
            </p:cNvPr>
            <p:cNvSpPr/>
            <p:nvPr/>
          </p:nvSpPr>
          <p:spPr bwMode="auto">
            <a:xfrm>
              <a:off x="7871744" y="1999210"/>
              <a:ext cx="180208" cy="313408"/>
            </a:xfrm>
            <a:prstGeom prst="roundRect">
              <a:avLst>
                <a:gd name="adj" fmla="val 0"/>
              </a:avLst>
            </a:prstGeom>
            <a:solidFill>
              <a:schemeClr val="accent6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74" name="楕円 1373">
              <a:extLst>
                <a:ext uri="{FF2B5EF4-FFF2-40B4-BE49-F238E27FC236}">
                  <a16:creationId xmlns:a16="http://schemas.microsoft.com/office/drawing/2014/main" id="{BD9E34B9-50EE-4B2F-A3DA-1BFDF9F456A9}"/>
                </a:ext>
              </a:extLst>
            </p:cNvPr>
            <p:cNvSpPr/>
            <p:nvPr/>
          </p:nvSpPr>
          <p:spPr bwMode="auto">
            <a:xfrm>
              <a:off x="8084650" y="1073354"/>
              <a:ext cx="107061" cy="107061"/>
            </a:xfrm>
            <a:prstGeom prst="ellipse">
              <a:avLst/>
            </a:pr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5" name="二等辺三角形 1374">
              <a:extLst>
                <a:ext uri="{FF2B5EF4-FFF2-40B4-BE49-F238E27FC236}">
                  <a16:creationId xmlns:a16="http://schemas.microsoft.com/office/drawing/2014/main" id="{9C29AADA-CAE2-43DE-8D15-7D12C5F5B012}"/>
                </a:ext>
              </a:extLst>
            </p:cNvPr>
            <p:cNvSpPr/>
            <p:nvPr/>
          </p:nvSpPr>
          <p:spPr bwMode="auto">
            <a:xfrm rot="10800000">
              <a:off x="7965954" y="393332"/>
              <a:ext cx="329882" cy="558130"/>
            </a:xfrm>
            <a:prstGeom prst="triangle">
              <a:avLst/>
            </a:pr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6" name="二等辺三角形 1">
              <a:extLst>
                <a:ext uri="{FF2B5EF4-FFF2-40B4-BE49-F238E27FC236}">
                  <a16:creationId xmlns:a16="http://schemas.microsoft.com/office/drawing/2014/main" id="{D6168D22-EBCE-4AA6-AC4C-03B58F4C399A}"/>
                </a:ext>
              </a:extLst>
            </p:cNvPr>
            <p:cNvSpPr/>
            <p:nvPr/>
          </p:nvSpPr>
          <p:spPr bwMode="auto">
            <a:xfrm>
              <a:off x="7875207" y="302622"/>
              <a:ext cx="256410" cy="278128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23359 h 223359"/>
                <a:gd name="connsiteX1" fmla="*/ 81683 w 256410"/>
                <a:gd name="connsiteY1" fmla="*/ 0 h 223359"/>
                <a:gd name="connsiteX2" fmla="*/ 256410 w 256410"/>
                <a:gd name="connsiteY2" fmla="*/ 47146 h 223359"/>
                <a:gd name="connsiteX3" fmla="*/ 0 w 256410"/>
                <a:gd name="connsiteY3" fmla="*/ 223359 h 223359"/>
                <a:gd name="connsiteX0" fmla="*/ 0 w 256410"/>
                <a:gd name="connsiteY0" fmla="*/ 278128 h 278128"/>
                <a:gd name="connsiteX1" fmla="*/ 88827 w 256410"/>
                <a:gd name="connsiteY1" fmla="*/ 0 h 278128"/>
                <a:gd name="connsiteX2" fmla="*/ 256410 w 256410"/>
                <a:gd name="connsiteY2" fmla="*/ 101915 h 278128"/>
                <a:gd name="connsiteX3" fmla="*/ 0 w 256410"/>
                <a:gd name="connsiteY3" fmla="*/ 278128 h 2781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8">
                  <a:moveTo>
                    <a:pt x="0" y="278128"/>
                  </a:moveTo>
                  <a:lnTo>
                    <a:pt x="88827" y="0"/>
                  </a:lnTo>
                  <a:lnTo>
                    <a:pt x="256410" y="101915"/>
                  </a:lnTo>
                  <a:lnTo>
                    <a:pt x="0" y="278128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7" name="二等辺三角形 1">
              <a:extLst>
                <a:ext uri="{FF2B5EF4-FFF2-40B4-BE49-F238E27FC236}">
                  <a16:creationId xmlns:a16="http://schemas.microsoft.com/office/drawing/2014/main" id="{5083CE82-E3FA-4D70-8A7C-87F1BDD6F20C}"/>
                </a:ext>
              </a:extLst>
            </p:cNvPr>
            <p:cNvSpPr/>
            <p:nvPr/>
          </p:nvSpPr>
          <p:spPr bwMode="auto">
            <a:xfrm flipH="1">
              <a:off x="8135758" y="302621"/>
              <a:ext cx="256410" cy="278129"/>
            </a:xfrm>
            <a:custGeom>
              <a:avLst/>
              <a:gdLst>
                <a:gd name="connsiteX0" fmla="*/ 0 w 323085"/>
                <a:gd name="connsiteY0" fmla="*/ 201928 h 201928"/>
                <a:gd name="connsiteX1" fmla="*/ 110259 w 323085"/>
                <a:gd name="connsiteY1" fmla="*/ 0 h 201928"/>
                <a:gd name="connsiteX2" fmla="*/ 323085 w 323085"/>
                <a:gd name="connsiteY2" fmla="*/ 201928 h 201928"/>
                <a:gd name="connsiteX3" fmla="*/ 0 w 323085"/>
                <a:gd name="connsiteY3" fmla="*/ 201928 h 201928"/>
                <a:gd name="connsiteX0" fmla="*/ 0 w 261172"/>
                <a:gd name="connsiteY0" fmla="*/ 297178 h 297178"/>
                <a:gd name="connsiteX1" fmla="*/ 48346 w 261172"/>
                <a:gd name="connsiteY1" fmla="*/ 0 h 297178"/>
                <a:gd name="connsiteX2" fmla="*/ 261172 w 261172"/>
                <a:gd name="connsiteY2" fmla="*/ 201928 h 297178"/>
                <a:gd name="connsiteX3" fmla="*/ 0 w 261172"/>
                <a:gd name="connsiteY3" fmla="*/ 297178 h 297178"/>
                <a:gd name="connsiteX0" fmla="*/ 0 w 256410"/>
                <a:gd name="connsiteY0" fmla="*/ 297178 h 297178"/>
                <a:gd name="connsiteX1" fmla="*/ 48346 w 256410"/>
                <a:gd name="connsiteY1" fmla="*/ 0 h 297178"/>
                <a:gd name="connsiteX2" fmla="*/ 256410 w 256410"/>
                <a:gd name="connsiteY2" fmla="*/ 120965 h 297178"/>
                <a:gd name="connsiteX3" fmla="*/ 0 w 256410"/>
                <a:gd name="connsiteY3" fmla="*/ 297178 h 297178"/>
                <a:gd name="connsiteX0" fmla="*/ 0 w 256410"/>
                <a:gd name="connsiteY0" fmla="*/ 230503 h 230503"/>
                <a:gd name="connsiteX1" fmla="*/ 29296 w 256410"/>
                <a:gd name="connsiteY1" fmla="*/ 0 h 230503"/>
                <a:gd name="connsiteX2" fmla="*/ 256410 w 256410"/>
                <a:gd name="connsiteY2" fmla="*/ 54290 h 230503"/>
                <a:gd name="connsiteX3" fmla="*/ 0 w 256410"/>
                <a:gd name="connsiteY3" fmla="*/ 230503 h 230503"/>
                <a:gd name="connsiteX0" fmla="*/ 0 w 256410"/>
                <a:gd name="connsiteY0" fmla="*/ 282891 h 282891"/>
                <a:gd name="connsiteX1" fmla="*/ 84065 w 256410"/>
                <a:gd name="connsiteY1" fmla="*/ 0 h 282891"/>
                <a:gd name="connsiteX2" fmla="*/ 256410 w 256410"/>
                <a:gd name="connsiteY2" fmla="*/ 106678 h 282891"/>
                <a:gd name="connsiteX3" fmla="*/ 0 w 256410"/>
                <a:gd name="connsiteY3" fmla="*/ 282891 h 282891"/>
                <a:gd name="connsiteX0" fmla="*/ 0 w 256410"/>
                <a:gd name="connsiteY0" fmla="*/ 278129 h 278129"/>
                <a:gd name="connsiteX1" fmla="*/ 91208 w 256410"/>
                <a:gd name="connsiteY1" fmla="*/ 0 h 278129"/>
                <a:gd name="connsiteX2" fmla="*/ 256410 w 256410"/>
                <a:gd name="connsiteY2" fmla="*/ 101916 h 278129"/>
                <a:gd name="connsiteX3" fmla="*/ 0 w 256410"/>
                <a:gd name="connsiteY3" fmla="*/ 278129 h 2781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56410" h="278129">
                  <a:moveTo>
                    <a:pt x="0" y="278129"/>
                  </a:moveTo>
                  <a:lnTo>
                    <a:pt x="91208" y="0"/>
                  </a:lnTo>
                  <a:lnTo>
                    <a:pt x="256410" y="101916"/>
                  </a:lnTo>
                  <a:lnTo>
                    <a:pt x="0" y="278129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8" name="フリーフォーム: 図形 1377">
              <a:extLst>
                <a:ext uri="{FF2B5EF4-FFF2-40B4-BE49-F238E27FC236}">
                  <a16:creationId xmlns:a16="http://schemas.microsoft.com/office/drawing/2014/main" id="{DC82034D-785B-40F7-AB20-4198939932D8}"/>
                </a:ext>
              </a:extLst>
            </p:cNvPr>
            <p:cNvSpPr/>
            <p:nvPr/>
          </p:nvSpPr>
          <p:spPr bwMode="auto">
            <a:xfrm rot="15223816">
              <a:off x="7591000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79" name="フリーフォーム: 図形 1378">
              <a:extLst>
                <a:ext uri="{FF2B5EF4-FFF2-40B4-BE49-F238E27FC236}">
                  <a16:creationId xmlns:a16="http://schemas.microsoft.com/office/drawing/2014/main" id="{78E47BBD-2148-4F93-BE3A-9C188039222C}"/>
                </a:ext>
              </a:extLst>
            </p:cNvPr>
            <p:cNvSpPr/>
            <p:nvPr/>
          </p:nvSpPr>
          <p:spPr bwMode="auto">
            <a:xfrm rot="6376184" flipH="1">
              <a:off x="7970552" y="550908"/>
              <a:ext cx="692174" cy="193989"/>
            </a:xfrm>
            <a:custGeom>
              <a:avLst/>
              <a:gdLst>
                <a:gd name="connsiteX0" fmla="*/ 769290 w 769290"/>
                <a:gd name="connsiteY0" fmla="*/ 193989 h 193989"/>
                <a:gd name="connsiteX1" fmla="*/ 468190 w 769290"/>
                <a:gd name="connsiteY1" fmla="*/ 193989 h 193989"/>
                <a:gd name="connsiteX2" fmla="*/ 468192 w 769290"/>
                <a:gd name="connsiteY2" fmla="*/ 193988 h 193989"/>
                <a:gd name="connsiteX3" fmla="*/ 0 w 769290"/>
                <a:gd name="connsiteY3" fmla="*/ 193988 h 193989"/>
                <a:gd name="connsiteX4" fmla="*/ 540192 w 769290"/>
                <a:gd name="connsiteY4" fmla="*/ 0 h 193989"/>
                <a:gd name="connsiteX5" fmla="*/ 582128 w 769290"/>
                <a:gd name="connsiteY5" fmla="*/ 98617 h 193989"/>
                <a:gd name="connsiteX6" fmla="*/ 699941 w 769290"/>
                <a:gd name="connsiteY6" fmla="*/ 2 h 193989"/>
                <a:gd name="connsiteX0" fmla="*/ 769589 w 769589"/>
                <a:gd name="connsiteY0" fmla="*/ 193989 h 208357"/>
                <a:gd name="connsiteX1" fmla="*/ 468489 w 769589"/>
                <a:gd name="connsiteY1" fmla="*/ 193989 h 208357"/>
                <a:gd name="connsiteX2" fmla="*/ 299 w 769589"/>
                <a:gd name="connsiteY2" fmla="*/ 193988 h 208357"/>
                <a:gd name="connsiteX3" fmla="*/ 540491 w 769589"/>
                <a:gd name="connsiteY3" fmla="*/ 0 h 208357"/>
                <a:gd name="connsiteX4" fmla="*/ 582427 w 769589"/>
                <a:gd name="connsiteY4" fmla="*/ 98617 h 208357"/>
                <a:gd name="connsiteX5" fmla="*/ 700240 w 769589"/>
                <a:gd name="connsiteY5" fmla="*/ 2 h 208357"/>
                <a:gd name="connsiteX6" fmla="*/ 769589 w 769589"/>
                <a:gd name="connsiteY6" fmla="*/ 193989 h 208357"/>
                <a:gd name="connsiteX0" fmla="*/ 769290 w 769290"/>
                <a:gd name="connsiteY0" fmla="*/ 193989 h 193989"/>
                <a:gd name="connsiteX1" fmla="*/ 0 w 769290"/>
                <a:gd name="connsiteY1" fmla="*/ 193988 h 193989"/>
                <a:gd name="connsiteX2" fmla="*/ 540192 w 769290"/>
                <a:gd name="connsiteY2" fmla="*/ 0 h 193989"/>
                <a:gd name="connsiteX3" fmla="*/ 582128 w 769290"/>
                <a:gd name="connsiteY3" fmla="*/ 98617 h 193989"/>
                <a:gd name="connsiteX4" fmla="*/ 699941 w 769290"/>
                <a:gd name="connsiteY4" fmla="*/ 2 h 193989"/>
                <a:gd name="connsiteX5" fmla="*/ 769290 w 769290"/>
                <a:gd name="connsiteY5" fmla="*/ 193989 h 1939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769290" h="193989">
                  <a:moveTo>
                    <a:pt x="769290" y="193989"/>
                  </a:moveTo>
                  <a:lnTo>
                    <a:pt x="0" y="193988"/>
                  </a:lnTo>
                  <a:lnTo>
                    <a:pt x="540192" y="0"/>
                  </a:lnTo>
                  <a:lnTo>
                    <a:pt x="582128" y="98617"/>
                  </a:lnTo>
                  <a:lnTo>
                    <a:pt x="699941" y="2"/>
                  </a:lnTo>
                  <a:lnTo>
                    <a:pt x="769290" y="193989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380" name="グループ化 1379">
              <a:extLst>
                <a:ext uri="{FF2B5EF4-FFF2-40B4-BE49-F238E27FC236}">
                  <a16:creationId xmlns:a16="http://schemas.microsoft.com/office/drawing/2014/main" id="{DD50ADA2-8B4B-4D7E-9FB4-6328E10D85EF}"/>
                </a:ext>
              </a:extLst>
            </p:cNvPr>
            <p:cNvGrpSpPr/>
            <p:nvPr/>
          </p:nvGrpSpPr>
          <p:grpSpPr>
            <a:xfrm>
              <a:off x="7936878" y="409053"/>
              <a:ext cx="393349" cy="335557"/>
              <a:chOff x="6931226" y="6256185"/>
              <a:chExt cx="393349" cy="335557"/>
            </a:xfrm>
          </p:grpSpPr>
          <p:sp>
            <p:nvSpPr>
              <p:cNvPr id="1421" name="フリーフォーム: 図形 1420">
                <a:extLst>
                  <a:ext uri="{FF2B5EF4-FFF2-40B4-BE49-F238E27FC236}">
                    <a16:creationId xmlns:a16="http://schemas.microsoft.com/office/drawing/2014/main" id="{7FD29F71-4748-4809-B3D8-E7196A91F109}"/>
                  </a:ext>
                </a:extLst>
              </p:cNvPr>
              <p:cNvSpPr/>
              <p:nvPr/>
            </p:nvSpPr>
            <p:spPr bwMode="auto">
              <a:xfrm>
                <a:off x="6981544" y="6330059"/>
                <a:ext cx="288412" cy="261683"/>
              </a:xfrm>
              <a:custGeom>
                <a:avLst/>
                <a:gdLst>
                  <a:gd name="connsiteX0" fmla="*/ 188379 w 369092"/>
                  <a:gd name="connsiteY0" fmla="*/ 64 h 234126"/>
                  <a:gd name="connsiteX1" fmla="*/ 368834 w 369092"/>
                  <a:gd name="connsiteY1" fmla="*/ 145260 h 234126"/>
                  <a:gd name="connsiteX2" fmla="*/ 223896 w 369092"/>
                  <a:gd name="connsiteY2" fmla="*/ 228940 h 234126"/>
                  <a:gd name="connsiteX3" fmla="*/ 188379 w 369092"/>
                  <a:gd name="connsiteY3" fmla="*/ 64 h 234126"/>
                  <a:gd name="connsiteX4" fmla="*/ 180831 w 369092"/>
                  <a:gd name="connsiteY4" fmla="*/ 0 h 234126"/>
                  <a:gd name="connsiteX5" fmla="*/ 145315 w 369092"/>
                  <a:gd name="connsiteY5" fmla="*/ 228876 h 234126"/>
                  <a:gd name="connsiteX6" fmla="*/ 376 w 369092"/>
                  <a:gd name="connsiteY6" fmla="*/ 145196 h 234126"/>
                  <a:gd name="connsiteX7" fmla="*/ 180831 w 369092"/>
                  <a:gd name="connsiteY7" fmla="*/ 0 h 2341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9092" h="234126">
                    <a:moveTo>
                      <a:pt x="188379" y="64"/>
                    </a:moveTo>
                    <a:cubicBezTo>
                      <a:pt x="248531" y="48463"/>
                      <a:pt x="362172" y="109972"/>
                      <a:pt x="368834" y="145260"/>
                    </a:cubicBezTo>
                    <a:cubicBezTo>
                      <a:pt x="375495" y="180546"/>
                      <a:pt x="251494" y="254251"/>
                      <a:pt x="223896" y="228940"/>
                    </a:cubicBezTo>
                    <a:cubicBezTo>
                      <a:pt x="196298" y="203629"/>
                      <a:pt x="200218" y="76356"/>
                      <a:pt x="188379" y="64"/>
                    </a:cubicBezTo>
                    <a:close/>
                    <a:moveTo>
                      <a:pt x="180831" y="0"/>
                    </a:moveTo>
                    <a:cubicBezTo>
                      <a:pt x="168992" y="76292"/>
                      <a:pt x="172544" y="205464"/>
                      <a:pt x="145315" y="228876"/>
                    </a:cubicBezTo>
                    <a:cubicBezTo>
                      <a:pt x="118087" y="252289"/>
                      <a:pt x="-7745" y="181752"/>
                      <a:pt x="376" y="145196"/>
                    </a:cubicBezTo>
                    <a:cubicBezTo>
                      <a:pt x="8498" y="108639"/>
                      <a:pt x="120680" y="48399"/>
                      <a:pt x="1808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2" name="フリーフォーム: 図形 1421">
                <a:extLst>
                  <a:ext uri="{FF2B5EF4-FFF2-40B4-BE49-F238E27FC236}">
                    <a16:creationId xmlns:a16="http://schemas.microsoft.com/office/drawing/2014/main" id="{0A7B9111-A447-4C85-99B4-20526F58F512}"/>
                  </a:ext>
                </a:extLst>
              </p:cNvPr>
              <p:cNvSpPr/>
              <p:nvPr/>
            </p:nvSpPr>
            <p:spPr bwMode="auto">
              <a:xfrm rot="16200000" flipH="1">
                <a:off x="7037644" y="6149767"/>
                <a:ext cx="180514" cy="393349"/>
              </a:xfrm>
              <a:custGeom>
                <a:avLst/>
                <a:gdLst>
                  <a:gd name="connsiteX0" fmla="*/ 638 w 254482"/>
                  <a:gd name="connsiteY0" fmla="*/ 42164 h 393349"/>
                  <a:gd name="connsiteX1" fmla="*/ 87647 w 254482"/>
                  <a:gd name="connsiteY1" fmla="*/ 182727 h 393349"/>
                  <a:gd name="connsiteX2" fmla="*/ 96975 w 254482"/>
                  <a:gd name="connsiteY2" fmla="*/ 196676 h 393349"/>
                  <a:gd name="connsiteX3" fmla="*/ 87649 w 254482"/>
                  <a:gd name="connsiteY3" fmla="*/ 210623 h 393349"/>
                  <a:gd name="connsiteX4" fmla="*/ 2073 w 254482"/>
                  <a:gd name="connsiteY4" fmla="*/ 367242 h 393349"/>
                  <a:gd name="connsiteX5" fmla="*/ 252598 w 254482"/>
                  <a:gd name="connsiteY5" fmla="*/ 367242 h 393349"/>
                  <a:gd name="connsiteX6" fmla="*/ 166891 w 254482"/>
                  <a:gd name="connsiteY6" fmla="*/ 210365 h 393349"/>
                  <a:gd name="connsiteX7" fmla="*/ 157726 w 254482"/>
                  <a:gd name="connsiteY7" fmla="*/ 196673 h 393349"/>
                  <a:gd name="connsiteX8" fmla="*/ 166889 w 254482"/>
                  <a:gd name="connsiteY8" fmla="*/ 182984 h 393349"/>
                  <a:gd name="connsiteX9" fmla="*/ 252596 w 254482"/>
                  <a:gd name="connsiteY9" fmla="*/ 26107 h 393349"/>
                  <a:gd name="connsiteX10" fmla="*/ 2071 w 254482"/>
                  <a:gd name="connsiteY10" fmla="*/ 26107 h 393349"/>
                  <a:gd name="connsiteX11" fmla="*/ 638 w 254482"/>
                  <a:gd name="connsiteY11" fmla="*/ 42164 h 3933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54482" h="393349">
                    <a:moveTo>
                      <a:pt x="638" y="42164"/>
                    </a:moveTo>
                    <a:cubicBezTo>
                      <a:pt x="6387" y="74135"/>
                      <a:pt x="49924" y="130291"/>
                      <a:pt x="87647" y="182727"/>
                    </a:cubicBezTo>
                    <a:lnTo>
                      <a:pt x="96975" y="196676"/>
                    </a:lnTo>
                    <a:lnTo>
                      <a:pt x="87649" y="210623"/>
                    </a:lnTo>
                    <a:cubicBezTo>
                      <a:pt x="42381" y="273545"/>
                      <a:pt x="-11258" y="341825"/>
                      <a:pt x="2073" y="367242"/>
                    </a:cubicBezTo>
                    <a:cubicBezTo>
                      <a:pt x="19848" y="401132"/>
                      <a:pt x="235765" y="402961"/>
                      <a:pt x="252598" y="367242"/>
                    </a:cubicBezTo>
                    <a:cubicBezTo>
                      <a:pt x="265223" y="340453"/>
                      <a:pt x="211937" y="272859"/>
                      <a:pt x="166891" y="210365"/>
                    </a:cubicBezTo>
                    <a:lnTo>
                      <a:pt x="157726" y="196673"/>
                    </a:lnTo>
                    <a:lnTo>
                      <a:pt x="166889" y="182984"/>
                    </a:lnTo>
                    <a:cubicBezTo>
                      <a:pt x="211935" y="120490"/>
                      <a:pt x="265221" y="52896"/>
                      <a:pt x="252596" y="26107"/>
                    </a:cubicBezTo>
                    <a:cubicBezTo>
                      <a:pt x="235763" y="-9612"/>
                      <a:pt x="19846" y="-7783"/>
                      <a:pt x="2071" y="26107"/>
                    </a:cubicBezTo>
                    <a:cubicBezTo>
                      <a:pt x="-151" y="30343"/>
                      <a:pt x="-513" y="35770"/>
                      <a:pt x="638" y="4216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23" name="四角形: 角を丸くする 1422">
                <a:extLst>
                  <a:ext uri="{FF2B5EF4-FFF2-40B4-BE49-F238E27FC236}">
                    <a16:creationId xmlns:a16="http://schemas.microsoft.com/office/drawing/2014/main" id="{5EC72C9D-8FE2-438F-98E6-1ADD270DE8D5}"/>
                  </a:ext>
                </a:extLst>
              </p:cNvPr>
              <p:cNvSpPr/>
              <p:nvPr/>
            </p:nvSpPr>
            <p:spPr bwMode="auto">
              <a:xfrm>
                <a:off x="7077915" y="6291263"/>
                <a:ext cx="99686" cy="113136"/>
              </a:xfrm>
              <a:prstGeom prst="roundRect">
                <a:avLst>
                  <a:gd name="adj" fmla="val 28953"/>
                </a:avLst>
              </a:prstGeom>
              <a:solidFill>
                <a:srgbClr val="FF0000"/>
              </a:solidFill>
              <a:ln w="1905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81" name="フリーフォーム: 図形 1380">
              <a:extLst>
                <a:ext uri="{FF2B5EF4-FFF2-40B4-BE49-F238E27FC236}">
                  <a16:creationId xmlns:a16="http://schemas.microsoft.com/office/drawing/2014/main" id="{3E52E4A7-54A4-4D7C-A211-C7F95F7B24F4}"/>
                </a:ext>
              </a:extLst>
            </p:cNvPr>
            <p:cNvSpPr/>
            <p:nvPr/>
          </p:nvSpPr>
          <p:spPr bwMode="auto">
            <a:xfrm rot="2700000">
              <a:off x="7840380" y="-1993509"/>
              <a:ext cx="1800935" cy="807312"/>
            </a:xfrm>
            <a:custGeom>
              <a:avLst/>
              <a:gdLst>
                <a:gd name="connsiteX0" fmla="*/ 913929 w 1827859"/>
                <a:gd name="connsiteY0" fmla="*/ 0 h 1231279"/>
                <a:gd name="connsiteX1" fmla="*/ 1825703 w 1827859"/>
                <a:gd name="connsiteY1" fmla="*/ 604155 h 1231279"/>
                <a:gd name="connsiteX2" fmla="*/ 1827859 w 1827859"/>
                <a:gd name="connsiteY2" fmla="*/ 615640 h 1231279"/>
                <a:gd name="connsiteX3" fmla="*/ 1825703 w 1827859"/>
                <a:gd name="connsiteY3" fmla="*/ 627124 h 1231279"/>
                <a:gd name="connsiteX4" fmla="*/ 913929 w 1827859"/>
                <a:gd name="connsiteY4" fmla="*/ 1231279 h 1231279"/>
                <a:gd name="connsiteX5" fmla="*/ 2155 w 1827859"/>
                <a:gd name="connsiteY5" fmla="*/ 627124 h 1231279"/>
                <a:gd name="connsiteX6" fmla="*/ 0 w 1827859"/>
                <a:gd name="connsiteY6" fmla="*/ 615640 h 1231279"/>
                <a:gd name="connsiteX7" fmla="*/ 2155 w 1827859"/>
                <a:gd name="connsiteY7" fmla="*/ 604155 h 1231279"/>
                <a:gd name="connsiteX8" fmla="*/ 913929 w 1827859"/>
                <a:gd name="connsiteY8" fmla="*/ 0 h 12312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827859" h="1231279">
                  <a:moveTo>
                    <a:pt x="913929" y="0"/>
                  </a:moveTo>
                  <a:cubicBezTo>
                    <a:pt x="1363680" y="0"/>
                    <a:pt x="1738920" y="259365"/>
                    <a:pt x="1825703" y="604155"/>
                  </a:cubicBezTo>
                  <a:lnTo>
                    <a:pt x="1827859" y="615640"/>
                  </a:lnTo>
                  <a:lnTo>
                    <a:pt x="1825703" y="627124"/>
                  </a:lnTo>
                  <a:cubicBezTo>
                    <a:pt x="1738920" y="971914"/>
                    <a:pt x="1363680" y="1231279"/>
                    <a:pt x="913929" y="1231279"/>
                  </a:cubicBezTo>
                  <a:cubicBezTo>
                    <a:pt x="464178" y="1231279"/>
                    <a:pt x="88938" y="971914"/>
                    <a:pt x="2155" y="627124"/>
                  </a:cubicBezTo>
                  <a:lnTo>
                    <a:pt x="0" y="615640"/>
                  </a:lnTo>
                  <a:lnTo>
                    <a:pt x="2155" y="604155"/>
                  </a:lnTo>
                  <a:cubicBezTo>
                    <a:pt x="88938" y="259365"/>
                    <a:pt x="464178" y="0"/>
                    <a:pt x="91392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2" name="月 1381">
              <a:extLst>
                <a:ext uri="{FF2B5EF4-FFF2-40B4-BE49-F238E27FC236}">
                  <a16:creationId xmlns:a16="http://schemas.microsoft.com/office/drawing/2014/main" id="{4D932451-A2EF-4A76-B8F7-0451AD42265F}"/>
                </a:ext>
              </a:extLst>
            </p:cNvPr>
            <p:cNvSpPr/>
            <p:nvPr/>
          </p:nvSpPr>
          <p:spPr bwMode="auto">
            <a:xfrm rot="2576229">
              <a:off x="7254076" y="-2472719"/>
              <a:ext cx="546655" cy="1424471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3" name="月 1382">
              <a:extLst>
                <a:ext uri="{FF2B5EF4-FFF2-40B4-BE49-F238E27FC236}">
                  <a16:creationId xmlns:a16="http://schemas.microsoft.com/office/drawing/2014/main" id="{B24558D8-D8D0-4543-9AD8-50BFDD6DBAFA}"/>
                </a:ext>
              </a:extLst>
            </p:cNvPr>
            <p:cNvSpPr/>
            <p:nvPr/>
          </p:nvSpPr>
          <p:spPr bwMode="auto">
            <a:xfrm rot="5400000">
              <a:off x="7447661" y="-1523226"/>
              <a:ext cx="126936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4" name="月 1383">
              <a:extLst>
                <a:ext uri="{FF2B5EF4-FFF2-40B4-BE49-F238E27FC236}">
                  <a16:creationId xmlns:a16="http://schemas.microsoft.com/office/drawing/2014/main" id="{BDF72E98-D0E5-4EF5-930F-647E5F5F8701}"/>
                </a:ext>
              </a:extLst>
            </p:cNvPr>
            <p:cNvSpPr/>
            <p:nvPr/>
          </p:nvSpPr>
          <p:spPr bwMode="auto">
            <a:xfrm rot="5400000">
              <a:off x="8674482" y="-1523226"/>
              <a:ext cx="126938" cy="817253"/>
            </a:xfrm>
            <a:prstGeom prst="moon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5" name="月 1384">
              <a:extLst>
                <a:ext uri="{FF2B5EF4-FFF2-40B4-BE49-F238E27FC236}">
                  <a16:creationId xmlns:a16="http://schemas.microsoft.com/office/drawing/2014/main" id="{0D771668-3CB8-4966-B26B-A30F25E71508}"/>
                </a:ext>
              </a:extLst>
            </p:cNvPr>
            <p:cNvSpPr/>
            <p:nvPr/>
          </p:nvSpPr>
          <p:spPr bwMode="auto">
            <a:xfrm rot="16200000">
              <a:off x="8092167" y="-466296"/>
              <a:ext cx="82482" cy="215320"/>
            </a:xfrm>
            <a:prstGeom prst="moon">
              <a:avLst>
                <a:gd name="adj" fmla="val 87500"/>
              </a:avLst>
            </a:prstGeom>
            <a:solidFill>
              <a:srgbClr val="FF9966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86" name="月 1385">
              <a:extLst>
                <a:ext uri="{FF2B5EF4-FFF2-40B4-BE49-F238E27FC236}">
                  <a16:creationId xmlns:a16="http://schemas.microsoft.com/office/drawing/2014/main" id="{D49F88B1-F0CE-4774-8898-50A0FC706C1D}"/>
                </a:ext>
              </a:extLst>
            </p:cNvPr>
            <p:cNvSpPr/>
            <p:nvPr/>
          </p:nvSpPr>
          <p:spPr bwMode="auto">
            <a:xfrm rot="16200000">
              <a:off x="8069940" y="-523743"/>
              <a:ext cx="126936" cy="817253"/>
            </a:xfrm>
            <a:prstGeom prst="moon">
              <a:avLst>
                <a:gd name="adj" fmla="val 23736"/>
              </a:avLst>
            </a:prstGeom>
            <a:solidFill>
              <a:srgbClr val="FF0066"/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87" name="フリーフォーム: 図形 1386">
              <a:extLst>
                <a:ext uri="{FF2B5EF4-FFF2-40B4-BE49-F238E27FC236}">
                  <a16:creationId xmlns:a16="http://schemas.microsoft.com/office/drawing/2014/main" id="{E826E92D-CD26-4E81-AED0-D55E539F04D3}"/>
                </a:ext>
              </a:extLst>
            </p:cNvPr>
            <p:cNvSpPr/>
            <p:nvPr/>
          </p:nvSpPr>
          <p:spPr bwMode="auto">
            <a:xfrm rot="16200000">
              <a:off x="8606672" y="-1186725"/>
              <a:ext cx="167572" cy="656677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8" name="フリーフォーム: 図形 1387">
              <a:extLst>
                <a:ext uri="{FF2B5EF4-FFF2-40B4-BE49-F238E27FC236}">
                  <a16:creationId xmlns:a16="http://schemas.microsoft.com/office/drawing/2014/main" id="{AEFCCEAD-D695-46EA-90C1-A2CE88C633F0}"/>
                </a:ext>
              </a:extLst>
            </p:cNvPr>
            <p:cNvSpPr/>
            <p:nvPr/>
          </p:nvSpPr>
          <p:spPr bwMode="auto">
            <a:xfrm rot="5400000" flipH="1">
              <a:off x="7437190" y="-1186727"/>
              <a:ext cx="167572" cy="656677"/>
            </a:xfrm>
            <a:custGeom>
              <a:avLst/>
              <a:gdLst>
                <a:gd name="connsiteX0" fmla="*/ 154477 w 154477"/>
                <a:gd name="connsiteY0" fmla="*/ 0 h 479130"/>
                <a:gd name="connsiteX1" fmla="*/ 62115 w 154477"/>
                <a:gd name="connsiteY1" fmla="*/ 205680 h 479130"/>
                <a:gd name="connsiteX2" fmla="*/ 154477 w 154477"/>
                <a:gd name="connsiteY2" fmla="*/ 411360 h 479130"/>
                <a:gd name="connsiteX3" fmla="*/ 102799 w 154477"/>
                <a:gd name="connsiteY3" fmla="*/ 397469 h 479130"/>
                <a:gd name="connsiteX4" fmla="*/ 99324 w 154477"/>
                <a:gd name="connsiteY4" fmla="*/ 431723 h 479130"/>
                <a:gd name="connsiteX5" fmla="*/ 110621 w 154477"/>
                <a:gd name="connsiteY5" fmla="*/ 474185 h 479130"/>
                <a:gd name="connsiteX6" fmla="*/ 78514 w 154477"/>
                <a:gd name="connsiteY6" fmla="*/ 445427 h 479130"/>
                <a:gd name="connsiteX7" fmla="*/ 71400 w 154477"/>
                <a:gd name="connsiteY7" fmla="*/ 431903 h 479130"/>
                <a:gd name="connsiteX8" fmla="*/ 81097 w 154477"/>
                <a:gd name="connsiteY8" fmla="*/ 479130 h 479130"/>
                <a:gd name="connsiteX9" fmla="*/ 38569 w 154477"/>
                <a:gd name="connsiteY9" fmla="*/ 341072 h 479130"/>
                <a:gd name="connsiteX10" fmla="*/ 39624 w 154477"/>
                <a:gd name="connsiteY10" fmla="*/ 340017 h 479130"/>
                <a:gd name="connsiteX11" fmla="*/ 12140 w 154477"/>
                <a:gd name="connsiteY11" fmla="*/ 285740 h 479130"/>
                <a:gd name="connsiteX12" fmla="*/ 0 w 154477"/>
                <a:gd name="connsiteY12" fmla="*/ 205680 h 479130"/>
                <a:gd name="connsiteX13" fmla="*/ 154477 w 154477"/>
                <a:gd name="connsiteY13" fmla="*/ 0 h 479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4477" h="479130">
                  <a:moveTo>
                    <a:pt x="154477" y="0"/>
                  </a:moveTo>
                  <a:cubicBezTo>
                    <a:pt x="97598" y="40692"/>
                    <a:pt x="62115" y="119708"/>
                    <a:pt x="62115" y="205680"/>
                  </a:cubicBezTo>
                  <a:cubicBezTo>
                    <a:pt x="62115" y="291652"/>
                    <a:pt x="97598" y="370668"/>
                    <a:pt x="154477" y="411360"/>
                  </a:cubicBezTo>
                  <a:lnTo>
                    <a:pt x="102799" y="397469"/>
                  </a:lnTo>
                  <a:lnTo>
                    <a:pt x="99324" y="431723"/>
                  </a:lnTo>
                  <a:cubicBezTo>
                    <a:pt x="100499" y="445905"/>
                    <a:pt x="104257" y="460269"/>
                    <a:pt x="110621" y="474185"/>
                  </a:cubicBezTo>
                  <a:cubicBezTo>
                    <a:pt x="97837" y="466226"/>
                    <a:pt x="87059" y="456393"/>
                    <a:pt x="78514" y="445427"/>
                  </a:cubicBezTo>
                  <a:lnTo>
                    <a:pt x="71400" y="431903"/>
                  </a:lnTo>
                  <a:lnTo>
                    <a:pt x="81097" y="479130"/>
                  </a:lnTo>
                  <a:cubicBezTo>
                    <a:pt x="29960" y="447293"/>
                    <a:pt x="10920" y="385482"/>
                    <a:pt x="38569" y="341072"/>
                  </a:cubicBezTo>
                  <a:lnTo>
                    <a:pt x="39624" y="340017"/>
                  </a:lnTo>
                  <a:lnTo>
                    <a:pt x="12140" y="285740"/>
                  </a:lnTo>
                  <a:cubicBezTo>
                    <a:pt x="4323" y="261133"/>
                    <a:pt x="0" y="234079"/>
                    <a:pt x="0" y="205680"/>
                  </a:cubicBezTo>
                  <a:cubicBezTo>
                    <a:pt x="0" y="92086"/>
                    <a:pt x="69162" y="0"/>
                    <a:pt x="154477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89" name="フリーフォーム: 図形 1388">
              <a:extLst>
                <a:ext uri="{FF2B5EF4-FFF2-40B4-BE49-F238E27FC236}">
                  <a16:creationId xmlns:a16="http://schemas.microsoft.com/office/drawing/2014/main" id="{291DE3E1-60CB-4383-839E-F59B3A13804B}"/>
                </a:ext>
              </a:extLst>
            </p:cNvPr>
            <p:cNvSpPr/>
            <p:nvPr/>
          </p:nvSpPr>
          <p:spPr bwMode="auto">
            <a:xfrm>
              <a:off x="6889122" y="-2217085"/>
              <a:ext cx="2533286" cy="1527002"/>
            </a:xfrm>
            <a:custGeom>
              <a:avLst/>
              <a:gdLst>
                <a:gd name="connsiteX0" fmla="*/ 1266643 w 2533286"/>
                <a:gd name="connsiteY0" fmla="*/ 0 h 1527002"/>
                <a:gd name="connsiteX1" fmla="*/ 2533286 w 2533286"/>
                <a:gd name="connsiteY1" fmla="*/ 1352831 h 1527002"/>
                <a:gd name="connsiteX2" fmla="*/ 2533286 w 2533286"/>
                <a:gd name="connsiteY2" fmla="*/ 1527002 h 1527002"/>
                <a:gd name="connsiteX3" fmla="*/ 1266643 w 2533286"/>
                <a:gd name="connsiteY3" fmla="*/ 174171 h 1527002"/>
                <a:gd name="connsiteX4" fmla="*/ 0 w 2533286"/>
                <a:gd name="connsiteY4" fmla="*/ 1527002 h 1527002"/>
                <a:gd name="connsiteX5" fmla="*/ 0 w 2533286"/>
                <a:gd name="connsiteY5" fmla="*/ 1352831 h 1527002"/>
                <a:gd name="connsiteX6" fmla="*/ 1266643 w 2533286"/>
                <a:gd name="connsiteY6" fmla="*/ 0 h 15270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533286" h="1527002">
                  <a:moveTo>
                    <a:pt x="1266643" y="0"/>
                  </a:moveTo>
                  <a:cubicBezTo>
                    <a:pt x="1966191" y="0"/>
                    <a:pt x="2533286" y="605683"/>
                    <a:pt x="2533286" y="1352831"/>
                  </a:cubicBezTo>
                  <a:lnTo>
                    <a:pt x="2533286" y="1527002"/>
                  </a:lnTo>
                  <a:cubicBezTo>
                    <a:pt x="2533286" y="779854"/>
                    <a:pt x="1966191" y="174171"/>
                    <a:pt x="1266643" y="174171"/>
                  </a:cubicBezTo>
                  <a:cubicBezTo>
                    <a:pt x="567095" y="174171"/>
                    <a:pt x="0" y="779854"/>
                    <a:pt x="0" y="1527002"/>
                  </a:cubicBezTo>
                  <a:lnTo>
                    <a:pt x="0" y="1352831"/>
                  </a:lnTo>
                  <a:cubicBezTo>
                    <a:pt x="0" y="605683"/>
                    <a:pt x="567095" y="0"/>
                    <a:pt x="1266643" y="0"/>
                  </a:cubicBezTo>
                  <a:close/>
                </a:path>
              </a:pathLst>
            </a:custGeom>
            <a:solidFill>
              <a:schemeClr val="bg2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90" name="グループ化 1389">
              <a:extLst>
                <a:ext uri="{FF2B5EF4-FFF2-40B4-BE49-F238E27FC236}">
                  <a16:creationId xmlns:a16="http://schemas.microsoft.com/office/drawing/2014/main" id="{EF39CE1C-FE84-48F8-ABEE-197C3F13259A}"/>
                </a:ext>
              </a:extLst>
            </p:cNvPr>
            <p:cNvGrpSpPr/>
            <p:nvPr/>
          </p:nvGrpSpPr>
          <p:grpSpPr>
            <a:xfrm>
              <a:off x="6579968" y="-1263181"/>
              <a:ext cx="559647" cy="1131130"/>
              <a:chOff x="6435735" y="-1448088"/>
              <a:chExt cx="559647" cy="1131130"/>
            </a:xfrm>
          </p:grpSpPr>
          <p:sp>
            <p:nvSpPr>
              <p:cNvPr id="1410" name="四角形: 角を丸くする 1409">
                <a:extLst>
                  <a:ext uri="{FF2B5EF4-FFF2-40B4-BE49-F238E27FC236}">
                    <a16:creationId xmlns:a16="http://schemas.microsoft.com/office/drawing/2014/main" id="{D7C43F2E-A1C8-4CC4-B333-D511AABD372F}"/>
                  </a:ext>
                </a:extLst>
              </p:cNvPr>
              <p:cNvSpPr/>
              <p:nvPr/>
            </p:nvSpPr>
            <p:spPr bwMode="auto">
              <a:xfrm rot="451403">
                <a:off x="6724027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11" name="グループ化 1410">
                <a:extLst>
                  <a:ext uri="{FF2B5EF4-FFF2-40B4-BE49-F238E27FC236}">
                    <a16:creationId xmlns:a16="http://schemas.microsoft.com/office/drawing/2014/main" id="{3DC11C05-E436-44C0-9E77-28B30B90CAE3}"/>
                  </a:ext>
                </a:extLst>
              </p:cNvPr>
              <p:cNvGrpSpPr/>
              <p:nvPr/>
            </p:nvGrpSpPr>
            <p:grpSpPr>
              <a:xfrm rot="21311228">
                <a:off x="6435735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412" name="グループ化 1411">
                  <a:extLst>
                    <a:ext uri="{FF2B5EF4-FFF2-40B4-BE49-F238E27FC236}">
                      <a16:creationId xmlns:a16="http://schemas.microsoft.com/office/drawing/2014/main" id="{09EACFFD-B5A0-43AF-B963-B0CFF6EAC226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417" name="四角形: 角を丸くする 1416">
                    <a:extLst>
                      <a:ext uri="{FF2B5EF4-FFF2-40B4-BE49-F238E27FC236}">
                        <a16:creationId xmlns:a16="http://schemas.microsoft.com/office/drawing/2014/main" id="{87BF5C2C-651D-4F90-B029-9E958F489A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8" name="四角形: 角を丸くする 1417">
                    <a:extLst>
                      <a:ext uri="{FF2B5EF4-FFF2-40B4-BE49-F238E27FC236}">
                        <a16:creationId xmlns:a16="http://schemas.microsoft.com/office/drawing/2014/main" id="{4B8AA97F-AC9D-4197-9176-92670138882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19" name="四角形: 角を丸くする 1418">
                    <a:extLst>
                      <a:ext uri="{FF2B5EF4-FFF2-40B4-BE49-F238E27FC236}">
                        <a16:creationId xmlns:a16="http://schemas.microsoft.com/office/drawing/2014/main" id="{53BBE529-D782-4ACF-8071-3BB0B4B3849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20" name="四角形: 角を丸くする 1419">
                    <a:extLst>
                      <a:ext uri="{FF2B5EF4-FFF2-40B4-BE49-F238E27FC236}">
                        <a16:creationId xmlns:a16="http://schemas.microsoft.com/office/drawing/2014/main" id="{2E4089A9-2079-4FE6-8162-A5458593EBF1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13" name="グループ化 1412">
                  <a:extLst>
                    <a:ext uri="{FF2B5EF4-FFF2-40B4-BE49-F238E27FC236}">
                      <a16:creationId xmlns:a16="http://schemas.microsoft.com/office/drawing/2014/main" id="{AB10D80E-3F47-4629-A941-34626439CC38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414" name="楕円 1413">
                    <a:extLst>
                      <a:ext uri="{FF2B5EF4-FFF2-40B4-BE49-F238E27FC236}">
                        <a16:creationId xmlns:a16="http://schemas.microsoft.com/office/drawing/2014/main" id="{E751575E-B8EE-4785-B592-EAD18A6CBF2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5" name="楕円 1414">
                    <a:extLst>
                      <a:ext uri="{FF2B5EF4-FFF2-40B4-BE49-F238E27FC236}">
                        <a16:creationId xmlns:a16="http://schemas.microsoft.com/office/drawing/2014/main" id="{C8971876-F5A2-422B-8267-9B915C04219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16" name="テキスト ボックス 1415">
                    <a:extLst>
                      <a:ext uri="{FF2B5EF4-FFF2-40B4-BE49-F238E27FC236}">
                        <a16:creationId xmlns:a16="http://schemas.microsoft.com/office/drawing/2014/main" id="{9AD978F9-B41F-4337-9359-F1D9F6632AF5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grpSp>
          <p:nvGrpSpPr>
            <p:cNvPr id="1391" name="グループ化 1390">
              <a:extLst>
                <a:ext uri="{FF2B5EF4-FFF2-40B4-BE49-F238E27FC236}">
                  <a16:creationId xmlns:a16="http://schemas.microsoft.com/office/drawing/2014/main" id="{5A03B0D5-A91A-4FC9-AFB5-4751D55E6C12}"/>
                </a:ext>
              </a:extLst>
            </p:cNvPr>
            <p:cNvGrpSpPr/>
            <p:nvPr/>
          </p:nvGrpSpPr>
          <p:grpSpPr>
            <a:xfrm>
              <a:off x="9159864" y="-1263181"/>
              <a:ext cx="559647" cy="1131130"/>
              <a:chOff x="9015631" y="-1448088"/>
              <a:chExt cx="559647" cy="1131130"/>
            </a:xfrm>
          </p:grpSpPr>
          <p:sp>
            <p:nvSpPr>
              <p:cNvPr id="1399" name="四角形: 角を丸くする 1398">
                <a:extLst>
                  <a:ext uri="{FF2B5EF4-FFF2-40B4-BE49-F238E27FC236}">
                    <a16:creationId xmlns:a16="http://schemas.microsoft.com/office/drawing/2014/main" id="{5E6B5BD4-772A-4FE0-A8FD-F3DB52F2E941}"/>
                  </a:ext>
                </a:extLst>
              </p:cNvPr>
              <p:cNvSpPr/>
              <p:nvPr/>
            </p:nvSpPr>
            <p:spPr bwMode="auto">
              <a:xfrm rot="21208616">
                <a:off x="9129090" y="-1448088"/>
                <a:ext cx="160949" cy="344159"/>
              </a:xfrm>
              <a:prstGeom prst="round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00" name="グループ化 1399">
                <a:extLst>
                  <a:ext uri="{FF2B5EF4-FFF2-40B4-BE49-F238E27FC236}">
                    <a16:creationId xmlns:a16="http://schemas.microsoft.com/office/drawing/2014/main" id="{C4DE5B00-6969-4C3B-835B-90121D74571B}"/>
                  </a:ext>
                </a:extLst>
              </p:cNvPr>
              <p:cNvGrpSpPr/>
              <p:nvPr/>
            </p:nvGrpSpPr>
            <p:grpSpPr>
              <a:xfrm rot="288772" flipH="1">
                <a:off x="9015631" y="-1265367"/>
                <a:ext cx="559647" cy="948409"/>
                <a:chOff x="6073230" y="-1319762"/>
                <a:chExt cx="654343" cy="948409"/>
              </a:xfrm>
            </p:grpSpPr>
            <p:grpSp>
              <p:nvGrpSpPr>
                <p:cNvPr id="1401" name="グループ化 1400">
                  <a:extLst>
                    <a:ext uri="{FF2B5EF4-FFF2-40B4-BE49-F238E27FC236}">
                      <a16:creationId xmlns:a16="http://schemas.microsoft.com/office/drawing/2014/main" id="{74E377E6-E432-4D91-A67F-7E3E786E5167}"/>
                    </a:ext>
                  </a:extLst>
                </p:cNvPr>
                <p:cNvGrpSpPr/>
                <p:nvPr/>
              </p:nvGrpSpPr>
              <p:grpSpPr>
                <a:xfrm flipH="1">
                  <a:off x="6181994" y="-1319762"/>
                  <a:ext cx="545579" cy="948409"/>
                  <a:chOff x="-390162" y="-1319762"/>
                  <a:chExt cx="545579" cy="948409"/>
                </a:xfrm>
              </p:grpSpPr>
              <p:sp>
                <p:nvSpPr>
                  <p:cNvPr id="1406" name="四角形: 角を丸くする 1405">
                    <a:extLst>
                      <a:ext uri="{FF2B5EF4-FFF2-40B4-BE49-F238E27FC236}">
                        <a16:creationId xmlns:a16="http://schemas.microsoft.com/office/drawing/2014/main" id="{5FDE5394-CE54-4EE9-B257-5115123E9E1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390162" y="-1260559"/>
                    <a:ext cx="431807" cy="836186"/>
                  </a:xfrm>
                  <a:prstGeom prst="roundRect">
                    <a:avLst>
                      <a:gd name="adj" fmla="val 37359"/>
                    </a:avLst>
                  </a:prstGeom>
                  <a:solidFill>
                    <a:schemeClr val="bg2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7" name="四角形: 角を丸くする 1406">
                    <a:extLst>
                      <a:ext uri="{FF2B5EF4-FFF2-40B4-BE49-F238E27FC236}">
                        <a16:creationId xmlns:a16="http://schemas.microsoft.com/office/drawing/2014/main" id="{555D5834-AAB4-4985-AA27-B66BB536222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62348" y="-1319762"/>
                    <a:ext cx="365040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tx1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 dirty="0"/>
                  </a:p>
                </p:txBody>
              </p:sp>
              <p:sp>
                <p:nvSpPr>
                  <p:cNvPr id="1408" name="四角形: 角を丸くする 1407">
                    <a:extLst>
                      <a:ext uri="{FF2B5EF4-FFF2-40B4-BE49-F238E27FC236}">
                        <a16:creationId xmlns:a16="http://schemas.microsoft.com/office/drawing/2014/main" id="{5C3312E6-A7A8-448E-AB69-3893E169049B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276065" y="-1319762"/>
                    <a:ext cx="431482" cy="948409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9" name="四角形: 角を丸くする 1408">
                    <a:extLst>
                      <a:ext uri="{FF2B5EF4-FFF2-40B4-BE49-F238E27FC236}">
                        <a16:creationId xmlns:a16="http://schemas.microsoft.com/office/drawing/2014/main" id="{BFFCAEFD-26A2-4FB8-BAB8-D096061B2D9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104133" y="-1262742"/>
                    <a:ext cx="248001" cy="834370"/>
                  </a:xfrm>
                  <a:prstGeom prst="roundRect">
                    <a:avLst>
                      <a:gd name="adj" fmla="val 30344"/>
                    </a:avLst>
                  </a:prstGeom>
                  <a:solidFill>
                    <a:schemeClr val="bg1">
                      <a:lumMod val="75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grpSp>
              <p:nvGrpSpPr>
                <p:cNvPr id="1402" name="グループ化 1401">
                  <a:extLst>
                    <a:ext uri="{FF2B5EF4-FFF2-40B4-BE49-F238E27FC236}">
                      <a16:creationId xmlns:a16="http://schemas.microsoft.com/office/drawing/2014/main" id="{6776527D-4A1E-412A-BE87-6325D57A98B0}"/>
                    </a:ext>
                  </a:extLst>
                </p:cNvPr>
                <p:cNvGrpSpPr/>
                <p:nvPr/>
              </p:nvGrpSpPr>
              <p:grpSpPr>
                <a:xfrm>
                  <a:off x="6073230" y="-1225550"/>
                  <a:ext cx="334811" cy="759984"/>
                  <a:chOff x="-445166" y="-1248423"/>
                  <a:chExt cx="486375" cy="797256"/>
                </a:xfrm>
              </p:grpSpPr>
              <p:sp>
                <p:nvSpPr>
                  <p:cNvPr id="1403" name="楕円 1402">
                    <a:extLst>
                      <a:ext uri="{FF2B5EF4-FFF2-40B4-BE49-F238E27FC236}">
                        <a16:creationId xmlns:a16="http://schemas.microsoft.com/office/drawing/2014/main" id="{366BCD73-A155-4C22-B221-2ECC9ABA8E68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5166" y="-1248423"/>
                    <a:ext cx="486375" cy="797256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4" name="楕円 1403">
                    <a:extLst>
                      <a:ext uri="{FF2B5EF4-FFF2-40B4-BE49-F238E27FC236}">
                        <a16:creationId xmlns:a16="http://schemas.microsoft.com/office/drawing/2014/main" id="{3CB14ED9-D4C3-4B55-BAAD-BFADD03C7F9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-440887" y="-1187450"/>
                    <a:ext cx="309676" cy="675310"/>
                  </a:xfrm>
                  <a:prstGeom prst="ellipse">
                    <a:avLst/>
                  </a:prstGeom>
                  <a:solidFill>
                    <a:schemeClr val="bg1">
                      <a:lumMod val="50000"/>
                    </a:schemeClr>
                  </a:solidFill>
                  <a:ln w="19050">
                    <a:noFill/>
                    <a:round/>
                    <a:headEnd/>
                    <a:tailEnd/>
                  </a:ln>
                  <a:effectLst/>
                  <a:extLst/>
                </p:spPr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405" name="テキスト ボックス 1404">
                    <a:extLst>
                      <a:ext uri="{FF2B5EF4-FFF2-40B4-BE49-F238E27FC236}">
                        <a16:creationId xmlns:a16="http://schemas.microsoft.com/office/drawing/2014/main" id="{DB11B303-E70B-45A0-AECE-BF32B8A52AC2}"/>
                      </a:ext>
                    </a:extLst>
                  </p:cNvPr>
                  <p:cNvSpPr txBox="1"/>
                  <p:nvPr/>
                </p:nvSpPr>
                <p:spPr>
                  <a:xfrm>
                    <a:off x="-378282" y="-1064393"/>
                    <a:ext cx="138638" cy="417534"/>
                  </a:xfrm>
                  <a:prstGeom prst="rect">
                    <a:avLst/>
                  </a:prstGeom>
                  <a:noFill/>
                  <a:ln>
                    <a:noFill/>
                  </a:ln>
                </p:spPr>
                <p:txBody>
                  <a:bodyPr wrap="none" rtlCol="0">
                    <a:prstTxWarp prst="textPlain">
                      <a:avLst/>
                    </a:prstTxWarp>
                    <a:spAutoFit/>
                  </a:bodyPr>
                  <a:lstStyle/>
                  <a:p>
                    <a:r>
                      <a:rPr kumimoji="1" lang="ja-JP" altLang="en-US" dirty="0">
                        <a:solidFill>
                          <a:schemeClr val="bg1"/>
                        </a:solidFill>
                      </a:rPr>
                      <a:t>♪</a:t>
                    </a:r>
                  </a:p>
                </p:txBody>
              </p:sp>
            </p:grpSp>
          </p:grpSp>
        </p:grpSp>
        <p:sp>
          <p:nvSpPr>
            <p:cNvPr id="1392" name="フリーフォーム: 図形 1391">
              <a:extLst>
                <a:ext uri="{FF2B5EF4-FFF2-40B4-BE49-F238E27FC236}">
                  <a16:creationId xmlns:a16="http://schemas.microsoft.com/office/drawing/2014/main" id="{30A6C8B8-CCC5-49BB-997B-EBEB3E648AD9}"/>
                </a:ext>
              </a:extLst>
            </p:cNvPr>
            <p:cNvSpPr/>
            <p:nvPr/>
          </p:nvSpPr>
          <p:spPr bwMode="auto">
            <a:xfrm rot="13286603" flipH="1">
              <a:off x="9275368" y="-667800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3" name="フリーフォーム: 図形 1392">
              <a:extLst>
                <a:ext uri="{FF2B5EF4-FFF2-40B4-BE49-F238E27FC236}">
                  <a16:creationId xmlns:a16="http://schemas.microsoft.com/office/drawing/2014/main" id="{2E91019A-860E-442B-9D9C-821D08CEB871}"/>
                </a:ext>
              </a:extLst>
            </p:cNvPr>
            <p:cNvSpPr/>
            <p:nvPr/>
          </p:nvSpPr>
          <p:spPr bwMode="auto">
            <a:xfrm rot="13775903" flipH="1">
              <a:off x="8634971" y="-34778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94" name="テキスト ボックス 1393">
              <a:extLst>
                <a:ext uri="{FF2B5EF4-FFF2-40B4-BE49-F238E27FC236}">
                  <a16:creationId xmlns:a16="http://schemas.microsoft.com/office/drawing/2014/main" id="{E9174B8A-6DC6-45E4-A9DE-1770F01BDF6C}"/>
                </a:ext>
              </a:extLst>
            </p:cNvPr>
            <p:cNvSpPr txBox="1"/>
            <p:nvPr/>
          </p:nvSpPr>
          <p:spPr>
            <a:xfrm rot="20700000">
              <a:off x="8686614" y="1185560"/>
              <a:ext cx="474586" cy="540062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95" name="テキスト ボックス 1394">
              <a:extLst>
                <a:ext uri="{FF2B5EF4-FFF2-40B4-BE49-F238E27FC236}">
                  <a16:creationId xmlns:a16="http://schemas.microsoft.com/office/drawing/2014/main" id="{46555B17-160F-4E3E-AF63-E7DC6A2935B0}"/>
                </a:ext>
              </a:extLst>
            </p:cNvPr>
            <p:cNvSpPr txBox="1"/>
            <p:nvPr/>
          </p:nvSpPr>
          <p:spPr>
            <a:xfrm rot="900000">
              <a:off x="7217721" y="1811696"/>
              <a:ext cx="317794" cy="361638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96" name="テキスト ボックス 1395">
              <a:extLst>
                <a:ext uri="{FF2B5EF4-FFF2-40B4-BE49-F238E27FC236}">
                  <a16:creationId xmlns:a16="http://schemas.microsoft.com/office/drawing/2014/main" id="{F6850568-2D68-4796-96AE-2AF954267F10}"/>
                </a:ext>
              </a:extLst>
            </p:cNvPr>
            <p:cNvSpPr txBox="1"/>
            <p:nvPr/>
          </p:nvSpPr>
          <p:spPr>
            <a:xfrm rot="20711779">
              <a:off x="7054572" y="660172"/>
              <a:ext cx="243496" cy="277090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prstTxWarp prst="textPlain">
                <a:avLst/>
              </a:prstTxWarp>
              <a:spAutoFit/>
            </a:bodyPr>
            <a:lstStyle/>
            <a:p>
              <a:r>
                <a:rPr kumimoji="1" lang="ja-JP" altLang="en-US" dirty="0">
                  <a:latin typeface="Meiryo UI" panose="020B0604030504040204" pitchFamily="50" charset="-128"/>
                  <a:ea typeface="Meiryo UI" panose="020B0604030504040204" pitchFamily="50" charset="-128"/>
                </a:rPr>
                <a:t>♪</a:t>
              </a:r>
            </a:p>
          </p:txBody>
        </p:sp>
        <p:sp>
          <p:nvSpPr>
            <p:cNvPr id="1397" name="フリーフォーム: 図形 1396">
              <a:extLst>
                <a:ext uri="{FF2B5EF4-FFF2-40B4-BE49-F238E27FC236}">
                  <a16:creationId xmlns:a16="http://schemas.microsoft.com/office/drawing/2014/main" id="{480176E7-637C-436E-857D-E861DC7E76B2}"/>
                </a:ext>
              </a:extLst>
            </p:cNvPr>
            <p:cNvSpPr/>
            <p:nvPr/>
          </p:nvSpPr>
          <p:spPr bwMode="auto">
            <a:xfrm rot="8313397">
              <a:off x="6700151" y="-667800"/>
              <a:ext cx="349926" cy="990623"/>
            </a:xfrm>
            <a:custGeom>
              <a:avLst/>
              <a:gdLst>
                <a:gd name="connsiteX0" fmla="*/ 66667 w 378146"/>
                <a:gd name="connsiteY0" fmla="*/ 0 h 1115611"/>
                <a:gd name="connsiteX1" fmla="*/ 238951 w 378146"/>
                <a:gd name="connsiteY1" fmla="*/ 0 h 1115611"/>
                <a:gd name="connsiteX2" fmla="*/ 238951 w 378146"/>
                <a:gd name="connsiteY2" fmla="*/ 283680 h 1115611"/>
                <a:gd name="connsiteX3" fmla="*/ 276085 w 378146"/>
                <a:gd name="connsiteY3" fmla="*/ 316080 h 1115611"/>
                <a:gd name="connsiteX4" fmla="*/ 371751 w 378146"/>
                <a:gd name="connsiteY4" fmla="*/ 579083 h 1115611"/>
                <a:gd name="connsiteX5" fmla="*/ 376583 w 378146"/>
                <a:gd name="connsiteY5" fmla="*/ 663965 h 1115611"/>
                <a:gd name="connsiteX6" fmla="*/ 378146 w 378146"/>
                <a:gd name="connsiteY6" fmla="*/ 671707 h 1115611"/>
                <a:gd name="connsiteX7" fmla="*/ 378146 w 378146"/>
                <a:gd name="connsiteY7" fmla="*/ 691422 h 1115611"/>
                <a:gd name="connsiteX8" fmla="*/ 378146 w 378146"/>
                <a:gd name="connsiteY8" fmla="*/ 868083 h 1115611"/>
                <a:gd name="connsiteX9" fmla="*/ 376306 w 378146"/>
                <a:gd name="connsiteY9" fmla="*/ 877200 h 1115611"/>
                <a:gd name="connsiteX10" fmla="*/ 376549 w 378146"/>
                <a:gd name="connsiteY10" fmla="*/ 880694 h 1115611"/>
                <a:gd name="connsiteX11" fmla="*/ 374174 w 378146"/>
                <a:gd name="connsiteY11" fmla="*/ 887757 h 1115611"/>
                <a:gd name="connsiteX12" fmla="*/ 373566 w 378146"/>
                <a:gd name="connsiteY12" fmla="*/ 890772 h 1115611"/>
                <a:gd name="connsiteX13" fmla="*/ 372757 w 378146"/>
                <a:gd name="connsiteY13" fmla="*/ 891971 h 1115611"/>
                <a:gd name="connsiteX14" fmla="*/ 369172 w 378146"/>
                <a:gd name="connsiteY14" fmla="*/ 902634 h 1115611"/>
                <a:gd name="connsiteX15" fmla="*/ 270984 w 378146"/>
                <a:gd name="connsiteY15" fmla="*/ 1072700 h 1115611"/>
                <a:gd name="connsiteX16" fmla="*/ 191358 w 378146"/>
                <a:gd name="connsiteY16" fmla="*/ 1094036 h 1115611"/>
                <a:gd name="connsiteX17" fmla="*/ 188236 w 378146"/>
                <a:gd name="connsiteY17" fmla="*/ 1091282 h 1115611"/>
                <a:gd name="connsiteX18" fmla="*/ 159026 w 378146"/>
                <a:gd name="connsiteY18" fmla="*/ 1113696 h 1115611"/>
                <a:gd name="connsiteX19" fmla="*/ 116567 w 378146"/>
                <a:gd name="connsiteY19" fmla="*/ 1108106 h 1115611"/>
                <a:gd name="connsiteX20" fmla="*/ 96087 w 378146"/>
                <a:gd name="connsiteY20" fmla="*/ 1031671 h 1115611"/>
                <a:gd name="connsiteX21" fmla="*/ 186387 w 378146"/>
                <a:gd name="connsiteY21" fmla="*/ 875266 h 1115611"/>
                <a:gd name="connsiteX22" fmla="*/ 186387 w 378146"/>
                <a:gd name="connsiteY22" fmla="*/ 744102 h 1115611"/>
                <a:gd name="connsiteX23" fmla="*/ 170053 w 378146"/>
                <a:gd name="connsiteY23" fmla="*/ 740783 h 1115611"/>
                <a:gd name="connsiteX24" fmla="*/ 138565 w 378146"/>
                <a:gd name="connsiteY24" fmla="*/ 858299 h 1115611"/>
                <a:gd name="connsiteX25" fmla="*/ 52251 w 378146"/>
                <a:gd name="connsiteY25" fmla="*/ 908132 h 1115611"/>
                <a:gd name="connsiteX26" fmla="*/ 2418 w 378146"/>
                <a:gd name="connsiteY26" fmla="*/ 821818 h 1115611"/>
                <a:gd name="connsiteX27" fmla="*/ 72057 w 378146"/>
                <a:gd name="connsiteY27" fmla="*/ 561921 h 1115611"/>
                <a:gd name="connsiteX28" fmla="*/ 69751 w 378146"/>
                <a:gd name="connsiteY28" fmla="*/ 546963 h 1115611"/>
                <a:gd name="connsiteX29" fmla="*/ 66245 w 378146"/>
                <a:gd name="connsiteY29" fmla="*/ 272529 h 1115611"/>
                <a:gd name="connsiteX30" fmla="*/ 66667 w 378146"/>
                <a:gd name="connsiteY30" fmla="*/ 272388 h 1115611"/>
                <a:gd name="connsiteX0" fmla="*/ 64249 w 375728"/>
                <a:gd name="connsiteY0" fmla="*/ 0 h 1115611"/>
                <a:gd name="connsiteX1" fmla="*/ 236533 w 375728"/>
                <a:gd name="connsiteY1" fmla="*/ 0 h 1115611"/>
                <a:gd name="connsiteX2" fmla="*/ 236533 w 375728"/>
                <a:gd name="connsiteY2" fmla="*/ 283680 h 1115611"/>
                <a:gd name="connsiteX3" fmla="*/ 273667 w 375728"/>
                <a:gd name="connsiteY3" fmla="*/ 316080 h 1115611"/>
                <a:gd name="connsiteX4" fmla="*/ 369333 w 375728"/>
                <a:gd name="connsiteY4" fmla="*/ 579083 h 1115611"/>
                <a:gd name="connsiteX5" fmla="*/ 374165 w 375728"/>
                <a:gd name="connsiteY5" fmla="*/ 663965 h 1115611"/>
                <a:gd name="connsiteX6" fmla="*/ 375728 w 375728"/>
                <a:gd name="connsiteY6" fmla="*/ 671707 h 1115611"/>
                <a:gd name="connsiteX7" fmla="*/ 375728 w 375728"/>
                <a:gd name="connsiteY7" fmla="*/ 691422 h 1115611"/>
                <a:gd name="connsiteX8" fmla="*/ 375728 w 375728"/>
                <a:gd name="connsiteY8" fmla="*/ 868083 h 1115611"/>
                <a:gd name="connsiteX9" fmla="*/ 373888 w 375728"/>
                <a:gd name="connsiteY9" fmla="*/ 877200 h 1115611"/>
                <a:gd name="connsiteX10" fmla="*/ 374131 w 375728"/>
                <a:gd name="connsiteY10" fmla="*/ 880694 h 1115611"/>
                <a:gd name="connsiteX11" fmla="*/ 371756 w 375728"/>
                <a:gd name="connsiteY11" fmla="*/ 887757 h 1115611"/>
                <a:gd name="connsiteX12" fmla="*/ 371148 w 375728"/>
                <a:gd name="connsiteY12" fmla="*/ 890772 h 1115611"/>
                <a:gd name="connsiteX13" fmla="*/ 370339 w 375728"/>
                <a:gd name="connsiteY13" fmla="*/ 891971 h 1115611"/>
                <a:gd name="connsiteX14" fmla="*/ 366754 w 375728"/>
                <a:gd name="connsiteY14" fmla="*/ 902634 h 1115611"/>
                <a:gd name="connsiteX15" fmla="*/ 268566 w 375728"/>
                <a:gd name="connsiteY15" fmla="*/ 1072700 h 1115611"/>
                <a:gd name="connsiteX16" fmla="*/ 188940 w 375728"/>
                <a:gd name="connsiteY16" fmla="*/ 1094036 h 1115611"/>
                <a:gd name="connsiteX17" fmla="*/ 185818 w 375728"/>
                <a:gd name="connsiteY17" fmla="*/ 1091282 h 1115611"/>
                <a:gd name="connsiteX18" fmla="*/ 156608 w 375728"/>
                <a:gd name="connsiteY18" fmla="*/ 1113696 h 1115611"/>
                <a:gd name="connsiteX19" fmla="*/ 114149 w 375728"/>
                <a:gd name="connsiteY19" fmla="*/ 1108106 h 1115611"/>
                <a:gd name="connsiteX20" fmla="*/ 93669 w 375728"/>
                <a:gd name="connsiteY20" fmla="*/ 1031671 h 1115611"/>
                <a:gd name="connsiteX21" fmla="*/ 183969 w 375728"/>
                <a:gd name="connsiteY21" fmla="*/ 875266 h 1115611"/>
                <a:gd name="connsiteX22" fmla="*/ 183969 w 375728"/>
                <a:gd name="connsiteY22" fmla="*/ 744102 h 1115611"/>
                <a:gd name="connsiteX23" fmla="*/ 167635 w 375728"/>
                <a:gd name="connsiteY23" fmla="*/ 740783 h 1115611"/>
                <a:gd name="connsiteX24" fmla="*/ 136147 w 375728"/>
                <a:gd name="connsiteY24" fmla="*/ 858299 h 1115611"/>
                <a:gd name="connsiteX25" fmla="*/ 0 w 375728"/>
                <a:gd name="connsiteY25" fmla="*/ 821818 h 1115611"/>
                <a:gd name="connsiteX26" fmla="*/ 69639 w 375728"/>
                <a:gd name="connsiteY26" fmla="*/ 561921 h 1115611"/>
                <a:gd name="connsiteX27" fmla="*/ 67333 w 375728"/>
                <a:gd name="connsiteY27" fmla="*/ 546963 h 1115611"/>
                <a:gd name="connsiteX28" fmla="*/ 63827 w 375728"/>
                <a:gd name="connsiteY28" fmla="*/ 272529 h 1115611"/>
                <a:gd name="connsiteX29" fmla="*/ 64249 w 375728"/>
                <a:gd name="connsiteY29" fmla="*/ 272388 h 1115611"/>
                <a:gd name="connsiteX30" fmla="*/ 64249 w 375728"/>
                <a:gd name="connsiteY30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107534 w 347115"/>
                <a:gd name="connsiteY24" fmla="*/ 858299 h 1115611"/>
                <a:gd name="connsiteX25" fmla="*/ 41026 w 347115"/>
                <a:gd name="connsiteY25" fmla="*/ 561921 h 1115611"/>
                <a:gd name="connsiteX26" fmla="*/ 38720 w 347115"/>
                <a:gd name="connsiteY26" fmla="*/ 546963 h 1115611"/>
                <a:gd name="connsiteX27" fmla="*/ 35214 w 347115"/>
                <a:gd name="connsiteY27" fmla="*/ 272529 h 1115611"/>
                <a:gd name="connsiteX28" fmla="*/ 35636 w 347115"/>
                <a:gd name="connsiteY28" fmla="*/ 272388 h 1115611"/>
                <a:gd name="connsiteX29" fmla="*/ 35636 w 347115"/>
                <a:gd name="connsiteY29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139022 w 347115"/>
                <a:gd name="connsiteY23" fmla="*/ 740783 h 1115611"/>
                <a:gd name="connsiteX24" fmla="*/ 41026 w 347115"/>
                <a:gd name="connsiteY24" fmla="*/ 561921 h 1115611"/>
                <a:gd name="connsiteX25" fmla="*/ 38720 w 347115"/>
                <a:gd name="connsiteY25" fmla="*/ 546963 h 1115611"/>
                <a:gd name="connsiteX26" fmla="*/ 35214 w 347115"/>
                <a:gd name="connsiteY26" fmla="*/ 272529 h 1115611"/>
                <a:gd name="connsiteX27" fmla="*/ 35636 w 347115"/>
                <a:gd name="connsiteY27" fmla="*/ 272388 h 1115611"/>
                <a:gd name="connsiteX28" fmla="*/ 35636 w 347115"/>
                <a:gd name="connsiteY28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41026 w 347115"/>
                <a:gd name="connsiteY23" fmla="*/ 561921 h 1115611"/>
                <a:gd name="connsiteX24" fmla="*/ 38720 w 347115"/>
                <a:gd name="connsiteY24" fmla="*/ 546963 h 1115611"/>
                <a:gd name="connsiteX25" fmla="*/ 35214 w 347115"/>
                <a:gd name="connsiteY25" fmla="*/ 272529 h 1115611"/>
                <a:gd name="connsiteX26" fmla="*/ 35636 w 347115"/>
                <a:gd name="connsiteY26" fmla="*/ 272388 h 1115611"/>
                <a:gd name="connsiteX27" fmla="*/ 35636 w 347115"/>
                <a:gd name="connsiteY27" fmla="*/ 0 h 1115611"/>
                <a:gd name="connsiteX0" fmla="*/ 35636 w 347115"/>
                <a:gd name="connsiteY0" fmla="*/ 0 h 1115611"/>
                <a:gd name="connsiteX1" fmla="*/ 207920 w 347115"/>
                <a:gd name="connsiteY1" fmla="*/ 0 h 1115611"/>
                <a:gd name="connsiteX2" fmla="*/ 207920 w 347115"/>
                <a:gd name="connsiteY2" fmla="*/ 283680 h 1115611"/>
                <a:gd name="connsiteX3" fmla="*/ 245054 w 347115"/>
                <a:gd name="connsiteY3" fmla="*/ 316080 h 1115611"/>
                <a:gd name="connsiteX4" fmla="*/ 340720 w 347115"/>
                <a:gd name="connsiteY4" fmla="*/ 579083 h 1115611"/>
                <a:gd name="connsiteX5" fmla="*/ 345552 w 347115"/>
                <a:gd name="connsiteY5" fmla="*/ 663965 h 1115611"/>
                <a:gd name="connsiteX6" fmla="*/ 347115 w 347115"/>
                <a:gd name="connsiteY6" fmla="*/ 671707 h 1115611"/>
                <a:gd name="connsiteX7" fmla="*/ 347115 w 347115"/>
                <a:gd name="connsiteY7" fmla="*/ 691422 h 1115611"/>
                <a:gd name="connsiteX8" fmla="*/ 347115 w 347115"/>
                <a:gd name="connsiteY8" fmla="*/ 868083 h 1115611"/>
                <a:gd name="connsiteX9" fmla="*/ 345275 w 347115"/>
                <a:gd name="connsiteY9" fmla="*/ 877200 h 1115611"/>
                <a:gd name="connsiteX10" fmla="*/ 345518 w 347115"/>
                <a:gd name="connsiteY10" fmla="*/ 880694 h 1115611"/>
                <a:gd name="connsiteX11" fmla="*/ 343143 w 347115"/>
                <a:gd name="connsiteY11" fmla="*/ 887757 h 1115611"/>
                <a:gd name="connsiteX12" fmla="*/ 342535 w 347115"/>
                <a:gd name="connsiteY12" fmla="*/ 890772 h 1115611"/>
                <a:gd name="connsiteX13" fmla="*/ 341726 w 347115"/>
                <a:gd name="connsiteY13" fmla="*/ 891971 h 1115611"/>
                <a:gd name="connsiteX14" fmla="*/ 338141 w 347115"/>
                <a:gd name="connsiteY14" fmla="*/ 902634 h 1115611"/>
                <a:gd name="connsiteX15" fmla="*/ 239953 w 347115"/>
                <a:gd name="connsiteY15" fmla="*/ 1072700 h 1115611"/>
                <a:gd name="connsiteX16" fmla="*/ 160327 w 347115"/>
                <a:gd name="connsiteY16" fmla="*/ 1094036 h 1115611"/>
                <a:gd name="connsiteX17" fmla="*/ 157205 w 347115"/>
                <a:gd name="connsiteY17" fmla="*/ 1091282 h 1115611"/>
                <a:gd name="connsiteX18" fmla="*/ 127995 w 347115"/>
                <a:gd name="connsiteY18" fmla="*/ 1113696 h 1115611"/>
                <a:gd name="connsiteX19" fmla="*/ 85536 w 347115"/>
                <a:gd name="connsiteY19" fmla="*/ 1108106 h 1115611"/>
                <a:gd name="connsiteX20" fmla="*/ 65056 w 347115"/>
                <a:gd name="connsiteY20" fmla="*/ 1031671 h 1115611"/>
                <a:gd name="connsiteX21" fmla="*/ 155356 w 347115"/>
                <a:gd name="connsiteY21" fmla="*/ 875266 h 1115611"/>
                <a:gd name="connsiteX22" fmla="*/ 155356 w 347115"/>
                <a:gd name="connsiteY22" fmla="*/ 744102 h 1115611"/>
                <a:gd name="connsiteX23" fmla="*/ 38720 w 347115"/>
                <a:gd name="connsiteY23" fmla="*/ 546963 h 1115611"/>
                <a:gd name="connsiteX24" fmla="*/ 35214 w 347115"/>
                <a:gd name="connsiteY24" fmla="*/ 272529 h 1115611"/>
                <a:gd name="connsiteX25" fmla="*/ 35636 w 347115"/>
                <a:gd name="connsiteY25" fmla="*/ 272388 h 1115611"/>
                <a:gd name="connsiteX26" fmla="*/ 35636 w 347115"/>
                <a:gd name="connsiteY26" fmla="*/ 0 h 1115611"/>
                <a:gd name="connsiteX0" fmla="*/ 37564 w 349043"/>
                <a:gd name="connsiteY0" fmla="*/ 0 h 1115611"/>
                <a:gd name="connsiteX1" fmla="*/ 209848 w 349043"/>
                <a:gd name="connsiteY1" fmla="*/ 0 h 1115611"/>
                <a:gd name="connsiteX2" fmla="*/ 209848 w 349043"/>
                <a:gd name="connsiteY2" fmla="*/ 283680 h 1115611"/>
                <a:gd name="connsiteX3" fmla="*/ 246982 w 349043"/>
                <a:gd name="connsiteY3" fmla="*/ 316080 h 1115611"/>
                <a:gd name="connsiteX4" fmla="*/ 342648 w 349043"/>
                <a:gd name="connsiteY4" fmla="*/ 579083 h 1115611"/>
                <a:gd name="connsiteX5" fmla="*/ 347480 w 349043"/>
                <a:gd name="connsiteY5" fmla="*/ 663965 h 1115611"/>
                <a:gd name="connsiteX6" fmla="*/ 349043 w 349043"/>
                <a:gd name="connsiteY6" fmla="*/ 671707 h 1115611"/>
                <a:gd name="connsiteX7" fmla="*/ 349043 w 349043"/>
                <a:gd name="connsiteY7" fmla="*/ 691422 h 1115611"/>
                <a:gd name="connsiteX8" fmla="*/ 349043 w 349043"/>
                <a:gd name="connsiteY8" fmla="*/ 868083 h 1115611"/>
                <a:gd name="connsiteX9" fmla="*/ 347203 w 349043"/>
                <a:gd name="connsiteY9" fmla="*/ 877200 h 1115611"/>
                <a:gd name="connsiteX10" fmla="*/ 347446 w 349043"/>
                <a:gd name="connsiteY10" fmla="*/ 880694 h 1115611"/>
                <a:gd name="connsiteX11" fmla="*/ 345071 w 349043"/>
                <a:gd name="connsiteY11" fmla="*/ 887757 h 1115611"/>
                <a:gd name="connsiteX12" fmla="*/ 344463 w 349043"/>
                <a:gd name="connsiteY12" fmla="*/ 890772 h 1115611"/>
                <a:gd name="connsiteX13" fmla="*/ 343654 w 349043"/>
                <a:gd name="connsiteY13" fmla="*/ 891971 h 1115611"/>
                <a:gd name="connsiteX14" fmla="*/ 340069 w 349043"/>
                <a:gd name="connsiteY14" fmla="*/ 902634 h 1115611"/>
                <a:gd name="connsiteX15" fmla="*/ 241881 w 349043"/>
                <a:gd name="connsiteY15" fmla="*/ 1072700 h 1115611"/>
                <a:gd name="connsiteX16" fmla="*/ 162255 w 349043"/>
                <a:gd name="connsiteY16" fmla="*/ 1094036 h 1115611"/>
                <a:gd name="connsiteX17" fmla="*/ 159133 w 349043"/>
                <a:gd name="connsiteY17" fmla="*/ 1091282 h 1115611"/>
                <a:gd name="connsiteX18" fmla="*/ 129923 w 349043"/>
                <a:gd name="connsiteY18" fmla="*/ 1113696 h 1115611"/>
                <a:gd name="connsiteX19" fmla="*/ 87464 w 349043"/>
                <a:gd name="connsiteY19" fmla="*/ 1108106 h 1115611"/>
                <a:gd name="connsiteX20" fmla="*/ 66984 w 349043"/>
                <a:gd name="connsiteY20" fmla="*/ 1031671 h 1115611"/>
                <a:gd name="connsiteX21" fmla="*/ 157284 w 349043"/>
                <a:gd name="connsiteY21" fmla="*/ 875266 h 1115611"/>
                <a:gd name="connsiteX22" fmla="*/ 157284 w 349043"/>
                <a:gd name="connsiteY22" fmla="*/ 744102 h 1115611"/>
                <a:gd name="connsiteX23" fmla="*/ 35169 w 349043"/>
                <a:gd name="connsiteY23" fmla="*/ 558420 h 1115611"/>
                <a:gd name="connsiteX24" fmla="*/ 37142 w 349043"/>
                <a:gd name="connsiteY24" fmla="*/ 272529 h 1115611"/>
                <a:gd name="connsiteX25" fmla="*/ 37564 w 349043"/>
                <a:gd name="connsiteY25" fmla="*/ 272388 h 1115611"/>
                <a:gd name="connsiteX26" fmla="*/ 37564 w 349043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691422 h 1115611"/>
                <a:gd name="connsiteX8" fmla="*/ 356321 w 356321"/>
                <a:gd name="connsiteY8" fmla="*/ 868083 h 1115611"/>
                <a:gd name="connsiteX9" fmla="*/ 354481 w 356321"/>
                <a:gd name="connsiteY9" fmla="*/ 877200 h 1115611"/>
                <a:gd name="connsiteX10" fmla="*/ 354724 w 356321"/>
                <a:gd name="connsiteY10" fmla="*/ 880694 h 1115611"/>
                <a:gd name="connsiteX11" fmla="*/ 352349 w 356321"/>
                <a:gd name="connsiteY11" fmla="*/ 887757 h 1115611"/>
                <a:gd name="connsiteX12" fmla="*/ 351741 w 356321"/>
                <a:gd name="connsiteY12" fmla="*/ 890772 h 1115611"/>
                <a:gd name="connsiteX13" fmla="*/ 350932 w 356321"/>
                <a:gd name="connsiteY13" fmla="*/ 891971 h 1115611"/>
                <a:gd name="connsiteX14" fmla="*/ 347347 w 356321"/>
                <a:gd name="connsiteY14" fmla="*/ 902634 h 1115611"/>
                <a:gd name="connsiteX15" fmla="*/ 249159 w 356321"/>
                <a:gd name="connsiteY15" fmla="*/ 1072700 h 1115611"/>
                <a:gd name="connsiteX16" fmla="*/ 169533 w 356321"/>
                <a:gd name="connsiteY16" fmla="*/ 1094036 h 1115611"/>
                <a:gd name="connsiteX17" fmla="*/ 166411 w 356321"/>
                <a:gd name="connsiteY17" fmla="*/ 1091282 h 1115611"/>
                <a:gd name="connsiteX18" fmla="*/ 137201 w 356321"/>
                <a:gd name="connsiteY18" fmla="*/ 1113696 h 1115611"/>
                <a:gd name="connsiteX19" fmla="*/ 94742 w 356321"/>
                <a:gd name="connsiteY19" fmla="*/ 1108106 h 1115611"/>
                <a:gd name="connsiteX20" fmla="*/ 74262 w 356321"/>
                <a:gd name="connsiteY20" fmla="*/ 1031671 h 1115611"/>
                <a:gd name="connsiteX21" fmla="*/ 164562 w 356321"/>
                <a:gd name="connsiteY21" fmla="*/ 875266 h 1115611"/>
                <a:gd name="connsiteX22" fmla="*/ 164562 w 356321"/>
                <a:gd name="connsiteY22" fmla="*/ 744102 h 1115611"/>
                <a:gd name="connsiteX23" fmla="*/ 42447 w 356321"/>
                <a:gd name="connsiteY23" fmla="*/ 558420 h 1115611"/>
                <a:gd name="connsiteX24" fmla="*/ 44420 w 356321"/>
                <a:gd name="connsiteY24" fmla="*/ 272529 h 1115611"/>
                <a:gd name="connsiteX25" fmla="*/ 44842 w 356321"/>
                <a:gd name="connsiteY25" fmla="*/ 272388 h 1115611"/>
                <a:gd name="connsiteX26" fmla="*/ 44842 w 356321"/>
                <a:gd name="connsiteY26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4724 w 356321"/>
                <a:gd name="connsiteY9" fmla="*/ 880694 h 1115611"/>
                <a:gd name="connsiteX10" fmla="*/ 352349 w 356321"/>
                <a:gd name="connsiteY10" fmla="*/ 887757 h 1115611"/>
                <a:gd name="connsiteX11" fmla="*/ 351741 w 356321"/>
                <a:gd name="connsiteY11" fmla="*/ 890772 h 1115611"/>
                <a:gd name="connsiteX12" fmla="*/ 350932 w 356321"/>
                <a:gd name="connsiteY12" fmla="*/ 891971 h 1115611"/>
                <a:gd name="connsiteX13" fmla="*/ 347347 w 356321"/>
                <a:gd name="connsiteY13" fmla="*/ 902634 h 1115611"/>
                <a:gd name="connsiteX14" fmla="*/ 249159 w 356321"/>
                <a:gd name="connsiteY14" fmla="*/ 1072700 h 1115611"/>
                <a:gd name="connsiteX15" fmla="*/ 169533 w 356321"/>
                <a:gd name="connsiteY15" fmla="*/ 1094036 h 1115611"/>
                <a:gd name="connsiteX16" fmla="*/ 166411 w 356321"/>
                <a:gd name="connsiteY16" fmla="*/ 1091282 h 1115611"/>
                <a:gd name="connsiteX17" fmla="*/ 137201 w 356321"/>
                <a:gd name="connsiteY17" fmla="*/ 1113696 h 1115611"/>
                <a:gd name="connsiteX18" fmla="*/ 94742 w 356321"/>
                <a:gd name="connsiteY18" fmla="*/ 1108106 h 1115611"/>
                <a:gd name="connsiteX19" fmla="*/ 74262 w 356321"/>
                <a:gd name="connsiteY19" fmla="*/ 1031671 h 1115611"/>
                <a:gd name="connsiteX20" fmla="*/ 164562 w 356321"/>
                <a:gd name="connsiteY20" fmla="*/ 875266 h 1115611"/>
                <a:gd name="connsiteX21" fmla="*/ 164562 w 356321"/>
                <a:gd name="connsiteY21" fmla="*/ 744102 h 1115611"/>
                <a:gd name="connsiteX22" fmla="*/ 42447 w 356321"/>
                <a:gd name="connsiteY22" fmla="*/ 558420 h 1115611"/>
                <a:gd name="connsiteX23" fmla="*/ 44420 w 356321"/>
                <a:gd name="connsiteY23" fmla="*/ 272529 h 1115611"/>
                <a:gd name="connsiteX24" fmla="*/ 44842 w 356321"/>
                <a:gd name="connsiteY24" fmla="*/ 272388 h 1115611"/>
                <a:gd name="connsiteX25" fmla="*/ 44842 w 356321"/>
                <a:gd name="connsiteY25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6321 w 356321"/>
                <a:gd name="connsiteY7" fmla="*/ 868083 h 1115611"/>
                <a:gd name="connsiteX8" fmla="*/ 354481 w 356321"/>
                <a:gd name="connsiteY8" fmla="*/ 877200 h 1115611"/>
                <a:gd name="connsiteX9" fmla="*/ 352349 w 356321"/>
                <a:gd name="connsiteY9" fmla="*/ 887757 h 1115611"/>
                <a:gd name="connsiteX10" fmla="*/ 351741 w 356321"/>
                <a:gd name="connsiteY10" fmla="*/ 890772 h 1115611"/>
                <a:gd name="connsiteX11" fmla="*/ 350932 w 356321"/>
                <a:gd name="connsiteY11" fmla="*/ 891971 h 1115611"/>
                <a:gd name="connsiteX12" fmla="*/ 347347 w 356321"/>
                <a:gd name="connsiteY12" fmla="*/ 902634 h 1115611"/>
                <a:gd name="connsiteX13" fmla="*/ 249159 w 356321"/>
                <a:gd name="connsiteY13" fmla="*/ 1072700 h 1115611"/>
                <a:gd name="connsiteX14" fmla="*/ 169533 w 356321"/>
                <a:gd name="connsiteY14" fmla="*/ 1094036 h 1115611"/>
                <a:gd name="connsiteX15" fmla="*/ 166411 w 356321"/>
                <a:gd name="connsiteY15" fmla="*/ 1091282 h 1115611"/>
                <a:gd name="connsiteX16" fmla="*/ 137201 w 356321"/>
                <a:gd name="connsiteY16" fmla="*/ 1113696 h 1115611"/>
                <a:gd name="connsiteX17" fmla="*/ 94742 w 356321"/>
                <a:gd name="connsiteY17" fmla="*/ 1108106 h 1115611"/>
                <a:gd name="connsiteX18" fmla="*/ 74262 w 356321"/>
                <a:gd name="connsiteY18" fmla="*/ 1031671 h 1115611"/>
                <a:gd name="connsiteX19" fmla="*/ 164562 w 356321"/>
                <a:gd name="connsiteY19" fmla="*/ 875266 h 1115611"/>
                <a:gd name="connsiteX20" fmla="*/ 164562 w 356321"/>
                <a:gd name="connsiteY20" fmla="*/ 744102 h 1115611"/>
                <a:gd name="connsiteX21" fmla="*/ 42447 w 356321"/>
                <a:gd name="connsiteY21" fmla="*/ 558420 h 1115611"/>
                <a:gd name="connsiteX22" fmla="*/ 44420 w 356321"/>
                <a:gd name="connsiteY22" fmla="*/ 272529 h 1115611"/>
                <a:gd name="connsiteX23" fmla="*/ 44842 w 356321"/>
                <a:gd name="connsiteY23" fmla="*/ 272388 h 1115611"/>
                <a:gd name="connsiteX24" fmla="*/ 44842 w 356321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9890"/>
                <a:gd name="connsiteY0" fmla="*/ 0 h 1115611"/>
                <a:gd name="connsiteX1" fmla="*/ 217126 w 359890"/>
                <a:gd name="connsiteY1" fmla="*/ 0 h 1115611"/>
                <a:gd name="connsiteX2" fmla="*/ 217126 w 359890"/>
                <a:gd name="connsiteY2" fmla="*/ 283680 h 1115611"/>
                <a:gd name="connsiteX3" fmla="*/ 254260 w 359890"/>
                <a:gd name="connsiteY3" fmla="*/ 316080 h 1115611"/>
                <a:gd name="connsiteX4" fmla="*/ 349926 w 359890"/>
                <a:gd name="connsiteY4" fmla="*/ 579083 h 1115611"/>
                <a:gd name="connsiteX5" fmla="*/ 354758 w 359890"/>
                <a:gd name="connsiteY5" fmla="*/ 663965 h 1115611"/>
                <a:gd name="connsiteX6" fmla="*/ 356321 w 359890"/>
                <a:gd name="connsiteY6" fmla="*/ 671707 h 1115611"/>
                <a:gd name="connsiteX7" fmla="*/ 354481 w 359890"/>
                <a:gd name="connsiteY7" fmla="*/ 877200 h 1115611"/>
                <a:gd name="connsiteX8" fmla="*/ 359890 w 359890"/>
                <a:gd name="connsiteY8" fmla="*/ 862872 h 1115611"/>
                <a:gd name="connsiteX9" fmla="*/ 352349 w 359890"/>
                <a:gd name="connsiteY9" fmla="*/ 887757 h 1115611"/>
                <a:gd name="connsiteX10" fmla="*/ 351741 w 359890"/>
                <a:gd name="connsiteY10" fmla="*/ 890772 h 1115611"/>
                <a:gd name="connsiteX11" fmla="*/ 350932 w 359890"/>
                <a:gd name="connsiteY11" fmla="*/ 891971 h 1115611"/>
                <a:gd name="connsiteX12" fmla="*/ 347347 w 359890"/>
                <a:gd name="connsiteY12" fmla="*/ 902634 h 1115611"/>
                <a:gd name="connsiteX13" fmla="*/ 249159 w 359890"/>
                <a:gd name="connsiteY13" fmla="*/ 1072700 h 1115611"/>
                <a:gd name="connsiteX14" fmla="*/ 169533 w 359890"/>
                <a:gd name="connsiteY14" fmla="*/ 1094036 h 1115611"/>
                <a:gd name="connsiteX15" fmla="*/ 166411 w 359890"/>
                <a:gd name="connsiteY15" fmla="*/ 1091282 h 1115611"/>
                <a:gd name="connsiteX16" fmla="*/ 137201 w 359890"/>
                <a:gd name="connsiteY16" fmla="*/ 1113696 h 1115611"/>
                <a:gd name="connsiteX17" fmla="*/ 94742 w 359890"/>
                <a:gd name="connsiteY17" fmla="*/ 1108106 h 1115611"/>
                <a:gd name="connsiteX18" fmla="*/ 74262 w 359890"/>
                <a:gd name="connsiteY18" fmla="*/ 1031671 h 1115611"/>
                <a:gd name="connsiteX19" fmla="*/ 164562 w 359890"/>
                <a:gd name="connsiteY19" fmla="*/ 875266 h 1115611"/>
                <a:gd name="connsiteX20" fmla="*/ 164562 w 359890"/>
                <a:gd name="connsiteY20" fmla="*/ 744102 h 1115611"/>
                <a:gd name="connsiteX21" fmla="*/ 42447 w 359890"/>
                <a:gd name="connsiteY21" fmla="*/ 558420 h 1115611"/>
                <a:gd name="connsiteX22" fmla="*/ 44420 w 359890"/>
                <a:gd name="connsiteY22" fmla="*/ 272529 h 1115611"/>
                <a:gd name="connsiteX23" fmla="*/ 44842 w 359890"/>
                <a:gd name="connsiteY23" fmla="*/ 272388 h 1115611"/>
                <a:gd name="connsiteX24" fmla="*/ 44842 w 359890"/>
                <a:gd name="connsiteY24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50932 w 356321"/>
                <a:gd name="connsiteY10" fmla="*/ 891971 h 1115611"/>
                <a:gd name="connsiteX11" fmla="*/ 347347 w 356321"/>
                <a:gd name="connsiteY11" fmla="*/ 902634 h 1115611"/>
                <a:gd name="connsiteX12" fmla="*/ 249159 w 356321"/>
                <a:gd name="connsiteY12" fmla="*/ 1072700 h 1115611"/>
                <a:gd name="connsiteX13" fmla="*/ 169533 w 356321"/>
                <a:gd name="connsiteY13" fmla="*/ 1094036 h 1115611"/>
                <a:gd name="connsiteX14" fmla="*/ 166411 w 356321"/>
                <a:gd name="connsiteY14" fmla="*/ 1091282 h 1115611"/>
                <a:gd name="connsiteX15" fmla="*/ 137201 w 356321"/>
                <a:gd name="connsiteY15" fmla="*/ 1113696 h 1115611"/>
                <a:gd name="connsiteX16" fmla="*/ 94742 w 356321"/>
                <a:gd name="connsiteY16" fmla="*/ 1108106 h 1115611"/>
                <a:gd name="connsiteX17" fmla="*/ 74262 w 356321"/>
                <a:gd name="connsiteY17" fmla="*/ 1031671 h 1115611"/>
                <a:gd name="connsiteX18" fmla="*/ 164562 w 356321"/>
                <a:gd name="connsiteY18" fmla="*/ 875266 h 1115611"/>
                <a:gd name="connsiteX19" fmla="*/ 164562 w 356321"/>
                <a:gd name="connsiteY19" fmla="*/ 744102 h 1115611"/>
                <a:gd name="connsiteX20" fmla="*/ 42447 w 356321"/>
                <a:gd name="connsiteY20" fmla="*/ 558420 h 1115611"/>
                <a:gd name="connsiteX21" fmla="*/ 44420 w 356321"/>
                <a:gd name="connsiteY21" fmla="*/ 272529 h 1115611"/>
                <a:gd name="connsiteX22" fmla="*/ 44842 w 356321"/>
                <a:gd name="connsiteY22" fmla="*/ 272388 h 1115611"/>
                <a:gd name="connsiteX23" fmla="*/ 44842 w 356321"/>
                <a:gd name="connsiteY23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2349 w 356321"/>
                <a:gd name="connsiteY8" fmla="*/ 887757 h 1115611"/>
                <a:gd name="connsiteX9" fmla="*/ 351741 w 356321"/>
                <a:gd name="connsiteY9" fmla="*/ 890772 h 1115611"/>
                <a:gd name="connsiteX10" fmla="*/ 347347 w 356321"/>
                <a:gd name="connsiteY10" fmla="*/ 902634 h 1115611"/>
                <a:gd name="connsiteX11" fmla="*/ 249159 w 356321"/>
                <a:gd name="connsiteY11" fmla="*/ 1072700 h 1115611"/>
                <a:gd name="connsiteX12" fmla="*/ 169533 w 356321"/>
                <a:gd name="connsiteY12" fmla="*/ 1094036 h 1115611"/>
                <a:gd name="connsiteX13" fmla="*/ 166411 w 356321"/>
                <a:gd name="connsiteY13" fmla="*/ 1091282 h 1115611"/>
                <a:gd name="connsiteX14" fmla="*/ 137201 w 356321"/>
                <a:gd name="connsiteY14" fmla="*/ 1113696 h 1115611"/>
                <a:gd name="connsiteX15" fmla="*/ 94742 w 356321"/>
                <a:gd name="connsiteY15" fmla="*/ 1108106 h 1115611"/>
                <a:gd name="connsiteX16" fmla="*/ 74262 w 356321"/>
                <a:gd name="connsiteY16" fmla="*/ 1031671 h 1115611"/>
                <a:gd name="connsiteX17" fmla="*/ 164562 w 356321"/>
                <a:gd name="connsiteY17" fmla="*/ 875266 h 1115611"/>
                <a:gd name="connsiteX18" fmla="*/ 164562 w 356321"/>
                <a:gd name="connsiteY18" fmla="*/ 744102 h 1115611"/>
                <a:gd name="connsiteX19" fmla="*/ 42447 w 356321"/>
                <a:gd name="connsiteY19" fmla="*/ 558420 h 1115611"/>
                <a:gd name="connsiteX20" fmla="*/ 44420 w 356321"/>
                <a:gd name="connsiteY20" fmla="*/ 272529 h 1115611"/>
                <a:gd name="connsiteX21" fmla="*/ 44842 w 356321"/>
                <a:gd name="connsiteY21" fmla="*/ 272388 h 1115611"/>
                <a:gd name="connsiteX22" fmla="*/ 44842 w 356321"/>
                <a:gd name="connsiteY22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4481 w 356321"/>
                <a:gd name="connsiteY7" fmla="*/ 877200 h 1115611"/>
                <a:gd name="connsiteX8" fmla="*/ 351741 w 356321"/>
                <a:gd name="connsiteY8" fmla="*/ 890772 h 1115611"/>
                <a:gd name="connsiteX9" fmla="*/ 347347 w 356321"/>
                <a:gd name="connsiteY9" fmla="*/ 902634 h 1115611"/>
                <a:gd name="connsiteX10" fmla="*/ 249159 w 356321"/>
                <a:gd name="connsiteY10" fmla="*/ 1072700 h 1115611"/>
                <a:gd name="connsiteX11" fmla="*/ 169533 w 356321"/>
                <a:gd name="connsiteY11" fmla="*/ 1094036 h 1115611"/>
                <a:gd name="connsiteX12" fmla="*/ 166411 w 356321"/>
                <a:gd name="connsiteY12" fmla="*/ 1091282 h 1115611"/>
                <a:gd name="connsiteX13" fmla="*/ 137201 w 356321"/>
                <a:gd name="connsiteY13" fmla="*/ 1113696 h 1115611"/>
                <a:gd name="connsiteX14" fmla="*/ 94742 w 356321"/>
                <a:gd name="connsiteY14" fmla="*/ 1108106 h 1115611"/>
                <a:gd name="connsiteX15" fmla="*/ 74262 w 356321"/>
                <a:gd name="connsiteY15" fmla="*/ 1031671 h 1115611"/>
                <a:gd name="connsiteX16" fmla="*/ 164562 w 356321"/>
                <a:gd name="connsiteY16" fmla="*/ 875266 h 1115611"/>
                <a:gd name="connsiteX17" fmla="*/ 164562 w 356321"/>
                <a:gd name="connsiteY17" fmla="*/ 744102 h 1115611"/>
                <a:gd name="connsiteX18" fmla="*/ 42447 w 356321"/>
                <a:gd name="connsiteY18" fmla="*/ 558420 h 1115611"/>
                <a:gd name="connsiteX19" fmla="*/ 44420 w 356321"/>
                <a:gd name="connsiteY19" fmla="*/ 272529 h 1115611"/>
                <a:gd name="connsiteX20" fmla="*/ 44842 w 356321"/>
                <a:gd name="connsiteY20" fmla="*/ 272388 h 1115611"/>
                <a:gd name="connsiteX21" fmla="*/ 44842 w 356321"/>
                <a:gd name="connsiteY21" fmla="*/ 0 h 1115611"/>
                <a:gd name="connsiteX0" fmla="*/ 44842 w 356321"/>
                <a:gd name="connsiteY0" fmla="*/ 0 h 1115611"/>
                <a:gd name="connsiteX1" fmla="*/ 217126 w 356321"/>
                <a:gd name="connsiteY1" fmla="*/ 0 h 1115611"/>
                <a:gd name="connsiteX2" fmla="*/ 217126 w 356321"/>
                <a:gd name="connsiteY2" fmla="*/ 283680 h 1115611"/>
                <a:gd name="connsiteX3" fmla="*/ 254260 w 356321"/>
                <a:gd name="connsiteY3" fmla="*/ 316080 h 1115611"/>
                <a:gd name="connsiteX4" fmla="*/ 349926 w 356321"/>
                <a:gd name="connsiteY4" fmla="*/ 579083 h 1115611"/>
                <a:gd name="connsiteX5" fmla="*/ 354758 w 356321"/>
                <a:gd name="connsiteY5" fmla="*/ 663965 h 1115611"/>
                <a:gd name="connsiteX6" fmla="*/ 356321 w 356321"/>
                <a:gd name="connsiteY6" fmla="*/ 671707 h 1115611"/>
                <a:gd name="connsiteX7" fmla="*/ 351741 w 356321"/>
                <a:gd name="connsiteY7" fmla="*/ 890772 h 1115611"/>
                <a:gd name="connsiteX8" fmla="*/ 347347 w 356321"/>
                <a:gd name="connsiteY8" fmla="*/ 902634 h 1115611"/>
                <a:gd name="connsiteX9" fmla="*/ 249159 w 356321"/>
                <a:gd name="connsiteY9" fmla="*/ 1072700 h 1115611"/>
                <a:gd name="connsiteX10" fmla="*/ 169533 w 356321"/>
                <a:gd name="connsiteY10" fmla="*/ 1094036 h 1115611"/>
                <a:gd name="connsiteX11" fmla="*/ 166411 w 356321"/>
                <a:gd name="connsiteY11" fmla="*/ 1091282 h 1115611"/>
                <a:gd name="connsiteX12" fmla="*/ 137201 w 356321"/>
                <a:gd name="connsiteY12" fmla="*/ 1113696 h 1115611"/>
                <a:gd name="connsiteX13" fmla="*/ 94742 w 356321"/>
                <a:gd name="connsiteY13" fmla="*/ 1108106 h 1115611"/>
                <a:gd name="connsiteX14" fmla="*/ 74262 w 356321"/>
                <a:gd name="connsiteY14" fmla="*/ 1031671 h 1115611"/>
                <a:gd name="connsiteX15" fmla="*/ 164562 w 356321"/>
                <a:gd name="connsiteY15" fmla="*/ 875266 h 1115611"/>
                <a:gd name="connsiteX16" fmla="*/ 164562 w 356321"/>
                <a:gd name="connsiteY16" fmla="*/ 744102 h 1115611"/>
                <a:gd name="connsiteX17" fmla="*/ 42447 w 356321"/>
                <a:gd name="connsiteY17" fmla="*/ 558420 h 1115611"/>
                <a:gd name="connsiteX18" fmla="*/ 44420 w 356321"/>
                <a:gd name="connsiteY18" fmla="*/ 272529 h 1115611"/>
                <a:gd name="connsiteX19" fmla="*/ 44842 w 356321"/>
                <a:gd name="connsiteY19" fmla="*/ 272388 h 1115611"/>
                <a:gd name="connsiteX20" fmla="*/ 44842 w 356321"/>
                <a:gd name="connsiteY20" fmla="*/ 0 h 1115611"/>
                <a:gd name="connsiteX0" fmla="*/ 44842 w 358075"/>
                <a:gd name="connsiteY0" fmla="*/ 0 h 1115611"/>
                <a:gd name="connsiteX1" fmla="*/ 217126 w 358075"/>
                <a:gd name="connsiteY1" fmla="*/ 0 h 1115611"/>
                <a:gd name="connsiteX2" fmla="*/ 217126 w 358075"/>
                <a:gd name="connsiteY2" fmla="*/ 283680 h 1115611"/>
                <a:gd name="connsiteX3" fmla="*/ 254260 w 358075"/>
                <a:gd name="connsiteY3" fmla="*/ 316080 h 1115611"/>
                <a:gd name="connsiteX4" fmla="*/ 349926 w 358075"/>
                <a:gd name="connsiteY4" fmla="*/ 579083 h 1115611"/>
                <a:gd name="connsiteX5" fmla="*/ 354758 w 358075"/>
                <a:gd name="connsiteY5" fmla="*/ 663965 h 1115611"/>
                <a:gd name="connsiteX6" fmla="*/ 356321 w 358075"/>
                <a:gd name="connsiteY6" fmla="*/ 671707 h 1115611"/>
                <a:gd name="connsiteX7" fmla="*/ 347347 w 358075"/>
                <a:gd name="connsiteY7" fmla="*/ 902634 h 1115611"/>
                <a:gd name="connsiteX8" fmla="*/ 249159 w 358075"/>
                <a:gd name="connsiteY8" fmla="*/ 1072700 h 1115611"/>
                <a:gd name="connsiteX9" fmla="*/ 169533 w 358075"/>
                <a:gd name="connsiteY9" fmla="*/ 1094036 h 1115611"/>
                <a:gd name="connsiteX10" fmla="*/ 166411 w 358075"/>
                <a:gd name="connsiteY10" fmla="*/ 1091282 h 1115611"/>
                <a:gd name="connsiteX11" fmla="*/ 137201 w 358075"/>
                <a:gd name="connsiteY11" fmla="*/ 1113696 h 1115611"/>
                <a:gd name="connsiteX12" fmla="*/ 94742 w 358075"/>
                <a:gd name="connsiteY12" fmla="*/ 1108106 h 1115611"/>
                <a:gd name="connsiteX13" fmla="*/ 74262 w 358075"/>
                <a:gd name="connsiteY13" fmla="*/ 1031671 h 1115611"/>
                <a:gd name="connsiteX14" fmla="*/ 164562 w 358075"/>
                <a:gd name="connsiteY14" fmla="*/ 875266 h 1115611"/>
                <a:gd name="connsiteX15" fmla="*/ 164562 w 358075"/>
                <a:gd name="connsiteY15" fmla="*/ 744102 h 1115611"/>
                <a:gd name="connsiteX16" fmla="*/ 42447 w 358075"/>
                <a:gd name="connsiteY16" fmla="*/ 558420 h 1115611"/>
                <a:gd name="connsiteX17" fmla="*/ 44420 w 358075"/>
                <a:gd name="connsiteY17" fmla="*/ 272529 h 1115611"/>
                <a:gd name="connsiteX18" fmla="*/ 44842 w 358075"/>
                <a:gd name="connsiteY18" fmla="*/ 272388 h 1115611"/>
                <a:gd name="connsiteX19" fmla="*/ 44842 w 358075"/>
                <a:gd name="connsiteY19" fmla="*/ 0 h 1115611"/>
                <a:gd name="connsiteX0" fmla="*/ 44842 w 354758"/>
                <a:gd name="connsiteY0" fmla="*/ 0 h 1115611"/>
                <a:gd name="connsiteX1" fmla="*/ 217126 w 354758"/>
                <a:gd name="connsiteY1" fmla="*/ 0 h 1115611"/>
                <a:gd name="connsiteX2" fmla="*/ 217126 w 354758"/>
                <a:gd name="connsiteY2" fmla="*/ 283680 h 1115611"/>
                <a:gd name="connsiteX3" fmla="*/ 254260 w 354758"/>
                <a:gd name="connsiteY3" fmla="*/ 316080 h 1115611"/>
                <a:gd name="connsiteX4" fmla="*/ 349926 w 354758"/>
                <a:gd name="connsiteY4" fmla="*/ 579083 h 1115611"/>
                <a:gd name="connsiteX5" fmla="*/ 354758 w 354758"/>
                <a:gd name="connsiteY5" fmla="*/ 663965 h 1115611"/>
                <a:gd name="connsiteX6" fmla="*/ 347347 w 354758"/>
                <a:gd name="connsiteY6" fmla="*/ 902634 h 1115611"/>
                <a:gd name="connsiteX7" fmla="*/ 249159 w 354758"/>
                <a:gd name="connsiteY7" fmla="*/ 1072700 h 1115611"/>
                <a:gd name="connsiteX8" fmla="*/ 169533 w 354758"/>
                <a:gd name="connsiteY8" fmla="*/ 1094036 h 1115611"/>
                <a:gd name="connsiteX9" fmla="*/ 166411 w 354758"/>
                <a:gd name="connsiteY9" fmla="*/ 1091282 h 1115611"/>
                <a:gd name="connsiteX10" fmla="*/ 137201 w 354758"/>
                <a:gd name="connsiteY10" fmla="*/ 1113696 h 1115611"/>
                <a:gd name="connsiteX11" fmla="*/ 94742 w 354758"/>
                <a:gd name="connsiteY11" fmla="*/ 1108106 h 1115611"/>
                <a:gd name="connsiteX12" fmla="*/ 74262 w 354758"/>
                <a:gd name="connsiteY12" fmla="*/ 1031671 h 1115611"/>
                <a:gd name="connsiteX13" fmla="*/ 164562 w 354758"/>
                <a:gd name="connsiteY13" fmla="*/ 875266 h 1115611"/>
                <a:gd name="connsiteX14" fmla="*/ 164562 w 354758"/>
                <a:gd name="connsiteY14" fmla="*/ 744102 h 1115611"/>
                <a:gd name="connsiteX15" fmla="*/ 42447 w 354758"/>
                <a:gd name="connsiteY15" fmla="*/ 558420 h 1115611"/>
                <a:gd name="connsiteX16" fmla="*/ 44420 w 354758"/>
                <a:gd name="connsiteY16" fmla="*/ 272529 h 1115611"/>
                <a:gd name="connsiteX17" fmla="*/ 44842 w 354758"/>
                <a:gd name="connsiteY17" fmla="*/ 272388 h 1115611"/>
                <a:gd name="connsiteX18" fmla="*/ 44842 w 354758"/>
                <a:gd name="connsiteY18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66411 w 349926"/>
                <a:gd name="connsiteY8" fmla="*/ 1091282 h 1115611"/>
                <a:gd name="connsiteX9" fmla="*/ 137201 w 349926"/>
                <a:gd name="connsiteY9" fmla="*/ 1113696 h 1115611"/>
                <a:gd name="connsiteX10" fmla="*/ 94742 w 349926"/>
                <a:gd name="connsiteY10" fmla="*/ 1108106 h 1115611"/>
                <a:gd name="connsiteX11" fmla="*/ 74262 w 349926"/>
                <a:gd name="connsiteY11" fmla="*/ 1031671 h 1115611"/>
                <a:gd name="connsiteX12" fmla="*/ 164562 w 349926"/>
                <a:gd name="connsiteY12" fmla="*/ 875266 h 1115611"/>
                <a:gd name="connsiteX13" fmla="*/ 164562 w 349926"/>
                <a:gd name="connsiteY13" fmla="*/ 744102 h 1115611"/>
                <a:gd name="connsiteX14" fmla="*/ 42447 w 349926"/>
                <a:gd name="connsiteY14" fmla="*/ 558420 h 1115611"/>
                <a:gd name="connsiteX15" fmla="*/ 44420 w 349926"/>
                <a:gd name="connsiteY15" fmla="*/ 272529 h 1115611"/>
                <a:gd name="connsiteX16" fmla="*/ 44842 w 349926"/>
                <a:gd name="connsiteY16" fmla="*/ 272388 h 1115611"/>
                <a:gd name="connsiteX17" fmla="*/ 44842 w 349926"/>
                <a:gd name="connsiteY17" fmla="*/ 0 h 1115611"/>
                <a:gd name="connsiteX0" fmla="*/ 44842 w 349926"/>
                <a:gd name="connsiteY0" fmla="*/ 0 h 1115611"/>
                <a:gd name="connsiteX1" fmla="*/ 217126 w 349926"/>
                <a:gd name="connsiteY1" fmla="*/ 0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4842 w 349926"/>
                <a:gd name="connsiteY0" fmla="*/ 0 h 1115611"/>
                <a:gd name="connsiteX1" fmla="*/ 214772 w 349926"/>
                <a:gd name="connsiteY1" fmla="*/ 124988 h 1115611"/>
                <a:gd name="connsiteX2" fmla="*/ 217126 w 349926"/>
                <a:gd name="connsiteY2" fmla="*/ 283680 h 1115611"/>
                <a:gd name="connsiteX3" fmla="*/ 254260 w 349926"/>
                <a:gd name="connsiteY3" fmla="*/ 316080 h 1115611"/>
                <a:gd name="connsiteX4" fmla="*/ 349926 w 349926"/>
                <a:gd name="connsiteY4" fmla="*/ 579083 h 1115611"/>
                <a:gd name="connsiteX5" fmla="*/ 347347 w 349926"/>
                <a:gd name="connsiteY5" fmla="*/ 902634 h 1115611"/>
                <a:gd name="connsiteX6" fmla="*/ 249159 w 349926"/>
                <a:gd name="connsiteY6" fmla="*/ 1072700 h 1115611"/>
                <a:gd name="connsiteX7" fmla="*/ 169533 w 349926"/>
                <a:gd name="connsiteY7" fmla="*/ 1094036 h 1115611"/>
                <a:gd name="connsiteX8" fmla="*/ 137201 w 349926"/>
                <a:gd name="connsiteY8" fmla="*/ 1113696 h 1115611"/>
                <a:gd name="connsiteX9" fmla="*/ 94742 w 349926"/>
                <a:gd name="connsiteY9" fmla="*/ 1108106 h 1115611"/>
                <a:gd name="connsiteX10" fmla="*/ 74262 w 349926"/>
                <a:gd name="connsiteY10" fmla="*/ 1031671 h 1115611"/>
                <a:gd name="connsiteX11" fmla="*/ 164562 w 349926"/>
                <a:gd name="connsiteY11" fmla="*/ 875266 h 1115611"/>
                <a:gd name="connsiteX12" fmla="*/ 164562 w 349926"/>
                <a:gd name="connsiteY12" fmla="*/ 744102 h 1115611"/>
                <a:gd name="connsiteX13" fmla="*/ 42447 w 349926"/>
                <a:gd name="connsiteY13" fmla="*/ 558420 h 1115611"/>
                <a:gd name="connsiteX14" fmla="*/ 44420 w 349926"/>
                <a:gd name="connsiteY14" fmla="*/ 272529 h 1115611"/>
                <a:gd name="connsiteX15" fmla="*/ 44842 w 349926"/>
                <a:gd name="connsiteY15" fmla="*/ 272388 h 1115611"/>
                <a:gd name="connsiteX16" fmla="*/ 44842 w 349926"/>
                <a:gd name="connsiteY16" fmla="*/ 0 h 1115611"/>
                <a:gd name="connsiteX0" fmla="*/ 42488 w 349926"/>
                <a:gd name="connsiteY0" fmla="*/ 0 h 990623"/>
                <a:gd name="connsiteX1" fmla="*/ 214772 w 349926"/>
                <a:gd name="connsiteY1" fmla="*/ 0 h 990623"/>
                <a:gd name="connsiteX2" fmla="*/ 217126 w 349926"/>
                <a:gd name="connsiteY2" fmla="*/ 158692 h 990623"/>
                <a:gd name="connsiteX3" fmla="*/ 254260 w 349926"/>
                <a:gd name="connsiteY3" fmla="*/ 191092 h 990623"/>
                <a:gd name="connsiteX4" fmla="*/ 349926 w 349926"/>
                <a:gd name="connsiteY4" fmla="*/ 454095 h 990623"/>
                <a:gd name="connsiteX5" fmla="*/ 347347 w 349926"/>
                <a:gd name="connsiteY5" fmla="*/ 777646 h 990623"/>
                <a:gd name="connsiteX6" fmla="*/ 249159 w 349926"/>
                <a:gd name="connsiteY6" fmla="*/ 947712 h 990623"/>
                <a:gd name="connsiteX7" fmla="*/ 169533 w 349926"/>
                <a:gd name="connsiteY7" fmla="*/ 969048 h 990623"/>
                <a:gd name="connsiteX8" fmla="*/ 137201 w 349926"/>
                <a:gd name="connsiteY8" fmla="*/ 988708 h 990623"/>
                <a:gd name="connsiteX9" fmla="*/ 94742 w 349926"/>
                <a:gd name="connsiteY9" fmla="*/ 983118 h 990623"/>
                <a:gd name="connsiteX10" fmla="*/ 74262 w 349926"/>
                <a:gd name="connsiteY10" fmla="*/ 906683 h 990623"/>
                <a:gd name="connsiteX11" fmla="*/ 164562 w 349926"/>
                <a:gd name="connsiteY11" fmla="*/ 750278 h 990623"/>
                <a:gd name="connsiteX12" fmla="*/ 164562 w 349926"/>
                <a:gd name="connsiteY12" fmla="*/ 619114 h 990623"/>
                <a:gd name="connsiteX13" fmla="*/ 42447 w 349926"/>
                <a:gd name="connsiteY13" fmla="*/ 433432 h 990623"/>
                <a:gd name="connsiteX14" fmla="*/ 44420 w 349926"/>
                <a:gd name="connsiteY14" fmla="*/ 147541 h 990623"/>
                <a:gd name="connsiteX15" fmla="*/ 44842 w 349926"/>
                <a:gd name="connsiteY15" fmla="*/ 147400 h 990623"/>
                <a:gd name="connsiteX16" fmla="*/ 42488 w 349926"/>
                <a:gd name="connsiteY16" fmla="*/ 0 h 990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349926" h="990623">
                  <a:moveTo>
                    <a:pt x="42488" y="0"/>
                  </a:moveTo>
                  <a:lnTo>
                    <a:pt x="214772" y="0"/>
                  </a:lnTo>
                  <a:cubicBezTo>
                    <a:pt x="215557" y="52897"/>
                    <a:pt x="216341" y="105795"/>
                    <a:pt x="217126" y="158692"/>
                  </a:cubicBezTo>
                  <a:lnTo>
                    <a:pt x="254260" y="191092"/>
                  </a:lnTo>
                  <a:cubicBezTo>
                    <a:pt x="305204" y="250150"/>
                    <a:pt x="337142" y="345397"/>
                    <a:pt x="349926" y="454095"/>
                  </a:cubicBezTo>
                  <a:cubicBezTo>
                    <a:pt x="349066" y="561945"/>
                    <a:pt x="348207" y="669796"/>
                    <a:pt x="347347" y="777646"/>
                  </a:cubicBezTo>
                  <a:lnTo>
                    <a:pt x="249159" y="947712"/>
                  </a:lnTo>
                  <a:cubicBezTo>
                    <a:pt x="233062" y="975592"/>
                    <a:pt x="197413" y="985145"/>
                    <a:pt x="169533" y="969048"/>
                  </a:cubicBezTo>
                  <a:lnTo>
                    <a:pt x="137201" y="988708"/>
                  </a:lnTo>
                  <a:cubicBezTo>
                    <a:pt x="123370" y="992414"/>
                    <a:pt x="108124" y="990844"/>
                    <a:pt x="94742" y="983118"/>
                  </a:cubicBezTo>
                  <a:cubicBezTo>
                    <a:pt x="67979" y="967667"/>
                    <a:pt x="58810" y="933446"/>
                    <a:pt x="74262" y="906683"/>
                  </a:cubicBezTo>
                  <a:lnTo>
                    <a:pt x="164562" y="750278"/>
                  </a:lnTo>
                  <a:lnTo>
                    <a:pt x="164562" y="619114"/>
                  </a:lnTo>
                  <a:cubicBezTo>
                    <a:pt x="123857" y="557220"/>
                    <a:pt x="90999" y="537792"/>
                    <a:pt x="42447" y="433432"/>
                  </a:cubicBezTo>
                  <a:cubicBezTo>
                    <a:pt x="-6105" y="329072"/>
                    <a:pt x="-22412" y="188321"/>
                    <a:pt x="44420" y="147541"/>
                  </a:cubicBezTo>
                  <a:lnTo>
                    <a:pt x="44842" y="147400"/>
                  </a:lnTo>
                  <a:cubicBezTo>
                    <a:pt x="44057" y="98267"/>
                    <a:pt x="43273" y="49133"/>
                    <a:pt x="42488" y="0"/>
                  </a:cubicBezTo>
                  <a:close/>
                </a:path>
              </a:pathLst>
            </a:custGeom>
            <a:solidFill>
              <a:srgbClr val="FFCC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98" name="フリーフォーム: 図形 1397">
              <a:extLst>
                <a:ext uri="{FF2B5EF4-FFF2-40B4-BE49-F238E27FC236}">
                  <a16:creationId xmlns:a16="http://schemas.microsoft.com/office/drawing/2014/main" id="{2B0E2EF4-4515-47F9-BD7A-897A143D5417}"/>
                </a:ext>
              </a:extLst>
            </p:cNvPr>
            <p:cNvSpPr/>
            <p:nvPr/>
          </p:nvSpPr>
          <p:spPr bwMode="auto">
            <a:xfrm rot="7824097">
              <a:off x="7263692" y="-34779"/>
              <a:ext cx="370433" cy="744534"/>
            </a:xfrm>
            <a:custGeom>
              <a:avLst/>
              <a:gdLst>
                <a:gd name="connsiteX0" fmla="*/ 0 w 370433"/>
                <a:gd name="connsiteY0" fmla="*/ 744534 h 744534"/>
                <a:gd name="connsiteX1" fmla="*/ 96184 w 370433"/>
                <a:gd name="connsiteY1" fmla="*/ 96517 h 744534"/>
                <a:gd name="connsiteX2" fmla="*/ 123314 w 370433"/>
                <a:gd name="connsiteY2" fmla="*/ 93468 h 744534"/>
                <a:gd name="connsiteX3" fmla="*/ 200063 w 370433"/>
                <a:gd name="connsiteY3" fmla="*/ 50947 h 744534"/>
                <a:gd name="connsiteX4" fmla="*/ 259923 w 370433"/>
                <a:gd name="connsiteY4" fmla="*/ 0 h 744534"/>
                <a:gd name="connsiteX5" fmla="*/ 370433 w 370433"/>
                <a:gd name="connsiteY5" fmla="*/ 744534 h 7445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70433" h="744534">
                  <a:moveTo>
                    <a:pt x="0" y="744534"/>
                  </a:moveTo>
                  <a:lnTo>
                    <a:pt x="96184" y="96517"/>
                  </a:lnTo>
                  <a:lnTo>
                    <a:pt x="123314" y="93468"/>
                  </a:lnTo>
                  <a:cubicBezTo>
                    <a:pt x="150692" y="84849"/>
                    <a:pt x="176831" y="70720"/>
                    <a:pt x="200063" y="50947"/>
                  </a:cubicBezTo>
                  <a:lnTo>
                    <a:pt x="259923" y="0"/>
                  </a:lnTo>
                  <a:lnTo>
                    <a:pt x="370433" y="744534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  <a:round/>
              <a:headEnd/>
              <a:tailEnd/>
            </a:ln>
            <a:effectLst/>
            <a:ex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7492061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1"/>
        </a:solidFill>
        <a:ln w="9525">
          <a:solidFill>
            <a:schemeClr val="tx1"/>
          </a:solidFill>
          <a:round/>
          <a:headEnd/>
          <a:tailEnd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/>
      <a:lstStyle>
        <a:defPPr>
          <a:defRPr/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A4 210 x 297 mm</PresentationFormat>
  <Paragraphs>126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Meiryo UI</vt:lpstr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pptx666_ヘッドホンで音楽を聴く女子高生のイラスト</dc:title>
  <dc:subject>pptx666_ヘッドホンで音楽を聴く女子高生のイラスト</dc:subject>
  <dc:creator>http://www.digipot.net</dc:creator>
  <cp:keywords>女子高生のイラスト</cp:keywords>
  <cp:lastModifiedBy/>
  <cp:revision>1</cp:revision>
  <dcterms:created xsi:type="dcterms:W3CDTF">2014-01-30T05:12:09Z</dcterms:created>
  <dcterms:modified xsi:type="dcterms:W3CDTF">2017-10-23T14:51:19Z</dcterms:modified>
  <cp:category/>
  <cp:version>1</cp:version>
</cp:coreProperties>
</file>