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33" d="100"/>
          <a:sy n="33" d="100"/>
        </p:scale>
        <p:origin x="1122" y="9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2">
            <a:extLst>
              <a:ext uri="{FF2B5EF4-FFF2-40B4-BE49-F238E27FC236}">
                <a16:creationId xmlns:a16="http://schemas.microsoft.com/office/drawing/2014/main" id="{D50432F1-585E-4F9A-B3D0-DDC1A3E0F672}"/>
              </a:ext>
            </a:extLst>
          </p:cNvPr>
          <p:cNvSpPr>
            <a:spLocks/>
          </p:cNvSpPr>
          <p:nvPr/>
        </p:nvSpPr>
        <p:spPr bwMode="auto">
          <a:xfrm>
            <a:off x="2760555" y="778535"/>
            <a:ext cx="786249" cy="1635350"/>
          </a:xfrm>
          <a:custGeom>
            <a:avLst/>
            <a:gdLst>
              <a:gd name="T0" fmla="*/ 252 w 638"/>
              <a:gd name="T1" fmla="*/ 120 h 1327"/>
              <a:gd name="T2" fmla="*/ 228 w 638"/>
              <a:gd name="T3" fmla="*/ 118 h 1327"/>
              <a:gd name="T4" fmla="*/ 173 w 638"/>
              <a:gd name="T5" fmla="*/ 177 h 1327"/>
              <a:gd name="T6" fmla="*/ 117 w 638"/>
              <a:gd name="T7" fmla="*/ 222 h 1327"/>
              <a:gd name="T8" fmla="*/ 83 w 638"/>
              <a:gd name="T9" fmla="*/ 318 h 1327"/>
              <a:gd name="T10" fmla="*/ 74 w 638"/>
              <a:gd name="T11" fmla="*/ 503 h 1327"/>
              <a:gd name="T12" fmla="*/ 90 w 638"/>
              <a:gd name="T13" fmla="*/ 541 h 1327"/>
              <a:gd name="T14" fmla="*/ 85 w 638"/>
              <a:gd name="T15" fmla="*/ 661 h 1327"/>
              <a:gd name="T16" fmla="*/ 79 w 638"/>
              <a:gd name="T17" fmla="*/ 874 h 1327"/>
              <a:gd name="T18" fmla="*/ 56 w 638"/>
              <a:gd name="T19" fmla="*/ 1028 h 1327"/>
              <a:gd name="T20" fmla="*/ 32 w 638"/>
              <a:gd name="T21" fmla="*/ 1154 h 1327"/>
              <a:gd name="T22" fmla="*/ 2 w 638"/>
              <a:gd name="T23" fmla="*/ 1290 h 1327"/>
              <a:gd name="T24" fmla="*/ 5 w 638"/>
              <a:gd name="T25" fmla="*/ 1318 h 1327"/>
              <a:gd name="T26" fmla="*/ 117 w 638"/>
              <a:gd name="T27" fmla="*/ 1327 h 1327"/>
              <a:gd name="T28" fmla="*/ 205 w 638"/>
              <a:gd name="T29" fmla="*/ 1320 h 1327"/>
              <a:gd name="T30" fmla="*/ 205 w 638"/>
              <a:gd name="T31" fmla="*/ 1302 h 1327"/>
              <a:gd name="T32" fmla="*/ 171 w 638"/>
              <a:gd name="T33" fmla="*/ 1285 h 1327"/>
              <a:gd name="T34" fmla="*/ 132 w 638"/>
              <a:gd name="T35" fmla="*/ 1244 h 1327"/>
              <a:gd name="T36" fmla="*/ 130 w 638"/>
              <a:gd name="T37" fmla="*/ 1223 h 1327"/>
              <a:gd name="T38" fmla="*/ 170 w 638"/>
              <a:gd name="T39" fmla="*/ 1082 h 1327"/>
              <a:gd name="T40" fmla="*/ 209 w 638"/>
              <a:gd name="T41" fmla="*/ 934 h 1327"/>
              <a:gd name="T42" fmla="*/ 244 w 638"/>
              <a:gd name="T43" fmla="*/ 840 h 1327"/>
              <a:gd name="T44" fmla="*/ 324 w 638"/>
              <a:gd name="T45" fmla="*/ 1032 h 1327"/>
              <a:gd name="T46" fmla="*/ 340 w 638"/>
              <a:gd name="T47" fmla="*/ 1188 h 1327"/>
              <a:gd name="T48" fmla="*/ 328 w 638"/>
              <a:gd name="T49" fmla="*/ 1254 h 1327"/>
              <a:gd name="T50" fmla="*/ 324 w 638"/>
              <a:gd name="T51" fmla="*/ 1279 h 1327"/>
              <a:gd name="T52" fmla="*/ 357 w 638"/>
              <a:gd name="T53" fmla="*/ 1296 h 1327"/>
              <a:gd name="T54" fmla="*/ 418 w 638"/>
              <a:gd name="T55" fmla="*/ 1285 h 1327"/>
              <a:gd name="T56" fmla="*/ 526 w 638"/>
              <a:gd name="T57" fmla="*/ 1268 h 1327"/>
              <a:gd name="T58" fmla="*/ 556 w 638"/>
              <a:gd name="T59" fmla="*/ 1256 h 1327"/>
              <a:gd name="T60" fmla="*/ 536 w 638"/>
              <a:gd name="T61" fmla="*/ 1238 h 1327"/>
              <a:gd name="T62" fmla="*/ 472 w 638"/>
              <a:gd name="T63" fmla="*/ 1225 h 1327"/>
              <a:gd name="T64" fmla="*/ 438 w 638"/>
              <a:gd name="T65" fmla="*/ 1167 h 1327"/>
              <a:gd name="T66" fmla="*/ 443 w 638"/>
              <a:gd name="T67" fmla="*/ 938 h 1327"/>
              <a:gd name="T68" fmla="*/ 368 w 638"/>
              <a:gd name="T69" fmla="*/ 720 h 1327"/>
              <a:gd name="T70" fmla="*/ 341 w 638"/>
              <a:gd name="T71" fmla="*/ 666 h 1327"/>
              <a:gd name="T72" fmla="*/ 333 w 638"/>
              <a:gd name="T73" fmla="*/ 546 h 1327"/>
              <a:gd name="T74" fmla="*/ 344 w 638"/>
              <a:gd name="T75" fmla="*/ 510 h 1327"/>
              <a:gd name="T76" fmla="*/ 370 w 638"/>
              <a:gd name="T77" fmla="*/ 520 h 1327"/>
              <a:gd name="T78" fmla="*/ 412 w 638"/>
              <a:gd name="T79" fmla="*/ 496 h 1327"/>
              <a:gd name="T80" fmla="*/ 628 w 638"/>
              <a:gd name="T81" fmla="*/ 470 h 1327"/>
              <a:gd name="T82" fmla="*/ 635 w 638"/>
              <a:gd name="T83" fmla="*/ 444 h 1327"/>
              <a:gd name="T84" fmla="*/ 635 w 638"/>
              <a:gd name="T85" fmla="*/ 410 h 1327"/>
              <a:gd name="T86" fmla="*/ 613 w 638"/>
              <a:gd name="T87" fmla="*/ 395 h 1327"/>
              <a:gd name="T88" fmla="*/ 440 w 638"/>
              <a:gd name="T89" fmla="*/ 454 h 1327"/>
              <a:gd name="T90" fmla="*/ 418 w 638"/>
              <a:gd name="T91" fmla="*/ 441 h 1327"/>
              <a:gd name="T92" fmla="*/ 400 w 638"/>
              <a:gd name="T93" fmla="*/ 434 h 1327"/>
              <a:gd name="T94" fmla="*/ 333 w 638"/>
              <a:gd name="T95" fmla="*/ 426 h 1327"/>
              <a:gd name="T96" fmla="*/ 334 w 638"/>
              <a:gd name="T97" fmla="*/ 396 h 1327"/>
              <a:gd name="T98" fmla="*/ 326 w 638"/>
              <a:gd name="T99" fmla="*/ 325 h 1327"/>
              <a:gd name="T100" fmla="*/ 328 w 638"/>
              <a:gd name="T101" fmla="*/ 266 h 1327"/>
              <a:gd name="T102" fmla="*/ 326 w 638"/>
              <a:gd name="T103" fmla="*/ 232 h 1327"/>
              <a:gd name="T104" fmla="*/ 351 w 638"/>
              <a:gd name="T105" fmla="*/ 200 h 1327"/>
              <a:gd name="T106" fmla="*/ 377 w 638"/>
              <a:gd name="T107" fmla="*/ 185 h 1327"/>
              <a:gd name="T108" fmla="*/ 406 w 638"/>
              <a:gd name="T109" fmla="*/ 172 h 1327"/>
              <a:gd name="T110" fmla="*/ 413 w 638"/>
              <a:gd name="T111" fmla="*/ 147 h 1327"/>
              <a:gd name="T112" fmla="*/ 435 w 638"/>
              <a:gd name="T113" fmla="*/ 120 h 1327"/>
              <a:gd name="T114" fmla="*/ 448 w 638"/>
              <a:gd name="T115" fmla="*/ 70 h 1327"/>
              <a:gd name="T116" fmla="*/ 432 w 638"/>
              <a:gd name="T117" fmla="*/ 33 h 1327"/>
              <a:gd name="T118" fmla="*/ 393 w 638"/>
              <a:gd name="T119" fmla="*/ 1 h 1327"/>
              <a:gd name="T120" fmla="*/ 334 w 638"/>
              <a:gd name="T121" fmla="*/ 9 h 1327"/>
              <a:gd name="T122" fmla="*/ 305 w 638"/>
              <a:gd name="T123" fmla="*/ 36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38" h="1327">
                <a:moveTo>
                  <a:pt x="280" y="88"/>
                </a:moveTo>
                <a:lnTo>
                  <a:pt x="280" y="88"/>
                </a:lnTo>
                <a:lnTo>
                  <a:pt x="268" y="105"/>
                </a:lnTo>
                <a:lnTo>
                  <a:pt x="256" y="120"/>
                </a:lnTo>
                <a:lnTo>
                  <a:pt x="256" y="120"/>
                </a:lnTo>
                <a:lnTo>
                  <a:pt x="252" y="120"/>
                </a:lnTo>
                <a:lnTo>
                  <a:pt x="244" y="118"/>
                </a:lnTo>
                <a:lnTo>
                  <a:pt x="237" y="115"/>
                </a:lnTo>
                <a:lnTo>
                  <a:pt x="233" y="115"/>
                </a:lnTo>
                <a:lnTo>
                  <a:pt x="230" y="116"/>
                </a:lnTo>
                <a:lnTo>
                  <a:pt x="230" y="116"/>
                </a:lnTo>
                <a:lnTo>
                  <a:pt x="228" y="118"/>
                </a:lnTo>
                <a:lnTo>
                  <a:pt x="226" y="121"/>
                </a:lnTo>
                <a:lnTo>
                  <a:pt x="224" y="132"/>
                </a:lnTo>
                <a:lnTo>
                  <a:pt x="221" y="146"/>
                </a:lnTo>
                <a:lnTo>
                  <a:pt x="221" y="146"/>
                </a:lnTo>
                <a:lnTo>
                  <a:pt x="206" y="156"/>
                </a:lnTo>
                <a:lnTo>
                  <a:pt x="173" y="177"/>
                </a:lnTo>
                <a:lnTo>
                  <a:pt x="155" y="190"/>
                </a:lnTo>
                <a:lnTo>
                  <a:pt x="138" y="202"/>
                </a:lnTo>
                <a:lnTo>
                  <a:pt x="124" y="214"/>
                </a:lnTo>
                <a:lnTo>
                  <a:pt x="119" y="219"/>
                </a:lnTo>
                <a:lnTo>
                  <a:pt x="117" y="222"/>
                </a:lnTo>
                <a:lnTo>
                  <a:pt x="117" y="222"/>
                </a:lnTo>
                <a:lnTo>
                  <a:pt x="111" y="233"/>
                </a:lnTo>
                <a:lnTo>
                  <a:pt x="106" y="246"/>
                </a:lnTo>
                <a:lnTo>
                  <a:pt x="95" y="277"/>
                </a:lnTo>
                <a:lnTo>
                  <a:pt x="87" y="304"/>
                </a:lnTo>
                <a:lnTo>
                  <a:pt x="83" y="318"/>
                </a:lnTo>
                <a:lnTo>
                  <a:pt x="83" y="318"/>
                </a:lnTo>
                <a:lnTo>
                  <a:pt x="83" y="372"/>
                </a:lnTo>
                <a:lnTo>
                  <a:pt x="83" y="441"/>
                </a:lnTo>
                <a:lnTo>
                  <a:pt x="83" y="441"/>
                </a:lnTo>
                <a:lnTo>
                  <a:pt x="81" y="460"/>
                </a:lnTo>
                <a:lnTo>
                  <a:pt x="77" y="483"/>
                </a:lnTo>
                <a:lnTo>
                  <a:pt x="74" y="503"/>
                </a:lnTo>
                <a:lnTo>
                  <a:pt x="74" y="511"/>
                </a:lnTo>
                <a:lnTo>
                  <a:pt x="74" y="517"/>
                </a:lnTo>
                <a:lnTo>
                  <a:pt x="74" y="517"/>
                </a:lnTo>
                <a:lnTo>
                  <a:pt x="79" y="527"/>
                </a:lnTo>
                <a:lnTo>
                  <a:pt x="83" y="534"/>
                </a:lnTo>
                <a:lnTo>
                  <a:pt x="90" y="541"/>
                </a:lnTo>
                <a:lnTo>
                  <a:pt x="93" y="549"/>
                </a:lnTo>
                <a:lnTo>
                  <a:pt x="95" y="561"/>
                </a:lnTo>
                <a:lnTo>
                  <a:pt x="95" y="561"/>
                </a:lnTo>
                <a:lnTo>
                  <a:pt x="89" y="603"/>
                </a:lnTo>
                <a:lnTo>
                  <a:pt x="86" y="642"/>
                </a:lnTo>
                <a:lnTo>
                  <a:pt x="85" y="661"/>
                </a:lnTo>
                <a:lnTo>
                  <a:pt x="83" y="680"/>
                </a:lnTo>
                <a:lnTo>
                  <a:pt x="83" y="680"/>
                </a:lnTo>
                <a:lnTo>
                  <a:pt x="82" y="730"/>
                </a:lnTo>
                <a:lnTo>
                  <a:pt x="80" y="794"/>
                </a:lnTo>
                <a:lnTo>
                  <a:pt x="79" y="854"/>
                </a:lnTo>
                <a:lnTo>
                  <a:pt x="79" y="874"/>
                </a:lnTo>
                <a:lnTo>
                  <a:pt x="79" y="884"/>
                </a:lnTo>
                <a:lnTo>
                  <a:pt x="79" y="884"/>
                </a:lnTo>
                <a:lnTo>
                  <a:pt x="79" y="892"/>
                </a:lnTo>
                <a:lnTo>
                  <a:pt x="77" y="905"/>
                </a:lnTo>
                <a:lnTo>
                  <a:pt x="71" y="943"/>
                </a:lnTo>
                <a:lnTo>
                  <a:pt x="56" y="1028"/>
                </a:lnTo>
                <a:lnTo>
                  <a:pt x="56" y="1028"/>
                </a:lnTo>
                <a:lnTo>
                  <a:pt x="41" y="1100"/>
                </a:lnTo>
                <a:lnTo>
                  <a:pt x="35" y="1132"/>
                </a:lnTo>
                <a:lnTo>
                  <a:pt x="32" y="1144"/>
                </a:lnTo>
                <a:lnTo>
                  <a:pt x="32" y="1154"/>
                </a:lnTo>
                <a:lnTo>
                  <a:pt x="32" y="1154"/>
                </a:lnTo>
                <a:lnTo>
                  <a:pt x="32" y="1163"/>
                </a:lnTo>
                <a:lnTo>
                  <a:pt x="30" y="1177"/>
                </a:lnTo>
                <a:lnTo>
                  <a:pt x="23" y="1210"/>
                </a:lnTo>
                <a:lnTo>
                  <a:pt x="13" y="1251"/>
                </a:lnTo>
                <a:lnTo>
                  <a:pt x="2" y="1290"/>
                </a:lnTo>
                <a:lnTo>
                  <a:pt x="2" y="1290"/>
                </a:lnTo>
                <a:lnTo>
                  <a:pt x="1" y="1294"/>
                </a:lnTo>
                <a:lnTo>
                  <a:pt x="0" y="1301"/>
                </a:lnTo>
                <a:lnTo>
                  <a:pt x="0" y="1311"/>
                </a:lnTo>
                <a:lnTo>
                  <a:pt x="2" y="1314"/>
                </a:lnTo>
                <a:lnTo>
                  <a:pt x="5" y="1318"/>
                </a:lnTo>
                <a:lnTo>
                  <a:pt x="5" y="1318"/>
                </a:lnTo>
                <a:lnTo>
                  <a:pt x="7" y="1319"/>
                </a:lnTo>
                <a:lnTo>
                  <a:pt x="11" y="1320"/>
                </a:lnTo>
                <a:lnTo>
                  <a:pt x="23" y="1323"/>
                </a:lnTo>
                <a:lnTo>
                  <a:pt x="58" y="1326"/>
                </a:lnTo>
                <a:lnTo>
                  <a:pt x="94" y="1327"/>
                </a:lnTo>
                <a:lnTo>
                  <a:pt x="117" y="1327"/>
                </a:lnTo>
                <a:lnTo>
                  <a:pt x="117" y="1327"/>
                </a:lnTo>
                <a:lnTo>
                  <a:pt x="135" y="1327"/>
                </a:lnTo>
                <a:lnTo>
                  <a:pt x="163" y="1326"/>
                </a:lnTo>
                <a:lnTo>
                  <a:pt x="189" y="1324"/>
                </a:lnTo>
                <a:lnTo>
                  <a:pt x="199" y="1323"/>
                </a:lnTo>
                <a:lnTo>
                  <a:pt x="205" y="1320"/>
                </a:lnTo>
                <a:lnTo>
                  <a:pt x="205" y="1320"/>
                </a:lnTo>
                <a:lnTo>
                  <a:pt x="208" y="1315"/>
                </a:lnTo>
                <a:lnTo>
                  <a:pt x="209" y="1313"/>
                </a:lnTo>
                <a:lnTo>
                  <a:pt x="209" y="1312"/>
                </a:lnTo>
                <a:lnTo>
                  <a:pt x="208" y="1307"/>
                </a:lnTo>
                <a:lnTo>
                  <a:pt x="205" y="1302"/>
                </a:lnTo>
                <a:lnTo>
                  <a:pt x="205" y="1302"/>
                </a:lnTo>
                <a:lnTo>
                  <a:pt x="201" y="1294"/>
                </a:lnTo>
                <a:lnTo>
                  <a:pt x="198" y="1293"/>
                </a:lnTo>
                <a:lnTo>
                  <a:pt x="190" y="1290"/>
                </a:lnTo>
                <a:lnTo>
                  <a:pt x="190" y="1290"/>
                </a:lnTo>
                <a:lnTo>
                  <a:pt x="171" y="1285"/>
                </a:lnTo>
                <a:lnTo>
                  <a:pt x="162" y="1281"/>
                </a:lnTo>
                <a:lnTo>
                  <a:pt x="151" y="1276"/>
                </a:lnTo>
                <a:lnTo>
                  <a:pt x="137" y="1269"/>
                </a:lnTo>
                <a:lnTo>
                  <a:pt x="139" y="1257"/>
                </a:lnTo>
                <a:lnTo>
                  <a:pt x="139" y="1257"/>
                </a:lnTo>
                <a:lnTo>
                  <a:pt x="132" y="1244"/>
                </a:lnTo>
                <a:lnTo>
                  <a:pt x="132" y="1244"/>
                </a:lnTo>
                <a:lnTo>
                  <a:pt x="130" y="1239"/>
                </a:lnTo>
                <a:lnTo>
                  <a:pt x="129" y="1235"/>
                </a:lnTo>
                <a:lnTo>
                  <a:pt x="127" y="1230"/>
                </a:lnTo>
                <a:lnTo>
                  <a:pt x="130" y="1223"/>
                </a:lnTo>
                <a:lnTo>
                  <a:pt x="130" y="1223"/>
                </a:lnTo>
                <a:lnTo>
                  <a:pt x="133" y="1212"/>
                </a:lnTo>
                <a:lnTo>
                  <a:pt x="136" y="1198"/>
                </a:lnTo>
                <a:lnTo>
                  <a:pt x="137" y="1179"/>
                </a:lnTo>
                <a:lnTo>
                  <a:pt x="137" y="1179"/>
                </a:lnTo>
                <a:lnTo>
                  <a:pt x="156" y="1123"/>
                </a:lnTo>
                <a:lnTo>
                  <a:pt x="170" y="1082"/>
                </a:lnTo>
                <a:lnTo>
                  <a:pt x="179" y="1059"/>
                </a:lnTo>
                <a:lnTo>
                  <a:pt x="179" y="1059"/>
                </a:lnTo>
                <a:lnTo>
                  <a:pt x="182" y="1048"/>
                </a:lnTo>
                <a:lnTo>
                  <a:pt x="187" y="1030"/>
                </a:lnTo>
                <a:lnTo>
                  <a:pt x="200" y="981"/>
                </a:lnTo>
                <a:lnTo>
                  <a:pt x="209" y="934"/>
                </a:lnTo>
                <a:lnTo>
                  <a:pt x="214" y="912"/>
                </a:lnTo>
                <a:lnTo>
                  <a:pt x="214" y="912"/>
                </a:lnTo>
                <a:lnTo>
                  <a:pt x="214" y="909"/>
                </a:lnTo>
                <a:lnTo>
                  <a:pt x="218" y="900"/>
                </a:lnTo>
                <a:lnTo>
                  <a:pt x="228" y="875"/>
                </a:lnTo>
                <a:lnTo>
                  <a:pt x="244" y="840"/>
                </a:lnTo>
                <a:lnTo>
                  <a:pt x="312" y="940"/>
                </a:lnTo>
                <a:lnTo>
                  <a:pt x="312" y="940"/>
                </a:lnTo>
                <a:lnTo>
                  <a:pt x="318" y="978"/>
                </a:lnTo>
                <a:lnTo>
                  <a:pt x="321" y="1009"/>
                </a:lnTo>
                <a:lnTo>
                  <a:pt x="324" y="1032"/>
                </a:lnTo>
                <a:lnTo>
                  <a:pt x="324" y="1032"/>
                </a:lnTo>
                <a:lnTo>
                  <a:pt x="324" y="1080"/>
                </a:lnTo>
                <a:lnTo>
                  <a:pt x="324" y="1118"/>
                </a:lnTo>
                <a:lnTo>
                  <a:pt x="324" y="1118"/>
                </a:lnTo>
                <a:lnTo>
                  <a:pt x="326" y="1133"/>
                </a:lnTo>
                <a:lnTo>
                  <a:pt x="332" y="1157"/>
                </a:lnTo>
                <a:lnTo>
                  <a:pt x="340" y="1188"/>
                </a:lnTo>
                <a:lnTo>
                  <a:pt x="340" y="1188"/>
                </a:lnTo>
                <a:lnTo>
                  <a:pt x="334" y="1207"/>
                </a:lnTo>
                <a:lnTo>
                  <a:pt x="328" y="1230"/>
                </a:lnTo>
                <a:lnTo>
                  <a:pt x="328" y="1230"/>
                </a:lnTo>
                <a:lnTo>
                  <a:pt x="328" y="1243"/>
                </a:lnTo>
                <a:lnTo>
                  <a:pt x="328" y="1254"/>
                </a:lnTo>
                <a:lnTo>
                  <a:pt x="328" y="1254"/>
                </a:lnTo>
                <a:lnTo>
                  <a:pt x="326" y="1257"/>
                </a:lnTo>
                <a:lnTo>
                  <a:pt x="324" y="1262"/>
                </a:lnTo>
                <a:lnTo>
                  <a:pt x="322" y="1268"/>
                </a:lnTo>
                <a:lnTo>
                  <a:pt x="322" y="1273"/>
                </a:lnTo>
                <a:lnTo>
                  <a:pt x="324" y="1279"/>
                </a:lnTo>
                <a:lnTo>
                  <a:pt x="327" y="1285"/>
                </a:lnTo>
                <a:lnTo>
                  <a:pt x="333" y="1290"/>
                </a:lnTo>
                <a:lnTo>
                  <a:pt x="333" y="1290"/>
                </a:lnTo>
                <a:lnTo>
                  <a:pt x="340" y="1294"/>
                </a:lnTo>
                <a:lnTo>
                  <a:pt x="349" y="1296"/>
                </a:lnTo>
                <a:lnTo>
                  <a:pt x="357" y="1296"/>
                </a:lnTo>
                <a:lnTo>
                  <a:pt x="365" y="1296"/>
                </a:lnTo>
                <a:lnTo>
                  <a:pt x="380" y="1293"/>
                </a:lnTo>
                <a:lnTo>
                  <a:pt x="389" y="1290"/>
                </a:lnTo>
                <a:lnTo>
                  <a:pt x="389" y="1290"/>
                </a:lnTo>
                <a:lnTo>
                  <a:pt x="407" y="1286"/>
                </a:lnTo>
                <a:lnTo>
                  <a:pt x="418" y="1285"/>
                </a:lnTo>
                <a:lnTo>
                  <a:pt x="431" y="1283"/>
                </a:lnTo>
                <a:lnTo>
                  <a:pt x="431" y="1283"/>
                </a:lnTo>
                <a:lnTo>
                  <a:pt x="452" y="1281"/>
                </a:lnTo>
                <a:lnTo>
                  <a:pt x="483" y="1276"/>
                </a:lnTo>
                <a:lnTo>
                  <a:pt x="514" y="1270"/>
                </a:lnTo>
                <a:lnTo>
                  <a:pt x="526" y="1268"/>
                </a:lnTo>
                <a:lnTo>
                  <a:pt x="533" y="1264"/>
                </a:lnTo>
                <a:lnTo>
                  <a:pt x="533" y="1264"/>
                </a:lnTo>
                <a:lnTo>
                  <a:pt x="538" y="1262"/>
                </a:lnTo>
                <a:lnTo>
                  <a:pt x="544" y="1261"/>
                </a:lnTo>
                <a:lnTo>
                  <a:pt x="552" y="1257"/>
                </a:lnTo>
                <a:lnTo>
                  <a:pt x="556" y="1256"/>
                </a:lnTo>
                <a:lnTo>
                  <a:pt x="557" y="1254"/>
                </a:lnTo>
                <a:lnTo>
                  <a:pt x="556" y="1250"/>
                </a:lnTo>
                <a:lnTo>
                  <a:pt x="552" y="1246"/>
                </a:lnTo>
                <a:lnTo>
                  <a:pt x="552" y="1246"/>
                </a:lnTo>
                <a:lnTo>
                  <a:pt x="545" y="1242"/>
                </a:lnTo>
                <a:lnTo>
                  <a:pt x="536" y="1238"/>
                </a:lnTo>
                <a:lnTo>
                  <a:pt x="526" y="1235"/>
                </a:lnTo>
                <a:lnTo>
                  <a:pt x="516" y="1232"/>
                </a:lnTo>
                <a:lnTo>
                  <a:pt x="497" y="1229"/>
                </a:lnTo>
                <a:lnTo>
                  <a:pt x="489" y="1227"/>
                </a:lnTo>
                <a:lnTo>
                  <a:pt x="489" y="1227"/>
                </a:lnTo>
                <a:lnTo>
                  <a:pt x="472" y="1225"/>
                </a:lnTo>
                <a:lnTo>
                  <a:pt x="456" y="1191"/>
                </a:lnTo>
                <a:lnTo>
                  <a:pt x="456" y="1191"/>
                </a:lnTo>
                <a:lnTo>
                  <a:pt x="450" y="1185"/>
                </a:lnTo>
                <a:lnTo>
                  <a:pt x="444" y="1177"/>
                </a:lnTo>
                <a:lnTo>
                  <a:pt x="438" y="1167"/>
                </a:lnTo>
                <a:lnTo>
                  <a:pt x="438" y="1167"/>
                </a:lnTo>
                <a:lnTo>
                  <a:pt x="433" y="1155"/>
                </a:lnTo>
                <a:lnTo>
                  <a:pt x="428" y="1143"/>
                </a:lnTo>
                <a:lnTo>
                  <a:pt x="426" y="1130"/>
                </a:lnTo>
                <a:lnTo>
                  <a:pt x="426" y="1130"/>
                </a:lnTo>
                <a:lnTo>
                  <a:pt x="435" y="1017"/>
                </a:lnTo>
                <a:lnTo>
                  <a:pt x="443" y="938"/>
                </a:lnTo>
                <a:lnTo>
                  <a:pt x="445" y="898"/>
                </a:lnTo>
                <a:lnTo>
                  <a:pt x="445" y="898"/>
                </a:lnTo>
                <a:lnTo>
                  <a:pt x="441" y="888"/>
                </a:lnTo>
                <a:lnTo>
                  <a:pt x="432" y="867"/>
                </a:lnTo>
                <a:lnTo>
                  <a:pt x="406" y="805"/>
                </a:lnTo>
                <a:lnTo>
                  <a:pt x="368" y="720"/>
                </a:lnTo>
                <a:lnTo>
                  <a:pt x="356" y="687"/>
                </a:lnTo>
                <a:lnTo>
                  <a:pt x="356" y="687"/>
                </a:lnTo>
                <a:lnTo>
                  <a:pt x="350" y="678"/>
                </a:lnTo>
                <a:lnTo>
                  <a:pt x="345" y="671"/>
                </a:lnTo>
                <a:lnTo>
                  <a:pt x="341" y="666"/>
                </a:lnTo>
                <a:lnTo>
                  <a:pt x="341" y="666"/>
                </a:lnTo>
                <a:lnTo>
                  <a:pt x="312" y="552"/>
                </a:lnTo>
                <a:lnTo>
                  <a:pt x="312" y="552"/>
                </a:lnTo>
                <a:lnTo>
                  <a:pt x="321" y="552"/>
                </a:lnTo>
                <a:lnTo>
                  <a:pt x="328" y="549"/>
                </a:lnTo>
                <a:lnTo>
                  <a:pt x="332" y="547"/>
                </a:lnTo>
                <a:lnTo>
                  <a:pt x="333" y="546"/>
                </a:lnTo>
                <a:lnTo>
                  <a:pt x="333" y="546"/>
                </a:lnTo>
                <a:lnTo>
                  <a:pt x="334" y="536"/>
                </a:lnTo>
                <a:lnTo>
                  <a:pt x="334" y="526"/>
                </a:lnTo>
                <a:lnTo>
                  <a:pt x="335" y="510"/>
                </a:lnTo>
                <a:lnTo>
                  <a:pt x="344" y="510"/>
                </a:lnTo>
                <a:lnTo>
                  <a:pt x="344" y="510"/>
                </a:lnTo>
                <a:lnTo>
                  <a:pt x="351" y="515"/>
                </a:lnTo>
                <a:lnTo>
                  <a:pt x="358" y="519"/>
                </a:lnTo>
                <a:lnTo>
                  <a:pt x="362" y="520"/>
                </a:lnTo>
                <a:lnTo>
                  <a:pt x="365" y="520"/>
                </a:lnTo>
                <a:lnTo>
                  <a:pt x="365" y="520"/>
                </a:lnTo>
                <a:lnTo>
                  <a:pt x="370" y="520"/>
                </a:lnTo>
                <a:lnTo>
                  <a:pt x="375" y="517"/>
                </a:lnTo>
                <a:lnTo>
                  <a:pt x="384" y="513"/>
                </a:lnTo>
                <a:lnTo>
                  <a:pt x="397" y="505"/>
                </a:lnTo>
                <a:lnTo>
                  <a:pt x="397" y="505"/>
                </a:lnTo>
                <a:lnTo>
                  <a:pt x="403" y="503"/>
                </a:lnTo>
                <a:lnTo>
                  <a:pt x="412" y="496"/>
                </a:lnTo>
                <a:lnTo>
                  <a:pt x="424" y="488"/>
                </a:lnTo>
                <a:lnTo>
                  <a:pt x="424" y="488"/>
                </a:lnTo>
                <a:lnTo>
                  <a:pt x="525" y="480"/>
                </a:lnTo>
                <a:lnTo>
                  <a:pt x="596" y="475"/>
                </a:lnTo>
                <a:lnTo>
                  <a:pt x="621" y="472"/>
                </a:lnTo>
                <a:lnTo>
                  <a:pt x="628" y="470"/>
                </a:lnTo>
                <a:lnTo>
                  <a:pt x="630" y="469"/>
                </a:lnTo>
                <a:lnTo>
                  <a:pt x="630" y="469"/>
                </a:lnTo>
                <a:lnTo>
                  <a:pt x="633" y="465"/>
                </a:lnTo>
                <a:lnTo>
                  <a:pt x="634" y="461"/>
                </a:lnTo>
                <a:lnTo>
                  <a:pt x="635" y="453"/>
                </a:lnTo>
                <a:lnTo>
                  <a:pt x="635" y="444"/>
                </a:lnTo>
                <a:lnTo>
                  <a:pt x="635" y="444"/>
                </a:lnTo>
                <a:lnTo>
                  <a:pt x="638" y="430"/>
                </a:lnTo>
                <a:lnTo>
                  <a:pt x="638" y="420"/>
                </a:lnTo>
                <a:lnTo>
                  <a:pt x="636" y="415"/>
                </a:lnTo>
                <a:lnTo>
                  <a:pt x="635" y="410"/>
                </a:lnTo>
                <a:lnTo>
                  <a:pt x="635" y="410"/>
                </a:lnTo>
                <a:lnTo>
                  <a:pt x="632" y="403"/>
                </a:lnTo>
                <a:lnTo>
                  <a:pt x="626" y="397"/>
                </a:lnTo>
                <a:lnTo>
                  <a:pt x="622" y="395"/>
                </a:lnTo>
                <a:lnTo>
                  <a:pt x="619" y="394"/>
                </a:lnTo>
                <a:lnTo>
                  <a:pt x="616" y="394"/>
                </a:lnTo>
                <a:lnTo>
                  <a:pt x="613" y="395"/>
                </a:lnTo>
                <a:lnTo>
                  <a:pt x="613" y="395"/>
                </a:lnTo>
                <a:lnTo>
                  <a:pt x="576" y="413"/>
                </a:lnTo>
                <a:lnTo>
                  <a:pt x="552" y="423"/>
                </a:lnTo>
                <a:lnTo>
                  <a:pt x="535" y="429"/>
                </a:lnTo>
                <a:lnTo>
                  <a:pt x="535" y="429"/>
                </a:lnTo>
                <a:lnTo>
                  <a:pt x="440" y="454"/>
                </a:lnTo>
                <a:lnTo>
                  <a:pt x="440" y="454"/>
                </a:lnTo>
                <a:lnTo>
                  <a:pt x="434" y="450"/>
                </a:lnTo>
                <a:lnTo>
                  <a:pt x="426" y="444"/>
                </a:lnTo>
                <a:lnTo>
                  <a:pt x="426" y="444"/>
                </a:lnTo>
                <a:lnTo>
                  <a:pt x="422" y="442"/>
                </a:lnTo>
                <a:lnTo>
                  <a:pt x="418" y="441"/>
                </a:lnTo>
                <a:lnTo>
                  <a:pt x="412" y="441"/>
                </a:lnTo>
                <a:lnTo>
                  <a:pt x="402" y="441"/>
                </a:lnTo>
                <a:lnTo>
                  <a:pt x="402" y="441"/>
                </a:lnTo>
                <a:lnTo>
                  <a:pt x="402" y="439"/>
                </a:lnTo>
                <a:lnTo>
                  <a:pt x="400" y="434"/>
                </a:lnTo>
                <a:lnTo>
                  <a:pt x="400" y="434"/>
                </a:lnTo>
                <a:lnTo>
                  <a:pt x="397" y="433"/>
                </a:lnTo>
                <a:lnTo>
                  <a:pt x="390" y="432"/>
                </a:lnTo>
                <a:lnTo>
                  <a:pt x="370" y="429"/>
                </a:lnTo>
                <a:lnTo>
                  <a:pt x="341" y="427"/>
                </a:lnTo>
                <a:lnTo>
                  <a:pt x="341" y="427"/>
                </a:lnTo>
                <a:lnTo>
                  <a:pt x="333" y="426"/>
                </a:lnTo>
                <a:lnTo>
                  <a:pt x="327" y="425"/>
                </a:lnTo>
                <a:lnTo>
                  <a:pt x="326" y="423"/>
                </a:lnTo>
                <a:lnTo>
                  <a:pt x="326" y="422"/>
                </a:lnTo>
                <a:lnTo>
                  <a:pt x="326" y="422"/>
                </a:lnTo>
                <a:lnTo>
                  <a:pt x="330" y="414"/>
                </a:lnTo>
                <a:lnTo>
                  <a:pt x="334" y="396"/>
                </a:lnTo>
                <a:lnTo>
                  <a:pt x="338" y="377"/>
                </a:lnTo>
                <a:lnTo>
                  <a:pt x="340" y="364"/>
                </a:lnTo>
                <a:lnTo>
                  <a:pt x="340" y="364"/>
                </a:lnTo>
                <a:lnTo>
                  <a:pt x="337" y="353"/>
                </a:lnTo>
                <a:lnTo>
                  <a:pt x="332" y="338"/>
                </a:lnTo>
                <a:lnTo>
                  <a:pt x="326" y="325"/>
                </a:lnTo>
                <a:lnTo>
                  <a:pt x="324" y="318"/>
                </a:lnTo>
                <a:lnTo>
                  <a:pt x="324" y="318"/>
                </a:lnTo>
                <a:lnTo>
                  <a:pt x="321" y="313"/>
                </a:lnTo>
                <a:lnTo>
                  <a:pt x="319" y="303"/>
                </a:lnTo>
                <a:lnTo>
                  <a:pt x="316" y="290"/>
                </a:lnTo>
                <a:lnTo>
                  <a:pt x="328" y="266"/>
                </a:lnTo>
                <a:lnTo>
                  <a:pt x="326" y="241"/>
                </a:lnTo>
                <a:lnTo>
                  <a:pt x="326" y="241"/>
                </a:lnTo>
                <a:lnTo>
                  <a:pt x="325" y="237"/>
                </a:lnTo>
                <a:lnTo>
                  <a:pt x="325" y="234"/>
                </a:lnTo>
                <a:lnTo>
                  <a:pt x="326" y="232"/>
                </a:lnTo>
                <a:lnTo>
                  <a:pt x="326" y="232"/>
                </a:lnTo>
                <a:lnTo>
                  <a:pt x="331" y="226"/>
                </a:lnTo>
                <a:lnTo>
                  <a:pt x="335" y="220"/>
                </a:lnTo>
                <a:lnTo>
                  <a:pt x="333" y="207"/>
                </a:lnTo>
                <a:lnTo>
                  <a:pt x="333" y="207"/>
                </a:lnTo>
                <a:lnTo>
                  <a:pt x="343" y="202"/>
                </a:lnTo>
                <a:lnTo>
                  <a:pt x="351" y="200"/>
                </a:lnTo>
                <a:lnTo>
                  <a:pt x="358" y="200"/>
                </a:lnTo>
                <a:lnTo>
                  <a:pt x="358" y="200"/>
                </a:lnTo>
                <a:lnTo>
                  <a:pt x="362" y="200"/>
                </a:lnTo>
                <a:lnTo>
                  <a:pt x="364" y="197"/>
                </a:lnTo>
                <a:lnTo>
                  <a:pt x="370" y="193"/>
                </a:lnTo>
                <a:lnTo>
                  <a:pt x="377" y="185"/>
                </a:lnTo>
                <a:lnTo>
                  <a:pt x="377" y="185"/>
                </a:lnTo>
                <a:lnTo>
                  <a:pt x="383" y="180"/>
                </a:lnTo>
                <a:lnTo>
                  <a:pt x="389" y="174"/>
                </a:lnTo>
                <a:lnTo>
                  <a:pt x="389" y="174"/>
                </a:lnTo>
                <a:lnTo>
                  <a:pt x="399" y="174"/>
                </a:lnTo>
                <a:lnTo>
                  <a:pt x="406" y="172"/>
                </a:lnTo>
                <a:lnTo>
                  <a:pt x="408" y="171"/>
                </a:lnTo>
                <a:lnTo>
                  <a:pt x="409" y="169"/>
                </a:lnTo>
                <a:lnTo>
                  <a:pt x="409" y="169"/>
                </a:lnTo>
                <a:lnTo>
                  <a:pt x="410" y="163"/>
                </a:lnTo>
                <a:lnTo>
                  <a:pt x="412" y="155"/>
                </a:lnTo>
                <a:lnTo>
                  <a:pt x="413" y="147"/>
                </a:lnTo>
                <a:lnTo>
                  <a:pt x="414" y="141"/>
                </a:lnTo>
                <a:lnTo>
                  <a:pt x="414" y="141"/>
                </a:lnTo>
                <a:lnTo>
                  <a:pt x="418" y="137"/>
                </a:lnTo>
                <a:lnTo>
                  <a:pt x="424" y="131"/>
                </a:lnTo>
                <a:lnTo>
                  <a:pt x="435" y="120"/>
                </a:lnTo>
                <a:lnTo>
                  <a:pt x="435" y="120"/>
                </a:lnTo>
                <a:lnTo>
                  <a:pt x="439" y="115"/>
                </a:lnTo>
                <a:lnTo>
                  <a:pt x="441" y="108"/>
                </a:lnTo>
                <a:lnTo>
                  <a:pt x="445" y="97"/>
                </a:lnTo>
                <a:lnTo>
                  <a:pt x="447" y="86"/>
                </a:lnTo>
                <a:lnTo>
                  <a:pt x="447" y="86"/>
                </a:lnTo>
                <a:lnTo>
                  <a:pt x="448" y="70"/>
                </a:lnTo>
                <a:lnTo>
                  <a:pt x="448" y="63"/>
                </a:lnTo>
                <a:lnTo>
                  <a:pt x="447" y="56"/>
                </a:lnTo>
                <a:lnTo>
                  <a:pt x="447" y="56"/>
                </a:lnTo>
                <a:lnTo>
                  <a:pt x="445" y="51"/>
                </a:lnTo>
                <a:lnTo>
                  <a:pt x="441" y="45"/>
                </a:lnTo>
                <a:lnTo>
                  <a:pt x="432" y="33"/>
                </a:lnTo>
                <a:lnTo>
                  <a:pt x="414" y="17"/>
                </a:lnTo>
                <a:lnTo>
                  <a:pt x="414" y="17"/>
                </a:lnTo>
                <a:lnTo>
                  <a:pt x="409" y="12"/>
                </a:lnTo>
                <a:lnTo>
                  <a:pt x="402" y="6"/>
                </a:lnTo>
                <a:lnTo>
                  <a:pt x="397" y="3"/>
                </a:lnTo>
                <a:lnTo>
                  <a:pt x="393" y="1"/>
                </a:lnTo>
                <a:lnTo>
                  <a:pt x="388" y="0"/>
                </a:lnTo>
                <a:lnTo>
                  <a:pt x="382" y="0"/>
                </a:lnTo>
                <a:lnTo>
                  <a:pt x="382" y="0"/>
                </a:lnTo>
                <a:lnTo>
                  <a:pt x="368" y="1"/>
                </a:lnTo>
                <a:lnTo>
                  <a:pt x="351" y="3"/>
                </a:lnTo>
                <a:lnTo>
                  <a:pt x="334" y="9"/>
                </a:lnTo>
                <a:lnTo>
                  <a:pt x="327" y="12"/>
                </a:lnTo>
                <a:lnTo>
                  <a:pt x="321" y="17"/>
                </a:lnTo>
                <a:lnTo>
                  <a:pt x="321" y="17"/>
                </a:lnTo>
                <a:lnTo>
                  <a:pt x="316" y="20"/>
                </a:lnTo>
                <a:lnTo>
                  <a:pt x="312" y="26"/>
                </a:lnTo>
                <a:lnTo>
                  <a:pt x="305" y="36"/>
                </a:lnTo>
                <a:lnTo>
                  <a:pt x="300" y="43"/>
                </a:lnTo>
                <a:lnTo>
                  <a:pt x="297" y="49"/>
                </a:lnTo>
                <a:lnTo>
                  <a:pt x="297" y="49"/>
                </a:lnTo>
                <a:lnTo>
                  <a:pt x="280" y="88"/>
                </a:lnTo>
                <a:lnTo>
                  <a:pt x="280" y="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6">
            <a:extLst>
              <a:ext uri="{FF2B5EF4-FFF2-40B4-BE49-F238E27FC236}">
                <a16:creationId xmlns:a16="http://schemas.microsoft.com/office/drawing/2014/main" id="{BEE8570F-AD6A-4B95-B273-7D3FD758139C}"/>
              </a:ext>
            </a:extLst>
          </p:cNvPr>
          <p:cNvSpPr>
            <a:spLocks noEditPoints="1"/>
          </p:cNvSpPr>
          <p:nvPr/>
        </p:nvSpPr>
        <p:spPr bwMode="auto">
          <a:xfrm>
            <a:off x="4276182" y="1046522"/>
            <a:ext cx="1352550" cy="1382713"/>
          </a:xfrm>
          <a:custGeom>
            <a:avLst/>
            <a:gdLst>
              <a:gd name="T0" fmla="*/ 324 w 852"/>
              <a:gd name="T1" fmla="*/ 121 h 871"/>
              <a:gd name="T2" fmla="*/ 300 w 852"/>
              <a:gd name="T3" fmla="*/ 144 h 871"/>
              <a:gd name="T4" fmla="*/ 263 w 852"/>
              <a:gd name="T5" fmla="*/ 166 h 871"/>
              <a:gd name="T6" fmla="*/ 174 w 852"/>
              <a:gd name="T7" fmla="*/ 255 h 871"/>
              <a:gd name="T8" fmla="*/ 74 w 852"/>
              <a:gd name="T9" fmla="*/ 439 h 871"/>
              <a:gd name="T10" fmla="*/ 10 w 852"/>
              <a:gd name="T11" fmla="*/ 585 h 871"/>
              <a:gd name="T12" fmla="*/ 2 w 852"/>
              <a:gd name="T13" fmla="*/ 662 h 871"/>
              <a:gd name="T14" fmla="*/ 25 w 852"/>
              <a:gd name="T15" fmla="*/ 698 h 871"/>
              <a:gd name="T16" fmla="*/ 43 w 852"/>
              <a:gd name="T17" fmla="*/ 720 h 871"/>
              <a:gd name="T18" fmla="*/ 110 w 852"/>
              <a:gd name="T19" fmla="*/ 752 h 871"/>
              <a:gd name="T20" fmla="*/ 116 w 852"/>
              <a:gd name="T21" fmla="*/ 772 h 871"/>
              <a:gd name="T22" fmla="*/ 90 w 852"/>
              <a:gd name="T23" fmla="*/ 779 h 871"/>
              <a:gd name="T24" fmla="*/ 97 w 852"/>
              <a:gd name="T25" fmla="*/ 795 h 871"/>
              <a:gd name="T26" fmla="*/ 156 w 852"/>
              <a:gd name="T27" fmla="*/ 815 h 871"/>
              <a:gd name="T28" fmla="*/ 154 w 852"/>
              <a:gd name="T29" fmla="*/ 833 h 871"/>
              <a:gd name="T30" fmla="*/ 217 w 852"/>
              <a:gd name="T31" fmla="*/ 846 h 871"/>
              <a:gd name="T32" fmla="*/ 312 w 852"/>
              <a:gd name="T33" fmla="*/ 863 h 871"/>
              <a:gd name="T34" fmla="*/ 383 w 852"/>
              <a:gd name="T35" fmla="*/ 871 h 871"/>
              <a:gd name="T36" fmla="*/ 421 w 852"/>
              <a:gd name="T37" fmla="*/ 861 h 871"/>
              <a:gd name="T38" fmla="*/ 420 w 852"/>
              <a:gd name="T39" fmla="*/ 848 h 871"/>
              <a:gd name="T40" fmla="*/ 381 w 852"/>
              <a:gd name="T41" fmla="*/ 827 h 871"/>
              <a:gd name="T42" fmla="*/ 295 w 852"/>
              <a:gd name="T43" fmla="*/ 764 h 871"/>
              <a:gd name="T44" fmla="*/ 367 w 852"/>
              <a:gd name="T45" fmla="*/ 731 h 871"/>
              <a:gd name="T46" fmla="*/ 437 w 852"/>
              <a:gd name="T47" fmla="*/ 714 h 871"/>
              <a:gd name="T48" fmla="*/ 534 w 852"/>
              <a:gd name="T49" fmla="*/ 673 h 871"/>
              <a:gd name="T50" fmla="*/ 575 w 852"/>
              <a:gd name="T51" fmla="*/ 627 h 871"/>
              <a:gd name="T52" fmla="*/ 590 w 852"/>
              <a:gd name="T53" fmla="*/ 574 h 871"/>
              <a:gd name="T54" fmla="*/ 561 w 852"/>
              <a:gd name="T55" fmla="*/ 530 h 871"/>
              <a:gd name="T56" fmla="*/ 631 w 852"/>
              <a:gd name="T57" fmla="*/ 515 h 871"/>
              <a:gd name="T58" fmla="*/ 658 w 852"/>
              <a:gd name="T59" fmla="*/ 527 h 871"/>
              <a:gd name="T60" fmla="*/ 699 w 852"/>
              <a:gd name="T61" fmla="*/ 654 h 871"/>
              <a:gd name="T62" fmla="*/ 791 w 852"/>
              <a:gd name="T63" fmla="*/ 709 h 871"/>
              <a:gd name="T64" fmla="*/ 841 w 852"/>
              <a:gd name="T65" fmla="*/ 671 h 871"/>
              <a:gd name="T66" fmla="*/ 763 w 852"/>
              <a:gd name="T67" fmla="*/ 503 h 871"/>
              <a:gd name="T68" fmla="*/ 727 w 852"/>
              <a:gd name="T69" fmla="*/ 470 h 871"/>
              <a:gd name="T70" fmla="*/ 702 w 852"/>
              <a:gd name="T71" fmla="*/ 460 h 871"/>
              <a:gd name="T72" fmla="*/ 714 w 852"/>
              <a:gd name="T73" fmla="*/ 452 h 871"/>
              <a:gd name="T74" fmla="*/ 696 w 852"/>
              <a:gd name="T75" fmla="*/ 444 h 871"/>
              <a:gd name="T76" fmla="*/ 569 w 852"/>
              <a:gd name="T77" fmla="*/ 428 h 871"/>
              <a:gd name="T78" fmla="*/ 561 w 852"/>
              <a:gd name="T79" fmla="*/ 403 h 871"/>
              <a:gd name="T80" fmla="*/ 482 w 852"/>
              <a:gd name="T81" fmla="*/ 395 h 871"/>
              <a:gd name="T82" fmla="*/ 468 w 852"/>
              <a:gd name="T83" fmla="*/ 294 h 871"/>
              <a:gd name="T84" fmla="*/ 462 w 852"/>
              <a:gd name="T85" fmla="*/ 253 h 871"/>
              <a:gd name="T86" fmla="*/ 493 w 852"/>
              <a:gd name="T87" fmla="*/ 243 h 871"/>
              <a:gd name="T88" fmla="*/ 601 w 852"/>
              <a:gd name="T89" fmla="*/ 162 h 871"/>
              <a:gd name="T90" fmla="*/ 613 w 852"/>
              <a:gd name="T91" fmla="*/ 89 h 871"/>
              <a:gd name="T92" fmla="*/ 552 w 852"/>
              <a:gd name="T93" fmla="*/ 18 h 871"/>
              <a:gd name="T94" fmla="*/ 425 w 852"/>
              <a:gd name="T95" fmla="*/ 49 h 871"/>
              <a:gd name="T96" fmla="*/ 381 w 852"/>
              <a:gd name="T97" fmla="*/ 127 h 871"/>
              <a:gd name="T98" fmla="*/ 413 w 852"/>
              <a:gd name="T99" fmla="*/ 525 h 871"/>
              <a:gd name="T100" fmla="*/ 436 w 852"/>
              <a:gd name="T101" fmla="*/ 551 h 871"/>
              <a:gd name="T102" fmla="*/ 366 w 852"/>
              <a:gd name="T103" fmla="*/ 544 h 871"/>
              <a:gd name="T104" fmla="*/ 385 w 852"/>
              <a:gd name="T105" fmla="*/ 498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52" h="871">
                <a:moveTo>
                  <a:pt x="373" y="136"/>
                </a:moveTo>
                <a:lnTo>
                  <a:pt x="373" y="136"/>
                </a:lnTo>
                <a:lnTo>
                  <a:pt x="349" y="127"/>
                </a:lnTo>
                <a:lnTo>
                  <a:pt x="332" y="122"/>
                </a:lnTo>
                <a:lnTo>
                  <a:pt x="324" y="121"/>
                </a:lnTo>
                <a:lnTo>
                  <a:pt x="324" y="121"/>
                </a:lnTo>
                <a:lnTo>
                  <a:pt x="319" y="125"/>
                </a:lnTo>
                <a:lnTo>
                  <a:pt x="312" y="132"/>
                </a:lnTo>
                <a:lnTo>
                  <a:pt x="300" y="144"/>
                </a:lnTo>
                <a:lnTo>
                  <a:pt x="300" y="144"/>
                </a:lnTo>
                <a:lnTo>
                  <a:pt x="297" y="146"/>
                </a:lnTo>
                <a:lnTo>
                  <a:pt x="286" y="152"/>
                </a:lnTo>
                <a:lnTo>
                  <a:pt x="274" y="159"/>
                </a:lnTo>
                <a:lnTo>
                  <a:pt x="263" y="166"/>
                </a:lnTo>
                <a:lnTo>
                  <a:pt x="263" y="166"/>
                </a:lnTo>
                <a:lnTo>
                  <a:pt x="245" y="183"/>
                </a:lnTo>
                <a:lnTo>
                  <a:pt x="216" y="209"/>
                </a:lnTo>
                <a:lnTo>
                  <a:pt x="200" y="225"/>
                </a:lnTo>
                <a:lnTo>
                  <a:pt x="186" y="240"/>
                </a:lnTo>
                <a:lnTo>
                  <a:pt x="174" y="255"/>
                </a:lnTo>
                <a:lnTo>
                  <a:pt x="165" y="268"/>
                </a:lnTo>
                <a:lnTo>
                  <a:pt x="165" y="268"/>
                </a:lnTo>
                <a:lnTo>
                  <a:pt x="142" y="309"/>
                </a:lnTo>
                <a:lnTo>
                  <a:pt x="109" y="372"/>
                </a:lnTo>
                <a:lnTo>
                  <a:pt x="74" y="439"/>
                </a:lnTo>
                <a:lnTo>
                  <a:pt x="49" y="490"/>
                </a:lnTo>
                <a:lnTo>
                  <a:pt x="49" y="490"/>
                </a:lnTo>
                <a:lnTo>
                  <a:pt x="32" y="528"/>
                </a:lnTo>
                <a:lnTo>
                  <a:pt x="17" y="566"/>
                </a:lnTo>
                <a:lnTo>
                  <a:pt x="10" y="585"/>
                </a:lnTo>
                <a:lnTo>
                  <a:pt x="5" y="601"/>
                </a:lnTo>
                <a:lnTo>
                  <a:pt x="2" y="615"/>
                </a:lnTo>
                <a:lnTo>
                  <a:pt x="0" y="624"/>
                </a:lnTo>
                <a:lnTo>
                  <a:pt x="0" y="624"/>
                </a:lnTo>
                <a:lnTo>
                  <a:pt x="2" y="662"/>
                </a:lnTo>
                <a:lnTo>
                  <a:pt x="3" y="683"/>
                </a:lnTo>
                <a:lnTo>
                  <a:pt x="21" y="685"/>
                </a:lnTo>
                <a:lnTo>
                  <a:pt x="21" y="685"/>
                </a:lnTo>
                <a:lnTo>
                  <a:pt x="22" y="689"/>
                </a:lnTo>
                <a:lnTo>
                  <a:pt x="25" y="698"/>
                </a:lnTo>
                <a:lnTo>
                  <a:pt x="28" y="704"/>
                </a:lnTo>
                <a:lnTo>
                  <a:pt x="32" y="709"/>
                </a:lnTo>
                <a:lnTo>
                  <a:pt x="37" y="715"/>
                </a:lnTo>
                <a:lnTo>
                  <a:pt x="43" y="720"/>
                </a:lnTo>
                <a:lnTo>
                  <a:pt x="43" y="720"/>
                </a:lnTo>
                <a:lnTo>
                  <a:pt x="62" y="730"/>
                </a:lnTo>
                <a:lnTo>
                  <a:pt x="82" y="741"/>
                </a:lnTo>
                <a:lnTo>
                  <a:pt x="101" y="749"/>
                </a:lnTo>
                <a:lnTo>
                  <a:pt x="110" y="752"/>
                </a:lnTo>
                <a:lnTo>
                  <a:pt x="110" y="752"/>
                </a:lnTo>
                <a:lnTo>
                  <a:pt x="112" y="753"/>
                </a:lnTo>
                <a:lnTo>
                  <a:pt x="116" y="755"/>
                </a:lnTo>
                <a:lnTo>
                  <a:pt x="119" y="760"/>
                </a:lnTo>
                <a:lnTo>
                  <a:pt x="116" y="772"/>
                </a:lnTo>
                <a:lnTo>
                  <a:pt x="116" y="772"/>
                </a:lnTo>
                <a:lnTo>
                  <a:pt x="112" y="772"/>
                </a:lnTo>
                <a:lnTo>
                  <a:pt x="103" y="773"/>
                </a:lnTo>
                <a:lnTo>
                  <a:pt x="98" y="774"/>
                </a:lnTo>
                <a:lnTo>
                  <a:pt x="93" y="775"/>
                </a:lnTo>
                <a:lnTo>
                  <a:pt x="90" y="779"/>
                </a:lnTo>
                <a:lnTo>
                  <a:pt x="87" y="784"/>
                </a:lnTo>
                <a:lnTo>
                  <a:pt x="87" y="784"/>
                </a:lnTo>
                <a:lnTo>
                  <a:pt x="87" y="786"/>
                </a:lnTo>
                <a:lnTo>
                  <a:pt x="88" y="789"/>
                </a:lnTo>
                <a:lnTo>
                  <a:pt x="97" y="795"/>
                </a:lnTo>
                <a:lnTo>
                  <a:pt x="107" y="799"/>
                </a:lnTo>
                <a:lnTo>
                  <a:pt x="121" y="804"/>
                </a:lnTo>
                <a:lnTo>
                  <a:pt x="145" y="812"/>
                </a:lnTo>
                <a:lnTo>
                  <a:pt x="156" y="815"/>
                </a:lnTo>
                <a:lnTo>
                  <a:pt x="156" y="815"/>
                </a:lnTo>
                <a:lnTo>
                  <a:pt x="155" y="817"/>
                </a:lnTo>
                <a:lnTo>
                  <a:pt x="153" y="821"/>
                </a:lnTo>
                <a:lnTo>
                  <a:pt x="151" y="827"/>
                </a:lnTo>
                <a:lnTo>
                  <a:pt x="151" y="830"/>
                </a:lnTo>
                <a:lnTo>
                  <a:pt x="154" y="833"/>
                </a:lnTo>
                <a:lnTo>
                  <a:pt x="154" y="833"/>
                </a:lnTo>
                <a:lnTo>
                  <a:pt x="159" y="835"/>
                </a:lnTo>
                <a:lnTo>
                  <a:pt x="167" y="837"/>
                </a:lnTo>
                <a:lnTo>
                  <a:pt x="192" y="842"/>
                </a:lnTo>
                <a:lnTo>
                  <a:pt x="217" y="846"/>
                </a:lnTo>
                <a:lnTo>
                  <a:pt x="229" y="847"/>
                </a:lnTo>
                <a:lnTo>
                  <a:pt x="229" y="847"/>
                </a:lnTo>
                <a:lnTo>
                  <a:pt x="242" y="849"/>
                </a:lnTo>
                <a:lnTo>
                  <a:pt x="269" y="854"/>
                </a:lnTo>
                <a:lnTo>
                  <a:pt x="312" y="863"/>
                </a:lnTo>
                <a:lnTo>
                  <a:pt x="312" y="863"/>
                </a:lnTo>
                <a:lnTo>
                  <a:pt x="330" y="867"/>
                </a:lnTo>
                <a:lnTo>
                  <a:pt x="346" y="868"/>
                </a:lnTo>
                <a:lnTo>
                  <a:pt x="364" y="871"/>
                </a:lnTo>
                <a:lnTo>
                  <a:pt x="383" y="871"/>
                </a:lnTo>
                <a:lnTo>
                  <a:pt x="400" y="869"/>
                </a:lnTo>
                <a:lnTo>
                  <a:pt x="408" y="868"/>
                </a:lnTo>
                <a:lnTo>
                  <a:pt x="414" y="867"/>
                </a:lnTo>
                <a:lnTo>
                  <a:pt x="419" y="865"/>
                </a:lnTo>
                <a:lnTo>
                  <a:pt x="421" y="861"/>
                </a:lnTo>
                <a:lnTo>
                  <a:pt x="421" y="861"/>
                </a:lnTo>
                <a:lnTo>
                  <a:pt x="424" y="858"/>
                </a:lnTo>
                <a:lnTo>
                  <a:pt x="424" y="854"/>
                </a:lnTo>
                <a:lnTo>
                  <a:pt x="423" y="852"/>
                </a:lnTo>
                <a:lnTo>
                  <a:pt x="420" y="848"/>
                </a:lnTo>
                <a:lnTo>
                  <a:pt x="414" y="842"/>
                </a:lnTo>
                <a:lnTo>
                  <a:pt x="406" y="837"/>
                </a:lnTo>
                <a:lnTo>
                  <a:pt x="398" y="833"/>
                </a:lnTo>
                <a:lnTo>
                  <a:pt x="389" y="829"/>
                </a:lnTo>
                <a:lnTo>
                  <a:pt x="381" y="827"/>
                </a:lnTo>
                <a:lnTo>
                  <a:pt x="330" y="800"/>
                </a:lnTo>
                <a:lnTo>
                  <a:pt x="300" y="784"/>
                </a:lnTo>
                <a:lnTo>
                  <a:pt x="292" y="774"/>
                </a:lnTo>
                <a:lnTo>
                  <a:pt x="295" y="764"/>
                </a:lnTo>
                <a:lnTo>
                  <a:pt x="295" y="764"/>
                </a:lnTo>
                <a:lnTo>
                  <a:pt x="304" y="759"/>
                </a:lnTo>
                <a:lnTo>
                  <a:pt x="325" y="747"/>
                </a:lnTo>
                <a:lnTo>
                  <a:pt x="338" y="741"/>
                </a:lnTo>
                <a:lnTo>
                  <a:pt x="352" y="736"/>
                </a:lnTo>
                <a:lnTo>
                  <a:pt x="367" y="731"/>
                </a:lnTo>
                <a:lnTo>
                  <a:pt x="379" y="729"/>
                </a:lnTo>
                <a:lnTo>
                  <a:pt x="379" y="729"/>
                </a:lnTo>
                <a:lnTo>
                  <a:pt x="390" y="727"/>
                </a:lnTo>
                <a:lnTo>
                  <a:pt x="405" y="723"/>
                </a:lnTo>
                <a:lnTo>
                  <a:pt x="437" y="714"/>
                </a:lnTo>
                <a:lnTo>
                  <a:pt x="471" y="701"/>
                </a:lnTo>
                <a:lnTo>
                  <a:pt x="506" y="689"/>
                </a:lnTo>
                <a:lnTo>
                  <a:pt x="506" y="689"/>
                </a:lnTo>
                <a:lnTo>
                  <a:pt x="521" y="682"/>
                </a:lnTo>
                <a:lnTo>
                  <a:pt x="534" y="673"/>
                </a:lnTo>
                <a:lnTo>
                  <a:pt x="546" y="664"/>
                </a:lnTo>
                <a:lnTo>
                  <a:pt x="557" y="654"/>
                </a:lnTo>
                <a:lnTo>
                  <a:pt x="564" y="645"/>
                </a:lnTo>
                <a:lnTo>
                  <a:pt x="570" y="635"/>
                </a:lnTo>
                <a:lnTo>
                  <a:pt x="575" y="627"/>
                </a:lnTo>
                <a:lnTo>
                  <a:pt x="577" y="620"/>
                </a:lnTo>
                <a:lnTo>
                  <a:pt x="577" y="620"/>
                </a:lnTo>
                <a:lnTo>
                  <a:pt x="587" y="591"/>
                </a:lnTo>
                <a:lnTo>
                  <a:pt x="589" y="579"/>
                </a:lnTo>
                <a:lnTo>
                  <a:pt x="590" y="574"/>
                </a:lnTo>
                <a:lnTo>
                  <a:pt x="589" y="570"/>
                </a:lnTo>
                <a:lnTo>
                  <a:pt x="589" y="570"/>
                </a:lnTo>
                <a:lnTo>
                  <a:pt x="583" y="560"/>
                </a:lnTo>
                <a:lnTo>
                  <a:pt x="574" y="547"/>
                </a:lnTo>
                <a:lnTo>
                  <a:pt x="561" y="530"/>
                </a:lnTo>
                <a:lnTo>
                  <a:pt x="561" y="530"/>
                </a:lnTo>
                <a:lnTo>
                  <a:pt x="571" y="527"/>
                </a:lnTo>
                <a:lnTo>
                  <a:pt x="594" y="521"/>
                </a:lnTo>
                <a:lnTo>
                  <a:pt x="620" y="516"/>
                </a:lnTo>
                <a:lnTo>
                  <a:pt x="631" y="515"/>
                </a:lnTo>
                <a:lnTo>
                  <a:pt x="638" y="515"/>
                </a:lnTo>
                <a:lnTo>
                  <a:pt x="638" y="515"/>
                </a:lnTo>
                <a:lnTo>
                  <a:pt x="647" y="520"/>
                </a:lnTo>
                <a:lnTo>
                  <a:pt x="653" y="523"/>
                </a:lnTo>
                <a:lnTo>
                  <a:pt x="658" y="527"/>
                </a:lnTo>
                <a:lnTo>
                  <a:pt x="658" y="527"/>
                </a:lnTo>
                <a:lnTo>
                  <a:pt x="677" y="588"/>
                </a:lnTo>
                <a:lnTo>
                  <a:pt x="690" y="630"/>
                </a:lnTo>
                <a:lnTo>
                  <a:pt x="699" y="654"/>
                </a:lnTo>
                <a:lnTo>
                  <a:pt x="699" y="654"/>
                </a:lnTo>
                <a:lnTo>
                  <a:pt x="702" y="662"/>
                </a:lnTo>
                <a:lnTo>
                  <a:pt x="703" y="672"/>
                </a:lnTo>
                <a:lnTo>
                  <a:pt x="704" y="683"/>
                </a:lnTo>
                <a:lnTo>
                  <a:pt x="785" y="723"/>
                </a:lnTo>
                <a:lnTo>
                  <a:pt x="791" y="709"/>
                </a:lnTo>
                <a:lnTo>
                  <a:pt x="817" y="717"/>
                </a:lnTo>
                <a:lnTo>
                  <a:pt x="832" y="711"/>
                </a:lnTo>
                <a:lnTo>
                  <a:pt x="852" y="697"/>
                </a:lnTo>
                <a:lnTo>
                  <a:pt x="852" y="697"/>
                </a:lnTo>
                <a:lnTo>
                  <a:pt x="841" y="671"/>
                </a:lnTo>
                <a:lnTo>
                  <a:pt x="814" y="609"/>
                </a:lnTo>
                <a:lnTo>
                  <a:pt x="798" y="574"/>
                </a:lnTo>
                <a:lnTo>
                  <a:pt x="783" y="541"/>
                </a:lnTo>
                <a:lnTo>
                  <a:pt x="769" y="514"/>
                </a:lnTo>
                <a:lnTo>
                  <a:pt x="763" y="503"/>
                </a:lnTo>
                <a:lnTo>
                  <a:pt x="757" y="496"/>
                </a:lnTo>
                <a:lnTo>
                  <a:pt x="757" y="496"/>
                </a:lnTo>
                <a:lnTo>
                  <a:pt x="746" y="484"/>
                </a:lnTo>
                <a:lnTo>
                  <a:pt x="737" y="476"/>
                </a:lnTo>
                <a:lnTo>
                  <a:pt x="727" y="470"/>
                </a:lnTo>
                <a:lnTo>
                  <a:pt x="719" y="465"/>
                </a:lnTo>
                <a:lnTo>
                  <a:pt x="712" y="463"/>
                </a:lnTo>
                <a:lnTo>
                  <a:pt x="707" y="461"/>
                </a:lnTo>
                <a:lnTo>
                  <a:pt x="702" y="460"/>
                </a:lnTo>
                <a:lnTo>
                  <a:pt x="702" y="460"/>
                </a:lnTo>
                <a:lnTo>
                  <a:pt x="704" y="460"/>
                </a:lnTo>
                <a:lnTo>
                  <a:pt x="709" y="458"/>
                </a:lnTo>
                <a:lnTo>
                  <a:pt x="712" y="457"/>
                </a:lnTo>
                <a:lnTo>
                  <a:pt x="714" y="454"/>
                </a:lnTo>
                <a:lnTo>
                  <a:pt x="714" y="452"/>
                </a:lnTo>
                <a:lnTo>
                  <a:pt x="713" y="450"/>
                </a:lnTo>
                <a:lnTo>
                  <a:pt x="713" y="450"/>
                </a:lnTo>
                <a:lnTo>
                  <a:pt x="710" y="446"/>
                </a:lnTo>
                <a:lnTo>
                  <a:pt x="707" y="445"/>
                </a:lnTo>
                <a:lnTo>
                  <a:pt x="696" y="444"/>
                </a:lnTo>
                <a:lnTo>
                  <a:pt x="685" y="444"/>
                </a:lnTo>
                <a:lnTo>
                  <a:pt x="682" y="444"/>
                </a:lnTo>
                <a:lnTo>
                  <a:pt x="569" y="432"/>
                </a:lnTo>
                <a:lnTo>
                  <a:pt x="569" y="432"/>
                </a:lnTo>
                <a:lnTo>
                  <a:pt x="569" y="428"/>
                </a:lnTo>
                <a:lnTo>
                  <a:pt x="569" y="420"/>
                </a:lnTo>
                <a:lnTo>
                  <a:pt x="568" y="414"/>
                </a:lnTo>
                <a:lnTo>
                  <a:pt x="565" y="410"/>
                </a:lnTo>
                <a:lnTo>
                  <a:pt x="564" y="406"/>
                </a:lnTo>
                <a:lnTo>
                  <a:pt x="561" y="403"/>
                </a:lnTo>
                <a:lnTo>
                  <a:pt x="561" y="403"/>
                </a:lnTo>
                <a:lnTo>
                  <a:pt x="555" y="402"/>
                </a:lnTo>
                <a:lnTo>
                  <a:pt x="544" y="400"/>
                </a:lnTo>
                <a:lnTo>
                  <a:pt x="518" y="397"/>
                </a:lnTo>
                <a:lnTo>
                  <a:pt x="482" y="395"/>
                </a:lnTo>
                <a:lnTo>
                  <a:pt x="471" y="395"/>
                </a:lnTo>
                <a:lnTo>
                  <a:pt x="471" y="395"/>
                </a:lnTo>
                <a:lnTo>
                  <a:pt x="469" y="347"/>
                </a:lnTo>
                <a:lnTo>
                  <a:pt x="468" y="314"/>
                </a:lnTo>
                <a:lnTo>
                  <a:pt x="468" y="294"/>
                </a:lnTo>
                <a:lnTo>
                  <a:pt x="468" y="294"/>
                </a:lnTo>
                <a:lnTo>
                  <a:pt x="468" y="289"/>
                </a:lnTo>
                <a:lnTo>
                  <a:pt x="468" y="283"/>
                </a:lnTo>
                <a:lnTo>
                  <a:pt x="465" y="270"/>
                </a:lnTo>
                <a:lnTo>
                  <a:pt x="462" y="253"/>
                </a:lnTo>
                <a:lnTo>
                  <a:pt x="462" y="253"/>
                </a:lnTo>
                <a:lnTo>
                  <a:pt x="480" y="251"/>
                </a:lnTo>
                <a:lnTo>
                  <a:pt x="480" y="251"/>
                </a:lnTo>
                <a:lnTo>
                  <a:pt x="484" y="249"/>
                </a:lnTo>
                <a:lnTo>
                  <a:pt x="493" y="243"/>
                </a:lnTo>
                <a:lnTo>
                  <a:pt x="512" y="227"/>
                </a:lnTo>
                <a:lnTo>
                  <a:pt x="537" y="205"/>
                </a:lnTo>
                <a:lnTo>
                  <a:pt x="561" y="166"/>
                </a:lnTo>
                <a:lnTo>
                  <a:pt x="593" y="150"/>
                </a:lnTo>
                <a:lnTo>
                  <a:pt x="601" y="162"/>
                </a:lnTo>
                <a:lnTo>
                  <a:pt x="603" y="130"/>
                </a:lnTo>
                <a:lnTo>
                  <a:pt x="615" y="132"/>
                </a:lnTo>
                <a:lnTo>
                  <a:pt x="613" y="109"/>
                </a:lnTo>
                <a:lnTo>
                  <a:pt x="624" y="95"/>
                </a:lnTo>
                <a:lnTo>
                  <a:pt x="613" y="89"/>
                </a:lnTo>
                <a:lnTo>
                  <a:pt x="601" y="61"/>
                </a:lnTo>
                <a:lnTo>
                  <a:pt x="587" y="37"/>
                </a:lnTo>
                <a:lnTo>
                  <a:pt x="575" y="32"/>
                </a:lnTo>
                <a:lnTo>
                  <a:pt x="577" y="20"/>
                </a:lnTo>
                <a:lnTo>
                  <a:pt x="552" y="18"/>
                </a:lnTo>
                <a:lnTo>
                  <a:pt x="512" y="0"/>
                </a:lnTo>
                <a:lnTo>
                  <a:pt x="488" y="12"/>
                </a:lnTo>
                <a:lnTo>
                  <a:pt x="459" y="18"/>
                </a:lnTo>
                <a:lnTo>
                  <a:pt x="454" y="32"/>
                </a:lnTo>
                <a:lnTo>
                  <a:pt x="425" y="49"/>
                </a:lnTo>
                <a:lnTo>
                  <a:pt x="411" y="69"/>
                </a:lnTo>
                <a:lnTo>
                  <a:pt x="385" y="89"/>
                </a:lnTo>
                <a:lnTo>
                  <a:pt x="393" y="103"/>
                </a:lnTo>
                <a:lnTo>
                  <a:pt x="376" y="112"/>
                </a:lnTo>
                <a:lnTo>
                  <a:pt x="381" y="127"/>
                </a:lnTo>
                <a:lnTo>
                  <a:pt x="373" y="136"/>
                </a:lnTo>
                <a:close/>
                <a:moveTo>
                  <a:pt x="399" y="466"/>
                </a:moveTo>
                <a:lnTo>
                  <a:pt x="399" y="466"/>
                </a:lnTo>
                <a:lnTo>
                  <a:pt x="405" y="490"/>
                </a:lnTo>
                <a:lnTo>
                  <a:pt x="413" y="525"/>
                </a:lnTo>
                <a:lnTo>
                  <a:pt x="413" y="525"/>
                </a:lnTo>
                <a:lnTo>
                  <a:pt x="415" y="529"/>
                </a:lnTo>
                <a:lnTo>
                  <a:pt x="419" y="534"/>
                </a:lnTo>
                <a:lnTo>
                  <a:pt x="427" y="544"/>
                </a:lnTo>
                <a:lnTo>
                  <a:pt x="436" y="551"/>
                </a:lnTo>
                <a:lnTo>
                  <a:pt x="439" y="553"/>
                </a:lnTo>
                <a:lnTo>
                  <a:pt x="356" y="553"/>
                </a:lnTo>
                <a:lnTo>
                  <a:pt x="356" y="553"/>
                </a:lnTo>
                <a:lnTo>
                  <a:pt x="361" y="548"/>
                </a:lnTo>
                <a:lnTo>
                  <a:pt x="366" y="544"/>
                </a:lnTo>
                <a:lnTo>
                  <a:pt x="370" y="535"/>
                </a:lnTo>
                <a:lnTo>
                  <a:pt x="370" y="535"/>
                </a:lnTo>
                <a:lnTo>
                  <a:pt x="380" y="514"/>
                </a:lnTo>
                <a:lnTo>
                  <a:pt x="383" y="504"/>
                </a:lnTo>
                <a:lnTo>
                  <a:pt x="385" y="498"/>
                </a:lnTo>
                <a:lnTo>
                  <a:pt x="385" y="498"/>
                </a:lnTo>
                <a:lnTo>
                  <a:pt x="387" y="466"/>
                </a:lnTo>
                <a:lnTo>
                  <a:pt x="399" y="4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9">
            <a:extLst>
              <a:ext uri="{FF2B5EF4-FFF2-40B4-BE49-F238E27FC236}">
                <a16:creationId xmlns:a16="http://schemas.microsoft.com/office/drawing/2014/main" id="{025923EA-0034-42FE-B190-BAD32930678F}"/>
              </a:ext>
            </a:extLst>
          </p:cNvPr>
          <p:cNvSpPr>
            <a:spLocks/>
          </p:cNvSpPr>
          <p:nvPr/>
        </p:nvSpPr>
        <p:spPr bwMode="auto">
          <a:xfrm>
            <a:off x="948529" y="778535"/>
            <a:ext cx="674102" cy="1650700"/>
          </a:xfrm>
          <a:custGeom>
            <a:avLst/>
            <a:gdLst>
              <a:gd name="T0" fmla="*/ 160 w 595"/>
              <a:gd name="T1" fmla="*/ 171 h 1457"/>
              <a:gd name="T2" fmla="*/ 143 w 595"/>
              <a:gd name="T3" fmla="*/ 172 h 1457"/>
              <a:gd name="T4" fmla="*/ 126 w 595"/>
              <a:gd name="T5" fmla="*/ 216 h 1457"/>
              <a:gd name="T6" fmla="*/ 68 w 595"/>
              <a:gd name="T7" fmla="*/ 311 h 1457"/>
              <a:gd name="T8" fmla="*/ 44 w 595"/>
              <a:gd name="T9" fmla="*/ 397 h 1457"/>
              <a:gd name="T10" fmla="*/ 21 w 595"/>
              <a:gd name="T11" fmla="*/ 424 h 1457"/>
              <a:gd name="T12" fmla="*/ 2 w 595"/>
              <a:gd name="T13" fmla="*/ 456 h 1457"/>
              <a:gd name="T14" fmla="*/ 4 w 595"/>
              <a:gd name="T15" fmla="*/ 492 h 1457"/>
              <a:gd name="T16" fmla="*/ 62 w 595"/>
              <a:gd name="T17" fmla="*/ 633 h 1457"/>
              <a:gd name="T18" fmla="*/ 94 w 595"/>
              <a:gd name="T19" fmla="*/ 781 h 1457"/>
              <a:gd name="T20" fmla="*/ 125 w 595"/>
              <a:gd name="T21" fmla="*/ 817 h 1457"/>
              <a:gd name="T22" fmla="*/ 157 w 595"/>
              <a:gd name="T23" fmla="*/ 868 h 1457"/>
              <a:gd name="T24" fmla="*/ 162 w 595"/>
              <a:gd name="T25" fmla="*/ 1016 h 1457"/>
              <a:gd name="T26" fmla="*/ 154 w 595"/>
              <a:gd name="T27" fmla="*/ 1057 h 1457"/>
              <a:gd name="T28" fmla="*/ 147 w 595"/>
              <a:gd name="T29" fmla="*/ 1125 h 1457"/>
              <a:gd name="T30" fmla="*/ 141 w 595"/>
              <a:gd name="T31" fmla="*/ 1284 h 1457"/>
              <a:gd name="T32" fmla="*/ 138 w 595"/>
              <a:gd name="T33" fmla="*/ 1300 h 1457"/>
              <a:gd name="T34" fmla="*/ 148 w 595"/>
              <a:gd name="T35" fmla="*/ 1352 h 1457"/>
              <a:gd name="T36" fmla="*/ 122 w 595"/>
              <a:gd name="T37" fmla="*/ 1407 h 1457"/>
              <a:gd name="T38" fmla="*/ 115 w 595"/>
              <a:gd name="T39" fmla="*/ 1443 h 1457"/>
              <a:gd name="T40" fmla="*/ 134 w 595"/>
              <a:gd name="T41" fmla="*/ 1449 h 1457"/>
              <a:gd name="T42" fmla="*/ 348 w 595"/>
              <a:gd name="T43" fmla="*/ 1457 h 1457"/>
              <a:gd name="T44" fmla="*/ 368 w 595"/>
              <a:gd name="T45" fmla="*/ 1439 h 1457"/>
              <a:gd name="T46" fmla="*/ 369 w 595"/>
              <a:gd name="T47" fmla="*/ 1416 h 1457"/>
              <a:gd name="T48" fmla="*/ 364 w 595"/>
              <a:gd name="T49" fmla="*/ 1407 h 1457"/>
              <a:gd name="T50" fmla="*/ 367 w 595"/>
              <a:gd name="T51" fmla="*/ 1390 h 1457"/>
              <a:gd name="T52" fmla="*/ 300 w 595"/>
              <a:gd name="T53" fmla="*/ 1352 h 1457"/>
              <a:gd name="T54" fmla="*/ 276 w 595"/>
              <a:gd name="T55" fmla="*/ 1320 h 1457"/>
              <a:gd name="T56" fmla="*/ 274 w 595"/>
              <a:gd name="T57" fmla="*/ 1291 h 1457"/>
              <a:gd name="T58" fmla="*/ 272 w 595"/>
              <a:gd name="T59" fmla="*/ 1214 h 1457"/>
              <a:gd name="T60" fmla="*/ 276 w 595"/>
              <a:gd name="T61" fmla="*/ 1119 h 1457"/>
              <a:gd name="T62" fmla="*/ 295 w 595"/>
              <a:gd name="T63" fmla="*/ 1081 h 1457"/>
              <a:gd name="T64" fmla="*/ 395 w 595"/>
              <a:gd name="T65" fmla="*/ 738 h 1457"/>
              <a:gd name="T66" fmla="*/ 390 w 595"/>
              <a:gd name="T67" fmla="*/ 553 h 1457"/>
              <a:gd name="T68" fmla="*/ 405 w 595"/>
              <a:gd name="T69" fmla="*/ 443 h 1457"/>
              <a:gd name="T70" fmla="*/ 429 w 595"/>
              <a:gd name="T71" fmla="*/ 443 h 1457"/>
              <a:gd name="T72" fmla="*/ 569 w 595"/>
              <a:gd name="T73" fmla="*/ 331 h 1457"/>
              <a:gd name="T74" fmla="*/ 576 w 595"/>
              <a:gd name="T75" fmla="*/ 306 h 1457"/>
              <a:gd name="T76" fmla="*/ 530 w 595"/>
              <a:gd name="T77" fmla="*/ 297 h 1457"/>
              <a:gd name="T78" fmla="*/ 488 w 595"/>
              <a:gd name="T79" fmla="*/ 279 h 1457"/>
              <a:gd name="T80" fmla="*/ 456 w 595"/>
              <a:gd name="T81" fmla="*/ 328 h 1457"/>
              <a:gd name="T82" fmla="*/ 414 w 595"/>
              <a:gd name="T83" fmla="*/ 367 h 1457"/>
              <a:gd name="T84" fmla="*/ 392 w 595"/>
              <a:gd name="T85" fmla="*/ 371 h 1457"/>
              <a:gd name="T86" fmla="*/ 375 w 595"/>
              <a:gd name="T87" fmla="*/ 388 h 1457"/>
              <a:gd name="T88" fmla="*/ 351 w 595"/>
              <a:gd name="T89" fmla="*/ 410 h 1457"/>
              <a:gd name="T90" fmla="*/ 316 w 595"/>
              <a:gd name="T91" fmla="*/ 347 h 1457"/>
              <a:gd name="T92" fmla="*/ 313 w 595"/>
              <a:gd name="T93" fmla="*/ 319 h 1457"/>
              <a:gd name="T94" fmla="*/ 272 w 595"/>
              <a:gd name="T95" fmla="*/ 243 h 1457"/>
              <a:gd name="T96" fmla="*/ 312 w 595"/>
              <a:gd name="T97" fmla="*/ 233 h 1457"/>
              <a:gd name="T98" fmla="*/ 336 w 595"/>
              <a:gd name="T99" fmla="*/ 185 h 1457"/>
              <a:gd name="T100" fmla="*/ 355 w 595"/>
              <a:gd name="T101" fmla="*/ 183 h 1457"/>
              <a:gd name="T102" fmla="*/ 357 w 595"/>
              <a:gd name="T103" fmla="*/ 171 h 1457"/>
              <a:gd name="T104" fmla="*/ 355 w 595"/>
              <a:gd name="T105" fmla="*/ 147 h 1457"/>
              <a:gd name="T106" fmla="*/ 390 w 595"/>
              <a:gd name="T107" fmla="*/ 148 h 1457"/>
              <a:gd name="T108" fmla="*/ 409 w 595"/>
              <a:gd name="T109" fmla="*/ 143 h 1457"/>
              <a:gd name="T110" fmla="*/ 393 w 595"/>
              <a:gd name="T111" fmla="*/ 116 h 1457"/>
              <a:gd name="T112" fmla="*/ 374 w 595"/>
              <a:gd name="T113" fmla="*/ 58 h 1457"/>
              <a:gd name="T114" fmla="*/ 363 w 595"/>
              <a:gd name="T115" fmla="*/ 33 h 1457"/>
              <a:gd name="T116" fmla="*/ 305 w 595"/>
              <a:gd name="T117" fmla="*/ 5 h 1457"/>
              <a:gd name="T118" fmla="*/ 252 w 595"/>
              <a:gd name="T119" fmla="*/ 4 h 1457"/>
              <a:gd name="T120" fmla="*/ 218 w 595"/>
              <a:gd name="T121" fmla="*/ 23 h 1457"/>
              <a:gd name="T122" fmla="*/ 191 w 595"/>
              <a:gd name="T123" fmla="*/ 77 h 1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95" h="1457">
                <a:moveTo>
                  <a:pt x="191" y="134"/>
                </a:moveTo>
                <a:lnTo>
                  <a:pt x="172" y="177"/>
                </a:lnTo>
                <a:lnTo>
                  <a:pt x="172" y="177"/>
                </a:lnTo>
                <a:lnTo>
                  <a:pt x="168" y="174"/>
                </a:lnTo>
                <a:lnTo>
                  <a:pt x="160" y="171"/>
                </a:lnTo>
                <a:lnTo>
                  <a:pt x="154" y="170"/>
                </a:lnTo>
                <a:lnTo>
                  <a:pt x="149" y="168"/>
                </a:lnTo>
                <a:lnTo>
                  <a:pt x="145" y="170"/>
                </a:lnTo>
                <a:lnTo>
                  <a:pt x="143" y="172"/>
                </a:lnTo>
                <a:lnTo>
                  <a:pt x="143" y="172"/>
                </a:lnTo>
                <a:lnTo>
                  <a:pt x="137" y="189"/>
                </a:lnTo>
                <a:lnTo>
                  <a:pt x="134" y="201"/>
                </a:lnTo>
                <a:lnTo>
                  <a:pt x="134" y="201"/>
                </a:lnTo>
                <a:lnTo>
                  <a:pt x="132" y="205"/>
                </a:lnTo>
                <a:lnTo>
                  <a:pt x="126" y="216"/>
                </a:lnTo>
                <a:lnTo>
                  <a:pt x="105" y="253"/>
                </a:lnTo>
                <a:lnTo>
                  <a:pt x="105" y="253"/>
                </a:lnTo>
                <a:lnTo>
                  <a:pt x="90" y="277"/>
                </a:lnTo>
                <a:lnTo>
                  <a:pt x="75" y="299"/>
                </a:lnTo>
                <a:lnTo>
                  <a:pt x="68" y="311"/>
                </a:lnTo>
                <a:lnTo>
                  <a:pt x="61" y="324"/>
                </a:lnTo>
                <a:lnTo>
                  <a:pt x="56" y="337"/>
                </a:lnTo>
                <a:lnTo>
                  <a:pt x="53" y="353"/>
                </a:lnTo>
                <a:lnTo>
                  <a:pt x="53" y="353"/>
                </a:lnTo>
                <a:lnTo>
                  <a:pt x="44" y="397"/>
                </a:lnTo>
                <a:lnTo>
                  <a:pt x="43" y="410"/>
                </a:lnTo>
                <a:lnTo>
                  <a:pt x="43" y="410"/>
                </a:lnTo>
                <a:lnTo>
                  <a:pt x="36" y="413"/>
                </a:lnTo>
                <a:lnTo>
                  <a:pt x="29" y="418"/>
                </a:lnTo>
                <a:lnTo>
                  <a:pt x="21" y="424"/>
                </a:lnTo>
                <a:lnTo>
                  <a:pt x="12" y="432"/>
                </a:lnTo>
                <a:lnTo>
                  <a:pt x="9" y="437"/>
                </a:lnTo>
                <a:lnTo>
                  <a:pt x="5" y="443"/>
                </a:lnTo>
                <a:lnTo>
                  <a:pt x="3" y="449"/>
                </a:lnTo>
                <a:lnTo>
                  <a:pt x="2" y="456"/>
                </a:lnTo>
                <a:lnTo>
                  <a:pt x="0" y="463"/>
                </a:lnTo>
                <a:lnTo>
                  <a:pt x="0" y="472"/>
                </a:lnTo>
                <a:lnTo>
                  <a:pt x="0" y="472"/>
                </a:lnTo>
                <a:lnTo>
                  <a:pt x="2" y="481"/>
                </a:lnTo>
                <a:lnTo>
                  <a:pt x="4" y="492"/>
                </a:lnTo>
                <a:lnTo>
                  <a:pt x="11" y="516"/>
                </a:lnTo>
                <a:lnTo>
                  <a:pt x="22" y="542"/>
                </a:lnTo>
                <a:lnTo>
                  <a:pt x="32" y="569"/>
                </a:lnTo>
                <a:lnTo>
                  <a:pt x="53" y="614"/>
                </a:lnTo>
                <a:lnTo>
                  <a:pt x="62" y="633"/>
                </a:lnTo>
                <a:lnTo>
                  <a:pt x="62" y="633"/>
                </a:lnTo>
                <a:lnTo>
                  <a:pt x="75" y="693"/>
                </a:lnTo>
                <a:lnTo>
                  <a:pt x="91" y="767"/>
                </a:lnTo>
                <a:lnTo>
                  <a:pt x="91" y="767"/>
                </a:lnTo>
                <a:lnTo>
                  <a:pt x="94" y="781"/>
                </a:lnTo>
                <a:lnTo>
                  <a:pt x="99" y="795"/>
                </a:lnTo>
                <a:lnTo>
                  <a:pt x="105" y="810"/>
                </a:lnTo>
                <a:lnTo>
                  <a:pt x="119" y="810"/>
                </a:lnTo>
                <a:lnTo>
                  <a:pt x="119" y="810"/>
                </a:lnTo>
                <a:lnTo>
                  <a:pt x="125" y="817"/>
                </a:lnTo>
                <a:lnTo>
                  <a:pt x="138" y="833"/>
                </a:lnTo>
                <a:lnTo>
                  <a:pt x="145" y="844"/>
                </a:lnTo>
                <a:lnTo>
                  <a:pt x="153" y="855"/>
                </a:lnTo>
                <a:lnTo>
                  <a:pt x="156" y="864"/>
                </a:lnTo>
                <a:lnTo>
                  <a:pt x="157" y="868"/>
                </a:lnTo>
                <a:lnTo>
                  <a:pt x="157" y="871"/>
                </a:lnTo>
                <a:lnTo>
                  <a:pt x="157" y="871"/>
                </a:lnTo>
                <a:lnTo>
                  <a:pt x="157" y="905"/>
                </a:lnTo>
                <a:lnTo>
                  <a:pt x="161" y="962"/>
                </a:lnTo>
                <a:lnTo>
                  <a:pt x="162" y="1016"/>
                </a:lnTo>
                <a:lnTo>
                  <a:pt x="163" y="1034"/>
                </a:lnTo>
                <a:lnTo>
                  <a:pt x="162" y="1043"/>
                </a:lnTo>
                <a:lnTo>
                  <a:pt x="162" y="1043"/>
                </a:lnTo>
                <a:lnTo>
                  <a:pt x="159" y="1049"/>
                </a:lnTo>
                <a:lnTo>
                  <a:pt x="154" y="1057"/>
                </a:lnTo>
                <a:lnTo>
                  <a:pt x="150" y="1070"/>
                </a:lnTo>
                <a:lnTo>
                  <a:pt x="149" y="1077"/>
                </a:lnTo>
                <a:lnTo>
                  <a:pt x="148" y="1085"/>
                </a:lnTo>
                <a:lnTo>
                  <a:pt x="148" y="1085"/>
                </a:lnTo>
                <a:lnTo>
                  <a:pt x="147" y="1125"/>
                </a:lnTo>
                <a:lnTo>
                  <a:pt x="145" y="1190"/>
                </a:lnTo>
                <a:lnTo>
                  <a:pt x="144" y="1251"/>
                </a:lnTo>
                <a:lnTo>
                  <a:pt x="143" y="1281"/>
                </a:lnTo>
                <a:lnTo>
                  <a:pt x="143" y="1281"/>
                </a:lnTo>
                <a:lnTo>
                  <a:pt x="141" y="1284"/>
                </a:lnTo>
                <a:lnTo>
                  <a:pt x="138" y="1286"/>
                </a:lnTo>
                <a:lnTo>
                  <a:pt x="137" y="1289"/>
                </a:lnTo>
                <a:lnTo>
                  <a:pt x="136" y="1292"/>
                </a:lnTo>
                <a:lnTo>
                  <a:pt x="137" y="1295"/>
                </a:lnTo>
                <a:lnTo>
                  <a:pt x="138" y="1300"/>
                </a:lnTo>
                <a:lnTo>
                  <a:pt x="138" y="1300"/>
                </a:lnTo>
                <a:lnTo>
                  <a:pt x="148" y="1316"/>
                </a:lnTo>
                <a:lnTo>
                  <a:pt x="153" y="1323"/>
                </a:lnTo>
                <a:lnTo>
                  <a:pt x="148" y="1352"/>
                </a:lnTo>
                <a:lnTo>
                  <a:pt x="148" y="1352"/>
                </a:lnTo>
                <a:lnTo>
                  <a:pt x="142" y="1364"/>
                </a:lnTo>
                <a:lnTo>
                  <a:pt x="135" y="1376"/>
                </a:lnTo>
                <a:lnTo>
                  <a:pt x="129" y="1390"/>
                </a:lnTo>
                <a:lnTo>
                  <a:pt x="129" y="1390"/>
                </a:lnTo>
                <a:lnTo>
                  <a:pt x="122" y="1407"/>
                </a:lnTo>
                <a:lnTo>
                  <a:pt x="116" y="1423"/>
                </a:lnTo>
                <a:lnTo>
                  <a:pt x="113" y="1432"/>
                </a:lnTo>
                <a:lnTo>
                  <a:pt x="113" y="1439"/>
                </a:lnTo>
                <a:lnTo>
                  <a:pt x="113" y="1441"/>
                </a:lnTo>
                <a:lnTo>
                  <a:pt x="115" y="1443"/>
                </a:lnTo>
                <a:lnTo>
                  <a:pt x="117" y="1446"/>
                </a:lnTo>
                <a:lnTo>
                  <a:pt x="119" y="1447"/>
                </a:lnTo>
                <a:lnTo>
                  <a:pt x="119" y="1447"/>
                </a:lnTo>
                <a:lnTo>
                  <a:pt x="124" y="1448"/>
                </a:lnTo>
                <a:lnTo>
                  <a:pt x="134" y="1449"/>
                </a:lnTo>
                <a:lnTo>
                  <a:pt x="160" y="1451"/>
                </a:lnTo>
                <a:lnTo>
                  <a:pt x="236" y="1453"/>
                </a:lnTo>
                <a:lnTo>
                  <a:pt x="310" y="1455"/>
                </a:lnTo>
                <a:lnTo>
                  <a:pt x="348" y="1457"/>
                </a:lnTo>
                <a:lnTo>
                  <a:pt x="348" y="1457"/>
                </a:lnTo>
                <a:lnTo>
                  <a:pt x="352" y="1457"/>
                </a:lnTo>
                <a:lnTo>
                  <a:pt x="356" y="1453"/>
                </a:lnTo>
                <a:lnTo>
                  <a:pt x="361" y="1449"/>
                </a:lnTo>
                <a:lnTo>
                  <a:pt x="364" y="1445"/>
                </a:lnTo>
                <a:lnTo>
                  <a:pt x="368" y="1439"/>
                </a:lnTo>
                <a:lnTo>
                  <a:pt x="370" y="1433"/>
                </a:lnTo>
                <a:lnTo>
                  <a:pt x="371" y="1428"/>
                </a:lnTo>
                <a:lnTo>
                  <a:pt x="371" y="1423"/>
                </a:lnTo>
                <a:lnTo>
                  <a:pt x="371" y="1423"/>
                </a:lnTo>
                <a:lnTo>
                  <a:pt x="369" y="1416"/>
                </a:lnTo>
                <a:lnTo>
                  <a:pt x="367" y="1413"/>
                </a:lnTo>
                <a:lnTo>
                  <a:pt x="363" y="1410"/>
                </a:lnTo>
                <a:lnTo>
                  <a:pt x="362" y="1409"/>
                </a:lnTo>
                <a:lnTo>
                  <a:pt x="362" y="1409"/>
                </a:lnTo>
                <a:lnTo>
                  <a:pt x="364" y="1407"/>
                </a:lnTo>
                <a:lnTo>
                  <a:pt x="368" y="1401"/>
                </a:lnTo>
                <a:lnTo>
                  <a:pt x="369" y="1398"/>
                </a:lnTo>
                <a:lnTo>
                  <a:pt x="370" y="1395"/>
                </a:lnTo>
                <a:lnTo>
                  <a:pt x="369" y="1392"/>
                </a:lnTo>
                <a:lnTo>
                  <a:pt x="367" y="1390"/>
                </a:lnTo>
                <a:lnTo>
                  <a:pt x="367" y="1390"/>
                </a:lnTo>
                <a:lnTo>
                  <a:pt x="336" y="1376"/>
                </a:lnTo>
                <a:lnTo>
                  <a:pt x="316" y="1365"/>
                </a:lnTo>
                <a:lnTo>
                  <a:pt x="307" y="1358"/>
                </a:lnTo>
                <a:lnTo>
                  <a:pt x="300" y="1352"/>
                </a:lnTo>
                <a:lnTo>
                  <a:pt x="300" y="1352"/>
                </a:lnTo>
                <a:lnTo>
                  <a:pt x="280" y="1330"/>
                </a:lnTo>
                <a:lnTo>
                  <a:pt x="272" y="1323"/>
                </a:lnTo>
                <a:lnTo>
                  <a:pt x="272" y="1323"/>
                </a:lnTo>
                <a:lnTo>
                  <a:pt x="276" y="1320"/>
                </a:lnTo>
                <a:lnTo>
                  <a:pt x="280" y="1316"/>
                </a:lnTo>
                <a:lnTo>
                  <a:pt x="281" y="1315"/>
                </a:lnTo>
                <a:lnTo>
                  <a:pt x="281" y="1314"/>
                </a:lnTo>
                <a:lnTo>
                  <a:pt x="281" y="1314"/>
                </a:lnTo>
                <a:lnTo>
                  <a:pt x="274" y="1291"/>
                </a:lnTo>
                <a:lnTo>
                  <a:pt x="267" y="1271"/>
                </a:lnTo>
                <a:lnTo>
                  <a:pt x="267" y="1271"/>
                </a:lnTo>
                <a:lnTo>
                  <a:pt x="269" y="1245"/>
                </a:lnTo>
                <a:lnTo>
                  <a:pt x="272" y="1214"/>
                </a:lnTo>
                <a:lnTo>
                  <a:pt x="272" y="1214"/>
                </a:lnTo>
                <a:lnTo>
                  <a:pt x="273" y="1165"/>
                </a:lnTo>
                <a:lnTo>
                  <a:pt x="274" y="1134"/>
                </a:lnTo>
                <a:lnTo>
                  <a:pt x="275" y="1124"/>
                </a:lnTo>
                <a:lnTo>
                  <a:pt x="276" y="1119"/>
                </a:lnTo>
                <a:lnTo>
                  <a:pt x="276" y="1119"/>
                </a:lnTo>
                <a:lnTo>
                  <a:pt x="281" y="1113"/>
                </a:lnTo>
                <a:lnTo>
                  <a:pt x="286" y="1102"/>
                </a:lnTo>
                <a:lnTo>
                  <a:pt x="292" y="1091"/>
                </a:lnTo>
                <a:lnTo>
                  <a:pt x="295" y="1081"/>
                </a:lnTo>
                <a:lnTo>
                  <a:pt x="295" y="1081"/>
                </a:lnTo>
                <a:lnTo>
                  <a:pt x="305" y="1027"/>
                </a:lnTo>
                <a:lnTo>
                  <a:pt x="323" y="923"/>
                </a:lnTo>
                <a:lnTo>
                  <a:pt x="348" y="771"/>
                </a:lnTo>
                <a:lnTo>
                  <a:pt x="352" y="743"/>
                </a:lnTo>
                <a:lnTo>
                  <a:pt x="395" y="738"/>
                </a:lnTo>
                <a:lnTo>
                  <a:pt x="386" y="605"/>
                </a:lnTo>
                <a:lnTo>
                  <a:pt x="386" y="605"/>
                </a:lnTo>
                <a:lnTo>
                  <a:pt x="388" y="586"/>
                </a:lnTo>
                <a:lnTo>
                  <a:pt x="389" y="569"/>
                </a:lnTo>
                <a:lnTo>
                  <a:pt x="390" y="553"/>
                </a:lnTo>
                <a:lnTo>
                  <a:pt x="390" y="553"/>
                </a:lnTo>
                <a:lnTo>
                  <a:pt x="389" y="535"/>
                </a:lnTo>
                <a:lnTo>
                  <a:pt x="386" y="517"/>
                </a:lnTo>
                <a:lnTo>
                  <a:pt x="381" y="496"/>
                </a:lnTo>
                <a:lnTo>
                  <a:pt x="405" y="443"/>
                </a:lnTo>
                <a:lnTo>
                  <a:pt x="405" y="443"/>
                </a:lnTo>
                <a:lnTo>
                  <a:pt x="417" y="444"/>
                </a:lnTo>
                <a:lnTo>
                  <a:pt x="425" y="444"/>
                </a:lnTo>
                <a:lnTo>
                  <a:pt x="427" y="444"/>
                </a:lnTo>
                <a:lnTo>
                  <a:pt x="429" y="443"/>
                </a:lnTo>
                <a:lnTo>
                  <a:pt x="429" y="443"/>
                </a:lnTo>
                <a:lnTo>
                  <a:pt x="436" y="437"/>
                </a:lnTo>
                <a:lnTo>
                  <a:pt x="455" y="422"/>
                </a:lnTo>
                <a:lnTo>
                  <a:pt x="512" y="377"/>
                </a:lnTo>
                <a:lnTo>
                  <a:pt x="569" y="331"/>
                </a:lnTo>
                <a:lnTo>
                  <a:pt x="595" y="310"/>
                </a:lnTo>
                <a:lnTo>
                  <a:pt x="595" y="310"/>
                </a:lnTo>
                <a:lnTo>
                  <a:pt x="594" y="309"/>
                </a:lnTo>
                <a:lnTo>
                  <a:pt x="590" y="309"/>
                </a:lnTo>
                <a:lnTo>
                  <a:pt x="576" y="306"/>
                </a:lnTo>
                <a:lnTo>
                  <a:pt x="557" y="305"/>
                </a:lnTo>
                <a:lnTo>
                  <a:pt x="546" y="303"/>
                </a:lnTo>
                <a:lnTo>
                  <a:pt x="538" y="300"/>
                </a:lnTo>
                <a:lnTo>
                  <a:pt x="538" y="300"/>
                </a:lnTo>
                <a:lnTo>
                  <a:pt x="530" y="297"/>
                </a:lnTo>
                <a:lnTo>
                  <a:pt x="521" y="292"/>
                </a:lnTo>
                <a:lnTo>
                  <a:pt x="505" y="284"/>
                </a:lnTo>
                <a:lnTo>
                  <a:pt x="499" y="280"/>
                </a:lnTo>
                <a:lnTo>
                  <a:pt x="493" y="279"/>
                </a:lnTo>
                <a:lnTo>
                  <a:pt x="488" y="279"/>
                </a:lnTo>
                <a:lnTo>
                  <a:pt x="487" y="280"/>
                </a:lnTo>
                <a:lnTo>
                  <a:pt x="486" y="281"/>
                </a:lnTo>
                <a:lnTo>
                  <a:pt x="486" y="281"/>
                </a:lnTo>
                <a:lnTo>
                  <a:pt x="475" y="299"/>
                </a:lnTo>
                <a:lnTo>
                  <a:pt x="456" y="328"/>
                </a:lnTo>
                <a:lnTo>
                  <a:pt x="429" y="367"/>
                </a:lnTo>
                <a:lnTo>
                  <a:pt x="429" y="367"/>
                </a:lnTo>
                <a:lnTo>
                  <a:pt x="425" y="367"/>
                </a:lnTo>
                <a:lnTo>
                  <a:pt x="420" y="368"/>
                </a:lnTo>
                <a:lnTo>
                  <a:pt x="414" y="367"/>
                </a:lnTo>
                <a:lnTo>
                  <a:pt x="414" y="367"/>
                </a:lnTo>
                <a:lnTo>
                  <a:pt x="407" y="367"/>
                </a:lnTo>
                <a:lnTo>
                  <a:pt x="399" y="367"/>
                </a:lnTo>
                <a:lnTo>
                  <a:pt x="393" y="369"/>
                </a:lnTo>
                <a:lnTo>
                  <a:pt x="392" y="371"/>
                </a:lnTo>
                <a:lnTo>
                  <a:pt x="390" y="372"/>
                </a:lnTo>
                <a:lnTo>
                  <a:pt x="390" y="372"/>
                </a:lnTo>
                <a:lnTo>
                  <a:pt x="389" y="374"/>
                </a:lnTo>
                <a:lnTo>
                  <a:pt x="386" y="378"/>
                </a:lnTo>
                <a:lnTo>
                  <a:pt x="375" y="388"/>
                </a:lnTo>
                <a:lnTo>
                  <a:pt x="364" y="398"/>
                </a:lnTo>
                <a:lnTo>
                  <a:pt x="357" y="405"/>
                </a:lnTo>
                <a:lnTo>
                  <a:pt x="357" y="405"/>
                </a:lnTo>
                <a:lnTo>
                  <a:pt x="355" y="407"/>
                </a:lnTo>
                <a:lnTo>
                  <a:pt x="351" y="410"/>
                </a:lnTo>
                <a:lnTo>
                  <a:pt x="342" y="413"/>
                </a:lnTo>
                <a:lnTo>
                  <a:pt x="329" y="419"/>
                </a:lnTo>
                <a:lnTo>
                  <a:pt x="329" y="419"/>
                </a:lnTo>
                <a:lnTo>
                  <a:pt x="321" y="378"/>
                </a:lnTo>
                <a:lnTo>
                  <a:pt x="316" y="347"/>
                </a:lnTo>
                <a:lnTo>
                  <a:pt x="314" y="335"/>
                </a:lnTo>
                <a:lnTo>
                  <a:pt x="314" y="329"/>
                </a:lnTo>
                <a:lnTo>
                  <a:pt x="314" y="329"/>
                </a:lnTo>
                <a:lnTo>
                  <a:pt x="314" y="325"/>
                </a:lnTo>
                <a:lnTo>
                  <a:pt x="313" y="319"/>
                </a:lnTo>
                <a:lnTo>
                  <a:pt x="307" y="306"/>
                </a:lnTo>
                <a:lnTo>
                  <a:pt x="300" y="291"/>
                </a:lnTo>
                <a:lnTo>
                  <a:pt x="272" y="267"/>
                </a:lnTo>
                <a:lnTo>
                  <a:pt x="272" y="243"/>
                </a:lnTo>
                <a:lnTo>
                  <a:pt x="272" y="243"/>
                </a:lnTo>
                <a:lnTo>
                  <a:pt x="286" y="240"/>
                </a:lnTo>
                <a:lnTo>
                  <a:pt x="298" y="237"/>
                </a:lnTo>
                <a:lnTo>
                  <a:pt x="310" y="234"/>
                </a:lnTo>
                <a:lnTo>
                  <a:pt x="310" y="234"/>
                </a:lnTo>
                <a:lnTo>
                  <a:pt x="312" y="233"/>
                </a:lnTo>
                <a:lnTo>
                  <a:pt x="314" y="230"/>
                </a:lnTo>
                <a:lnTo>
                  <a:pt x="319" y="223"/>
                </a:lnTo>
                <a:lnTo>
                  <a:pt x="324" y="214"/>
                </a:lnTo>
                <a:lnTo>
                  <a:pt x="329" y="203"/>
                </a:lnTo>
                <a:lnTo>
                  <a:pt x="336" y="185"/>
                </a:lnTo>
                <a:lnTo>
                  <a:pt x="338" y="177"/>
                </a:lnTo>
                <a:lnTo>
                  <a:pt x="338" y="177"/>
                </a:lnTo>
                <a:lnTo>
                  <a:pt x="346" y="180"/>
                </a:lnTo>
                <a:lnTo>
                  <a:pt x="352" y="183"/>
                </a:lnTo>
                <a:lnTo>
                  <a:pt x="355" y="183"/>
                </a:lnTo>
                <a:lnTo>
                  <a:pt x="357" y="181"/>
                </a:lnTo>
                <a:lnTo>
                  <a:pt x="357" y="181"/>
                </a:lnTo>
                <a:lnTo>
                  <a:pt x="358" y="179"/>
                </a:lnTo>
                <a:lnTo>
                  <a:pt x="358" y="177"/>
                </a:lnTo>
                <a:lnTo>
                  <a:pt x="357" y="171"/>
                </a:lnTo>
                <a:lnTo>
                  <a:pt x="354" y="165"/>
                </a:lnTo>
                <a:lnTo>
                  <a:pt x="352" y="158"/>
                </a:lnTo>
                <a:lnTo>
                  <a:pt x="352" y="158"/>
                </a:lnTo>
                <a:lnTo>
                  <a:pt x="354" y="152"/>
                </a:lnTo>
                <a:lnTo>
                  <a:pt x="355" y="147"/>
                </a:lnTo>
                <a:lnTo>
                  <a:pt x="357" y="143"/>
                </a:lnTo>
                <a:lnTo>
                  <a:pt x="357" y="143"/>
                </a:lnTo>
                <a:lnTo>
                  <a:pt x="364" y="145"/>
                </a:lnTo>
                <a:lnTo>
                  <a:pt x="382" y="147"/>
                </a:lnTo>
                <a:lnTo>
                  <a:pt x="390" y="148"/>
                </a:lnTo>
                <a:lnTo>
                  <a:pt x="399" y="147"/>
                </a:lnTo>
                <a:lnTo>
                  <a:pt x="406" y="146"/>
                </a:lnTo>
                <a:lnTo>
                  <a:pt x="408" y="145"/>
                </a:lnTo>
                <a:lnTo>
                  <a:pt x="409" y="143"/>
                </a:lnTo>
                <a:lnTo>
                  <a:pt x="409" y="143"/>
                </a:lnTo>
                <a:lnTo>
                  <a:pt x="409" y="141"/>
                </a:lnTo>
                <a:lnTo>
                  <a:pt x="409" y="139"/>
                </a:lnTo>
                <a:lnTo>
                  <a:pt x="406" y="132"/>
                </a:lnTo>
                <a:lnTo>
                  <a:pt x="400" y="124"/>
                </a:lnTo>
                <a:lnTo>
                  <a:pt x="393" y="116"/>
                </a:lnTo>
                <a:lnTo>
                  <a:pt x="379" y="102"/>
                </a:lnTo>
                <a:lnTo>
                  <a:pt x="371" y="96"/>
                </a:lnTo>
                <a:lnTo>
                  <a:pt x="371" y="96"/>
                </a:lnTo>
                <a:lnTo>
                  <a:pt x="374" y="76"/>
                </a:lnTo>
                <a:lnTo>
                  <a:pt x="374" y="58"/>
                </a:lnTo>
                <a:lnTo>
                  <a:pt x="373" y="51"/>
                </a:lnTo>
                <a:lnTo>
                  <a:pt x="371" y="44"/>
                </a:lnTo>
                <a:lnTo>
                  <a:pt x="371" y="44"/>
                </a:lnTo>
                <a:lnTo>
                  <a:pt x="369" y="38"/>
                </a:lnTo>
                <a:lnTo>
                  <a:pt x="363" y="33"/>
                </a:lnTo>
                <a:lnTo>
                  <a:pt x="357" y="28"/>
                </a:lnTo>
                <a:lnTo>
                  <a:pt x="349" y="24"/>
                </a:lnTo>
                <a:lnTo>
                  <a:pt x="327" y="15"/>
                </a:lnTo>
                <a:lnTo>
                  <a:pt x="305" y="5"/>
                </a:lnTo>
                <a:lnTo>
                  <a:pt x="305" y="5"/>
                </a:lnTo>
                <a:lnTo>
                  <a:pt x="293" y="2"/>
                </a:lnTo>
                <a:lnTo>
                  <a:pt x="282" y="0"/>
                </a:lnTo>
                <a:lnTo>
                  <a:pt x="272" y="0"/>
                </a:lnTo>
                <a:lnTo>
                  <a:pt x="262" y="2"/>
                </a:lnTo>
                <a:lnTo>
                  <a:pt x="252" y="4"/>
                </a:lnTo>
                <a:lnTo>
                  <a:pt x="243" y="8"/>
                </a:lnTo>
                <a:lnTo>
                  <a:pt x="229" y="15"/>
                </a:lnTo>
                <a:lnTo>
                  <a:pt x="229" y="15"/>
                </a:lnTo>
                <a:lnTo>
                  <a:pt x="223" y="19"/>
                </a:lnTo>
                <a:lnTo>
                  <a:pt x="218" y="23"/>
                </a:lnTo>
                <a:lnTo>
                  <a:pt x="213" y="29"/>
                </a:lnTo>
                <a:lnTo>
                  <a:pt x="210" y="34"/>
                </a:lnTo>
                <a:lnTo>
                  <a:pt x="205" y="47"/>
                </a:lnTo>
                <a:lnTo>
                  <a:pt x="200" y="58"/>
                </a:lnTo>
                <a:lnTo>
                  <a:pt x="191" y="77"/>
                </a:lnTo>
                <a:lnTo>
                  <a:pt x="191" y="86"/>
                </a:lnTo>
                <a:lnTo>
                  <a:pt x="191" y="1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F7C669EE-D7A8-43EC-A35E-BF2C92886E21}"/>
              </a:ext>
            </a:extLst>
          </p:cNvPr>
          <p:cNvSpPr>
            <a:spLocks/>
          </p:cNvSpPr>
          <p:nvPr/>
        </p:nvSpPr>
        <p:spPr bwMode="auto">
          <a:xfrm>
            <a:off x="6528176" y="778535"/>
            <a:ext cx="677656" cy="1650700"/>
          </a:xfrm>
          <a:custGeom>
            <a:avLst/>
            <a:gdLst>
              <a:gd name="T0" fmla="*/ 206 w 546"/>
              <a:gd name="T1" fmla="*/ 7 h 1330"/>
              <a:gd name="T2" fmla="*/ 178 w 546"/>
              <a:gd name="T3" fmla="*/ 0 h 1330"/>
              <a:gd name="T4" fmla="*/ 131 w 546"/>
              <a:gd name="T5" fmla="*/ 8 h 1330"/>
              <a:gd name="T6" fmla="*/ 103 w 546"/>
              <a:gd name="T7" fmla="*/ 43 h 1330"/>
              <a:gd name="T8" fmla="*/ 102 w 546"/>
              <a:gd name="T9" fmla="*/ 74 h 1330"/>
              <a:gd name="T10" fmla="*/ 108 w 546"/>
              <a:gd name="T11" fmla="*/ 155 h 1330"/>
              <a:gd name="T12" fmla="*/ 80 w 546"/>
              <a:gd name="T13" fmla="*/ 150 h 1330"/>
              <a:gd name="T14" fmla="*/ 15 w 546"/>
              <a:gd name="T15" fmla="*/ 236 h 1330"/>
              <a:gd name="T16" fmla="*/ 1 w 546"/>
              <a:gd name="T17" fmla="*/ 349 h 1330"/>
              <a:gd name="T18" fmla="*/ 3 w 546"/>
              <a:gd name="T19" fmla="*/ 442 h 1330"/>
              <a:gd name="T20" fmla="*/ 17 w 546"/>
              <a:gd name="T21" fmla="*/ 449 h 1330"/>
              <a:gd name="T22" fmla="*/ 34 w 546"/>
              <a:gd name="T23" fmla="*/ 492 h 1330"/>
              <a:gd name="T24" fmla="*/ 54 w 546"/>
              <a:gd name="T25" fmla="*/ 562 h 1330"/>
              <a:gd name="T26" fmla="*/ 110 w 546"/>
              <a:gd name="T27" fmla="*/ 1068 h 1330"/>
              <a:gd name="T28" fmla="*/ 108 w 546"/>
              <a:gd name="T29" fmla="*/ 1232 h 1330"/>
              <a:gd name="T30" fmla="*/ 98 w 546"/>
              <a:gd name="T31" fmla="*/ 1283 h 1330"/>
              <a:gd name="T32" fmla="*/ 119 w 546"/>
              <a:gd name="T33" fmla="*/ 1294 h 1330"/>
              <a:gd name="T34" fmla="*/ 171 w 546"/>
              <a:gd name="T35" fmla="*/ 1319 h 1330"/>
              <a:gd name="T36" fmla="*/ 232 w 546"/>
              <a:gd name="T37" fmla="*/ 1330 h 1330"/>
              <a:gd name="T38" fmla="*/ 280 w 546"/>
              <a:gd name="T39" fmla="*/ 1315 h 1330"/>
              <a:gd name="T40" fmla="*/ 300 w 546"/>
              <a:gd name="T41" fmla="*/ 1294 h 1330"/>
              <a:gd name="T42" fmla="*/ 302 w 546"/>
              <a:gd name="T43" fmla="*/ 1264 h 1330"/>
              <a:gd name="T44" fmla="*/ 268 w 546"/>
              <a:gd name="T45" fmla="*/ 1260 h 1330"/>
              <a:gd name="T46" fmla="*/ 250 w 546"/>
              <a:gd name="T47" fmla="*/ 1253 h 1330"/>
              <a:gd name="T48" fmla="*/ 262 w 546"/>
              <a:gd name="T49" fmla="*/ 895 h 1330"/>
              <a:gd name="T50" fmla="*/ 305 w 546"/>
              <a:gd name="T51" fmla="*/ 787 h 1330"/>
              <a:gd name="T52" fmla="*/ 359 w 546"/>
              <a:gd name="T53" fmla="*/ 764 h 1330"/>
              <a:gd name="T54" fmla="*/ 358 w 546"/>
              <a:gd name="T55" fmla="*/ 706 h 1330"/>
              <a:gd name="T56" fmla="*/ 314 w 546"/>
              <a:gd name="T57" fmla="*/ 523 h 1330"/>
              <a:gd name="T58" fmla="*/ 328 w 546"/>
              <a:gd name="T59" fmla="*/ 531 h 1330"/>
              <a:gd name="T60" fmla="*/ 341 w 546"/>
              <a:gd name="T61" fmla="*/ 510 h 1330"/>
              <a:gd name="T62" fmla="*/ 309 w 546"/>
              <a:gd name="T63" fmla="*/ 477 h 1330"/>
              <a:gd name="T64" fmla="*/ 315 w 546"/>
              <a:gd name="T65" fmla="*/ 441 h 1330"/>
              <a:gd name="T66" fmla="*/ 358 w 546"/>
              <a:gd name="T67" fmla="*/ 427 h 1330"/>
              <a:gd name="T68" fmla="*/ 430 w 546"/>
              <a:gd name="T69" fmla="*/ 325 h 1330"/>
              <a:gd name="T70" fmla="*/ 518 w 546"/>
              <a:gd name="T71" fmla="*/ 209 h 1330"/>
              <a:gd name="T72" fmla="*/ 510 w 546"/>
              <a:gd name="T73" fmla="*/ 208 h 1330"/>
              <a:gd name="T74" fmla="*/ 449 w 546"/>
              <a:gd name="T75" fmla="*/ 217 h 1330"/>
              <a:gd name="T76" fmla="*/ 352 w 546"/>
              <a:gd name="T77" fmla="*/ 209 h 1330"/>
              <a:gd name="T78" fmla="*/ 309 w 546"/>
              <a:gd name="T79" fmla="*/ 202 h 1330"/>
              <a:gd name="T80" fmla="*/ 263 w 546"/>
              <a:gd name="T81" fmla="*/ 333 h 1330"/>
              <a:gd name="T82" fmla="*/ 238 w 546"/>
              <a:gd name="T83" fmla="*/ 329 h 1330"/>
              <a:gd name="T84" fmla="*/ 189 w 546"/>
              <a:gd name="T85" fmla="*/ 240 h 1330"/>
              <a:gd name="T86" fmla="*/ 198 w 546"/>
              <a:gd name="T87" fmla="*/ 191 h 1330"/>
              <a:gd name="T88" fmla="*/ 219 w 546"/>
              <a:gd name="T89" fmla="*/ 184 h 1330"/>
              <a:gd name="T90" fmla="*/ 233 w 546"/>
              <a:gd name="T91" fmla="*/ 171 h 1330"/>
              <a:gd name="T92" fmla="*/ 243 w 546"/>
              <a:gd name="T93" fmla="*/ 152 h 1330"/>
              <a:gd name="T94" fmla="*/ 249 w 546"/>
              <a:gd name="T95" fmla="*/ 136 h 1330"/>
              <a:gd name="T96" fmla="*/ 251 w 546"/>
              <a:gd name="T97" fmla="*/ 100 h 1330"/>
              <a:gd name="T98" fmla="*/ 251 w 546"/>
              <a:gd name="T99" fmla="*/ 74 h 1330"/>
              <a:gd name="T100" fmla="*/ 281 w 546"/>
              <a:gd name="T101" fmla="*/ 63 h 1330"/>
              <a:gd name="T102" fmla="*/ 262 w 546"/>
              <a:gd name="T103" fmla="*/ 53 h 1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6" h="1330">
                <a:moveTo>
                  <a:pt x="243" y="46"/>
                </a:moveTo>
                <a:lnTo>
                  <a:pt x="243" y="46"/>
                </a:lnTo>
                <a:lnTo>
                  <a:pt x="226" y="27"/>
                </a:lnTo>
                <a:lnTo>
                  <a:pt x="212" y="13"/>
                </a:lnTo>
                <a:lnTo>
                  <a:pt x="206" y="7"/>
                </a:lnTo>
                <a:lnTo>
                  <a:pt x="201" y="3"/>
                </a:lnTo>
                <a:lnTo>
                  <a:pt x="201" y="3"/>
                </a:lnTo>
                <a:lnTo>
                  <a:pt x="195" y="2"/>
                </a:lnTo>
                <a:lnTo>
                  <a:pt x="188" y="1"/>
                </a:lnTo>
                <a:lnTo>
                  <a:pt x="178" y="0"/>
                </a:lnTo>
                <a:lnTo>
                  <a:pt x="168" y="0"/>
                </a:lnTo>
                <a:lnTo>
                  <a:pt x="157" y="1"/>
                </a:lnTo>
                <a:lnTo>
                  <a:pt x="147" y="2"/>
                </a:lnTo>
                <a:lnTo>
                  <a:pt x="138" y="4"/>
                </a:lnTo>
                <a:lnTo>
                  <a:pt x="131" y="8"/>
                </a:lnTo>
                <a:lnTo>
                  <a:pt x="131" y="8"/>
                </a:lnTo>
                <a:lnTo>
                  <a:pt x="126" y="12"/>
                </a:lnTo>
                <a:lnTo>
                  <a:pt x="120" y="18"/>
                </a:lnTo>
                <a:lnTo>
                  <a:pt x="110" y="30"/>
                </a:lnTo>
                <a:lnTo>
                  <a:pt x="103" y="43"/>
                </a:lnTo>
                <a:lnTo>
                  <a:pt x="101" y="49"/>
                </a:lnTo>
                <a:lnTo>
                  <a:pt x="99" y="53"/>
                </a:lnTo>
                <a:lnTo>
                  <a:pt x="99" y="53"/>
                </a:lnTo>
                <a:lnTo>
                  <a:pt x="101" y="64"/>
                </a:lnTo>
                <a:lnTo>
                  <a:pt x="102" y="74"/>
                </a:lnTo>
                <a:lnTo>
                  <a:pt x="104" y="85"/>
                </a:lnTo>
                <a:lnTo>
                  <a:pt x="111" y="120"/>
                </a:lnTo>
                <a:lnTo>
                  <a:pt x="115" y="128"/>
                </a:lnTo>
                <a:lnTo>
                  <a:pt x="108" y="155"/>
                </a:lnTo>
                <a:lnTo>
                  <a:pt x="108" y="155"/>
                </a:lnTo>
                <a:lnTo>
                  <a:pt x="95" y="150"/>
                </a:lnTo>
                <a:lnTo>
                  <a:pt x="86" y="149"/>
                </a:lnTo>
                <a:lnTo>
                  <a:pt x="83" y="149"/>
                </a:lnTo>
                <a:lnTo>
                  <a:pt x="80" y="150"/>
                </a:lnTo>
                <a:lnTo>
                  <a:pt x="80" y="150"/>
                </a:lnTo>
                <a:lnTo>
                  <a:pt x="68" y="178"/>
                </a:lnTo>
                <a:lnTo>
                  <a:pt x="68" y="178"/>
                </a:lnTo>
                <a:lnTo>
                  <a:pt x="42" y="205"/>
                </a:lnTo>
                <a:lnTo>
                  <a:pt x="23" y="227"/>
                </a:lnTo>
                <a:lnTo>
                  <a:pt x="15" y="236"/>
                </a:lnTo>
                <a:lnTo>
                  <a:pt x="11" y="244"/>
                </a:lnTo>
                <a:lnTo>
                  <a:pt x="11" y="244"/>
                </a:lnTo>
                <a:lnTo>
                  <a:pt x="9" y="257"/>
                </a:lnTo>
                <a:lnTo>
                  <a:pt x="6" y="282"/>
                </a:lnTo>
                <a:lnTo>
                  <a:pt x="1" y="349"/>
                </a:lnTo>
                <a:lnTo>
                  <a:pt x="0" y="384"/>
                </a:lnTo>
                <a:lnTo>
                  <a:pt x="0" y="413"/>
                </a:lnTo>
                <a:lnTo>
                  <a:pt x="1" y="434"/>
                </a:lnTo>
                <a:lnTo>
                  <a:pt x="1" y="440"/>
                </a:lnTo>
                <a:lnTo>
                  <a:pt x="3" y="442"/>
                </a:lnTo>
                <a:lnTo>
                  <a:pt x="3" y="442"/>
                </a:lnTo>
                <a:lnTo>
                  <a:pt x="12" y="441"/>
                </a:lnTo>
                <a:lnTo>
                  <a:pt x="15" y="442"/>
                </a:lnTo>
                <a:lnTo>
                  <a:pt x="15" y="442"/>
                </a:lnTo>
                <a:lnTo>
                  <a:pt x="17" y="449"/>
                </a:lnTo>
                <a:lnTo>
                  <a:pt x="21" y="465"/>
                </a:lnTo>
                <a:lnTo>
                  <a:pt x="27" y="483"/>
                </a:lnTo>
                <a:lnTo>
                  <a:pt x="30" y="489"/>
                </a:lnTo>
                <a:lnTo>
                  <a:pt x="34" y="492"/>
                </a:lnTo>
                <a:lnTo>
                  <a:pt x="34" y="492"/>
                </a:lnTo>
                <a:lnTo>
                  <a:pt x="41" y="494"/>
                </a:lnTo>
                <a:lnTo>
                  <a:pt x="47" y="494"/>
                </a:lnTo>
                <a:lnTo>
                  <a:pt x="54" y="492"/>
                </a:lnTo>
                <a:lnTo>
                  <a:pt x="54" y="562"/>
                </a:lnTo>
                <a:lnTo>
                  <a:pt x="54" y="562"/>
                </a:lnTo>
                <a:lnTo>
                  <a:pt x="79" y="775"/>
                </a:lnTo>
                <a:lnTo>
                  <a:pt x="97" y="930"/>
                </a:lnTo>
                <a:lnTo>
                  <a:pt x="108" y="1020"/>
                </a:lnTo>
                <a:lnTo>
                  <a:pt x="108" y="1020"/>
                </a:lnTo>
                <a:lnTo>
                  <a:pt x="110" y="1068"/>
                </a:lnTo>
                <a:lnTo>
                  <a:pt x="113" y="1135"/>
                </a:lnTo>
                <a:lnTo>
                  <a:pt x="115" y="1217"/>
                </a:lnTo>
                <a:lnTo>
                  <a:pt x="115" y="1217"/>
                </a:lnTo>
                <a:lnTo>
                  <a:pt x="111" y="1224"/>
                </a:lnTo>
                <a:lnTo>
                  <a:pt x="108" y="1232"/>
                </a:lnTo>
                <a:lnTo>
                  <a:pt x="104" y="1240"/>
                </a:lnTo>
                <a:lnTo>
                  <a:pt x="104" y="1240"/>
                </a:lnTo>
                <a:lnTo>
                  <a:pt x="101" y="1253"/>
                </a:lnTo>
                <a:lnTo>
                  <a:pt x="99" y="1269"/>
                </a:lnTo>
                <a:lnTo>
                  <a:pt x="98" y="1283"/>
                </a:lnTo>
                <a:lnTo>
                  <a:pt x="98" y="1288"/>
                </a:lnTo>
                <a:lnTo>
                  <a:pt x="99" y="1290"/>
                </a:lnTo>
                <a:lnTo>
                  <a:pt x="99" y="1290"/>
                </a:lnTo>
                <a:lnTo>
                  <a:pt x="107" y="1293"/>
                </a:lnTo>
                <a:lnTo>
                  <a:pt x="119" y="1294"/>
                </a:lnTo>
                <a:lnTo>
                  <a:pt x="135" y="1295"/>
                </a:lnTo>
                <a:lnTo>
                  <a:pt x="135" y="1306"/>
                </a:lnTo>
                <a:lnTo>
                  <a:pt x="135" y="1306"/>
                </a:lnTo>
                <a:lnTo>
                  <a:pt x="146" y="1310"/>
                </a:lnTo>
                <a:lnTo>
                  <a:pt x="171" y="1319"/>
                </a:lnTo>
                <a:lnTo>
                  <a:pt x="188" y="1322"/>
                </a:lnTo>
                <a:lnTo>
                  <a:pt x="204" y="1327"/>
                </a:lnTo>
                <a:lnTo>
                  <a:pt x="219" y="1330"/>
                </a:lnTo>
                <a:lnTo>
                  <a:pt x="232" y="1330"/>
                </a:lnTo>
                <a:lnTo>
                  <a:pt x="232" y="1330"/>
                </a:lnTo>
                <a:lnTo>
                  <a:pt x="243" y="1328"/>
                </a:lnTo>
                <a:lnTo>
                  <a:pt x="253" y="1326"/>
                </a:lnTo>
                <a:lnTo>
                  <a:pt x="261" y="1324"/>
                </a:lnTo>
                <a:lnTo>
                  <a:pt x="268" y="1321"/>
                </a:lnTo>
                <a:lnTo>
                  <a:pt x="280" y="1315"/>
                </a:lnTo>
                <a:lnTo>
                  <a:pt x="290" y="1310"/>
                </a:lnTo>
                <a:lnTo>
                  <a:pt x="290" y="1310"/>
                </a:lnTo>
                <a:lnTo>
                  <a:pt x="294" y="1307"/>
                </a:lnTo>
                <a:lnTo>
                  <a:pt x="297" y="1301"/>
                </a:lnTo>
                <a:lnTo>
                  <a:pt x="300" y="1294"/>
                </a:lnTo>
                <a:lnTo>
                  <a:pt x="302" y="1287"/>
                </a:lnTo>
                <a:lnTo>
                  <a:pt x="304" y="1279"/>
                </a:lnTo>
                <a:lnTo>
                  <a:pt x="304" y="1272"/>
                </a:lnTo>
                <a:lnTo>
                  <a:pt x="303" y="1266"/>
                </a:lnTo>
                <a:lnTo>
                  <a:pt x="302" y="1264"/>
                </a:lnTo>
                <a:lnTo>
                  <a:pt x="302" y="1264"/>
                </a:lnTo>
                <a:lnTo>
                  <a:pt x="298" y="1263"/>
                </a:lnTo>
                <a:lnTo>
                  <a:pt x="293" y="1261"/>
                </a:lnTo>
                <a:lnTo>
                  <a:pt x="281" y="1260"/>
                </a:lnTo>
                <a:lnTo>
                  <a:pt x="268" y="1260"/>
                </a:lnTo>
                <a:lnTo>
                  <a:pt x="259" y="1260"/>
                </a:lnTo>
                <a:lnTo>
                  <a:pt x="259" y="1260"/>
                </a:lnTo>
                <a:lnTo>
                  <a:pt x="256" y="1259"/>
                </a:lnTo>
                <a:lnTo>
                  <a:pt x="254" y="1257"/>
                </a:lnTo>
                <a:lnTo>
                  <a:pt x="250" y="1253"/>
                </a:lnTo>
                <a:lnTo>
                  <a:pt x="248" y="1248"/>
                </a:lnTo>
                <a:lnTo>
                  <a:pt x="248" y="1248"/>
                </a:lnTo>
                <a:lnTo>
                  <a:pt x="256" y="1072"/>
                </a:lnTo>
                <a:lnTo>
                  <a:pt x="261" y="943"/>
                </a:lnTo>
                <a:lnTo>
                  <a:pt x="262" y="895"/>
                </a:lnTo>
                <a:lnTo>
                  <a:pt x="262" y="868"/>
                </a:lnTo>
                <a:lnTo>
                  <a:pt x="259" y="795"/>
                </a:lnTo>
                <a:lnTo>
                  <a:pt x="259" y="795"/>
                </a:lnTo>
                <a:lnTo>
                  <a:pt x="273" y="793"/>
                </a:lnTo>
                <a:lnTo>
                  <a:pt x="305" y="787"/>
                </a:lnTo>
                <a:lnTo>
                  <a:pt x="323" y="782"/>
                </a:lnTo>
                <a:lnTo>
                  <a:pt x="340" y="777"/>
                </a:lnTo>
                <a:lnTo>
                  <a:pt x="353" y="770"/>
                </a:lnTo>
                <a:lnTo>
                  <a:pt x="357" y="767"/>
                </a:lnTo>
                <a:lnTo>
                  <a:pt x="359" y="764"/>
                </a:lnTo>
                <a:lnTo>
                  <a:pt x="359" y="764"/>
                </a:lnTo>
                <a:lnTo>
                  <a:pt x="361" y="759"/>
                </a:lnTo>
                <a:lnTo>
                  <a:pt x="361" y="751"/>
                </a:lnTo>
                <a:lnTo>
                  <a:pt x="360" y="732"/>
                </a:lnTo>
                <a:lnTo>
                  <a:pt x="358" y="706"/>
                </a:lnTo>
                <a:lnTo>
                  <a:pt x="353" y="679"/>
                </a:lnTo>
                <a:lnTo>
                  <a:pt x="345" y="630"/>
                </a:lnTo>
                <a:lnTo>
                  <a:pt x="340" y="608"/>
                </a:lnTo>
                <a:lnTo>
                  <a:pt x="317" y="570"/>
                </a:lnTo>
                <a:lnTo>
                  <a:pt x="314" y="523"/>
                </a:lnTo>
                <a:lnTo>
                  <a:pt x="314" y="523"/>
                </a:lnTo>
                <a:lnTo>
                  <a:pt x="315" y="526"/>
                </a:lnTo>
                <a:lnTo>
                  <a:pt x="321" y="529"/>
                </a:lnTo>
                <a:lnTo>
                  <a:pt x="324" y="531"/>
                </a:lnTo>
                <a:lnTo>
                  <a:pt x="328" y="531"/>
                </a:lnTo>
                <a:lnTo>
                  <a:pt x="333" y="528"/>
                </a:lnTo>
                <a:lnTo>
                  <a:pt x="336" y="523"/>
                </a:lnTo>
                <a:lnTo>
                  <a:pt x="336" y="523"/>
                </a:lnTo>
                <a:lnTo>
                  <a:pt x="340" y="516"/>
                </a:lnTo>
                <a:lnTo>
                  <a:pt x="341" y="510"/>
                </a:lnTo>
                <a:lnTo>
                  <a:pt x="341" y="504"/>
                </a:lnTo>
                <a:lnTo>
                  <a:pt x="340" y="500"/>
                </a:lnTo>
                <a:lnTo>
                  <a:pt x="337" y="491"/>
                </a:lnTo>
                <a:lnTo>
                  <a:pt x="336" y="489"/>
                </a:lnTo>
                <a:lnTo>
                  <a:pt x="309" y="477"/>
                </a:lnTo>
                <a:lnTo>
                  <a:pt x="282" y="461"/>
                </a:lnTo>
                <a:lnTo>
                  <a:pt x="278" y="449"/>
                </a:lnTo>
                <a:lnTo>
                  <a:pt x="282" y="437"/>
                </a:lnTo>
                <a:lnTo>
                  <a:pt x="282" y="437"/>
                </a:lnTo>
                <a:lnTo>
                  <a:pt x="315" y="441"/>
                </a:lnTo>
                <a:lnTo>
                  <a:pt x="336" y="442"/>
                </a:lnTo>
                <a:lnTo>
                  <a:pt x="345" y="442"/>
                </a:lnTo>
                <a:lnTo>
                  <a:pt x="348" y="442"/>
                </a:lnTo>
                <a:lnTo>
                  <a:pt x="348" y="442"/>
                </a:lnTo>
                <a:lnTo>
                  <a:pt x="358" y="427"/>
                </a:lnTo>
                <a:lnTo>
                  <a:pt x="378" y="393"/>
                </a:lnTo>
                <a:lnTo>
                  <a:pt x="391" y="373"/>
                </a:lnTo>
                <a:lnTo>
                  <a:pt x="404" y="355"/>
                </a:lnTo>
                <a:lnTo>
                  <a:pt x="418" y="338"/>
                </a:lnTo>
                <a:lnTo>
                  <a:pt x="430" y="325"/>
                </a:lnTo>
                <a:lnTo>
                  <a:pt x="430" y="325"/>
                </a:lnTo>
                <a:lnTo>
                  <a:pt x="546" y="224"/>
                </a:lnTo>
                <a:lnTo>
                  <a:pt x="526" y="221"/>
                </a:lnTo>
                <a:lnTo>
                  <a:pt x="534" y="209"/>
                </a:lnTo>
                <a:lnTo>
                  <a:pt x="518" y="209"/>
                </a:lnTo>
                <a:lnTo>
                  <a:pt x="523" y="197"/>
                </a:lnTo>
                <a:lnTo>
                  <a:pt x="523" y="197"/>
                </a:lnTo>
                <a:lnTo>
                  <a:pt x="520" y="201"/>
                </a:lnTo>
                <a:lnTo>
                  <a:pt x="516" y="204"/>
                </a:lnTo>
                <a:lnTo>
                  <a:pt x="510" y="208"/>
                </a:lnTo>
                <a:lnTo>
                  <a:pt x="500" y="211"/>
                </a:lnTo>
                <a:lnTo>
                  <a:pt x="488" y="214"/>
                </a:lnTo>
                <a:lnTo>
                  <a:pt x="470" y="216"/>
                </a:lnTo>
                <a:lnTo>
                  <a:pt x="449" y="217"/>
                </a:lnTo>
                <a:lnTo>
                  <a:pt x="449" y="217"/>
                </a:lnTo>
                <a:lnTo>
                  <a:pt x="406" y="215"/>
                </a:lnTo>
                <a:lnTo>
                  <a:pt x="376" y="213"/>
                </a:lnTo>
                <a:lnTo>
                  <a:pt x="358" y="210"/>
                </a:lnTo>
                <a:lnTo>
                  <a:pt x="352" y="209"/>
                </a:lnTo>
                <a:lnTo>
                  <a:pt x="352" y="209"/>
                </a:lnTo>
                <a:lnTo>
                  <a:pt x="333" y="204"/>
                </a:lnTo>
                <a:lnTo>
                  <a:pt x="318" y="202"/>
                </a:lnTo>
                <a:lnTo>
                  <a:pt x="314" y="201"/>
                </a:lnTo>
                <a:lnTo>
                  <a:pt x="309" y="202"/>
                </a:lnTo>
                <a:lnTo>
                  <a:pt x="309" y="202"/>
                </a:lnTo>
                <a:lnTo>
                  <a:pt x="308" y="204"/>
                </a:lnTo>
                <a:lnTo>
                  <a:pt x="305" y="209"/>
                </a:lnTo>
                <a:lnTo>
                  <a:pt x="298" y="227"/>
                </a:lnTo>
                <a:lnTo>
                  <a:pt x="280" y="281"/>
                </a:lnTo>
                <a:lnTo>
                  <a:pt x="263" y="333"/>
                </a:lnTo>
                <a:lnTo>
                  <a:pt x="257" y="350"/>
                </a:lnTo>
                <a:lnTo>
                  <a:pt x="255" y="356"/>
                </a:lnTo>
                <a:lnTo>
                  <a:pt x="255" y="356"/>
                </a:lnTo>
                <a:lnTo>
                  <a:pt x="249" y="348"/>
                </a:lnTo>
                <a:lnTo>
                  <a:pt x="238" y="329"/>
                </a:lnTo>
                <a:lnTo>
                  <a:pt x="217" y="290"/>
                </a:lnTo>
                <a:lnTo>
                  <a:pt x="217" y="290"/>
                </a:lnTo>
                <a:lnTo>
                  <a:pt x="208" y="277"/>
                </a:lnTo>
                <a:lnTo>
                  <a:pt x="200" y="260"/>
                </a:lnTo>
                <a:lnTo>
                  <a:pt x="189" y="240"/>
                </a:lnTo>
                <a:lnTo>
                  <a:pt x="189" y="205"/>
                </a:lnTo>
                <a:lnTo>
                  <a:pt x="189" y="205"/>
                </a:lnTo>
                <a:lnTo>
                  <a:pt x="194" y="198"/>
                </a:lnTo>
                <a:lnTo>
                  <a:pt x="196" y="192"/>
                </a:lnTo>
                <a:lnTo>
                  <a:pt x="198" y="191"/>
                </a:lnTo>
                <a:lnTo>
                  <a:pt x="196" y="190"/>
                </a:lnTo>
                <a:lnTo>
                  <a:pt x="196" y="190"/>
                </a:lnTo>
                <a:lnTo>
                  <a:pt x="200" y="189"/>
                </a:lnTo>
                <a:lnTo>
                  <a:pt x="208" y="186"/>
                </a:lnTo>
                <a:lnTo>
                  <a:pt x="219" y="184"/>
                </a:lnTo>
                <a:lnTo>
                  <a:pt x="224" y="181"/>
                </a:lnTo>
                <a:lnTo>
                  <a:pt x="227" y="178"/>
                </a:lnTo>
                <a:lnTo>
                  <a:pt x="227" y="178"/>
                </a:lnTo>
                <a:lnTo>
                  <a:pt x="231" y="174"/>
                </a:lnTo>
                <a:lnTo>
                  <a:pt x="233" y="171"/>
                </a:lnTo>
                <a:lnTo>
                  <a:pt x="237" y="161"/>
                </a:lnTo>
                <a:lnTo>
                  <a:pt x="239" y="154"/>
                </a:lnTo>
                <a:lnTo>
                  <a:pt x="239" y="150"/>
                </a:lnTo>
                <a:lnTo>
                  <a:pt x="239" y="150"/>
                </a:lnTo>
                <a:lnTo>
                  <a:pt x="243" y="152"/>
                </a:lnTo>
                <a:lnTo>
                  <a:pt x="245" y="150"/>
                </a:lnTo>
                <a:lnTo>
                  <a:pt x="247" y="149"/>
                </a:lnTo>
                <a:lnTo>
                  <a:pt x="248" y="147"/>
                </a:lnTo>
                <a:lnTo>
                  <a:pt x="248" y="147"/>
                </a:lnTo>
                <a:lnTo>
                  <a:pt x="249" y="136"/>
                </a:lnTo>
                <a:lnTo>
                  <a:pt x="251" y="128"/>
                </a:lnTo>
                <a:lnTo>
                  <a:pt x="251" y="128"/>
                </a:lnTo>
                <a:lnTo>
                  <a:pt x="251" y="117"/>
                </a:lnTo>
                <a:lnTo>
                  <a:pt x="251" y="108"/>
                </a:lnTo>
                <a:lnTo>
                  <a:pt x="251" y="100"/>
                </a:lnTo>
                <a:lnTo>
                  <a:pt x="251" y="100"/>
                </a:lnTo>
                <a:lnTo>
                  <a:pt x="250" y="92"/>
                </a:lnTo>
                <a:lnTo>
                  <a:pt x="251" y="83"/>
                </a:lnTo>
                <a:lnTo>
                  <a:pt x="251" y="76"/>
                </a:lnTo>
                <a:lnTo>
                  <a:pt x="251" y="74"/>
                </a:lnTo>
                <a:lnTo>
                  <a:pt x="251" y="74"/>
                </a:lnTo>
                <a:lnTo>
                  <a:pt x="251" y="74"/>
                </a:lnTo>
                <a:lnTo>
                  <a:pt x="266" y="69"/>
                </a:lnTo>
                <a:lnTo>
                  <a:pt x="276" y="64"/>
                </a:lnTo>
                <a:lnTo>
                  <a:pt x="281" y="63"/>
                </a:lnTo>
                <a:lnTo>
                  <a:pt x="282" y="62"/>
                </a:lnTo>
                <a:lnTo>
                  <a:pt x="282" y="62"/>
                </a:lnTo>
                <a:lnTo>
                  <a:pt x="280" y="61"/>
                </a:lnTo>
                <a:lnTo>
                  <a:pt x="276" y="58"/>
                </a:lnTo>
                <a:lnTo>
                  <a:pt x="262" y="53"/>
                </a:lnTo>
                <a:lnTo>
                  <a:pt x="243" y="46"/>
                </a:lnTo>
                <a:lnTo>
                  <a:pt x="243" y="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4CBFAB15-8DF4-4A9E-B7D0-9A29B01A2AA2}"/>
              </a:ext>
            </a:extLst>
          </p:cNvPr>
          <p:cNvSpPr>
            <a:spLocks/>
          </p:cNvSpPr>
          <p:nvPr/>
        </p:nvSpPr>
        <p:spPr bwMode="auto">
          <a:xfrm>
            <a:off x="2760555" y="2797343"/>
            <a:ext cx="584200" cy="1549400"/>
          </a:xfrm>
          <a:custGeom>
            <a:avLst/>
            <a:gdLst>
              <a:gd name="T0" fmla="*/ 268 w 735"/>
              <a:gd name="T1" fmla="*/ 203 h 1953"/>
              <a:gd name="T2" fmla="*/ 286 w 735"/>
              <a:gd name="T3" fmla="*/ 164 h 1953"/>
              <a:gd name="T4" fmla="*/ 285 w 735"/>
              <a:gd name="T5" fmla="*/ 88 h 1953"/>
              <a:gd name="T6" fmla="*/ 333 w 735"/>
              <a:gd name="T7" fmla="*/ 11 h 1953"/>
              <a:gd name="T8" fmla="*/ 424 w 735"/>
              <a:gd name="T9" fmla="*/ 4 h 1953"/>
              <a:gd name="T10" fmla="*/ 521 w 735"/>
              <a:gd name="T11" fmla="*/ 82 h 1953"/>
              <a:gd name="T12" fmla="*/ 568 w 735"/>
              <a:gd name="T13" fmla="*/ 155 h 1953"/>
              <a:gd name="T14" fmla="*/ 547 w 735"/>
              <a:gd name="T15" fmla="*/ 173 h 1953"/>
              <a:gd name="T16" fmla="*/ 515 w 735"/>
              <a:gd name="T17" fmla="*/ 231 h 1953"/>
              <a:gd name="T18" fmla="*/ 689 w 735"/>
              <a:gd name="T19" fmla="*/ 363 h 1953"/>
              <a:gd name="T20" fmla="*/ 728 w 735"/>
              <a:gd name="T21" fmla="*/ 617 h 1953"/>
              <a:gd name="T22" fmla="*/ 651 w 735"/>
              <a:gd name="T23" fmla="*/ 752 h 1953"/>
              <a:gd name="T24" fmla="*/ 666 w 735"/>
              <a:gd name="T25" fmla="*/ 814 h 1953"/>
              <a:gd name="T26" fmla="*/ 653 w 735"/>
              <a:gd name="T27" fmla="*/ 892 h 1953"/>
              <a:gd name="T28" fmla="*/ 629 w 735"/>
              <a:gd name="T29" fmla="*/ 896 h 1953"/>
              <a:gd name="T30" fmla="*/ 666 w 735"/>
              <a:gd name="T31" fmla="*/ 1503 h 1953"/>
              <a:gd name="T32" fmla="*/ 683 w 735"/>
              <a:gd name="T33" fmla="*/ 1728 h 1953"/>
              <a:gd name="T34" fmla="*/ 689 w 735"/>
              <a:gd name="T35" fmla="*/ 1834 h 1953"/>
              <a:gd name="T36" fmla="*/ 735 w 735"/>
              <a:gd name="T37" fmla="*/ 1881 h 1953"/>
              <a:gd name="T38" fmla="*/ 696 w 735"/>
              <a:gd name="T39" fmla="*/ 1918 h 1953"/>
              <a:gd name="T40" fmla="*/ 668 w 735"/>
              <a:gd name="T41" fmla="*/ 1940 h 1953"/>
              <a:gd name="T42" fmla="*/ 584 w 735"/>
              <a:gd name="T43" fmla="*/ 1901 h 1953"/>
              <a:gd name="T44" fmla="*/ 577 w 735"/>
              <a:gd name="T45" fmla="*/ 1836 h 1953"/>
              <a:gd name="T46" fmla="*/ 547 w 735"/>
              <a:gd name="T47" fmla="*/ 1784 h 1953"/>
              <a:gd name="T48" fmla="*/ 556 w 735"/>
              <a:gd name="T49" fmla="*/ 1749 h 1953"/>
              <a:gd name="T50" fmla="*/ 523 w 735"/>
              <a:gd name="T51" fmla="*/ 1570 h 1953"/>
              <a:gd name="T52" fmla="*/ 484 w 735"/>
              <a:gd name="T53" fmla="*/ 1464 h 1953"/>
              <a:gd name="T54" fmla="*/ 417 w 735"/>
              <a:gd name="T55" fmla="*/ 1153 h 1953"/>
              <a:gd name="T56" fmla="*/ 424 w 735"/>
              <a:gd name="T57" fmla="*/ 1456 h 1953"/>
              <a:gd name="T58" fmla="*/ 465 w 735"/>
              <a:gd name="T59" fmla="*/ 1637 h 1953"/>
              <a:gd name="T60" fmla="*/ 484 w 735"/>
              <a:gd name="T61" fmla="*/ 1804 h 1953"/>
              <a:gd name="T62" fmla="*/ 482 w 735"/>
              <a:gd name="T63" fmla="*/ 1825 h 1953"/>
              <a:gd name="T64" fmla="*/ 493 w 735"/>
              <a:gd name="T65" fmla="*/ 1907 h 1953"/>
              <a:gd name="T66" fmla="*/ 500 w 735"/>
              <a:gd name="T67" fmla="*/ 1940 h 1953"/>
              <a:gd name="T68" fmla="*/ 432 w 735"/>
              <a:gd name="T69" fmla="*/ 1948 h 1953"/>
              <a:gd name="T70" fmla="*/ 309 w 735"/>
              <a:gd name="T71" fmla="*/ 1935 h 1953"/>
              <a:gd name="T72" fmla="*/ 303 w 735"/>
              <a:gd name="T73" fmla="*/ 1888 h 1953"/>
              <a:gd name="T74" fmla="*/ 355 w 735"/>
              <a:gd name="T75" fmla="*/ 1851 h 1953"/>
              <a:gd name="T76" fmla="*/ 333 w 735"/>
              <a:gd name="T77" fmla="*/ 1797 h 1953"/>
              <a:gd name="T78" fmla="*/ 312 w 735"/>
              <a:gd name="T79" fmla="*/ 1672 h 1953"/>
              <a:gd name="T80" fmla="*/ 271 w 735"/>
              <a:gd name="T81" fmla="*/ 1525 h 1953"/>
              <a:gd name="T82" fmla="*/ 212 w 735"/>
              <a:gd name="T83" fmla="*/ 1116 h 1953"/>
              <a:gd name="T84" fmla="*/ 190 w 735"/>
              <a:gd name="T85" fmla="*/ 870 h 1953"/>
              <a:gd name="T86" fmla="*/ 201 w 735"/>
              <a:gd name="T87" fmla="*/ 782 h 1953"/>
              <a:gd name="T88" fmla="*/ 175 w 735"/>
              <a:gd name="T89" fmla="*/ 730 h 1953"/>
              <a:gd name="T90" fmla="*/ 106 w 735"/>
              <a:gd name="T91" fmla="*/ 676 h 1953"/>
              <a:gd name="T92" fmla="*/ 52 w 735"/>
              <a:gd name="T93" fmla="*/ 631 h 1953"/>
              <a:gd name="T94" fmla="*/ 44 w 735"/>
              <a:gd name="T95" fmla="*/ 602 h 1953"/>
              <a:gd name="T96" fmla="*/ 59 w 735"/>
              <a:gd name="T97" fmla="*/ 587 h 1953"/>
              <a:gd name="T98" fmla="*/ 100 w 735"/>
              <a:gd name="T99" fmla="*/ 484 h 1953"/>
              <a:gd name="T100" fmla="*/ 204 w 735"/>
              <a:gd name="T101" fmla="*/ 481 h 1953"/>
              <a:gd name="T102" fmla="*/ 270 w 735"/>
              <a:gd name="T103" fmla="*/ 341 h 1953"/>
              <a:gd name="T104" fmla="*/ 333 w 735"/>
              <a:gd name="T105" fmla="*/ 313 h 1953"/>
              <a:gd name="T106" fmla="*/ 381 w 735"/>
              <a:gd name="T107" fmla="*/ 298 h 1953"/>
              <a:gd name="T108" fmla="*/ 355 w 735"/>
              <a:gd name="T109" fmla="*/ 285 h 1953"/>
              <a:gd name="T110" fmla="*/ 327 w 735"/>
              <a:gd name="T111" fmla="*/ 259 h 1953"/>
              <a:gd name="T112" fmla="*/ 311 w 735"/>
              <a:gd name="T113" fmla="*/ 231 h 1953"/>
              <a:gd name="T114" fmla="*/ 311 w 735"/>
              <a:gd name="T115" fmla="*/ 200 h 1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35" h="1953">
                <a:moveTo>
                  <a:pt x="311" y="200"/>
                </a:moveTo>
                <a:lnTo>
                  <a:pt x="311" y="200"/>
                </a:lnTo>
                <a:lnTo>
                  <a:pt x="309" y="200"/>
                </a:lnTo>
                <a:lnTo>
                  <a:pt x="303" y="200"/>
                </a:lnTo>
                <a:lnTo>
                  <a:pt x="288" y="203"/>
                </a:lnTo>
                <a:lnTo>
                  <a:pt x="273" y="203"/>
                </a:lnTo>
                <a:lnTo>
                  <a:pt x="268" y="203"/>
                </a:lnTo>
                <a:lnTo>
                  <a:pt x="264" y="200"/>
                </a:lnTo>
                <a:lnTo>
                  <a:pt x="264" y="200"/>
                </a:lnTo>
                <a:lnTo>
                  <a:pt x="264" y="196"/>
                </a:lnTo>
                <a:lnTo>
                  <a:pt x="266" y="190"/>
                </a:lnTo>
                <a:lnTo>
                  <a:pt x="275" y="179"/>
                </a:lnTo>
                <a:lnTo>
                  <a:pt x="285" y="168"/>
                </a:lnTo>
                <a:lnTo>
                  <a:pt x="286" y="164"/>
                </a:lnTo>
                <a:lnTo>
                  <a:pt x="288" y="162"/>
                </a:lnTo>
                <a:lnTo>
                  <a:pt x="288" y="162"/>
                </a:lnTo>
                <a:lnTo>
                  <a:pt x="285" y="151"/>
                </a:lnTo>
                <a:lnTo>
                  <a:pt x="283" y="127"/>
                </a:lnTo>
                <a:lnTo>
                  <a:pt x="281" y="112"/>
                </a:lnTo>
                <a:lnTo>
                  <a:pt x="283" y="99"/>
                </a:lnTo>
                <a:lnTo>
                  <a:pt x="285" y="88"/>
                </a:lnTo>
                <a:lnTo>
                  <a:pt x="288" y="79"/>
                </a:lnTo>
                <a:lnTo>
                  <a:pt x="288" y="79"/>
                </a:lnTo>
                <a:lnTo>
                  <a:pt x="298" y="60"/>
                </a:lnTo>
                <a:lnTo>
                  <a:pt x="309" y="39"/>
                </a:lnTo>
                <a:lnTo>
                  <a:pt x="320" y="21"/>
                </a:lnTo>
                <a:lnTo>
                  <a:pt x="327" y="13"/>
                </a:lnTo>
                <a:lnTo>
                  <a:pt x="333" y="11"/>
                </a:lnTo>
                <a:lnTo>
                  <a:pt x="333" y="11"/>
                </a:lnTo>
                <a:lnTo>
                  <a:pt x="350" y="8"/>
                </a:lnTo>
                <a:lnTo>
                  <a:pt x="374" y="2"/>
                </a:lnTo>
                <a:lnTo>
                  <a:pt x="400" y="0"/>
                </a:lnTo>
                <a:lnTo>
                  <a:pt x="413" y="2"/>
                </a:lnTo>
                <a:lnTo>
                  <a:pt x="424" y="4"/>
                </a:lnTo>
                <a:lnTo>
                  <a:pt x="424" y="4"/>
                </a:lnTo>
                <a:lnTo>
                  <a:pt x="446" y="10"/>
                </a:lnTo>
                <a:lnTo>
                  <a:pt x="474" y="21"/>
                </a:lnTo>
                <a:lnTo>
                  <a:pt x="497" y="32"/>
                </a:lnTo>
                <a:lnTo>
                  <a:pt x="504" y="38"/>
                </a:lnTo>
                <a:lnTo>
                  <a:pt x="508" y="41"/>
                </a:lnTo>
                <a:lnTo>
                  <a:pt x="508" y="41"/>
                </a:lnTo>
                <a:lnTo>
                  <a:pt x="521" y="82"/>
                </a:lnTo>
                <a:lnTo>
                  <a:pt x="530" y="118"/>
                </a:lnTo>
                <a:lnTo>
                  <a:pt x="530" y="118"/>
                </a:lnTo>
                <a:lnTo>
                  <a:pt x="551" y="131"/>
                </a:lnTo>
                <a:lnTo>
                  <a:pt x="564" y="144"/>
                </a:lnTo>
                <a:lnTo>
                  <a:pt x="568" y="149"/>
                </a:lnTo>
                <a:lnTo>
                  <a:pt x="568" y="155"/>
                </a:lnTo>
                <a:lnTo>
                  <a:pt x="568" y="155"/>
                </a:lnTo>
                <a:lnTo>
                  <a:pt x="566" y="159"/>
                </a:lnTo>
                <a:lnTo>
                  <a:pt x="564" y="162"/>
                </a:lnTo>
                <a:lnTo>
                  <a:pt x="554" y="166"/>
                </a:lnTo>
                <a:lnTo>
                  <a:pt x="545" y="170"/>
                </a:lnTo>
                <a:lnTo>
                  <a:pt x="545" y="170"/>
                </a:lnTo>
                <a:lnTo>
                  <a:pt x="545" y="170"/>
                </a:lnTo>
                <a:lnTo>
                  <a:pt x="547" y="173"/>
                </a:lnTo>
                <a:lnTo>
                  <a:pt x="545" y="183"/>
                </a:lnTo>
                <a:lnTo>
                  <a:pt x="538" y="200"/>
                </a:lnTo>
                <a:lnTo>
                  <a:pt x="538" y="200"/>
                </a:lnTo>
                <a:lnTo>
                  <a:pt x="528" y="218"/>
                </a:lnTo>
                <a:lnTo>
                  <a:pt x="521" y="226"/>
                </a:lnTo>
                <a:lnTo>
                  <a:pt x="517" y="229"/>
                </a:lnTo>
                <a:lnTo>
                  <a:pt x="515" y="231"/>
                </a:lnTo>
                <a:lnTo>
                  <a:pt x="515" y="268"/>
                </a:lnTo>
                <a:lnTo>
                  <a:pt x="515" y="268"/>
                </a:lnTo>
                <a:lnTo>
                  <a:pt x="568" y="294"/>
                </a:lnTo>
                <a:lnTo>
                  <a:pt x="621" y="321"/>
                </a:lnTo>
                <a:lnTo>
                  <a:pt x="621" y="321"/>
                </a:lnTo>
                <a:lnTo>
                  <a:pt x="661" y="345"/>
                </a:lnTo>
                <a:lnTo>
                  <a:pt x="689" y="363"/>
                </a:lnTo>
                <a:lnTo>
                  <a:pt x="698" y="373"/>
                </a:lnTo>
                <a:lnTo>
                  <a:pt x="703" y="382"/>
                </a:lnTo>
                <a:lnTo>
                  <a:pt x="703" y="382"/>
                </a:lnTo>
                <a:lnTo>
                  <a:pt x="707" y="397"/>
                </a:lnTo>
                <a:lnTo>
                  <a:pt x="711" y="425"/>
                </a:lnTo>
                <a:lnTo>
                  <a:pt x="718" y="501"/>
                </a:lnTo>
                <a:lnTo>
                  <a:pt x="728" y="617"/>
                </a:lnTo>
                <a:lnTo>
                  <a:pt x="728" y="617"/>
                </a:lnTo>
                <a:lnTo>
                  <a:pt x="726" y="620"/>
                </a:lnTo>
                <a:lnTo>
                  <a:pt x="724" y="628"/>
                </a:lnTo>
                <a:lnTo>
                  <a:pt x="716" y="644"/>
                </a:lnTo>
                <a:lnTo>
                  <a:pt x="690" y="691"/>
                </a:lnTo>
                <a:lnTo>
                  <a:pt x="651" y="752"/>
                </a:lnTo>
                <a:lnTo>
                  <a:pt x="651" y="752"/>
                </a:lnTo>
                <a:lnTo>
                  <a:pt x="655" y="760"/>
                </a:lnTo>
                <a:lnTo>
                  <a:pt x="662" y="777"/>
                </a:lnTo>
                <a:lnTo>
                  <a:pt x="666" y="786"/>
                </a:lnTo>
                <a:lnTo>
                  <a:pt x="668" y="795"/>
                </a:lnTo>
                <a:lnTo>
                  <a:pt x="668" y="805"/>
                </a:lnTo>
                <a:lnTo>
                  <a:pt x="666" y="814"/>
                </a:lnTo>
                <a:lnTo>
                  <a:pt x="666" y="814"/>
                </a:lnTo>
                <a:lnTo>
                  <a:pt x="659" y="825"/>
                </a:lnTo>
                <a:lnTo>
                  <a:pt x="651" y="831"/>
                </a:lnTo>
                <a:lnTo>
                  <a:pt x="644" y="836"/>
                </a:lnTo>
                <a:lnTo>
                  <a:pt x="644" y="836"/>
                </a:lnTo>
                <a:lnTo>
                  <a:pt x="651" y="864"/>
                </a:lnTo>
                <a:lnTo>
                  <a:pt x="653" y="887"/>
                </a:lnTo>
                <a:lnTo>
                  <a:pt x="653" y="892"/>
                </a:lnTo>
                <a:lnTo>
                  <a:pt x="653" y="896"/>
                </a:lnTo>
                <a:lnTo>
                  <a:pt x="651" y="896"/>
                </a:lnTo>
                <a:lnTo>
                  <a:pt x="651" y="896"/>
                </a:lnTo>
                <a:lnTo>
                  <a:pt x="644" y="898"/>
                </a:lnTo>
                <a:lnTo>
                  <a:pt x="636" y="898"/>
                </a:lnTo>
                <a:lnTo>
                  <a:pt x="631" y="898"/>
                </a:lnTo>
                <a:lnTo>
                  <a:pt x="629" y="896"/>
                </a:lnTo>
                <a:lnTo>
                  <a:pt x="629" y="896"/>
                </a:lnTo>
                <a:lnTo>
                  <a:pt x="627" y="1117"/>
                </a:lnTo>
                <a:lnTo>
                  <a:pt x="627" y="1272"/>
                </a:lnTo>
                <a:lnTo>
                  <a:pt x="629" y="1350"/>
                </a:lnTo>
                <a:lnTo>
                  <a:pt x="629" y="1350"/>
                </a:lnTo>
                <a:lnTo>
                  <a:pt x="648" y="1423"/>
                </a:lnTo>
                <a:lnTo>
                  <a:pt x="666" y="1503"/>
                </a:lnTo>
                <a:lnTo>
                  <a:pt x="666" y="1503"/>
                </a:lnTo>
                <a:lnTo>
                  <a:pt x="670" y="1538"/>
                </a:lnTo>
                <a:lnTo>
                  <a:pt x="675" y="1596"/>
                </a:lnTo>
                <a:lnTo>
                  <a:pt x="679" y="1655"/>
                </a:lnTo>
                <a:lnTo>
                  <a:pt x="681" y="1691"/>
                </a:lnTo>
                <a:lnTo>
                  <a:pt x="681" y="1691"/>
                </a:lnTo>
                <a:lnTo>
                  <a:pt x="683" y="1728"/>
                </a:lnTo>
                <a:lnTo>
                  <a:pt x="683" y="1747"/>
                </a:lnTo>
                <a:lnTo>
                  <a:pt x="681" y="1767"/>
                </a:lnTo>
                <a:lnTo>
                  <a:pt x="681" y="1767"/>
                </a:lnTo>
                <a:lnTo>
                  <a:pt x="681" y="1778"/>
                </a:lnTo>
                <a:lnTo>
                  <a:pt x="681" y="1790"/>
                </a:lnTo>
                <a:lnTo>
                  <a:pt x="685" y="1812"/>
                </a:lnTo>
                <a:lnTo>
                  <a:pt x="689" y="1834"/>
                </a:lnTo>
                <a:lnTo>
                  <a:pt x="689" y="1834"/>
                </a:lnTo>
                <a:lnTo>
                  <a:pt x="694" y="1838"/>
                </a:lnTo>
                <a:lnTo>
                  <a:pt x="709" y="1847"/>
                </a:lnTo>
                <a:lnTo>
                  <a:pt x="718" y="1855"/>
                </a:lnTo>
                <a:lnTo>
                  <a:pt x="726" y="1862"/>
                </a:lnTo>
                <a:lnTo>
                  <a:pt x="731" y="1871"/>
                </a:lnTo>
                <a:lnTo>
                  <a:pt x="735" y="1881"/>
                </a:lnTo>
                <a:lnTo>
                  <a:pt x="735" y="1881"/>
                </a:lnTo>
                <a:lnTo>
                  <a:pt x="735" y="1888"/>
                </a:lnTo>
                <a:lnTo>
                  <a:pt x="731" y="1896"/>
                </a:lnTo>
                <a:lnTo>
                  <a:pt x="726" y="1903"/>
                </a:lnTo>
                <a:lnTo>
                  <a:pt x="718" y="1909"/>
                </a:lnTo>
                <a:lnTo>
                  <a:pt x="703" y="1916"/>
                </a:lnTo>
                <a:lnTo>
                  <a:pt x="696" y="1918"/>
                </a:lnTo>
                <a:lnTo>
                  <a:pt x="696" y="1918"/>
                </a:lnTo>
                <a:lnTo>
                  <a:pt x="690" y="1931"/>
                </a:lnTo>
                <a:lnTo>
                  <a:pt x="685" y="1938"/>
                </a:lnTo>
                <a:lnTo>
                  <a:pt x="683" y="1940"/>
                </a:lnTo>
                <a:lnTo>
                  <a:pt x="681" y="1940"/>
                </a:lnTo>
                <a:lnTo>
                  <a:pt x="681" y="1940"/>
                </a:lnTo>
                <a:lnTo>
                  <a:pt x="668" y="1940"/>
                </a:lnTo>
                <a:lnTo>
                  <a:pt x="640" y="1942"/>
                </a:lnTo>
                <a:lnTo>
                  <a:pt x="612" y="1942"/>
                </a:lnTo>
                <a:lnTo>
                  <a:pt x="603" y="1942"/>
                </a:lnTo>
                <a:lnTo>
                  <a:pt x="597" y="1940"/>
                </a:lnTo>
                <a:lnTo>
                  <a:pt x="597" y="1940"/>
                </a:lnTo>
                <a:lnTo>
                  <a:pt x="592" y="1927"/>
                </a:lnTo>
                <a:lnTo>
                  <a:pt x="584" y="1901"/>
                </a:lnTo>
                <a:lnTo>
                  <a:pt x="577" y="1877"/>
                </a:lnTo>
                <a:lnTo>
                  <a:pt x="575" y="1866"/>
                </a:lnTo>
                <a:lnTo>
                  <a:pt x="575" y="1866"/>
                </a:lnTo>
                <a:lnTo>
                  <a:pt x="581" y="1853"/>
                </a:lnTo>
                <a:lnTo>
                  <a:pt x="582" y="1842"/>
                </a:lnTo>
                <a:lnTo>
                  <a:pt x="582" y="1842"/>
                </a:lnTo>
                <a:lnTo>
                  <a:pt x="577" y="1836"/>
                </a:lnTo>
                <a:lnTo>
                  <a:pt x="564" y="1823"/>
                </a:lnTo>
                <a:lnTo>
                  <a:pt x="556" y="1814"/>
                </a:lnTo>
                <a:lnTo>
                  <a:pt x="551" y="1806"/>
                </a:lnTo>
                <a:lnTo>
                  <a:pt x="547" y="1797"/>
                </a:lnTo>
                <a:lnTo>
                  <a:pt x="545" y="1790"/>
                </a:lnTo>
                <a:lnTo>
                  <a:pt x="545" y="1790"/>
                </a:lnTo>
                <a:lnTo>
                  <a:pt x="547" y="1784"/>
                </a:lnTo>
                <a:lnTo>
                  <a:pt x="549" y="1778"/>
                </a:lnTo>
                <a:lnTo>
                  <a:pt x="554" y="1771"/>
                </a:lnTo>
                <a:lnTo>
                  <a:pt x="558" y="1765"/>
                </a:lnTo>
                <a:lnTo>
                  <a:pt x="560" y="1762"/>
                </a:lnTo>
                <a:lnTo>
                  <a:pt x="560" y="1760"/>
                </a:lnTo>
                <a:lnTo>
                  <a:pt x="560" y="1760"/>
                </a:lnTo>
                <a:lnTo>
                  <a:pt x="556" y="1749"/>
                </a:lnTo>
                <a:lnTo>
                  <a:pt x="549" y="1734"/>
                </a:lnTo>
                <a:lnTo>
                  <a:pt x="541" y="1715"/>
                </a:lnTo>
                <a:lnTo>
                  <a:pt x="540" y="1706"/>
                </a:lnTo>
                <a:lnTo>
                  <a:pt x="538" y="1698"/>
                </a:lnTo>
                <a:lnTo>
                  <a:pt x="538" y="1698"/>
                </a:lnTo>
                <a:lnTo>
                  <a:pt x="523" y="1570"/>
                </a:lnTo>
                <a:lnTo>
                  <a:pt x="523" y="1570"/>
                </a:lnTo>
                <a:lnTo>
                  <a:pt x="515" y="1538"/>
                </a:lnTo>
                <a:lnTo>
                  <a:pt x="508" y="1503"/>
                </a:lnTo>
                <a:lnTo>
                  <a:pt x="508" y="1503"/>
                </a:lnTo>
                <a:lnTo>
                  <a:pt x="502" y="1492"/>
                </a:lnTo>
                <a:lnTo>
                  <a:pt x="495" y="1480"/>
                </a:lnTo>
                <a:lnTo>
                  <a:pt x="487" y="1471"/>
                </a:lnTo>
                <a:lnTo>
                  <a:pt x="484" y="1464"/>
                </a:lnTo>
                <a:lnTo>
                  <a:pt x="484" y="1464"/>
                </a:lnTo>
                <a:lnTo>
                  <a:pt x="474" y="1376"/>
                </a:lnTo>
                <a:lnTo>
                  <a:pt x="467" y="1317"/>
                </a:lnTo>
                <a:lnTo>
                  <a:pt x="461" y="1283"/>
                </a:lnTo>
                <a:lnTo>
                  <a:pt x="461" y="1283"/>
                </a:lnTo>
                <a:lnTo>
                  <a:pt x="417" y="1153"/>
                </a:lnTo>
                <a:lnTo>
                  <a:pt x="417" y="1153"/>
                </a:lnTo>
                <a:lnTo>
                  <a:pt x="420" y="1255"/>
                </a:lnTo>
                <a:lnTo>
                  <a:pt x="424" y="1330"/>
                </a:lnTo>
                <a:lnTo>
                  <a:pt x="424" y="1372"/>
                </a:lnTo>
                <a:lnTo>
                  <a:pt x="424" y="1372"/>
                </a:lnTo>
                <a:lnTo>
                  <a:pt x="422" y="1395"/>
                </a:lnTo>
                <a:lnTo>
                  <a:pt x="422" y="1423"/>
                </a:lnTo>
                <a:lnTo>
                  <a:pt x="424" y="1456"/>
                </a:lnTo>
                <a:lnTo>
                  <a:pt x="424" y="1456"/>
                </a:lnTo>
                <a:lnTo>
                  <a:pt x="443" y="1521"/>
                </a:lnTo>
                <a:lnTo>
                  <a:pt x="456" y="1570"/>
                </a:lnTo>
                <a:lnTo>
                  <a:pt x="460" y="1588"/>
                </a:lnTo>
                <a:lnTo>
                  <a:pt x="461" y="1600"/>
                </a:lnTo>
                <a:lnTo>
                  <a:pt x="461" y="1600"/>
                </a:lnTo>
                <a:lnTo>
                  <a:pt x="465" y="1637"/>
                </a:lnTo>
                <a:lnTo>
                  <a:pt x="474" y="1696"/>
                </a:lnTo>
                <a:lnTo>
                  <a:pt x="482" y="1754"/>
                </a:lnTo>
                <a:lnTo>
                  <a:pt x="484" y="1782"/>
                </a:lnTo>
                <a:lnTo>
                  <a:pt x="484" y="1782"/>
                </a:lnTo>
                <a:lnTo>
                  <a:pt x="484" y="1795"/>
                </a:lnTo>
                <a:lnTo>
                  <a:pt x="484" y="1801"/>
                </a:lnTo>
                <a:lnTo>
                  <a:pt x="484" y="1804"/>
                </a:lnTo>
                <a:lnTo>
                  <a:pt x="484" y="1804"/>
                </a:lnTo>
                <a:lnTo>
                  <a:pt x="491" y="1812"/>
                </a:lnTo>
                <a:lnTo>
                  <a:pt x="493" y="1816"/>
                </a:lnTo>
                <a:lnTo>
                  <a:pt x="493" y="1817"/>
                </a:lnTo>
                <a:lnTo>
                  <a:pt x="491" y="1819"/>
                </a:lnTo>
                <a:lnTo>
                  <a:pt x="491" y="1819"/>
                </a:lnTo>
                <a:lnTo>
                  <a:pt x="482" y="1825"/>
                </a:lnTo>
                <a:lnTo>
                  <a:pt x="476" y="1827"/>
                </a:lnTo>
                <a:lnTo>
                  <a:pt x="476" y="1827"/>
                </a:lnTo>
                <a:lnTo>
                  <a:pt x="484" y="1851"/>
                </a:lnTo>
                <a:lnTo>
                  <a:pt x="491" y="1888"/>
                </a:lnTo>
                <a:lnTo>
                  <a:pt x="491" y="1888"/>
                </a:lnTo>
                <a:lnTo>
                  <a:pt x="493" y="1899"/>
                </a:lnTo>
                <a:lnTo>
                  <a:pt x="493" y="1907"/>
                </a:lnTo>
                <a:lnTo>
                  <a:pt x="491" y="1911"/>
                </a:lnTo>
                <a:lnTo>
                  <a:pt x="491" y="1911"/>
                </a:lnTo>
                <a:lnTo>
                  <a:pt x="495" y="1914"/>
                </a:lnTo>
                <a:lnTo>
                  <a:pt x="499" y="1920"/>
                </a:lnTo>
                <a:lnTo>
                  <a:pt x="502" y="1931"/>
                </a:lnTo>
                <a:lnTo>
                  <a:pt x="502" y="1935"/>
                </a:lnTo>
                <a:lnTo>
                  <a:pt x="500" y="1940"/>
                </a:lnTo>
                <a:lnTo>
                  <a:pt x="500" y="1940"/>
                </a:lnTo>
                <a:lnTo>
                  <a:pt x="495" y="1946"/>
                </a:lnTo>
                <a:lnTo>
                  <a:pt x="489" y="1948"/>
                </a:lnTo>
                <a:lnTo>
                  <a:pt x="482" y="1950"/>
                </a:lnTo>
                <a:lnTo>
                  <a:pt x="473" y="1950"/>
                </a:lnTo>
                <a:lnTo>
                  <a:pt x="452" y="1948"/>
                </a:lnTo>
                <a:lnTo>
                  <a:pt x="432" y="1948"/>
                </a:lnTo>
                <a:lnTo>
                  <a:pt x="432" y="1948"/>
                </a:lnTo>
                <a:lnTo>
                  <a:pt x="398" y="1953"/>
                </a:lnTo>
                <a:lnTo>
                  <a:pt x="379" y="1953"/>
                </a:lnTo>
                <a:lnTo>
                  <a:pt x="355" y="1948"/>
                </a:lnTo>
                <a:lnTo>
                  <a:pt x="355" y="1948"/>
                </a:lnTo>
                <a:lnTo>
                  <a:pt x="318" y="1938"/>
                </a:lnTo>
                <a:lnTo>
                  <a:pt x="309" y="1935"/>
                </a:lnTo>
                <a:lnTo>
                  <a:pt x="303" y="1925"/>
                </a:lnTo>
                <a:lnTo>
                  <a:pt x="303" y="1925"/>
                </a:lnTo>
                <a:lnTo>
                  <a:pt x="299" y="1920"/>
                </a:lnTo>
                <a:lnTo>
                  <a:pt x="299" y="1912"/>
                </a:lnTo>
                <a:lnTo>
                  <a:pt x="299" y="1903"/>
                </a:lnTo>
                <a:lnTo>
                  <a:pt x="301" y="1896"/>
                </a:lnTo>
                <a:lnTo>
                  <a:pt x="303" y="1888"/>
                </a:lnTo>
                <a:lnTo>
                  <a:pt x="307" y="1881"/>
                </a:lnTo>
                <a:lnTo>
                  <a:pt x="312" y="1875"/>
                </a:lnTo>
                <a:lnTo>
                  <a:pt x="318" y="1873"/>
                </a:lnTo>
                <a:lnTo>
                  <a:pt x="318" y="1873"/>
                </a:lnTo>
                <a:lnTo>
                  <a:pt x="355" y="1866"/>
                </a:lnTo>
                <a:lnTo>
                  <a:pt x="355" y="1866"/>
                </a:lnTo>
                <a:lnTo>
                  <a:pt x="355" y="1851"/>
                </a:lnTo>
                <a:lnTo>
                  <a:pt x="355" y="1827"/>
                </a:lnTo>
                <a:lnTo>
                  <a:pt x="355" y="1827"/>
                </a:lnTo>
                <a:lnTo>
                  <a:pt x="355" y="1823"/>
                </a:lnTo>
                <a:lnTo>
                  <a:pt x="353" y="1819"/>
                </a:lnTo>
                <a:lnTo>
                  <a:pt x="346" y="1812"/>
                </a:lnTo>
                <a:lnTo>
                  <a:pt x="338" y="1804"/>
                </a:lnTo>
                <a:lnTo>
                  <a:pt x="333" y="1797"/>
                </a:lnTo>
                <a:lnTo>
                  <a:pt x="333" y="1797"/>
                </a:lnTo>
                <a:lnTo>
                  <a:pt x="329" y="1776"/>
                </a:lnTo>
                <a:lnTo>
                  <a:pt x="324" y="1741"/>
                </a:lnTo>
                <a:lnTo>
                  <a:pt x="318" y="1691"/>
                </a:lnTo>
                <a:lnTo>
                  <a:pt x="318" y="1691"/>
                </a:lnTo>
                <a:lnTo>
                  <a:pt x="314" y="1680"/>
                </a:lnTo>
                <a:lnTo>
                  <a:pt x="312" y="1672"/>
                </a:lnTo>
                <a:lnTo>
                  <a:pt x="311" y="1668"/>
                </a:lnTo>
                <a:lnTo>
                  <a:pt x="311" y="1668"/>
                </a:lnTo>
                <a:lnTo>
                  <a:pt x="303" y="1648"/>
                </a:lnTo>
                <a:lnTo>
                  <a:pt x="288" y="1603"/>
                </a:lnTo>
                <a:lnTo>
                  <a:pt x="277" y="1557"/>
                </a:lnTo>
                <a:lnTo>
                  <a:pt x="273" y="1536"/>
                </a:lnTo>
                <a:lnTo>
                  <a:pt x="271" y="1525"/>
                </a:lnTo>
                <a:lnTo>
                  <a:pt x="271" y="1525"/>
                </a:lnTo>
                <a:lnTo>
                  <a:pt x="271" y="1499"/>
                </a:lnTo>
                <a:lnTo>
                  <a:pt x="270" y="1462"/>
                </a:lnTo>
                <a:lnTo>
                  <a:pt x="264" y="1412"/>
                </a:lnTo>
                <a:lnTo>
                  <a:pt x="264" y="1412"/>
                </a:lnTo>
                <a:lnTo>
                  <a:pt x="238" y="1261"/>
                </a:lnTo>
                <a:lnTo>
                  <a:pt x="212" y="1116"/>
                </a:lnTo>
                <a:lnTo>
                  <a:pt x="212" y="1116"/>
                </a:lnTo>
                <a:lnTo>
                  <a:pt x="204" y="1063"/>
                </a:lnTo>
                <a:lnTo>
                  <a:pt x="204" y="1063"/>
                </a:lnTo>
                <a:lnTo>
                  <a:pt x="197" y="903"/>
                </a:lnTo>
                <a:lnTo>
                  <a:pt x="182" y="896"/>
                </a:lnTo>
                <a:lnTo>
                  <a:pt x="182" y="896"/>
                </a:lnTo>
                <a:lnTo>
                  <a:pt x="190" y="870"/>
                </a:lnTo>
                <a:lnTo>
                  <a:pt x="193" y="849"/>
                </a:lnTo>
                <a:lnTo>
                  <a:pt x="197" y="836"/>
                </a:lnTo>
                <a:lnTo>
                  <a:pt x="197" y="836"/>
                </a:lnTo>
                <a:lnTo>
                  <a:pt x="201" y="806"/>
                </a:lnTo>
                <a:lnTo>
                  <a:pt x="204" y="782"/>
                </a:lnTo>
                <a:lnTo>
                  <a:pt x="204" y="782"/>
                </a:lnTo>
                <a:lnTo>
                  <a:pt x="201" y="782"/>
                </a:lnTo>
                <a:lnTo>
                  <a:pt x="195" y="779"/>
                </a:lnTo>
                <a:lnTo>
                  <a:pt x="188" y="773"/>
                </a:lnTo>
                <a:lnTo>
                  <a:pt x="184" y="767"/>
                </a:lnTo>
                <a:lnTo>
                  <a:pt x="182" y="760"/>
                </a:lnTo>
                <a:lnTo>
                  <a:pt x="182" y="760"/>
                </a:lnTo>
                <a:lnTo>
                  <a:pt x="177" y="745"/>
                </a:lnTo>
                <a:lnTo>
                  <a:pt x="175" y="730"/>
                </a:lnTo>
                <a:lnTo>
                  <a:pt x="173" y="715"/>
                </a:lnTo>
                <a:lnTo>
                  <a:pt x="173" y="715"/>
                </a:lnTo>
                <a:lnTo>
                  <a:pt x="143" y="700"/>
                </a:lnTo>
                <a:lnTo>
                  <a:pt x="121" y="689"/>
                </a:lnTo>
                <a:lnTo>
                  <a:pt x="111" y="682"/>
                </a:lnTo>
                <a:lnTo>
                  <a:pt x="106" y="676"/>
                </a:lnTo>
                <a:lnTo>
                  <a:pt x="106" y="676"/>
                </a:lnTo>
                <a:lnTo>
                  <a:pt x="85" y="658"/>
                </a:lnTo>
                <a:lnTo>
                  <a:pt x="76" y="646"/>
                </a:lnTo>
                <a:lnTo>
                  <a:pt x="76" y="646"/>
                </a:lnTo>
                <a:lnTo>
                  <a:pt x="65" y="643"/>
                </a:lnTo>
                <a:lnTo>
                  <a:pt x="57" y="637"/>
                </a:lnTo>
                <a:lnTo>
                  <a:pt x="52" y="631"/>
                </a:lnTo>
                <a:lnTo>
                  <a:pt x="52" y="631"/>
                </a:lnTo>
                <a:lnTo>
                  <a:pt x="50" y="626"/>
                </a:lnTo>
                <a:lnTo>
                  <a:pt x="50" y="620"/>
                </a:lnTo>
                <a:lnTo>
                  <a:pt x="52" y="617"/>
                </a:lnTo>
                <a:lnTo>
                  <a:pt x="52" y="617"/>
                </a:lnTo>
                <a:lnTo>
                  <a:pt x="48" y="613"/>
                </a:lnTo>
                <a:lnTo>
                  <a:pt x="46" y="607"/>
                </a:lnTo>
                <a:lnTo>
                  <a:pt x="44" y="602"/>
                </a:lnTo>
                <a:lnTo>
                  <a:pt x="44" y="602"/>
                </a:lnTo>
                <a:lnTo>
                  <a:pt x="46" y="598"/>
                </a:lnTo>
                <a:lnTo>
                  <a:pt x="46" y="594"/>
                </a:lnTo>
                <a:lnTo>
                  <a:pt x="52" y="591"/>
                </a:lnTo>
                <a:lnTo>
                  <a:pt x="57" y="589"/>
                </a:lnTo>
                <a:lnTo>
                  <a:pt x="59" y="587"/>
                </a:lnTo>
                <a:lnTo>
                  <a:pt x="59" y="587"/>
                </a:lnTo>
                <a:lnTo>
                  <a:pt x="63" y="585"/>
                </a:lnTo>
                <a:lnTo>
                  <a:pt x="69" y="585"/>
                </a:lnTo>
                <a:lnTo>
                  <a:pt x="76" y="587"/>
                </a:lnTo>
                <a:lnTo>
                  <a:pt x="0" y="481"/>
                </a:lnTo>
                <a:lnTo>
                  <a:pt x="0" y="481"/>
                </a:lnTo>
                <a:lnTo>
                  <a:pt x="55" y="483"/>
                </a:lnTo>
                <a:lnTo>
                  <a:pt x="100" y="484"/>
                </a:lnTo>
                <a:lnTo>
                  <a:pt x="136" y="488"/>
                </a:lnTo>
                <a:lnTo>
                  <a:pt x="136" y="488"/>
                </a:lnTo>
                <a:lnTo>
                  <a:pt x="149" y="488"/>
                </a:lnTo>
                <a:lnTo>
                  <a:pt x="162" y="488"/>
                </a:lnTo>
                <a:lnTo>
                  <a:pt x="182" y="484"/>
                </a:lnTo>
                <a:lnTo>
                  <a:pt x="204" y="481"/>
                </a:lnTo>
                <a:lnTo>
                  <a:pt x="204" y="481"/>
                </a:lnTo>
                <a:lnTo>
                  <a:pt x="221" y="434"/>
                </a:lnTo>
                <a:lnTo>
                  <a:pt x="236" y="397"/>
                </a:lnTo>
                <a:lnTo>
                  <a:pt x="249" y="367"/>
                </a:lnTo>
                <a:lnTo>
                  <a:pt x="249" y="367"/>
                </a:lnTo>
                <a:lnTo>
                  <a:pt x="255" y="356"/>
                </a:lnTo>
                <a:lnTo>
                  <a:pt x="262" y="348"/>
                </a:lnTo>
                <a:lnTo>
                  <a:pt x="270" y="341"/>
                </a:lnTo>
                <a:lnTo>
                  <a:pt x="277" y="337"/>
                </a:lnTo>
                <a:lnTo>
                  <a:pt x="288" y="332"/>
                </a:lnTo>
                <a:lnTo>
                  <a:pt x="296" y="328"/>
                </a:lnTo>
                <a:lnTo>
                  <a:pt x="296" y="328"/>
                </a:lnTo>
                <a:lnTo>
                  <a:pt x="312" y="321"/>
                </a:lnTo>
                <a:lnTo>
                  <a:pt x="325" y="315"/>
                </a:lnTo>
                <a:lnTo>
                  <a:pt x="333" y="313"/>
                </a:lnTo>
                <a:lnTo>
                  <a:pt x="333" y="313"/>
                </a:lnTo>
                <a:lnTo>
                  <a:pt x="342" y="311"/>
                </a:lnTo>
                <a:lnTo>
                  <a:pt x="357" y="306"/>
                </a:lnTo>
                <a:lnTo>
                  <a:pt x="370" y="300"/>
                </a:lnTo>
                <a:lnTo>
                  <a:pt x="378" y="298"/>
                </a:lnTo>
                <a:lnTo>
                  <a:pt x="378" y="298"/>
                </a:lnTo>
                <a:lnTo>
                  <a:pt x="381" y="298"/>
                </a:lnTo>
                <a:lnTo>
                  <a:pt x="383" y="294"/>
                </a:lnTo>
                <a:lnTo>
                  <a:pt x="385" y="291"/>
                </a:lnTo>
                <a:lnTo>
                  <a:pt x="385" y="276"/>
                </a:lnTo>
                <a:lnTo>
                  <a:pt x="385" y="276"/>
                </a:lnTo>
                <a:lnTo>
                  <a:pt x="381" y="278"/>
                </a:lnTo>
                <a:lnTo>
                  <a:pt x="370" y="281"/>
                </a:lnTo>
                <a:lnTo>
                  <a:pt x="355" y="285"/>
                </a:lnTo>
                <a:lnTo>
                  <a:pt x="348" y="285"/>
                </a:lnTo>
                <a:lnTo>
                  <a:pt x="340" y="283"/>
                </a:lnTo>
                <a:lnTo>
                  <a:pt x="340" y="283"/>
                </a:lnTo>
                <a:lnTo>
                  <a:pt x="335" y="280"/>
                </a:lnTo>
                <a:lnTo>
                  <a:pt x="331" y="274"/>
                </a:lnTo>
                <a:lnTo>
                  <a:pt x="327" y="267"/>
                </a:lnTo>
                <a:lnTo>
                  <a:pt x="327" y="259"/>
                </a:lnTo>
                <a:lnTo>
                  <a:pt x="325" y="246"/>
                </a:lnTo>
                <a:lnTo>
                  <a:pt x="325" y="239"/>
                </a:lnTo>
                <a:lnTo>
                  <a:pt x="325" y="239"/>
                </a:lnTo>
                <a:lnTo>
                  <a:pt x="322" y="235"/>
                </a:lnTo>
                <a:lnTo>
                  <a:pt x="316" y="233"/>
                </a:lnTo>
                <a:lnTo>
                  <a:pt x="311" y="233"/>
                </a:lnTo>
                <a:lnTo>
                  <a:pt x="311" y="231"/>
                </a:lnTo>
                <a:lnTo>
                  <a:pt x="311" y="231"/>
                </a:lnTo>
                <a:lnTo>
                  <a:pt x="311" y="231"/>
                </a:lnTo>
                <a:lnTo>
                  <a:pt x="314" y="222"/>
                </a:lnTo>
                <a:lnTo>
                  <a:pt x="318" y="214"/>
                </a:lnTo>
                <a:lnTo>
                  <a:pt x="318" y="214"/>
                </a:lnTo>
                <a:lnTo>
                  <a:pt x="314" y="209"/>
                </a:lnTo>
                <a:lnTo>
                  <a:pt x="311" y="200"/>
                </a:lnTo>
                <a:lnTo>
                  <a:pt x="311" y="200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6E176C1F-D85F-46E8-BE3E-049FB4DFD2C1}"/>
              </a:ext>
            </a:extLst>
          </p:cNvPr>
          <p:cNvSpPr>
            <a:spLocks noEditPoints="1"/>
          </p:cNvSpPr>
          <p:nvPr/>
        </p:nvSpPr>
        <p:spPr bwMode="auto">
          <a:xfrm>
            <a:off x="889854" y="2797343"/>
            <a:ext cx="558800" cy="1549400"/>
          </a:xfrm>
          <a:custGeom>
            <a:avLst/>
            <a:gdLst>
              <a:gd name="T0" fmla="*/ 59 w 704"/>
              <a:gd name="T1" fmla="*/ 672 h 1953"/>
              <a:gd name="T2" fmla="*/ 48 w 704"/>
              <a:gd name="T3" fmla="*/ 684 h 1953"/>
              <a:gd name="T4" fmla="*/ 85 w 704"/>
              <a:gd name="T5" fmla="*/ 749 h 1953"/>
              <a:gd name="T6" fmla="*/ 214 w 704"/>
              <a:gd name="T7" fmla="*/ 775 h 1953"/>
              <a:gd name="T8" fmla="*/ 266 w 704"/>
              <a:gd name="T9" fmla="*/ 853 h 1953"/>
              <a:gd name="T10" fmla="*/ 247 w 704"/>
              <a:gd name="T11" fmla="*/ 1034 h 1953"/>
              <a:gd name="T12" fmla="*/ 247 w 704"/>
              <a:gd name="T13" fmla="*/ 1119 h 1953"/>
              <a:gd name="T14" fmla="*/ 274 w 704"/>
              <a:gd name="T15" fmla="*/ 1162 h 1953"/>
              <a:gd name="T16" fmla="*/ 244 w 704"/>
              <a:gd name="T17" fmla="*/ 1873 h 1953"/>
              <a:gd name="T18" fmla="*/ 197 w 704"/>
              <a:gd name="T19" fmla="*/ 1896 h 1953"/>
              <a:gd name="T20" fmla="*/ 193 w 704"/>
              <a:gd name="T21" fmla="*/ 1925 h 1953"/>
              <a:gd name="T22" fmla="*/ 231 w 704"/>
              <a:gd name="T23" fmla="*/ 1953 h 1953"/>
              <a:gd name="T24" fmla="*/ 439 w 704"/>
              <a:gd name="T25" fmla="*/ 1942 h 1953"/>
              <a:gd name="T26" fmla="*/ 490 w 704"/>
              <a:gd name="T27" fmla="*/ 1953 h 1953"/>
              <a:gd name="T28" fmla="*/ 655 w 704"/>
              <a:gd name="T29" fmla="*/ 1935 h 1953"/>
              <a:gd name="T30" fmla="*/ 687 w 704"/>
              <a:gd name="T31" fmla="*/ 1544 h 1953"/>
              <a:gd name="T32" fmla="*/ 635 w 704"/>
              <a:gd name="T33" fmla="*/ 1350 h 1953"/>
              <a:gd name="T34" fmla="*/ 635 w 704"/>
              <a:gd name="T35" fmla="*/ 1231 h 1953"/>
              <a:gd name="T36" fmla="*/ 678 w 704"/>
              <a:gd name="T37" fmla="*/ 1214 h 1953"/>
              <a:gd name="T38" fmla="*/ 644 w 704"/>
              <a:gd name="T39" fmla="*/ 827 h 1953"/>
              <a:gd name="T40" fmla="*/ 653 w 704"/>
              <a:gd name="T41" fmla="*/ 788 h 1953"/>
              <a:gd name="T42" fmla="*/ 700 w 704"/>
              <a:gd name="T43" fmla="*/ 598 h 1953"/>
              <a:gd name="T44" fmla="*/ 694 w 704"/>
              <a:gd name="T45" fmla="*/ 447 h 1953"/>
              <a:gd name="T46" fmla="*/ 625 w 704"/>
              <a:gd name="T47" fmla="*/ 345 h 1953"/>
              <a:gd name="T48" fmla="*/ 622 w 704"/>
              <a:gd name="T49" fmla="*/ 322 h 1953"/>
              <a:gd name="T50" fmla="*/ 590 w 704"/>
              <a:gd name="T51" fmla="*/ 304 h 1953"/>
              <a:gd name="T52" fmla="*/ 592 w 704"/>
              <a:gd name="T53" fmla="*/ 276 h 1953"/>
              <a:gd name="T54" fmla="*/ 618 w 704"/>
              <a:gd name="T55" fmla="*/ 259 h 1953"/>
              <a:gd name="T56" fmla="*/ 566 w 704"/>
              <a:gd name="T57" fmla="*/ 181 h 1953"/>
              <a:gd name="T58" fmla="*/ 557 w 704"/>
              <a:gd name="T59" fmla="*/ 69 h 1953"/>
              <a:gd name="T60" fmla="*/ 463 w 704"/>
              <a:gd name="T61" fmla="*/ 19 h 1953"/>
              <a:gd name="T62" fmla="*/ 354 w 704"/>
              <a:gd name="T63" fmla="*/ 2 h 1953"/>
              <a:gd name="T64" fmla="*/ 307 w 704"/>
              <a:gd name="T65" fmla="*/ 65 h 1953"/>
              <a:gd name="T66" fmla="*/ 275 w 704"/>
              <a:gd name="T67" fmla="*/ 134 h 1953"/>
              <a:gd name="T68" fmla="*/ 246 w 704"/>
              <a:gd name="T69" fmla="*/ 153 h 1953"/>
              <a:gd name="T70" fmla="*/ 231 w 704"/>
              <a:gd name="T71" fmla="*/ 177 h 1953"/>
              <a:gd name="T72" fmla="*/ 288 w 704"/>
              <a:gd name="T73" fmla="*/ 196 h 1953"/>
              <a:gd name="T74" fmla="*/ 342 w 704"/>
              <a:gd name="T75" fmla="*/ 224 h 1953"/>
              <a:gd name="T76" fmla="*/ 350 w 704"/>
              <a:gd name="T77" fmla="*/ 287 h 1953"/>
              <a:gd name="T78" fmla="*/ 378 w 704"/>
              <a:gd name="T79" fmla="*/ 311 h 1953"/>
              <a:gd name="T80" fmla="*/ 395 w 704"/>
              <a:gd name="T81" fmla="*/ 332 h 1953"/>
              <a:gd name="T82" fmla="*/ 357 w 704"/>
              <a:gd name="T83" fmla="*/ 337 h 1953"/>
              <a:gd name="T84" fmla="*/ 326 w 704"/>
              <a:gd name="T85" fmla="*/ 412 h 1953"/>
              <a:gd name="T86" fmla="*/ 305 w 704"/>
              <a:gd name="T87" fmla="*/ 518 h 1953"/>
              <a:gd name="T88" fmla="*/ 290 w 704"/>
              <a:gd name="T89" fmla="*/ 568 h 1953"/>
              <a:gd name="T90" fmla="*/ 188 w 704"/>
              <a:gd name="T91" fmla="*/ 628 h 1953"/>
              <a:gd name="T92" fmla="*/ 154 w 704"/>
              <a:gd name="T93" fmla="*/ 620 h 1953"/>
              <a:gd name="T94" fmla="*/ 454 w 704"/>
              <a:gd name="T95" fmla="*/ 1376 h 1953"/>
              <a:gd name="T96" fmla="*/ 490 w 704"/>
              <a:gd name="T97" fmla="*/ 1575 h 1953"/>
              <a:gd name="T98" fmla="*/ 497 w 704"/>
              <a:gd name="T99" fmla="*/ 1868 h 1953"/>
              <a:gd name="T100" fmla="*/ 454 w 704"/>
              <a:gd name="T101" fmla="*/ 1884 h 1953"/>
              <a:gd name="T102" fmla="*/ 454 w 704"/>
              <a:gd name="T103" fmla="*/ 1858 h 1953"/>
              <a:gd name="T104" fmla="*/ 452 w 704"/>
              <a:gd name="T105" fmla="*/ 1803 h 1953"/>
              <a:gd name="T106" fmla="*/ 447 w 704"/>
              <a:gd name="T107" fmla="*/ 1659 h 1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04" h="1953">
                <a:moveTo>
                  <a:pt x="128" y="620"/>
                </a:moveTo>
                <a:lnTo>
                  <a:pt x="119" y="535"/>
                </a:lnTo>
                <a:lnTo>
                  <a:pt x="102" y="542"/>
                </a:lnTo>
                <a:lnTo>
                  <a:pt x="93" y="525"/>
                </a:lnTo>
                <a:lnTo>
                  <a:pt x="0" y="585"/>
                </a:lnTo>
                <a:lnTo>
                  <a:pt x="59" y="672"/>
                </a:lnTo>
                <a:lnTo>
                  <a:pt x="59" y="672"/>
                </a:lnTo>
                <a:lnTo>
                  <a:pt x="58" y="672"/>
                </a:lnTo>
                <a:lnTo>
                  <a:pt x="52" y="676"/>
                </a:lnTo>
                <a:lnTo>
                  <a:pt x="48" y="678"/>
                </a:lnTo>
                <a:lnTo>
                  <a:pt x="48" y="680"/>
                </a:lnTo>
                <a:lnTo>
                  <a:pt x="48" y="684"/>
                </a:lnTo>
                <a:lnTo>
                  <a:pt x="50" y="689"/>
                </a:lnTo>
                <a:lnTo>
                  <a:pt x="50" y="689"/>
                </a:lnTo>
                <a:lnTo>
                  <a:pt x="59" y="698"/>
                </a:lnTo>
                <a:lnTo>
                  <a:pt x="67" y="706"/>
                </a:lnTo>
                <a:lnTo>
                  <a:pt x="76" y="715"/>
                </a:lnTo>
                <a:lnTo>
                  <a:pt x="85" y="749"/>
                </a:lnTo>
                <a:lnTo>
                  <a:pt x="136" y="723"/>
                </a:lnTo>
                <a:lnTo>
                  <a:pt x="136" y="723"/>
                </a:lnTo>
                <a:lnTo>
                  <a:pt x="169" y="747"/>
                </a:lnTo>
                <a:lnTo>
                  <a:pt x="195" y="764"/>
                </a:lnTo>
                <a:lnTo>
                  <a:pt x="207" y="771"/>
                </a:lnTo>
                <a:lnTo>
                  <a:pt x="214" y="775"/>
                </a:lnTo>
                <a:lnTo>
                  <a:pt x="214" y="775"/>
                </a:lnTo>
                <a:lnTo>
                  <a:pt x="229" y="779"/>
                </a:lnTo>
                <a:lnTo>
                  <a:pt x="246" y="780"/>
                </a:lnTo>
                <a:lnTo>
                  <a:pt x="266" y="784"/>
                </a:lnTo>
                <a:lnTo>
                  <a:pt x="266" y="784"/>
                </a:lnTo>
                <a:lnTo>
                  <a:pt x="266" y="853"/>
                </a:lnTo>
                <a:lnTo>
                  <a:pt x="266" y="905"/>
                </a:lnTo>
                <a:lnTo>
                  <a:pt x="266" y="939"/>
                </a:lnTo>
                <a:lnTo>
                  <a:pt x="266" y="939"/>
                </a:lnTo>
                <a:lnTo>
                  <a:pt x="261" y="981"/>
                </a:lnTo>
                <a:lnTo>
                  <a:pt x="255" y="1006"/>
                </a:lnTo>
                <a:lnTo>
                  <a:pt x="247" y="1034"/>
                </a:lnTo>
                <a:lnTo>
                  <a:pt x="247" y="1034"/>
                </a:lnTo>
                <a:lnTo>
                  <a:pt x="246" y="1047"/>
                </a:lnTo>
                <a:lnTo>
                  <a:pt x="244" y="1060"/>
                </a:lnTo>
                <a:lnTo>
                  <a:pt x="244" y="1086"/>
                </a:lnTo>
                <a:lnTo>
                  <a:pt x="246" y="1108"/>
                </a:lnTo>
                <a:lnTo>
                  <a:pt x="247" y="1119"/>
                </a:lnTo>
                <a:lnTo>
                  <a:pt x="247" y="1119"/>
                </a:lnTo>
                <a:lnTo>
                  <a:pt x="253" y="1127"/>
                </a:lnTo>
                <a:lnTo>
                  <a:pt x="262" y="1138"/>
                </a:lnTo>
                <a:lnTo>
                  <a:pt x="270" y="1151"/>
                </a:lnTo>
                <a:lnTo>
                  <a:pt x="274" y="1156"/>
                </a:lnTo>
                <a:lnTo>
                  <a:pt x="274" y="1162"/>
                </a:lnTo>
                <a:lnTo>
                  <a:pt x="274" y="1162"/>
                </a:lnTo>
                <a:lnTo>
                  <a:pt x="300" y="1747"/>
                </a:lnTo>
                <a:lnTo>
                  <a:pt x="283" y="1849"/>
                </a:lnTo>
                <a:lnTo>
                  <a:pt x="283" y="1849"/>
                </a:lnTo>
                <a:lnTo>
                  <a:pt x="261" y="1862"/>
                </a:lnTo>
                <a:lnTo>
                  <a:pt x="244" y="1873"/>
                </a:lnTo>
                <a:lnTo>
                  <a:pt x="231" y="1884"/>
                </a:lnTo>
                <a:lnTo>
                  <a:pt x="231" y="1884"/>
                </a:lnTo>
                <a:lnTo>
                  <a:pt x="225" y="1888"/>
                </a:lnTo>
                <a:lnTo>
                  <a:pt x="220" y="1890"/>
                </a:lnTo>
                <a:lnTo>
                  <a:pt x="205" y="1894"/>
                </a:lnTo>
                <a:lnTo>
                  <a:pt x="197" y="1896"/>
                </a:lnTo>
                <a:lnTo>
                  <a:pt x="192" y="1899"/>
                </a:lnTo>
                <a:lnTo>
                  <a:pt x="188" y="1903"/>
                </a:lnTo>
                <a:lnTo>
                  <a:pt x="188" y="1911"/>
                </a:lnTo>
                <a:lnTo>
                  <a:pt x="188" y="1911"/>
                </a:lnTo>
                <a:lnTo>
                  <a:pt x="190" y="1918"/>
                </a:lnTo>
                <a:lnTo>
                  <a:pt x="193" y="1925"/>
                </a:lnTo>
                <a:lnTo>
                  <a:pt x="199" y="1933"/>
                </a:lnTo>
                <a:lnTo>
                  <a:pt x="205" y="1940"/>
                </a:lnTo>
                <a:lnTo>
                  <a:pt x="210" y="1946"/>
                </a:lnTo>
                <a:lnTo>
                  <a:pt x="218" y="1950"/>
                </a:lnTo>
                <a:lnTo>
                  <a:pt x="225" y="1951"/>
                </a:lnTo>
                <a:lnTo>
                  <a:pt x="231" y="1953"/>
                </a:lnTo>
                <a:lnTo>
                  <a:pt x="231" y="1953"/>
                </a:lnTo>
                <a:lnTo>
                  <a:pt x="341" y="1944"/>
                </a:lnTo>
                <a:lnTo>
                  <a:pt x="437" y="1937"/>
                </a:lnTo>
                <a:lnTo>
                  <a:pt x="437" y="1937"/>
                </a:lnTo>
                <a:lnTo>
                  <a:pt x="437" y="1938"/>
                </a:lnTo>
                <a:lnTo>
                  <a:pt x="439" y="1942"/>
                </a:lnTo>
                <a:lnTo>
                  <a:pt x="443" y="1946"/>
                </a:lnTo>
                <a:lnTo>
                  <a:pt x="449" y="1950"/>
                </a:lnTo>
                <a:lnTo>
                  <a:pt x="458" y="1951"/>
                </a:lnTo>
                <a:lnTo>
                  <a:pt x="471" y="1953"/>
                </a:lnTo>
                <a:lnTo>
                  <a:pt x="490" y="1953"/>
                </a:lnTo>
                <a:lnTo>
                  <a:pt x="490" y="1953"/>
                </a:lnTo>
                <a:lnTo>
                  <a:pt x="532" y="1950"/>
                </a:lnTo>
                <a:lnTo>
                  <a:pt x="573" y="1944"/>
                </a:lnTo>
                <a:lnTo>
                  <a:pt x="611" y="1938"/>
                </a:lnTo>
                <a:lnTo>
                  <a:pt x="635" y="1937"/>
                </a:lnTo>
                <a:lnTo>
                  <a:pt x="635" y="1937"/>
                </a:lnTo>
                <a:lnTo>
                  <a:pt x="655" y="1935"/>
                </a:lnTo>
                <a:lnTo>
                  <a:pt x="678" y="1931"/>
                </a:lnTo>
                <a:lnTo>
                  <a:pt x="704" y="1927"/>
                </a:lnTo>
                <a:lnTo>
                  <a:pt x="704" y="1858"/>
                </a:lnTo>
                <a:lnTo>
                  <a:pt x="704" y="1858"/>
                </a:lnTo>
                <a:lnTo>
                  <a:pt x="694" y="1676"/>
                </a:lnTo>
                <a:lnTo>
                  <a:pt x="687" y="1544"/>
                </a:lnTo>
                <a:lnTo>
                  <a:pt x="681" y="1497"/>
                </a:lnTo>
                <a:lnTo>
                  <a:pt x="679" y="1480"/>
                </a:lnTo>
                <a:lnTo>
                  <a:pt x="678" y="1471"/>
                </a:lnTo>
                <a:lnTo>
                  <a:pt x="678" y="1471"/>
                </a:lnTo>
                <a:lnTo>
                  <a:pt x="635" y="1350"/>
                </a:lnTo>
                <a:lnTo>
                  <a:pt x="635" y="1350"/>
                </a:lnTo>
                <a:lnTo>
                  <a:pt x="633" y="1341"/>
                </a:lnTo>
                <a:lnTo>
                  <a:pt x="631" y="1326"/>
                </a:lnTo>
                <a:lnTo>
                  <a:pt x="627" y="1285"/>
                </a:lnTo>
                <a:lnTo>
                  <a:pt x="625" y="1231"/>
                </a:lnTo>
                <a:lnTo>
                  <a:pt x="625" y="1231"/>
                </a:lnTo>
                <a:lnTo>
                  <a:pt x="635" y="1231"/>
                </a:lnTo>
                <a:lnTo>
                  <a:pt x="653" y="1227"/>
                </a:lnTo>
                <a:lnTo>
                  <a:pt x="663" y="1225"/>
                </a:lnTo>
                <a:lnTo>
                  <a:pt x="670" y="1224"/>
                </a:lnTo>
                <a:lnTo>
                  <a:pt x="676" y="1218"/>
                </a:lnTo>
                <a:lnTo>
                  <a:pt x="678" y="1216"/>
                </a:lnTo>
                <a:lnTo>
                  <a:pt x="678" y="1214"/>
                </a:lnTo>
                <a:lnTo>
                  <a:pt x="678" y="1214"/>
                </a:lnTo>
                <a:lnTo>
                  <a:pt x="672" y="1196"/>
                </a:lnTo>
                <a:lnTo>
                  <a:pt x="665" y="1170"/>
                </a:lnTo>
                <a:lnTo>
                  <a:pt x="652" y="1136"/>
                </a:lnTo>
                <a:lnTo>
                  <a:pt x="644" y="844"/>
                </a:lnTo>
                <a:lnTo>
                  <a:pt x="644" y="827"/>
                </a:lnTo>
                <a:lnTo>
                  <a:pt x="644" y="827"/>
                </a:lnTo>
                <a:lnTo>
                  <a:pt x="646" y="823"/>
                </a:lnTo>
                <a:lnTo>
                  <a:pt x="652" y="808"/>
                </a:lnTo>
                <a:lnTo>
                  <a:pt x="652" y="808"/>
                </a:lnTo>
                <a:lnTo>
                  <a:pt x="653" y="801"/>
                </a:lnTo>
                <a:lnTo>
                  <a:pt x="653" y="788"/>
                </a:lnTo>
                <a:lnTo>
                  <a:pt x="653" y="756"/>
                </a:lnTo>
                <a:lnTo>
                  <a:pt x="652" y="715"/>
                </a:lnTo>
                <a:lnTo>
                  <a:pt x="694" y="715"/>
                </a:lnTo>
                <a:lnTo>
                  <a:pt x="694" y="715"/>
                </a:lnTo>
                <a:lnTo>
                  <a:pt x="696" y="680"/>
                </a:lnTo>
                <a:lnTo>
                  <a:pt x="700" y="598"/>
                </a:lnTo>
                <a:lnTo>
                  <a:pt x="702" y="553"/>
                </a:lnTo>
                <a:lnTo>
                  <a:pt x="700" y="509"/>
                </a:lnTo>
                <a:lnTo>
                  <a:pt x="698" y="473"/>
                </a:lnTo>
                <a:lnTo>
                  <a:pt x="698" y="458"/>
                </a:lnTo>
                <a:lnTo>
                  <a:pt x="694" y="447"/>
                </a:lnTo>
                <a:lnTo>
                  <a:pt x="694" y="447"/>
                </a:lnTo>
                <a:lnTo>
                  <a:pt x="687" y="430"/>
                </a:lnTo>
                <a:lnTo>
                  <a:pt x="678" y="412"/>
                </a:lnTo>
                <a:lnTo>
                  <a:pt x="666" y="395"/>
                </a:lnTo>
                <a:lnTo>
                  <a:pt x="655" y="380"/>
                </a:lnTo>
                <a:lnTo>
                  <a:pt x="635" y="354"/>
                </a:lnTo>
                <a:lnTo>
                  <a:pt x="625" y="345"/>
                </a:lnTo>
                <a:lnTo>
                  <a:pt x="625" y="345"/>
                </a:lnTo>
                <a:lnTo>
                  <a:pt x="629" y="339"/>
                </a:lnTo>
                <a:lnTo>
                  <a:pt x="629" y="334"/>
                </a:lnTo>
                <a:lnTo>
                  <a:pt x="625" y="328"/>
                </a:lnTo>
                <a:lnTo>
                  <a:pt x="625" y="328"/>
                </a:lnTo>
                <a:lnTo>
                  <a:pt x="622" y="322"/>
                </a:lnTo>
                <a:lnTo>
                  <a:pt x="620" y="317"/>
                </a:lnTo>
                <a:lnTo>
                  <a:pt x="616" y="313"/>
                </a:lnTo>
                <a:lnTo>
                  <a:pt x="609" y="311"/>
                </a:lnTo>
                <a:lnTo>
                  <a:pt x="609" y="311"/>
                </a:lnTo>
                <a:lnTo>
                  <a:pt x="599" y="308"/>
                </a:lnTo>
                <a:lnTo>
                  <a:pt x="590" y="304"/>
                </a:lnTo>
                <a:lnTo>
                  <a:pt x="584" y="300"/>
                </a:lnTo>
                <a:lnTo>
                  <a:pt x="583" y="296"/>
                </a:lnTo>
                <a:lnTo>
                  <a:pt x="583" y="293"/>
                </a:lnTo>
                <a:lnTo>
                  <a:pt x="583" y="293"/>
                </a:lnTo>
                <a:lnTo>
                  <a:pt x="588" y="281"/>
                </a:lnTo>
                <a:lnTo>
                  <a:pt x="592" y="276"/>
                </a:lnTo>
                <a:lnTo>
                  <a:pt x="592" y="276"/>
                </a:lnTo>
                <a:lnTo>
                  <a:pt x="598" y="276"/>
                </a:lnTo>
                <a:lnTo>
                  <a:pt x="609" y="272"/>
                </a:lnTo>
                <a:lnTo>
                  <a:pt x="612" y="270"/>
                </a:lnTo>
                <a:lnTo>
                  <a:pt x="616" y="265"/>
                </a:lnTo>
                <a:lnTo>
                  <a:pt x="618" y="259"/>
                </a:lnTo>
                <a:lnTo>
                  <a:pt x="618" y="250"/>
                </a:lnTo>
                <a:lnTo>
                  <a:pt x="618" y="250"/>
                </a:lnTo>
                <a:lnTo>
                  <a:pt x="612" y="240"/>
                </a:lnTo>
                <a:lnTo>
                  <a:pt x="605" y="229"/>
                </a:lnTo>
                <a:lnTo>
                  <a:pt x="588" y="207"/>
                </a:lnTo>
                <a:lnTo>
                  <a:pt x="566" y="181"/>
                </a:lnTo>
                <a:lnTo>
                  <a:pt x="566" y="181"/>
                </a:lnTo>
                <a:lnTo>
                  <a:pt x="566" y="131"/>
                </a:lnTo>
                <a:lnTo>
                  <a:pt x="564" y="93"/>
                </a:lnTo>
                <a:lnTo>
                  <a:pt x="560" y="79"/>
                </a:lnTo>
                <a:lnTo>
                  <a:pt x="557" y="69"/>
                </a:lnTo>
                <a:lnTo>
                  <a:pt x="557" y="69"/>
                </a:lnTo>
                <a:lnTo>
                  <a:pt x="553" y="64"/>
                </a:lnTo>
                <a:lnTo>
                  <a:pt x="544" y="58"/>
                </a:lnTo>
                <a:lnTo>
                  <a:pt x="523" y="45"/>
                </a:lnTo>
                <a:lnTo>
                  <a:pt x="495" y="32"/>
                </a:lnTo>
                <a:lnTo>
                  <a:pt x="463" y="19"/>
                </a:lnTo>
                <a:lnTo>
                  <a:pt x="463" y="19"/>
                </a:lnTo>
                <a:lnTo>
                  <a:pt x="445" y="11"/>
                </a:lnTo>
                <a:lnTo>
                  <a:pt x="424" y="6"/>
                </a:lnTo>
                <a:lnTo>
                  <a:pt x="406" y="2"/>
                </a:lnTo>
                <a:lnTo>
                  <a:pt x="387" y="2"/>
                </a:lnTo>
                <a:lnTo>
                  <a:pt x="369" y="0"/>
                </a:lnTo>
                <a:lnTo>
                  <a:pt x="354" y="2"/>
                </a:lnTo>
                <a:lnTo>
                  <a:pt x="342" y="6"/>
                </a:lnTo>
                <a:lnTo>
                  <a:pt x="335" y="10"/>
                </a:lnTo>
                <a:lnTo>
                  <a:pt x="335" y="10"/>
                </a:lnTo>
                <a:lnTo>
                  <a:pt x="328" y="17"/>
                </a:lnTo>
                <a:lnTo>
                  <a:pt x="322" y="30"/>
                </a:lnTo>
                <a:lnTo>
                  <a:pt x="307" y="65"/>
                </a:lnTo>
                <a:lnTo>
                  <a:pt x="292" y="101"/>
                </a:lnTo>
                <a:lnTo>
                  <a:pt x="287" y="114"/>
                </a:lnTo>
                <a:lnTo>
                  <a:pt x="283" y="121"/>
                </a:lnTo>
                <a:lnTo>
                  <a:pt x="283" y="121"/>
                </a:lnTo>
                <a:lnTo>
                  <a:pt x="277" y="129"/>
                </a:lnTo>
                <a:lnTo>
                  <a:pt x="275" y="134"/>
                </a:lnTo>
                <a:lnTo>
                  <a:pt x="274" y="142"/>
                </a:lnTo>
                <a:lnTo>
                  <a:pt x="270" y="144"/>
                </a:lnTo>
                <a:lnTo>
                  <a:pt x="266" y="147"/>
                </a:lnTo>
                <a:lnTo>
                  <a:pt x="266" y="147"/>
                </a:lnTo>
                <a:lnTo>
                  <a:pt x="255" y="151"/>
                </a:lnTo>
                <a:lnTo>
                  <a:pt x="246" y="153"/>
                </a:lnTo>
                <a:lnTo>
                  <a:pt x="240" y="155"/>
                </a:lnTo>
                <a:lnTo>
                  <a:pt x="236" y="159"/>
                </a:lnTo>
                <a:lnTo>
                  <a:pt x="234" y="164"/>
                </a:lnTo>
                <a:lnTo>
                  <a:pt x="231" y="173"/>
                </a:lnTo>
                <a:lnTo>
                  <a:pt x="231" y="173"/>
                </a:lnTo>
                <a:lnTo>
                  <a:pt x="231" y="177"/>
                </a:lnTo>
                <a:lnTo>
                  <a:pt x="233" y="181"/>
                </a:lnTo>
                <a:lnTo>
                  <a:pt x="234" y="185"/>
                </a:lnTo>
                <a:lnTo>
                  <a:pt x="238" y="186"/>
                </a:lnTo>
                <a:lnTo>
                  <a:pt x="249" y="190"/>
                </a:lnTo>
                <a:lnTo>
                  <a:pt x="262" y="192"/>
                </a:lnTo>
                <a:lnTo>
                  <a:pt x="288" y="196"/>
                </a:lnTo>
                <a:lnTo>
                  <a:pt x="300" y="196"/>
                </a:lnTo>
                <a:lnTo>
                  <a:pt x="309" y="200"/>
                </a:lnTo>
                <a:lnTo>
                  <a:pt x="309" y="200"/>
                </a:lnTo>
                <a:lnTo>
                  <a:pt x="320" y="205"/>
                </a:lnTo>
                <a:lnTo>
                  <a:pt x="331" y="214"/>
                </a:lnTo>
                <a:lnTo>
                  <a:pt x="342" y="224"/>
                </a:lnTo>
                <a:lnTo>
                  <a:pt x="342" y="224"/>
                </a:lnTo>
                <a:lnTo>
                  <a:pt x="348" y="246"/>
                </a:lnTo>
                <a:lnTo>
                  <a:pt x="350" y="263"/>
                </a:lnTo>
                <a:lnTo>
                  <a:pt x="352" y="276"/>
                </a:lnTo>
                <a:lnTo>
                  <a:pt x="352" y="276"/>
                </a:lnTo>
                <a:lnTo>
                  <a:pt x="350" y="287"/>
                </a:lnTo>
                <a:lnTo>
                  <a:pt x="350" y="291"/>
                </a:lnTo>
                <a:lnTo>
                  <a:pt x="352" y="293"/>
                </a:lnTo>
                <a:lnTo>
                  <a:pt x="352" y="293"/>
                </a:lnTo>
                <a:lnTo>
                  <a:pt x="357" y="298"/>
                </a:lnTo>
                <a:lnTo>
                  <a:pt x="365" y="304"/>
                </a:lnTo>
                <a:lnTo>
                  <a:pt x="378" y="311"/>
                </a:lnTo>
                <a:lnTo>
                  <a:pt x="378" y="311"/>
                </a:lnTo>
                <a:lnTo>
                  <a:pt x="382" y="321"/>
                </a:lnTo>
                <a:lnTo>
                  <a:pt x="385" y="328"/>
                </a:lnTo>
                <a:lnTo>
                  <a:pt x="385" y="328"/>
                </a:lnTo>
                <a:lnTo>
                  <a:pt x="389" y="328"/>
                </a:lnTo>
                <a:lnTo>
                  <a:pt x="395" y="332"/>
                </a:lnTo>
                <a:lnTo>
                  <a:pt x="402" y="335"/>
                </a:lnTo>
                <a:lnTo>
                  <a:pt x="402" y="335"/>
                </a:lnTo>
                <a:lnTo>
                  <a:pt x="395" y="335"/>
                </a:lnTo>
                <a:lnTo>
                  <a:pt x="378" y="335"/>
                </a:lnTo>
                <a:lnTo>
                  <a:pt x="367" y="335"/>
                </a:lnTo>
                <a:lnTo>
                  <a:pt x="357" y="337"/>
                </a:lnTo>
                <a:lnTo>
                  <a:pt x="348" y="341"/>
                </a:lnTo>
                <a:lnTo>
                  <a:pt x="342" y="345"/>
                </a:lnTo>
                <a:lnTo>
                  <a:pt x="342" y="345"/>
                </a:lnTo>
                <a:lnTo>
                  <a:pt x="339" y="354"/>
                </a:lnTo>
                <a:lnTo>
                  <a:pt x="333" y="371"/>
                </a:lnTo>
                <a:lnTo>
                  <a:pt x="326" y="412"/>
                </a:lnTo>
                <a:lnTo>
                  <a:pt x="320" y="456"/>
                </a:lnTo>
                <a:lnTo>
                  <a:pt x="316" y="483"/>
                </a:lnTo>
                <a:lnTo>
                  <a:pt x="316" y="483"/>
                </a:lnTo>
                <a:lnTo>
                  <a:pt x="315" y="496"/>
                </a:lnTo>
                <a:lnTo>
                  <a:pt x="311" y="509"/>
                </a:lnTo>
                <a:lnTo>
                  <a:pt x="305" y="518"/>
                </a:lnTo>
                <a:lnTo>
                  <a:pt x="300" y="525"/>
                </a:lnTo>
                <a:lnTo>
                  <a:pt x="300" y="525"/>
                </a:lnTo>
                <a:lnTo>
                  <a:pt x="296" y="533"/>
                </a:lnTo>
                <a:lnTo>
                  <a:pt x="294" y="542"/>
                </a:lnTo>
                <a:lnTo>
                  <a:pt x="290" y="568"/>
                </a:lnTo>
                <a:lnTo>
                  <a:pt x="290" y="568"/>
                </a:lnTo>
                <a:lnTo>
                  <a:pt x="283" y="637"/>
                </a:lnTo>
                <a:lnTo>
                  <a:pt x="188" y="646"/>
                </a:lnTo>
                <a:lnTo>
                  <a:pt x="188" y="646"/>
                </a:lnTo>
                <a:lnTo>
                  <a:pt x="188" y="641"/>
                </a:lnTo>
                <a:lnTo>
                  <a:pt x="188" y="631"/>
                </a:lnTo>
                <a:lnTo>
                  <a:pt x="188" y="628"/>
                </a:lnTo>
                <a:lnTo>
                  <a:pt x="186" y="624"/>
                </a:lnTo>
                <a:lnTo>
                  <a:pt x="184" y="620"/>
                </a:lnTo>
                <a:lnTo>
                  <a:pt x="180" y="620"/>
                </a:lnTo>
                <a:lnTo>
                  <a:pt x="180" y="620"/>
                </a:lnTo>
                <a:lnTo>
                  <a:pt x="162" y="620"/>
                </a:lnTo>
                <a:lnTo>
                  <a:pt x="154" y="620"/>
                </a:lnTo>
                <a:lnTo>
                  <a:pt x="128" y="620"/>
                </a:lnTo>
                <a:close/>
                <a:moveTo>
                  <a:pt x="447" y="1402"/>
                </a:moveTo>
                <a:lnTo>
                  <a:pt x="447" y="1402"/>
                </a:lnTo>
                <a:lnTo>
                  <a:pt x="450" y="1387"/>
                </a:lnTo>
                <a:lnTo>
                  <a:pt x="452" y="1380"/>
                </a:lnTo>
                <a:lnTo>
                  <a:pt x="454" y="1376"/>
                </a:lnTo>
                <a:lnTo>
                  <a:pt x="454" y="1376"/>
                </a:lnTo>
                <a:lnTo>
                  <a:pt x="454" y="1376"/>
                </a:lnTo>
                <a:lnTo>
                  <a:pt x="471" y="1402"/>
                </a:lnTo>
                <a:lnTo>
                  <a:pt x="471" y="1402"/>
                </a:lnTo>
                <a:lnTo>
                  <a:pt x="478" y="1477"/>
                </a:lnTo>
                <a:lnTo>
                  <a:pt x="490" y="1575"/>
                </a:lnTo>
                <a:lnTo>
                  <a:pt x="490" y="1575"/>
                </a:lnTo>
                <a:lnTo>
                  <a:pt x="490" y="1596"/>
                </a:lnTo>
                <a:lnTo>
                  <a:pt x="491" y="1633"/>
                </a:lnTo>
                <a:lnTo>
                  <a:pt x="490" y="1732"/>
                </a:lnTo>
                <a:lnTo>
                  <a:pt x="490" y="1868"/>
                </a:lnTo>
                <a:lnTo>
                  <a:pt x="497" y="1868"/>
                </a:lnTo>
                <a:lnTo>
                  <a:pt x="497" y="1884"/>
                </a:lnTo>
                <a:lnTo>
                  <a:pt x="497" y="1884"/>
                </a:lnTo>
                <a:lnTo>
                  <a:pt x="495" y="1886"/>
                </a:lnTo>
                <a:lnTo>
                  <a:pt x="491" y="1888"/>
                </a:lnTo>
                <a:lnTo>
                  <a:pt x="476" y="1886"/>
                </a:lnTo>
                <a:lnTo>
                  <a:pt x="454" y="1884"/>
                </a:lnTo>
                <a:lnTo>
                  <a:pt x="454" y="1884"/>
                </a:lnTo>
                <a:lnTo>
                  <a:pt x="452" y="1871"/>
                </a:lnTo>
                <a:lnTo>
                  <a:pt x="452" y="1862"/>
                </a:lnTo>
                <a:lnTo>
                  <a:pt x="452" y="1860"/>
                </a:lnTo>
                <a:lnTo>
                  <a:pt x="454" y="1858"/>
                </a:lnTo>
                <a:lnTo>
                  <a:pt x="454" y="1858"/>
                </a:lnTo>
                <a:lnTo>
                  <a:pt x="458" y="1857"/>
                </a:lnTo>
                <a:lnTo>
                  <a:pt x="460" y="1849"/>
                </a:lnTo>
                <a:lnTo>
                  <a:pt x="463" y="1842"/>
                </a:lnTo>
                <a:lnTo>
                  <a:pt x="463" y="1842"/>
                </a:lnTo>
                <a:lnTo>
                  <a:pt x="460" y="1830"/>
                </a:lnTo>
                <a:lnTo>
                  <a:pt x="452" y="1803"/>
                </a:lnTo>
                <a:lnTo>
                  <a:pt x="447" y="1767"/>
                </a:lnTo>
                <a:lnTo>
                  <a:pt x="445" y="1749"/>
                </a:lnTo>
                <a:lnTo>
                  <a:pt x="447" y="1730"/>
                </a:lnTo>
                <a:lnTo>
                  <a:pt x="447" y="1730"/>
                </a:lnTo>
                <a:lnTo>
                  <a:pt x="447" y="1702"/>
                </a:lnTo>
                <a:lnTo>
                  <a:pt x="447" y="1659"/>
                </a:lnTo>
                <a:lnTo>
                  <a:pt x="447" y="1549"/>
                </a:lnTo>
                <a:lnTo>
                  <a:pt x="447" y="1402"/>
                </a:lnTo>
                <a:lnTo>
                  <a:pt x="447" y="1402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F0DD4E5A-2FFF-487D-A347-6C12485C3E3D}"/>
              </a:ext>
            </a:extLst>
          </p:cNvPr>
          <p:cNvSpPr>
            <a:spLocks/>
          </p:cNvSpPr>
          <p:nvPr/>
        </p:nvSpPr>
        <p:spPr bwMode="auto">
          <a:xfrm>
            <a:off x="4657182" y="2792580"/>
            <a:ext cx="590550" cy="1571625"/>
          </a:xfrm>
          <a:custGeom>
            <a:avLst/>
            <a:gdLst>
              <a:gd name="T0" fmla="*/ 505 w 745"/>
              <a:gd name="T1" fmla="*/ 346 h 1981"/>
              <a:gd name="T2" fmla="*/ 475 w 745"/>
              <a:gd name="T3" fmla="*/ 350 h 1981"/>
              <a:gd name="T4" fmla="*/ 441 w 745"/>
              <a:gd name="T5" fmla="*/ 335 h 1981"/>
              <a:gd name="T6" fmla="*/ 419 w 745"/>
              <a:gd name="T7" fmla="*/ 322 h 1981"/>
              <a:gd name="T8" fmla="*/ 393 w 745"/>
              <a:gd name="T9" fmla="*/ 286 h 1981"/>
              <a:gd name="T10" fmla="*/ 365 w 745"/>
              <a:gd name="T11" fmla="*/ 286 h 1981"/>
              <a:gd name="T12" fmla="*/ 365 w 745"/>
              <a:gd name="T13" fmla="*/ 238 h 1981"/>
              <a:gd name="T14" fmla="*/ 307 w 745"/>
              <a:gd name="T15" fmla="*/ 65 h 1981"/>
              <a:gd name="T16" fmla="*/ 343 w 745"/>
              <a:gd name="T17" fmla="*/ 22 h 1981"/>
              <a:gd name="T18" fmla="*/ 425 w 745"/>
              <a:gd name="T19" fmla="*/ 0 h 1981"/>
              <a:gd name="T20" fmla="*/ 493 w 745"/>
              <a:gd name="T21" fmla="*/ 22 h 1981"/>
              <a:gd name="T22" fmla="*/ 575 w 745"/>
              <a:gd name="T23" fmla="*/ 108 h 1981"/>
              <a:gd name="T24" fmla="*/ 575 w 745"/>
              <a:gd name="T25" fmla="*/ 147 h 1981"/>
              <a:gd name="T26" fmla="*/ 588 w 745"/>
              <a:gd name="T27" fmla="*/ 195 h 1981"/>
              <a:gd name="T28" fmla="*/ 581 w 745"/>
              <a:gd name="T29" fmla="*/ 210 h 1981"/>
              <a:gd name="T30" fmla="*/ 618 w 745"/>
              <a:gd name="T31" fmla="*/ 283 h 1981"/>
              <a:gd name="T32" fmla="*/ 642 w 745"/>
              <a:gd name="T33" fmla="*/ 301 h 1981"/>
              <a:gd name="T34" fmla="*/ 724 w 745"/>
              <a:gd name="T35" fmla="*/ 387 h 1981"/>
              <a:gd name="T36" fmla="*/ 741 w 745"/>
              <a:gd name="T37" fmla="*/ 495 h 1981"/>
              <a:gd name="T38" fmla="*/ 728 w 745"/>
              <a:gd name="T39" fmla="*/ 784 h 1981"/>
              <a:gd name="T40" fmla="*/ 685 w 745"/>
              <a:gd name="T41" fmla="*/ 849 h 1981"/>
              <a:gd name="T42" fmla="*/ 681 w 745"/>
              <a:gd name="T43" fmla="*/ 914 h 1981"/>
              <a:gd name="T44" fmla="*/ 678 w 745"/>
              <a:gd name="T45" fmla="*/ 951 h 1981"/>
              <a:gd name="T46" fmla="*/ 650 w 745"/>
              <a:gd name="T47" fmla="*/ 1087 h 1981"/>
              <a:gd name="T48" fmla="*/ 575 w 745"/>
              <a:gd name="T49" fmla="*/ 1329 h 1981"/>
              <a:gd name="T50" fmla="*/ 588 w 745"/>
              <a:gd name="T51" fmla="*/ 1383 h 1981"/>
              <a:gd name="T52" fmla="*/ 594 w 745"/>
              <a:gd name="T53" fmla="*/ 1426 h 1981"/>
              <a:gd name="T54" fmla="*/ 631 w 745"/>
              <a:gd name="T55" fmla="*/ 1595 h 1981"/>
              <a:gd name="T56" fmla="*/ 644 w 745"/>
              <a:gd name="T57" fmla="*/ 1720 h 1981"/>
              <a:gd name="T58" fmla="*/ 631 w 745"/>
              <a:gd name="T59" fmla="*/ 1767 h 1981"/>
              <a:gd name="T60" fmla="*/ 637 w 745"/>
              <a:gd name="T61" fmla="*/ 1809 h 1981"/>
              <a:gd name="T62" fmla="*/ 654 w 745"/>
              <a:gd name="T63" fmla="*/ 1856 h 1981"/>
              <a:gd name="T64" fmla="*/ 676 w 745"/>
              <a:gd name="T65" fmla="*/ 1906 h 1981"/>
              <a:gd name="T66" fmla="*/ 672 w 745"/>
              <a:gd name="T67" fmla="*/ 1940 h 1981"/>
              <a:gd name="T68" fmla="*/ 616 w 745"/>
              <a:gd name="T69" fmla="*/ 1975 h 1981"/>
              <a:gd name="T70" fmla="*/ 350 w 745"/>
              <a:gd name="T71" fmla="*/ 1977 h 1981"/>
              <a:gd name="T72" fmla="*/ 313 w 745"/>
              <a:gd name="T73" fmla="*/ 1943 h 1981"/>
              <a:gd name="T74" fmla="*/ 354 w 745"/>
              <a:gd name="T75" fmla="*/ 1910 h 1981"/>
              <a:gd name="T76" fmla="*/ 398 w 745"/>
              <a:gd name="T77" fmla="*/ 1878 h 1981"/>
              <a:gd name="T78" fmla="*/ 432 w 745"/>
              <a:gd name="T79" fmla="*/ 1850 h 1981"/>
              <a:gd name="T80" fmla="*/ 456 w 745"/>
              <a:gd name="T81" fmla="*/ 1828 h 1981"/>
              <a:gd name="T82" fmla="*/ 477 w 745"/>
              <a:gd name="T83" fmla="*/ 1806 h 1981"/>
              <a:gd name="T84" fmla="*/ 441 w 745"/>
              <a:gd name="T85" fmla="*/ 1517 h 1981"/>
              <a:gd name="T86" fmla="*/ 406 w 745"/>
              <a:gd name="T87" fmla="*/ 1489 h 1981"/>
              <a:gd name="T88" fmla="*/ 400 w 745"/>
              <a:gd name="T89" fmla="*/ 1448 h 1981"/>
              <a:gd name="T90" fmla="*/ 372 w 745"/>
              <a:gd name="T91" fmla="*/ 1422 h 1981"/>
              <a:gd name="T92" fmla="*/ 365 w 745"/>
              <a:gd name="T93" fmla="*/ 1078 h 1981"/>
              <a:gd name="T94" fmla="*/ 335 w 745"/>
              <a:gd name="T95" fmla="*/ 988 h 1981"/>
              <a:gd name="T96" fmla="*/ 372 w 745"/>
              <a:gd name="T97" fmla="*/ 825 h 1981"/>
              <a:gd name="T98" fmla="*/ 402 w 745"/>
              <a:gd name="T99" fmla="*/ 785 h 1981"/>
              <a:gd name="T100" fmla="*/ 400 w 745"/>
              <a:gd name="T101" fmla="*/ 720 h 1981"/>
              <a:gd name="T102" fmla="*/ 274 w 745"/>
              <a:gd name="T103" fmla="*/ 672 h 1981"/>
              <a:gd name="T104" fmla="*/ 246 w 745"/>
              <a:gd name="T105" fmla="*/ 700 h 1981"/>
              <a:gd name="T106" fmla="*/ 210 w 745"/>
              <a:gd name="T107" fmla="*/ 692 h 1981"/>
              <a:gd name="T108" fmla="*/ 210 w 745"/>
              <a:gd name="T109" fmla="*/ 672 h 1981"/>
              <a:gd name="T110" fmla="*/ 182 w 745"/>
              <a:gd name="T111" fmla="*/ 653 h 1981"/>
              <a:gd name="T112" fmla="*/ 106 w 745"/>
              <a:gd name="T113" fmla="*/ 566 h 1981"/>
              <a:gd name="T114" fmla="*/ 2 w 745"/>
              <a:gd name="T115" fmla="*/ 461 h 1981"/>
              <a:gd name="T116" fmla="*/ 91 w 745"/>
              <a:gd name="T117" fmla="*/ 469 h 1981"/>
              <a:gd name="T118" fmla="*/ 251 w 745"/>
              <a:gd name="T119" fmla="*/ 551 h 1981"/>
              <a:gd name="T120" fmla="*/ 259 w 745"/>
              <a:gd name="T121" fmla="*/ 566 h 1981"/>
              <a:gd name="T122" fmla="*/ 335 w 745"/>
              <a:gd name="T123" fmla="*/ 581 h 1981"/>
              <a:gd name="T124" fmla="*/ 371 w 745"/>
              <a:gd name="T125" fmla="*/ 605 h 1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45" h="1981">
                <a:moveTo>
                  <a:pt x="378" y="609"/>
                </a:moveTo>
                <a:lnTo>
                  <a:pt x="462" y="448"/>
                </a:lnTo>
                <a:lnTo>
                  <a:pt x="490" y="391"/>
                </a:lnTo>
                <a:lnTo>
                  <a:pt x="512" y="357"/>
                </a:lnTo>
                <a:lnTo>
                  <a:pt x="512" y="357"/>
                </a:lnTo>
                <a:lnTo>
                  <a:pt x="505" y="346"/>
                </a:lnTo>
                <a:lnTo>
                  <a:pt x="499" y="340"/>
                </a:lnTo>
                <a:lnTo>
                  <a:pt x="497" y="335"/>
                </a:lnTo>
                <a:lnTo>
                  <a:pt x="497" y="335"/>
                </a:lnTo>
                <a:lnTo>
                  <a:pt x="490" y="342"/>
                </a:lnTo>
                <a:lnTo>
                  <a:pt x="480" y="348"/>
                </a:lnTo>
                <a:lnTo>
                  <a:pt x="475" y="350"/>
                </a:lnTo>
                <a:lnTo>
                  <a:pt x="469" y="350"/>
                </a:lnTo>
                <a:lnTo>
                  <a:pt x="469" y="350"/>
                </a:lnTo>
                <a:lnTo>
                  <a:pt x="460" y="348"/>
                </a:lnTo>
                <a:lnTo>
                  <a:pt x="452" y="344"/>
                </a:lnTo>
                <a:lnTo>
                  <a:pt x="441" y="335"/>
                </a:lnTo>
                <a:lnTo>
                  <a:pt x="441" y="335"/>
                </a:lnTo>
                <a:lnTo>
                  <a:pt x="436" y="331"/>
                </a:lnTo>
                <a:lnTo>
                  <a:pt x="430" y="326"/>
                </a:lnTo>
                <a:lnTo>
                  <a:pt x="425" y="322"/>
                </a:lnTo>
                <a:lnTo>
                  <a:pt x="421" y="322"/>
                </a:lnTo>
                <a:lnTo>
                  <a:pt x="421" y="322"/>
                </a:lnTo>
                <a:lnTo>
                  <a:pt x="419" y="322"/>
                </a:lnTo>
                <a:lnTo>
                  <a:pt x="417" y="320"/>
                </a:lnTo>
                <a:lnTo>
                  <a:pt x="413" y="314"/>
                </a:lnTo>
                <a:lnTo>
                  <a:pt x="413" y="314"/>
                </a:lnTo>
                <a:lnTo>
                  <a:pt x="402" y="307"/>
                </a:lnTo>
                <a:lnTo>
                  <a:pt x="393" y="301"/>
                </a:lnTo>
                <a:lnTo>
                  <a:pt x="393" y="286"/>
                </a:lnTo>
                <a:lnTo>
                  <a:pt x="393" y="286"/>
                </a:lnTo>
                <a:lnTo>
                  <a:pt x="378" y="288"/>
                </a:lnTo>
                <a:lnTo>
                  <a:pt x="369" y="288"/>
                </a:lnTo>
                <a:lnTo>
                  <a:pt x="367" y="288"/>
                </a:lnTo>
                <a:lnTo>
                  <a:pt x="365" y="286"/>
                </a:lnTo>
                <a:lnTo>
                  <a:pt x="365" y="286"/>
                </a:lnTo>
                <a:lnTo>
                  <a:pt x="365" y="245"/>
                </a:lnTo>
                <a:lnTo>
                  <a:pt x="365" y="245"/>
                </a:lnTo>
                <a:lnTo>
                  <a:pt x="367" y="242"/>
                </a:lnTo>
                <a:lnTo>
                  <a:pt x="367" y="240"/>
                </a:lnTo>
                <a:lnTo>
                  <a:pt x="365" y="238"/>
                </a:lnTo>
                <a:lnTo>
                  <a:pt x="365" y="238"/>
                </a:lnTo>
                <a:lnTo>
                  <a:pt x="309" y="231"/>
                </a:lnTo>
                <a:lnTo>
                  <a:pt x="317" y="182"/>
                </a:lnTo>
                <a:lnTo>
                  <a:pt x="317" y="182"/>
                </a:lnTo>
                <a:lnTo>
                  <a:pt x="309" y="124"/>
                </a:lnTo>
                <a:lnTo>
                  <a:pt x="307" y="82"/>
                </a:lnTo>
                <a:lnTo>
                  <a:pt x="307" y="65"/>
                </a:lnTo>
                <a:lnTo>
                  <a:pt x="309" y="56"/>
                </a:lnTo>
                <a:lnTo>
                  <a:pt x="309" y="56"/>
                </a:lnTo>
                <a:lnTo>
                  <a:pt x="313" y="50"/>
                </a:lnTo>
                <a:lnTo>
                  <a:pt x="320" y="41"/>
                </a:lnTo>
                <a:lnTo>
                  <a:pt x="331" y="31"/>
                </a:lnTo>
                <a:lnTo>
                  <a:pt x="343" y="22"/>
                </a:lnTo>
                <a:lnTo>
                  <a:pt x="358" y="15"/>
                </a:lnTo>
                <a:lnTo>
                  <a:pt x="372" y="7"/>
                </a:lnTo>
                <a:lnTo>
                  <a:pt x="385" y="2"/>
                </a:lnTo>
                <a:lnTo>
                  <a:pt x="400" y="0"/>
                </a:lnTo>
                <a:lnTo>
                  <a:pt x="400" y="0"/>
                </a:lnTo>
                <a:lnTo>
                  <a:pt x="425" y="0"/>
                </a:lnTo>
                <a:lnTo>
                  <a:pt x="447" y="2"/>
                </a:lnTo>
                <a:lnTo>
                  <a:pt x="465" y="3"/>
                </a:lnTo>
                <a:lnTo>
                  <a:pt x="477" y="7"/>
                </a:lnTo>
                <a:lnTo>
                  <a:pt x="477" y="7"/>
                </a:lnTo>
                <a:lnTo>
                  <a:pt x="482" y="11"/>
                </a:lnTo>
                <a:lnTo>
                  <a:pt x="493" y="22"/>
                </a:lnTo>
                <a:lnTo>
                  <a:pt x="519" y="54"/>
                </a:lnTo>
                <a:lnTo>
                  <a:pt x="553" y="98"/>
                </a:lnTo>
                <a:lnTo>
                  <a:pt x="553" y="98"/>
                </a:lnTo>
                <a:lnTo>
                  <a:pt x="559" y="98"/>
                </a:lnTo>
                <a:lnTo>
                  <a:pt x="570" y="104"/>
                </a:lnTo>
                <a:lnTo>
                  <a:pt x="575" y="108"/>
                </a:lnTo>
                <a:lnTo>
                  <a:pt x="579" y="113"/>
                </a:lnTo>
                <a:lnTo>
                  <a:pt x="581" y="119"/>
                </a:lnTo>
                <a:lnTo>
                  <a:pt x="581" y="126"/>
                </a:lnTo>
                <a:lnTo>
                  <a:pt x="581" y="126"/>
                </a:lnTo>
                <a:lnTo>
                  <a:pt x="575" y="143"/>
                </a:lnTo>
                <a:lnTo>
                  <a:pt x="575" y="147"/>
                </a:lnTo>
                <a:lnTo>
                  <a:pt x="575" y="147"/>
                </a:lnTo>
                <a:lnTo>
                  <a:pt x="583" y="167"/>
                </a:lnTo>
                <a:lnTo>
                  <a:pt x="588" y="184"/>
                </a:lnTo>
                <a:lnTo>
                  <a:pt x="588" y="191"/>
                </a:lnTo>
                <a:lnTo>
                  <a:pt x="588" y="195"/>
                </a:lnTo>
                <a:lnTo>
                  <a:pt x="588" y="195"/>
                </a:lnTo>
                <a:lnTo>
                  <a:pt x="587" y="197"/>
                </a:lnTo>
                <a:lnTo>
                  <a:pt x="585" y="199"/>
                </a:lnTo>
                <a:lnTo>
                  <a:pt x="581" y="199"/>
                </a:lnTo>
                <a:lnTo>
                  <a:pt x="575" y="195"/>
                </a:lnTo>
                <a:lnTo>
                  <a:pt x="581" y="210"/>
                </a:lnTo>
                <a:lnTo>
                  <a:pt x="581" y="210"/>
                </a:lnTo>
                <a:lnTo>
                  <a:pt x="587" y="234"/>
                </a:lnTo>
                <a:lnTo>
                  <a:pt x="596" y="266"/>
                </a:lnTo>
                <a:lnTo>
                  <a:pt x="596" y="266"/>
                </a:lnTo>
                <a:lnTo>
                  <a:pt x="603" y="286"/>
                </a:lnTo>
                <a:lnTo>
                  <a:pt x="603" y="286"/>
                </a:lnTo>
                <a:lnTo>
                  <a:pt x="618" y="283"/>
                </a:lnTo>
                <a:lnTo>
                  <a:pt x="629" y="283"/>
                </a:lnTo>
                <a:lnTo>
                  <a:pt x="633" y="285"/>
                </a:lnTo>
                <a:lnTo>
                  <a:pt x="637" y="286"/>
                </a:lnTo>
                <a:lnTo>
                  <a:pt x="637" y="286"/>
                </a:lnTo>
                <a:lnTo>
                  <a:pt x="641" y="294"/>
                </a:lnTo>
                <a:lnTo>
                  <a:pt x="642" y="301"/>
                </a:lnTo>
                <a:lnTo>
                  <a:pt x="642" y="307"/>
                </a:lnTo>
                <a:lnTo>
                  <a:pt x="644" y="307"/>
                </a:lnTo>
                <a:lnTo>
                  <a:pt x="644" y="307"/>
                </a:lnTo>
                <a:lnTo>
                  <a:pt x="659" y="320"/>
                </a:lnTo>
                <a:lnTo>
                  <a:pt x="691" y="352"/>
                </a:lnTo>
                <a:lnTo>
                  <a:pt x="724" y="387"/>
                </a:lnTo>
                <a:lnTo>
                  <a:pt x="735" y="402"/>
                </a:lnTo>
                <a:lnTo>
                  <a:pt x="743" y="413"/>
                </a:lnTo>
                <a:lnTo>
                  <a:pt x="743" y="413"/>
                </a:lnTo>
                <a:lnTo>
                  <a:pt x="745" y="424"/>
                </a:lnTo>
                <a:lnTo>
                  <a:pt x="745" y="445"/>
                </a:lnTo>
                <a:lnTo>
                  <a:pt x="741" y="495"/>
                </a:lnTo>
                <a:lnTo>
                  <a:pt x="737" y="540"/>
                </a:lnTo>
                <a:lnTo>
                  <a:pt x="735" y="560"/>
                </a:lnTo>
                <a:lnTo>
                  <a:pt x="735" y="560"/>
                </a:lnTo>
                <a:lnTo>
                  <a:pt x="735" y="594"/>
                </a:lnTo>
                <a:lnTo>
                  <a:pt x="732" y="670"/>
                </a:lnTo>
                <a:lnTo>
                  <a:pt x="728" y="784"/>
                </a:lnTo>
                <a:lnTo>
                  <a:pt x="728" y="784"/>
                </a:lnTo>
                <a:lnTo>
                  <a:pt x="735" y="825"/>
                </a:lnTo>
                <a:lnTo>
                  <a:pt x="735" y="825"/>
                </a:lnTo>
                <a:lnTo>
                  <a:pt x="687" y="847"/>
                </a:lnTo>
                <a:lnTo>
                  <a:pt x="687" y="847"/>
                </a:lnTo>
                <a:lnTo>
                  <a:pt x="685" y="849"/>
                </a:lnTo>
                <a:lnTo>
                  <a:pt x="683" y="856"/>
                </a:lnTo>
                <a:lnTo>
                  <a:pt x="681" y="879"/>
                </a:lnTo>
                <a:lnTo>
                  <a:pt x="680" y="901"/>
                </a:lnTo>
                <a:lnTo>
                  <a:pt x="680" y="910"/>
                </a:lnTo>
                <a:lnTo>
                  <a:pt x="680" y="910"/>
                </a:lnTo>
                <a:lnTo>
                  <a:pt x="681" y="914"/>
                </a:lnTo>
                <a:lnTo>
                  <a:pt x="681" y="923"/>
                </a:lnTo>
                <a:lnTo>
                  <a:pt x="681" y="934"/>
                </a:lnTo>
                <a:lnTo>
                  <a:pt x="680" y="936"/>
                </a:lnTo>
                <a:lnTo>
                  <a:pt x="680" y="938"/>
                </a:lnTo>
                <a:lnTo>
                  <a:pt x="680" y="938"/>
                </a:lnTo>
                <a:lnTo>
                  <a:pt x="678" y="951"/>
                </a:lnTo>
                <a:lnTo>
                  <a:pt x="676" y="986"/>
                </a:lnTo>
                <a:lnTo>
                  <a:pt x="668" y="1029"/>
                </a:lnTo>
                <a:lnTo>
                  <a:pt x="665" y="1052"/>
                </a:lnTo>
                <a:lnTo>
                  <a:pt x="659" y="1070"/>
                </a:lnTo>
                <a:lnTo>
                  <a:pt x="659" y="1070"/>
                </a:lnTo>
                <a:lnTo>
                  <a:pt x="650" y="1087"/>
                </a:lnTo>
                <a:lnTo>
                  <a:pt x="641" y="1104"/>
                </a:lnTo>
                <a:lnTo>
                  <a:pt x="616" y="1135"/>
                </a:lnTo>
                <a:lnTo>
                  <a:pt x="598" y="1160"/>
                </a:lnTo>
                <a:lnTo>
                  <a:pt x="588" y="1169"/>
                </a:lnTo>
                <a:lnTo>
                  <a:pt x="575" y="1329"/>
                </a:lnTo>
                <a:lnTo>
                  <a:pt x="575" y="1329"/>
                </a:lnTo>
                <a:lnTo>
                  <a:pt x="583" y="1346"/>
                </a:lnTo>
                <a:lnTo>
                  <a:pt x="588" y="1359"/>
                </a:lnTo>
                <a:lnTo>
                  <a:pt x="588" y="1366"/>
                </a:lnTo>
                <a:lnTo>
                  <a:pt x="588" y="1372"/>
                </a:lnTo>
                <a:lnTo>
                  <a:pt x="588" y="1372"/>
                </a:lnTo>
                <a:lnTo>
                  <a:pt x="588" y="1383"/>
                </a:lnTo>
                <a:lnTo>
                  <a:pt x="588" y="1396"/>
                </a:lnTo>
                <a:lnTo>
                  <a:pt x="588" y="1409"/>
                </a:lnTo>
                <a:lnTo>
                  <a:pt x="588" y="1413"/>
                </a:lnTo>
                <a:lnTo>
                  <a:pt x="588" y="1413"/>
                </a:lnTo>
                <a:lnTo>
                  <a:pt x="588" y="1417"/>
                </a:lnTo>
                <a:lnTo>
                  <a:pt x="594" y="1426"/>
                </a:lnTo>
                <a:lnTo>
                  <a:pt x="603" y="1441"/>
                </a:lnTo>
                <a:lnTo>
                  <a:pt x="603" y="1441"/>
                </a:lnTo>
                <a:lnTo>
                  <a:pt x="607" y="1465"/>
                </a:lnTo>
                <a:lnTo>
                  <a:pt x="616" y="1515"/>
                </a:lnTo>
                <a:lnTo>
                  <a:pt x="631" y="1595"/>
                </a:lnTo>
                <a:lnTo>
                  <a:pt x="631" y="1595"/>
                </a:lnTo>
                <a:lnTo>
                  <a:pt x="635" y="1614"/>
                </a:lnTo>
                <a:lnTo>
                  <a:pt x="641" y="1647"/>
                </a:lnTo>
                <a:lnTo>
                  <a:pt x="646" y="1687"/>
                </a:lnTo>
                <a:lnTo>
                  <a:pt x="646" y="1705"/>
                </a:lnTo>
                <a:lnTo>
                  <a:pt x="644" y="1720"/>
                </a:lnTo>
                <a:lnTo>
                  <a:pt x="644" y="1720"/>
                </a:lnTo>
                <a:lnTo>
                  <a:pt x="639" y="1742"/>
                </a:lnTo>
                <a:lnTo>
                  <a:pt x="635" y="1755"/>
                </a:lnTo>
                <a:lnTo>
                  <a:pt x="631" y="1761"/>
                </a:lnTo>
                <a:lnTo>
                  <a:pt x="631" y="1763"/>
                </a:lnTo>
                <a:lnTo>
                  <a:pt x="631" y="1763"/>
                </a:lnTo>
                <a:lnTo>
                  <a:pt x="631" y="1767"/>
                </a:lnTo>
                <a:lnTo>
                  <a:pt x="633" y="1778"/>
                </a:lnTo>
                <a:lnTo>
                  <a:pt x="637" y="1798"/>
                </a:lnTo>
                <a:lnTo>
                  <a:pt x="637" y="1798"/>
                </a:lnTo>
                <a:lnTo>
                  <a:pt x="639" y="1804"/>
                </a:lnTo>
                <a:lnTo>
                  <a:pt x="637" y="1808"/>
                </a:lnTo>
                <a:lnTo>
                  <a:pt x="637" y="1809"/>
                </a:lnTo>
                <a:lnTo>
                  <a:pt x="637" y="1811"/>
                </a:lnTo>
                <a:lnTo>
                  <a:pt x="637" y="1811"/>
                </a:lnTo>
                <a:lnTo>
                  <a:pt x="644" y="1822"/>
                </a:lnTo>
                <a:lnTo>
                  <a:pt x="652" y="1834"/>
                </a:lnTo>
                <a:lnTo>
                  <a:pt x="652" y="1834"/>
                </a:lnTo>
                <a:lnTo>
                  <a:pt x="654" y="1856"/>
                </a:lnTo>
                <a:lnTo>
                  <a:pt x="659" y="1889"/>
                </a:lnTo>
                <a:lnTo>
                  <a:pt x="659" y="1889"/>
                </a:lnTo>
                <a:lnTo>
                  <a:pt x="661" y="1893"/>
                </a:lnTo>
                <a:lnTo>
                  <a:pt x="663" y="1897"/>
                </a:lnTo>
                <a:lnTo>
                  <a:pt x="672" y="1903"/>
                </a:lnTo>
                <a:lnTo>
                  <a:pt x="676" y="1906"/>
                </a:lnTo>
                <a:lnTo>
                  <a:pt x="678" y="1910"/>
                </a:lnTo>
                <a:lnTo>
                  <a:pt x="680" y="1916"/>
                </a:lnTo>
                <a:lnTo>
                  <a:pt x="680" y="1923"/>
                </a:lnTo>
                <a:lnTo>
                  <a:pt x="680" y="1923"/>
                </a:lnTo>
                <a:lnTo>
                  <a:pt x="678" y="1932"/>
                </a:lnTo>
                <a:lnTo>
                  <a:pt x="672" y="1940"/>
                </a:lnTo>
                <a:lnTo>
                  <a:pt x="663" y="1955"/>
                </a:lnTo>
                <a:lnTo>
                  <a:pt x="654" y="1966"/>
                </a:lnTo>
                <a:lnTo>
                  <a:pt x="644" y="1973"/>
                </a:lnTo>
                <a:lnTo>
                  <a:pt x="644" y="1973"/>
                </a:lnTo>
                <a:lnTo>
                  <a:pt x="635" y="1975"/>
                </a:lnTo>
                <a:lnTo>
                  <a:pt x="616" y="1975"/>
                </a:lnTo>
                <a:lnTo>
                  <a:pt x="559" y="1977"/>
                </a:lnTo>
                <a:lnTo>
                  <a:pt x="462" y="1981"/>
                </a:lnTo>
                <a:lnTo>
                  <a:pt x="462" y="1981"/>
                </a:lnTo>
                <a:lnTo>
                  <a:pt x="434" y="1981"/>
                </a:lnTo>
                <a:lnTo>
                  <a:pt x="391" y="1981"/>
                </a:lnTo>
                <a:lnTo>
                  <a:pt x="350" y="1977"/>
                </a:lnTo>
                <a:lnTo>
                  <a:pt x="337" y="1975"/>
                </a:lnTo>
                <a:lnTo>
                  <a:pt x="330" y="1973"/>
                </a:lnTo>
                <a:lnTo>
                  <a:pt x="330" y="1973"/>
                </a:lnTo>
                <a:lnTo>
                  <a:pt x="322" y="1964"/>
                </a:lnTo>
                <a:lnTo>
                  <a:pt x="315" y="1951"/>
                </a:lnTo>
                <a:lnTo>
                  <a:pt x="313" y="1943"/>
                </a:lnTo>
                <a:lnTo>
                  <a:pt x="313" y="1936"/>
                </a:lnTo>
                <a:lnTo>
                  <a:pt x="317" y="1930"/>
                </a:lnTo>
                <a:lnTo>
                  <a:pt x="322" y="1923"/>
                </a:lnTo>
                <a:lnTo>
                  <a:pt x="322" y="1923"/>
                </a:lnTo>
                <a:lnTo>
                  <a:pt x="339" y="1916"/>
                </a:lnTo>
                <a:lnTo>
                  <a:pt x="354" y="1910"/>
                </a:lnTo>
                <a:lnTo>
                  <a:pt x="365" y="1906"/>
                </a:lnTo>
                <a:lnTo>
                  <a:pt x="372" y="1903"/>
                </a:lnTo>
                <a:lnTo>
                  <a:pt x="372" y="1903"/>
                </a:lnTo>
                <a:lnTo>
                  <a:pt x="393" y="1882"/>
                </a:lnTo>
                <a:lnTo>
                  <a:pt x="393" y="1882"/>
                </a:lnTo>
                <a:lnTo>
                  <a:pt x="398" y="1878"/>
                </a:lnTo>
                <a:lnTo>
                  <a:pt x="408" y="1873"/>
                </a:lnTo>
                <a:lnTo>
                  <a:pt x="421" y="1867"/>
                </a:lnTo>
                <a:lnTo>
                  <a:pt x="421" y="1867"/>
                </a:lnTo>
                <a:lnTo>
                  <a:pt x="425" y="1865"/>
                </a:lnTo>
                <a:lnTo>
                  <a:pt x="428" y="1858"/>
                </a:lnTo>
                <a:lnTo>
                  <a:pt x="432" y="1850"/>
                </a:lnTo>
                <a:lnTo>
                  <a:pt x="434" y="1847"/>
                </a:lnTo>
                <a:lnTo>
                  <a:pt x="434" y="1847"/>
                </a:lnTo>
                <a:lnTo>
                  <a:pt x="447" y="1843"/>
                </a:lnTo>
                <a:lnTo>
                  <a:pt x="456" y="1839"/>
                </a:lnTo>
                <a:lnTo>
                  <a:pt x="456" y="1839"/>
                </a:lnTo>
                <a:lnTo>
                  <a:pt x="456" y="1828"/>
                </a:lnTo>
                <a:lnTo>
                  <a:pt x="458" y="1819"/>
                </a:lnTo>
                <a:lnTo>
                  <a:pt x="460" y="1815"/>
                </a:lnTo>
                <a:lnTo>
                  <a:pt x="462" y="1811"/>
                </a:lnTo>
                <a:lnTo>
                  <a:pt x="462" y="1811"/>
                </a:lnTo>
                <a:lnTo>
                  <a:pt x="473" y="1806"/>
                </a:lnTo>
                <a:lnTo>
                  <a:pt x="477" y="1806"/>
                </a:lnTo>
                <a:lnTo>
                  <a:pt x="477" y="1806"/>
                </a:lnTo>
                <a:lnTo>
                  <a:pt x="464" y="1718"/>
                </a:lnTo>
                <a:lnTo>
                  <a:pt x="449" y="1608"/>
                </a:lnTo>
                <a:lnTo>
                  <a:pt x="449" y="1608"/>
                </a:lnTo>
                <a:lnTo>
                  <a:pt x="441" y="1517"/>
                </a:lnTo>
                <a:lnTo>
                  <a:pt x="441" y="1517"/>
                </a:lnTo>
                <a:lnTo>
                  <a:pt x="439" y="1515"/>
                </a:lnTo>
                <a:lnTo>
                  <a:pt x="438" y="1513"/>
                </a:lnTo>
                <a:lnTo>
                  <a:pt x="426" y="1508"/>
                </a:lnTo>
                <a:lnTo>
                  <a:pt x="413" y="1498"/>
                </a:lnTo>
                <a:lnTo>
                  <a:pt x="410" y="1495"/>
                </a:lnTo>
                <a:lnTo>
                  <a:pt x="406" y="1489"/>
                </a:lnTo>
                <a:lnTo>
                  <a:pt x="406" y="1489"/>
                </a:lnTo>
                <a:lnTo>
                  <a:pt x="404" y="1478"/>
                </a:lnTo>
                <a:lnTo>
                  <a:pt x="402" y="1463"/>
                </a:lnTo>
                <a:lnTo>
                  <a:pt x="400" y="1452"/>
                </a:lnTo>
                <a:lnTo>
                  <a:pt x="400" y="1448"/>
                </a:lnTo>
                <a:lnTo>
                  <a:pt x="400" y="1448"/>
                </a:lnTo>
                <a:lnTo>
                  <a:pt x="400" y="1448"/>
                </a:lnTo>
                <a:lnTo>
                  <a:pt x="398" y="1448"/>
                </a:lnTo>
                <a:lnTo>
                  <a:pt x="395" y="1444"/>
                </a:lnTo>
                <a:lnTo>
                  <a:pt x="384" y="1437"/>
                </a:lnTo>
                <a:lnTo>
                  <a:pt x="374" y="1426"/>
                </a:lnTo>
                <a:lnTo>
                  <a:pt x="372" y="1422"/>
                </a:lnTo>
                <a:lnTo>
                  <a:pt x="372" y="1420"/>
                </a:lnTo>
                <a:lnTo>
                  <a:pt x="372" y="1420"/>
                </a:lnTo>
                <a:lnTo>
                  <a:pt x="372" y="1364"/>
                </a:lnTo>
                <a:lnTo>
                  <a:pt x="369" y="1247"/>
                </a:lnTo>
                <a:lnTo>
                  <a:pt x="365" y="1078"/>
                </a:lnTo>
                <a:lnTo>
                  <a:pt x="365" y="1078"/>
                </a:lnTo>
                <a:lnTo>
                  <a:pt x="343" y="1057"/>
                </a:lnTo>
                <a:lnTo>
                  <a:pt x="328" y="1040"/>
                </a:lnTo>
                <a:lnTo>
                  <a:pt x="324" y="1033"/>
                </a:lnTo>
                <a:lnTo>
                  <a:pt x="322" y="1027"/>
                </a:lnTo>
                <a:lnTo>
                  <a:pt x="322" y="1027"/>
                </a:lnTo>
                <a:lnTo>
                  <a:pt x="335" y="988"/>
                </a:lnTo>
                <a:lnTo>
                  <a:pt x="344" y="959"/>
                </a:lnTo>
                <a:lnTo>
                  <a:pt x="350" y="931"/>
                </a:lnTo>
                <a:lnTo>
                  <a:pt x="350" y="931"/>
                </a:lnTo>
                <a:lnTo>
                  <a:pt x="363" y="867"/>
                </a:lnTo>
                <a:lnTo>
                  <a:pt x="371" y="839"/>
                </a:lnTo>
                <a:lnTo>
                  <a:pt x="372" y="825"/>
                </a:lnTo>
                <a:lnTo>
                  <a:pt x="372" y="825"/>
                </a:lnTo>
                <a:lnTo>
                  <a:pt x="371" y="810"/>
                </a:lnTo>
                <a:lnTo>
                  <a:pt x="372" y="797"/>
                </a:lnTo>
                <a:lnTo>
                  <a:pt x="400" y="797"/>
                </a:lnTo>
                <a:lnTo>
                  <a:pt x="400" y="797"/>
                </a:lnTo>
                <a:lnTo>
                  <a:pt x="402" y="785"/>
                </a:lnTo>
                <a:lnTo>
                  <a:pt x="406" y="774"/>
                </a:lnTo>
                <a:lnTo>
                  <a:pt x="406" y="763"/>
                </a:lnTo>
                <a:lnTo>
                  <a:pt x="406" y="763"/>
                </a:lnTo>
                <a:lnTo>
                  <a:pt x="406" y="750"/>
                </a:lnTo>
                <a:lnTo>
                  <a:pt x="404" y="737"/>
                </a:lnTo>
                <a:lnTo>
                  <a:pt x="400" y="720"/>
                </a:lnTo>
                <a:lnTo>
                  <a:pt x="400" y="720"/>
                </a:lnTo>
                <a:lnTo>
                  <a:pt x="398" y="713"/>
                </a:lnTo>
                <a:lnTo>
                  <a:pt x="400" y="707"/>
                </a:lnTo>
                <a:lnTo>
                  <a:pt x="372" y="685"/>
                </a:lnTo>
                <a:lnTo>
                  <a:pt x="302" y="685"/>
                </a:lnTo>
                <a:lnTo>
                  <a:pt x="274" y="672"/>
                </a:lnTo>
                <a:lnTo>
                  <a:pt x="274" y="672"/>
                </a:lnTo>
                <a:lnTo>
                  <a:pt x="272" y="676"/>
                </a:lnTo>
                <a:lnTo>
                  <a:pt x="266" y="685"/>
                </a:lnTo>
                <a:lnTo>
                  <a:pt x="257" y="694"/>
                </a:lnTo>
                <a:lnTo>
                  <a:pt x="251" y="698"/>
                </a:lnTo>
                <a:lnTo>
                  <a:pt x="246" y="700"/>
                </a:lnTo>
                <a:lnTo>
                  <a:pt x="246" y="700"/>
                </a:lnTo>
                <a:lnTo>
                  <a:pt x="233" y="700"/>
                </a:lnTo>
                <a:lnTo>
                  <a:pt x="222" y="700"/>
                </a:lnTo>
                <a:lnTo>
                  <a:pt x="214" y="698"/>
                </a:lnTo>
                <a:lnTo>
                  <a:pt x="210" y="696"/>
                </a:lnTo>
                <a:lnTo>
                  <a:pt x="210" y="692"/>
                </a:lnTo>
                <a:lnTo>
                  <a:pt x="210" y="692"/>
                </a:lnTo>
                <a:lnTo>
                  <a:pt x="214" y="679"/>
                </a:lnTo>
                <a:lnTo>
                  <a:pt x="214" y="674"/>
                </a:lnTo>
                <a:lnTo>
                  <a:pt x="212" y="672"/>
                </a:lnTo>
                <a:lnTo>
                  <a:pt x="210" y="672"/>
                </a:lnTo>
                <a:lnTo>
                  <a:pt x="210" y="672"/>
                </a:lnTo>
                <a:lnTo>
                  <a:pt x="196" y="668"/>
                </a:lnTo>
                <a:lnTo>
                  <a:pt x="188" y="664"/>
                </a:lnTo>
                <a:lnTo>
                  <a:pt x="184" y="661"/>
                </a:lnTo>
                <a:lnTo>
                  <a:pt x="182" y="657"/>
                </a:lnTo>
                <a:lnTo>
                  <a:pt x="182" y="657"/>
                </a:lnTo>
                <a:lnTo>
                  <a:pt x="182" y="653"/>
                </a:lnTo>
                <a:lnTo>
                  <a:pt x="186" y="649"/>
                </a:lnTo>
                <a:lnTo>
                  <a:pt x="196" y="642"/>
                </a:lnTo>
                <a:lnTo>
                  <a:pt x="210" y="636"/>
                </a:lnTo>
                <a:lnTo>
                  <a:pt x="210" y="636"/>
                </a:lnTo>
                <a:lnTo>
                  <a:pt x="160" y="603"/>
                </a:lnTo>
                <a:lnTo>
                  <a:pt x="106" y="566"/>
                </a:lnTo>
                <a:lnTo>
                  <a:pt x="106" y="566"/>
                </a:lnTo>
                <a:lnTo>
                  <a:pt x="47" y="514"/>
                </a:lnTo>
                <a:lnTo>
                  <a:pt x="11" y="478"/>
                </a:lnTo>
                <a:lnTo>
                  <a:pt x="2" y="467"/>
                </a:lnTo>
                <a:lnTo>
                  <a:pt x="0" y="463"/>
                </a:lnTo>
                <a:lnTo>
                  <a:pt x="2" y="461"/>
                </a:lnTo>
                <a:lnTo>
                  <a:pt x="2" y="461"/>
                </a:lnTo>
                <a:lnTo>
                  <a:pt x="19" y="461"/>
                </a:lnTo>
                <a:lnTo>
                  <a:pt x="45" y="463"/>
                </a:lnTo>
                <a:lnTo>
                  <a:pt x="73" y="465"/>
                </a:lnTo>
                <a:lnTo>
                  <a:pt x="91" y="469"/>
                </a:lnTo>
                <a:lnTo>
                  <a:pt x="91" y="469"/>
                </a:lnTo>
                <a:lnTo>
                  <a:pt x="175" y="489"/>
                </a:lnTo>
                <a:lnTo>
                  <a:pt x="238" y="560"/>
                </a:lnTo>
                <a:lnTo>
                  <a:pt x="238" y="560"/>
                </a:lnTo>
                <a:lnTo>
                  <a:pt x="244" y="555"/>
                </a:lnTo>
                <a:lnTo>
                  <a:pt x="248" y="551"/>
                </a:lnTo>
                <a:lnTo>
                  <a:pt x="251" y="551"/>
                </a:lnTo>
                <a:lnTo>
                  <a:pt x="253" y="553"/>
                </a:lnTo>
                <a:lnTo>
                  <a:pt x="253" y="553"/>
                </a:lnTo>
                <a:lnTo>
                  <a:pt x="257" y="556"/>
                </a:lnTo>
                <a:lnTo>
                  <a:pt x="259" y="562"/>
                </a:lnTo>
                <a:lnTo>
                  <a:pt x="259" y="566"/>
                </a:lnTo>
                <a:lnTo>
                  <a:pt x="259" y="566"/>
                </a:lnTo>
                <a:lnTo>
                  <a:pt x="281" y="564"/>
                </a:lnTo>
                <a:lnTo>
                  <a:pt x="296" y="564"/>
                </a:lnTo>
                <a:lnTo>
                  <a:pt x="304" y="564"/>
                </a:lnTo>
                <a:lnTo>
                  <a:pt x="309" y="566"/>
                </a:lnTo>
                <a:lnTo>
                  <a:pt x="309" y="566"/>
                </a:lnTo>
                <a:lnTo>
                  <a:pt x="335" y="581"/>
                </a:lnTo>
                <a:lnTo>
                  <a:pt x="350" y="588"/>
                </a:lnTo>
                <a:lnTo>
                  <a:pt x="356" y="592"/>
                </a:lnTo>
                <a:lnTo>
                  <a:pt x="358" y="594"/>
                </a:lnTo>
                <a:lnTo>
                  <a:pt x="358" y="594"/>
                </a:lnTo>
                <a:lnTo>
                  <a:pt x="363" y="599"/>
                </a:lnTo>
                <a:lnTo>
                  <a:pt x="371" y="605"/>
                </a:lnTo>
                <a:lnTo>
                  <a:pt x="378" y="609"/>
                </a:lnTo>
                <a:lnTo>
                  <a:pt x="378" y="609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3">
            <a:extLst>
              <a:ext uri="{FF2B5EF4-FFF2-40B4-BE49-F238E27FC236}">
                <a16:creationId xmlns:a16="http://schemas.microsoft.com/office/drawing/2014/main" id="{4D928984-8BA8-4C8A-9DCE-D6A3E2EDB952}"/>
              </a:ext>
            </a:extLst>
          </p:cNvPr>
          <p:cNvSpPr>
            <a:spLocks/>
          </p:cNvSpPr>
          <p:nvPr/>
        </p:nvSpPr>
        <p:spPr bwMode="auto">
          <a:xfrm>
            <a:off x="8293397" y="863960"/>
            <a:ext cx="633413" cy="1565275"/>
          </a:xfrm>
          <a:custGeom>
            <a:avLst/>
            <a:gdLst>
              <a:gd name="T0" fmla="*/ 330 w 797"/>
              <a:gd name="T1" fmla="*/ 39 h 1974"/>
              <a:gd name="T2" fmla="*/ 427 w 797"/>
              <a:gd name="T3" fmla="*/ 0 h 1974"/>
              <a:gd name="T4" fmla="*/ 477 w 797"/>
              <a:gd name="T5" fmla="*/ 21 h 1974"/>
              <a:gd name="T6" fmla="*/ 540 w 797"/>
              <a:gd name="T7" fmla="*/ 84 h 1974"/>
              <a:gd name="T8" fmla="*/ 557 w 797"/>
              <a:gd name="T9" fmla="*/ 132 h 1974"/>
              <a:gd name="T10" fmla="*/ 527 w 797"/>
              <a:gd name="T11" fmla="*/ 158 h 1974"/>
              <a:gd name="T12" fmla="*/ 505 w 797"/>
              <a:gd name="T13" fmla="*/ 205 h 1974"/>
              <a:gd name="T14" fmla="*/ 486 w 797"/>
              <a:gd name="T15" fmla="*/ 259 h 1974"/>
              <a:gd name="T16" fmla="*/ 529 w 797"/>
              <a:gd name="T17" fmla="*/ 348 h 1974"/>
              <a:gd name="T18" fmla="*/ 613 w 797"/>
              <a:gd name="T19" fmla="*/ 477 h 1974"/>
              <a:gd name="T20" fmla="*/ 637 w 797"/>
              <a:gd name="T21" fmla="*/ 549 h 1974"/>
              <a:gd name="T22" fmla="*/ 730 w 797"/>
              <a:gd name="T23" fmla="*/ 542 h 1974"/>
              <a:gd name="T24" fmla="*/ 730 w 797"/>
              <a:gd name="T25" fmla="*/ 672 h 1974"/>
              <a:gd name="T26" fmla="*/ 704 w 797"/>
              <a:gd name="T27" fmla="*/ 702 h 1974"/>
              <a:gd name="T28" fmla="*/ 631 w 797"/>
              <a:gd name="T29" fmla="*/ 721 h 1974"/>
              <a:gd name="T30" fmla="*/ 562 w 797"/>
              <a:gd name="T31" fmla="*/ 721 h 1974"/>
              <a:gd name="T32" fmla="*/ 551 w 797"/>
              <a:gd name="T33" fmla="*/ 777 h 1974"/>
              <a:gd name="T34" fmla="*/ 592 w 797"/>
              <a:gd name="T35" fmla="*/ 916 h 1974"/>
              <a:gd name="T36" fmla="*/ 589 w 797"/>
              <a:gd name="T37" fmla="*/ 1000 h 1974"/>
              <a:gd name="T38" fmla="*/ 605 w 797"/>
              <a:gd name="T39" fmla="*/ 1365 h 1974"/>
              <a:gd name="T40" fmla="*/ 602 w 797"/>
              <a:gd name="T41" fmla="*/ 1437 h 1974"/>
              <a:gd name="T42" fmla="*/ 635 w 797"/>
              <a:gd name="T43" fmla="*/ 1668 h 1974"/>
              <a:gd name="T44" fmla="*/ 700 w 797"/>
              <a:gd name="T45" fmla="*/ 1856 h 1974"/>
              <a:gd name="T46" fmla="*/ 760 w 797"/>
              <a:gd name="T47" fmla="*/ 1903 h 1974"/>
              <a:gd name="T48" fmla="*/ 715 w 797"/>
              <a:gd name="T49" fmla="*/ 1935 h 1974"/>
              <a:gd name="T50" fmla="*/ 603 w 797"/>
              <a:gd name="T51" fmla="*/ 1920 h 1974"/>
              <a:gd name="T52" fmla="*/ 527 w 797"/>
              <a:gd name="T53" fmla="*/ 1910 h 1974"/>
              <a:gd name="T54" fmla="*/ 522 w 797"/>
              <a:gd name="T55" fmla="*/ 1842 h 1974"/>
              <a:gd name="T56" fmla="*/ 508 w 797"/>
              <a:gd name="T57" fmla="*/ 1804 h 1974"/>
              <a:gd name="T58" fmla="*/ 495 w 797"/>
              <a:gd name="T59" fmla="*/ 1700 h 1974"/>
              <a:gd name="T60" fmla="*/ 434 w 797"/>
              <a:gd name="T61" fmla="*/ 1290 h 1974"/>
              <a:gd name="T62" fmla="*/ 397 w 797"/>
              <a:gd name="T63" fmla="*/ 1179 h 1974"/>
              <a:gd name="T64" fmla="*/ 348 w 797"/>
              <a:gd name="T65" fmla="*/ 1519 h 1974"/>
              <a:gd name="T66" fmla="*/ 332 w 797"/>
              <a:gd name="T67" fmla="*/ 1743 h 1974"/>
              <a:gd name="T68" fmla="*/ 354 w 797"/>
              <a:gd name="T69" fmla="*/ 1866 h 1974"/>
              <a:gd name="T70" fmla="*/ 395 w 797"/>
              <a:gd name="T71" fmla="*/ 1955 h 1974"/>
              <a:gd name="T72" fmla="*/ 291 w 797"/>
              <a:gd name="T73" fmla="*/ 1974 h 1974"/>
              <a:gd name="T74" fmla="*/ 250 w 797"/>
              <a:gd name="T75" fmla="*/ 1935 h 1974"/>
              <a:gd name="T76" fmla="*/ 237 w 797"/>
              <a:gd name="T77" fmla="*/ 1866 h 1974"/>
              <a:gd name="T78" fmla="*/ 235 w 797"/>
              <a:gd name="T79" fmla="*/ 1801 h 1974"/>
              <a:gd name="T80" fmla="*/ 207 w 797"/>
              <a:gd name="T81" fmla="*/ 1588 h 1974"/>
              <a:gd name="T82" fmla="*/ 212 w 797"/>
              <a:gd name="T83" fmla="*/ 1378 h 1974"/>
              <a:gd name="T84" fmla="*/ 188 w 797"/>
              <a:gd name="T85" fmla="*/ 1104 h 1974"/>
              <a:gd name="T86" fmla="*/ 188 w 797"/>
              <a:gd name="T87" fmla="*/ 907 h 1974"/>
              <a:gd name="T88" fmla="*/ 144 w 797"/>
              <a:gd name="T89" fmla="*/ 907 h 1974"/>
              <a:gd name="T90" fmla="*/ 117 w 797"/>
              <a:gd name="T91" fmla="*/ 885 h 1974"/>
              <a:gd name="T92" fmla="*/ 95 w 797"/>
              <a:gd name="T93" fmla="*/ 1097 h 1974"/>
              <a:gd name="T94" fmla="*/ 71 w 797"/>
              <a:gd name="T95" fmla="*/ 1117 h 1974"/>
              <a:gd name="T96" fmla="*/ 47 w 797"/>
              <a:gd name="T97" fmla="*/ 1086 h 1974"/>
              <a:gd name="T98" fmla="*/ 45 w 797"/>
              <a:gd name="T99" fmla="*/ 1119 h 1974"/>
              <a:gd name="T100" fmla="*/ 15 w 797"/>
              <a:gd name="T101" fmla="*/ 1080 h 1974"/>
              <a:gd name="T102" fmla="*/ 2 w 797"/>
              <a:gd name="T103" fmla="*/ 1024 h 1974"/>
              <a:gd name="T104" fmla="*/ 36 w 797"/>
              <a:gd name="T105" fmla="*/ 840 h 1974"/>
              <a:gd name="T106" fmla="*/ 62 w 797"/>
              <a:gd name="T107" fmla="*/ 633 h 1974"/>
              <a:gd name="T108" fmla="*/ 52 w 797"/>
              <a:gd name="T109" fmla="*/ 549 h 1974"/>
              <a:gd name="T110" fmla="*/ 121 w 797"/>
              <a:gd name="T111" fmla="*/ 326 h 1974"/>
              <a:gd name="T112" fmla="*/ 250 w 797"/>
              <a:gd name="T113" fmla="*/ 246 h 1974"/>
              <a:gd name="T114" fmla="*/ 298 w 797"/>
              <a:gd name="T115" fmla="*/ 201 h 1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97" h="1974">
                <a:moveTo>
                  <a:pt x="304" y="108"/>
                </a:moveTo>
                <a:lnTo>
                  <a:pt x="311" y="90"/>
                </a:lnTo>
                <a:lnTo>
                  <a:pt x="311" y="90"/>
                </a:lnTo>
                <a:lnTo>
                  <a:pt x="317" y="67"/>
                </a:lnTo>
                <a:lnTo>
                  <a:pt x="324" y="50"/>
                </a:lnTo>
                <a:lnTo>
                  <a:pt x="326" y="43"/>
                </a:lnTo>
                <a:lnTo>
                  <a:pt x="330" y="39"/>
                </a:lnTo>
                <a:lnTo>
                  <a:pt x="330" y="39"/>
                </a:lnTo>
                <a:lnTo>
                  <a:pt x="335" y="32"/>
                </a:lnTo>
                <a:lnTo>
                  <a:pt x="347" y="21"/>
                </a:lnTo>
                <a:lnTo>
                  <a:pt x="356" y="8"/>
                </a:lnTo>
                <a:lnTo>
                  <a:pt x="361" y="4"/>
                </a:lnTo>
                <a:lnTo>
                  <a:pt x="367" y="2"/>
                </a:lnTo>
                <a:lnTo>
                  <a:pt x="367" y="2"/>
                </a:lnTo>
                <a:lnTo>
                  <a:pt x="402" y="0"/>
                </a:lnTo>
                <a:lnTo>
                  <a:pt x="427" y="0"/>
                </a:lnTo>
                <a:lnTo>
                  <a:pt x="438" y="2"/>
                </a:lnTo>
                <a:lnTo>
                  <a:pt x="447" y="2"/>
                </a:lnTo>
                <a:lnTo>
                  <a:pt x="447" y="2"/>
                </a:lnTo>
                <a:lnTo>
                  <a:pt x="458" y="8"/>
                </a:lnTo>
                <a:lnTo>
                  <a:pt x="466" y="15"/>
                </a:lnTo>
                <a:lnTo>
                  <a:pt x="471" y="21"/>
                </a:lnTo>
                <a:lnTo>
                  <a:pt x="471" y="21"/>
                </a:lnTo>
                <a:lnTo>
                  <a:pt x="477" y="21"/>
                </a:lnTo>
                <a:lnTo>
                  <a:pt x="492" y="23"/>
                </a:lnTo>
                <a:lnTo>
                  <a:pt x="499" y="26"/>
                </a:lnTo>
                <a:lnTo>
                  <a:pt x="508" y="28"/>
                </a:lnTo>
                <a:lnTo>
                  <a:pt x="514" y="34"/>
                </a:lnTo>
                <a:lnTo>
                  <a:pt x="520" y="39"/>
                </a:lnTo>
                <a:lnTo>
                  <a:pt x="520" y="39"/>
                </a:lnTo>
                <a:lnTo>
                  <a:pt x="535" y="73"/>
                </a:lnTo>
                <a:lnTo>
                  <a:pt x="540" y="84"/>
                </a:lnTo>
                <a:lnTo>
                  <a:pt x="544" y="90"/>
                </a:lnTo>
                <a:lnTo>
                  <a:pt x="544" y="90"/>
                </a:lnTo>
                <a:lnTo>
                  <a:pt x="549" y="95"/>
                </a:lnTo>
                <a:lnTo>
                  <a:pt x="553" y="110"/>
                </a:lnTo>
                <a:lnTo>
                  <a:pt x="557" y="125"/>
                </a:lnTo>
                <a:lnTo>
                  <a:pt x="559" y="130"/>
                </a:lnTo>
                <a:lnTo>
                  <a:pt x="557" y="132"/>
                </a:lnTo>
                <a:lnTo>
                  <a:pt x="557" y="132"/>
                </a:lnTo>
                <a:lnTo>
                  <a:pt x="548" y="145"/>
                </a:lnTo>
                <a:lnTo>
                  <a:pt x="544" y="151"/>
                </a:lnTo>
                <a:lnTo>
                  <a:pt x="540" y="151"/>
                </a:lnTo>
                <a:lnTo>
                  <a:pt x="538" y="151"/>
                </a:lnTo>
                <a:lnTo>
                  <a:pt x="538" y="151"/>
                </a:lnTo>
                <a:lnTo>
                  <a:pt x="535" y="151"/>
                </a:lnTo>
                <a:lnTo>
                  <a:pt x="531" y="153"/>
                </a:lnTo>
                <a:lnTo>
                  <a:pt x="527" y="158"/>
                </a:lnTo>
                <a:lnTo>
                  <a:pt x="527" y="158"/>
                </a:lnTo>
                <a:lnTo>
                  <a:pt x="518" y="173"/>
                </a:lnTo>
                <a:lnTo>
                  <a:pt x="512" y="183"/>
                </a:lnTo>
                <a:lnTo>
                  <a:pt x="508" y="188"/>
                </a:lnTo>
                <a:lnTo>
                  <a:pt x="508" y="188"/>
                </a:lnTo>
                <a:lnTo>
                  <a:pt x="507" y="190"/>
                </a:lnTo>
                <a:lnTo>
                  <a:pt x="507" y="194"/>
                </a:lnTo>
                <a:lnTo>
                  <a:pt x="505" y="205"/>
                </a:lnTo>
                <a:lnTo>
                  <a:pt x="505" y="218"/>
                </a:lnTo>
                <a:lnTo>
                  <a:pt x="503" y="222"/>
                </a:lnTo>
                <a:lnTo>
                  <a:pt x="501" y="225"/>
                </a:lnTo>
                <a:lnTo>
                  <a:pt x="501" y="225"/>
                </a:lnTo>
                <a:lnTo>
                  <a:pt x="497" y="235"/>
                </a:lnTo>
                <a:lnTo>
                  <a:pt x="494" y="244"/>
                </a:lnTo>
                <a:lnTo>
                  <a:pt x="490" y="255"/>
                </a:lnTo>
                <a:lnTo>
                  <a:pt x="486" y="259"/>
                </a:lnTo>
                <a:lnTo>
                  <a:pt x="482" y="263"/>
                </a:lnTo>
                <a:lnTo>
                  <a:pt x="482" y="263"/>
                </a:lnTo>
                <a:lnTo>
                  <a:pt x="475" y="270"/>
                </a:lnTo>
                <a:lnTo>
                  <a:pt x="468" y="281"/>
                </a:lnTo>
                <a:lnTo>
                  <a:pt x="458" y="294"/>
                </a:lnTo>
                <a:lnTo>
                  <a:pt x="458" y="294"/>
                </a:lnTo>
                <a:lnTo>
                  <a:pt x="481" y="311"/>
                </a:lnTo>
                <a:lnTo>
                  <a:pt x="529" y="348"/>
                </a:lnTo>
                <a:lnTo>
                  <a:pt x="555" y="369"/>
                </a:lnTo>
                <a:lnTo>
                  <a:pt x="577" y="389"/>
                </a:lnTo>
                <a:lnTo>
                  <a:pt x="594" y="406"/>
                </a:lnTo>
                <a:lnTo>
                  <a:pt x="598" y="413"/>
                </a:lnTo>
                <a:lnTo>
                  <a:pt x="600" y="417"/>
                </a:lnTo>
                <a:lnTo>
                  <a:pt x="600" y="417"/>
                </a:lnTo>
                <a:lnTo>
                  <a:pt x="605" y="441"/>
                </a:lnTo>
                <a:lnTo>
                  <a:pt x="613" y="477"/>
                </a:lnTo>
                <a:lnTo>
                  <a:pt x="622" y="507"/>
                </a:lnTo>
                <a:lnTo>
                  <a:pt x="624" y="523"/>
                </a:lnTo>
                <a:lnTo>
                  <a:pt x="624" y="523"/>
                </a:lnTo>
                <a:lnTo>
                  <a:pt x="626" y="529"/>
                </a:lnTo>
                <a:lnTo>
                  <a:pt x="628" y="540"/>
                </a:lnTo>
                <a:lnTo>
                  <a:pt x="631" y="553"/>
                </a:lnTo>
                <a:lnTo>
                  <a:pt x="631" y="553"/>
                </a:lnTo>
                <a:lnTo>
                  <a:pt x="637" y="549"/>
                </a:lnTo>
                <a:lnTo>
                  <a:pt x="650" y="538"/>
                </a:lnTo>
                <a:lnTo>
                  <a:pt x="661" y="533"/>
                </a:lnTo>
                <a:lnTo>
                  <a:pt x="672" y="529"/>
                </a:lnTo>
                <a:lnTo>
                  <a:pt x="685" y="527"/>
                </a:lnTo>
                <a:lnTo>
                  <a:pt x="698" y="529"/>
                </a:lnTo>
                <a:lnTo>
                  <a:pt x="698" y="529"/>
                </a:lnTo>
                <a:lnTo>
                  <a:pt x="713" y="535"/>
                </a:lnTo>
                <a:lnTo>
                  <a:pt x="730" y="542"/>
                </a:lnTo>
                <a:lnTo>
                  <a:pt x="762" y="564"/>
                </a:lnTo>
                <a:lnTo>
                  <a:pt x="788" y="583"/>
                </a:lnTo>
                <a:lnTo>
                  <a:pt x="797" y="590"/>
                </a:lnTo>
                <a:lnTo>
                  <a:pt x="730" y="659"/>
                </a:lnTo>
                <a:lnTo>
                  <a:pt x="730" y="659"/>
                </a:lnTo>
                <a:lnTo>
                  <a:pt x="732" y="663"/>
                </a:lnTo>
                <a:lnTo>
                  <a:pt x="732" y="667"/>
                </a:lnTo>
                <a:lnTo>
                  <a:pt x="730" y="672"/>
                </a:lnTo>
                <a:lnTo>
                  <a:pt x="730" y="672"/>
                </a:lnTo>
                <a:lnTo>
                  <a:pt x="726" y="674"/>
                </a:lnTo>
                <a:lnTo>
                  <a:pt x="724" y="678"/>
                </a:lnTo>
                <a:lnTo>
                  <a:pt x="721" y="687"/>
                </a:lnTo>
                <a:lnTo>
                  <a:pt x="715" y="696"/>
                </a:lnTo>
                <a:lnTo>
                  <a:pt x="711" y="700"/>
                </a:lnTo>
                <a:lnTo>
                  <a:pt x="704" y="702"/>
                </a:lnTo>
                <a:lnTo>
                  <a:pt x="704" y="702"/>
                </a:lnTo>
                <a:lnTo>
                  <a:pt x="687" y="708"/>
                </a:lnTo>
                <a:lnTo>
                  <a:pt x="669" y="715"/>
                </a:lnTo>
                <a:lnTo>
                  <a:pt x="652" y="721"/>
                </a:lnTo>
                <a:lnTo>
                  <a:pt x="646" y="721"/>
                </a:lnTo>
                <a:lnTo>
                  <a:pt x="643" y="721"/>
                </a:lnTo>
                <a:lnTo>
                  <a:pt x="643" y="721"/>
                </a:lnTo>
                <a:lnTo>
                  <a:pt x="639" y="719"/>
                </a:lnTo>
                <a:lnTo>
                  <a:pt x="631" y="721"/>
                </a:lnTo>
                <a:lnTo>
                  <a:pt x="624" y="721"/>
                </a:lnTo>
                <a:lnTo>
                  <a:pt x="624" y="721"/>
                </a:lnTo>
                <a:lnTo>
                  <a:pt x="611" y="728"/>
                </a:lnTo>
                <a:lnTo>
                  <a:pt x="602" y="732"/>
                </a:lnTo>
                <a:lnTo>
                  <a:pt x="594" y="734"/>
                </a:lnTo>
                <a:lnTo>
                  <a:pt x="594" y="734"/>
                </a:lnTo>
                <a:lnTo>
                  <a:pt x="576" y="726"/>
                </a:lnTo>
                <a:lnTo>
                  <a:pt x="562" y="721"/>
                </a:lnTo>
                <a:lnTo>
                  <a:pt x="576" y="691"/>
                </a:lnTo>
                <a:lnTo>
                  <a:pt x="557" y="691"/>
                </a:lnTo>
                <a:lnTo>
                  <a:pt x="557" y="691"/>
                </a:lnTo>
                <a:lnTo>
                  <a:pt x="551" y="739"/>
                </a:lnTo>
                <a:lnTo>
                  <a:pt x="551" y="739"/>
                </a:lnTo>
                <a:lnTo>
                  <a:pt x="549" y="756"/>
                </a:lnTo>
                <a:lnTo>
                  <a:pt x="551" y="777"/>
                </a:lnTo>
                <a:lnTo>
                  <a:pt x="551" y="777"/>
                </a:lnTo>
                <a:lnTo>
                  <a:pt x="553" y="786"/>
                </a:lnTo>
                <a:lnTo>
                  <a:pt x="557" y="797"/>
                </a:lnTo>
                <a:lnTo>
                  <a:pt x="568" y="829"/>
                </a:lnTo>
                <a:lnTo>
                  <a:pt x="581" y="860"/>
                </a:lnTo>
                <a:lnTo>
                  <a:pt x="585" y="875"/>
                </a:lnTo>
                <a:lnTo>
                  <a:pt x="589" y="888"/>
                </a:lnTo>
                <a:lnTo>
                  <a:pt x="589" y="888"/>
                </a:lnTo>
                <a:lnTo>
                  <a:pt x="592" y="916"/>
                </a:lnTo>
                <a:lnTo>
                  <a:pt x="598" y="950"/>
                </a:lnTo>
                <a:lnTo>
                  <a:pt x="602" y="979"/>
                </a:lnTo>
                <a:lnTo>
                  <a:pt x="602" y="989"/>
                </a:lnTo>
                <a:lnTo>
                  <a:pt x="600" y="993"/>
                </a:lnTo>
                <a:lnTo>
                  <a:pt x="600" y="993"/>
                </a:lnTo>
                <a:lnTo>
                  <a:pt x="590" y="998"/>
                </a:lnTo>
                <a:lnTo>
                  <a:pt x="589" y="1000"/>
                </a:lnTo>
                <a:lnTo>
                  <a:pt x="589" y="1000"/>
                </a:lnTo>
                <a:lnTo>
                  <a:pt x="592" y="1052"/>
                </a:lnTo>
                <a:lnTo>
                  <a:pt x="602" y="1168"/>
                </a:lnTo>
                <a:lnTo>
                  <a:pt x="605" y="1233"/>
                </a:lnTo>
                <a:lnTo>
                  <a:pt x="609" y="1292"/>
                </a:lnTo>
                <a:lnTo>
                  <a:pt x="609" y="1339"/>
                </a:lnTo>
                <a:lnTo>
                  <a:pt x="607" y="1354"/>
                </a:lnTo>
                <a:lnTo>
                  <a:pt x="605" y="1365"/>
                </a:lnTo>
                <a:lnTo>
                  <a:pt x="605" y="1365"/>
                </a:lnTo>
                <a:lnTo>
                  <a:pt x="598" y="1389"/>
                </a:lnTo>
                <a:lnTo>
                  <a:pt x="592" y="1404"/>
                </a:lnTo>
                <a:lnTo>
                  <a:pt x="589" y="1415"/>
                </a:lnTo>
                <a:lnTo>
                  <a:pt x="589" y="1421"/>
                </a:lnTo>
                <a:lnTo>
                  <a:pt x="589" y="1421"/>
                </a:lnTo>
                <a:lnTo>
                  <a:pt x="590" y="1424"/>
                </a:lnTo>
                <a:lnTo>
                  <a:pt x="598" y="1432"/>
                </a:lnTo>
                <a:lnTo>
                  <a:pt x="602" y="1437"/>
                </a:lnTo>
                <a:lnTo>
                  <a:pt x="603" y="1447"/>
                </a:lnTo>
                <a:lnTo>
                  <a:pt x="605" y="1456"/>
                </a:lnTo>
                <a:lnTo>
                  <a:pt x="605" y="1471"/>
                </a:lnTo>
                <a:lnTo>
                  <a:pt x="605" y="1471"/>
                </a:lnTo>
                <a:lnTo>
                  <a:pt x="607" y="1491"/>
                </a:lnTo>
                <a:lnTo>
                  <a:pt x="611" y="1521"/>
                </a:lnTo>
                <a:lnTo>
                  <a:pt x="622" y="1596"/>
                </a:lnTo>
                <a:lnTo>
                  <a:pt x="635" y="1668"/>
                </a:lnTo>
                <a:lnTo>
                  <a:pt x="643" y="1711"/>
                </a:lnTo>
                <a:lnTo>
                  <a:pt x="643" y="1711"/>
                </a:lnTo>
                <a:lnTo>
                  <a:pt x="646" y="1735"/>
                </a:lnTo>
                <a:lnTo>
                  <a:pt x="648" y="1761"/>
                </a:lnTo>
                <a:lnTo>
                  <a:pt x="650" y="1791"/>
                </a:lnTo>
                <a:lnTo>
                  <a:pt x="650" y="1791"/>
                </a:lnTo>
                <a:lnTo>
                  <a:pt x="678" y="1828"/>
                </a:lnTo>
                <a:lnTo>
                  <a:pt x="700" y="1856"/>
                </a:lnTo>
                <a:lnTo>
                  <a:pt x="710" y="1866"/>
                </a:lnTo>
                <a:lnTo>
                  <a:pt x="717" y="1873"/>
                </a:lnTo>
                <a:lnTo>
                  <a:pt x="717" y="1873"/>
                </a:lnTo>
                <a:lnTo>
                  <a:pt x="730" y="1879"/>
                </a:lnTo>
                <a:lnTo>
                  <a:pt x="743" y="1886"/>
                </a:lnTo>
                <a:lnTo>
                  <a:pt x="754" y="1894"/>
                </a:lnTo>
                <a:lnTo>
                  <a:pt x="758" y="1897"/>
                </a:lnTo>
                <a:lnTo>
                  <a:pt x="760" y="1903"/>
                </a:lnTo>
                <a:lnTo>
                  <a:pt x="760" y="1903"/>
                </a:lnTo>
                <a:lnTo>
                  <a:pt x="760" y="1909"/>
                </a:lnTo>
                <a:lnTo>
                  <a:pt x="756" y="1916"/>
                </a:lnTo>
                <a:lnTo>
                  <a:pt x="751" y="1922"/>
                </a:lnTo>
                <a:lnTo>
                  <a:pt x="743" y="1925"/>
                </a:lnTo>
                <a:lnTo>
                  <a:pt x="734" y="1931"/>
                </a:lnTo>
                <a:lnTo>
                  <a:pt x="724" y="1933"/>
                </a:lnTo>
                <a:lnTo>
                  <a:pt x="715" y="1935"/>
                </a:lnTo>
                <a:lnTo>
                  <a:pt x="704" y="1935"/>
                </a:lnTo>
                <a:lnTo>
                  <a:pt x="704" y="1935"/>
                </a:lnTo>
                <a:lnTo>
                  <a:pt x="682" y="1933"/>
                </a:lnTo>
                <a:lnTo>
                  <a:pt x="657" y="1933"/>
                </a:lnTo>
                <a:lnTo>
                  <a:pt x="631" y="1935"/>
                </a:lnTo>
                <a:lnTo>
                  <a:pt x="631" y="1935"/>
                </a:lnTo>
                <a:lnTo>
                  <a:pt x="616" y="1925"/>
                </a:lnTo>
                <a:lnTo>
                  <a:pt x="603" y="1920"/>
                </a:lnTo>
                <a:lnTo>
                  <a:pt x="596" y="1918"/>
                </a:lnTo>
                <a:lnTo>
                  <a:pt x="589" y="1916"/>
                </a:lnTo>
                <a:lnTo>
                  <a:pt x="589" y="1916"/>
                </a:lnTo>
                <a:lnTo>
                  <a:pt x="551" y="1914"/>
                </a:lnTo>
                <a:lnTo>
                  <a:pt x="535" y="1912"/>
                </a:lnTo>
                <a:lnTo>
                  <a:pt x="529" y="1912"/>
                </a:lnTo>
                <a:lnTo>
                  <a:pt x="527" y="1910"/>
                </a:lnTo>
                <a:lnTo>
                  <a:pt x="527" y="1910"/>
                </a:lnTo>
                <a:lnTo>
                  <a:pt x="523" y="1903"/>
                </a:lnTo>
                <a:lnTo>
                  <a:pt x="523" y="1892"/>
                </a:lnTo>
                <a:lnTo>
                  <a:pt x="522" y="1881"/>
                </a:lnTo>
                <a:lnTo>
                  <a:pt x="520" y="1873"/>
                </a:lnTo>
                <a:lnTo>
                  <a:pt x="520" y="1873"/>
                </a:lnTo>
                <a:lnTo>
                  <a:pt x="520" y="1864"/>
                </a:lnTo>
                <a:lnTo>
                  <a:pt x="522" y="1853"/>
                </a:lnTo>
                <a:lnTo>
                  <a:pt x="522" y="1842"/>
                </a:lnTo>
                <a:lnTo>
                  <a:pt x="522" y="1838"/>
                </a:lnTo>
                <a:lnTo>
                  <a:pt x="520" y="1836"/>
                </a:lnTo>
                <a:lnTo>
                  <a:pt x="520" y="1836"/>
                </a:lnTo>
                <a:lnTo>
                  <a:pt x="516" y="1834"/>
                </a:lnTo>
                <a:lnTo>
                  <a:pt x="508" y="1834"/>
                </a:lnTo>
                <a:lnTo>
                  <a:pt x="501" y="1836"/>
                </a:lnTo>
                <a:lnTo>
                  <a:pt x="501" y="1836"/>
                </a:lnTo>
                <a:lnTo>
                  <a:pt x="508" y="1804"/>
                </a:lnTo>
                <a:lnTo>
                  <a:pt x="514" y="1782"/>
                </a:lnTo>
                <a:lnTo>
                  <a:pt x="514" y="1773"/>
                </a:lnTo>
                <a:lnTo>
                  <a:pt x="514" y="1767"/>
                </a:lnTo>
                <a:lnTo>
                  <a:pt x="514" y="1767"/>
                </a:lnTo>
                <a:lnTo>
                  <a:pt x="503" y="1737"/>
                </a:lnTo>
                <a:lnTo>
                  <a:pt x="497" y="1717"/>
                </a:lnTo>
                <a:lnTo>
                  <a:pt x="495" y="1700"/>
                </a:lnTo>
                <a:lnTo>
                  <a:pt x="495" y="1700"/>
                </a:lnTo>
                <a:lnTo>
                  <a:pt x="490" y="1657"/>
                </a:lnTo>
                <a:lnTo>
                  <a:pt x="479" y="1577"/>
                </a:lnTo>
                <a:lnTo>
                  <a:pt x="464" y="1491"/>
                </a:lnTo>
                <a:lnTo>
                  <a:pt x="453" y="1434"/>
                </a:lnTo>
                <a:lnTo>
                  <a:pt x="453" y="1434"/>
                </a:lnTo>
                <a:lnTo>
                  <a:pt x="445" y="1391"/>
                </a:lnTo>
                <a:lnTo>
                  <a:pt x="440" y="1344"/>
                </a:lnTo>
                <a:lnTo>
                  <a:pt x="434" y="1290"/>
                </a:lnTo>
                <a:lnTo>
                  <a:pt x="434" y="1290"/>
                </a:lnTo>
                <a:lnTo>
                  <a:pt x="425" y="1276"/>
                </a:lnTo>
                <a:lnTo>
                  <a:pt x="415" y="1259"/>
                </a:lnTo>
                <a:lnTo>
                  <a:pt x="410" y="1240"/>
                </a:lnTo>
                <a:lnTo>
                  <a:pt x="410" y="1240"/>
                </a:lnTo>
                <a:lnTo>
                  <a:pt x="400" y="1201"/>
                </a:lnTo>
                <a:lnTo>
                  <a:pt x="397" y="1179"/>
                </a:lnTo>
                <a:lnTo>
                  <a:pt x="397" y="1179"/>
                </a:lnTo>
                <a:lnTo>
                  <a:pt x="384" y="1235"/>
                </a:lnTo>
                <a:lnTo>
                  <a:pt x="367" y="1322"/>
                </a:lnTo>
                <a:lnTo>
                  <a:pt x="367" y="1322"/>
                </a:lnTo>
                <a:lnTo>
                  <a:pt x="361" y="1365"/>
                </a:lnTo>
                <a:lnTo>
                  <a:pt x="356" y="1423"/>
                </a:lnTo>
                <a:lnTo>
                  <a:pt x="352" y="1478"/>
                </a:lnTo>
                <a:lnTo>
                  <a:pt x="348" y="1519"/>
                </a:lnTo>
                <a:lnTo>
                  <a:pt x="348" y="1519"/>
                </a:lnTo>
                <a:lnTo>
                  <a:pt x="347" y="1536"/>
                </a:lnTo>
                <a:lnTo>
                  <a:pt x="347" y="1560"/>
                </a:lnTo>
                <a:lnTo>
                  <a:pt x="347" y="1616"/>
                </a:lnTo>
                <a:lnTo>
                  <a:pt x="347" y="1670"/>
                </a:lnTo>
                <a:lnTo>
                  <a:pt x="345" y="1691"/>
                </a:lnTo>
                <a:lnTo>
                  <a:pt x="341" y="1706"/>
                </a:lnTo>
                <a:lnTo>
                  <a:pt x="341" y="1706"/>
                </a:lnTo>
                <a:lnTo>
                  <a:pt x="332" y="1743"/>
                </a:lnTo>
                <a:lnTo>
                  <a:pt x="328" y="1758"/>
                </a:lnTo>
                <a:lnTo>
                  <a:pt x="330" y="1767"/>
                </a:lnTo>
                <a:lnTo>
                  <a:pt x="330" y="1767"/>
                </a:lnTo>
                <a:lnTo>
                  <a:pt x="348" y="1847"/>
                </a:lnTo>
                <a:lnTo>
                  <a:pt x="348" y="1847"/>
                </a:lnTo>
                <a:lnTo>
                  <a:pt x="352" y="1864"/>
                </a:lnTo>
                <a:lnTo>
                  <a:pt x="354" y="1866"/>
                </a:lnTo>
                <a:lnTo>
                  <a:pt x="354" y="1866"/>
                </a:lnTo>
                <a:lnTo>
                  <a:pt x="360" y="1875"/>
                </a:lnTo>
                <a:lnTo>
                  <a:pt x="374" y="1897"/>
                </a:lnTo>
                <a:lnTo>
                  <a:pt x="389" y="1923"/>
                </a:lnTo>
                <a:lnTo>
                  <a:pt x="395" y="1936"/>
                </a:lnTo>
                <a:lnTo>
                  <a:pt x="397" y="1948"/>
                </a:lnTo>
                <a:lnTo>
                  <a:pt x="397" y="1948"/>
                </a:lnTo>
                <a:lnTo>
                  <a:pt x="397" y="1951"/>
                </a:lnTo>
                <a:lnTo>
                  <a:pt x="395" y="1955"/>
                </a:lnTo>
                <a:lnTo>
                  <a:pt x="389" y="1961"/>
                </a:lnTo>
                <a:lnTo>
                  <a:pt x="380" y="1966"/>
                </a:lnTo>
                <a:lnTo>
                  <a:pt x="369" y="1968"/>
                </a:lnTo>
                <a:lnTo>
                  <a:pt x="345" y="1970"/>
                </a:lnTo>
                <a:lnTo>
                  <a:pt x="322" y="1972"/>
                </a:lnTo>
                <a:lnTo>
                  <a:pt x="322" y="1972"/>
                </a:lnTo>
                <a:lnTo>
                  <a:pt x="306" y="1974"/>
                </a:lnTo>
                <a:lnTo>
                  <a:pt x="291" y="1974"/>
                </a:lnTo>
                <a:lnTo>
                  <a:pt x="278" y="1972"/>
                </a:lnTo>
                <a:lnTo>
                  <a:pt x="272" y="1970"/>
                </a:lnTo>
                <a:lnTo>
                  <a:pt x="268" y="1966"/>
                </a:lnTo>
                <a:lnTo>
                  <a:pt x="268" y="1966"/>
                </a:lnTo>
                <a:lnTo>
                  <a:pt x="259" y="1957"/>
                </a:lnTo>
                <a:lnTo>
                  <a:pt x="253" y="1948"/>
                </a:lnTo>
                <a:lnTo>
                  <a:pt x="250" y="1935"/>
                </a:lnTo>
                <a:lnTo>
                  <a:pt x="250" y="1935"/>
                </a:lnTo>
                <a:lnTo>
                  <a:pt x="246" y="1929"/>
                </a:lnTo>
                <a:lnTo>
                  <a:pt x="242" y="1923"/>
                </a:lnTo>
                <a:lnTo>
                  <a:pt x="239" y="1916"/>
                </a:lnTo>
                <a:lnTo>
                  <a:pt x="237" y="1910"/>
                </a:lnTo>
                <a:lnTo>
                  <a:pt x="237" y="1910"/>
                </a:lnTo>
                <a:lnTo>
                  <a:pt x="237" y="1884"/>
                </a:lnTo>
                <a:lnTo>
                  <a:pt x="237" y="1866"/>
                </a:lnTo>
                <a:lnTo>
                  <a:pt x="237" y="1866"/>
                </a:lnTo>
                <a:lnTo>
                  <a:pt x="233" y="1860"/>
                </a:lnTo>
                <a:lnTo>
                  <a:pt x="229" y="1853"/>
                </a:lnTo>
                <a:lnTo>
                  <a:pt x="224" y="1842"/>
                </a:lnTo>
                <a:lnTo>
                  <a:pt x="224" y="1842"/>
                </a:lnTo>
                <a:lnTo>
                  <a:pt x="224" y="1834"/>
                </a:lnTo>
                <a:lnTo>
                  <a:pt x="225" y="1828"/>
                </a:lnTo>
                <a:lnTo>
                  <a:pt x="229" y="1814"/>
                </a:lnTo>
                <a:lnTo>
                  <a:pt x="235" y="1801"/>
                </a:lnTo>
                <a:lnTo>
                  <a:pt x="237" y="1797"/>
                </a:lnTo>
                <a:lnTo>
                  <a:pt x="237" y="1791"/>
                </a:lnTo>
                <a:lnTo>
                  <a:pt x="237" y="1791"/>
                </a:lnTo>
                <a:lnTo>
                  <a:pt x="233" y="1758"/>
                </a:lnTo>
                <a:lnTo>
                  <a:pt x="224" y="1706"/>
                </a:lnTo>
                <a:lnTo>
                  <a:pt x="224" y="1706"/>
                </a:lnTo>
                <a:lnTo>
                  <a:pt x="216" y="1659"/>
                </a:lnTo>
                <a:lnTo>
                  <a:pt x="207" y="1588"/>
                </a:lnTo>
                <a:lnTo>
                  <a:pt x="201" y="1549"/>
                </a:lnTo>
                <a:lnTo>
                  <a:pt x="199" y="1514"/>
                </a:lnTo>
                <a:lnTo>
                  <a:pt x="198" y="1484"/>
                </a:lnTo>
                <a:lnTo>
                  <a:pt x="199" y="1464"/>
                </a:lnTo>
                <a:lnTo>
                  <a:pt x="199" y="1464"/>
                </a:lnTo>
                <a:lnTo>
                  <a:pt x="211" y="1413"/>
                </a:lnTo>
                <a:lnTo>
                  <a:pt x="212" y="1395"/>
                </a:lnTo>
                <a:lnTo>
                  <a:pt x="212" y="1378"/>
                </a:lnTo>
                <a:lnTo>
                  <a:pt x="212" y="1378"/>
                </a:lnTo>
                <a:lnTo>
                  <a:pt x="211" y="1326"/>
                </a:lnTo>
                <a:lnTo>
                  <a:pt x="211" y="1294"/>
                </a:lnTo>
                <a:lnTo>
                  <a:pt x="207" y="1259"/>
                </a:lnTo>
                <a:lnTo>
                  <a:pt x="207" y="1259"/>
                </a:lnTo>
                <a:lnTo>
                  <a:pt x="199" y="1218"/>
                </a:lnTo>
                <a:lnTo>
                  <a:pt x="194" y="1166"/>
                </a:lnTo>
                <a:lnTo>
                  <a:pt x="188" y="1104"/>
                </a:lnTo>
                <a:lnTo>
                  <a:pt x="175" y="1056"/>
                </a:lnTo>
                <a:lnTo>
                  <a:pt x="188" y="1000"/>
                </a:lnTo>
                <a:lnTo>
                  <a:pt x="175" y="976"/>
                </a:lnTo>
                <a:lnTo>
                  <a:pt x="175" y="976"/>
                </a:lnTo>
                <a:lnTo>
                  <a:pt x="185" y="940"/>
                </a:lnTo>
                <a:lnTo>
                  <a:pt x="188" y="916"/>
                </a:lnTo>
                <a:lnTo>
                  <a:pt x="188" y="909"/>
                </a:lnTo>
                <a:lnTo>
                  <a:pt x="188" y="907"/>
                </a:lnTo>
                <a:lnTo>
                  <a:pt x="188" y="907"/>
                </a:lnTo>
                <a:lnTo>
                  <a:pt x="188" y="907"/>
                </a:lnTo>
                <a:lnTo>
                  <a:pt x="181" y="909"/>
                </a:lnTo>
                <a:lnTo>
                  <a:pt x="168" y="911"/>
                </a:lnTo>
                <a:lnTo>
                  <a:pt x="155" y="912"/>
                </a:lnTo>
                <a:lnTo>
                  <a:pt x="149" y="911"/>
                </a:lnTo>
                <a:lnTo>
                  <a:pt x="144" y="907"/>
                </a:lnTo>
                <a:lnTo>
                  <a:pt x="144" y="907"/>
                </a:lnTo>
                <a:lnTo>
                  <a:pt x="140" y="901"/>
                </a:lnTo>
                <a:lnTo>
                  <a:pt x="136" y="894"/>
                </a:lnTo>
                <a:lnTo>
                  <a:pt x="129" y="879"/>
                </a:lnTo>
                <a:lnTo>
                  <a:pt x="123" y="866"/>
                </a:lnTo>
                <a:lnTo>
                  <a:pt x="121" y="864"/>
                </a:lnTo>
                <a:lnTo>
                  <a:pt x="119" y="864"/>
                </a:lnTo>
                <a:lnTo>
                  <a:pt x="119" y="864"/>
                </a:lnTo>
                <a:lnTo>
                  <a:pt x="117" y="885"/>
                </a:lnTo>
                <a:lnTo>
                  <a:pt x="112" y="927"/>
                </a:lnTo>
                <a:lnTo>
                  <a:pt x="108" y="987"/>
                </a:lnTo>
                <a:lnTo>
                  <a:pt x="108" y="987"/>
                </a:lnTo>
                <a:lnTo>
                  <a:pt x="106" y="1019"/>
                </a:lnTo>
                <a:lnTo>
                  <a:pt x="101" y="1067"/>
                </a:lnTo>
                <a:lnTo>
                  <a:pt x="101" y="1067"/>
                </a:lnTo>
                <a:lnTo>
                  <a:pt x="99" y="1084"/>
                </a:lnTo>
                <a:lnTo>
                  <a:pt x="95" y="1097"/>
                </a:lnTo>
                <a:lnTo>
                  <a:pt x="93" y="1106"/>
                </a:lnTo>
                <a:lnTo>
                  <a:pt x="90" y="1112"/>
                </a:lnTo>
                <a:lnTo>
                  <a:pt x="90" y="1112"/>
                </a:lnTo>
                <a:lnTo>
                  <a:pt x="78" y="1119"/>
                </a:lnTo>
                <a:lnTo>
                  <a:pt x="73" y="1121"/>
                </a:lnTo>
                <a:lnTo>
                  <a:pt x="71" y="1119"/>
                </a:lnTo>
                <a:lnTo>
                  <a:pt x="71" y="1117"/>
                </a:lnTo>
                <a:lnTo>
                  <a:pt x="71" y="1117"/>
                </a:lnTo>
                <a:lnTo>
                  <a:pt x="71" y="1089"/>
                </a:lnTo>
                <a:lnTo>
                  <a:pt x="71" y="1067"/>
                </a:lnTo>
                <a:lnTo>
                  <a:pt x="71" y="1067"/>
                </a:lnTo>
                <a:lnTo>
                  <a:pt x="60" y="1074"/>
                </a:lnTo>
                <a:lnTo>
                  <a:pt x="50" y="1080"/>
                </a:lnTo>
                <a:lnTo>
                  <a:pt x="47" y="1084"/>
                </a:lnTo>
                <a:lnTo>
                  <a:pt x="47" y="1086"/>
                </a:lnTo>
                <a:lnTo>
                  <a:pt x="47" y="1086"/>
                </a:lnTo>
                <a:lnTo>
                  <a:pt x="47" y="1089"/>
                </a:lnTo>
                <a:lnTo>
                  <a:pt x="47" y="1093"/>
                </a:lnTo>
                <a:lnTo>
                  <a:pt x="52" y="1104"/>
                </a:lnTo>
                <a:lnTo>
                  <a:pt x="56" y="1112"/>
                </a:lnTo>
                <a:lnTo>
                  <a:pt x="58" y="1117"/>
                </a:lnTo>
                <a:lnTo>
                  <a:pt x="58" y="1117"/>
                </a:lnTo>
                <a:lnTo>
                  <a:pt x="54" y="1119"/>
                </a:lnTo>
                <a:lnTo>
                  <a:pt x="45" y="1119"/>
                </a:lnTo>
                <a:lnTo>
                  <a:pt x="36" y="1117"/>
                </a:lnTo>
                <a:lnTo>
                  <a:pt x="30" y="1114"/>
                </a:lnTo>
                <a:lnTo>
                  <a:pt x="28" y="1112"/>
                </a:lnTo>
                <a:lnTo>
                  <a:pt x="28" y="1112"/>
                </a:lnTo>
                <a:lnTo>
                  <a:pt x="23" y="1102"/>
                </a:lnTo>
                <a:lnTo>
                  <a:pt x="19" y="1091"/>
                </a:lnTo>
                <a:lnTo>
                  <a:pt x="15" y="1080"/>
                </a:lnTo>
                <a:lnTo>
                  <a:pt x="15" y="1080"/>
                </a:lnTo>
                <a:lnTo>
                  <a:pt x="13" y="1080"/>
                </a:lnTo>
                <a:lnTo>
                  <a:pt x="10" y="1076"/>
                </a:lnTo>
                <a:lnTo>
                  <a:pt x="6" y="1071"/>
                </a:lnTo>
                <a:lnTo>
                  <a:pt x="2" y="1061"/>
                </a:lnTo>
                <a:lnTo>
                  <a:pt x="2" y="1061"/>
                </a:lnTo>
                <a:lnTo>
                  <a:pt x="2" y="1050"/>
                </a:lnTo>
                <a:lnTo>
                  <a:pt x="0" y="1037"/>
                </a:lnTo>
                <a:lnTo>
                  <a:pt x="2" y="1024"/>
                </a:lnTo>
                <a:lnTo>
                  <a:pt x="4" y="1015"/>
                </a:lnTo>
                <a:lnTo>
                  <a:pt x="10" y="1006"/>
                </a:lnTo>
                <a:lnTo>
                  <a:pt x="10" y="1006"/>
                </a:lnTo>
                <a:lnTo>
                  <a:pt x="39" y="950"/>
                </a:lnTo>
                <a:lnTo>
                  <a:pt x="39" y="950"/>
                </a:lnTo>
                <a:lnTo>
                  <a:pt x="39" y="933"/>
                </a:lnTo>
                <a:lnTo>
                  <a:pt x="36" y="890"/>
                </a:lnTo>
                <a:lnTo>
                  <a:pt x="36" y="840"/>
                </a:lnTo>
                <a:lnTo>
                  <a:pt x="37" y="816"/>
                </a:lnTo>
                <a:lnTo>
                  <a:pt x="39" y="795"/>
                </a:lnTo>
                <a:lnTo>
                  <a:pt x="39" y="795"/>
                </a:lnTo>
                <a:lnTo>
                  <a:pt x="47" y="754"/>
                </a:lnTo>
                <a:lnTo>
                  <a:pt x="52" y="713"/>
                </a:lnTo>
                <a:lnTo>
                  <a:pt x="58" y="665"/>
                </a:lnTo>
                <a:lnTo>
                  <a:pt x="58" y="665"/>
                </a:lnTo>
                <a:lnTo>
                  <a:pt x="62" y="633"/>
                </a:lnTo>
                <a:lnTo>
                  <a:pt x="63" y="611"/>
                </a:lnTo>
                <a:lnTo>
                  <a:pt x="65" y="598"/>
                </a:lnTo>
                <a:lnTo>
                  <a:pt x="65" y="598"/>
                </a:lnTo>
                <a:lnTo>
                  <a:pt x="62" y="592"/>
                </a:lnTo>
                <a:lnTo>
                  <a:pt x="54" y="589"/>
                </a:lnTo>
                <a:lnTo>
                  <a:pt x="47" y="585"/>
                </a:lnTo>
                <a:lnTo>
                  <a:pt x="47" y="585"/>
                </a:lnTo>
                <a:lnTo>
                  <a:pt x="52" y="549"/>
                </a:lnTo>
                <a:lnTo>
                  <a:pt x="65" y="471"/>
                </a:lnTo>
                <a:lnTo>
                  <a:pt x="75" y="428"/>
                </a:lnTo>
                <a:lnTo>
                  <a:pt x="86" y="387"/>
                </a:lnTo>
                <a:lnTo>
                  <a:pt x="97" y="356"/>
                </a:lnTo>
                <a:lnTo>
                  <a:pt x="103" y="345"/>
                </a:lnTo>
                <a:lnTo>
                  <a:pt x="108" y="337"/>
                </a:lnTo>
                <a:lnTo>
                  <a:pt x="108" y="337"/>
                </a:lnTo>
                <a:lnTo>
                  <a:pt x="121" y="326"/>
                </a:lnTo>
                <a:lnTo>
                  <a:pt x="142" y="315"/>
                </a:lnTo>
                <a:lnTo>
                  <a:pt x="164" y="304"/>
                </a:lnTo>
                <a:lnTo>
                  <a:pt x="186" y="292"/>
                </a:lnTo>
                <a:lnTo>
                  <a:pt x="225" y="276"/>
                </a:lnTo>
                <a:lnTo>
                  <a:pt x="242" y="268"/>
                </a:lnTo>
                <a:lnTo>
                  <a:pt x="242" y="268"/>
                </a:lnTo>
                <a:lnTo>
                  <a:pt x="244" y="263"/>
                </a:lnTo>
                <a:lnTo>
                  <a:pt x="250" y="246"/>
                </a:lnTo>
                <a:lnTo>
                  <a:pt x="257" y="229"/>
                </a:lnTo>
                <a:lnTo>
                  <a:pt x="263" y="224"/>
                </a:lnTo>
                <a:lnTo>
                  <a:pt x="268" y="220"/>
                </a:lnTo>
                <a:lnTo>
                  <a:pt x="268" y="220"/>
                </a:lnTo>
                <a:lnTo>
                  <a:pt x="279" y="214"/>
                </a:lnTo>
                <a:lnTo>
                  <a:pt x="289" y="209"/>
                </a:lnTo>
                <a:lnTo>
                  <a:pt x="298" y="201"/>
                </a:lnTo>
                <a:lnTo>
                  <a:pt x="298" y="201"/>
                </a:lnTo>
                <a:lnTo>
                  <a:pt x="293" y="132"/>
                </a:lnTo>
                <a:lnTo>
                  <a:pt x="293" y="132"/>
                </a:lnTo>
                <a:lnTo>
                  <a:pt x="293" y="130"/>
                </a:lnTo>
                <a:lnTo>
                  <a:pt x="294" y="127"/>
                </a:lnTo>
                <a:lnTo>
                  <a:pt x="298" y="123"/>
                </a:lnTo>
                <a:lnTo>
                  <a:pt x="304" y="121"/>
                </a:lnTo>
                <a:lnTo>
                  <a:pt x="304" y="108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3">
            <a:extLst>
              <a:ext uri="{FF2B5EF4-FFF2-40B4-BE49-F238E27FC236}">
                <a16:creationId xmlns:a16="http://schemas.microsoft.com/office/drawing/2014/main" id="{1135A46B-1118-4615-8D70-A935AC1786BE}"/>
              </a:ext>
            </a:extLst>
          </p:cNvPr>
          <p:cNvSpPr>
            <a:spLocks/>
          </p:cNvSpPr>
          <p:nvPr/>
        </p:nvSpPr>
        <p:spPr bwMode="auto">
          <a:xfrm>
            <a:off x="6517719" y="2757714"/>
            <a:ext cx="624574" cy="1606491"/>
          </a:xfrm>
          <a:custGeom>
            <a:avLst/>
            <a:gdLst>
              <a:gd name="T0" fmla="*/ 256 w 603"/>
              <a:gd name="T1" fmla="*/ 232 h 1551"/>
              <a:gd name="T2" fmla="*/ 232 w 603"/>
              <a:gd name="T3" fmla="*/ 183 h 1551"/>
              <a:gd name="T4" fmla="*/ 223 w 603"/>
              <a:gd name="T5" fmla="*/ 164 h 1551"/>
              <a:gd name="T6" fmla="*/ 212 w 603"/>
              <a:gd name="T7" fmla="*/ 141 h 1551"/>
              <a:gd name="T8" fmla="*/ 209 w 603"/>
              <a:gd name="T9" fmla="*/ 82 h 1551"/>
              <a:gd name="T10" fmla="*/ 219 w 603"/>
              <a:gd name="T11" fmla="*/ 47 h 1551"/>
              <a:gd name="T12" fmla="*/ 250 w 603"/>
              <a:gd name="T13" fmla="*/ 13 h 1551"/>
              <a:gd name="T14" fmla="*/ 270 w 603"/>
              <a:gd name="T15" fmla="*/ 3 h 1551"/>
              <a:gd name="T16" fmla="*/ 316 w 603"/>
              <a:gd name="T17" fmla="*/ 2 h 1551"/>
              <a:gd name="T18" fmla="*/ 354 w 603"/>
              <a:gd name="T19" fmla="*/ 9 h 1551"/>
              <a:gd name="T20" fmla="*/ 402 w 603"/>
              <a:gd name="T21" fmla="*/ 29 h 1551"/>
              <a:gd name="T22" fmla="*/ 413 w 603"/>
              <a:gd name="T23" fmla="*/ 45 h 1551"/>
              <a:gd name="T24" fmla="*/ 422 w 603"/>
              <a:gd name="T25" fmla="*/ 114 h 1551"/>
              <a:gd name="T26" fmla="*/ 419 w 603"/>
              <a:gd name="T27" fmla="*/ 145 h 1551"/>
              <a:gd name="T28" fmla="*/ 411 w 603"/>
              <a:gd name="T29" fmla="*/ 177 h 1551"/>
              <a:gd name="T30" fmla="*/ 404 w 603"/>
              <a:gd name="T31" fmla="*/ 204 h 1551"/>
              <a:gd name="T32" fmla="*/ 544 w 603"/>
              <a:gd name="T33" fmla="*/ 306 h 1551"/>
              <a:gd name="T34" fmla="*/ 595 w 603"/>
              <a:gd name="T35" fmla="*/ 487 h 1551"/>
              <a:gd name="T36" fmla="*/ 596 w 603"/>
              <a:gd name="T37" fmla="*/ 536 h 1551"/>
              <a:gd name="T38" fmla="*/ 602 w 603"/>
              <a:gd name="T39" fmla="*/ 737 h 1551"/>
              <a:gd name="T40" fmla="*/ 593 w 603"/>
              <a:gd name="T41" fmla="*/ 743 h 1551"/>
              <a:gd name="T42" fmla="*/ 554 w 603"/>
              <a:gd name="T43" fmla="*/ 748 h 1551"/>
              <a:gd name="T44" fmla="*/ 560 w 603"/>
              <a:gd name="T45" fmla="*/ 807 h 1551"/>
              <a:gd name="T46" fmla="*/ 558 w 603"/>
              <a:gd name="T47" fmla="*/ 849 h 1551"/>
              <a:gd name="T48" fmla="*/ 529 w 603"/>
              <a:gd name="T49" fmla="*/ 897 h 1551"/>
              <a:gd name="T50" fmla="*/ 496 w 603"/>
              <a:gd name="T51" fmla="*/ 1025 h 1551"/>
              <a:gd name="T52" fmla="*/ 496 w 603"/>
              <a:gd name="T53" fmla="*/ 1195 h 1551"/>
              <a:gd name="T54" fmla="*/ 496 w 603"/>
              <a:gd name="T55" fmla="*/ 1284 h 1551"/>
              <a:gd name="T56" fmla="*/ 486 w 603"/>
              <a:gd name="T57" fmla="*/ 1434 h 1551"/>
              <a:gd name="T58" fmla="*/ 489 w 603"/>
              <a:gd name="T59" fmla="*/ 1478 h 1551"/>
              <a:gd name="T60" fmla="*/ 482 w 603"/>
              <a:gd name="T61" fmla="*/ 1519 h 1551"/>
              <a:gd name="T62" fmla="*/ 479 w 603"/>
              <a:gd name="T63" fmla="*/ 1534 h 1551"/>
              <a:gd name="T64" fmla="*/ 458 w 603"/>
              <a:gd name="T65" fmla="*/ 1543 h 1551"/>
              <a:gd name="T66" fmla="*/ 387 w 603"/>
              <a:gd name="T67" fmla="*/ 1548 h 1551"/>
              <a:gd name="T68" fmla="*/ 316 w 603"/>
              <a:gd name="T69" fmla="*/ 1546 h 1551"/>
              <a:gd name="T70" fmla="*/ 307 w 603"/>
              <a:gd name="T71" fmla="*/ 1536 h 1551"/>
              <a:gd name="T72" fmla="*/ 229 w 603"/>
              <a:gd name="T73" fmla="*/ 1540 h 1551"/>
              <a:gd name="T74" fmla="*/ 186 w 603"/>
              <a:gd name="T75" fmla="*/ 1533 h 1551"/>
              <a:gd name="T76" fmla="*/ 186 w 603"/>
              <a:gd name="T77" fmla="*/ 1516 h 1551"/>
              <a:gd name="T78" fmla="*/ 216 w 603"/>
              <a:gd name="T79" fmla="*/ 1496 h 1551"/>
              <a:gd name="T80" fmla="*/ 248 w 603"/>
              <a:gd name="T81" fmla="*/ 1475 h 1551"/>
              <a:gd name="T82" fmla="*/ 242 w 603"/>
              <a:gd name="T83" fmla="*/ 1471 h 1551"/>
              <a:gd name="T84" fmla="*/ 232 w 603"/>
              <a:gd name="T85" fmla="*/ 1314 h 1551"/>
              <a:gd name="T86" fmla="*/ 196 w 603"/>
              <a:gd name="T87" fmla="*/ 1039 h 1551"/>
              <a:gd name="T88" fmla="*/ 179 w 603"/>
              <a:gd name="T89" fmla="*/ 825 h 1551"/>
              <a:gd name="T90" fmla="*/ 134 w 603"/>
              <a:gd name="T91" fmla="*/ 822 h 1551"/>
              <a:gd name="T92" fmla="*/ 142 w 603"/>
              <a:gd name="T93" fmla="*/ 770 h 1551"/>
              <a:gd name="T94" fmla="*/ 161 w 603"/>
              <a:gd name="T95" fmla="*/ 579 h 1551"/>
              <a:gd name="T96" fmla="*/ 142 w 603"/>
              <a:gd name="T97" fmla="*/ 600 h 1551"/>
              <a:gd name="T98" fmla="*/ 122 w 603"/>
              <a:gd name="T99" fmla="*/ 603 h 1551"/>
              <a:gd name="T100" fmla="*/ 97 w 603"/>
              <a:gd name="T101" fmla="*/ 589 h 1551"/>
              <a:gd name="T102" fmla="*/ 72 w 603"/>
              <a:gd name="T103" fmla="*/ 553 h 1551"/>
              <a:gd name="T104" fmla="*/ 71 w 603"/>
              <a:gd name="T105" fmla="*/ 533 h 1551"/>
              <a:gd name="T106" fmla="*/ 91 w 603"/>
              <a:gd name="T107" fmla="*/ 481 h 1551"/>
              <a:gd name="T108" fmla="*/ 74 w 603"/>
              <a:gd name="T109" fmla="*/ 434 h 1551"/>
              <a:gd name="T110" fmla="*/ 68 w 603"/>
              <a:gd name="T111" fmla="*/ 407 h 1551"/>
              <a:gd name="T112" fmla="*/ 66 w 603"/>
              <a:gd name="T113" fmla="*/ 378 h 1551"/>
              <a:gd name="T114" fmla="*/ 81 w 603"/>
              <a:gd name="T115" fmla="*/ 360 h 1551"/>
              <a:gd name="T116" fmla="*/ 205 w 603"/>
              <a:gd name="T117" fmla="*/ 285 h 1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3" h="1551">
                <a:moveTo>
                  <a:pt x="205" y="285"/>
                </a:moveTo>
                <a:lnTo>
                  <a:pt x="281" y="262"/>
                </a:lnTo>
                <a:lnTo>
                  <a:pt x="256" y="232"/>
                </a:lnTo>
                <a:lnTo>
                  <a:pt x="256" y="232"/>
                </a:lnTo>
                <a:lnTo>
                  <a:pt x="251" y="227"/>
                </a:lnTo>
                <a:lnTo>
                  <a:pt x="246" y="218"/>
                </a:lnTo>
                <a:lnTo>
                  <a:pt x="238" y="199"/>
                </a:lnTo>
                <a:lnTo>
                  <a:pt x="232" y="183"/>
                </a:lnTo>
                <a:lnTo>
                  <a:pt x="230" y="174"/>
                </a:lnTo>
                <a:lnTo>
                  <a:pt x="230" y="174"/>
                </a:lnTo>
                <a:lnTo>
                  <a:pt x="228" y="171"/>
                </a:lnTo>
                <a:lnTo>
                  <a:pt x="223" y="164"/>
                </a:lnTo>
                <a:lnTo>
                  <a:pt x="216" y="154"/>
                </a:lnTo>
                <a:lnTo>
                  <a:pt x="213" y="148"/>
                </a:lnTo>
                <a:lnTo>
                  <a:pt x="212" y="141"/>
                </a:lnTo>
                <a:lnTo>
                  <a:pt x="212" y="141"/>
                </a:lnTo>
                <a:lnTo>
                  <a:pt x="209" y="122"/>
                </a:lnTo>
                <a:lnTo>
                  <a:pt x="209" y="109"/>
                </a:lnTo>
                <a:lnTo>
                  <a:pt x="207" y="96"/>
                </a:lnTo>
                <a:lnTo>
                  <a:pt x="209" y="82"/>
                </a:lnTo>
                <a:lnTo>
                  <a:pt x="211" y="69"/>
                </a:lnTo>
                <a:lnTo>
                  <a:pt x="213" y="57"/>
                </a:lnTo>
                <a:lnTo>
                  <a:pt x="216" y="51"/>
                </a:lnTo>
                <a:lnTo>
                  <a:pt x="219" y="47"/>
                </a:lnTo>
                <a:lnTo>
                  <a:pt x="219" y="47"/>
                </a:lnTo>
                <a:lnTo>
                  <a:pt x="231" y="31"/>
                </a:lnTo>
                <a:lnTo>
                  <a:pt x="243" y="18"/>
                </a:lnTo>
                <a:lnTo>
                  <a:pt x="250" y="13"/>
                </a:lnTo>
                <a:lnTo>
                  <a:pt x="256" y="10"/>
                </a:lnTo>
                <a:lnTo>
                  <a:pt x="263" y="6"/>
                </a:lnTo>
                <a:lnTo>
                  <a:pt x="270" y="3"/>
                </a:lnTo>
                <a:lnTo>
                  <a:pt x="270" y="3"/>
                </a:lnTo>
                <a:lnTo>
                  <a:pt x="280" y="0"/>
                </a:lnTo>
                <a:lnTo>
                  <a:pt x="290" y="0"/>
                </a:lnTo>
                <a:lnTo>
                  <a:pt x="303" y="0"/>
                </a:lnTo>
                <a:lnTo>
                  <a:pt x="316" y="2"/>
                </a:lnTo>
                <a:lnTo>
                  <a:pt x="338" y="5"/>
                </a:lnTo>
                <a:lnTo>
                  <a:pt x="347" y="6"/>
                </a:lnTo>
                <a:lnTo>
                  <a:pt x="347" y="6"/>
                </a:lnTo>
                <a:lnTo>
                  <a:pt x="354" y="9"/>
                </a:lnTo>
                <a:lnTo>
                  <a:pt x="372" y="15"/>
                </a:lnTo>
                <a:lnTo>
                  <a:pt x="383" y="18"/>
                </a:lnTo>
                <a:lnTo>
                  <a:pt x="393" y="24"/>
                </a:lnTo>
                <a:lnTo>
                  <a:pt x="402" y="29"/>
                </a:lnTo>
                <a:lnTo>
                  <a:pt x="409" y="36"/>
                </a:lnTo>
                <a:lnTo>
                  <a:pt x="409" y="36"/>
                </a:lnTo>
                <a:lnTo>
                  <a:pt x="411" y="39"/>
                </a:lnTo>
                <a:lnTo>
                  <a:pt x="413" y="45"/>
                </a:lnTo>
                <a:lnTo>
                  <a:pt x="417" y="60"/>
                </a:lnTo>
                <a:lnTo>
                  <a:pt x="419" y="77"/>
                </a:lnTo>
                <a:lnTo>
                  <a:pt x="421" y="96"/>
                </a:lnTo>
                <a:lnTo>
                  <a:pt x="422" y="114"/>
                </a:lnTo>
                <a:lnTo>
                  <a:pt x="422" y="129"/>
                </a:lnTo>
                <a:lnTo>
                  <a:pt x="421" y="140"/>
                </a:lnTo>
                <a:lnTo>
                  <a:pt x="419" y="145"/>
                </a:lnTo>
                <a:lnTo>
                  <a:pt x="419" y="145"/>
                </a:lnTo>
                <a:lnTo>
                  <a:pt x="418" y="148"/>
                </a:lnTo>
                <a:lnTo>
                  <a:pt x="417" y="152"/>
                </a:lnTo>
                <a:lnTo>
                  <a:pt x="415" y="165"/>
                </a:lnTo>
                <a:lnTo>
                  <a:pt x="411" y="177"/>
                </a:lnTo>
                <a:lnTo>
                  <a:pt x="409" y="185"/>
                </a:lnTo>
                <a:lnTo>
                  <a:pt x="409" y="185"/>
                </a:lnTo>
                <a:lnTo>
                  <a:pt x="406" y="193"/>
                </a:lnTo>
                <a:lnTo>
                  <a:pt x="404" y="204"/>
                </a:lnTo>
                <a:lnTo>
                  <a:pt x="402" y="218"/>
                </a:lnTo>
                <a:lnTo>
                  <a:pt x="419" y="241"/>
                </a:lnTo>
                <a:lnTo>
                  <a:pt x="544" y="306"/>
                </a:lnTo>
                <a:lnTo>
                  <a:pt x="544" y="306"/>
                </a:lnTo>
                <a:lnTo>
                  <a:pt x="570" y="392"/>
                </a:lnTo>
                <a:lnTo>
                  <a:pt x="587" y="456"/>
                </a:lnTo>
                <a:lnTo>
                  <a:pt x="593" y="479"/>
                </a:lnTo>
                <a:lnTo>
                  <a:pt x="595" y="487"/>
                </a:lnTo>
                <a:lnTo>
                  <a:pt x="595" y="492"/>
                </a:lnTo>
                <a:lnTo>
                  <a:pt x="595" y="492"/>
                </a:lnTo>
                <a:lnTo>
                  <a:pt x="595" y="507"/>
                </a:lnTo>
                <a:lnTo>
                  <a:pt x="596" y="536"/>
                </a:lnTo>
                <a:lnTo>
                  <a:pt x="599" y="616"/>
                </a:lnTo>
                <a:lnTo>
                  <a:pt x="602" y="697"/>
                </a:lnTo>
                <a:lnTo>
                  <a:pt x="603" y="724"/>
                </a:lnTo>
                <a:lnTo>
                  <a:pt x="602" y="737"/>
                </a:lnTo>
                <a:lnTo>
                  <a:pt x="602" y="737"/>
                </a:lnTo>
                <a:lnTo>
                  <a:pt x="601" y="738"/>
                </a:lnTo>
                <a:lnTo>
                  <a:pt x="599" y="741"/>
                </a:lnTo>
                <a:lnTo>
                  <a:pt x="593" y="743"/>
                </a:lnTo>
                <a:lnTo>
                  <a:pt x="585" y="745"/>
                </a:lnTo>
                <a:lnTo>
                  <a:pt x="577" y="746"/>
                </a:lnTo>
                <a:lnTo>
                  <a:pt x="561" y="748"/>
                </a:lnTo>
                <a:lnTo>
                  <a:pt x="554" y="748"/>
                </a:lnTo>
                <a:lnTo>
                  <a:pt x="554" y="748"/>
                </a:lnTo>
                <a:lnTo>
                  <a:pt x="557" y="761"/>
                </a:lnTo>
                <a:lnTo>
                  <a:pt x="559" y="790"/>
                </a:lnTo>
                <a:lnTo>
                  <a:pt x="560" y="807"/>
                </a:lnTo>
                <a:lnTo>
                  <a:pt x="560" y="823"/>
                </a:lnTo>
                <a:lnTo>
                  <a:pt x="560" y="839"/>
                </a:lnTo>
                <a:lnTo>
                  <a:pt x="558" y="849"/>
                </a:lnTo>
                <a:lnTo>
                  <a:pt x="558" y="849"/>
                </a:lnTo>
                <a:lnTo>
                  <a:pt x="552" y="866"/>
                </a:lnTo>
                <a:lnTo>
                  <a:pt x="545" y="880"/>
                </a:lnTo>
                <a:lnTo>
                  <a:pt x="537" y="891"/>
                </a:lnTo>
                <a:lnTo>
                  <a:pt x="529" y="897"/>
                </a:lnTo>
                <a:lnTo>
                  <a:pt x="529" y="897"/>
                </a:lnTo>
                <a:lnTo>
                  <a:pt x="500" y="916"/>
                </a:lnTo>
                <a:lnTo>
                  <a:pt x="500" y="916"/>
                </a:lnTo>
                <a:lnTo>
                  <a:pt x="496" y="1025"/>
                </a:lnTo>
                <a:lnTo>
                  <a:pt x="493" y="1153"/>
                </a:lnTo>
                <a:lnTo>
                  <a:pt x="493" y="1153"/>
                </a:lnTo>
                <a:lnTo>
                  <a:pt x="494" y="1172"/>
                </a:lnTo>
                <a:lnTo>
                  <a:pt x="496" y="1195"/>
                </a:lnTo>
                <a:lnTo>
                  <a:pt x="497" y="1230"/>
                </a:lnTo>
                <a:lnTo>
                  <a:pt x="497" y="1254"/>
                </a:lnTo>
                <a:lnTo>
                  <a:pt x="496" y="1284"/>
                </a:lnTo>
                <a:lnTo>
                  <a:pt x="496" y="1284"/>
                </a:lnTo>
                <a:lnTo>
                  <a:pt x="493" y="1344"/>
                </a:lnTo>
                <a:lnTo>
                  <a:pt x="490" y="1391"/>
                </a:lnTo>
                <a:lnTo>
                  <a:pt x="487" y="1421"/>
                </a:lnTo>
                <a:lnTo>
                  <a:pt x="486" y="1434"/>
                </a:lnTo>
                <a:lnTo>
                  <a:pt x="486" y="1434"/>
                </a:lnTo>
                <a:lnTo>
                  <a:pt x="486" y="1443"/>
                </a:lnTo>
                <a:lnTo>
                  <a:pt x="487" y="1458"/>
                </a:lnTo>
                <a:lnTo>
                  <a:pt x="489" y="1478"/>
                </a:lnTo>
                <a:lnTo>
                  <a:pt x="479" y="1478"/>
                </a:lnTo>
                <a:lnTo>
                  <a:pt x="479" y="1478"/>
                </a:lnTo>
                <a:lnTo>
                  <a:pt x="481" y="1502"/>
                </a:lnTo>
                <a:lnTo>
                  <a:pt x="482" y="1519"/>
                </a:lnTo>
                <a:lnTo>
                  <a:pt x="482" y="1526"/>
                </a:lnTo>
                <a:lnTo>
                  <a:pt x="482" y="1529"/>
                </a:lnTo>
                <a:lnTo>
                  <a:pt x="482" y="1529"/>
                </a:lnTo>
                <a:lnTo>
                  <a:pt x="479" y="1534"/>
                </a:lnTo>
                <a:lnTo>
                  <a:pt x="473" y="1539"/>
                </a:lnTo>
                <a:lnTo>
                  <a:pt x="469" y="1540"/>
                </a:lnTo>
                <a:lnTo>
                  <a:pt x="464" y="1542"/>
                </a:lnTo>
                <a:lnTo>
                  <a:pt x="458" y="1543"/>
                </a:lnTo>
                <a:lnTo>
                  <a:pt x="452" y="1543"/>
                </a:lnTo>
                <a:lnTo>
                  <a:pt x="452" y="1543"/>
                </a:lnTo>
                <a:lnTo>
                  <a:pt x="426" y="1545"/>
                </a:lnTo>
                <a:lnTo>
                  <a:pt x="387" y="1548"/>
                </a:lnTo>
                <a:lnTo>
                  <a:pt x="349" y="1551"/>
                </a:lnTo>
                <a:lnTo>
                  <a:pt x="332" y="1551"/>
                </a:lnTo>
                <a:lnTo>
                  <a:pt x="332" y="1551"/>
                </a:lnTo>
                <a:lnTo>
                  <a:pt x="316" y="1546"/>
                </a:lnTo>
                <a:lnTo>
                  <a:pt x="312" y="1545"/>
                </a:lnTo>
                <a:lnTo>
                  <a:pt x="308" y="1542"/>
                </a:lnTo>
                <a:lnTo>
                  <a:pt x="307" y="1540"/>
                </a:lnTo>
                <a:lnTo>
                  <a:pt x="307" y="1536"/>
                </a:lnTo>
                <a:lnTo>
                  <a:pt x="307" y="1536"/>
                </a:lnTo>
                <a:lnTo>
                  <a:pt x="289" y="1537"/>
                </a:lnTo>
                <a:lnTo>
                  <a:pt x="250" y="1540"/>
                </a:lnTo>
                <a:lnTo>
                  <a:pt x="229" y="1540"/>
                </a:lnTo>
                <a:lnTo>
                  <a:pt x="210" y="1540"/>
                </a:lnTo>
                <a:lnTo>
                  <a:pt x="194" y="1537"/>
                </a:lnTo>
                <a:lnTo>
                  <a:pt x="190" y="1535"/>
                </a:lnTo>
                <a:lnTo>
                  <a:pt x="186" y="1533"/>
                </a:lnTo>
                <a:lnTo>
                  <a:pt x="186" y="1533"/>
                </a:lnTo>
                <a:lnTo>
                  <a:pt x="184" y="1527"/>
                </a:lnTo>
                <a:lnTo>
                  <a:pt x="184" y="1522"/>
                </a:lnTo>
                <a:lnTo>
                  <a:pt x="186" y="1516"/>
                </a:lnTo>
                <a:lnTo>
                  <a:pt x="191" y="1511"/>
                </a:lnTo>
                <a:lnTo>
                  <a:pt x="196" y="1507"/>
                </a:lnTo>
                <a:lnTo>
                  <a:pt x="203" y="1503"/>
                </a:lnTo>
                <a:lnTo>
                  <a:pt x="216" y="1496"/>
                </a:lnTo>
                <a:lnTo>
                  <a:pt x="216" y="1496"/>
                </a:lnTo>
                <a:lnTo>
                  <a:pt x="226" y="1490"/>
                </a:lnTo>
                <a:lnTo>
                  <a:pt x="237" y="1484"/>
                </a:lnTo>
                <a:lnTo>
                  <a:pt x="248" y="1475"/>
                </a:lnTo>
                <a:lnTo>
                  <a:pt x="248" y="1475"/>
                </a:lnTo>
                <a:lnTo>
                  <a:pt x="249" y="1474"/>
                </a:lnTo>
                <a:lnTo>
                  <a:pt x="248" y="1472"/>
                </a:lnTo>
                <a:lnTo>
                  <a:pt x="242" y="1471"/>
                </a:lnTo>
                <a:lnTo>
                  <a:pt x="233" y="1471"/>
                </a:lnTo>
                <a:lnTo>
                  <a:pt x="233" y="1335"/>
                </a:lnTo>
                <a:lnTo>
                  <a:pt x="233" y="1335"/>
                </a:lnTo>
                <a:lnTo>
                  <a:pt x="232" y="1314"/>
                </a:lnTo>
                <a:lnTo>
                  <a:pt x="228" y="1277"/>
                </a:lnTo>
                <a:lnTo>
                  <a:pt x="214" y="1176"/>
                </a:lnTo>
                <a:lnTo>
                  <a:pt x="200" y="1076"/>
                </a:lnTo>
                <a:lnTo>
                  <a:pt x="196" y="1039"/>
                </a:lnTo>
                <a:lnTo>
                  <a:pt x="193" y="1018"/>
                </a:lnTo>
                <a:lnTo>
                  <a:pt x="193" y="1018"/>
                </a:lnTo>
                <a:lnTo>
                  <a:pt x="186" y="910"/>
                </a:lnTo>
                <a:lnTo>
                  <a:pt x="179" y="825"/>
                </a:lnTo>
                <a:lnTo>
                  <a:pt x="135" y="825"/>
                </a:lnTo>
                <a:lnTo>
                  <a:pt x="135" y="825"/>
                </a:lnTo>
                <a:lnTo>
                  <a:pt x="134" y="823"/>
                </a:lnTo>
                <a:lnTo>
                  <a:pt x="134" y="822"/>
                </a:lnTo>
                <a:lnTo>
                  <a:pt x="134" y="816"/>
                </a:lnTo>
                <a:lnTo>
                  <a:pt x="136" y="800"/>
                </a:lnTo>
                <a:lnTo>
                  <a:pt x="141" y="781"/>
                </a:lnTo>
                <a:lnTo>
                  <a:pt x="142" y="770"/>
                </a:lnTo>
                <a:lnTo>
                  <a:pt x="142" y="770"/>
                </a:lnTo>
                <a:lnTo>
                  <a:pt x="152" y="672"/>
                </a:lnTo>
                <a:lnTo>
                  <a:pt x="161" y="579"/>
                </a:lnTo>
                <a:lnTo>
                  <a:pt x="161" y="579"/>
                </a:lnTo>
                <a:lnTo>
                  <a:pt x="158" y="584"/>
                </a:lnTo>
                <a:lnTo>
                  <a:pt x="154" y="590"/>
                </a:lnTo>
                <a:lnTo>
                  <a:pt x="149" y="595"/>
                </a:lnTo>
                <a:lnTo>
                  <a:pt x="142" y="600"/>
                </a:lnTo>
                <a:lnTo>
                  <a:pt x="135" y="603"/>
                </a:lnTo>
                <a:lnTo>
                  <a:pt x="132" y="603"/>
                </a:lnTo>
                <a:lnTo>
                  <a:pt x="127" y="604"/>
                </a:lnTo>
                <a:lnTo>
                  <a:pt x="122" y="603"/>
                </a:lnTo>
                <a:lnTo>
                  <a:pt x="117" y="602"/>
                </a:lnTo>
                <a:lnTo>
                  <a:pt x="117" y="602"/>
                </a:lnTo>
                <a:lnTo>
                  <a:pt x="107" y="596"/>
                </a:lnTo>
                <a:lnTo>
                  <a:pt x="97" y="589"/>
                </a:lnTo>
                <a:lnTo>
                  <a:pt x="89" y="581"/>
                </a:lnTo>
                <a:lnTo>
                  <a:pt x="82" y="572"/>
                </a:lnTo>
                <a:lnTo>
                  <a:pt x="76" y="563"/>
                </a:lnTo>
                <a:lnTo>
                  <a:pt x="72" y="553"/>
                </a:lnTo>
                <a:lnTo>
                  <a:pt x="70" y="546"/>
                </a:lnTo>
                <a:lnTo>
                  <a:pt x="70" y="539"/>
                </a:lnTo>
                <a:lnTo>
                  <a:pt x="70" y="539"/>
                </a:lnTo>
                <a:lnTo>
                  <a:pt x="71" y="533"/>
                </a:lnTo>
                <a:lnTo>
                  <a:pt x="74" y="524"/>
                </a:lnTo>
                <a:lnTo>
                  <a:pt x="81" y="505"/>
                </a:lnTo>
                <a:lnTo>
                  <a:pt x="91" y="481"/>
                </a:lnTo>
                <a:lnTo>
                  <a:pt x="91" y="481"/>
                </a:lnTo>
                <a:lnTo>
                  <a:pt x="85" y="463"/>
                </a:lnTo>
                <a:lnTo>
                  <a:pt x="80" y="448"/>
                </a:lnTo>
                <a:lnTo>
                  <a:pt x="74" y="434"/>
                </a:lnTo>
                <a:lnTo>
                  <a:pt x="74" y="434"/>
                </a:lnTo>
                <a:lnTo>
                  <a:pt x="70" y="427"/>
                </a:lnTo>
                <a:lnTo>
                  <a:pt x="69" y="421"/>
                </a:lnTo>
                <a:lnTo>
                  <a:pt x="68" y="414"/>
                </a:lnTo>
                <a:lnTo>
                  <a:pt x="68" y="407"/>
                </a:lnTo>
                <a:lnTo>
                  <a:pt x="69" y="396"/>
                </a:lnTo>
                <a:lnTo>
                  <a:pt x="70" y="390"/>
                </a:lnTo>
                <a:lnTo>
                  <a:pt x="70" y="390"/>
                </a:lnTo>
                <a:lnTo>
                  <a:pt x="66" y="378"/>
                </a:lnTo>
                <a:lnTo>
                  <a:pt x="65" y="372"/>
                </a:lnTo>
                <a:lnTo>
                  <a:pt x="65" y="370"/>
                </a:lnTo>
                <a:lnTo>
                  <a:pt x="65" y="367"/>
                </a:lnTo>
                <a:lnTo>
                  <a:pt x="81" y="360"/>
                </a:lnTo>
                <a:lnTo>
                  <a:pt x="0" y="232"/>
                </a:lnTo>
                <a:lnTo>
                  <a:pt x="0" y="222"/>
                </a:lnTo>
                <a:lnTo>
                  <a:pt x="149" y="197"/>
                </a:lnTo>
                <a:lnTo>
                  <a:pt x="205" y="28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4">
            <a:extLst>
              <a:ext uri="{FF2B5EF4-FFF2-40B4-BE49-F238E27FC236}">
                <a16:creationId xmlns:a16="http://schemas.microsoft.com/office/drawing/2014/main" id="{0CDA2FEF-3203-4D33-BDBA-6C1129B4A668}"/>
              </a:ext>
            </a:extLst>
          </p:cNvPr>
          <p:cNvSpPr>
            <a:spLocks/>
          </p:cNvSpPr>
          <p:nvPr/>
        </p:nvSpPr>
        <p:spPr bwMode="auto">
          <a:xfrm>
            <a:off x="8308745" y="2699657"/>
            <a:ext cx="705675" cy="1714501"/>
          </a:xfrm>
          <a:custGeom>
            <a:avLst/>
            <a:gdLst>
              <a:gd name="T0" fmla="*/ 354 w 561"/>
              <a:gd name="T1" fmla="*/ 124 h 1363"/>
              <a:gd name="T2" fmla="*/ 366 w 561"/>
              <a:gd name="T3" fmla="*/ 104 h 1363"/>
              <a:gd name="T4" fmla="*/ 364 w 561"/>
              <a:gd name="T5" fmla="*/ 76 h 1363"/>
              <a:gd name="T6" fmla="*/ 336 w 561"/>
              <a:gd name="T7" fmla="*/ 35 h 1363"/>
              <a:gd name="T8" fmla="*/ 292 w 561"/>
              <a:gd name="T9" fmla="*/ 8 h 1363"/>
              <a:gd name="T10" fmla="*/ 278 w 561"/>
              <a:gd name="T11" fmla="*/ 1 h 1363"/>
              <a:gd name="T12" fmla="*/ 240 w 561"/>
              <a:gd name="T13" fmla="*/ 8 h 1363"/>
              <a:gd name="T14" fmla="*/ 194 w 561"/>
              <a:gd name="T15" fmla="*/ 46 h 1363"/>
              <a:gd name="T16" fmla="*/ 181 w 561"/>
              <a:gd name="T17" fmla="*/ 94 h 1363"/>
              <a:gd name="T18" fmla="*/ 189 w 561"/>
              <a:gd name="T19" fmla="*/ 136 h 1363"/>
              <a:gd name="T20" fmla="*/ 190 w 561"/>
              <a:gd name="T21" fmla="*/ 157 h 1363"/>
              <a:gd name="T22" fmla="*/ 202 w 561"/>
              <a:gd name="T23" fmla="*/ 202 h 1363"/>
              <a:gd name="T24" fmla="*/ 194 w 561"/>
              <a:gd name="T25" fmla="*/ 227 h 1363"/>
              <a:gd name="T26" fmla="*/ 123 w 561"/>
              <a:gd name="T27" fmla="*/ 252 h 1363"/>
              <a:gd name="T28" fmla="*/ 84 w 561"/>
              <a:gd name="T29" fmla="*/ 263 h 1363"/>
              <a:gd name="T30" fmla="*/ 61 w 561"/>
              <a:gd name="T31" fmla="*/ 299 h 1363"/>
              <a:gd name="T32" fmla="*/ 31 w 561"/>
              <a:gd name="T33" fmla="*/ 498 h 1363"/>
              <a:gd name="T34" fmla="*/ 22 w 561"/>
              <a:gd name="T35" fmla="*/ 639 h 1363"/>
              <a:gd name="T36" fmla="*/ 6 w 561"/>
              <a:gd name="T37" fmla="*/ 695 h 1363"/>
              <a:gd name="T38" fmla="*/ 26 w 561"/>
              <a:gd name="T39" fmla="*/ 756 h 1363"/>
              <a:gd name="T40" fmla="*/ 40 w 561"/>
              <a:gd name="T41" fmla="*/ 800 h 1363"/>
              <a:gd name="T42" fmla="*/ 57 w 561"/>
              <a:gd name="T43" fmla="*/ 820 h 1363"/>
              <a:gd name="T44" fmla="*/ 73 w 561"/>
              <a:gd name="T45" fmla="*/ 790 h 1363"/>
              <a:gd name="T46" fmla="*/ 58 w 561"/>
              <a:gd name="T47" fmla="*/ 1063 h 1363"/>
              <a:gd name="T48" fmla="*/ 39 w 561"/>
              <a:gd name="T49" fmla="*/ 1159 h 1363"/>
              <a:gd name="T50" fmla="*/ 45 w 561"/>
              <a:gd name="T51" fmla="*/ 1169 h 1363"/>
              <a:gd name="T52" fmla="*/ 109 w 561"/>
              <a:gd name="T53" fmla="*/ 1179 h 1363"/>
              <a:gd name="T54" fmla="*/ 123 w 561"/>
              <a:gd name="T55" fmla="*/ 1283 h 1363"/>
              <a:gd name="T56" fmla="*/ 112 w 561"/>
              <a:gd name="T57" fmla="*/ 1318 h 1363"/>
              <a:gd name="T58" fmla="*/ 94 w 561"/>
              <a:gd name="T59" fmla="*/ 1341 h 1363"/>
              <a:gd name="T60" fmla="*/ 102 w 561"/>
              <a:gd name="T61" fmla="*/ 1358 h 1363"/>
              <a:gd name="T62" fmla="*/ 145 w 561"/>
              <a:gd name="T63" fmla="*/ 1362 h 1363"/>
              <a:gd name="T64" fmla="*/ 175 w 561"/>
              <a:gd name="T65" fmla="*/ 1354 h 1363"/>
              <a:gd name="T66" fmla="*/ 189 w 561"/>
              <a:gd name="T67" fmla="*/ 1315 h 1363"/>
              <a:gd name="T68" fmla="*/ 186 w 561"/>
              <a:gd name="T69" fmla="*/ 1279 h 1363"/>
              <a:gd name="T70" fmla="*/ 183 w 561"/>
              <a:gd name="T71" fmla="*/ 1206 h 1363"/>
              <a:gd name="T72" fmla="*/ 247 w 561"/>
              <a:gd name="T73" fmla="*/ 1256 h 1363"/>
              <a:gd name="T74" fmla="*/ 240 w 561"/>
              <a:gd name="T75" fmla="*/ 1289 h 1363"/>
              <a:gd name="T76" fmla="*/ 234 w 561"/>
              <a:gd name="T77" fmla="*/ 1319 h 1363"/>
              <a:gd name="T78" fmla="*/ 242 w 561"/>
              <a:gd name="T79" fmla="*/ 1347 h 1363"/>
              <a:gd name="T80" fmla="*/ 252 w 561"/>
              <a:gd name="T81" fmla="*/ 1358 h 1363"/>
              <a:gd name="T82" fmla="*/ 321 w 561"/>
              <a:gd name="T83" fmla="*/ 1358 h 1363"/>
              <a:gd name="T84" fmla="*/ 323 w 561"/>
              <a:gd name="T85" fmla="*/ 1349 h 1363"/>
              <a:gd name="T86" fmla="*/ 309 w 561"/>
              <a:gd name="T87" fmla="*/ 1319 h 1363"/>
              <a:gd name="T88" fmla="*/ 299 w 561"/>
              <a:gd name="T89" fmla="*/ 1286 h 1363"/>
              <a:gd name="T90" fmla="*/ 310 w 561"/>
              <a:gd name="T91" fmla="*/ 1195 h 1363"/>
              <a:gd name="T92" fmla="*/ 398 w 561"/>
              <a:gd name="T93" fmla="*/ 1183 h 1363"/>
              <a:gd name="T94" fmla="*/ 387 w 561"/>
              <a:gd name="T95" fmla="*/ 1099 h 1363"/>
              <a:gd name="T96" fmla="*/ 386 w 561"/>
              <a:gd name="T97" fmla="*/ 841 h 1363"/>
              <a:gd name="T98" fmla="*/ 386 w 561"/>
              <a:gd name="T99" fmla="*/ 697 h 1363"/>
              <a:gd name="T100" fmla="*/ 408 w 561"/>
              <a:gd name="T101" fmla="*/ 687 h 1363"/>
              <a:gd name="T102" fmla="*/ 375 w 561"/>
              <a:gd name="T103" fmla="*/ 537 h 1363"/>
              <a:gd name="T104" fmla="*/ 372 w 561"/>
              <a:gd name="T105" fmla="*/ 460 h 1363"/>
              <a:gd name="T106" fmla="*/ 395 w 561"/>
              <a:gd name="T107" fmla="*/ 479 h 1363"/>
              <a:gd name="T108" fmla="*/ 452 w 561"/>
              <a:gd name="T109" fmla="*/ 478 h 1363"/>
              <a:gd name="T110" fmla="*/ 482 w 561"/>
              <a:gd name="T111" fmla="*/ 445 h 1363"/>
              <a:gd name="T112" fmla="*/ 459 w 561"/>
              <a:gd name="T113" fmla="*/ 392 h 1363"/>
              <a:gd name="T114" fmla="*/ 561 w 561"/>
              <a:gd name="T115" fmla="*/ 187 h 1363"/>
              <a:gd name="T116" fmla="*/ 525 w 561"/>
              <a:gd name="T117" fmla="*/ 171 h 1363"/>
              <a:gd name="T118" fmla="*/ 457 w 561"/>
              <a:gd name="T119" fmla="*/ 170 h 1363"/>
              <a:gd name="T120" fmla="*/ 408 w 561"/>
              <a:gd name="T121" fmla="*/ 183 h 1363"/>
              <a:gd name="T122" fmla="*/ 372 w 561"/>
              <a:gd name="T123" fmla="*/ 168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61" h="1363">
                <a:moveTo>
                  <a:pt x="335" y="164"/>
                </a:moveTo>
                <a:lnTo>
                  <a:pt x="335" y="164"/>
                </a:lnTo>
                <a:lnTo>
                  <a:pt x="344" y="147"/>
                </a:lnTo>
                <a:lnTo>
                  <a:pt x="350" y="134"/>
                </a:lnTo>
                <a:lnTo>
                  <a:pt x="354" y="124"/>
                </a:lnTo>
                <a:lnTo>
                  <a:pt x="354" y="124"/>
                </a:lnTo>
                <a:lnTo>
                  <a:pt x="355" y="122"/>
                </a:lnTo>
                <a:lnTo>
                  <a:pt x="359" y="118"/>
                </a:lnTo>
                <a:lnTo>
                  <a:pt x="362" y="112"/>
                </a:lnTo>
                <a:lnTo>
                  <a:pt x="366" y="104"/>
                </a:lnTo>
                <a:lnTo>
                  <a:pt x="367" y="99"/>
                </a:lnTo>
                <a:lnTo>
                  <a:pt x="368" y="94"/>
                </a:lnTo>
                <a:lnTo>
                  <a:pt x="368" y="89"/>
                </a:lnTo>
                <a:lnTo>
                  <a:pt x="367" y="83"/>
                </a:lnTo>
                <a:lnTo>
                  <a:pt x="364" y="76"/>
                </a:lnTo>
                <a:lnTo>
                  <a:pt x="361" y="68"/>
                </a:lnTo>
                <a:lnTo>
                  <a:pt x="356" y="60"/>
                </a:lnTo>
                <a:lnTo>
                  <a:pt x="350" y="52"/>
                </a:lnTo>
                <a:lnTo>
                  <a:pt x="350" y="52"/>
                </a:lnTo>
                <a:lnTo>
                  <a:pt x="336" y="35"/>
                </a:lnTo>
                <a:lnTo>
                  <a:pt x="324" y="23"/>
                </a:lnTo>
                <a:lnTo>
                  <a:pt x="314" y="16"/>
                </a:lnTo>
                <a:lnTo>
                  <a:pt x="304" y="10"/>
                </a:lnTo>
                <a:lnTo>
                  <a:pt x="297" y="8"/>
                </a:lnTo>
                <a:lnTo>
                  <a:pt x="292" y="8"/>
                </a:lnTo>
                <a:lnTo>
                  <a:pt x="287" y="8"/>
                </a:lnTo>
                <a:lnTo>
                  <a:pt x="287" y="8"/>
                </a:lnTo>
                <a:lnTo>
                  <a:pt x="285" y="4"/>
                </a:lnTo>
                <a:lnTo>
                  <a:pt x="283" y="3"/>
                </a:lnTo>
                <a:lnTo>
                  <a:pt x="278" y="1"/>
                </a:lnTo>
                <a:lnTo>
                  <a:pt x="271" y="0"/>
                </a:lnTo>
                <a:lnTo>
                  <a:pt x="264" y="0"/>
                </a:lnTo>
                <a:lnTo>
                  <a:pt x="253" y="2"/>
                </a:lnTo>
                <a:lnTo>
                  <a:pt x="240" y="8"/>
                </a:lnTo>
                <a:lnTo>
                  <a:pt x="240" y="8"/>
                </a:lnTo>
                <a:lnTo>
                  <a:pt x="228" y="14"/>
                </a:lnTo>
                <a:lnTo>
                  <a:pt x="216" y="21"/>
                </a:lnTo>
                <a:lnTo>
                  <a:pt x="207" y="28"/>
                </a:lnTo>
                <a:lnTo>
                  <a:pt x="200" y="36"/>
                </a:lnTo>
                <a:lnTo>
                  <a:pt x="194" y="46"/>
                </a:lnTo>
                <a:lnTo>
                  <a:pt x="188" y="55"/>
                </a:lnTo>
                <a:lnTo>
                  <a:pt x="184" y="67"/>
                </a:lnTo>
                <a:lnTo>
                  <a:pt x="182" y="80"/>
                </a:lnTo>
                <a:lnTo>
                  <a:pt x="182" y="80"/>
                </a:lnTo>
                <a:lnTo>
                  <a:pt x="181" y="94"/>
                </a:lnTo>
                <a:lnTo>
                  <a:pt x="181" y="105"/>
                </a:lnTo>
                <a:lnTo>
                  <a:pt x="182" y="115"/>
                </a:lnTo>
                <a:lnTo>
                  <a:pt x="183" y="123"/>
                </a:lnTo>
                <a:lnTo>
                  <a:pt x="188" y="132"/>
                </a:lnTo>
                <a:lnTo>
                  <a:pt x="189" y="136"/>
                </a:lnTo>
                <a:lnTo>
                  <a:pt x="189" y="136"/>
                </a:lnTo>
                <a:lnTo>
                  <a:pt x="189" y="137"/>
                </a:lnTo>
                <a:lnTo>
                  <a:pt x="188" y="142"/>
                </a:lnTo>
                <a:lnTo>
                  <a:pt x="189" y="151"/>
                </a:lnTo>
                <a:lnTo>
                  <a:pt x="190" y="157"/>
                </a:lnTo>
                <a:lnTo>
                  <a:pt x="193" y="164"/>
                </a:lnTo>
                <a:lnTo>
                  <a:pt x="193" y="164"/>
                </a:lnTo>
                <a:lnTo>
                  <a:pt x="199" y="179"/>
                </a:lnTo>
                <a:lnTo>
                  <a:pt x="201" y="192"/>
                </a:lnTo>
                <a:lnTo>
                  <a:pt x="202" y="202"/>
                </a:lnTo>
                <a:lnTo>
                  <a:pt x="201" y="206"/>
                </a:lnTo>
                <a:lnTo>
                  <a:pt x="200" y="208"/>
                </a:lnTo>
                <a:lnTo>
                  <a:pt x="200" y="208"/>
                </a:lnTo>
                <a:lnTo>
                  <a:pt x="197" y="215"/>
                </a:lnTo>
                <a:lnTo>
                  <a:pt x="194" y="227"/>
                </a:lnTo>
                <a:lnTo>
                  <a:pt x="189" y="241"/>
                </a:lnTo>
                <a:lnTo>
                  <a:pt x="189" y="241"/>
                </a:lnTo>
                <a:lnTo>
                  <a:pt x="175" y="244"/>
                </a:lnTo>
                <a:lnTo>
                  <a:pt x="142" y="248"/>
                </a:lnTo>
                <a:lnTo>
                  <a:pt x="123" y="252"/>
                </a:lnTo>
                <a:lnTo>
                  <a:pt x="105" y="256"/>
                </a:lnTo>
                <a:lnTo>
                  <a:pt x="92" y="259"/>
                </a:lnTo>
                <a:lnTo>
                  <a:pt x="87" y="261"/>
                </a:lnTo>
                <a:lnTo>
                  <a:pt x="84" y="263"/>
                </a:lnTo>
                <a:lnTo>
                  <a:pt x="84" y="263"/>
                </a:lnTo>
                <a:lnTo>
                  <a:pt x="79" y="267"/>
                </a:lnTo>
                <a:lnTo>
                  <a:pt x="76" y="272"/>
                </a:lnTo>
                <a:lnTo>
                  <a:pt x="70" y="282"/>
                </a:lnTo>
                <a:lnTo>
                  <a:pt x="66" y="291"/>
                </a:lnTo>
                <a:lnTo>
                  <a:pt x="61" y="299"/>
                </a:lnTo>
                <a:lnTo>
                  <a:pt x="61" y="299"/>
                </a:lnTo>
                <a:lnTo>
                  <a:pt x="59" y="311"/>
                </a:lnTo>
                <a:lnTo>
                  <a:pt x="54" y="338"/>
                </a:lnTo>
                <a:lnTo>
                  <a:pt x="42" y="417"/>
                </a:lnTo>
                <a:lnTo>
                  <a:pt x="31" y="498"/>
                </a:lnTo>
                <a:lnTo>
                  <a:pt x="27" y="531"/>
                </a:lnTo>
                <a:lnTo>
                  <a:pt x="26" y="552"/>
                </a:lnTo>
                <a:lnTo>
                  <a:pt x="26" y="552"/>
                </a:lnTo>
                <a:lnTo>
                  <a:pt x="23" y="611"/>
                </a:lnTo>
                <a:lnTo>
                  <a:pt x="22" y="639"/>
                </a:lnTo>
                <a:lnTo>
                  <a:pt x="20" y="650"/>
                </a:lnTo>
                <a:lnTo>
                  <a:pt x="17" y="657"/>
                </a:lnTo>
                <a:lnTo>
                  <a:pt x="17" y="657"/>
                </a:lnTo>
                <a:lnTo>
                  <a:pt x="12" y="674"/>
                </a:lnTo>
                <a:lnTo>
                  <a:pt x="6" y="695"/>
                </a:lnTo>
                <a:lnTo>
                  <a:pt x="0" y="720"/>
                </a:lnTo>
                <a:lnTo>
                  <a:pt x="14" y="727"/>
                </a:lnTo>
                <a:lnTo>
                  <a:pt x="14" y="727"/>
                </a:lnTo>
                <a:lnTo>
                  <a:pt x="21" y="742"/>
                </a:lnTo>
                <a:lnTo>
                  <a:pt x="26" y="756"/>
                </a:lnTo>
                <a:lnTo>
                  <a:pt x="29" y="771"/>
                </a:lnTo>
                <a:lnTo>
                  <a:pt x="29" y="771"/>
                </a:lnTo>
                <a:lnTo>
                  <a:pt x="31" y="780"/>
                </a:lnTo>
                <a:lnTo>
                  <a:pt x="33" y="787"/>
                </a:lnTo>
                <a:lnTo>
                  <a:pt x="40" y="800"/>
                </a:lnTo>
                <a:lnTo>
                  <a:pt x="40" y="800"/>
                </a:lnTo>
                <a:lnTo>
                  <a:pt x="45" y="809"/>
                </a:lnTo>
                <a:lnTo>
                  <a:pt x="51" y="816"/>
                </a:lnTo>
                <a:lnTo>
                  <a:pt x="54" y="818"/>
                </a:lnTo>
                <a:lnTo>
                  <a:pt x="57" y="820"/>
                </a:lnTo>
                <a:lnTo>
                  <a:pt x="59" y="820"/>
                </a:lnTo>
                <a:lnTo>
                  <a:pt x="61" y="818"/>
                </a:lnTo>
                <a:lnTo>
                  <a:pt x="61" y="818"/>
                </a:lnTo>
                <a:lnTo>
                  <a:pt x="67" y="807"/>
                </a:lnTo>
                <a:lnTo>
                  <a:pt x="73" y="790"/>
                </a:lnTo>
                <a:lnTo>
                  <a:pt x="80" y="767"/>
                </a:lnTo>
                <a:lnTo>
                  <a:pt x="80" y="767"/>
                </a:lnTo>
                <a:lnTo>
                  <a:pt x="71" y="901"/>
                </a:lnTo>
                <a:lnTo>
                  <a:pt x="58" y="1063"/>
                </a:lnTo>
                <a:lnTo>
                  <a:pt x="58" y="1063"/>
                </a:lnTo>
                <a:lnTo>
                  <a:pt x="57" y="1077"/>
                </a:lnTo>
                <a:lnTo>
                  <a:pt x="53" y="1093"/>
                </a:lnTo>
                <a:lnTo>
                  <a:pt x="46" y="1124"/>
                </a:lnTo>
                <a:lnTo>
                  <a:pt x="40" y="1151"/>
                </a:lnTo>
                <a:lnTo>
                  <a:pt x="39" y="1159"/>
                </a:lnTo>
                <a:lnTo>
                  <a:pt x="39" y="1163"/>
                </a:lnTo>
                <a:lnTo>
                  <a:pt x="40" y="1165"/>
                </a:lnTo>
                <a:lnTo>
                  <a:pt x="40" y="1165"/>
                </a:lnTo>
                <a:lnTo>
                  <a:pt x="41" y="1166"/>
                </a:lnTo>
                <a:lnTo>
                  <a:pt x="45" y="1169"/>
                </a:lnTo>
                <a:lnTo>
                  <a:pt x="53" y="1171"/>
                </a:lnTo>
                <a:lnTo>
                  <a:pt x="77" y="1176"/>
                </a:lnTo>
                <a:lnTo>
                  <a:pt x="99" y="1178"/>
                </a:lnTo>
                <a:lnTo>
                  <a:pt x="109" y="1179"/>
                </a:lnTo>
                <a:lnTo>
                  <a:pt x="109" y="1179"/>
                </a:lnTo>
                <a:lnTo>
                  <a:pt x="117" y="1221"/>
                </a:lnTo>
                <a:lnTo>
                  <a:pt x="122" y="1251"/>
                </a:lnTo>
                <a:lnTo>
                  <a:pt x="124" y="1270"/>
                </a:lnTo>
                <a:lnTo>
                  <a:pt x="124" y="1270"/>
                </a:lnTo>
                <a:lnTo>
                  <a:pt x="123" y="1283"/>
                </a:lnTo>
                <a:lnTo>
                  <a:pt x="119" y="1299"/>
                </a:lnTo>
                <a:lnTo>
                  <a:pt x="116" y="1313"/>
                </a:lnTo>
                <a:lnTo>
                  <a:pt x="115" y="1318"/>
                </a:lnTo>
                <a:lnTo>
                  <a:pt x="112" y="1318"/>
                </a:lnTo>
                <a:lnTo>
                  <a:pt x="112" y="1318"/>
                </a:lnTo>
                <a:lnTo>
                  <a:pt x="110" y="1319"/>
                </a:lnTo>
                <a:lnTo>
                  <a:pt x="106" y="1323"/>
                </a:lnTo>
                <a:lnTo>
                  <a:pt x="102" y="1328"/>
                </a:lnTo>
                <a:lnTo>
                  <a:pt x="97" y="1334"/>
                </a:lnTo>
                <a:lnTo>
                  <a:pt x="94" y="1341"/>
                </a:lnTo>
                <a:lnTo>
                  <a:pt x="93" y="1349"/>
                </a:lnTo>
                <a:lnTo>
                  <a:pt x="93" y="1352"/>
                </a:lnTo>
                <a:lnTo>
                  <a:pt x="96" y="1354"/>
                </a:lnTo>
                <a:lnTo>
                  <a:pt x="98" y="1357"/>
                </a:lnTo>
                <a:lnTo>
                  <a:pt x="102" y="1358"/>
                </a:lnTo>
                <a:lnTo>
                  <a:pt x="102" y="1358"/>
                </a:lnTo>
                <a:lnTo>
                  <a:pt x="112" y="1360"/>
                </a:lnTo>
                <a:lnTo>
                  <a:pt x="123" y="1362"/>
                </a:lnTo>
                <a:lnTo>
                  <a:pt x="135" y="1363"/>
                </a:lnTo>
                <a:lnTo>
                  <a:pt x="145" y="1362"/>
                </a:lnTo>
                <a:lnTo>
                  <a:pt x="156" y="1362"/>
                </a:lnTo>
                <a:lnTo>
                  <a:pt x="165" y="1359"/>
                </a:lnTo>
                <a:lnTo>
                  <a:pt x="171" y="1357"/>
                </a:lnTo>
                <a:lnTo>
                  <a:pt x="175" y="1354"/>
                </a:lnTo>
                <a:lnTo>
                  <a:pt x="175" y="1354"/>
                </a:lnTo>
                <a:lnTo>
                  <a:pt x="181" y="1340"/>
                </a:lnTo>
                <a:lnTo>
                  <a:pt x="186" y="1330"/>
                </a:lnTo>
                <a:lnTo>
                  <a:pt x="186" y="1330"/>
                </a:lnTo>
                <a:lnTo>
                  <a:pt x="187" y="1324"/>
                </a:lnTo>
                <a:lnTo>
                  <a:pt x="189" y="1315"/>
                </a:lnTo>
                <a:lnTo>
                  <a:pt x="190" y="1304"/>
                </a:lnTo>
                <a:lnTo>
                  <a:pt x="189" y="1293"/>
                </a:lnTo>
                <a:lnTo>
                  <a:pt x="189" y="1293"/>
                </a:lnTo>
                <a:lnTo>
                  <a:pt x="188" y="1285"/>
                </a:lnTo>
                <a:lnTo>
                  <a:pt x="186" y="1279"/>
                </a:lnTo>
                <a:lnTo>
                  <a:pt x="183" y="1270"/>
                </a:lnTo>
                <a:lnTo>
                  <a:pt x="182" y="1253"/>
                </a:lnTo>
                <a:lnTo>
                  <a:pt x="182" y="1253"/>
                </a:lnTo>
                <a:lnTo>
                  <a:pt x="182" y="1229"/>
                </a:lnTo>
                <a:lnTo>
                  <a:pt x="183" y="1206"/>
                </a:lnTo>
                <a:lnTo>
                  <a:pt x="186" y="1183"/>
                </a:lnTo>
                <a:lnTo>
                  <a:pt x="240" y="1186"/>
                </a:lnTo>
                <a:lnTo>
                  <a:pt x="240" y="1186"/>
                </a:lnTo>
                <a:lnTo>
                  <a:pt x="244" y="1218"/>
                </a:lnTo>
                <a:lnTo>
                  <a:pt x="247" y="1256"/>
                </a:lnTo>
                <a:lnTo>
                  <a:pt x="247" y="1256"/>
                </a:lnTo>
                <a:lnTo>
                  <a:pt x="247" y="1262"/>
                </a:lnTo>
                <a:lnTo>
                  <a:pt x="245" y="1270"/>
                </a:lnTo>
                <a:lnTo>
                  <a:pt x="242" y="1279"/>
                </a:lnTo>
                <a:lnTo>
                  <a:pt x="240" y="1289"/>
                </a:lnTo>
                <a:lnTo>
                  <a:pt x="240" y="1289"/>
                </a:lnTo>
                <a:lnTo>
                  <a:pt x="238" y="1300"/>
                </a:lnTo>
                <a:lnTo>
                  <a:pt x="235" y="1309"/>
                </a:lnTo>
                <a:lnTo>
                  <a:pt x="234" y="1314"/>
                </a:lnTo>
                <a:lnTo>
                  <a:pt x="234" y="1319"/>
                </a:lnTo>
                <a:lnTo>
                  <a:pt x="235" y="1324"/>
                </a:lnTo>
                <a:lnTo>
                  <a:pt x="237" y="1330"/>
                </a:lnTo>
                <a:lnTo>
                  <a:pt x="237" y="1330"/>
                </a:lnTo>
                <a:lnTo>
                  <a:pt x="240" y="1339"/>
                </a:lnTo>
                <a:lnTo>
                  <a:pt x="242" y="1347"/>
                </a:lnTo>
                <a:lnTo>
                  <a:pt x="244" y="1351"/>
                </a:lnTo>
                <a:lnTo>
                  <a:pt x="246" y="1354"/>
                </a:lnTo>
                <a:lnTo>
                  <a:pt x="248" y="1357"/>
                </a:lnTo>
                <a:lnTo>
                  <a:pt x="252" y="1358"/>
                </a:lnTo>
                <a:lnTo>
                  <a:pt x="252" y="1358"/>
                </a:lnTo>
                <a:lnTo>
                  <a:pt x="265" y="1360"/>
                </a:lnTo>
                <a:lnTo>
                  <a:pt x="286" y="1362"/>
                </a:lnTo>
                <a:lnTo>
                  <a:pt x="308" y="1362"/>
                </a:lnTo>
                <a:lnTo>
                  <a:pt x="316" y="1360"/>
                </a:lnTo>
                <a:lnTo>
                  <a:pt x="321" y="1358"/>
                </a:lnTo>
                <a:lnTo>
                  <a:pt x="321" y="1358"/>
                </a:lnTo>
                <a:lnTo>
                  <a:pt x="323" y="1357"/>
                </a:lnTo>
                <a:lnTo>
                  <a:pt x="324" y="1354"/>
                </a:lnTo>
                <a:lnTo>
                  <a:pt x="324" y="1352"/>
                </a:lnTo>
                <a:lnTo>
                  <a:pt x="323" y="1349"/>
                </a:lnTo>
                <a:lnTo>
                  <a:pt x="318" y="1340"/>
                </a:lnTo>
                <a:lnTo>
                  <a:pt x="314" y="1330"/>
                </a:lnTo>
                <a:lnTo>
                  <a:pt x="314" y="1330"/>
                </a:lnTo>
                <a:lnTo>
                  <a:pt x="311" y="1324"/>
                </a:lnTo>
                <a:lnTo>
                  <a:pt x="309" y="1319"/>
                </a:lnTo>
                <a:lnTo>
                  <a:pt x="303" y="1311"/>
                </a:lnTo>
                <a:lnTo>
                  <a:pt x="302" y="1306"/>
                </a:lnTo>
                <a:lnTo>
                  <a:pt x="299" y="1301"/>
                </a:lnTo>
                <a:lnTo>
                  <a:pt x="298" y="1294"/>
                </a:lnTo>
                <a:lnTo>
                  <a:pt x="299" y="1286"/>
                </a:lnTo>
                <a:lnTo>
                  <a:pt x="299" y="1286"/>
                </a:lnTo>
                <a:lnTo>
                  <a:pt x="302" y="1260"/>
                </a:lnTo>
                <a:lnTo>
                  <a:pt x="305" y="1229"/>
                </a:lnTo>
                <a:lnTo>
                  <a:pt x="310" y="1195"/>
                </a:lnTo>
                <a:lnTo>
                  <a:pt x="310" y="1195"/>
                </a:lnTo>
                <a:lnTo>
                  <a:pt x="353" y="1190"/>
                </a:lnTo>
                <a:lnTo>
                  <a:pt x="382" y="1186"/>
                </a:lnTo>
                <a:lnTo>
                  <a:pt x="393" y="1185"/>
                </a:lnTo>
                <a:lnTo>
                  <a:pt x="398" y="1183"/>
                </a:lnTo>
                <a:lnTo>
                  <a:pt x="398" y="1183"/>
                </a:lnTo>
                <a:lnTo>
                  <a:pt x="398" y="1179"/>
                </a:lnTo>
                <a:lnTo>
                  <a:pt x="398" y="1171"/>
                </a:lnTo>
                <a:lnTo>
                  <a:pt x="393" y="1146"/>
                </a:lnTo>
                <a:lnTo>
                  <a:pt x="388" y="1115"/>
                </a:lnTo>
                <a:lnTo>
                  <a:pt x="387" y="1099"/>
                </a:lnTo>
                <a:lnTo>
                  <a:pt x="386" y="1084"/>
                </a:lnTo>
                <a:lnTo>
                  <a:pt x="386" y="1084"/>
                </a:lnTo>
                <a:lnTo>
                  <a:pt x="387" y="967"/>
                </a:lnTo>
                <a:lnTo>
                  <a:pt x="387" y="894"/>
                </a:lnTo>
                <a:lnTo>
                  <a:pt x="386" y="841"/>
                </a:lnTo>
                <a:lnTo>
                  <a:pt x="386" y="841"/>
                </a:lnTo>
                <a:lnTo>
                  <a:pt x="386" y="797"/>
                </a:lnTo>
                <a:lnTo>
                  <a:pt x="386" y="751"/>
                </a:lnTo>
                <a:lnTo>
                  <a:pt x="386" y="697"/>
                </a:lnTo>
                <a:lnTo>
                  <a:pt x="386" y="697"/>
                </a:lnTo>
                <a:lnTo>
                  <a:pt x="396" y="695"/>
                </a:lnTo>
                <a:lnTo>
                  <a:pt x="404" y="691"/>
                </a:lnTo>
                <a:lnTo>
                  <a:pt x="407" y="689"/>
                </a:lnTo>
                <a:lnTo>
                  <a:pt x="408" y="687"/>
                </a:lnTo>
                <a:lnTo>
                  <a:pt x="408" y="687"/>
                </a:lnTo>
                <a:lnTo>
                  <a:pt x="407" y="679"/>
                </a:lnTo>
                <a:lnTo>
                  <a:pt x="405" y="664"/>
                </a:lnTo>
                <a:lnTo>
                  <a:pt x="394" y="618"/>
                </a:lnTo>
                <a:lnTo>
                  <a:pt x="375" y="537"/>
                </a:lnTo>
                <a:lnTo>
                  <a:pt x="375" y="537"/>
                </a:lnTo>
                <a:lnTo>
                  <a:pt x="374" y="527"/>
                </a:lnTo>
                <a:lnTo>
                  <a:pt x="373" y="515"/>
                </a:lnTo>
                <a:lnTo>
                  <a:pt x="372" y="490"/>
                </a:lnTo>
                <a:lnTo>
                  <a:pt x="372" y="460"/>
                </a:lnTo>
                <a:lnTo>
                  <a:pt x="372" y="460"/>
                </a:lnTo>
                <a:lnTo>
                  <a:pt x="373" y="464"/>
                </a:lnTo>
                <a:lnTo>
                  <a:pt x="376" y="468"/>
                </a:lnTo>
                <a:lnTo>
                  <a:pt x="380" y="471"/>
                </a:lnTo>
                <a:lnTo>
                  <a:pt x="387" y="476"/>
                </a:lnTo>
                <a:lnTo>
                  <a:pt x="395" y="479"/>
                </a:lnTo>
                <a:lnTo>
                  <a:pt x="407" y="482"/>
                </a:lnTo>
                <a:lnTo>
                  <a:pt x="422" y="482"/>
                </a:lnTo>
                <a:lnTo>
                  <a:pt x="422" y="482"/>
                </a:lnTo>
                <a:lnTo>
                  <a:pt x="439" y="481"/>
                </a:lnTo>
                <a:lnTo>
                  <a:pt x="452" y="478"/>
                </a:lnTo>
                <a:lnTo>
                  <a:pt x="463" y="473"/>
                </a:lnTo>
                <a:lnTo>
                  <a:pt x="471" y="468"/>
                </a:lnTo>
                <a:lnTo>
                  <a:pt x="477" y="460"/>
                </a:lnTo>
                <a:lnTo>
                  <a:pt x="480" y="453"/>
                </a:lnTo>
                <a:lnTo>
                  <a:pt x="482" y="445"/>
                </a:lnTo>
                <a:lnTo>
                  <a:pt x="482" y="438"/>
                </a:lnTo>
                <a:lnTo>
                  <a:pt x="482" y="438"/>
                </a:lnTo>
                <a:lnTo>
                  <a:pt x="478" y="430"/>
                </a:lnTo>
                <a:lnTo>
                  <a:pt x="472" y="418"/>
                </a:lnTo>
                <a:lnTo>
                  <a:pt x="459" y="392"/>
                </a:lnTo>
                <a:lnTo>
                  <a:pt x="441" y="359"/>
                </a:lnTo>
                <a:lnTo>
                  <a:pt x="441" y="329"/>
                </a:lnTo>
                <a:lnTo>
                  <a:pt x="489" y="336"/>
                </a:lnTo>
                <a:lnTo>
                  <a:pt x="561" y="187"/>
                </a:lnTo>
                <a:lnTo>
                  <a:pt x="561" y="187"/>
                </a:lnTo>
                <a:lnTo>
                  <a:pt x="557" y="183"/>
                </a:lnTo>
                <a:lnTo>
                  <a:pt x="554" y="181"/>
                </a:lnTo>
                <a:lnTo>
                  <a:pt x="547" y="177"/>
                </a:lnTo>
                <a:lnTo>
                  <a:pt x="537" y="174"/>
                </a:lnTo>
                <a:lnTo>
                  <a:pt x="525" y="171"/>
                </a:lnTo>
                <a:lnTo>
                  <a:pt x="510" y="169"/>
                </a:lnTo>
                <a:lnTo>
                  <a:pt x="492" y="168"/>
                </a:lnTo>
                <a:lnTo>
                  <a:pt x="492" y="168"/>
                </a:lnTo>
                <a:lnTo>
                  <a:pt x="473" y="169"/>
                </a:lnTo>
                <a:lnTo>
                  <a:pt x="457" y="170"/>
                </a:lnTo>
                <a:lnTo>
                  <a:pt x="443" y="173"/>
                </a:lnTo>
                <a:lnTo>
                  <a:pt x="431" y="175"/>
                </a:lnTo>
                <a:lnTo>
                  <a:pt x="414" y="181"/>
                </a:lnTo>
                <a:lnTo>
                  <a:pt x="408" y="183"/>
                </a:lnTo>
                <a:lnTo>
                  <a:pt x="408" y="183"/>
                </a:lnTo>
                <a:lnTo>
                  <a:pt x="394" y="175"/>
                </a:lnTo>
                <a:lnTo>
                  <a:pt x="382" y="170"/>
                </a:lnTo>
                <a:lnTo>
                  <a:pt x="376" y="169"/>
                </a:lnTo>
                <a:lnTo>
                  <a:pt x="372" y="168"/>
                </a:lnTo>
                <a:lnTo>
                  <a:pt x="372" y="168"/>
                </a:lnTo>
                <a:lnTo>
                  <a:pt x="360" y="170"/>
                </a:lnTo>
                <a:lnTo>
                  <a:pt x="342" y="174"/>
                </a:lnTo>
                <a:lnTo>
                  <a:pt x="321" y="180"/>
                </a:lnTo>
                <a:lnTo>
                  <a:pt x="335" y="1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700824AC-236D-41AD-A263-D8B99068B53B}"/>
              </a:ext>
            </a:extLst>
          </p:cNvPr>
          <p:cNvSpPr>
            <a:spLocks/>
          </p:cNvSpPr>
          <p:nvPr/>
        </p:nvSpPr>
        <p:spPr bwMode="auto">
          <a:xfrm>
            <a:off x="8103350" y="4637537"/>
            <a:ext cx="1044653" cy="1679294"/>
          </a:xfrm>
          <a:custGeom>
            <a:avLst/>
            <a:gdLst>
              <a:gd name="T0" fmla="*/ 38 w 772"/>
              <a:gd name="T1" fmla="*/ 310 h 1241"/>
              <a:gd name="T2" fmla="*/ 34 w 772"/>
              <a:gd name="T3" fmla="*/ 320 h 1241"/>
              <a:gd name="T4" fmla="*/ 43 w 772"/>
              <a:gd name="T5" fmla="*/ 354 h 1241"/>
              <a:gd name="T6" fmla="*/ 43 w 772"/>
              <a:gd name="T7" fmla="*/ 379 h 1241"/>
              <a:gd name="T8" fmla="*/ 84 w 772"/>
              <a:gd name="T9" fmla="*/ 384 h 1241"/>
              <a:gd name="T10" fmla="*/ 129 w 772"/>
              <a:gd name="T11" fmla="*/ 386 h 1241"/>
              <a:gd name="T12" fmla="*/ 216 w 772"/>
              <a:gd name="T13" fmla="*/ 405 h 1241"/>
              <a:gd name="T14" fmla="*/ 249 w 772"/>
              <a:gd name="T15" fmla="*/ 411 h 1241"/>
              <a:gd name="T16" fmla="*/ 274 w 772"/>
              <a:gd name="T17" fmla="*/ 397 h 1241"/>
              <a:gd name="T18" fmla="*/ 366 w 772"/>
              <a:gd name="T19" fmla="*/ 323 h 1241"/>
              <a:gd name="T20" fmla="*/ 483 w 772"/>
              <a:gd name="T21" fmla="*/ 544 h 1241"/>
              <a:gd name="T22" fmla="*/ 501 w 772"/>
              <a:gd name="T23" fmla="*/ 590 h 1241"/>
              <a:gd name="T24" fmla="*/ 514 w 772"/>
              <a:gd name="T25" fmla="*/ 594 h 1241"/>
              <a:gd name="T26" fmla="*/ 528 w 772"/>
              <a:gd name="T27" fmla="*/ 699 h 1241"/>
              <a:gd name="T28" fmla="*/ 545 w 772"/>
              <a:gd name="T29" fmla="*/ 815 h 1241"/>
              <a:gd name="T30" fmla="*/ 561 w 772"/>
              <a:gd name="T31" fmla="*/ 922 h 1241"/>
              <a:gd name="T32" fmla="*/ 609 w 772"/>
              <a:gd name="T33" fmla="*/ 994 h 1241"/>
              <a:gd name="T34" fmla="*/ 617 w 772"/>
              <a:gd name="T35" fmla="*/ 1106 h 1241"/>
              <a:gd name="T36" fmla="*/ 628 w 772"/>
              <a:gd name="T37" fmla="*/ 1140 h 1241"/>
              <a:gd name="T38" fmla="*/ 614 w 772"/>
              <a:gd name="T39" fmla="*/ 1158 h 1241"/>
              <a:gd name="T40" fmla="*/ 577 w 772"/>
              <a:gd name="T41" fmla="*/ 1169 h 1241"/>
              <a:gd name="T42" fmla="*/ 562 w 772"/>
              <a:gd name="T43" fmla="*/ 1190 h 1241"/>
              <a:gd name="T44" fmla="*/ 542 w 772"/>
              <a:gd name="T45" fmla="*/ 1200 h 1241"/>
              <a:gd name="T46" fmla="*/ 528 w 772"/>
              <a:gd name="T47" fmla="*/ 1221 h 1241"/>
              <a:gd name="T48" fmla="*/ 533 w 772"/>
              <a:gd name="T49" fmla="*/ 1237 h 1241"/>
              <a:gd name="T50" fmla="*/ 595 w 772"/>
              <a:gd name="T51" fmla="*/ 1238 h 1241"/>
              <a:gd name="T52" fmla="*/ 759 w 772"/>
              <a:gd name="T53" fmla="*/ 1218 h 1241"/>
              <a:gd name="T54" fmla="*/ 760 w 772"/>
              <a:gd name="T55" fmla="*/ 1166 h 1241"/>
              <a:gd name="T56" fmla="*/ 751 w 772"/>
              <a:gd name="T57" fmla="*/ 1137 h 1241"/>
              <a:gd name="T58" fmla="*/ 746 w 772"/>
              <a:gd name="T59" fmla="*/ 1111 h 1241"/>
              <a:gd name="T60" fmla="*/ 763 w 772"/>
              <a:gd name="T61" fmla="*/ 1035 h 1241"/>
              <a:gd name="T62" fmla="*/ 734 w 772"/>
              <a:gd name="T63" fmla="*/ 932 h 1241"/>
              <a:gd name="T64" fmla="*/ 730 w 772"/>
              <a:gd name="T65" fmla="*/ 797 h 1241"/>
              <a:gd name="T66" fmla="*/ 755 w 772"/>
              <a:gd name="T67" fmla="*/ 638 h 1241"/>
              <a:gd name="T68" fmla="*/ 771 w 772"/>
              <a:gd name="T69" fmla="*/ 497 h 1241"/>
              <a:gd name="T70" fmla="*/ 754 w 772"/>
              <a:gd name="T71" fmla="*/ 468 h 1241"/>
              <a:gd name="T72" fmla="*/ 728 w 772"/>
              <a:gd name="T73" fmla="*/ 355 h 1241"/>
              <a:gd name="T74" fmla="*/ 699 w 772"/>
              <a:gd name="T75" fmla="*/ 300 h 1241"/>
              <a:gd name="T76" fmla="*/ 589 w 772"/>
              <a:gd name="T77" fmla="*/ 168 h 1241"/>
              <a:gd name="T78" fmla="*/ 577 w 772"/>
              <a:gd name="T79" fmla="*/ 147 h 1241"/>
              <a:gd name="T80" fmla="*/ 541 w 772"/>
              <a:gd name="T81" fmla="*/ 104 h 1241"/>
              <a:gd name="T82" fmla="*/ 526 w 772"/>
              <a:gd name="T83" fmla="*/ 85 h 1241"/>
              <a:gd name="T84" fmla="*/ 487 w 772"/>
              <a:gd name="T85" fmla="*/ 91 h 1241"/>
              <a:gd name="T86" fmla="*/ 391 w 772"/>
              <a:gd name="T87" fmla="*/ 56 h 1241"/>
              <a:gd name="T88" fmla="*/ 366 w 772"/>
              <a:gd name="T89" fmla="*/ 23 h 1241"/>
              <a:gd name="T90" fmla="*/ 297 w 772"/>
              <a:gd name="T91" fmla="*/ 0 h 1241"/>
              <a:gd name="T92" fmla="*/ 252 w 772"/>
              <a:gd name="T93" fmla="*/ 35 h 1241"/>
              <a:gd name="T94" fmla="*/ 236 w 772"/>
              <a:gd name="T95" fmla="*/ 83 h 1241"/>
              <a:gd name="T96" fmla="*/ 231 w 772"/>
              <a:gd name="T97" fmla="*/ 117 h 1241"/>
              <a:gd name="T98" fmla="*/ 196 w 772"/>
              <a:gd name="T99" fmla="*/ 155 h 1241"/>
              <a:gd name="T100" fmla="*/ 231 w 772"/>
              <a:gd name="T101" fmla="*/ 160 h 1241"/>
              <a:gd name="T102" fmla="*/ 272 w 772"/>
              <a:gd name="T103" fmla="*/ 161 h 1241"/>
              <a:gd name="T104" fmla="*/ 294 w 772"/>
              <a:gd name="T105" fmla="*/ 188 h 1241"/>
              <a:gd name="T106" fmla="*/ 285 w 772"/>
              <a:gd name="T107" fmla="*/ 236 h 1241"/>
              <a:gd name="T108" fmla="*/ 259 w 772"/>
              <a:gd name="T109" fmla="*/ 274 h 1241"/>
              <a:gd name="T110" fmla="*/ 231 w 772"/>
              <a:gd name="T111" fmla="*/ 300 h 1241"/>
              <a:gd name="T112" fmla="*/ 213 w 772"/>
              <a:gd name="T113" fmla="*/ 303 h 1241"/>
              <a:gd name="T114" fmla="*/ 112 w 772"/>
              <a:gd name="T115" fmla="*/ 204 h 1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72" h="1241">
                <a:moveTo>
                  <a:pt x="112" y="204"/>
                </a:moveTo>
                <a:lnTo>
                  <a:pt x="31" y="249"/>
                </a:lnTo>
                <a:lnTo>
                  <a:pt x="0" y="211"/>
                </a:lnTo>
                <a:lnTo>
                  <a:pt x="7" y="249"/>
                </a:lnTo>
                <a:lnTo>
                  <a:pt x="38" y="310"/>
                </a:lnTo>
                <a:lnTo>
                  <a:pt x="38" y="310"/>
                </a:lnTo>
                <a:lnTo>
                  <a:pt x="37" y="310"/>
                </a:lnTo>
                <a:lnTo>
                  <a:pt x="35" y="311"/>
                </a:lnTo>
                <a:lnTo>
                  <a:pt x="32" y="314"/>
                </a:lnTo>
                <a:lnTo>
                  <a:pt x="32" y="317"/>
                </a:lnTo>
                <a:lnTo>
                  <a:pt x="34" y="320"/>
                </a:lnTo>
                <a:lnTo>
                  <a:pt x="34" y="320"/>
                </a:lnTo>
                <a:lnTo>
                  <a:pt x="35" y="326"/>
                </a:lnTo>
                <a:lnTo>
                  <a:pt x="37" y="329"/>
                </a:lnTo>
                <a:lnTo>
                  <a:pt x="38" y="330"/>
                </a:lnTo>
                <a:lnTo>
                  <a:pt x="38" y="330"/>
                </a:lnTo>
                <a:lnTo>
                  <a:pt x="43" y="354"/>
                </a:lnTo>
                <a:lnTo>
                  <a:pt x="43" y="354"/>
                </a:lnTo>
                <a:lnTo>
                  <a:pt x="43" y="359"/>
                </a:lnTo>
                <a:lnTo>
                  <a:pt x="42" y="364"/>
                </a:lnTo>
                <a:lnTo>
                  <a:pt x="42" y="372"/>
                </a:lnTo>
                <a:lnTo>
                  <a:pt x="42" y="375"/>
                </a:lnTo>
                <a:lnTo>
                  <a:pt x="43" y="379"/>
                </a:lnTo>
                <a:lnTo>
                  <a:pt x="43" y="379"/>
                </a:lnTo>
                <a:lnTo>
                  <a:pt x="47" y="381"/>
                </a:lnTo>
                <a:lnTo>
                  <a:pt x="50" y="382"/>
                </a:lnTo>
                <a:lnTo>
                  <a:pt x="61" y="384"/>
                </a:lnTo>
                <a:lnTo>
                  <a:pt x="74" y="382"/>
                </a:lnTo>
                <a:lnTo>
                  <a:pt x="79" y="382"/>
                </a:lnTo>
                <a:lnTo>
                  <a:pt x="84" y="384"/>
                </a:lnTo>
                <a:lnTo>
                  <a:pt x="84" y="384"/>
                </a:lnTo>
                <a:lnTo>
                  <a:pt x="92" y="385"/>
                </a:lnTo>
                <a:lnTo>
                  <a:pt x="97" y="385"/>
                </a:lnTo>
                <a:lnTo>
                  <a:pt x="102" y="384"/>
                </a:lnTo>
                <a:lnTo>
                  <a:pt x="102" y="384"/>
                </a:lnTo>
                <a:lnTo>
                  <a:pt x="129" y="386"/>
                </a:lnTo>
                <a:lnTo>
                  <a:pt x="157" y="388"/>
                </a:lnTo>
                <a:lnTo>
                  <a:pt x="157" y="388"/>
                </a:lnTo>
                <a:lnTo>
                  <a:pt x="209" y="397"/>
                </a:lnTo>
                <a:lnTo>
                  <a:pt x="209" y="397"/>
                </a:lnTo>
                <a:lnTo>
                  <a:pt x="210" y="399"/>
                </a:lnTo>
                <a:lnTo>
                  <a:pt x="216" y="405"/>
                </a:lnTo>
                <a:lnTo>
                  <a:pt x="221" y="407"/>
                </a:lnTo>
                <a:lnTo>
                  <a:pt x="227" y="410"/>
                </a:lnTo>
                <a:lnTo>
                  <a:pt x="234" y="411"/>
                </a:lnTo>
                <a:lnTo>
                  <a:pt x="242" y="412"/>
                </a:lnTo>
                <a:lnTo>
                  <a:pt x="242" y="412"/>
                </a:lnTo>
                <a:lnTo>
                  <a:pt x="249" y="411"/>
                </a:lnTo>
                <a:lnTo>
                  <a:pt x="255" y="410"/>
                </a:lnTo>
                <a:lnTo>
                  <a:pt x="261" y="407"/>
                </a:lnTo>
                <a:lnTo>
                  <a:pt x="265" y="404"/>
                </a:lnTo>
                <a:lnTo>
                  <a:pt x="271" y="399"/>
                </a:lnTo>
                <a:lnTo>
                  <a:pt x="274" y="397"/>
                </a:lnTo>
                <a:lnTo>
                  <a:pt x="274" y="397"/>
                </a:lnTo>
                <a:lnTo>
                  <a:pt x="280" y="393"/>
                </a:lnTo>
                <a:lnTo>
                  <a:pt x="289" y="387"/>
                </a:lnTo>
                <a:lnTo>
                  <a:pt x="305" y="374"/>
                </a:lnTo>
                <a:lnTo>
                  <a:pt x="305" y="374"/>
                </a:lnTo>
                <a:lnTo>
                  <a:pt x="366" y="323"/>
                </a:lnTo>
                <a:lnTo>
                  <a:pt x="366" y="323"/>
                </a:lnTo>
                <a:lnTo>
                  <a:pt x="402" y="386"/>
                </a:lnTo>
                <a:lnTo>
                  <a:pt x="429" y="435"/>
                </a:lnTo>
                <a:lnTo>
                  <a:pt x="447" y="470"/>
                </a:lnTo>
                <a:lnTo>
                  <a:pt x="447" y="470"/>
                </a:lnTo>
                <a:lnTo>
                  <a:pt x="466" y="510"/>
                </a:lnTo>
                <a:lnTo>
                  <a:pt x="483" y="544"/>
                </a:lnTo>
                <a:lnTo>
                  <a:pt x="483" y="544"/>
                </a:lnTo>
                <a:lnTo>
                  <a:pt x="490" y="560"/>
                </a:lnTo>
                <a:lnTo>
                  <a:pt x="493" y="574"/>
                </a:lnTo>
                <a:lnTo>
                  <a:pt x="497" y="585"/>
                </a:lnTo>
                <a:lnTo>
                  <a:pt x="499" y="588"/>
                </a:lnTo>
                <a:lnTo>
                  <a:pt x="501" y="590"/>
                </a:lnTo>
                <a:lnTo>
                  <a:pt x="501" y="590"/>
                </a:lnTo>
                <a:lnTo>
                  <a:pt x="509" y="591"/>
                </a:lnTo>
                <a:lnTo>
                  <a:pt x="511" y="592"/>
                </a:lnTo>
                <a:lnTo>
                  <a:pt x="512" y="593"/>
                </a:lnTo>
                <a:lnTo>
                  <a:pt x="514" y="594"/>
                </a:lnTo>
                <a:lnTo>
                  <a:pt x="514" y="594"/>
                </a:lnTo>
                <a:lnTo>
                  <a:pt x="514" y="607"/>
                </a:lnTo>
                <a:lnTo>
                  <a:pt x="516" y="635"/>
                </a:lnTo>
                <a:lnTo>
                  <a:pt x="517" y="651"/>
                </a:lnTo>
                <a:lnTo>
                  <a:pt x="520" y="668"/>
                </a:lnTo>
                <a:lnTo>
                  <a:pt x="523" y="685"/>
                </a:lnTo>
                <a:lnTo>
                  <a:pt x="528" y="699"/>
                </a:lnTo>
                <a:lnTo>
                  <a:pt x="528" y="699"/>
                </a:lnTo>
                <a:lnTo>
                  <a:pt x="531" y="707"/>
                </a:lnTo>
                <a:lnTo>
                  <a:pt x="534" y="718"/>
                </a:lnTo>
                <a:lnTo>
                  <a:pt x="537" y="746"/>
                </a:lnTo>
                <a:lnTo>
                  <a:pt x="541" y="780"/>
                </a:lnTo>
                <a:lnTo>
                  <a:pt x="545" y="815"/>
                </a:lnTo>
                <a:lnTo>
                  <a:pt x="551" y="880"/>
                </a:lnTo>
                <a:lnTo>
                  <a:pt x="554" y="903"/>
                </a:lnTo>
                <a:lnTo>
                  <a:pt x="555" y="911"/>
                </a:lnTo>
                <a:lnTo>
                  <a:pt x="557" y="916"/>
                </a:lnTo>
                <a:lnTo>
                  <a:pt x="557" y="916"/>
                </a:lnTo>
                <a:lnTo>
                  <a:pt x="561" y="922"/>
                </a:lnTo>
                <a:lnTo>
                  <a:pt x="567" y="931"/>
                </a:lnTo>
                <a:lnTo>
                  <a:pt x="585" y="954"/>
                </a:lnTo>
                <a:lnTo>
                  <a:pt x="595" y="967"/>
                </a:lnTo>
                <a:lnTo>
                  <a:pt x="602" y="979"/>
                </a:lnTo>
                <a:lnTo>
                  <a:pt x="608" y="990"/>
                </a:lnTo>
                <a:lnTo>
                  <a:pt x="609" y="994"/>
                </a:lnTo>
                <a:lnTo>
                  <a:pt x="610" y="999"/>
                </a:lnTo>
                <a:lnTo>
                  <a:pt x="610" y="999"/>
                </a:lnTo>
                <a:lnTo>
                  <a:pt x="610" y="1052"/>
                </a:lnTo>
                <a:lnTo>
                  <a:pt x="610" y="1088"/>
                </a:lnTo>
                <a:lnTo>
                  <a:pt x="610" y="1088"/>
                </a:lnTo>
                <a:lnTo>
                  <a:pt x="617" y="1106"/>
                </a:lnTo>
                <a:lnTo>
                  <a:pt x="624" y="1127"/>
                </a:lnTo>
                <a:lnTo>
                  <a:pt x="624" y="1127"/>
                </a:lnTo>
                <a:lnTo>
                  <a:pt x="627" y="1129"/>
                </a:lnTo>
                <a:lnTo>
                  <a:pt x="628" y="1131"/>
                </a:lnTo>
                <a:lnTo>
                  <a:pt x="629" y="1135"/>
                </a:lnTo>
                <a:lnTo>
                  <a:pt x="628" y="1140"/>
                </a:lnTo>
                <a:lnTo>
                  <a:pt x="628" y="1140"/>
                </a:lnTo>
                <a:lnTo>
                  <a:pt x="624" y="1146"/>
                </a:lnTo>
                <a:lnTo>
                  <a:pt x="620" y="1152"/>
                </a:lnTo>
                <a:lnTo>
                  <a:pt x="620" y="1152"/>
                </a:lnTo>
                <a:lnTo>
                  <a:pt x="616" y="1155"/>
                </a:lnTo>
                <a:lnTo>
                  <a:pt x="614" y="1158"/>
                </a:lnTo>
                <a:lnTo>
                  <a:pt x="609" y="1159"/>
                </a:lnTo>
                <a:lnTo>
                  <a:pt x="602" y="1160"/>
                </a:lnTo>
                <a:lnTo>
                  <a:pt x="602" y="1160"/>
                </a:lnTo>
                <a:lnTo>
                  <a:pt x="597" y="1160"/>
                </a:lnTo>
                <a:lnTo>
                  <a:pt x="590" y="1162"/>
                </a:lnTo>
                <a:lnTo>
                  <a:pt x="577" y="1169"/>
                </a:lnTo>
                <a:lnTo>
                  <a:pt x="571" y="1173"/>
                </a:lnTo>
                <a:lnTo>
                  <a:pt x="566" y="1177"/>
                </a:lnTo>
                <a:lnTo>
                  <a:pt x="562" y="1181"/>
                </a:lnTo>
                <a:lnTo>
                  <a:pt x="561" y="1185"/>
                </a:lnTo>
                <a:lnTo>
                  <a:pt x="561" y="1185"/>
                </a:lnTo>
                <a:lnTo>
                  <a:pt x="562" y="1190"/>
                </a:lnTo>
                <a:lnTo>
                  <a:pt x="565" y="1192"/>
                </a:lnTo>
                <a:lnTo>
                  <a:pt x="566" y="1192"/>
                </a:lnTo>
                <a:lnTo>
                  <a:pt x="566" y="1192"/>
                </a:lnTo>
                <a:lnTo>
                  <a:pt x="566" y="1192"/>
                </a:lnTo>
                <a:lnTo>
                  <a:pt x="552" y="1196"/>
                </a:lnTo>
                <a:lnTo>
                  <a:pt x="542" y="1200"/>
                </a:lnTo>
                <a:lnTo>
                  <a:pt x="539" y="1203"/>
                </a:lnTo>
                <a:lnTo>
                  <a:pt x="536" y="1205"/>
                </a:lnTo>
                <a:lnTo>
                  <a:pt x="536" y="1205"/>
                </a:lnTo>
                <a:lnTo>
                  <a:pt x="533" y="1211"/>
                </a:lnTo>
                <a:lnTo>
                  <a:pt x="530" y="1217"/>
                </a:lnTo>
                <a:lnTo>
                  <a:pt x="528" y="1221"/>
                </a:lnTo>
                <a:lnTo>
                  <a:pt x="528" y="1224"/>
                </a:lnTo>
                <a:lnTo>
                  <a:pt x="528" y="1229"/>
                </a:lnTo>
                <a:lnTo>
                  <a:pt x="528" y="1234"/>
                </a:lnTo>
                <a:lnTo>
                  <a:pt x="528" y="1234"/>
                </a:lnTo>
                <a:lnTo>
                  <a:pt x="530" y="1235"/>
                </a:lnTo>
                <a:lnTo>
                  <a:pt x="533" y="1237"/>
                </a:lnTo>
                <a:lnTo>
                  <a:pt x="541" y="1240"/>
                </a:lnTo>
                <a:lnTo>
                  <a:pt x="552" y="1241"/>
                </a:lnTo>
                <a:lnTo>
                  <a:pt x="562" y="1241"/>
                </a:lnTo>
                <a:lnTo>
                  <a:pt x="585" y="1240"/>
                </a:lnTo>
                <a:lnTo>
                  <a:pt x="595" y="1238"/>
                </a:lnTo>
                <a:lnTo>
                  <a:pt x="595" y="1238"/>
                </a:lnTo>
                <a:lnTo>
                  <a:pt x="673" y="1231"/>
                </a:lnTo>
                <a:lnTo>
                  <a:pt x="729" y="1225"/>
                </a:lnTo>
                <a:lnTo>
                  <a:pt x="748" y="1223"/>
                </a:lnTo>
                <a:lnTo>
                  <a:pt x="757" y="1221"/>
                </a:lnTo>
                <a:lnTo>
                  <a:pt x="757" y="1221"/>
                </a:lnTo>
                <a:lnTo>
                  <a:pt x="759" y="1218"/>
                </a:lnTo>
                <a:lnTo>
                  <a:pt x="760" y="1215"/>
                </a:lnTo>
                <a:lnTo>
                  <a:pt x="760" y="1205"/>
                </a:lnTo>
                <a:lnTo>
                  <a:pt x="759" y="1187"/>
                </a:lnTo>
                <a:lnTo>
                  <a:pt x="759" y="1187"/>
                </a:lnTo>
                <a:lnTo>
                  <a:pt x="760" y="1178"/>
                </a:lnTo>
                <a:lnTo>
                  <a:pt x="760" y="1166"/>
                </a:lnTo>
                <a:lnTo>
                  <a:pt x="761" y="1155"/>
                </a:lnTo>
                <a:lnTo>
                  <a:pt x="760" y="1152"/>
                </a:lnTo>
                <a:lnTo>
                  <a:pt x="759" y="1149"/>
                </a:lnTo>
                <a:lnTo>
                  <a:pt x="754" y="1147"/>
                </a:lnTo>
                <a:lnTo>
                  <a:pt x="754" y="1147"/>
                </a:lnTo>
                <a:lnTo>
                  <a:pt x="751" y="1137"/>
                </a:lnTo>
                <a:lnTo>
                  <a:pt x="747" y="1131"/>
                </a:lnTo>
                <a:lnTo>
                  <a:pt x="747" y="1127"/>
                </a:lnTo>
                <a:lnTo>
                  <a:pt x="747" y="1127"/>
                </a:lnTo>
                <a:lnTo>
                  <a:pt x="747" y="1123"/>
                </a:lnTo>
                <a:lnTo>
                  <a:pt x="746" y="1118"/>
                </a:lnTo>
                <a:lnTo>
                  <a:pt x="746" y="1111"/>
                </a:lnTo>
                <a:lnTo>
                  <a:pt x="749" y="1100"/>
                </a:lnTo>
                <a:lnTo>
                  <a:pt x="749" y="1100"/>
                </a:lnTo>
                <a:lnTo>
                  <a:pt x="754" y="1085"/>
                </a:lnTo>
                <a:lnTo>
                  <a:pt x="759" y="1063"/>
                </a:lnTo>
                <a:lnTo>
                  <a:pt x="761" y="1043"/>
                </a:lnTo>
                <a:lnTo>
                  <a:pt x="763" y="1035"/>
                </a:lnTo>
                <a:lnTo>
                  <a:pt x="763" y="1030"/>
                </a:lnTo>
                <a:lnTo>
                  <a:pt x="763" y="1030"/>
                </a:lnTo>
                <a:lnTo>
                  <a:pt x="758" y="1012"/>
                </a:lnTo>
                <a:lnTo>
                  <a:pt x="748" y="982"/>
                </a:lnTo>
                <a:lnTo>
                  <a:pt x="739" y="953"/>
                </a:lnTo>
                <a:lnTo>
                  <a:pt x="734" y="932"/>
                </a:lnTo>
                <a:lnTo>
                  <a:pt x="734" y="932"/>
                </a:lnTo>
                <a:lnTo>
                  <a:pt x="730" y="899"/>
                </a:lnTo>
                <a:lnTo>
                  <a:pt x="729" y="869"/>
                </a:lnTo>
                <a:lnTo>
                  <a:pt x="729" y="869"/>
                </a:lnTo>
                <a:lnTo>
                  <a:pt x="729" y="844"/>
                </a:lnTo>
                <a:lnTo>
                  <a:pt x="730" y="797"/>
                </a:lnTo>
                <a:lnTo>
                  <a:pt x="733" y="748"/>
                </a:lnTo>
                <a:lnTo>
                  <a:pt x="734" y="728"/>
                </a:lnTo>
                <a:lnTo>
                  <a:pt x="736" y="715"/>
                </a:lnTo>
                <a:lnTo>
                  <a:pt x="736" y="715"/>
                </a:lnTo>
                <a:lnTo>
                  <a:pt x="745" y="684"/>
                </a:lnTo>
                <a:lnTo>
                  <a:pt x="755" y="638"/>
                </a:lnTo>
                <a:lnTo>
                  <a:pt x="770" y="572"/>
                </a:lnTo>
                <a:lnTo>
                  <a:pt x="770" y="572"/>
                </a:lnTo>
                <a:lnTo>
                  <a:pt x="771" y="554"/>
                </a:lnTo>
                <a:lnTo>
                  <a:pt x="772" y="528"/>
                </a:lnTo>
                <a:lnTo>
                  <a:pt x="772" y="504"/>
                </a:lnTo>
                <a:lnTo>
                  <a:pt x="771" y="497"/>
                </a:lnTo>
                <a:lnTo>
                  <a:pt x="770" y="493"/>
                </a:lnTo>
                <a:lnTo>
                  <a:pt x="770" y="493"/>
                </a:lnTo>
                <a:lnTo>
                  <a:pt x="767" y="492"/>
                </a:lnTo>
                <a:lnTo>
                  <a:pt x="765" y="488"/>
                </a:lnTo>
                <a:lnTo>
                  <a:pt x="760" y="480"/>
                </a:lnTo>
                <a:lnTo>
                  <a:pt x="754" y="468"/>
                </a:lnTo>
                <a:lnTo>
                  <a:pt x="772" y="457"/>
                </a:lnTo>
                <a:lnTo>
                  <a:pt x="772" y="457"/>
                </a:lnTo>
                <a:lnTo>
                  <a:pt x="766" y="444"/>
                </a:lnTo>
                <a:lnTo>
                  <a:pt x="751" y="412"/>
                </a:lnTo>
                <a:lnTo>
                  <a:pt x="735" y="374"/>
                </a:lnTo>
                <a:lnTo>
                  <a:pt x="728" y="355"/>
                </a:lnTo>
                <a:lnTo>
                  <a:pt x="724" y="341"/>
                </a:lnTo>
                <a:lnTo>
                  <a:pt x="724" y="341"/>
                </a:lnTo>
                <a:lnTo>
                  <a:pt x="721" y="332"/>
                </a:lnTo>
                <a:lnTo>
                  <a:pt x="716" y="323"/>
                </a:lnTo>
                <a:lnTo>
                  <a:pt x="709" y="312"/>
                </a:lnTo>
                <a:lnTo>
                  <a:pt x="699" y="300"/>
                </a:lnTo>
                <a:lnTo>
                  <a:pt x="677" y="273"/>
                </a:lnTo>
                <a:lnTo>
                  <a:pt x="653" y="244"/>
                </a:lnTo>
                <a:lnTo>
                  <a:pt x="608" y="197"/>
                </a:lnTo>
                <a:lnTo>
                  <a:pt x="586" y="175"/>
                </a:lnTo>
                <a:lnTo>
                  <a:pt x="586" y="175"/>
                </a:lnTo>
                <a:lnTo>
                  <a:pt x="589" y="168"/>
                </a:lnTo>
                <a:lnTo>
                  <a:pt x="589" y="161"/>
                </a:lnTo>
                <a:lnTo>
                  <a:pt x="589" y="157"/>
                </a:lnTo>
                <a:lnTo>
                  <a:pt x="586" y="155"/>
                </a:lnTo>
                <a:lnTo>
                  <a:pt x="586" y="155"/>
                </a:lnTo>
                <a:lnTo>
                  <a:pt x="583" y="150"/>
                </a:lnTo>
                <a:lnTo>
                  <a:pt x="577" y="147"/>
                </a:lnTo>
                <a:lnTo>
                  <a:pt x="570" y="141"/>
                </a:lnTo>
                <a:lnTo>
                  <a:pt x="559" y="130"/>
                </a:lnTo>
                <a:lnTo>
                  <a:pt x="559" y="130"/>
                </a:lnTo>
                <a:lnTo>
                  <a:pt x="551" y="118"/>
                </a:lnTo>
                <a:lnTo>
                  <a:pt x="545" y="110"/>
                </a:lnTo>
                <a:lnTo>
                  <a:pt x="541" y="104"/>
                </a:lnTo>
                <a:lnTo>
                  <a:pt x="534" y="99"/>
                </a:lnTo>
                <a:lnTo>
                  <a:pt x="534" y="99"/>
                </a:lnTo>
                <a:lnTo>
                  <a:pt x="530" y="95"/>
                </a:lnTo>
                <a:lnTo>
                  <a:pt x="528" y="93"/>
                </a:lnTo>
                <a:lnTo>
                  <a:pt x="527" y="87"/>
                </a:lnTo>
                <a:lnTo>
                  <a:pt x="526" y="85"/>
                </a:lnTo>
                <a:lnTo>
                  <a:pt x="522" y="83"/>
                </a:lnTo>
                <a:lnTo>
                  <a:pt x="517" y="85"/>
                </a:lnTo>
                <a:lnTo>
                  <a:pt x="508" y="86"/>
                </a:lnTo>
                <a:lnTo>
                  <a:pt x="508" y="86"/>
                </a:lnTo>
                <a:lnTo>
                  <a:pt x="497" y="88"/>
                </a:lnTo>
                <a:lnTo>
                  <a:pt x="487" y="91"/>
                </a:lnTo>
                <a:lnTo>
                  <a:pt x="468" y="92"/>
                </a:lnTo>
                <a:lnTo>
                  <a:pt x="454" y="92"/>
                </a:lnTo>
                <a:lnTo>
                  <a:pt x="447" y="92"/>
                </a:lnTo>
                <a:lnTo>
                  <a:pt x="406" y="81"/>
                </a:lnTo>
                <a:lnTo>
                  <a:pt x="391" y="56"/>
                </a:lnTo>
                <a:lnTo>
                  <a:pt x="391" y="56"/>
                </a:lnTo>
                <a:lnTo>
                  <a:pt x="390" y="52"/>
                </a:lnTo>
                <a:lnTo>
                  <a:pt x="385" y="43"/>
                </a:lnTo>
                <a:lnTo>
                  <a:pt x="377" y="32"/>
                </a:lnTo>
                <a:lnTo>
                  <a:pt x="372" y="27"/>
                </a:lnTo>
                <a:lnTo>
                  <a:pt x="366" y="23"/>
                </a:lnTo>
                <a:lnTo>
                  <a:pt x="366" y="23"/>
                </a:lnTo>
                <a:lnTo>
                  <a:pt x="359" y="18"/>
                </a:lnTo>
                <a:lnTo>
                  <a:pt x="350" y="13"/>
                </a:lnTo>
                <a:lnTo>
                  <a:pt x="331" y="6"/>
                </a:lnTo>
                <a:lnTo>
                  <a:pt x="314" y="1"/>
                </a:lnTo>
                <a:lnTo>
                  <a:pt x="304" y="0"/>
                </a:lnTo>
                <a:lnTo>
                  <a:pt x="297" y="0"/>
                </a:lnTo>
                <a:lnTo>
                  <a:pt x="297" y="0"/>
                </a:lnTo>
                <a:lnTo>
                  <a:pt x="291" y="1"/>
                </a:lnTo>
                <a:lnTo>
                  <a:pt x="283" y="6"/>
                </a:lnTo>
                <a:lnTo>
                  <a:pt x="274" y="12"/>
                </a:lnTo>
                <a:lnTo>
                  <a:pt x="266" y="19"/>
                </a:lnTo>
                <a:lnTo>
                  <a:pt x="252" y="35"/>
                </a:lnTo>
                <a:lnTo>
                  <a:pt x="244" y="45"/>
                </a:lnTo>
                <a:lnTo>
                  <a:pt x="244" y="45"/>
                </a:lnTo>
                <a:lnTo>
                  <a:pt x="241" y="55"/>
                </a:lnTo>
                <a:lnTo>
                  <a:pt x="238" y="66"/>
                </a:lnTo>
                <a:lnTo>
                  <a:pt x="236" y="76"/>
                </a:lnTo>
                <a:lnTo>
                  <a:pt x="236" y="83"/>
                </a:lnTo>
                <a:lnTo>
                  <a:pt x="236" y="83"/>
                </a:lnTo>
                <a:lnTo>
                  <a:pt x="236" y="91"/>
                </a:lnTo>
                <a:lnTo>
                  <a:pt x="235" y="101"/>
                </a:lnTo>
                <a:lnTo>
                  <a:pt x="233" y="111"/>
                </a:lnTo>
                <a:lnTo>
                  <a:pt x="231" y="117"/>
                </a:lnTo>
                <a:lnTo>
                  <a:pt x="231" y="117"/>
                </a:lnTo>
                <a:lnTo>
                  <a:pt x="211" y="135"/>
                </a:lnTo>
                <a:lnTo>
                  <a:pt x="199" y="147"/>
                </a:lnTo>
                <a:lnTo>
                  <a:pt x="196" y="151"/>
                </a:lnTo>
                <a:lnTo>
                  <a:pt x="196" y="154"/>
                </a:lnTo>
                <a:lnTo>
                  <a:pt x="196" y="155"/>
                </a:lnTo>
                <a:lnTo>
                  <a:pt x="196" y="155"/>
                </a:lnTo>
                <a:lnTo>
                  <a:pt x="200" y="158"/>
                </a:lnTo>
                <a:lnTo>
                  <a:pt x="205" y="160"/>
                </a:lnTo>
                <a:lnTo>
                  <a:pt x="211" y="160"/>
                </a:lnTo>
                <a:lnTo>
                  <a:pt x="211" y="160"/>
                </a:lnTo>
                <a:lnTo>
                  <a:pt x="218" y="160"/>
                </a:lnTo>
                <a:lnTo>
                  <a:pt x="231" y="160"/>
                </a:lnTo>
                <a:lnTo>
                  <a:pt x="231" y="160"/>
                </a:lnTo>
                <a:lnTo>
                  <a:pt x="248" y="157"/>
                </a:lnTo>
                <a:lnTo>
                  <a:pt x="256" y="155"/>
                </a:lnTo>
                <a:lnTo>
                  <a:pt x="267" y="150"/>
                </a:lnTo>
                <a:lnTo>
                  <a:pt x="267" y="150"/>
                </a:lnTo>
                <a:lnTo>
                  <a:pt x="272" y="161"/>
                </a:lnTo>
                <a:lnTo>
                  <a:pt x="275" y="170"/>
                </a:lnTo>
                <a:lnTo>
                  <a:pt x="280" y="178"/>
                </a:lnTo>
                <a:lnTo>
                  <a:pt x="280" y="178"/>
                </a:lnTo>
                <a:lnTo>
                  <a:pt x="284" y="182"/>
                </a:lnTo>
                <a:lnTo>
                  <a:pt x="290" y="186"/>
                </a:lnTo>
                <a:lnTo>
                  <a:pt x="294" y="188"/>
                </a:lnTo>
                <a:lnTo>
                  <a:pt x="294" y="188"/>
                </a:lnTo>
                <a:lnTo>
                  <a:pt x="292" y="210"/>
                </a:lnTo>
                <a:lnTo>
                  <a:pt x="289" y="226"/>
                </a:lnTo>
                <a:lnTo>
                  <a:pt x="287" y="232"/>
                </a:lnTo>
                <a:lnTo>
                  <a:pt x="285" y="236"/>
                </a:lnTo>
                <a:lnTo>
                  <a:pt x="285" y="236"/>
                </a:lnTo>
                <a:lnTo>
                  <a:pt x="279" y="243"/>
                </a:lnTo>
                <a:lnTo>
                  <a:pt x="271" y="253"/>
                </a:lnTo>
                <a:lnTo>
                  <a:pt x="264" y="263"/>
                </a:lnTo>
                <a:lnTo>
                  <a:pt x="261" y="269"/>
                </a:lnTo>
                <a:lnTo>
                  <a:pt x="259" y="274"/>
                </a:lnTo>
                <a:lnTo>
                  <a:pt x="259" y="274"/>
                </a:lnTo>
                <a:lnTo>
                  <a:pt x="258" y="279"/>
                </a:lnTo>
                <a:lnTo>
                  <a:pt x="254" y="283"/>
                </a:lnTo>
                <a:lnTo>
                  <a:pt x="250" y="287"/>
                </a:lnTo>
                <a:lnTo>
                  <a:pt x="247" y="291"/>
                </a:lnTo>
                <a:lnTo>
                  <a:pt x="237" y="297"/>
                </a:lnTo>
                <a:lnTo>
                  <a:pt x="231" y="300"/>
                </a:lnTo>
                <a:lnTo>
                  <a:pt x="231" y="300"/>
                </a:lnTo>
                <a:lnTo>
                  <a:pt x="218" y="307"/>
                </a:lnTo>
                <a:lnTo>
                  <a:pt x="218" y="307"/>
                </a:lnTo>
                <a:lnTo>
                  <a:pt x="218" y="306"/>
                </a:lnTo>
                <a:lnTo>
                  <a:pt x="217" y="305"/>
                </a:lnTo>
                <a:lnTo>
                  <a:pt x="213" y="303"/>
                </a:lnTo>
                <a:lnTo>
                  <a:pt x="206" y="300"/>
                </a:lnTo>
                <a:lnTo>
                  <a:pt x="206" y="300"/>
                </a:lnTo>
                <a:lnTo>
                  <a:pt x="196" y="299"/>
                </a:lnTo>
                <a:lnTo>
                  <a:pt x="187" y="300"/>
                </a:lnTo>
                <a:lnTo>
                  <a:pt x="178" y="303"/>
                </a:lnTo>
                <a:lnTo>
                  <a:pt x="112" y="2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7">
            <a:extLst>
              <a:ext uri="{FF2B5EF4-FFF2-40B4-BE49-F238E27FC236}">
                <a16:creationId xmlns:a16="http://schemas.microsoft.com/office/drawing/2014/main" id="{9DAD5354-211F-4790-8A75-1F3533F58424}"/>
              </a:ext>
            </a:extLst>
          </p:cNvPr>
          <p:cNvSpPr>
            <a:spLocks/>
          </p:cNvSpPr>
          <p:nvPr/>
        </p:nvSpPr>
        <p:spPr bwMode="auto">
          <a:xfrm>
            <a:off x="748752" y="4722700"/>
            <a:ext cx="818580" cy="1618476"/>
          </a:xfrm>
          <a:custGeom>
            <a:avLst/>
            <a:gdLst>
              <a:gd name="T0" fmla="*/ 296 w 701"/>
              <a:gd name="T1" fmla="*/ 371 h 1386"/>
              <a:gd name="T2" fmla="*/ 277 w 701"/>
              <a:gd name="T3" fmla="*/ 364 h 1386"/>
              <a:gd name="T4" fmla="*/ 223 w 701"/>
              <a:gd name="T5" fmla="*/ 337 h 1386"/>
              <a:gd name="T6" fmla="*/ 205 w 701"/>
              <a:gd name="T7" fmla="*/ 336 h 1386"/>
              <a:gd name="T8" fmla="*/ 133 w 701"/>
              <a:gd name="T9" fmla="*/ 316 h 1386"/>
              <a:gd name="T10" fmla="*/ 52 w 701"/>
              <a:gd name="T11" fmla="*/ 428 h 1386"/>
              <a:gd name="T12" fmla="*/ 0 w 701"/>
              <a:gd name="T13" fmla="*/ 492 h 1386"/>
              <a:gd name="T14" fmla="*/ 29 w 701"/>
              <a:gd name="T15" fmla="*/ 516 h 1386"/>
              <a:gd name="T16" fmla="*/ 78 w 701"/>
              <a:gd name="T17" fmla="*/ 574 h 1386"/>
              <a:gd name="T18" fmla="*/ 122 w 701"/>
              <a:gd name="T19" fmla="*/ 560 h 1386"/>
              <a:gd name="T20" fmla="*/ 243 w 701"/>
              <a:gd name="T21" fmla="*/ 686 h 1386"/>
              <a:gd name="T22" fmla="*/ 320 w 701"/>
              <a:gd name="T23" fmla="*/ 738 h 1386"/>
              <a:gd name="T24" fmla="*/ 330 w 701"/>
              <a:gd name="T25" fmla="*/ 828 h 1386"/>
              <a:gd name="T26" fmla="*/ 353 w 701"/>
              <a:gd name="T27" fmla="*/ 1042 h 1386"/>
              <a:gd name="T28" fmla="*/ 316 w 701"/>
              <a:gd name="T29" fmla="*/ 1279 h 1386"/>
              <a:gd name="T30" fmla="*/ 301 w 701"/>
              <a:gd name="T31" fmla="*/ 1310 h 1386"/>
              <a:gd name="T32" fmla="*/ 265 w 701"/>
              <a:gd name="T33" fmla="*/ 1342 h 1386"/>
              <a:gd name="T34" fmla="*/ 249 w 701"/>
              <a:gd name="T35" fmla="*/ 1346 h 1386"/>
              <a:gd name="T36" fmla="*/ 214 w 701"/>
              <a:gd name="T37" fmla="*/ 1361 h 1386"/>
              <a:gd name="T38" fmla="*/ 219 w 701"/>
              <a:gd name="T39" fmla="*/ 1382 h 1386"/>
              <a:gd name="T40" fmla="*/ 264 w 701"/>
              <a:gd name="T41" fmla="*/ 1386 h 1386"/>
              <a:gd name="T42" fmla="*/ 428 w 701"/>
              <a:gd name="T43" fmla="*/ 1376 h 1386"/>
              <a:gd name="T44" fmla="*/ 446 w 701"/>
              <a:gd name="T45" fmla="*/ 1356 h 1386"/>
              <a:gd name="T46" fmla="*/ 452 w 701"/>
              <a:gd name="T47" fmla="*/ 1344 h 1386"/>
              <a:gd name="T48" fmla="*/ 482 w 701"/>
              <a:gd name="T49" fmla="*/ 1341 h 1386"/>
              <a:gd name="T50" fmla="*/ 554 w 701"/>
              <a:gd name="T51" fmla="*/ 1346 h 1386"/>
              <a:gd name="T52" fmla="*/ 573 w 701"/>
              <a:gd name="T53" fmla="*/ 1335 h 1386"/>
              <a:gd name="T54" fmla="*/ 574 w 701"/>
              <a:gd name="T55" fmla="*/ 1282 h 1386"/>
              <a:gd name="T56" fmla="*/ 574 w 701"/>
              <a:gd name="T57" fmla="*/ 1141 h 1386"/>
              <a:gd name="T58" fmla="*/ 553 w 701"/>
              <a:gd name="T59" fmla="*/ 1016 h 1386"/>
              <a:gd name="T60" fmla="*/ 532 w 701"/>
              <a:gd name="T61" fmla="*/ 909 h 1386"/>
              <a:gd name="T62" fmla="*/ 553 w 701"/>
              <a:gd name="T63" fmla="*/ 742 h 1386"/>
              <a:gd name="T64" fmla="*/ 563 w 701"/>
              <a:gd name="T65" fmla="*/ 691 h 1386"/>
              <a:gd name="T66" fmla="*/ 573 w 701"/>
              <a:gd name="T67" fmla="*/ 630 h 1386"/>
              <a:gd name="T68" fmla="*/ 617 w 701"/>
              <a:gd name="T69" fmla="*/ 621 h 1386"/>
              <a:gd name="T70" fmla="*/ 659 w 701"/>
              <a:gd name="T71" fmla="*/ 582 h 1386"/>
              <a:gd name="T72" fmla="*/ 686 w 701"/>
              <a:gd name="T73" fmla="*/ 523 h 1386"/>
              <a:gd name="T74" fmla="*/ 701 w 701"/>
              <a:gd name="T75" fmla="*/ 443 h 1386"/>
              <a:gd name="T76" fmla="*/ 694 w 701"/>
              <a:gd name="T77" fmla="*/ 374 h 1386"/>
              <a:gd name="T78" fmla="*/ 675 w 701"/>
              <a:gd name="T79" fmla="*/ 332 h 1386"/>
              <a:gd name="T80" fmla="*/ 595 w 701"/>
              <a:gd name="T81" fmla="*/ 261 h 1386"/>
              <a:gd name="T82" fmla="*/ 551 w 701"/>
              <a:gd name="T83" fmla="*/ 242 h 1386"/>
              <a:gd name="T84" fmla="*/ 504 w 701"/>
              <a:gd name="T85" fmla="*/ 201 h 1386"/>
              <a:gd name="T86" fmla="*/ 483 w 701"/>
              <a:gd name="T87" fmla="*/ 172 h 1386"/>
              <a:gd name="T88" fmla="*/ 461 w 701"/>
              <a:gd name="T89" fmla="*/ 139 h 1386"/>
              <a:gd name="T90" fmla="*/ 449 w 701"/>
              <a:gd name="T91" fmla="*/ 68 h 1386"/>
              <a:gd name="T92" fmla="*/ 429 w 701"/>
              <a:gd name="T93" fmla="*/ 41 h 1386"/>
              <a:gd name="T94" fmla="*/ 395 w 701"/>
              <a:gd name="T95" fmla="*/ 16 h 1386"/>
              <a:gd name="T96" fmla="*/ 371 w 701"/>
              <a:gd name="T97" fmla="*/ 2 h 1386"/>
              <a:gd name="T98" fmla="*/ 329 w 701"/>
              <a:gd name="T99" fmla="*/ 4 h 1386"/>
              <a:gd name="T100" fmla="*/ 291 w 701"/>
              <a:gd name="T101" fmla="*/ 33 h 1386"/>
              <a:gd name="T102" fmla="*/ 266 w 701"/>
              <a:gd name="T103" fmla="*/ 65 h 1386"/>
              <a:gd name="T104" fmla="*/ 260 w 701"/>
              <a:gd name="T105" fmla="*/ 83 h 1386"/>
              <a:gd name="T106" fmla="*/ 264 w 701"/>
              <a:gd name="T107" fmla="*/ 109 h 1386"/>
              <a:gd name="T108" fmla="*/ 268 w 701"/>
              <a:gd name="T109" fmla="*/ 118 h 1386"/>
              <a:gd name="T110" fmla="*/ 295 w 701"/>
              <a:gd name="T111" fmla="*/ 149 h 1386"/>
              <a:gd name="T112" fmla="*/ 289 w 701"/>
              <a:gd name="T113" fmla="*/ 179 h 1386"/>
              <a:gd name="T114" fmla="*/ 304 w 701"/>
              <a:gd name="T115" fmla="*/ 179 h 1386"/>
              <a:gd name="T116" fmla="*/ 318 w 701"/>
              <a:gd name="T117" fmla="*/ 196 h 1386"/>
              <a:gd name="T118" fmla="*/ 326 w 701"/>
              <a:gd name="T119" fmla="*/ 208 h 1386"/>
              <a:gd name="T120" fmla="*/ 340 w 701"/>
              <a:gd name="T121" fmla="*/ 216 h 1386"/>
              <a:gd name="T122" fmla="*/ 376 w 701"/>
              <a:gd name="T123" fmla="*/ 226 h 1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01" h="1386">
                <a:moveTo>
                  <a:pt x="376" y="226"/>
                </a:moveTo>
                <a:lnTo>
                  <a:pt x="320" y="362"/>
                </a:lnTo>
                <a:lnTo>
                  <a:pt x="320" y="362"/>
                </a:lnTo>
                <a:lnTo>
                  <a:pt x="306" y="367"/>
                </a:lnTo>
                <a:lnTo>
                  <a:pt x="296" y="371"/>
                </a:lnTo>
                <a:lnTo>
                  <a:pt x="289" y="372"/>
                </a:lnTo>
                <a:lnTo>
                  <a:pt x="289" y="372"/>
                </a:lnTo>
                <a:lnTo>
                  <a:pt x="287" y="372"/>
                </a:lnTo>
                <a:lnTo>
                  <a:pt x="284" y="370"/>
                </a:lnTo>
                <a:lnTo>
                  <a:pt x="277" y="364"/>
                </a:lnTo>
                <a:lnTo>
                  <a:pt x="265" y="357"/>
                </a:lnTo>
                <a:lnTo>
                  <a:pt x="248" y="347"/>
                </a:lnTo>
                <a:lnTo>
                  <a:pt x="248" y="347"/>
                </a:lnTo>
                <a:lnTo>
                  <a:pt x="233" y="340"/>
                </a:lnTo>
                <a:lnTo>
                  <a:pt x="223" y="337"/>
                </a:lnTo>
                <a:lnTo>
                  <a:pt x="217" y="337"/>
                </a:lnTo>
                <a:lnTo>
                  <a:pt x="214" y="336"/>
                </a:lnTo>
                <a:lnTo>
                  <a:pt x="214" y="336"/>
                </a:lnTo>
                <a:lnTo>
                  <a:pt x="210" y="336"/>
                </a:lnTo>
                <a:lnTo>
                  <a:pt x="205" y="336"/>
                </a:lnTo>
                <a:lnTo>
                  <a:pt x="191" y="339"/>
                </a:lnTo>
                <a:lnTo>
                  <a:pt x="173" y="342"/>
                </a:lnTo>
                <a:lnTo>
                  <a:pt x="173" y="342"/>
                </a:lnTo>
                <a:lnTo>
                  <a:pt x="149" y="327"/>
                </a:lnTo>
                <a:lnTo>
                  <a:pt x="133" y="316"/>
                </a:lnTo>
                <a:lnTo>
                  <a:pt x="125" y="312"/>
                </a:lnTo>
                <a:lnTo>
                  <a:pt x="122" y="311"/>
                </a:lnTo>
                <a:lnTo>
                  <a:pt x="86" y="311"/>
                </a:lnTo>
                <a:lnTo>
                  <a:pt x="31" y="408"/>
                </a:lnTo>
                <a:lnTo>
                  <a:pt x="52" y="428"/>
                </a:lnTo>
                <a:lnTo>
                  <a:pt x="52" y="428"/>
                </a:lnTo>
                <a:lnTo>
                  <a:pt x="25" y="459"/>
                </a:lnTo>
                <a:lnTo>
                  <a:pt x="7" y="482"/>
                </a:lnTo>
                <a:lnTo>
                  <a:pt x="1" y="490"/>
                </a:lnTo>
                <a:lnTo>
                  <a:pt x="0" y="492"/>
                </a:lnTo>
                <a:lnTo>
                  <a:pt x="0" y="493"/>
                </a:lnTo>
                <a:lnTo>
                  <a:pt x="0" y="493"/>
                </a:lnTo>
                <a:lnTo>
                  <a:pt x="4" y="497"/>
                </a:lnTo>
                <a:lnTo>
                  <a:pt x="10" y="502"/>
                </a:lnTo>
                <a:lnTo>
                  <a:pt x="29" y="516"/>
                </a:lnTo>
                <a:lnTo>
                  <a:pt x="56" y="534"/>
                </a:lnTo>
                <a:lnTo>
                  <a:pt x="36" y="595"/>
                </a:lnTo>
                <a:lnTo>
                  <a:pt x="36" y="595"/>
                </a:lnTo>
                <a:lnTo>
                  <a:pt x="49" y="589"/>
                </a:lnTo>
                <a:lnTo>
                  <a:pt x="78" y="574"/>
                </a:lnTo>
                <a:lnTo>
                  <a:pt x="93" y="567"/>
                </a:lnTo>
                <a:lnTo>
                  <a:pt x="108" y="563"/>
                </a:lnTo>
                <a:lnTo>
                  <a:pt x="117" y="559"/>
                </a:lnTo>
                <a:lnTo>
                  <a:pt x="121" y="559"/>
                </a:lnTo>
                <a:lnTo>
                  <a:pt x="122" y="560"/>
                </a:lnTo>
                <a:lnTo>
                  <a:pt x="122" y="560"/>
                </a:lnTo>
                <a:lnTo>
                  <a:pt x="128" y="567"/>
                </a:lnTo>
                <a:lnTo>
                  <a:pt x="142" y="583"/>
                </a:lnTo>
                <a:lnTo>
                  <a:pt x="184" y="626"/>
                </a:lnTo>
                <a:lnTo>
                  <a:pt x="243" y="686"/>
                </a:lnTo>
                <a:lnTo>
                  <a:pt x="299" y="651"/>
                </a:lnTo>
                <a:lnTo>
                  <a:pt x="299" y="651"/>
                </a:lnTo>
                <a:lnTo>
                  <a:pt x="304" y="668"/>
                </a:lnTo>
                <a:lnTo>
                  <a:pt x="315" y="711"/>
                </a:lnTo>
                <a:lnTo>
                  <a:pt x="320" y="738"/>
                </a:lnTo>
                <a:lnTo>
                  <a:pt x="324" y="764"/>
                </a:lnTo>
                <a:lnTo>
                  <a:pt x="328" y="788"/>
                </a:lnTo>
                <a:lnTo>
                  <a:pt x="329" y="808"/>
                </a:lnTo>
                <a:lnTo>
                  <a:pt x="329" y="808"/>
                </a:lnTo>
                <a:lnTo>
                  <a:pt x="330" y="828"/>
                </a:lnTo>
                <a:lnTo>
                  <a:pt x="331" y="852"/>
                </a:lnTo>
                <a:lnTo>
                  <a:pt x="336" y="901"/>
                </a:lnTo>
                <a:lnTo>
                  <a:pt x="345" y="971"/>
                </a:lnTo>
                <a:lnTo>
                  <a:pt x="345" y="971"/>
                </a:lnTo>
                <a:lnTo>
                  <a:pt x="353" y="1042"/>
                </a:lnTo>
                <a:lnTo>
                  <a:pt x="360" y="1108"/>
                </a:lnTo>
                <a:lnTo>
                  <a:pt x="360" y="1225"/>
                </a:lnTo>
                <a:lnTo>
                  <a:pt x="320" y="1275"/>
                </a:lnTo>
                <a:lnTo>
                  <a:pt x="320" y="1275"/>
                </a:lnTo>
                <a:lnTo>
                  <a:pt x="316" y="1279"/>
                </a:lnTo>
                <a:lnTo>
                  <a:pt x="314" y="1285"/>
                </a:lnTo>
                <a:lnTo>
                  <a:pt x="310" y="1295"/>
                </a:lnTo>
                <a:lnTo>
                  <a:pt x="308" y="1301"/>
                </a:lnTo>
                <a:lnTo>
                  <a:pt x="304" y="1306"/>
                </a:lnTo>
                <a:lnTo>
                  <a:pt x="301" y="1310"/>
                </a:lnTo>
                <a:lnTo>
                  <a:pt x="295" y="1315"/>
                </a:lnTo>
                <a:lnTo>
                  <a:pt x="295" y="1315"/>
                </a:lnTo>
                <a:lnTo>
                  <a:pt x="283" y="1326"/>
                </a:lnTo>
                <a:lnTo>
                  <a:pt x="273" y="1334"/>
                </a:lnTo>
                <a:lnTo>
                  <a:pt x="265" y="1342"/>
                </a:lnTo>
                <a:lnTo>
                  <a:pt x="261" y="1345"/>
                </a:lnTo>
                <a:lnTo>
                  <a:pt x="259" y="1346"/>
                </a:lnTo>
                <a:lnTo>
                  <a:pt x="259" y="1346"/>
                </a:lnTo>
                <a:lnTo>
                  <a:pt x="255" y="1346"/>
                </a:lnTo>
                <a:lnTo>
                  <a:pt x="249" y="1346"/>
                </a:lnTo>
                <a:lnTo>
                  <a:pt x="237" y="1347"/>
                </a:lnTo>
                <a:lnTo>
                  <a:pt x="230" y="1348"/>
                </a:lnTo>
                <a:lnTo>
                  <a:pt x="223" y="1351"/>
                </a:lnTo>
                <a:lnTo>
                  <a:pt x="218" y="1354"/>
                </a:lnTo>
                <a:lnTo>
                  <a:pt x="214" y="1361"/>
                </a:lnTo>
                <a:lnTo>
                  <a:pt x="214" y="1361"/>
                </a:lnTo>
                <a:lnTo>
                  <a:pt x="211" y="1369"/>
                </a:lnTo>
                <a:lnTo>
                  <a:pt x="211" y="1373"/>
                </a:lnTo>
                <a:lnTo>
                  <a:pt x="214" y="1378"/>
                </a:lnTo>
                <a:lnTo>
                  <a:pt x="219" y="1382"/>
                </a:lnTo>
                <a:lnTo>
                  <a:pt x="228" y="1384"/>
                </a:lnTo>
                <a:lnTo>
                  <a:pt x="237" y="1385"/>
                </a:lnTo>
                <a:lnTo>
                  <a:pt x="249" y="1386"/>
                </a:lnTo>
                <a:lnTo>
                  <a:pt x="264" y="1386"/>
                </a:lnTo>
                <a:lnTo>
                  <a:pt x="264" y="1386"/>
                </a:lnTo>
                <a:lnTo>
                  <a:pt x="305" y="1385"/>
                </a:lnTo>
                <a:lnTo>
                  <a:pt x="358" y="1382"/>
                </a:lnTo>
                <a:lnTo>
                  <a:pt x="426" y="1376"/>
                </a:lnTo>
                <a:lnTo>
                  <a:pt x="426" y="1376"/>
                </a:lnTo>
                <a:lnTo>
                  <a:pt x="428" y="1376"/>
                </a:lnTo>
                <a:lnTo>
                  <a:pt x="432" y="1375"/>
                </a:lnTo>
                <a:lnTo>
                  <a:pt x="437" y="1369"/>
                </a:lnTo>
                <a:lnTo>
                  <a:pt x="441" y="1365"/>
                </a:lnTo>
                <a:lnTo>
                  <a:pt x="443" y="1360"/>
                </a:lnTo>
                <a:lnTo>
                  <a:pt x="446" y="1356"/>
                </a:lnTo>
                <a:lnTo>
                  <a:pt x="446" y="1351"/>
                </a:lnTo>
                <a:lnTo>
                  <a:pt x="446" y="1351"/>
                </a:lnTo>
                <a:lnTo>
                  <a:pt x="447" y="1348"/>
                </a:lnTo>
                <a:lnTo>
                  <a:pt x="448" y="1347"/>
                </a:lnTo>
                <a:lnTo>
                  <a:pt x="452" y="1344"/>
                </a:lnTo>
                <a:lnTo>
                  <a:pt x="458" y="1342"/>
                </a:lnTo>
                <a:lnTo>
                  <a:pt x="464" y="1341"/>
                </a:lnTo>
                <a:lnTo>
                  <a:pt x="476" y="1341"/>
                </a:lnTo>
                <a:lnTo>
                  <a:pt x="482" y="1341"/>
                </a:lnTo>
                <a:lnTo>
                  <a:pt x="482" y="1341"/>
                </a:lnTo>
                <a:lnTo>
                  <a:pt x="495" y="1344"/>
                </a:lnTo>
                <a:lnTo>
                  <a:pt x="508" y="1345"/>
                </a:lnTo>
                <a:lnTo>
                  <a:pt x="523" y="1347"/>
                </a:lnTo>
                <a:lnTo>
                  <a:pt x="540" y="1347"/>
                </a:lnTo>
                <a:lnTo>
                  <a:pt x="554" y="1346"/>
                </a:lnTo>
                <a:lnTo>
                  <a:pt x="560" y="1345"/>
                </a:lnTo>
                <a:lnTo>
                  <a:pt x="566" y="1342"/>
                </a:lnTo>
                <a:lnTo>
                  <a:pt x="570" y="1340"/>
                </a:lnTo>
                <a:lnTo>
                  <a:pt x="573" y="1335"/>
                </a:lnTo>
                <a:lnTo>
                  <a:pt x="573" y="1335"/>
                </a:lnTo>
                <a:lnTo>
                  <a:pt x="574" y="1331"/>
                </a:lnTo>
                <a:lnTo>
                  <a:pt x="576" y="1326"/>
                </a:lnTo>
                <a:lnTo>
                  <a:pt x="577" y="1311"/>
                </a:lnTo>
                <a:lnTo>
                  <a:pt x="576" y="1297"/>
                </a:lnTo>
                <a:lnTo>
                  <a:pt x="574" y="1282"/>
                </a:lnTo>
                <a:lnTo>
                  <a:pt x="570" y="1256"/>
                </a:lnTo>
                <a:lnTo>
                  <a:pt x="567" y="1245"/>
                </a:lnTo>
                <a:lnTo>
                  <a:pt x="567" y="1245"/>
                </a:lnTo>
                <a:lnTo>
                  <a:pt x="572" y="1186"/>
                </a:lnTo>
                <a:lnTo>
                  <a:pt x="574" y="1141"/>
                </a:lnTo>
                <a:lnTo>
                  <a:pt x="574" y="1121"/>
                </a:lnTo>
                <a:lnTo>
                  <a:pt x="573" y="1108"/>
                </a:lnTo>
                <a:lnTo>
                  <a:pt x="573" y="1108"/>
                </a:lnTo>
                <a:lnTo>
                  <a:pt x="565" y="1071"/>
                </a:lnTo>
                <a:lnTo>
                  <a:pt x="553" y="1016"/>
                </a:lnTo>
                <a:lnTo>
                  <a:pt x="540" y="961"/>
                </a:lnTo>
                <a:lnTo>
                  <a:pt x="533" y="924"/>
                </a:lnTo>
                <a:lnTo>
                  <a:pt x="533" y="924"/>
                </a:lnTo>
                <a:lnTo>
                  <a:pt x="532" y="919"/>
                </a:lnTo>
                <a:lnTo>
                  <a:pt x="532" y="909"/>
                </a:lnTo>
                <a:lnTo>
                  <a:pt x="533" y="885"/>
                </a:lnTo>
                <a:lnTo>
                  <a:pt x="536" y="855"/>
                </a:lnTo>
                <a:lnTo>
                  <a:pt x="540" y="823"/>
                </a:lnTo>
                <a:lnTo>
                  <a:pt x="548" y="767"/>
                </a:lnTo>
                <a:lnTo>
                  <a:pt x="553" y="742"/>
                </a:lnTo>
                <a:lnTo>
                  <a:pt x="553" y="742"/>
                </a:lnTo>
                <a:lnTo>
                  <a:pt x="558" y="724"/>
                </a:lnTo>
                <a:lnTo>
                  <a:pt x="561" y="708"/>
                </a:lnTo>
                <a:lnTo>
                  <a:pt x="563" y="699"/>
                </a:lnTo>
                <a:lnTo>
                  <a:pt x="563" y="691"/>
                </a:lnTo>
                <a:lnTo>
                  <a:pt x="563" y="691"/>
                </a:lnTo>
                <a:lnTo>
                  <a:pt x="564" y="673"/>
                </a:lnTo>
                <a:lnTo>
                  <a:pt x="567" y="653"/>
                </a:lnTo>
                <a:lnTo>
                  <a:pt x="573" y="630"/>
                </a:lnTo>
                <a:lnTo>
                  <a:pt x="573" y="630"/>
                </a:lnTo>
                <a:lnTo>
                  <a:pt x="576" y="630"/>
                </a:lnTo>
                <a:lnTo>
                  <a:pt x="583" y="630"/>
                </a:lnTo>
                <a:lnTo>
                  <a:pt x="595" y="629"/>
                </a:lnTo>
                <a:lnTo>
                  <a:pt x="609" y="624"/>
                </a:lnTo>
                <a:lnTo>
                  <a:pt x="617" y="621"/>
                </a:lnTo>
                <a:lnTo>
                  <a:pt x="626" y="616"/>
                </a:lnTo>
                <a:lnTo>
                  <a:pt x="634" y="609"/>
                </a:lnTo>
                <a:lnTo>
                  <a:pt x="642" y="602"/>
                </a:lnTo>
                <a:lnTo>
                  <a:pt x="651" y="592"/>
                </a:lnTo>
                <a:lnTo>
                  <a:pt x="659" y="582"/>
                </a:lnTo>
                <a:lnTo>
                  <a:pt x="666" y="570"/>
                </a:lnTo>
                <a:lnTo>
                  <a:pt x="675" y="554"/>
                </a:lnTo>
                <a:lnTo>
                  <a:pt x="675" y="554"/>
                </a:lnTo>
                <a:lnTo>
                  <a:pt x="681" y="539"/>
                </a:lnTo>
                <a:lnTo>
                  <a:pt x="686" y="523"/>
                </a:lnTo>
                <a:lnTo>
                  <a:pt x="691" y="507"/>
                </a:lnTo>
                <a:lnTo>
                  <a:pt x="695" y="491"/>
                </a:lnTo>
                <a:lnTo>
                  <a:pt x="697" y="476"/>
                </a:lnTo>
                <a:lnTo>
                  <a:pt x="700" y="459"/>
                </a:lnTo>
                <a:lnTo>
                  <a:pt x="701" y="443"/>
                </a:lnTo>
                <a:lnTo>
                  <a:pt x="701" y="429"/>
                </a:lnTo>
                <a:lnTo>
                  <a:pt x="700" y="414"/>
                </a:lnTo>
                <a:lnTo>
                  <a:pt x="698" y="401"/>
                </a:lnTo>
                <a:lnTo>
                  <a:pt x="696" y="386"/>
                </a:lnTo>
                <a:lnTo>
                  <a:pt x="694" y="374"/>
                </a:lnTo>
                <a:lnTo>
                  <a:pt x="690" y="362"/>
                </a:lnTo>
                <a:lnTo>
                  <a:pt x="685" y="351"/>
                </a:lnTo>
                <a:lnTo>
                  <a:pt x="681" y="341"/>
                </a:lnTo>
                <a:lnTo>
                  <a:pt x="675" y="332"/>
                </a:lnTo>
                <a:lnTo>
                  <a:pt x="675" y="332"/>
                </a:lnTo>
                <a:lnTo>
                  <a:pt x="660" y="315"/>
                </a:lnTo>
                <a:lnTo>
                  <a:pt x="645" y="299"/>
                </a:lnTo>
                <a:lnTo>
                  <a:pt x="627" y="285"/>
                </a:lnTo>
                <a:lnTo>
                  <a:pt x="610" y="272"/>
                </a:lnTo>
                <a:lnTo>
                  <a:pt x="595" y="261"/>
                </a:lnTo>
                <a:lnTo>
                  <a:pt x="582" y="253"/>
                </a:lnTo>
                <a:lnTo>
                  <a:pt x="567" y="246"/>
                </a:lnTo>
                <a:lnTo>
                  <a:pt x="567" y="246"/>
                </a:lnTo>
                <a:lnTo>
                  <a:pt x="561" y="243"/>
                </a:lnTo>
                <a:lnTo>
                  <a:pt x="551" y="242"/>
                </a:lnTo>
                <a:lnTo>
                  <a:pt x="538" y="240"/>
                </a:lnTo>
                <a:lnTo>
                  <a:pt x="538" y="240"/>
                </a:lnTo>
                <a:lnTo>
                  <a:pt x="521" y="222"/>
                </a:lnTo>
                <a:lnTo>
                  <a:pt x="509" y="206"/>
                </a:lnTo>
                <a:lnTo>
                  <a:pt x="504" y="201"/>
                </a:lnTo>
                <a:lnTo>
                  <a:pt x="502" y="195"/>
                </a:lnTo>
                <a:lnTo>
                  <a:pt x="502" y="195"/>
                </a:lnTo>
                <a:lnTo>
                  <a:pt x="499" y="190"/>
                </a:lnTo>
                <a:lnTo>
                  <a:pt x="496" y="184"/>
                </a:lnTo>
                <a:lnTo>
                  <a:pt x="483" y="172"/>
                </a:lnTo>
                <a:lnTo>
                  <a:pt x="472" y="162"/>
                </a:lnTo>
                <a:lnTo>
                  <a:pt x="466" y="159"/>
                </a:lnTo>
                <a:lnTo>
                  <a:pt x="452" y="154"/>
                </a:lnTo>
                <a:lnTo>
                  <a:pt x="446" y="134"/>
                </a:lnTo>
                <a:lnTo>
                  <a:pt x="461" y="139"/>
                </a:lnTo>
                <a:lnTo>
                  <a:pt x="452" y="118"/>
                </a:lnTo>
                <a:lnTo>
                  <a:pt x="457" y="103"/>
                </a:lnTo>
                <a:lnTo>
                  <a:pt x="452" y="89"/>
                </a:lnTo>
                <a:lnTo>
                  <a:pt x="452" y="89"/>
                </a:lnTo>
                <a:lnTo>
                  <a:pt x="449" y="68"/>
                </a:lnTo>
                <a:lnTo>
                  <a:pt x="448" y="54"/>
                </a:lnTo>
                <a:lnTo>
                  <a:pt x="447" y="49"/>
                </a:lnTo>
                <a:lnTo>
                  <a:pt x="446" y="47"/>
                </a:lnTo>
                <a:lnTo>
                  <a:pt x="446" y="47"/>
                </a:lnTo>
                <a:lnTo>
                  <a:pt x="429" y="41"/>
                </a:lnTo>
                <a:lnTo>
                  <a:pt x="417" y="36"/>
                </a:lnTo>
                <a:lnTo>
                  <a:pt x="411" y="33"/>
                </a:lnTo>
                <a:lnTo>
                  <a:pt x="411" y="33"/>
                </a:lnTo>
                <a:lnTo>
                  <a:pt x="405" y="25"/>
                </a:lnTo>
                <a:lnTo>
                  <a:pt x="395" y="16"/>
                </a:lnTo>
                <a:lnTo>
                  <a:pt x="389" y="11"/>
                </a:lnTo>
                <a:lnTo>
                  <a:pt x="383" y="6"/>
                </a:lnTo>
                <a:lnTo>
                  <a:pt x="377" y="3"/>
                </a:lnTo>
                <a:lnTo>
                  <a:pt x="371" y="2"/>
                </a:lnTo>
                <a:lnTo>
                  <a:pt x="371" y="2"/>
                </a:lnTo>
                <a:lnTo>
                  <a:pt x="359" y="0"/>
                </a:lnTo>
                <a:lnTo>
                  <a:pt x="346" y="0"/>
                </a:lnTo>
                <a:lnTo>
                  <a:pt x="340" y="0"/>
                </a:lnTo>
                <a:lnTo>
                  <a:pt x="334" y="2"/>
                </a:lnTo>
                <a:lnTo>
                  <a:pt x="329" y="4"/>
                </a:lnTo>
                <a:lnTo>
                  <a:pt x="324" y="6"/>
                </a:lnTo>
                <a:lnTo>
                  <a:pt x="324" y="6"/>
                </a:lnTo>
                <a:lnTo>
                  <a:pt x="299" y="27"/>
                </a:lnTo>
                <a:lnTo>
                  <a:pt x="299" y="27"/>
                </a:lnTo>
                <a:lnTo>
                  <a:pt x="291" y="33"/>
                </a:lnTo>
                <a:lnTo>
                  <a:pt x="285" y="40"/>
                </a:lnTo>
                <a:lnTo>
                  <a:pt x="279" y="47"/>
                </a:lnTo>
                <a:lnTo>
                  <a:pt x="279" y="47"/>
                </a:lnTo>
                <a:lnTo>
                  <a:pt x="273" y="56"/>
                </a:lnTo>
                <a:lnTo>
                  <a:pt x="266" y="65"/>
                </a:lnTo>
                <a:lnTo>
                  <a:pt x="261" y="73"/>
                </a:lnTo>
                <a:lnTo>
                  <a:pt x="259" y="75"/>
                </a:lnTo>
                <a:lnTo>
                  <a:pt x="259" y="78"/>
                </a:lnTo>
                <a:lnTo>
                  <a:pt x="259" y="78"/>
                </a:lnTo>
                <a:lnTo>
                  <a:pt x="260" y="83"/>
                </a:lnTo>
                <a:lnTo>
                  <a:pt x="261" y="87"/>
                </a:lnTo>
                <a:lnTo>
                  <a:pt x="264" y="93"/>
                </a:lnTo>
                <a:lnTo>
                  <a:pt x="264" y="98"/>
                </a:lnTo>
                <a:lnTo>
                  <a:pt x="264" y="98"/>
                </a:lnTo>
                <a:lnTo>
                  <a:pt x="264" y="109"/>
                </a:lnTo>
                <a:lnTo>
                  <a:pt x="264" y="112"/>
                </a:lnTo>
                <a:lnTo>
                  <a:pt x="265" y="115"/>
                </a:lnTo>
                <a:lnTo>
                  <a:pt x="266" y="117"/>
                </a:lnTo>
                <a:lnTo>
                  <a:pt x="268" y="118"/>
                </a:lnTo>
                <a:lnTo>
                  <a:pt x="268" y="118"/>
                </a:lnTo>
                <a:lnTo>
                  <a:pt x="272" y="121"/>
                </a:lnTo>
                <a:lnTo>
                  <a:pt x="275" y="123"/>
                </a:lnTo>
                <a:lnTo>
                  <a:pt x="280" y="130"/>
                </a:lnTo>
                <a:lnTo>
                  <a:pt x="284" y="139"/>
                </a:lnTo>
                <a:lnTo>
                  <a:pt x="295" y="149"/>
                </a:lnTo>
                <a:lnTo>
                  <a:pt x="295" y="149"/>
                </a:lnTo>
                <a:lnTo>
                  <a:pt x="291" y="165"/>
                </a:lnTo>
                <a:lnTo>
                  <a:pt x="289" y="176"/>
                </a:lnTo>
                <a:lnTo>
                  <a:pt x="289" y="179"/>
                </a:lnTo>
                <a:lnTo>
                  <a:pt x="289" y="179"/>
                </a:lnTo>
                <a:lnTo>
                  <a:pt x="289" y="179"/>
                </a:lnTo>
                <a:lnTo>
                  <a:pt x="292" y="178"/>
                </a:lnTo>
                <a:lnTo>
                  <a:pt x="298" y="178"/>
                </a:lnTo>
                <a:lnTo>
                  <a:pt x="304" y="179"/>
                </a:lnTo>
                <a:lnTo>
                  <a:pt x="304" y="179"/>
                </a:lnTo>
                <a:lnTo>
                  <a:pt x="306" y="183"/>
                </a:lnTo>
                <a:lnTo>
                  <a:pt x="309" y="190"/>
                </a:lnTo>
                <a:lnTo>
                  <a:pt x="309" y="190"/>
                </a:lnTo>
                <a:lnTo>
                  <a:pt x="312" y="192"/>
                </a:lnTo>
                <a:lnTo>
                  <a:pt x="318" y="196"/>
                </a:lnTo>
                <a:lnTo>
                  <a:pt x="324" y="199"/>
                </a:lnTo>
                <a:lnTo>
                  <a:pt x="324" y="199"/>
                </a:lnTo>
                <a:lnTo>
                  <a:pt x="324" y="202"/>
                </a:lnTo>
                <a:lnTo>
                  <a:pt x="326" y="205"/>
                </a:lnTo>
                <a:lnTo>
                  <a:pt x="326" y="208"/>
                </a:lnTo>
                <a:lnTo>
                  <a:pt x="328" y="210"/>
                </a:lnTo>
                <a:lnTo>
                  <a:pt x="330" y="212"/>
                </a:lnTo>
                <a:lnTo>
                  <a:pt x="335" y="215"/>
                </a:lnTo>
                <a:lnTo>
                  <a:pt x="335" y="215"/>
                </a:lnTo>
                <a:lnTo>
                  <a:pt x="340" y="216"/>
                </a:lnTo>
                <a:lnTo>
                  <a:pt x="345" y="217"/>
                </a:lnTo>
                <a:lnTo>
                  <a:pt x="352" y="217"/>
                </a:lnTo>
                <a:lnTo>
                  <a:pt x="358" y="216"/>
                </a:lnTo>
                <a:lnTo>
                  <a:pt x="360" y="215"/>
                </a:lnTo>
                <a:lnTo>
                  <a:pt x="376" y="2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8">
            <a:extLst>
              <a:ext uri="{FF2B5EF4-FFF2-40B4-BE49-F238E27FC236}">
                <a16:creationId xmlns:a16="http://schemas.microsoft.com/office/drawing/2014/main" id="{5CBC2D84-3C99-4C28-BEA4-A5B42AEDA0C8}"/>
              </a:ext>
            </a:extLst>
          </p:cNvPr>
          <p:cNvSpPr>
            <a:spLocks/>
          </p:cNvSpPr>
          <p:nvPr/>
        </p:nvSpPr>
        <p:spPr bwMode="auto">
          <a:xfrm>
            <a:off x="2760555" y="4730200"/>
            <a:ext cx="762529" cy="1579941"/>
          </a:xfrm>
          <a:custGeom>
            <a:avLst/>
            <a:gdLst>
              <a:gd name="T0" fmla="*/ 244 w 653"/>
              <a:gd name="T1" fmla="*/ 87 h 1353"/>
              <a:gd name="T2" fmla="*/ 233 w 653"/>
              <a:gd name="T3" fmla="*/ 70 h 1353"/>
              <a:gd name="T4" fmla="*/ 220 w 653"/>
              <a:gd name="T5" fmla="*/ 49 h 1353"/>
              <a:gd name="T6" fmla="*/ 190 w 653"/>
              <a:gd name="T7" fmla="*/ 30 h 1353"/>
              <a:gd name="T8" fmla="*/ 96 w 653"/>
              <a:gd name="T9" fmla="*/ 0 h 1353"/>
              <a:gd name="T10" fmla="*/ 80 w 653"/>
              <a:gd name="T11" fmla="*/ 16 h 1353"/>
              <a:gd name="T12" fmla="*/ 56 w 653"/>
              <a:gd name="T13" fmla="*/ 82 h 1353"/>
              <a:gd name="T14" fmla="*/ 53 w 653"/>
              <a:gd name="T15" fmla="*/ 128 h 1353"/>
              <a:gd name="T16" fmla="*/ 55 w 653"/>
              <a:gd name="T17" fmla="*/ 161 h 1353"/>
              <a:gd name="T18" fmla="*/ 41 w 653"/>
              <a:gd name="T19" fmla="*/ 190 h 1353"/>
              <a:gd name="T20" fmla="*/ 14 w 653"/>
              <a:gd name="T21" fmla="*/ 217 h 1353"/>
              <a:gd name="T22" fmla="*/ 6 w 653"/>
              <a:gd name="T23" fmla="*/ 297 h 1353"/>
              <a:gd name="T24" fmla="*/ 3 w 653"/>
              <a:gd name="T25" fmla="*/ 426 h 1353"/>
              <a:gd name="T26" fmla="*/ 19 w 653"/>
              <a:gd name="T27" fmla="*/ 563 h 1353"/>
              <a:gd name="T28" fmla="*/ 2 w 653"/>
              <a:gd name="T29" fmla="*/ 677 h 1353"/>
              <a:gd name="T30" fmla="*/ 2 w 653"/>
              <a:gd name="T31" fmla="*/ 718 h 1353"/>
              <a:gd name="T32" fmla="*/ 27 w 653"/>
              <a:gd name="T33" fmla="*/ 730 h 1353"/>
              <a:gd name="T34" fmla="*/ 49 w 653"/>
              <a:gd name="T35" fmla="*/ 816 h 1353"/>
              <a:gd name="T36" fmla="*/ 60 w 653"/>
              <a:gd name="T37" fmla="*/ 909 h 1353"/>
              <a:gd name="T38" fmla="*/ 77 w 653"/>
              <a:gd name="T39" fmla="*/ 1005 h 1353"/>
              <a:gd name="T40" fmla="*/ 87 w 653"/>
              <a:gd name="T41" fmla="*/ 1191 h 1353"/>
              <a:gd name="T42" fmla="*/ 84 w 653"/>
              <a:gd name="T43" fmla="*/ 1287 h 1353"/>
              <a:gd name="T44" fmla="*/ 95 w 653"/>
              <a:gd name="T45" fmla="*/ 1329 h 1353"/>
              <a:gd name="T46" fmla="*/ 169 w 653"/>
              <a:gd name="T47" fmla="*/ 1346 h 1353"/>
              <a:gd name="T48" fmla="*/ 224 w 653"/>
              <a:gd name="T49" fmla="*/ 1350 h 1353"/>
              <a:gd name="T50" fmla="*/ 289 w 653"/>
              <a:gd name="T51" fmla="*/ 1348 h 1353"/>
              <a:gd name="T52" fmla="*/ 305 w 653"/>
              <a:gd name="T53" fmla="*/ 1336 h 1353"/>
              <a:gd name="T54" fmla="*/ 292 w 653"/>
              <a:gd name="T55" fmla="*/ 1322 h 1353"/>
              <a:gd name="T56" fmla="*/ 226 w 653"/>
              <a:gd name="T57" fmla="*/ 1296 h 1353"/>
              <a:gd name="T58" fmla="*/ 269 w 653"/>
              <a:gd name="T59" fmla="*/ 1284 h 1353"/>
              <a:gd name="T60" fmla="*/ 265 w 653"/>
              <a:gd name="T61" fmla="*/ 1268 h 1353"/>
              <a:gd name="T62" fmla="*/ 238 w 653"/>
              <a:gd name="T63" fmla="*/ 1253 h 1353"/>
              <a:gd name="T64" fmla="*/ 199 w 653"/>
              <a:gd name="T65" fmla="*/ 1140 h 1353"/>
              <a:gd name="T66" fmla="*/ 222 w 653"/>
              <a:gd name="T67" fmla="*/ 913 h 1353"/>
              <a:gd name="T68" fmla="*/ 231 w 653"/>
              <a:gd name="T69" fmla="*/ 818 h 1353"/>
              <a:gd name="T70" fmla="*/ 253 w 653"/>
              <a:gd name="T71" fmla="*/ 771 h 1353"/>
              <a:gd name="T72" fmla="*/ 284 w 653"/>
              <a:gd name="T73" fmla="*/ 762 h 1353"/>
              <a:gd name="T74" fmla="*/ 290 w 653"/>
              <a:gd name="T75" fmla="*/ 715 h 1353"/>
              <a:gd name="T76" fmla="*/ 352 w 653"/>
              <a:gd name="T77" fmla="*/ 725 h 1353"/>
              <a:gd name="T78" fmla="*/ 426 w 653"/>
              <a:gd name="T79" fmla="*/ 790 h 1353"/>
              <a:gd name="T80" fmla="*/ 557 w 653"/>
              <a:gd name="T81" fmla="*/ 643 h 1353"/>
              <a:gd name="T82" fmla="*/ 471 w 653"/>
              <a:gd name="T83" fmla="*/ 334 h 1353"/>
              <a:gd name="T84" fmla="*/ 334 w 653"/>
              <a:gd name="T85" fmla="*/ 371 h 1353"/>
              <a:gd name="T86" fmla="*/ 231 w 653"/>
              <a:gd name="T87" fmla="*/ 397 h 1353"/>
              <a:gd name="T88" fmla="*/ 191 w 653"/>
              <a:gd name="T89" fmla="*/ 298 h 1353"/>
              <a:gd name="T90" fmla="*/ 161 w 653"/>
              <a:gd name="T91" fmla="*/ 238 h 1353"/>
              <a:gd name="T92" fmla="*/ 180 w 653"/>
              <a:gd name="T93" fmla="*/ 217 h 1353"/>
              <a:gd name="T94" fmla="*/ 191 w 653"/>
              <a:gd name="T95" fmla="*/ 198 h 1353"/>
              <a:gd name="T96" fmla="*/ 197 w 653"/>
              <a:gd name="T97" fmla="*/ 195 h 1353"/>
              <a:gd name="T98" fmla="*/ 205 w 653"/>
              <a:gd name="T99" fmla="*/ 167 h 1353"/>
              <a:gd name="T100" fmla="*/ 214 w 653"/>
              <a:gd name="T101" fmla="*/ 161 h 1353"/>
              <a:gd name="T102" fmla="*/ 221 w 653"/>
              <a:gd name="T103" fmla="*/ 137 h 1353"/>
              <a:gd name="T104" fmla="*/ 217 w 653"/>
              <a:gd name="T105" fmla="*/ 128 h 1353"/>
              <a:gd name="T106" fmla="*/ 212 w 653"/>
              <a:gd name="T107" fmla="*/ 113 h 1353"/>
              <a:gd name="T108" fmla="*/ 217 w 653"/>
              <a:gd name="T109" fmla="*/ 101 h 1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53" h="1353">
                <a:moveTo>
                  <a:pt x="217" y="91"/>
                </a:moveTo>
                <a:lnTo>
                  <a:pt x="217" y="91"/>
                </a:lnTo>
                <a:lnTo>
                  <a:pt x="231" y="91"/>
                </a:lnTo>
                <a:lnTo>
                  <a:pt x="242" y="88"/>
                </a:lnTo>
                <a:lnTo>
                  <a:pt x="244" y="87"/>
                </a:lnTo>
                <a:lnTo>
                  <a:pt x="245" y="86"/>
                </a:lnTo>
                <a:lnTo>
                  <a:pt x="245" y="86"/>
                </a:lnTo>
                <a:lnTo>
                  <a:pt x="244" y="82"/>
                </a:lnTo>
                <a:lnTo>
                  <a:pt x="242" y="79"/>
                </a:lnTo>
                <a:lnTo>
                  <a:pt x="233" y="70"/>
                </a:lnTo>
                <a:lnTo>
                  <a:pt x="220" y="60"/>
                </a:lnTo>
                <a:lnTo>
                  <a:pt x="220" y="60"/>
                </a:lnTo>
                <a:lnTo>
                  <a:pt x="220" y="57"/>
                </a:lnTo>
                <a:lnTo>
                  <a:pt x="220" y="53"/>
                </a:lnTo>
                <a:lnTo>
                  <a:pt x="220" y="49"/>
                </a:lnTo>
                <a:lnTo>
                  <a:pt x="218" y="47"/>
                </a:lnTo>
                <a:lnTo>
                  <a:pt x="215" y="43"/>
                </a:lnTo>
                <a:lnTo>
                  <a:pt x="212" y="41"/>
                </a:lnTo>
                <a:lnTo>
                  <a:pt x="212" y="41"/>
                </a:lnTo>
                <a:lnTo>
                  <a:pt x="190" y="30"/>
                </a:lnTo>
                <a:lnTo>
                  <a:pt x="153" y="16"/>
                </a:lnTo>
                <a:lnTo>
                  <a:pt x="134" y="10"/>
                </a:lnTo>
                <a:lnTo>
                  <a:pt x="116" y="4"/>
                </a:lnTo>
                <a:lnTo>
                  <a:pt x="102" y="0"/>
                </a:lnTo>
                <a:lnTo>
                  <a:pt x="96" y="0"/>
                </a:lnTo>
                <a:lnTo>
                  <a:pt x="93" y="0"/>
                </a:lnTo>
                <a:lnTo>
                  <a:pt x="93" y="0"/>
                </a:lnTo>
                <a:lnTo>
                  <a:pt x="89" y="3"/>
                </a:lnTo>
                <a:lnTo>
                  <a:pt x="87" y="5"/>
                </a:lnTo>
                <a:lnTo>
                  <a:pt x="80" y="16"/>
                </a:lnTo>
                <a:lnTo>
                  <a:pt x="74" y="29"/>
                </a:lnTo>
                <a:lnTo>
                  <a:pt x="68" y="43"/>
                </a:lnTo>
                <a:lnTo>
                  <a:pt x="59" y="70"/>
                </a:lnTo>
                <a:lnTo>
                  <a:pt x="56" y="82"/>
                </a:lnTo>
                <a:lnTo>
                  <a:pt x="56" y="82"/>
                </a:lnTo>
                <a:lnTo>
                  <a:pt x="47" y="105"/>
                </a:lnTo>
                <a:lnTo>
                  <a:pt x="47" y="105"/>
                </a:lnTo>
                <a:lnTo>
                  <a:pt x="47" y="111"/>
                </a:lnTo>
                <a:lnTo>
                  <a:pt x="50" y="118"/>
                </a:lnTo>
                <a:lnTo>
                  <a:pt x="53" y="128"/>
                </a:lnTo>
                <a:lnTo>
                  <a:pt x="50" y="136"/>
                </a:lnTo>
                <a:lnTo>
                  <a:pt x="62" y="136"/>
                </a:lnTo>
                <a:lnTo>
                  <a:pt x="59" y="159"/>
                </a:lnTo>
                <a:lnTo>
                  <a:pt x="59" y="159"/>
                </a:lnTo>
                <a:lnTo>
                  <a:pt x="55" y="161"/>
                </a:lnTo>
                <a:lnTo>
                  <a:pt x="52" y="165"/>
                </a:lnTo>
                <a:lnTo>
                  <a:pt x="50" y="167"/>
                </a:lnTo>
                <a:lnTo>
                  <a:pt x="50" y="167"/>
                </a:lnTo>
                <a:lnTo>
                  <a:pt x="41" y="190"/>
                </a:lnTo>
                <a:lnTo>
                  <a:pt x="41" y="190"/>
                </a:lnTo>
                <a:lnTo>
                  <a:pt x="38" y="192"/>
                </a:lnTo>
                <a:lnTo>
                  <a:pt x="29" y="198"/>
                </a:lnTo>
                <a:lnTo>
                  <a:pt x="24" y="203"/>
                </a:lnTo>
                <a:lnTo>
                  <a:pt x="19" y="209"/>
                </a:lnTo>
                <a:lnTo>
                  <a:pt x="14" y="217"/>
                </a:lnTo>
                <a:lnTo>
                  <a:pt x="10" y="226"/>
                </a:lnTo>
                <a:lnTo>
                  <a:pt x="10" y="226"/>
                </a:lnTo>
                <a:lnTo>
                  <a:pt x="8" y="240"/>
                </a:lnTo>
                <a:lnTo>
                  <a:pt x="7" y="256"/>
                </a:lnTo>
                <a:lnTo>
                  <a:pt x="6" y="297"/>
                </a:lnTo>
                <a:lnTo>
                  <a:pt x="4" y="341"/>
                </a:lnTo>
                <a:lnTo>
                  <a:pt x="2" y="379"/>
                </a:lnTo>
                <a:lnTo>
                  <a:pt x="2" y="379"/>
                </a:lnTo>
                <a:lnTo>
                  <a:pt x="2" y="400"/>
                </a:lnTo>
                <a:lnTo>
                  <a:pt x="3" y="426"/>
                </a:lnTo>
                <a:lnTo>
                  <a:pt x="6" y="456"/>
                </a:lnTo>
                <a:lnTo>
                  <a:pt x="9" y="487"/>
                </a:lnTo>
                <a:lnTo>
                  <a:pt x="16" y="541"/>
                </a:lnTo>
                <a:lnTo>
                  <a:pt x="19" y="563"/>
                </a:lnTo>
                <a:lnTo>
                  <a:pt x="19" y="563"/>
                </a:lnTo>
                <a:lnTo>
                  <a:pt x="13" y="613"/>
                </a:lnTo>
                <a:lnTo>
                  <a:pt x="7" y="652"/>
                </a:lnTo>
                <a:lnTo>
                  <a:pt x="4" y="667"/>
                </a:lnTo>
                <a:lnTo>
                  <a:pt x="2" y="677"/>
                </a:lnTo>
                <a:lnTo>
                  <a:pt x="2" y="677"/>
                </a:lnTo>
                <a:lnTo>
                  <a:pt x="1" y="682"/>
                </a:lnTo>
                <a:lnTo>
                  <a:pt x="0" y="690"/>
                </a:lnTo>
                <a:lnTo>
                  <a:pt x="0" y="704"/>
                </a:lnTo>
                <a:lnTo>
                  <a:pt x="1" y="715"/>
                </a:lnTo>
                <a:lnTo>
                  <a:pt x="2" y="718"/>
                </a:lnTo>
                <a:lnTo>
                  <a:pt x="2" y="718"/>
                </a:lnTo>
                <a:lnTo>
                  <a:pt x="13" y="723"/>
                </a:lnTo>
                <a:lnTo>
                  <a:pt x="25" y="727"/>
                </a:lnTo>
                <a:lnTo>
                  <a:pt x="25" y="727"/>
                </a:lnTo>
                <a:lnTo>
                  <a:pt x="27" y="730"/>
                </a:lnTo>
                <a:lnTo>
                  <a:pt x="29" y="737"/>
                </a:lnTo>
                <a:lnTo>
                  <a:pt x="38" y="762"/>
                </a:lnTo>
                <a:lnTo>
                  <a:pt x="41" y="778"/>
                </a:lnTo>
                <a:lnTo>
                  <a:pt x="45" y="797"/>
                </a:lnTo>
                <a:lnTo>
                  <a:pt x="49" y="816"/>
                </a:lnTo>
                <a:lnTo>
                  <a:pt x="50" y="835"/>
                </a:lnTo>
                <a:lnTo>
                  <a:pt x="50" y="835"/>
                </a:lnTo>
                <a:lnTo>
                  <a:pt x="52" y="854"/>
                </a:lnTo>
                <a:lnTo>
                  <a:pt x="55" y="873"/>
                </a:lnTo>
                <a:lnTo>
                  <a:pt x="60" y="909"/>
                </a:lnTo>
                <a:lnTo>
                  <a:pt x="68" y="938"/>
                </a:lnTo>
                <a:lnTo>
                  <a:pt x="72" y="962"/>
                </a:lnTo>
                <a:lnTo>
                  <a:pt x="72" y="962"/>
                </a:lnTo>
                <a:lnTo>
                  <a:pt x="75" y="978"/>
                </a:lnTo>
                <a:lnTo>
                  <a:pt x="77" y="1005"/>
                </a:lnTo>
                <a:lnTo>
                  <a:pt x="82" y="1077"/>
                </a:lnTo>
                <a:lnTo>
                  <a:pt x="84" y="1146"/>
                </a:lnTo>
                <a:lnTo>
                  <a:pt x="84" y="1167"/>
                </a:lnTo>
                <a:lnTo>
                  <a:pt x="84" y="1177"/>
                </a:lnTo>
                <a:lnTo>
                  <a:pt x="87" y="1191"/>
                </a:lnTo>
                <a:lnTo>
                  <a:pt x="87" y="1191"/>
                </a:lnTo>
                <a:lnTo>
                  <a:pt x="85" y="1236"/>
                </a:lnTo>
                <a:lnTo>
                  <a:pt x="84" y="1270"/>
                </a:lnTo>
                <a:lnTo>
                  <a:pt x="84" y="1287"/>
                </a:lnTo>
                <a:lnTo>
                  <a:pt x="84" y="1287"/>
                </a:lnTo>
                <a:lnTo>
                  <a:pt x="87" y="1309"/>
                </a:lnTo>
                <a:lnTo>
                  <a:pt x="88" y="1316"/>
                </a:lnTo>
                <a:lnTo>
                  <a:pt x="90" y="1322"/>
                </a:lnTo>
                <a:lnTo>
                  <a:pt x="93" y="1327"/>
                </a:lnTo>
                <a:lnTo>
                  <a:pt x="95" y="1329"/>
                </a:lnTo>
                <a:lnTo>
                  <a:pt x="95" y="1329"/>
                </a:lnTo>
                <a:lnTo>
                  <a:pt x="109" y="1334"/>
                </a:lnTo>
                <a:lnTo>
                  <a:pt x="133" y="1340"/>
                </a:lnTo>
                <a:lnTo>
                  <a:pt x="158" y="1345"/>
                </a:lnTo>
                <a:lnTo>
                  <a:pt x="169" y="1346"/>
                </a:lnTo>
                <a:lnTo>
                  <a:pt x="177" y="1346"/>
                </a:lnTo>
                <a:lnTo>
                  <a:pt x="177" y="1346"/>
                </a:lnTo>
                <a:lnTo>
                  <a:pt x="187" y="1346"/>
                </a:lnTo>
                <a:lnTo>
                  <a:pt x="197" y="1347"/>
                </a:lnTo>
                <a:lnTo>
                  <a:pt x="224" y="1350"/>
                </a:lnTo>
                <a:lnTo>
                  <a:pt x="251" y="1353"/>
                </a:lnTo>
                <a:lnTo>
                  <a:pt x="263" y="1353"/>
                </a:lnTo>
                <a:lnTo>
                  <a:pt x="274" y="1352"/>
                </a:lnTo>
                <a:lnTo>
                  <a:pt x="274" y="1352"/>
                </a:lnTo>
                <a:lnTo>
                  <a:pt x="289" y="1348"/>
                </a:lnTo>
                <a:lnTo>
                  <a:pt x="294" y="1347"/>
                </a:lnTo>
                <a:lnTo>
                  <a:pt x="299" y="1345"/>
                </a:lnTo>
                <a:lnTo>
                  <a:pt x="302" y="1342"/>
                </a:lnTo>
                <a:lnTo>
                  <a:pt x="303" y="1339"/>
                </a:lnTo>
                <a:lnTo>
                  <a:pt x="305" y="1336"/>
                </a:lnTo>
                <a:lnTo>
                  <a:pt x="305" y="1333"/>
                </a:lnTo>
                <a:lnTo>
                  <a:pt x="305" y="1333"/>
                </a:lnTo>
                <a:lnTo>
                  <a:pt x="303" y="1330"/>
                </a:lnTo>
                <a:lnTo>
                  <a:pt x="301" y="1328"/>
                </a:lnTo>
                <a:lnTo>
                  <a:pt x="292" y="1322"/>
                </a:lnTo>
                <a:lnTo>
                  <a:pt x="280" y="1316"/>
                </a:lnTo>
                <a:lnTo>
                  <a:pt x="264" y="1310"/>
                </a:lnTo>
                <a:lnTo>
                  <a:pt x="238" y="1299"/>
                </a:lnTo>
                <a:lnTo>
                  <a:pt x="226" y="1296"/>
                </a:lnTo>
                <a:lnTo>
                  <a:pt x="226" y="1296"/>
                </a:lnTo>
                <a:lnTo>
                  <a:pt x="233" y="1295"/>
                </a:lnTo>
                <a:lnTo>
                  <a:pt x="249" y="1291"/>
                </a:lnTo>
                <a:lnTo>
                  <a:pt x="257" y="1290"/>
                </a:lnTo>
                <a:lnTo>
                  <a:pt x="264" y="1287"/>
                </a:lnTo>
                <a:lnTo>
                  <a:pt x="269" y="1284"/>
                </a:lnTo>
                <a:lnTo>
                  <a:pt x="270" y="1283"/>
                </a:lnTo>
                <a:lnTo>
                  <a:pt x="271" y="1281"/>
                </a:lnTo>
                <a:lnTo>
                  <a:pt x="271" y="1281"/>
                </a:lnTo>
                <a:lnTo>
                  <a:pt x="269" y="1274"/>
                </a:lnTo>
                <a:lnTo>
                  <a:pt x="265" y="1268"/>
                </a:lnTo>
                <a:lnTo>
                  <a:pt x="262" y="1262"/>
                </a:lnTo>
                <a:lnTo>
                  <a:pt x="257" y="1259"/>
                </a:lnTo>
                <a:lnTo>
                  <a:pt x="257" y="1259"/>
                </a:lnTo>
                <a:lnTo>
                  <a:pt x="249" y="1256"/>
                </a:lnTo>
                <a:lnTo>
                  <a:pt x="238" y="1253"/>
                </a:lnTo>
                <a:lnTo>
                  <a:pt x="222" y="1250"/>
                </a:lnTo>
                <a:lnTo>
                  <a:pt x="200" y="1230"/>
                </a:lnTo>
                <a:lnTo>
                  <a:pt x="195" y="1171"/>
                </a:lnTo>
                <a:lnTo>
                  <a:pt x="195" y="1171"/>
                </a:lnTo>
                <a:lnTo>
                  <a:pt x="199" y="1140"/>
                </a:lnTo>
                <a:lnTo>
                  <a:pt x="209" y="1066"/>
                </a:lnTo>
                <a:lnTo>
                  <a:pt x="214" y="1022"/>
                </a:lnTo>
                <a:lnTo>
                  <a:pt x="219" y="980"/>
                </a:lnTo>
                <a:lnTo>
                  <a:pt x="222" y="942"/>
                </a:lnTo>
                <a:lnTo>
                  <a:pt x="222" y="913"/>
                </a:lnTo>
                <a:lnTo>
                  <a:pt x="222" y="913"/>
                </a:lnTo>
                <a:lnTo>
                  <a:pt x="224" y="890"/>
                </a:lnTo>
                <a:lnTo>
                  <a:pt x="225" y="865"/>
                </a:lnTo>
                <a:lnTo>
                  <a:pt x="227" y="841"/>
                </a:lnTo>
                <a:lnTo>
                  <a:pt x="231" y="818"/>
                </a:lnTo>
                <a:lnTo>
                  <a:pt x="237" y="784"/>
                </a:lnTo>
                <a:lnTo>
                  <a:pt x="239" y="769"/>
                </a:lnTo>
                <a:lnTo>
                  <a:pt x="239" y="769"/>
                </a:lnTo>
                <a:lnTo>
                  <a:pt x="246" y="771"/>
                </a:lnTo>
                <a:lnTo>
                  <a:pt x="253" y="771"/>
                </a:lnTo>
                <a:lnTo>
                  <a:pt x="262" y="771"/>
                </a:lnTo>
                <a:lnTo>
                  <a:pt x="271" y="769"/>
                </a:lnTo>
                <a:lnTo>
                  <a:pt x="278" y="767"/>
                </a:lnTo>
                <a:lnTo>
                  <a:pt x="282" y="765"/>
                </a:lnTo>
                <a:lnTo>
                  <a:pt x="284" y="762"/>
                </a:lnTo>
                <a:lnTo>
                  <a:pt x="287" y="759"/>
                </a:lnTo>
                <a:lnTo>
                  <a:pt x="288" y="755"/>
                </a:lnTo>
                <a:lnTo>
                  <a:pt x="288" y="755"/>
                </a:lnTo>
                <a:lnTo>
                  <a:pt x="290" y="736"/>
                </a:lnTo>
                <a:lnTo>
                  <a:pt x="290" y="715"/>
                </a:lnTo>
                <a:lnTo>
                  <a:pt x="290" y="691"/>
                </a:lnTo>
                <a:lnTo>
                  <a:pt x="290" y="691"/>
                </a:lnTo>
                <a:lnTo>
                  <a:pt x="319" y="705"/>
                </a:lnTo>
                <a:lnTo>
                  <a:pt x="342" y="718"/>
                </a:lnTo>
                <a:lnTo>
                  <a:pt x="352" y="725"/>
                </a:lnTo>
                <a:lnTo>
                  <a:pt x="362" y="732"/>
                </a:lnTo>
                <a:lnTo>
                  <a:pt x="362" y="732"/>
                </a:lnTo>
                <a:lnTo>
                  <a:pt x="401" y="768"/>
                </a:lnTo>
                <a:lnTo>
                  <a:pt x="426" y="790"/>
                </a:lnTo>
                <a:lnTo>
                  <a:pt x="426" y="790"/>
                </a:lnTo>
                <a:lnTo>
                  <a:pt x="485" y="724"/>
                </a:lnTo>
                <a:lnTo>
                  <a:pt x="527" y="677"/>
                </a:lnTo>
                <a:lnTo>
                  <a:pt x="554" y="648"/>
                </a:lnTo>
                <a:lnTo>
                  <a:pt x="554" y="648"/>
                </a:lnTo>
                <a:lnTo>
                  <a:pt x="557" y="643"/>
                </a:lnTo>
                <a:lnTo>
                  <a:pt x="562" y="636"/>
                </a:lnTo>
                <a:lnTo>
                  <a:pt x="575" y="615"/>
                </a:lnTo>
                <a:lnTo>
                  <a:pt x="608" y="554"/>
                </a:lnTo>
                <a:lnTo>
                  <a:pt x="653" y="469"/>
                </a:lnTo>
                <a:lnTo>
                  <a:pt x="471" y="334"/>
                </a:lnTo>
                <a:lnTo>
                  <a:pt x="420" y="294"/>
                </a:lnTo>
                <a:lnTo>
                  <a:pt x="358" y="368"/>
                </a:lnTo>
                <a:lnTo>
                  <a:pt x="339" y="368"/>
                </a:lnTo>
                <a:lnTo>
                  <a:pt x="339" y="368"/>
                </a:lnTo>
                <a:lnTo>
                  <a:pt x="334" y="371"/>
                </a:lnTo>
                <a:lnTo>
                  <a:pt x="328" y="375"/>
                </a:lnTo>
                <a:lnTo>
                  <a:pt x="321" y="382"/>
                </a:lnTo>
                <a:lnTo>
                  <a:pt x="299" y="397"/>
                </a:lnTo>
                <a:lnTo>
                  <a:pt x="231" y="397"/>
                </a:lnTo>
                <a:lnTo>
                  <a:pt x="231" y="397"/>
                </a:lnTo>
                <a:lnTo>
                  <a:pt x="217" y="363"/>
                </a:lnTo>
                <a:lnTo>
                  <a:pt x="206" y="337"/>
                </a:lnTo>
                <a:lnTo>
                  <a:pt x="197" y="315"/>
                </a:lnTo>
                <a:lnTo>
                  <a:pt x="197" y="315"/>
                </a:lnTo>
                <a:lnTo>
                  <a:pt x="191" y="298"/>
                </a:lnTo>
                <a:lnTo>
                  <a:pt x="184" y="284"/>
                </a:lnTo>
                <a:lnTo>
                  <a:pt x="177" y="269"/>
                </a:lnTo>
                <a:lnTo>
                  <a:pt x="177" y="269"/>
                </a:lnTo>
                <a:lnTo>
                  <a:pt x="166" y="249"/>
                </a:lnTo>
                <a:lnTo>
                  <a:pt x="161" y="238"/>
                </a:lnTo>
                <a:lnTo>
                  <a:pt x="158" y="220"/>
                </a:lnTo>
                <a:lnTo>
                  <a:pt x="158" y="220"/>
                </a:lnTo>
                <a:lnTo>
                  <a:pt x="168" y="220"/>
                </a:lnTo>
                <a:lnTo>
                  <a:pt x="176" y="218"/>
                </a:lnTo>
                <a:lnTo>
                  <a:pt x="180" y="217"/>
                </a:lnTo>
                <a:lnTo>
                  <a:pt x="183" y="216"/>
                </a:lnTo>
                <a:lnTo>
                  <a:pt x="183" y="216"/>
                </a:lnTo>
                <a:lnTo>
                  <a:pt x="188" y="211"/>
                </a:lnTo>
                <a:lnTo>
                  <a:pt x="190" y="205"/>
                </a:lnTo>
                <a:lnTo>
                  <a:pt x="191" y="198"/>
                </a:lnTo>
                <a:lnTo>
                  <a:pt x="191" y="198"/>
                </a:lnTo>
                <a:lnTo>
                  <a:pt x="193" y="199"/>
                </a:lnTo>
                <a:lnTo>
                  <a:pt x="194" y="200"/>
                </a:lnTo>
                <a:lnTo>
                  <a:pt x="195" y="199"/>
                </a:lnTo>
                <a:lnTo>
                  <a:pt x="197" y="195"/>
                </a:lnTo>
                <a:lnTo>
                  <a:pt x="197" y="195"/>
                </a:lnTo>
                <a:lnTo>
                  <a:pt x="201" y="179"/>
                </a:lnTo>
                <a:lnTo>
                  <a:pt x="203" y="167"/>
                </a:lnTo>
                <a:lnTo>
                  <a:pt x="203" y="167"/>
                </a:lnTo>
                <a:lnTo>
                  <a:pt x="205" y="167"/>
                </a:lnTo>
                <a:lnTo>
                  <a:pt x="208" y="167"/>
                </a:lnTo>
                <a:lnTo>
                  <a:pt x="212" y="166"/>
                </a:lnTo>
                <a:lnTo>
                  <a:pt x="214" y="165"/>
                </a:lnTo>
                <a:lnTo>
                  <a:pt x="214" y="165"/>
                </a:lnTo>
                <a:lnTo>
                  <a:pt x="214" y="161"/>
                </a:lnTo>
                <a:lnTo>
                  <a:pt x="214" y="156"/>
                </a:lnTo>
                <a:lnTo>
                  <a:pt x="212" y="150"/>
                </a:lnTo>
                <a:lnTo>
                  <a:pt x="212" y="150"/>
                </a:lnTo>
                <a:lnTo>
                  <a:pt x="218" y="143"/>
                </a:lnTo>
                <a:lnTo>
                  <a:pt x="221" y="137"/>
                </a:lnTo>
                <a:lnTo>
                  <a:pt x="222" y="134"/>
                </a:lnTo>
                <a:lnTo>
                  <a:pt x="222" y="134"/>
                </a:lnTo>
                <a:lnTo>
                  <a:pt x="221" y="131"/>
                </a:lnTo>
                <a:lnTo>
                  <a:pt x="220" y="130"/>
                </a:lnTo>
                <a:lnTo>
                  <a:pt x="217" y="128"/>
                </a:lnTo>
                <a:lnTo>
                  <a:pt x="208" y="125"/>
                </a:lnTo>
                <a:lnTo>
                  <a:pt x="208" y="125"/>
                </a:lnTo>
                <a:lnTo>
                  <a:pt x="211" y="119"/>
                </a:lnTo>
                <a:lnTo>
                  <a:pt x="212" y="113"/>
                </a:lnTo>
                <a:lnTo>
                  <a:pt x="212" y="113"/>
                </a:lnTo>
                <a:lnTo>
                  <a:pt x="214" y="110"/>
                </a:lnTo>
                <a:lnTo>
                  <a:pt x="217" y="105"/>
                </a:lnTo>
                <a:lnTo>
                  <a:pt x="217" y="105"/>
                </a:lnTo>
                <a:lnTo>
                  <a:pt x="217" y="104"/>
                </a:lnTo>
                <a:lnTo>
                  <a:pt x="217" y="101"/>
                </a:lnTo>
                <a:lnTo>
                  <a:pt x="214" y="99"/>
                </a:lnTo>
                <a:lnTo>
                  <a:pt x="217" y="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9EABCD41-48D0-4AC0-904C-D13C0C1A3D38}"/>
              </a:ext>
            </a:extLst>
          </p:cNvPr>
          <p:cNvSpPr>
            <a:spLocks noEditPoints="1"/>
          </p:cNvSpPr>
          <p:nvPr/>
        </p:nvSpPr>
        <p:spPr bwMode="auto">
          <a:xfrm>
            <a:off x="4460667" y="4654646"/>
            <a:ext cx="749962" cy="1727025"/>
          </a:xfrm>
          <a:custGeom>
            <a:avLst/>
            <a:gdLst>
              <a:gd name="T0" fmla="*/ 222 w 568"/>
              <a:gd name="T1" fmla="*/ 216 h 1308"/>
              <a:gd name="T2" fmla="*/ 196 w 568"/>
              <a:gd name="T3" fmla="*/ 300 h 1308"/>
              <a:gd name="T4" fmla="*/ 91 w 568"/>
              <a:gd name="T5" fmla="*/ 303 h 1308"/>
              <a:gd name="T6" fmla="*/ 14 w 568"/>
              <a:gd name="T7" fmla="*/ 336 h 1308"/>
              <a:gd name="T8" fmla="*/ 61 w 568"/>
              <a:gd name="T9" fmla="*/ 516 h 1308"/>
              <a:gd name="T10" fmla="*/ 114 w 568"/>
              <a:gd name="T11" fmla="*/ 600 h 1308"/>
              <a:gd name="T12" fmla="*/ 103 w 568"/>
              <a:gd name="T13" fmla="*/ 701 h 1308"/>
              <a:gd name="T14" fmla="*/ 132 w 568"/>
              <a:gd name="T15" fmla="*/ 763 h 1308"/>
              <a:gd name="T16" fmla="*/ 137 w 568"/>
              <a:gd name="T17" fmla="*/ 886 h 1308"/>
              <a:gd name="T18" fmla="*/ 187 w 568"/>
              <a:gd name="T19" fmla="*/ 1070 h 1308"/>
              <a:gd name="T20" fmla="*/ 204 w 568"/>
              <a:gd name="T21" fmla="*/ 1138 h 1308"/>
              <a:gd name="T22" fmla="*/ 216 w 568"/>
              <a:gd name="T23" fmla="*/ 1155 h 1308"/>
              <a:gd name="T24" fmla="*/ 218 w 568"/>
              <a:gd name="T25" fmla="*/ 1231 h 1308"/>
              <a:gd name="T26" fmla="*/ 172 w 568"/>
              <a:gd name="T27" fmla="*/ 1269 h 1308"/>
              <a:gd name="T28" fmla="*/ 143 w 568"/>
              <a:gd name="T29" fmla="*/ 1290 h 1308"/>
              <a:gd name="T30" fmla="*/ 179 w 568"/>
              <a:gd name="T31" fmla="*/ 1302 h 1308"/>
              <a:gd name="T32" fmla="*/ 288 w 568"/>
              <a:gd name="T33" fmla="*/ 1277 h 1308"/>
              <a:gd name="T34" fmla="*/ 312 w 568"/>
              <a:gd name="T35" fmla="*/ 1259 h 1308"/>
              <a:gd name="T36" fmla="*/ 280 w 568"/>
              <a:gd name="T37" fmla="*/ 1123 h 1308"/>
              <a:gd name="T38" fmla="*/ 251 w 568"/>
              <a:gd name="T39" fmla="*/ 984 h 1308"/>
              <a:gd name="T40" fmla="*/ 282 w 568"/>
              <a:gd name="T41" fmla="*/ 856 h 1308"/>
              <a:gd name="T42" fmla="*/ 325 w 568"/>
              <a:gd name="T43" fmla="*/ 939 h 1308"/>
              <a:gd name="T44" fmla="*/ 356 w 568"/>
              <a:gd name="T45" fmla="*/ 1012 h 1308"/>
              <a:gd name="T46" fmla="*/ 391 w 568"/>
              <a:gd name="T47" fmla="*/ 1113 h 1308"/>
              <a:gd name="T48" fmla="*/ 381 w 568"/>
              <a:gd name="T49" fmla="*/ 1146 h 1308"/>
              <a:gd name="T50" fmla="*/ 379 w 568"/>
              <a:gd name="T51" fmla="*/ 1174 h 1308"/>
              <a:gd name="T52" fmla="*/ 364 w 568"/>
              <a:gd name="T53" fmla="*/ 1260 h 1308"/>
              <a:gd name="T54" fmla="*/ 322 w 568"/>
              <a:gd name="T55" fmla="*/ 1287 h 1308"/>
              <a:gd name="T56" fmla="*/ 323 w 568"/>
              <a:gd name="T57" fmla="*/ 1305 h 1308"/>
              <a:gd name="T58" fmla="*/ 410 w 568"/>
              <a:gd name="T59" fmla="*/ 1304 h 1308"/>
              <a:gd name="T60" fmla="*/ 487 w 568"/>
              <a:gd name="T61" fmla="*/ 1264 h 1308"/>
              <a:gd name="T62" fmla="*/ 486 w 568"/>
              <a:gd name="T63" fmla="*/ 1162 h 1308"/>
              <a:gd name="T64" fmla="*/ 475 w 568"/>
              <a:gd name="T65" fmla="*/ 1126 h 1308"/>
              <a:gd name="T66" fmla="*/ 462 w 568"/>
              <a:gd name="T67" fmla="*/ 1020 h 1308"/>
              <a:gd name="T68" fmla="*/ 438 w 568"/>
              <a:gd name="T69" fmla="*/ 927 h 1308"/>
              <a:gd name="T70" fmla="*/ 467 w 568"/>
              <a:gd name="T71" fmla="*/ 838 h 1308"/>
              <a:gd name="T72" fmla="*/ 476 w 568"/>
              <a:gd name="T73" fmla="*/ 819 h 1308"/>
              <a:gd name="T74" fmla="*/ 492 w 568"/>
              <a:gd name="T75" fmla="*/ 782 h 1308"/>
              <a:gd name="T76" fmla="*/ 522 w 568"/>
              <a:gd name="T77" fmla="*/ 742 h 1308"/>
              <a:gd name="T78" fmla="*/ 531 w 568"/>
              <a:gd name="T79" fmla="*/ 681 h 1308"/>
              <a:gd name="T80" fmla="*/ 561 w 568"/>
              <a:gd name="T81" fmla="*/ 679 h 1308"/>
              <a:gd name="T82" fmla="*/ 558 w 568"/>
              <a:gd name="T83" fmla="*/ 555 h 1308"/>
              <a:gd name="T84" fmla="*/ 529 w 568"/>
              <a:gd name="T85" fmla="*/ 379 h 1308"/>
              <a:gd name="T86" fmla="*/ 494 w 568"/>
              <a:gd name="T87" fmla="*/ 242 h 1308"/>
              <a:gd name="T88" fmla="*/ 465 w 568"/>
              <a:gd name="T89" fmla="*/ 206 h 1308"/>
              <a:gd name="T90" fmla="*/ 476 w 568"/>
              <a:gd name="T91" fmla="*/ 190 h 1308"/>
              <a:gd name="T92" fmla="*/ 488 w 568"/>
              <a:gd name="T93" fmla="*/ 131 h 1308"/>
              <a:gd name="T94" fmla="*/ 457 w 568"/>
              <a:gd name="T95" fmla="*/ 74 h 1308"/>
              <a:gd name="T96" fmla="*/ 452 w 568"/>
              <a:gd name="T97" fmla="*/ 51 h 1308"/>
              <a:gd name="T98" fmla="*/ 429 w 568"/>
              <a:gd name="T99" fmla="*/ 45 h 1308"/>
              <a:gd name="T100" fmla="*/ 383 w 568"/>
              <a:gd name="T101" fmla="*/ 9 h 1308"/>
              <a:gd name="T102" fmla="*/ 339 w 568"/>
              <a:gd name="T103" fmla="*/ 2 h 1308"/>
              <a:gd name="T104" fmla="*/ 276 w 568"/>
              <a:gd name="T105" fmla="*/ 31 h 1308"/>
              <a:gd name="T106" fmla="*/ 251 w 568"/>
              <a:gd name="T107" fmla="*/ 85 h 1308"/>
              <a:gd name="T108" fmla="*/ 241 w 568"/>
              <a:gd name="T109" fmla="*/ 113 h 1308"/>
              <a:gd name="T110" fmla="*/ 248 w 568"/>
              <a:gd name="T111" fmla="*/ 154 h 1308"/>
              <a:gd name="T112" fmla="*/ 235 w 568"/>
              <a:gd name="T113" fmla="*/ 166 h 1308"/>
              <a:gd name="T114" fmla="*/ 227 w 568"/>
              <a:gd name="T115" fmla="*/ 189 h 1308"/>
              <a:gd name="T116" fmla="*/ 430 w 568"/>
              <a:gd name="T117" fmla="*/ 114 h 1308"/>
              <a:gd name="T118" fmla="*/ 440 w 568"/>
              <a:gd name="T119" fmla="*/ 151 h 1308"/>
              <a:gd name="T120" fmla="*/ 379 w 568"/>
              <a:gd name="T121" fmla="*/ 180 h 1308"/>
              <a:gd name="T122" fmla="*/ 394 w 568"/>
              <a:gd name="T123" fmla="*/ 158 h 1308"/>
              <a:gd name="T124" fmla="*/ 428 w 568"/>
              <a:gd name="T125" fmla="*/ 111 h 1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68" h="1308">
                <a:moveTo>
                  <a:pt x="241" y="206"/>
                </a:moveTo>
                <a:lnTo>
                  <a:pt x="241" y="206"/>
                </a:lnTo>
                <a:lnTo>
                  <a:pt x="239" y="207"/>
                </a:lnTo>
                <a:lnTo>
                  <a:pt x="231" y="209"/>
                </a:lnTo>
                <a:lnTo>
                  <a:pt x="227" y="212"/>
                </a:lnTo>
                <a:lnTo>
                  <a:pt x="222" y="216"/>
                </a:lnTo>
                <a:lnTo>
                  <a:pt x="217" y="221"/>
                </a:lnTo>
                <a:lnTo>
                  <a:pt x="213" y="230"/>
                </a:lnTo>
                <a:lnTo>
                  <a:pt x="213" y="230"/>
                </a:lnTo>
                <a:lnTo>
                  <a:pt x="208" y="242"/>
                </a:lnTo>
                <a:lnTo>
                  <a:pt x="205" y="259"/>
                </a:lnTo>
                <a:lnTo>
                  <a:pt x="196" y="300"/>
                </a:lnTo>
                <a:lnTo>
                  <a:pt x="187" y="353"/>
                </a:lnTo>
                <a:lnTo>
                  <a:pt x="157" y="272"/>
                </a:lnTo>
                <a:lnTo>
                  <a:pt x="157" y="272"/>
                </a:lnTo>
                <a:lnTo>
                  <a:pt x="108" y="296"/>
                </a:lnTo>
                <a:lnTo>
                  <a:pt x="108" y="296"/>
                </a:lnTo>
                <a:lnTo>
                  <a:pt x="91" y="303"/>
                </a:lnTo>
                <a:lnTo>
                  <a:pt x="81" y="307"/>
                </a:lnTo>
                <a:lnTo>
                  <a:pt x="81" y="307"/>
                </a:lnTo>
                <a:lnTo>
                  <a:pt x="65" y="313"/>
                </a:lnTo>
                <a:lnTo>
                  <a:pt x="42" y="324"/>
                </a:lnTo>
                <a:lnTo>
                  <a:pt x="42" y="324"/>
                </a:lnTo>
                <a:lnTo>
                  <a:pt x="14" y="336"/>
                </a:lnTo>
                <a:lnTo>
                  <a:pt x="0" y="341"/>
                </a:lnTo>
                <a:lnTo>
                  <a:pt x="0" y="341"/>
                </a:lnTo>
                <a:lnTo>
                  <a:pt x="25" y="414"/>
                </a:lnTo>
                <a:lnTo>
                  <a:pt x="56" y="506"/>
                </a:lnTo>
                <a:lnTo>
                  <a:pt x="56" y="506"/>
                </a:lnTo>
                <a:lnTo>
                  <a:pt x="61" y="516"/>
                </a:lnTo>
                <a:lnTo>
                  <a:pt x="70" y="529"/>
                </a:lnTo>
                <a:lnTo>
                  <a:pt x="90" y="555"/>
                </a:lnTo>
                <a:lnTo>
                  <a:pt x="110" y="578"/>
                </a:lnTo>
                <a:lnTo>
                  <a:pt x="118" y="588"/>
                </a:lnTo>
                <a:lnTo>
                  <a:pt x="118" y="588"/>
                </a:lnTo>
                <a:lnTo>
                  <a:pt x="114" y="600"/>
                </a:lnTo>
                <a:lnTo>
                  <a:pt x="108" y="630"/>
                </a:lnTo>
                <a:lnTo>
                  <a:pt x="105" y="648"/>
                </a:lnTo>
                <a:lnTo>
                  <a:pt x="103" y="668"/>
                </a:lnTo>
                <a:lnTo>
                  <a:pt x="102" y="686"/>
                </a:lnTo>
                <a:lnTo>
                  <a:pt x="103" y="701"/>
                </a:lnTo>
                <a:lnTo>
                  <a:pt x="103" y="701"/>
                </a:lnTo>
                <a:lnTo>
                  <a:pt x="107" y="716"/>
                </a:lnTo>
                <a:lnTo>
                  <a:pt x="112" y="728"/>
                </a:lnTo>
                <a:lnTo>
                  <a:pt x="116" y="738"/>
                </a:lnTo>
                <a:lnTo>
                  <a:pt x="120" y="747"/>
                </a:lnTo>
                <a:lnTo>
                  <a:pt x="129" y="759"/>
                </a:lnTo>
                <a:lnTo>
                  <a:pt x="132" y="763"/>
                </a:lnTo>
                <a:lnTo>
                  <a:pt x="157" y="768"/>
                </a:lnTo>
                <a:lnTo>
                  <a:pt x="157" y="768"/>
                </a:lnTo>
                <a:lnTo>
                  <a:pt x="146" y="816"/>
                </a:lnTo>
                <a:lnTo>
                  <a:pt x="140" y="855"/>
                </a:lnTo>
                <a:lnTo>
                  <a:pt x="137" y="873"/>
                </a:lnTo>
                <a:lnTo>
                  <a:pt x="137" y="886"/>
                </a:lnTo>
                <a:lnTo>
                  <a:pt x="137" y="886"/>
                </a:lnTo>
                <a:lnTo>
                  <a:pt x="140" y="902"/>
                </a:lnTo>
                <a:lnTo>
                  <a:pt x="146" y="927"/>
                </a:lnTo>
                <a:lnTo>
                  <a:pt x="163" y="990"/>
                </a:lnTo>
                <a:lnTo>
                  <a:pt x="181" y="1049"/>
                </a:lnTo>
                <a:lnTo>
                  <a:pt x="187" y="1070"/>
                </a:lnTo>
                <a:lnTo>
                  <a:pt x="189" y="1079"/>
                </a:lnTo>
                <a:lnTo>
                  <a:pt x="189" y="1079"/>
                </a:lnTo>
                <a:lnTo>
                  <a:pt x="192" y="1091"/>
                </a:lnTo>
                <a:lnTo>
                  <a:pt x="196" y="1109"/>
                </a:lnTo>
                <a:lnTo>
                  <a:pt x="201" y="1126"/>
                </a:lnTo>
                <a:lnTo>
                  <a:pt x="204" y="1138"/>
                </a:lnTo>
                <a:lnTo>
                  <a:pt x="204" y="1138"/>
                </a:lnTo>
                <a:lnTo>
                  <a:pt x="204" y="1142"/>
                </a:lnTo>
                <a:lnTo>
                  <a:pt x="206" y="1146"/>
                </a:lnTo>
                <a:lnTo>
                  <a:pt x="210" y="1150"/>
                </a:lnTo>
                <a:lnTo>
                  <a:pt x="216" y="1155"/>
                </a:lnTo>
                <a:lnTo>
                  <a:pt x="216" y="1155"/>
                </a:lnTo>
                <a:lnTo>
                  <a:pt x="217" y="1165"/>
                </a:lnTo>
                <a:lnTo>
                  <a:pt x="219" y="1187"/>
                </a:lnTo>
                <a:lnTo>
                  <a:pt x="220" y="1199"/>
                </a:lnTo>
                <a:lnTo>
                  <a:pt x="220" y="1211"/>
                </a:lnTo>
                <a:lnTo>
                  <a:pt x="220" y="1223"/>
                </a:lnTo>
                <a:lnTo>
                  <a:pt x="218" y="1231"/>
                </a:lnTo>
                <a:lnTo>
                  <a:pt x="218" y="1231"/>
                </a:lnTo>
                <a:lnTo>
                  <a:pt x="207" y="1251"/>
                </a:lnTo>
                <a:lnTo>
                  <a:pt x="204" y="1257"/>
                </a:lnTo>
                <a:lnTo>
                  <a:pt x="199" y="1259"/>
                </a:lnTo>
                <a:lnTo>
                  <a:pt x="199" y="1259"/>
                </a:lnTo>
                <a:lnTo>
                  <a:pt x="172" y="1269"/>
                </a:lnTo>
                <a:lnTo>
                  <a:pt x="155" y="1276"/>
                </a:lnTo>
                <a:lnTo>
                  <a:pt x="145" y="1283"/>
                </a:lnTo>
                <a:lnTo>
                  <a:pt x="145" y="1283"/>
                </a:lnTo>
                <a:lnTo>
                  <a:pt x="142" y="1286"/>
                </a:lnTo>
                <a:lnTo>
                  <a:pt x="142" y="1288"/>
                </a:lnTo>
                <a:lnTo>
                  <a:pt x="143" y="1290"/>
                </a:lnTo>
                <a:lnTo>
                  <a:pt x="147" y="1293"/>
                </a:lnTo>
                <a:lnTo>
                  <a:pt x="157" y="1298"/>
                </a:lnTo>
                <a:lnTo>
                  <a:pt x="167" y="1301"/>
                </a:lnTo>
                <a:lnTo>
                  <a:pt x="167" y="1301"/>
                </a:lnTo>
                <a:lnTo>
                  <a:pt x="173" y="1302"/>
                </a:lnTo>
                <a:lnTo>
                  <a:pt x="179" y="1302"/>
                </a:lnTo>
                <a:lnTo>
                  <a:pt x="194" y="1299"/>
                </a:lnTo>
                <a:lnTo>
                  <a:pt x="216" y="1294"/>
                </a:lnTo>
                <a:lnTo>
                  <a:pt x="246" y="1287"/>
                </a:lnTo>
                <a:lnTo>
                  <a:pt x="246" y="1287"/>
                </a:lnTo>
                <a:lnTo>
                  <a:pt x="276" y="1281"/>
                </a:lnTo>
                <a:lnTo>
                  <a:pt x="288" y="1277"/>
                </a:lnTo>
                <a:lnTo>
                  <a:pt x="296" y="1273"/>
                </a:lnTo>
                <a:lnTo>
                  <a:pt x="304" y="1270"/>
                </a:lnTo>
                <a:lnTo>
                  <a:pt x="309" y="1266"/>
                </a:lnTo>
                <a:lnTo>
                  <a:pt x="311" y="1263"/>
                </a:lnTo>
                <a:lnTo>
                  <a:pt x="312" y="1259"/>
                </a:lnTo>
                <a:lnTo>
                  <a:pt x="312" y="1259"/>
                </a:lnTo>
                <a:lnTo>
                  <a:pt x="311" y="1251"/>
                </a:lnTo>
                <a:lnTo>
                  <a:pt x="309" y="1234"/>
                </a:lnTo>
                <a:lnTo>
                  <a:pt x="301" y="1189"/>
                </a:lnTo>
                <a:lnTo>
                  <a:pt x="288" y="1126"/>
                </a:lnTo>
                <a:lnTo>
                  <a:pt x="280" y="1123"/>
                </a:lnTo>
                <a:lnTo>
                  <a:pt x="280" y="1123"/>
                </a:lnTo>
                <a:lnTo>
                  <a:pt x="274" y="1086"/>
                </a:lnTo>
                <a:lnTo>
                  <a:pt x="270" y="1055"/>
                </a:lnTo>
                <a:lnTo>
                  <a:pt x="265" y="1030"/>
                </a:lnTo>
                <a:lnTo>
                  <a:pt x="265" y="1030"/>
                </a:lnTo>
                <a:lnTo>
                  <a:pt x="259" y="1007"/>
                </a:lnTo>
                <a:lnTo>
                  <a:pt x="251" y="984"/>
                </a:lnTo>
                <a:lnTo>
                  <a:pt x="241" y="957"/>
                </a:lnTo>
                <a:lnTo>
                  <a:pt x="241" y="957"/>
                </a:lnTo>
                <a:lnTo>
                  <a:pt x="272" y="876"/>
                </a:lnTo>
                <a:lnTo>
                  <a:pt x="272" y="876"/>
                </a:lnTo>
                <a:lnTo>
                  <a:pt x="276" y="866"/>
                </a:lnTo>
                <a:lnTo>
                  <a:pt x="282" y="856"/>
                </a:lnTo>
                <a:lnTo>
                  <a:pt x="292" y="838"/>
                </a:lnTo>
                <a:lnTo>
                  <a:pt x="303" y="822"/>
                </a:lnTo>
                <a:lnTo>
                  <a:pt x="303" y="822"/>
                </a:lnTo>
                <a:lnTo>
                  <a:pt x="306" y="841"/>
                </a:lnTo>
                <a:lnTo>
                  <a:pt x="315" y="889"/>
                </a:lnTo>
                <a:lnTo>
                  <a:pt x="325" y="939"/>
                </a:lnTo>
                <a:lnTo>
                  <a:pt x="330" y="961"/>
                </a:lnTo>
                <a:lnTo>
                  <a:pt x="336" y="975"/>
                </a:lnTo>
                <a:lnTo>
                  <a:pt x="336" y="975"/>
                </a:lnTo>
                <a:lnTo>
                  <a:pt x="345" y="992"/>
                </a:lnTo>
                <a:lnTo>
                  <a:pt x="351" y="1003"/>
                </a:lnTo>
                <a:lnTo>
                  <a:pt x="356" y="1012"/>
                </a:lnTo>
                <a:lnTo>
                  <a:pt x="359" y="1022"/>
                </a:lnTo>
                <a:lnTo>
                  <a:pt x="359" y="1022"/>
                </a:lnTo>
                <a:lnTo>
                  <a:pt x="366" y="1043"/>
                </a:lnTo>
                <a:lnTo>
                  <a:pt x="376" y="1070"/>
                </a:lnTo>
                <a:lnTo>
                  <a:pt x="386" y="1096"/>
                </a:lnTo>
                <a:lnTo>
                  <a:pt x="391" y="1113"/>
                </a:lnTo>
                <a:lnTo>
                  <a:pt x="391" y="1113"/>
                </a:lnTo>
                <a:lnTo>
                  <a:pt x="391" y="1120"/>
                </a:lnTo>
                <a:lnTo>
                  <a:pt x="391" y="1126"/>
                </a:lnTo>
                <a:lnTo>
                  <a:pt x="387" y="1135"/>
                </a:lnTo>
                <a:lnTo>
                  <a:pt x="381" y="1146"/>
                </a:lnTo>
                <a:lnTo>
                  <a:pt x="381" y="1146"/>
                </a:lnTo>
                <a:lnTo>
                  <a:pt x="377" y="1152"/>
                </a:lnTo>
                <a:lnTo>
                  <a:pt x="376" y="1158"/>
                </a:lnTo>
                <a:lnTo>
                  <a:pt x="375" y="1162"/>
                </a:lnTo>
                <a:lnTo>
                  <a:pt x="376" y="1166"/>
                </a:lnTo>
                <a:lnTo>
                  <a:pt x="377" y="1172"/>
                </a:lnTo>
                <a:lnTo>
                  <a:pt x="379" y="1174"/>
                </a:lnTo>
                <a:lnTo>
                  <a:pt x="388" y="1202"/>
                </a:lnTo>
                <a:lnTo>
                  <a:pt x="388" y="1226"/>
                </a:lnTo>
                <a:lnTo>
                  <a:pt x="388" y="1226"/>
                </a:lnTo>
                <a:lnTo>
                  <a:pt x="379" y="1242"/>
                </a:lnTo>
                <a:lnTo>
                  <a:pt x="369" y="1255"/>
                </a:lnTo>
                <a:lnTo>
                  <a:pt x="364" y="1260"/>
                </a:lnTo>
                <a:lnTo>
                  <a:pt x="359" y="1264"/>
                </a:lnTo>
                <a:lnTo>
                  <a:pt x="359" y="1264"/>
                </a:lnTo>
                <a:lnTo>
                  <a:pt x="339" y="1275"/>
                </a:lnTo>
                <a:lnTo>
                  <a:pt x="329" y="1281"/>
                </a:lnTo>
                <a:lnTo>
                  <a:pt x="322" y="1287"/>
                </a:lnTo>
                <a:lnTo>
                  <a:pt x="322" y="1287"/>
                </a:lnTo>
                <a:lnTo>
                  <a:pt x="319" y="1290"/>
                </a:lnTo>
                <a:lnTo>
                  <a:pt x="318" y="1294"/>
                </a:lnTo>
                <a:lnTo>
                  <a:pt x="318" y="1298"/>
                </a:lnTo>
                <a:lnTo>
                  <a:pt x="318" y="1300"/>
                </a:lnTo>
                <a:lnTo>
                  <a:pt x="321" y="1302"/>
                </a:lnTo>
                <a:lnTo>
                  <a:pt x="323" y="1305"/>
                </a:lnTo>
                <a:lnTo>
                  <a:pt x="327" y="1307"/>
                </a:lnTo>
                <a:lnTo>
                  <a:pt x="331" y="1308"/>
                </a:lnTo>
                <a:lnTo>
                  <a:pt x="331" y="1308"/>
                </a:lnTo>
                <a:lnTo>
                  <a:pt x="341" y="1308"/>
                </a:lnTo>
                <a:lnTo>
                  <a:pt x="359" y="1308"/>
                </a:lnTo>
                <a:lnTo>
                  <a:pt x="410" y="1304"/>
                </a:lnTo>
                <a:lnTo>
                  <a:pt x="477" y="1296"/>
                </a:lnTo>
                <a:lnTo>
                  <a:pt x="477" y="1296"/>
                </a:lnTo>
                <a:lnTo>
                  <a:pt x="483" y="1283"/>
                </a:lnTo>
                <a:lnTo>
                  <a:pt x="486" y="1272"/>
                </a:lnTo>
                <a:lnTo>
                  <a:pt x="487" y="1264"/>
                </a:lnTo>
                <a:lnTo>
                  <a:pt x="487" y="1264"/>
                </a:lnTo>
                <a:lnTo>
                  <a:pt x="481" y="1237"/>
                </a:lnTo>
                <a:lnTo>
                  <a:pt x="475" y="1217"/>
                </a:lnTo>
                <a:lnTo>
                  <a:pt x="480" y="1172"/>
                </a:lnTo>
                <a:lnTo>
                  <a:pt x="480" y="1172"/>
                </a:lnTo>
                <a:lnTo>
                  <a:pt x="483" y="1167"/>
                </a:lnTo>
                <a:lnTo>
                  <a:pt x="486" y="1162"/>
                </a:lnTo>
                <a:lnTo>
                  <a:pt x="487" y="1158"/>
                </a:lnTo>
                <a:lnTo>
                  <a:pt x="487" y="1158"/>
                </a:lnTo>
                <a:lnTo>
                  <a:pt x="487" y="1154"/>
                </a:lnTo>
                <a:lnTo>
                  <a:pt x="486" y="1150"/>
                </a:lnTo>
                <a:lnTo>
                  <a:pt x="482" y="1141"/>
                </a:lnTo>
                <a:lnTo>
                  <a:pt x="475" y="1126"/>
                </a:lnTo>
                <a:lnTo>
                  <a:pt x="475" y="1126"/>
                </a:lnTo>
                <a:lnTo>
                  <a:pt x="470" y="1089"/>
                </a:lnTo>
                <a:lnTo>
                  <a:pt x="467" y="1059"/>
                </a:lnTo>
                <a:lnTo>
                  <a:pt x="464" y="1032"/>
                </a:lnTo>
                <a:lnTo>
                  <a:pt x="464" y="1032"/>
                </a:lnTo>
                <a:lnTo>
                  <a:pt x="462" y="1020"/>
                </a:lnTo>
                <a:lnTo>
                  <a:pt x="459" y="1007"/>
                </a:lnTo>
                <a:lnTo>
                  <a:pt x="451" y="979"/>
                </a:lnTo>
                <a:lnTo>
                  <a:pt x="442" y="956"/>
                </a:lnTo>
                <a:lnTo>
                  <a:pt x="438" y="945"/>
                </a:lnTo>
                <a:lnTo>
                  <a:pt x="438" y="945"/>
                </a:lnTo>
                <a:lnTo>
                  <a:pt x="438" y="927"/>
                </a:lnTo>
                <a:lnTo>
                  <a:pt x="439" y="891"/>
                </a:lnTo>
                <a:lnTo>
                  <a:pt x="440" y="841"/>
                </a:lnTo>
                <a:lnTo>
                  <a:pt x="440" y="841"/>
                </a:lnTo>
                <a:lnTo>
                  <a:pt x="446" y="840"/>
                </a:lnTo>
                <a:lnTo>
                  <a:pt x="459" y="839"/>
                </a:lnTo>
                <a:lnTo>
                  <a:pt x="467" y="838"/>
                </a:lnTo>
                <a:lnTo>
                  <a:pt x="473" y="837"/>
                </a:lnTo>
                <a:lnTo>
                  <a:pt x="476" y="833"/>
                </a:lnTo>
                <a:lnTo>
                  <a:pt x="477" y="832"/>
                </a:lnTo>
                <a:lnTo>
                  <a:pt x="477" y="829"/>
                </a:lnTo>
                <a:lnTo>
                  <a:pt x="477" y="829"/>
                </a:lnTo>
                <a:lnTo>
                  <a:pt x="476" y="819"/>
                </a:lnTo>
                <a:lnTo>
                  <a:pt x="474" y="805"/>
                </a:lnTo>
                <a:lnTo>
                  <a:pt x="471" y="790"/>
                </a:lnTo>
                <a:lnTo>
                  <a:pt x="471" y="790"/>
                </a:lnTo>
                <a:lnTo>
                  <a:pt x="474" y="788"/>
                </a:lnTo>
                <a:lnTo>
                  <a:pt x="481" y="787"/>
                </a:lnTo>
                <a:lnTo>
                  <a:pt x="492" y="782"/>
                </a:lnTo>
                <a:lnTo>
                  <a:pt x="504" y="775"/>
                </a:lnTo>
                <a:lnTo>
                  <a:pt x="504" y="775"/>
                </a:lnTo>
                <a:lnTo>
                  <a:pt x="510" y="769"/>
                </a:lnTo>
                <a:lnTo>
                  <a:pt x="515" y="761"/>
                </a:lnTo>
                <a:lnTo>
                  <a:pt x="518" y="752"/>
                </a:lnTo>
                <a:lnTo>
                  <a:pt x="522" y="742"/>
                </a:lnTo>
                <a:lnTo>
                  <a:pt x="524" y="727"/>
                </a:lnTo>
                <a:lnTo>
                  <a:pt x="526" y="718"/>
                </a:lnTo>
                <a:lnTo>
                  <a:pt x="526" y="718"/>
                </a:lnTo>
                <a:lnTo>
                  <a:pt x="526" y="711"/>
                </a:lnTo>
                <a:lnTo>
                  <a:pt x="527" y="698"/>
                </a:lnTo>
                <a:lnTo>
                  <a:pt x="531" y="681"/>
                </a:lnTo>
                <a:lnTo>
                  <a:pt x="531" y="681"/>
                </a:lnTo>
                <a:lnTo>
                  <a:pt x="540" y="681"/>
                </a:lnTo>
                <a:lnTo>
                  <a:pt x="549" y="681"/>
                </a:lnTo>
                <a:lnTo>
                  <a:pt x="556" y="681"/>
                </a:lnTo>
                <a:lnTo>
                  <a:pt x="556" y="681"/>
                </a:lnTo>
                <a:lnTo>
                  <a:pt x="561" y="679"/>
                </a:lnTo>
                <a:lnTo>
                  <a:pt x="564" y="675"/>
                </a:lnTo>
                <a:lnTo>
                  <a:pt x="567" y="670"/>
                </a:lnTo>
                <a:lnTo>
                  <a:pt x="568" y="664"/>
                </a:lnTo>
                <a:lnTo>
                  <a:pt x="568" y="664"/>
                </a:lnTo>
                <a:lnTo>
                  <a:pt x="565" y="629"/>
                </a:lnTo>
                <a:lnTo>
                  <a:pt x="558" y="555"/>
                </a:lnTo>
                <a:lnTo>
                  <a:pt x="553" y="513"/>
                </a:lnTo>
                <a:lnTo>
                  <a:pt x="547" y="472"/>
                </a:lnTo>
                <a:lnTo>
                  <a:pt x="541" y="434"/>
                </a:lnTo>
                <a:lnTo>
                  <a:pt x="535" y="405"/>
                </a:lnTo>
                <a:lnTo>
                  <a:pt x="535" y="405"/>
                </a:lnTo>
                <a:lnTo>
                  <a:pt x="529" y="379"/>
                </a:lnTo>
                <a:lnTo>
                  <a:pt x="524" y="356"/>
                </a:lnTo>
                <a:lnTo>
                  <a:pt x="517" y="313"/>
                </a:lnTo>
                <a:lnTo>
                  <a:pt x="512" y="294"/>
                </a:lnTo>
                <a:lnTo>
                  <a:pt x="509" y="275"/>
                </a:lnTo>
                <a:lnTo>
                  <a:pt x="503" y="257"/>
                </a:lnTo>
                <a:lnTo>
                  <a:pt x="494" y="242"/>
                </a:lnTo>
                <a:lnTo>
                  <a:pt x="494" y="242"/>
                </a:lnTo>
                <a:lnTo>
                  <a:pt x="486" y="227"/>
                </a:lnTo>
                <a:lnTo>
                  <a:pt x="480" y="218"/>
                </a:lnTo>
                <a:lnTo>
                  <a:pt x="474" y="212"/>
                </a:lnTo>
                <a:lnTo>
                  <a:pt x="469" y="208"/>
                </a:lnTo>
                <a:lnTo>
                  <a:pt x="465" y="206"/>
                </a:lnTo>
                <a:lnTo>
                  <a:pt x="463" y="206"/>
                </a:lnTo>
                <a:lnTo>
                  <a:pt x="462" y="206"/>
                </a:lnTo>
                <a:lnTo>
                  <a:pt x="462" y="206"/>
                </a:lnTo>
                <a:lnTo>
                  <a:pt x="467" y="202"/>
                </a:lnTo>
                <a:lnTo>
                  <a:pt x="471" y="197"/>
                </a:lnTo>
                <a:lnTo>
                  <a:pt x="476" y="190"/>
                </a:lnTo>
                <a:lnTo>
                  <a:pt x="481" y="180"/>
                </a:lnTo>
                <a:lnTo>
                  <a:pt x="486" y="171"/>
                </a:lnTo>
                <a:lnTo>
                  <a:pt x="489" y="158"/>
                </a:lnTo>
                <a:lnTo>
                  <a:pt x="489" y="144"/>
                </a:lnTo>
                <a:lnTo>
                  <a:pt x="489" y="144"/>
                </a:lnTo>
                <a:lnTo>
                  <a:pt x="488" y="131"/>
                </a:lnTo>
                <a:lnTo>
                  <a:pt x="483" y="117"/>
                </a:lnTo>
                <a:lnTo>
                  <a:pt x="479" y="105"/>
                </a:lnTo>
                <a:lnTo>
                  <a:pt x="473" y="94"/>
                </a:lnTo>
                <a:lnTo>
                  <a:pt x="467" y="86"/>
                </a:lnTo>
                <a:lnTo>
                  <a:pt x="462" y="79"/>
                </a:lnTo>
                <a:lnTo>
                  <a:pt x="457" y="74"/>
                </a:lnTo>
                <a:lnTo>
                  <a:pt x="457" y="74"/>
                </a:lnTo>
                <a:lnTo>
                  <a:pt x="457" y="72"/>
                </a:lnTo>
                <a:lnTo>
                  <a:pt x="458" y="67"/>
                </a:lnTo>
                <a:lnTo>
                  <a:pt x="456" y="59"/>
                </a:lnTo>
                <a:lnTo>
                  <a:pt x="455" y="56"/>
                </a:lnTo>
                <a:lnTo>
                  <a:pt x="452" y="51"/>
                </a:lnTo>
                <a:lnTo>
                  <a:pt x="452" y="51"/>
                </a:lnTo>
                <a:lnTo>
                  <a:pt x="448" y="49"/>
                </a:lnTo>
                <a:lnTo>
                  <a:pt x="444" y="46"/>
                </a:lnTo>
                <a:lnTo>
                  <a:pt x="440" y="45"/>
                </a:lnTo>
                <a:lnTo>
                  <a:pt x="435" y="45"/>
                </a:lnTo>
                <a:lnTo>
                  <a:pt x="429" y="45"/>
                </a:lnTo>
                <a:lnTo>
                  <a:pt x="426" y="45"/>
                </a:lnTo>
                <a:lnTo>
                  <a:pt x="426" y="45"/>
                </a:lnTo>
                <a:lnTo>
                  <a:pt x="420" y="39"/>
                </a:lnTo>
                <a:lnTo>
                  <a:pt x="404" y="23"/>
                </a:lnTo>
                <a:lnTo>
                  <a:pt x="394" y="16"/>
                </a:lnTo>
                <a:lnTo>
                  <a:pt x="383" y="9"/>
                </a:lnTo>
                <a:lnTo>
                  <a:pt x="372" y="3"/>
                </a:lnTo>
                <a:lnTo>
                  <a:pt x="368" y="2"/>
                </a:lnTo>
                <a:lnTo>
                  <a:pt x="362" y="0"/>
                </a:lnTo>
                <a:lnTo>
                  <a:pt x="362" y="0"/>
                </a:lnTo>
                <a:lnTo>
                  <a:pt x="351" y="0"/>
                </a:lnTo>
                <a:lnTo>
                  <a:pt x="339" y="2"/>
                </a:lnTo>
                <a:lnTo>
                  <a:pt x="325" y="5"/>
                </a:lnTo>
                <a:lnTo>
                  <a:pt x="313" y="9"/>
                </a:lnTo>
                <a:lnTo>
                  <a:pt x="294" y="16"/>
                </a:lnTo>
                <a:lnTo>
                  <a:pt x="286" y="20"/>
                </a:lnTo>
                <a:lnTo>
                  <a:pt x="286" y="20"/>
                </a:lnTo>
                <a:lnTo>
                  <a:pt x="276" y="31"/>
                </a:lnTo>
                <a:lnTo>
                  <a:pt x="266" y="41"/>
                </a:lnTo>
                <a:lnTo>
                  <a:pt x="260" y="52"/>
                </a:lnTo>
                <a:lnTo>
                  <a:pt x="260" y="52"/>
                </a:lnTo>
                <a:lnTo>
                  <a:pt x="255" y="62"/>
                </a:lnTo>
                <a:lnTo>
                  <a:pt x="253" y="73"/>
                </a:lnTo>
                <a:lnTo>
                  <a:pt x="251" y="85"/>
                </a:lnTo>
                <a:lnTo>
                  <a:pt x="251" y="85"/>
                </a:lnTo>
                <a:lnTo>
                  <a:pt x="251" y="92"/>
                </a:lnTo>
                <a:lnTo>
                  <a:pt x="248" y="97"/>
                </a:lnTo>
                <a:lnTo>
                  <a:pt x="248" y="97"/>
                </a:lnTo>
                <a:lnTo>
                  <a:pt x="243" y="107"/>
                </a:lnTo>
                <a:lnTo>
                  <a:pt x="241" y="113"/>
                </a:lnTo>
                <a:lnTo>
                  <a:pt x="241" y="116"/>
                </a:lnTo>
                <a:lnTo>
                  <a:pt x="243" y="121"/>
                </a:lnTo>
                <a:lnTo>
                  <a:pt x="246" y="134"/>
                </a:lnTo>
                <a:lnTo>
                  <a:pt x="246" y="134"/>
                </a:lnTo>
                <a:lnTo>
                  <a:pt x="248" y="146"/>
                </a:lnTo>
                <a:lnTo>
                  <a:pt x="248" y="154"/>
                </a:lnTo>
                <a:lnTo>
                  <a:pt x="248" y="163"/>
                </a:lnTo>
                <a:lnTo>
                  <a:pt x="248" y="163"/>
                </a:lnTo>
                <a:lnTo>
                  <a:pt x="246" y="163"/>
                </a:lnTo>
                <a:lnTo>
                  <a:pt x="241" y="163"/>
                </a:lnTo>
                <a:lnTo>
                  <a:pt x="239" y="164"/>
                </a:lnTo>
                <a:lnTo>
                  <a:pt x="235" y="166"/>
                </a:lnTo>
                <a:lnTo>
                  <a:pt x="233" y="169"/>
                </a:lnTo>
                <a:lnTo>
                  <a:pt x="229" y="173"/>
                </a:lnTo>
                <a:lnTo>
                  <a:pt x="229" y="173"/>
                </a:lnTo>
                <a:lnTo>
                  <a:pt x="228" y="177"/>
                </a:lnTo>
                <a:lnTo>
                  <a:pt x="227" y="181"/>
                </a:lnTo>
                <a:lnTo>
                  <a:pt x="227" y="189"/>
                </a:lnTo>
                <a:lnTo>
                  <a:pt x="229" y="196"/>
                </a:lnTo>
                <a:lnTo>
                  <a:pt x="231" y="198"/>
                </a:lnTo>
                <a:lnTo>
                  <a:pt x="241" y="206"/>
                </a:lnTo>
                <a:close/>
                <a:moveTo>
                  <a:pt x="428" y="111"/>
                </a:moveTo>
                <a:lnTo>
                  <a:pt x="428" y="111"/>
                </a:lnTo>
                <a:lnTo>
                  <a:pt x="430" y="114"/>
                </a:lnTo>
                <a:lnTo>
                  <a:pt x="433" y="116"/>
                </a:lnTo>
                <a:lnTo>
                  <a:pt x="435" y="119"/>
                </a:lnTo>
                <a:lnTo>
                  <a:pt x="435" y="119"/>
                </a:lnTo>
                <a:lnTo>
                  <a:pt x="440" y="119"/>
                </a:lnTo>
                <a:lnTo>
                  <a:pt x="440" y="119"/>
                </a:lnTo>
                <a:lnTo>
                  <a:pt x="440" y="151"/>
                </a:lnTo>
                <a:lnTo>
                  <a:pt x="440" y="151"/>
                </a:lnTo>
                <a:lnTo>
                  <a:pt x="439" y="164"/>
                </a:lnTo>
                <a:lnTo>
                  <a:pt x="436" y="179"/>
                </a:lnTo>
                <a:lnTo>
                  <a:pt x="433" y="196"/>
                </a:lnTo>
                <a:lnTo>
                  <a:pt x="391" y="189"/>
                </a:lnTo>
                <a:lnTo>
                  <a:pt x="379" y="180"/>
                </a:lnTo>
                <a:lnTo>
                  <a:pt x="376" y="171"/>
                </a:lnTo>
                <a:lnTo>
                  <a:pt x="376" y="171"/>
                </a:lnTo>
                <a:lnTo>
                  <a:pt x="377" y="169"/>
                </a:lnTo>
                <a:lnTo>
                  <a:pt x="379" y="167"/>
                </a:lnTo>
                <a:lnTo>
                  <a:pt x="386" y="163"/>
                </a:lnTo>
                <a:lnTo>
                  <a:pt x="394" y="158"/>
                </a:lnTo>
                <a:lnTo>
                  <a:pt x="399" y="155"/>
                </a:lnTo>
                <a:lnTo>
                  <a:pt x="403" y="151"/>
                </a:lnTo>
                <a:lnTo>
                  <a:pt x="403" y="151"/>
                </a:lnTo>
                <a:lnTo>
                  <a:pt x="418" y="127"/>
                </a:lnTo>
                <a:lnTo>
                  <a:pt x="428" y="111"/>
                </a:lnTo>
                <a:lnTo>
                  <a:pt x="428" y="1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AED65391-6E5A-44D3-A2EC-9CC762386902}"/>
              </a:ext>
            </a:extLst>
          </p:cNvPr>
          <p:cNvSpPr>
            <a:spLocks/>
          </p:cNvSpPr>
          <p:nvPr/>
        </p:nvSpPr>
        <p:spPr bwMode="auto">
          <a:xfrm>
            <a:off x="6332620" y="4706247"/>
            <a:ext cx="994772" cy="1610584"/>
          </a:xfrm>
          <a:custGeom>
            <a:avLst/>
            <a:gdLst>
              <a:gd name="T0" fmla="*/ 404 w 672"/>
              <a:gd name="T1" fmla="*/ 730 h 1088"/>
              <a:gd name="T2" fmla="*/ 317 w 672"/>
              <a:gd name="T3" fmla="*/ 744 h 1088"/>
              <a:gd name="T4" fmla="*/ 268 w 672"/>
              <a:gd name="T5" fmla="*/ 831 h 1088"/>
              <a:gd name="T6" fmla="*/ 263 w 672"/>
              <a:gd name="T7" fmla="*/ 880 h 1088"/>
              <a:gd name="T8" fmla="*/ 268 w 672"/>
              <a:gd name="T9" fmla="*/ 985 h 1088"/>
              <a:gd name="T10" fmla="*/ 271 w 672"/>
              <a:gd name="T11" fmla="*/ 1026 h 1088"/>
              <a:gd name="T12" fmla="*/ 275 w 672"/>
              <a:gd name="T13" fmla="*/ 1047 h 1088"/>
              <a:gd name="T14" fmla="*/ 275 w 672"/>
              <a:gd name="T15" fmla="*/ 1080 h 1088"/>
              <a:gd name="T16" fmla="*/ 245 w 672"/>
              <a:gd name="T17" fmla="*/ 1087 h 1088"/>
              <a:gd name="T18" fmla="*/ 109 w 672"/>
              <a:gd name="T19" fmla="*/ 1083 h 1088"/>
              <a:gd name="T20" fmla="*/ 59 w 672"/>
              <a:gd name="T21" fmla="*/ 1068 h 1088"/>
              <a:gd name="T22" fmla="*/ 64 w 672"/>
              <a:gd name="T23" fmla="*/ 1047 h 1088"/>
              <a:gd name="T24" fmla="*/ 57 w 672"/>
              <a:gd name="T25" fmla="*/ 1023 h 1088"/>
              <a:gd name="T26" fmla="*/ 59 w 672"/>
              <a:gd name="T27" fmla="*/ 1010 h 1088"/>
              <a:gd name="T28" fmla="*/ 97 w 672"/>
              <a:gd name="T29" fmla="*/ 1003 h 1088"/>
              <a:gd name="T30" fmla="*/ 144 w 672"/>
              <a:gd name="T31" fmla="*/ 993 h 1088"/>
              <a:gd name="T32" fmla="*/ 176 w 672"/>
              <a:gd name="T33" fmla="*/ 962 h 1088"/>
              <a:gd name="T34" fmla="*/ 155 w 672"/>
              <a:gd name="T35" fmla="*/ 827 h 1088"/>
              <a:gd name="T36" fmla="*/ 152 w 672"/>
              <a:gd name="T37" fmla="*/ 677 h 1088"/>
              <a:gd name="T38" fmla="*/ 169 w 672"/>
              <a:gd name="T39" fmla="*/ 648 h 1088"/>
              <a:gd name="T40" fmla="*/ 279 w 672"/>
              <a:gd name="T41" fmla="*/ 603 h 1088"/>
              <a:gd name="T42" fmla="*/ 262 w 672"/>
              <a:gd name="T43" fmla="*/ 562 h 1088"/>
              <a:gd name="T44" fmla="*/ 288 w 672"/>
              <a:gd name="T45" fmla="*/ 516 h 1088"/>
              <a:gd name="T46" fmla="*/ 286 w 672"/>
              <a:gd name="T47" fmla="*/ 492 h 1088"/>
              <a:gd name="T48" fmla="*/ 322 w 672"/>
              <a:gd name="T49" fmla="*/ 472 h 1088"/>
              <a:gd name="T50" fmla="*/ 360 w 672"/>
              <a:gd name="T51" fmla="*/ 421 h 1088"/>
              <a:gd name="T52" fmla="*/ 319 w 672"/>
              <a:gd name="T53" fmla="*/ 398 h 1088"/>
              <a:gd name="T54" fmla="*/ 292 w 672"/>
              <a:gd name="T55" fmla="*/ 435 h 1088"/>
              <a:gd name="T56" fmla="*/ 192 w 672"/>
              <a:gd name="T57" fmla="*/ 501 h 1088"/>
              <a:gd name="T58" fmla="*/ 33 w 672"/>
              <a:gd name="T59" fmla="*/ 433 h 1088"/>
              <a:gd name="T60" fmla="*/ 0 w 672"/>
              <a:gd name="T61" fmla="*/ 408 h 1088"/>
              <a:gd name="T62" fmla="*/ 49 w 672"/>
              <a:gd name="T63" fmla="*/ 329 h 1088"/>
              <a:gd name="T64" fmla="*/ 157 w 672"/>
              <a:gd name="T65" fmla="*/ 277 h 1088"/>
              <a:gd name="T66" fmla="*/ 221 w 672"/>
              <a:gd name="T67" fmla="*/ 315 h 1088"/>
              <a:gd name="T68" fmla="*/ 273 w 672"/>
              <a:gd name="T69" fmla="*/ 336 h 1088"/>
              <a:gd name="T70" fmla="*/ 326 w 672"/>
              <a:gd name="T71" fmla="*/ 350 h 1088"/>
              <a:gd name="T72" fmla="*/ 428 w 672"/>
              <a:gd name="T73" fmla="*/ 377 h 1088"/>
              <a:gd name="T74" fmla="*/ 451 w 672"/>
              <a:gd name="T75" fmla="*/ 324 h 1088"/>
              <a:gd name="T76" fmla="*/ 492 w 672"/>
              <a:gd name="T77" fmla="*/ 255 h 1088"/>
              <a:gd name="T78" fmla="*/ 443 w 672"/>
              <a:gd name="T79" fmla="*/ 224 h 1088"/>
              <a:gd name="T80" fmla="*/ 397 w 672"/>
              <a:gd name="T81" fmla="*/ 190 h 1088"/>
              <a:gd name="T82" fmla="*/ 389 w 672"/>
              <a:gd name="T83" fmla="*/ 188 h 1088"/>
              <a:gd name="T84" fmla="*/ 389 w 672"/>
              <a:gd name="T85" fmla="*/ 165 h 1088"/>
              <a:gd name="T86" fmla="*/ 377 w 672"/>
              <a:gd name="T87" fmla="*/ 143 h 1088"/>
              <a:gd name="T88" fmla="*/ 353 w 672"/>
              <a:gd name="T89" fmla="*/ 129 h 1088"/>
              <a:gd name="T90" fmla="*/ 342 w 672"/>
              <a:gd name="T91" fmla="*/ 97 h 1088"/>
              <a:gd name="T92" fmla="*/ 352 w 672"/>
              <a:gd name="T93" fmla="*/ 47 h 1088"/>
              <a:gd name="T94" fmla="*/ 392 w 672"/>
              <a:gd name="T95" fmla="*/ 12 h 1088"/>
              <a:gd name="T96" fmla="*/ 423 w 672"/>
              <a:gd name="T97" fmla="*/ 0 h 1088"/>
              <a:gd name="T98" fmla="*/ 484 w 672"/>
              <a:gd name="T99" fmla="*/ 13 h 1088"/>
              <a:gd name="T100" fmla="*/ 510 w 672"/>
              <a:gd name="T101" fmla="*/ 34 h 1088"/>
              <a:gd name="T102" fmla="*/ 555 w 672"/>
              <a:gd name="T103" fmla="*/ 105 h 1088"/>
              <a:gd name="T104" fmla="*/ 549 w 672"/>
              <a:gd name="T105" fmla="*/ 126 h 1088"/>
              <a:gd name="T106" fmla="*/ 547 w 672"/>
              <a:gd name="T107" fmla="*/ 155 h 1088"/>
              <a:gd name="T108" fmla="*/ 580 w 672"/>
              <a:gd name="T109" fmla="*/ 187 h 1088"/>
              <a:gd name="T110" fmla="*/ 620 w 672"/>
              <a:gd name="T111" fmla="*/ 242 h 1088"/>
              <a:gd name="T112" fmla="*/ 660 w 672"/>
              <a:gd name="T113" fmla="*/ 321 h 1088"/>
              <a:gd name="T114" fmla="*/ 671 w 672"/>
              <a:gd name="T115" fmla="*/ 450 h 1088"/>
              <a:gd name="T116" fmla="*/ 670 w 672"/>
              <a:gd name="T117" fmla="*/ 571 h 1088"/>
              <a:gd name="T118" fmla="*/ 654 w 672"/>
              <a:gd name="T119" fmla="*/ 648 h 1088"/>
              <a:gd name="T120" fmla="*/ 647 w 672"/>
              <a:gd name="T121" fmla="*/ 693 h 1088"/>
              <a:gd name="T122" fmla="*/ 642 w 672"/>
              <a:gd name="T123" fmla="*/ 715 h 1088"/>
              <a:gd name="T124" fmla="*/ 540 w 672"/>
              <a:gd name="T125" fmla="*/ 719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72" h="1088">
                <a:moveTo>
                  <a:pt x="501" y="711"/>
                </a:moveTo>
                <a:lnTo>
                  <a:pt x="425" y="721"/>
                </a:lnTo>
                <a:lnTo>
                  <a:pt x="425" y="721"/>
                </a:lnTo>
                <a:lnTo>
                  <a:pt x="419" y="723"/>
                </a:lnTo>
                <a:lnTo>
                  <a:pt x="404" y="730"/>
                </a:lnTo>
                <a:lnTo>
                  <a:pt x="380" y="736"/>
                </a:lnTo>
                <a:lnTo>
                  <a:pt x="364" y="738"/>
                </a:lnTo>
                <a:lnTo>
                  <a:pt x="348" y="740"/>
                </a:lnTo>
                <a:lnTo>
                  <a:pt x="348" y="740"/>
                </a:lnTo>
                <a:lnTo>
                  <a:pt x="317" y="744"/>
                </a:lnTo>
                <a:lnTo>
                  <a:pt x="291" y="746"/>
                </a:lnTo>
                <a:lnTo>
                  <a:pt x="265" y="748"/>
                </a:lnTo>
                <a:lnTo>
                  <a:pt x="265" y="748"/>
                </a:lnTo>
                <a:lnTo>
                  <a:pt x="267" y="795"/>
                </a:lnTo>
                <a:lnTo>
                  <a:pt x="268" y="831"/>
                </a:lnTo>
                <a:lnTo>
                  <a:pt x="267" y="845"/>
                </a:lnTo>
                <a:lnTo>
                  <a:pt x="265" y="856"/>
                </a:lnTo>
                <a:lnTo>
                  <a:pt x="265" y="856"/>
                </a:lnTo>
                <a:lnTo>
                  <a:pt x="264" y="866"/>
                </a:lnTo>
                <a:lnTo>
                  <a:pt x="263" y="880"/>
                </a:lnTo>
                <a:lnTo>
                  <a:pt x="262" y="914"/>
                </a:lnTo>
                <a:lnTo>
                  <a:pt x="262" y="955"/>
                </a:lnTo>
                <a:lnTo>
                  <a:pt x="262" y="955"/>
                </a:lnTo>
                <a:lnTo>
                  <a:pt x="265" y="970"/>
                </a:lnTo>
                <a:lnTo>
                  <a:pt x="268" y="985"/>
                </a:lnTo>
                <a:lnTo>
                  <a:pt x="269" y="1000"/>
                </a:lnTo>
                <a:lnTo>
                  <a:pt x="269" y="1000"/>
                </a:lnTo>
                <a:lnTo>
                  <a:pt x="269" y="1011"/>
                </a:lnTo>
                <a:lnTo>
                  <a:pt x="270" y="1018"/>
                </a:lnTo>
                <a:lnTo>
                  <a:pt x="271" y="1026"/>
                </a:lnTo>
                <a:lnTo>
                  <a:pt x="271" y="1026"/>
                </a:lnTo>
                <a:lnTo>
                  <a:pt x="274" y="1033"/>
                </a:lnTo>
                <a:lnTo>
                  <a:pt x="275" y="1040"/>
                </a:lnTo>
                <a:lnTo>
                  <a:pt x="275" y="1047"/>
                </a:lnTo>
                <a:lnTo>
                  <a:pt x="275" y="1047"/>
                </a:lnTo>
                <a:lnTo>
                  <a:pt x="276" y="1057"/>
                </a:lnTo>
                <a:lnTo>
                  <a:pt x="277" y="1067"/>
                </a:lnTo>
                <a:lnTo>
                  <a:pt x="277" y="1071"/>
                </a:lnTo>
                <a:lnTo>
                  <a:pt x="276" y="1076"/>
                </a:lnTo>
                <a:lnTo>
                  <a:pt x="275" y="1080"/>
                </a:lnTo>
                <a:lnTo>
                  <a:pt x="271" y="1083"/>
                </a:lnTo>
                <a:lnTo>
                  <a:pt x="271" y="1083"/>
                </a:lnTo>
                <a:lnTo>
                  <a:pt x="269" y="1085"/>
                </a:lnTo>
                <a:lnTo>
                  <a:pt x="263" y="1086"/>
                </a:lnTo>
                <a:lnTo>
                  <a:pt x="245" y="1087"/>
                </a:lnTo>
                <a:lnTo>
                  <a:pt x="221" y="1088"/>
                </a:lnTo>
                <a:lnTo>
                  <a:pt x="193" y="1087"/>
                </a:lnTo>
                <a:lnTo>
                  <a:pt x="140" y="1086"/>
                </a:lnTo>
                <a:lnTo>
                  <a:pt x="109" y="1083"/>
                </a:lnTo>
                <a:lnTo>
                  <a:pt x="109" y="1083"/>
                </a:lnTo>
                <a:lnTo>
                  <a:pt x="94" y="1080"/>
                </a:lnTo>
                <a:lnTo>
                  <a:pt x="77" y="1076"/>
                </a:lnTo>
                <a:lnTo>
                  <a:pt x="70" y="1074"/>
                </a:lnTo>
                <a:lnTo>
                  <a:pt x="64" y="1070"/>
                </a:lnTo>
                <a:lnTo>
                  <a:pt x="59" y="1068"/>
                </a:lnTo>
                <a:lnTo>
                  <a:pt x="58" y="1064"/>
                </a:lnTo>
                <a:lnTo>
                  <a:pt x="58" y="1064"/>
                </a:lnTo>
                <a:lnTo>
                  <a:pt x="58" y="1061"/>
                </a:lnTo>
                <a:lnTo>
                  <a:pt x="59" y="1056"/>
                </a:lnTo>
                <a:lnTo>
                  <a:pt x="64" y="1047"/>
                </a:lnTo>
                <a:lnTo>
                  <a:pt x="70" y="1039"/>
                </a:lnTo>
                <a:lnTo>
                  <a:pt x="70" y="1039"/>
                </a:lnTo>
                <a:lnTo>
                  <a:pt x="68" y="1037"/>
                </a:lnTo>
                <a:lnTo>
                  <a:pt x="62" y="1031"/>
                </a:lnTo>
                <a:lnTo>
                  <a:pt x="57" y="1023"/>
                </a:lnTo>
                <a:lnTo>
                  <a:pt x="55" y="1020"/>
                </a:lnTo>
                <a:lnTo>
                  <a:pt x="55" y="1016"/>
                </a:lnTo>
                <a:lnTo>
                  <a:pt x="55" y="1016"/>
                </a:lnTo>
                <a:lnTo>
                  <a:pt x="56" y="1012"/>
                </a:lnTo>
                <a:lnTo>
                  <a:pt x="59" y="1010"/>
                </a:lnTo>
                <a:lnTo>
                  <a:pt x="64" y="1008"/>
                </a:lnTo>
                <a:lnTo>
                  <a:pt x="70" y="1006"/>
                </a:lnTo>
                <a:lnTo>
                  <a:pt x="83" y="1004"/>
                </a:lnTo>
                <a:lnTo>
                  <a:pt x="97" y="1003"/>
                </a:lnTo>
                <a:lnTo>
                  <a:pt x="97" y="1003"/>
                </a:lnTo>
                <a:lnTo>
                  <a:pt x="108" y="1003"/>
                </a:lnTo>
                <a:lnTo>
                  <a:pt x="120" y="1002"/>
                </a:lnTo>
                <a:lnTo>
                  <a:pt x="132" y="998"/>
                </a:lnTo>
                <a:lnTo>
                  <a:pt x="144" y="993"/>
                </a:lnTo>
                <a:lnTo>
                  <a:pt x="144" y="993"/>
                </a:lnTo>
                <a:lnTo>
                  <a:pt x="151" y="990"/>
                </a:lnTo>
                <a:lnTo>
                  <a:pt x="156" y="986"/>
                </a:lnTo>
                <a:lnTo>
                  <a:pt x="167" y="975"/>
                </a:lnTo>
                <a:lnTo>
                  <a:pt x="174" y="965"/>
                </a:lnTo>
                <a:lnTo>
                  <a:pt x="176" y="962"/>
                </a:lnTo>
                <a:lnTo>
                  <a:pt x="186" y="958"/>
                </a:lnTo>
                <a:lnTo>
                  <a:pt x="186" y="852"/>
                </a:lnTo>
                <a:lnTo>
                  <a:pt x="157" y="852"/>
                </a:lnTo>
                <a:lnTo>
                  <a:pt x="157" y="852"/>
                </a:lnTo>
                <a:lnTo>
                  <a:pt x="155" y="827"/>
                </a:lnTo>
                <a:lnTo>
                  <a:pt x="152" y="769"/>
                </a:lnTo>
                <a:lnTo>
                  <a:pt x="151" y="738"/>
                </a:lnTo>
                <a:lnTo>
                  <a:pt x="150" y="708"/>
                </a:lnTo>
                <a:lnTo>
                  <a:pt x="151" y="685"/>
                </a:lnTo>
                <a:lnTo>
                  <a:pt x="152" y="677"/>
                </a:lnTo>
                <a:lnTo>
                  <a:pt x="153" y="671"/>
                </a:lnTo>
                <a:lnTo>
                  <a:pt x="153" y="671"/>
                </a:lnTo>
                <a:lnTo>
                  <a:pt x="157" y="663"/>
                </a:lnTo>
                <a:lnTo>
                  <a:pt x="162" y="657"/>
                </a:lnTo>
                <a:lnTo>
                  <a:pt x="169" y="648"/>
                </a:lnTo>
                <a:lnTo>
                  <a:pt x="176" y="642"/>
                </a:lnTo>
                <a:lnTo>
                  <a:pt x="182" y="638"/>
                </a:lnTo>
                <a:lnTo>
                  <a:pt x="182" y="638"/>
                </a:lnTo>
                <a:lnTo>
                  <a:pt x="279" y="603"/>
                </a:lnTo>
                <a:lnTo>
                  <a:pt x="279" y="603"/>
                </a:lnTo>
                <a:lnTo>
                  <a:pt x="270" y="587"/>
                </a:lnTo>
                <a:lnTo>
                  <a:pt x="264" y="573"/>
                </a:lnTo>
                <a:lnTo>
                  <a:pt x="263" y="567"/>
                </a:lnTo>
                <a:lnTo>
                  <a:pt x="262" y="562"/>
                </a:lnTo>
                <a:lnTo>
                  <a:pt x="262" y="562"/>
                </a:lnTo>
                <a:lnTo>
                  <a:pt x="264" y="556"/>
                </a:lnTo>
                <a:lnTo>
                  <a:pt x="267" y="550"/>
                </a:lnTo>
                <a:lnTo>
                  <a:pt x="275" y="534"/>
                </a:lnTo>
                <a:lnTo>
                  <a:pt x="288" y="516"/>
                </a:lnTo>
                <a:lnTo>
                  <a:pt x="288" y="516"/>
                </a:lnTo>
                <a:lnTo>
                  <a:pt x="286" y="513"/>
                </a:lnTo>
                <a:lnTo>
                  <a:pt x="285" y="509"/>
                </a:lnTo>
                <a:lnTo>
                  <a:pt x="283" y="503"/>
                </a:lnTo>
                <a:lnTo>
                  <a:pt x="283" y="498"/>
                </a:lnTo>
                <a:lnTo>
                  <a:pt x="286" y="492"/>
                </a:lnTo>
                <a:lnTo>
                  <a:pt x="291" y="486"/>
                </a:lnTo>
                <a:lnTo>
                  <a:pt x="298" y="481"/>
                </a:lnTo>
                <a:lnTo>
                  <a:pt x="298" y="481"/>
                </a:lnTo>
                <a:lnTo>
                  <a:pt x="307" y="477"/>
                </a:lnTo>
                <a:lnTo>
                  <a:pt x="322" y="472"/>
                </a:lnTo>
                <a:lnTo>
                  <a:pt x="352" y="461"/>
                </a:lnTo>
                <a:lnTo>
                  <a:pt x="389" y="450"/>
                </a:lnTo>
                <a:lnTo>
                  <a:pt x="389" y="450"/>
                </a:lnTo>
                <a:lnTo>
                  <a:pt x="375" y="435"/>
                </a:lnTo>
                <a:lnTo>
                  <a:pt x="360" y="421"/>
                </a:lnTo>
                <a:lnTo>
                  <a:pt x="348" y="412"/>
                </a:lnTo>
                <a:lnTo>
                  <a:pt x="348" y="412"/>
                </a:lnTo>
                <a:lnTo>
                  <a:pt x="338" y="404"/>
                </a:lnTo>
                <a:lnTo>
                  <a:pt x="329" y="401"/>
                </a:lnTo>
                <a:lnTo>
                  <a:pt x="319" y="398"/>
                </a:lnTo>
                <a:lnTo>
                  <a:pt x="319" y="398"/>
                </a:lnTo>
                <a:lnTo>
                  <a:pt x="317" y="403"/>
                </a:lnTo>
                <a:lnTo>
                  <a:pt x="310" y="415"/>
                </a:lnTo>
                <a:lnTo>
                  <a:pt x="298" y="429"/>
                </a:lnTo>
                <a:lnTo>
                  <a:pt x="292" y="435"/>
                </a:lnTo>
                <a:lnTo>
                  <a:pt x="285" y="441"/>
                </a:lnTo>
                <a:lnTo>
                  <a:pt x="285" y="441"/>
                </a:lnTo>
                <a:lnTo>
                  <a:pt x="234" y="472"/>
                </a:lnTo>
                <a:lnTo>
                  <a:pt x="192" y="501"/>
                </a:lnTo>
                <a:lnTo>
                  <a:pt x="192" y="501"/>
                </a:lnTo>
                <a:lnTo>
                  <a:pt x="139" y="481"/>
                </a:lnTo>
                <a:lnTo>
                  <a:pt x="99" y="467"/>
                </a:lnTo>
                <a:lnTo>
                  <a:pt x="74" y="456"/>
                </a:lnTo>
                <a:lnTo>
                  <a:pt x="74" y="456"/>
                </a:lnTo>
                <a:lnTo>
                  <a:pt x="33" y="433"/>
                </a:lnTo>
                <a:lnTo>
                  <a:pt x="33" y="433"/>
                </a:lnTo>
                <a:lnTo>
                  <a:pt x="16" y="421"/>
                </a:lnTo>
                <a:lnTo>
                  <a:pt x="4" y="413"/>
                </a:lnTo>
                <a:lnTo>
                  <a:pt x="2" y="409"/>
                </a:lnTo>
                <a:lnTo>
                  <a:pt x="0" y="408"/>
                </a:lnTo>
                <a:lnTo>
                  <a:pt x="0" y="408"/>
                </a:lnTo>
                <a:lnTo>
                  <a:pt x="21" y="376"/>
                </a:lnTo>
                <a:lnTo>
                  <a:pt x="37" y="350"/>
                </a:lnTo>
                <a:lnTo>
                  <a:pt x="49" y="329"/>
                </a:lnTo>
                <a:lnTo>
                  <a:pt x="49" y="329"/>
                </a:lnTo>
                <a:lnTo>
                  <a:pt x="90" y="248"/>
                </a:lnTo>
                <a:lnTo>
                  <a:pt x="106" y="267"/>
                </a:lnTo>
                <a:lnTo>
                  <a:pt x="122" y="255"/>
                </a:lnTo>
                <a:lnTo>
                  <a:pt x="122" y="255"/>
                </a:lnTo>
                <a:lnTo>
                  <a:pt x="157" y="277"/>
                </a:lnTo>
                <a:lnTo>
                  <a:pt x="182" y="294"/>
                </a:lnTo>
                <a:lnTo>
                  <a:pt x="198" y="302"/>
                </a:lnTo>
                <a:lnTo>
                  <a:pt x="198" y="302"/>
                </a:lnTo>
                <a:lnTo>
                  <a:pt x="208" y="307"/>
                </a:lnTo>
                <a:lnTo>
                  <a:pt x="221" y="315"/>
                </a:lnTo>
                <a:lnTo>
                  <a:pt x="236" y="325"/>
                </a:lnTo>
                <a:lnTo>
                  <a:pt x="236" y="325"/>
                </a:lnTo>
                <a:lnTo>
                  <a:pt x="265" y="335"/>
                </a:lnTo>
                <a:lnTo>
                  <a:pt x="265" y="335"/>
                </a:lnTo>
                <a:lnTo>
                  <a:pt x="273" y="336"/>
                </a:lnTo>
                <a:lnTo>
                  <a:pt x="281" y="336"/>
                </a:lnTo>
                <a:lnTo>
                  <a:pt x="291" y="335"/>
                </a:lnTo>
                <a:lnTo>
                  <a:pt x="291" y="335"/>
                </a:lnTo>
                <a:lnTo>
                  <a:pt x="303" y="339"/>
                </a:lnTo>
                <a:lnTo>
                  <a:pt x="326" y="350"/>
                </a:lnTo>
                <a:lnTo>
                  <a:pt x="326" y="350"/>
                </a:lnTo>
                <a:lnTo>
                  <a:pt x="418" y="402"/>
                </a:lnTo>
                <a:lnTo>
                  <a:pt x="418" y="402"/>
                </a:lnTo>
                <a:lnTo>
                  <a:pt x="422" y="395"/>
                </a:lnTo>
                <a:lnTo>
                  <a:pt x="428" y="377"/>
                </a:lnTo>
                <a:lnTo>
                  <a:pt x="428" y="377"/>
                </a:lnTo>
                <a:lnTo>
                  <a:pt x="433" y="363"/>
                </a:lnTo>
                <a:lnTo>
                  <a:pt x="439" y="348"/>
                </a:lnTo>
                <a:lnTo>
                  <a:pt x="446" y="331"/>
                </a:lnTo>
                <a:lnTo>
                  <a:pt x="451" y="324"/>
                </a:lnTo>
                <a:lnTo>
                  <a:pt x="457" y="315"/>
                </a:lnTo>
                <a:lnTo>
                  <a:pt x="457" y="315"/>
                </a:lnTo>
                <a:lnTo>
                  <a:pt x="469" y="297"/>
                </a:lnTo>
                <a:lnTo>
                  <a:pt x="481" y="277"/>
                </a:lnTo>
                <a:lnTo>
                  <a:pt x="492" y="255"/>
                </a:lnTo>
                <a:lnTo>
                  <a:pt x="486" y="223"/>
                </a:lnTo>
                <a:lnTo>
                  <a:pt x="486" y="223"/>
                </a:lnTo>
                <a:lnTo>
                  <a:pt x="465" y="224"/>
                </a:lnTo>
                <a:lnTo>
                  <a:pt x="450" y="224"/>
                </a:lnTo>
                <a:lnTo>
                  <a:pt x="443" y="224"/>
                </a:lnTo>
                <a:lnTo>
                  <a:pt x="441" y="223"/>
                </a:lnTo>
                <a:lnTo>
                  <a:pt x="441" y="223"/>
                </a:lnTo>
                <a:lnTo>
                  <a:pt x="427" y="205"/>
                </a:lnTo>
                <a:lnTo>
                  <a:pt x="416" y="190"/>
                </a:lnTo>
                <a:lnTo>
                  <a:pt x="397" y="190"/>
                </a:lnTo>
                <a:lnTo>
                  <a:pt x="397" y="190"/>
                </a:lnTo>
                <a:lnTo>
                  <a:pt x="394" y="190"/>
                </a:lnTo>
                <a:lnTo>
                  <a:pt x="392" y="189"/>
                </a:lnTo>
                <a:lnTo>
                  <a:pt x="389" y="188"/>
                </a:lnTo>
                <a:lnTo>
                  <a:pt x="389" y="188"/>
                </a:lnTo>
                <a:lnTo>
                  <a:pt x="388" y="184"/>
                </a:lnTo>
                <a:lnTo>
                  <a:pt x="388" y="178"/>
                </a:lnTo>
                <a:lnTo>
                  <a:pt x="388" y="172"/>
                </a:lnTo>
                <a:lnTo>
                  <a:pt x="389" y="165"/>
                </a:lnTo>
                <a:lnTo>
                  <a:pt x="389" y="165"/>
                </a:lnTo>
                <a:lnTo>
                  <a:pt x="389" y="161"/>
                </a:lnTo>
                <a:lnTo>
                  <a:pt x="389" y="158"/>
                </a:lnTo>
                <a:lnTo>
                  <a:pt x="384" y="150"/>
                </a:lnTo>
                <a:lnTo>
                  <a:pt x="377" y="143"/>
                </a:lnTo>
                <a:lnTo>
                  <a:pt x="377" y="143"/>
                </a:lnTo>
                <a:lnTo>
                  <a:pt x="374" y="142"/>
                </a:lnTo>
                <a:lnTo>
                  <a:pt x="366" y="140"/>
                </a:lnTo>
                <a:lnTo>
                  <a:pt x="362" y="137"/>
                </a:lnTo>
                <a:lnTo>
                  <a:pt x="357" y="134"/>
                </a:lnTo>
                <a:lnTo>
                  <a:pt x="353" y="129"/>
                </a:lnTo>
                <a:lnTo>
                  <a:pt x="348" y="124"/>
                </a:lnTo>
                <a:lnTo>
                  <a:pt x="348" y="124"/>
                </a:lnTo>
                <a:lnTo>
                  <a:pt x="345" y="117"/>
                </a:lnTo>
                <a:lnTo>
                  <a:pt x="344" y="107"/>
                </a:lnTo>
                <a:lnTo>
                  <a:pt x="342" y="97"/>
                </a:lnTo>
                <a:lnTo>
                  <a:pt x="342" y="88"/>
                </a:lnTo>
                <a:lnTo>
                  <a:pt x="345" y="69"/>
                </a:lnTo>
                <a:lnTo>
                  <a:pt x="348" y="53"/>
                </a:lnTo>
                <a:lnTo>
                  <a:pt x="348" y="53"/>
                </a:lnTo>
                <a:lnTo>
                  <a:pt x="352" y="47"/>
                </a:lnTo>
                <a:lnTo>
                  <a:pt x="357" y="40"/>
                </a:lnTo>
                <a:lnTo>
                  <a:pt x="364" y="32"/>
                </a:lnTo>
                <a:lnTo>
                  <a:pt x="372" y="25"/>
                </a:lnTo>
                <a:lnTo>
                  <a:pt x="382" y="18"/>
                </a:lnTo>
                <a:lnTo>
                  <a:pt x="392" y="12"/>
                </a:lnTo>
                <a:lnTo>
                  <a:pt x="403" y="6"/>
                </a:lnTo>
                <a:lnTo>
                  <a:pt x="412" y="2"/>
                </a:lnTo>
                <a:lnTo>
                  <a:pt x="412" y="2"/>
                </a:lnTo>
                <a:lnTo>
                  <a:pt x="417" y="0"/>
                </a:lnTo>
                <a:lnTo>
                  <a:pt x="423" y="0"/>
                </a:lnTo>
                <a:lnTo>
                  <a:pt x="435" y="0"/>
                </a:lnTo>
                <a:lnTo>
                  <a:pt x="448" y="1"/>
                </a:lnTo>
                <a:lnTo>
                  <a:pt x="460" y="5"/>
                </a:lnTo>
                <a:lnTo>
                  <a:pt x="474" y="8"/>
                </a:lnTo>
                <a:lnTo>
                  <a:pt x="484" y="13"/>
                </a:lnTo>
                <a:lnTo>
                  <a:pt x="493" y="18"/>
                </a:lnTo>
                <a:lnTo>
                  <a:pt x="499" y="22"/>
                </a:lnTo>
                <a:lnTo>
                  <a:pt x="499" y="22"/>
                </a:lnTo>
                <a:lnTo>
                  <a:pt x="504" y="26"/>
                </a:lnTo>
                <a:lnTo>
                  <a:pt x="510" y="34"/>
                </a:lnTo>
                <a:lnTo>
                  <a:pt x="524" y="53"/>
                </a:lnTo>
                <a:lnTo>
                  <a:pt x="539" y="75"/>
                </a:lnTo>
                <a:lnTo>
                  <a:pt x="549" y="91"/>
                </a:lnTo>
                <a:lnTo>
                  <a:pt x="549" y="91"/>
                </a:lnTo>
                <a:lnTo>
                  <a:pt x="555" y="105"/>
                </a:lnTo>
                <a:lnTo>
                  <a:pt x="558" y="114"/>
                </a:lnTo>
                <a:lnTo>
                  <a:pt x="559" y="121"/>
                </a:lnTo>
                <a:lnTo>
                  <a:pt x="559" y="124"/>
                </a:lnTo>
                <a:lnTo>
                  <a:pt x="549" y="126"/>
                </a:lnTo>
                <a:lnTo>
                  <a:pt x="549" y="126"/>
                </a:lnTo>
                <a:lnTo>
                  <a:pt x="549" y="132"/>
                </a:lnTo>
                <a:lnTo>
                  <a:pt x="549" y="143"/>
                </a:lnTo>
                <a:lnTo>
                  <a:pt x="549" y="143"/>
                </a:lnTo>
                <a:lnTo>
                  <a:pt x="548" y="149"/>
                </a:lnTo>
                <a:lnTo>
                  <a:pt x="547" y="155"/>
                </a:lnTo>
                <a:lnTo>
                  <a:pt x="543" y="161"/>
                </a:lnTo>
                <a:lnTo>
                  <a:pt x="553" y="184"/>
                </a:lnTo>
                <a:lnTo>
                  <a:pt x="569" y="178"/>
                </a:lnTo>
                <a:lnTo>
                  <a:pt x="569" y="178"/>
                </a:lnTo>
                <a:lnTo>
                  <a:pt x="580" y="187"/>
                </a:lnTo>
                <a:lnTo>
                  <a:pt x="588" y="194"/>
                </a:lnTo>
                <a:lnTo>
                  <a:pt x="594" y="200"/>
                </a:lnTo>
                <a:lnTo>
                  <a:pt x="594" y="200"/>
                </a:lnTo>
                <a:lnTo>
                  <a:pt x="604" y="214"/>
                </a:lnTo>
                <a:lnTo>
                  <a:pt x="620" y="242"/>
                </a:lnTo>
                <a:lnTo>
                  <a:pt x="640" y="274"/>
                </a:lnTo>
                <a:lnTo>
                  <a:pt x="648" y="291"/>
                </a:lnTo>
                <a:lnTo>
                  <a:pt x="654" y="306"/>
                </a:lnTo>
                <a:lnTo>
                  <a:pt x="654" y="306"/>
                </a:lnTo>
                <a:lnTo>
                  <a:pt x="660" y="321"/>
                </a:lnTo>
                <a:lnTo>
                  <a:pt x="664" y="337"/>
                </a:lnTo>
                <a:lnTo>
                  <a:pt x="666" y="355"/>
                </a:lnTo>
                <a:lnTo>
                  <a:pt x="669" y="374"/>
                </a:lnTo>
                <a:lnTo>
                  <a:pt x="670" y="413"/>
                </a:lnTo>
                <a:lnTo>
                  <a:pt x="671" y="450"/>
                </a:lnTo>
                <a:lnTo>
                  <a:pt x="671" y="450"/>
                </a:lnTo>
                <a:lnTo>
                  <a:pt x="672" y="484"/>
                </a:lnTo>
                <a:lnTo>
                  <a:pt x="672" y="518"/>
                </a:lnTo>
                <a:lnTo>
                  <a:pt x="671" y="553"/>
                </a:lnTo>
                <a:lnTo>
                  <a:pt x="670" y="571"/>
                </a:lnTo>
                <a:lnTo>
                  <a:pt x="667" y="591"/>
                </a:lnTo>
                <a:lnTo>
                  <a:pt x="667" y="591"/>
                </a:lnTo>
                <a:lnTo>
                  <a:pt x="665" y="609"/>
                </a:lnTo>
                <a:lnTo>
                  <a:pt x="661" y="625"/>
                </a:lnTo>
                <a:lnTo>
                  <a:pt x="654" y="648"/>
                </a:lnTo>
                <a:lnTo>
                  <a:pt x="649" y="666"/>
                </a:lnTo>
                <a:lnTo>
                  <a:pt x="645" y="680"/>
                </a:lnTo>
                <a:lnTo>
                  <a:pt x="645" y="680"/>
                </a:lnTo>
                <a:lnTo>
                  <a:pt x="645" y="687"/>
                </a:lnTo>
                <a:lnTo>
                  <a:pt x="647" y="693"/>
                </a:lnTo>
                <a:lnTo>
                  <a:pt x="652" y="704"/>
                </a:lnTo>
                <a:lnTo>
                  <a:pt x="653" y="708"/>
                </a:lnTo>
                <a:lnTo>
                  <a:pt x="652" y="711"/>
                </a:lnTo>
                <a:lnTo>
                  <a:pt x="649" y="714"/>
                </a:lnTo>
                <a:lnTo>
                  <a:pt x="642" y="715"/>
                </a:lnTo>
                <a:lnTo>
                  <a:pt x="642" y="715"/>
                </a:lnTo>
                <a:lnTo>
                  <a:pt x="618" y="717"/>
                </a:lnTo>
                <a:lnTo>
                  <a:pt x="589" y="717"/>
                </a:lnTo>
                <a:lnTo>
                  <a:pt x="540" y="719"/>
                </a:lnTo>
                <a:lnTo>
                  <a:pt x="540" y="719"/>
                </a:lnTo>
                <a:lnTo>
                  <a:pt x="525" y="717"/>
                </a:lnTo>
                <a:lnTo>
                  <a:pt x="513" y="715"/>
                </a:lnTo>
                <a:lnTo>
                  <a:pt x="501" y="711"/>
                </a:lnTo>
                <a:lnTo>
                  <a:pt x="501" y="7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2">
            <a:extLst>
              <a:ext uri="{FF2B5EF4-FFF2-40B4-BE49-F238E27FC236}">
                <a16:creationId xmlns:a16="http://schemas.microsoft.com/office/drawing/2014/main" id="{01D0E405-99E4-435D-A40B-61FE065CA03B}"/>
              </a:ext>
            </a:extLst>
          </p:cNvPr>
          <p:cNvSpPr>
            <a:spLocks/>
          </p:cNvSpPr>
          <p:nvPr/>
        </p:nvSpPr>
        <p:spPr bwMode="auto">
          <a:xfrm>
            <a:off x="2760555" y="778535"/>
            <a:ext cx="786249" cy="1635350"/>
          </a:xfrm>
          <a:custGeom>
            <a:avLst/>
            <a:gdLst>
              <a:gd name="T0" fmla="*/ 252 w 638"/>
              <a:gd name="T1" fmla="*/ 120 h 1327"/>
              <a:gd name="T2" fmla="*/ 228 w 638"/>
              <a:gd name="T3" fmla="*/ 118 h 1327"/>
              <a:gd name="T4" fmla="*/ 173 w 638"/>
              <a:gd name="T5" fmla="*/ 177 h 1327"/>
              <a:gd name="T6" fmla="*/ 117 w 638"/>
              <a:gd name="T7" fmla="*/ 222 h 1327"/>
              <a:gd name="T8" fmla="*/ 83 w 638"/>
              <a:gd name="T9" fmla="*/ 318 h 1327"/>
              <a:gd name="T10" fmla="*/ 74 w 638"/>
              <a:gd name="T11" fmla="*/ 503 h 1327"/>
              <a:gd name="T12" fmla="*/ 90 w 638"/>
              <a:gd name="T13" fmla="*/ 541 h 1327"/>
              <a:gd name="T14" fmla="*/ 85 w 638"/>
              <a:gd name="T15" fmla="*/ 661 h 1327"/>
              <a:gd name="T16" fmla="*/ 79 w 638"/>
              <a:gd name="T17" fmla="*/ 874 h 1327"/>
              <a:gd name="T18" fmla="*/ 56 w 638"/>
              <a:gd name="T19" fmla="*/ 1028 h 1327"/>
              <a:gd name="T20" fmla="*/ 32 w 638"/>
              <a:gd name="T21" fmla="*/ 1154 h 1327"/>
              <a:gd name="T22" fmla="*/ 2 w 638"/>
              <a:gd name="T23" fmla="*/ 1290 h 1327"/>
              <a:gd name="T24" fmla="*/ 5 w 638"/>
              <a:gd name="T25" fmla="*/ 1318 h 1327"/>
              <a:gd name="T26" fmla="*/ 117 w 638"/>
              <a:gd name="T27" fmla="*/ 1327 h 1327"/>
              <a:gd name="T28" fmla="*/ 205 w 638"/>
              <a:gd name="T29" fmla="*/ 1320 h 1327"/>
              <a:gd name="T30" fmla="*/ 205 w 638"/>
              <a:gd name="T31" fmla="*/ 1302 h 1327"/>
              <a:gd name="T32" fmla="*/ 171 w 638"/>
              <a:gd name="T33" fmla="*/ 1285 h 1327"/>
              <a:gd name="T34" fmla="*/ 132 w 638"/>
              <a:gd name="T35" fmla="*/ 1244 h 1327"/>
              <a:gd name="T36" fmla="*/ 130 w 638"/>
              <a:gd name="T37" fmla="*/ 1223 h 1327"/>
              <a:gd name="T38" fmla="*/ 170 w 638"/>
              <a:gd name="T39" fmla="*/ 1082 h 1327"/>
              <a:gd name="T40" fmla="*/ 209 w 638"/>
              <a:gd name="T41" fmla="*/ 934 h 1327"/>
              <a:gd name="T42" fmla="*/ 244 w 638"/>
              <a:gd name="T43" fmla="*/ 840 h 1327"/>
              <a:gd name="T44" fmla="*/ 324 w 638"/>
              <a:gd name="T45" fmla="*/ 1032 h 1327"/>
              <a:gd name="T46" fmla="*/ 340 w 638"/>
              <a:gd name="T47" fmla="*/ 1188 h 1327"/>
              <a:gd name="T48" fmla="*/ 328 w 638"/>
              <a:gd name="T49" fmla="*/ 1254 h 1327"/>
              <a:gd name="T50" fmla="*/ 324 w 638"/>
              <a:gd name="T51" fmla="*/ 1279 h 1327"/>
              <a:gd name="T52" fmla="*/ 357 w 638"/>
              <a:gd name="T53" fmla="*/ 1296 h 1327"/>
              <a:gd name="T54" fmla="*/ 418 w 638"/>
              <a:gd name="T55" fmla="*/ 1285 h 1327"/>
              <a:gd name="T56" fmla="*/ 526 w 638"/>
              <a:gd name="T57" fmla="*/ 1268 h 1327"/>
              <a:gd name="T58" fmla="*/ 556 w 638"/>
              <a:gd name="T59" fmla="*/ 1256 h 1327"/>
              <a:gd name="T60" fmla="*/ 536 w 638"/>
              <a:gd name="T61" fmla="*/ 1238 h 1327"/>
              <a:gd name="T62" fmla="*/ 472 w 638"/>
              <a:gd name="T63" fmla="*/ 1225 h 1327"/>
              <a:gd name="T64" fmla="*/ 438 w 638"/>
              <a:gd name="T65" fmla="*/ 1167 h 1327"/>
              <a:gd name="T66" fmla="*/ 443 w 638"/>
              <a:gd name="T67" fmla="*/ 938 h 1327"/>
              <a:gd name="T68" fmla="*/ 368 w 638"/>
              <a:gd name="T69" fmla="*/ 720 h 1327"/>
              <a:gd name="T70" fmla="*/ 341 w 638"/>
              <a:gd name="T71" fmla="*/ 666 h 1327"/>
              <a:gd name="T72" fmla="*/ 333 w 638"/>
              <a:gd name="T73" fmla="*/ 546 h 1327"/>
              <a:gd name="T74" fmla="*/ 344 w 638"/>
              <a:gd name="T75" fmla="*/ 510 h 1327"/>
              <a:gd name="T76" fmla="*/ 370 w 638"/>
              <a:gd name="T77" fmla="*/ 520 h 1327"/>
              <a:gd name="T78" fmla="*/ 412 w 638"/>
              <a:gd name="T79" fmla="*/ 496 h 1327"/>
              <a:gd name="T80" fmla="*/ 628 w 638"/>
              <a:gd name="T81" fmla="*/ 470 h 1327"/>
              <a:gd name="T82" fmla="*/ 635 w 638"/>
              <a:gd name="T83" fmla="*/ 444 h 1327"/>
              <a:gd name="T84" fmla="*/ 635 w 638"/>
              <a:gd name="T85" fmla="*/ 410 h 1327"/>
              <a:gd name="T86" fmla="*/ 613 w 638"/>
              <a:gd name="T87" fmla="*/ 395 h 1327"/>
              <a:gd name="T88" fmla="*/ 440 w 638"/>
              <a:gd name="T89" fmla="*/ 454 h 1327"/>
              <a:gd name="T90" fmla="*/ 418 w 638"/>
              <a:gd name="T91" fmla="*/ 441 h 1327"/>
              <a:gd name="T92" fmla="*/ 400 w 638"/>
              <a:gd name="T93" fmla="*/ 434 h 1327"/>
              <a:gd name="T94" fmla="*/ 333 w 638"/>
              <a:gd name="T95" fmla="*/ 426 h 1327"/>
              <a:gd name="T96" fmla="*/ 334 w 638"/>
              <a:gd name="T97" fmla="*/ 396 h 1327"/>
              <a:gd name="T98" fmla="*/ 326 w 638"/>
              <a:gd name="T99" fmla="*/ 325 h 1327"/>
              <a:gd name="T100" fmla="*/ 328 w 638"/>
              <a:gd name="T101" fmla="*/ 266 h 1327"/>
              <a:gd name="T102" fmla="*/ 326 w 638"/>
              <a:gd name="T103" fmla="*/ 232 h 1327"/>
              <a:gd name="T104" fmla="*/ 351 w 638"/>
              <a:gd name="T105" fmla="*/ 200 h 1327"/>
              <a:gd name="T106" fmla="*/ 377 w 638"/>
              <a:gd name="T107" fmla="*/ 185 h 1327"/>
              <a:gd name="T108" fmla="*/ 406 w 638"/>
              <a:gd name="T109" fmla="*/ 172 h 1327"/>
              <a:gd name="T110" fmla="*/ 413 w 638"/>
              <a:gd name="T111" fmla="*/ 147 h 1327"/>
              <a:gd name="T112" fmla="*/ 435 w 638"/>
              <a:gd name="T113" fmla="*/ 120 h 1327"/>
              <a:gd name="T114" fmla="*/ 448 w 638"/>
              <a:gd name="T115" fmla="*/ 70 h 1327"/>
              <a:gd name="T116" fmla="*/ 432 w 638"/>
              <a:gd name="T117" fmla="*/ 33 h 1327"/>
              <a:gd name="T118" fmla="*/ 393 w 638"/>
              <a:gd name="T119" fmla="*/ 1 h 1327"/>
              <a:gd name="T120" fmla="*/ 334 w 638"/>
              <a:gd name="T121" fmla="*/ 9 h 1327"/>
              <a:gd name="T122" fmla="*/ 305 w 638"/>
              <a:gd name="T123" fmla="*/ 36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38" h="1327">
                <a:moveTo>
                  <a:pt x="280" y="88"/>
                </a:moveTo>
                <a:lnTo>
                  <a:pt x="280" y="88"/>
                </a:lnTo>
                <a:lnTo>
                  <a:pt x="268" y="105"/>
                </a:lnTo>
                <a:lnTo>
                  <a:pt x="256" y="120"/>
                </a:lnTo>
                <a:lnTo>
                  <a:pt x="256" y="120"/>
                </a:lnTo>
                <a:lnTo>
                  <a:pt x="252" y="120"/>
                </a:lnTo>
                <a:lnTo>
                  <a:pt x="244" y="118"/>
                </a:lnTo>
                <a:lnTo>
                  <a:pt x="237" y="115"/>
                </a:lnTo>
                <a:lnTo>
                  <a:pt x="233" y="115"/>
                </a:lnTo>
                <a:lnTo>
                  <a:pt x="230" y="116"/>
                </a:lnTo>
                <a:lnTo>
                  <a:pt x="230" y="116"/>
                </a:lnTo>
                <a:lnTo>
                  <a:pt x="228" y="118"/>
                </a:lnTo>
                <a:lnTo>
                  <a:pt x="226" y="121"/>
                </a:lnTo>
                <a:lnTo>
                  <a:pt x="224" y="132"/>
                </a:lnTo>
                <a:lnTo>
                  <a:pt x="221" y="146"/>
                </a:lnTo>
                <a:lnTo>
                  <a:pt x="221" y="146"/>
                </a:lnTo>
                <a:lnTo>
                  <a:pt x="206" y="156"/>
                </a:lnTo>
                <a:lnTo>
                  <a:pt x="173" y="177"/>
                </a:lnTo>
                <a:lnTo>
                  <a:pt x="155" y="190"/>
                </a:lnTo>
                <a:lnTo>
                  <a:pt x="138" y="202"/>
                </a:lnTo>
                <a:lnTo>
                  <a:pt x="124" y="214"/>
                </a:lnTo>
                <a:lnTo>
                  <a:pt x="119" y="219"/>
                </a:lnTo>
                <a:lnTo>
                  <a:pt x="117" y="222"/>
                </a:lnTo>
                <a:lnTo>
                  <a:pt x="117" y="222"/>
                </a:lnTo>
                <a:lnTo>
                  <a:pt x="111" y="233"/>
                </a:lnTo>
                <a:lnTo>
                  <a:pt x="106" y="246"/>
                </a:lnTo>
                <a:lnTo>
                  <a:pt x="95" y="277"/>
                </a:lnTo>
                <a:lnTo>
                  <a:pt x="87" y="304"/>
                </a:lnTo>
                <a:lnTo>
                  <a:pt x="83" y="318"/>
                </a:lnTo>
                <a:lnTo>
                  <a:pt x="83" y="318"/>
                </a:lnTo>
                <a:lnTo>
                  <a:pt x="83" y="372"/>
                </a:lnTo>
                <a:lnTo>
                  <a:pt x="83" y="441"/>
                </a:lnTo>
                <a:lnTo>
                  <a:pt x="83" y="441"/>
                </a:lnTo>
                <a:lnTo>
                  <a:pt x="81" y="460"/>
                </a:lnTo>
                <a:lnTo>
                  <a:pt x="77" y="483"/>
                </a:lnTo>
                <a:lnTo>
                  <a:pt x="74" y="503"/>
                </a:lnTo>
                <a:lnTo>
                  <a:pt x="74" y="511"/>
                </a:lnTo>
                <a:lnTo>
                  <a:pt x="74" y="517"/>
                </a:lnTo>
                <a:lnTo>
                  <a:pt x="74" y="517"/>
                </a:lnTo>
                <a:lnTo>
                  <a:pt x="79" y="527"/>
                </a:lnTo>
                <a:lnTo>
                  <a:pt x="83" y="534"/>
                </a:lnTo>
                <a:lnTo>
                  <a:pt x="90" y="541"/>
                </a:lnTo>
                <a:lnTo>
                  <a:pt x="93" y="549"/>
                </a:lnTo>
                <a:lnTo>
                  <a:pt x="95" y="561"/>
                </a:lnTo>
                <a:lnTo>
                  <a:pt x="95" y="561"/>
                </a:lnTo>
                <a:lnTo>
                  <a:pt x="89" y="603"/>
                </a:lnTo>
                <a:lnTo>
                  <a:pt x="86" y="642"/>
                </a:lnTo>
                <a:lnTo>
                  <a:pt x="85" y="661"/>
                </a:lnTo>
                <a:lnTo>
                  <a:pt x="83" y="680"/>
                </a:lnTo>
                <a:lnTo>
                  <a:pt x="83" y="680"/>
                </a:lnTo>
                <a:lnTo>
                  <a:pt x="82" y="730"/>
                </a:lnTo>
                <a:lnTo>
                  <a:pt x="80" y="794"/>
                </a:lnTo>
                <a:lnTo>
                  <a:pt x="79" y="854"/>
                </a:lnTo>
                <a:lnTo>
                  <a:pt x="79" y="874"/>
                </a:lnTo>
                <a:lnTo>
                  <a:pt x="79" y="884"/>
                </a:lnTo>
                <a:lnTo>
                  <a:pt x="79" y="884"/>
                </a:lnTo>
                <a:lnTo>
                  <a:pt x="79" y="892"/>
                </a:lnTo>
                <a:lnTo>
                  <a:pt x="77" y="905"/>
                </a:lnTo>
                <a:lnTo>
                  <a:pt x="71" y="943"/>
                </a:lnTo>
                <a:lnTo>
                  <a:pt x="56" y="1028"/>
                </a:lnTo>
                <a:lnTo>
                  <a:pt x="56" y="1028"/>
                </a:lnTo>
                <a:lnTo>
                  <a:pt x="41" y="1100"/>
                </a:lnTo>
                <a:lnTo>
                  <a:pt x="35" y="1132"/>
                </a:lnTo>
                <a:lnTo>
                  <a:pt x="32" y="1144"/>
                </a:lnTo>
                <a:lnTo>
                  <a:pt x="32" y="1154"/>
                </a:lnTo>
                <a:lnTo>
                  <a:pt x="32" y="1154"/>
                </a:lnTo>
                <a:lnTo>
                  <a:pt x="32" y="1163"/>
                </a:lnTo>
                <a:lnTo>
                  <a:pt x="30" y="1177"/>
                </a:lnTo>
                <a:lnTo>
                  <a:pt x="23" y="1210"/>
                </a:lnTo>
                <a:lnTo>
                  <a:pt x="13" y="1251"/>
                </a:lnTo>
                <a:lnTo>
                  <a:pt x="2" y="1290"/>
                </a:lnTo>
                <a:lnTo>
                  <a:pt x="2" y="1290"/>
                </a:lnTo>
                <a:lnTo>
                  <a:pt x="1" y="1294"/>
                </a:lnTo>
                <a:lnTo>
                  <a:pt x="0" y="1301"/>
                </a:lnTo>
                <a:lnTo>
                  <a:pt x="0" y="1311"/>
                </a:lnTo>
                <a:lnTo>
                  <a:pt x="2" y="1314"/>
                </a:lnTo>
                <a:lnTo>
                  <a:pt x="5" y="1318"/>
                </a:lnTo>
                <a:lnTo>
                  <a:pt x="5" y="1318"/>
                </a:lnTo>
                <a:lnTo>
                  <a:pt x="7" y="1319"/>
                </a:lnTo>
                <a:lnTo>
                  <a:pt x="11" y="1320"/>
                </a:lnTo>
                <a:lnTo>
                  <a:pt x="23" y="1323"/>
                </a:lnTo>
                <a:lnTo>
                  <a:pt x="58" y="1326"/>
                </a:lnTo>
                <a:lnTo>
                  <a:pt x="94" y="1327"/>
                </a:lnTo>
                <a:lnTo>
                  <a:pt x="117" y="1327"/>
                </a:lnTo>
                <a:lnTo>
                  <a:pt x="117" y="1327"/>
                </a:lnTo>
                <a:lnTo>
                  <a:pt x="135" y="1327"/>
                </a:lnTo>
                <a:lnTo>
                  <a:pt x="163" y="1326"/>
                </a:lnTo>
                <a:lnTo>
                  <a:pt x="189" y="1324"/>
                </a:lnTo>
                <a:lnTo>
                  <a:pt x="199" y="1323"/>
                </a:lnTo>
                <a:lnTo>
                  <a:pt x="205" y="1320"/>
                </a:lnTo>
                <a:lnTo>
                  <a:pt x="205" y="1320"/>
                </a:lnTo>
                <a:lnTo>
                  <a:pt x="208" y="1315"/>
                </a:lnTo>
                <a:lnTo>
                  <a:pt x="209" y="1313"/>
                </a:lnTo>
                <a:lnTo>
                  <a:pt x="209" y="1312"/>
                </a:lnTo>
                <a:lnTo>
                  <a:pt x="208" y="1307"/>
                </a:lnTo>
                <a:lnTo>
                  <a:pt x="205" y="1302"/>
                </a:lnTo>
                <a:lnTo>
                  <a:pt x="205" y="1302"/>
                </a:lnTo>
                <a:lnTo>
                  <a:pt x="201" y="1294"/>
                </a:lnTo>
                <a:lnTo>
                  <a:pt x="198" y="1293"/>
                </a:lnTo>
                <a:lnTo>
                  <a:pt x="190" y="1290"/>
                </a:lnTo>
                <a:lnTo>
                  <a:pt x="190" y="1290"/>
                </a:lnTo>
                <a:lnTo>
                  <a:pt x="171" y="1285"/>
                </a:lnTo>
                <a:lnTo>
                  <a:pt x="162" y="1281"/>
                </a:lnTo>
                <a:lnTo>
                  <a:pt x="151" y="1276"/>
                </a:lnTo>
                <a:lnTo>
                  <a:pt x="137" y="1269"/>
                </a:lnTo>
                <a:lnTo>
                  <a:pt x="139" y="1257"/>
                </a:lnTo>
                <a:lnTo>
                  <a:pt x="139" y="1257"/>
                </a:lnTo>
                <a:lnTo>
                  <a:pt x="132" y="1244"/>
                </a:lnTo>
                <a:lnTo>
                  <a:pt x="132" y="1244"/>
                </a:lnTo>
                <a:lnTo>
                  <a:pt x="130" y="1239"/>
                </a:lnTo>
                <a:lnTo>
                  <a:pt x="129" y="1235"/>
                </a:lnTo>
                <a:lnTo>
                  <a:pt x="127" y="1230"/>
                </a:lnTo>
                <a:lnTo>
                  <a:pt x="130" y="1223"/>
                </a:lnTo>
                <a:lnTo>
                  <a:pt x="130" y="1223"/>
                </a:lnTo>
                <a:lnTo>
                  <a:pt x="133" y="1212"/>
                </a:lnTo>
                <a:lnTo>
                  <a:pt x="136" y="1198"/>
                </a:lnTo>
                <a:lnTo>
                  <a:pt x="137" y="1179"/>
                </a:lnTo>
                <a:lnTo>
                  <a:pt x="137" y="1179"/>
                </a:lnTo>
                <a:lnTo>
                  <a:pt x="156" y="1123"/>
                </a:lnTo>
                <a:lnTo>
                  <a:pt x="170" y="1082"/>
                </a:lnTo>
                <a:lnTo>
                  <a:pt x="179" y="1059"/>
                </a:lnTo>
                <a:lnTo>
                  <a:pt x="179" y="1059"/>
                </a:lnTo>
                <a:lnTo>
                  <a:pt x="182" y="1048"/>
                </a:lnTo>
                <a:lnTo>
                  <a:pt x="187" y="1030"/>
                </a:lnTo>
                <a:lnTo>
                  <a:pt x="200" y="981"/>
                </a:lnTo>
                <a:lnTo>
                  <a:pt x="209" y="934"/>
                </a:lnTo>
                <a:lnTo>
                  <a:pt x="214" y="912"/>
                </a:lnTo>
                <a:lnTo>
                  <a:pt x="214" y="912"/>
                </a:lnTo>
                <a:lnTo>
                  <a:pt x="214" y="909"/>
                </a:lnTo>
                <a:lnTo>
                  <a:pt x="218" y="900"/>
                </a:lnTo>
                <a:lnTo>
                  <a:pt x="228" y="875"/>
                </a:lnTo>
                <a:lnTo>
                  <a:pt x="244" y="840"/>
                </a:lnTo>
                <a:lnTo>
                  <a:pt x="312" y="940"/>
                </a:lnTo>
                <a:lnTo>
                  <a:pt x="312" y="940"/>
                </a:lnTo>
                <a:lnTo>
                  <a:pt x="318" y="978"/>
                </a:lnTo>
                <a:lnTo>
                  <a:pt x="321" y="1009"/>
                </a:lnTo>
                <a:lnTo>
                  <a:pt x="324" y="1032"/>
                </a:lnTo>
                <a:lnTo>
                  <a:pt x="324" y="1032"/>
                </a:lnTo>
                <a:lnTo>
                  <a:pt x="324" y="1080"/>
                </a:lnTo>
                <a:lnTo>
                  <a:pt x="324" y="1118"/>
                </a:lnTo>
                <a:lnTo>
                  <a:pt x="324" y="1118"/>
                </a:lnTo>
                <a:lnTo>
                  <a:pt x="326" y="1133"/>
                </a:lnTo>
                <a:lnTo>
                  <a:pt x="332" y="1157"/>
                </a:lnTo>
                <a:lnTo>
                  <a:pt x="340" y="1188"/>
                </a:lnTo>
                <a:lnTo>
                  <a:pt x="340" y="1188"/>
                </a:lnTo>
                <a:lnTo>
                  <a:pt x="334" y="1207"/>
                </a:lnTo>
                <a:lnTo>
                  <a:pt x="328" y="1230"/>
                </a:lnTo>
                <a:lnTo>
                  <a:pt x="328" y="1230"/>
                </a:lnTo>
                <a:lnTo>
                  <a:pt x="328" y="1243"/>
                </a:lnTo>
                <a:lnTo>
                  <a:pt x="328" y="1254"/>
                </a:lnTo>
                <a:lnTo>
                  <a:pt x="328" y="1254"/>
                </a:lnTo>
                <a:lnTo>
                  <a:pt x="326" y="1257"/>
                </a:lnTo>
                <a:lnTo>
                  <a:pt x="324" y="1262"/>
                </a:lnTo>
                <a:lnTo>
                  <a:pt x="322" y="1268"/>
                </a:lnTo>
                <a:lnTo>
                  <a:pt x="322" y="1273"/>
                </a:lnTo>
                <a:lnTo>
                  <a:pt x="324" y="1279"/>
                </a:lnTo>
                <a:lnTo>
                  <a:pt x="327" y="1285"/>
                </a:lnTo>
                <a:lnTo>
                  <a:pt x="333" y="1290"/>
                </a:lnTo>
                <a:lnTo>
                  <a:pt x="333" y="1290"/>
                </a:lnTo>
                <a:lnTo>
                  <a:pt x="340" y="1294"/>
                </a:lnTo>
                <a:lnTo>
                  <a:pt x="349" y="1296"/>
                </a:lnTo>
                <a:lnTo>
                  <a:pt x="357" y="1296"/>
                </a:lnTo>
                <a:lnTo>
                  <a:pt x="365" y="1296"/>
                </a:lnTo>
                <a:lnTo>
                  <a:pt x="380" y="1293"/>
                </a:lnTo>
                <a:lnTo>
                  <a:pt x="389" y="1290"/>
                </a:lnTo>
                <a:lnTo>
                  <a:pt x="389" y="1290"/>
                </a:lnTo>
                <a:lnTo>
                  <a:pt x="407" y="1286"/>
                </a:lnTo>
                <a:lnTo>
                  <a:pt x="418" y="1285"/>
                </a:lnTo>
                <a:lnTo>
                  <a:pt x="431" y="1283"/>
                </a:lnTo>
                <a:lnTo>
                  <a:pt x="431" y="1283"/>
                </a:lnTo>
                <a:lnTo>
                  <a:pt x="452" y="1281"/>
                </a:lnTo>
                <a:lnTo>
                  <a:pt x="483" y="1276"/>
                </a:lnTo>
                <a:lnTo>
                  <a:pt x="514" y="1270"/>
                </a:lnTo>
                <a:lnTo>
                  <a:pt x="526" y="1268"/>
                </a:lnTo>
                <a:lnTo>
                  <a:pt x="533" y="1264"/>
                </a:lnTo>
                <a:lnTo>
                  <a:pt x="533" y="1264"/>
                </a:lnTo>
                <a:lnTo>
                  <a:pt x="538" y="1262"/>
                </a:lnTo>
                <a:lnTo>
                  <a:pt x="544" y="1261"/>
                </a:lnTo>
                <a:lnTo>
                  <a:pt x="552" y="1257"/>
                </a:lnTo>
                <a:lnTo>
                  <a:pt x="556" y="1256"/>
                </a:lnTo>
                <a:lnTo>
                  <a:pt x="557" y="1254"/>
                </a:lnTo>
                <a:lnTo>
                  <a:pt x="556" y="1250"/>
                </a:lnTo>
                <a:lnTo>
                  <a:pt x="552" y="1246"/>
                </a:lnTo>
                <a:lnTo>
                  <a:pt x="552" y="1246"/>
                </a:lnTo>
                <a:lnTo>
                  <a:pt x="545" y="1242"/>
                </a:lnTo>
                <a:lnTo>
                  <a:pt x="536" y="1238"/>
                </a:lnTo>
                <a:lnTo>
                  <a:pt x="526" y="1235"/>
                </a:lnTo>
                <a:lnTo>
                  <a:pt x="516" y="1232"/>
                </a:lnTo>
                <a:lnTo>
                  <a:pt x="497" y="1229"/>
                </a:lnTo>
                <a:lnTo>
                  <a:pt x="489" y="1227"/>
                </a:lnTo>
                <a:lnTo>
                  <a:pt x="489" y="1227"/>
                </a:lnTo>
                <a:lnTo>
                  <a:pt x="472" y="1225"/>
                </a:lnTo>
                <a:lnTo>
                  <a:pt x="456" y="1191"/>
                </a:lnTo>
                <a:lnTo>
                  <a:pt x="456" y="1191"/>
                </a:lnTo>
                <a:lnTo>
                  <a:pt x="450" y="1185"/>
                </a:lnTo>
                <a:lnTo>
                  <a:pt x="444" y="1177"/>
                </a:lnTo>
                <a:lnTo>
                  <a:pt x="438" y="1167"/>
                </a:lnTo>
                <a:lnTo>
                  <a:pt x="438" y="1167"/>
                </a:lnTo>
                <a:lnTo>
                  <a:pt x="433" y="1155"/>
                </a:lnTo>
                <a:lnTo>
                  <a:pt x="428" y="1143"/>
                </a:lnTo>
                <a:lnTo>
                  <a:pt x="426" y="1130"/>
                </a:lnTo>
                <a:lnTo>
                  <a:pt x="426" y="1130"/>
                </a:lnTo>
                <a:lnTo>
                  <a:pt x="435" y="1017"/>
                </a:lnTo>
                <a:lnTo>
                  <a:pt x="443" y="938"/>
                </a:lnTo>
                <a:lnTo>
                  <a:pt x="445" y="898"/>
                </a:lnTo>
                <a:lnTo>
                  <a:pt x="445" y="898"/>
                </a:lnTo>
                <a:lnTo>
                  <a:pt x="441" y="888"/>
                </a:lnTo>
                <a:lnTo>
                  <a:pt x="432" y="867"/>
                </a:lnTo>
                <a:lnTo>
                  <a:pt x="406" y="805"/>
                </a:lnTo>
                <a:lnTo>
                  <a:pt x="368" y="720"/>
                </a:lnTo>
                <a:lnTo>
                  <a:pt x="356" y="687"/>
                </a:lnTo>
                <a:lnTo>
                  <a:pt x="356" y="687"/>
                </a:lnTo>
                <a:lnTo>
                  <a:pt x="350" y="678"/>
                </a:lnTo>
                <a:lnTo>
                  <a:pt x="345" y="671"/>
                </a:lnTo>
                <a:lnTo>
                  <a:pt x="341" y="666"/>
                </a:lnTo>
                <a:lnTo>
                  <a:pt x="341" y="666"/>
                </a:lnTo>
                <a:lnTo>
                  <a:pt x="312" y="552"/>
                </a:lnTo>
                <a:lnTo>
                  <a:pt x="312" y="552"/>
                </a:lnTo>
                <a:lnTo>
                  <a:pt x="321" y="552"/>
                </a:lnTo>
                <a:lnTo>
                  <a:pt x="328" y="549"/>
                </a:lnTo>
                <a:lnTo>
                  <a:pt x="332" y="547"/>
                </a:lnTo>
                <a:lnTo>
                  <a:pt x="333" y="546"/>
                </a:lnTo>
                <a:lnTo>
                  <a:pt x="333" y="546"/>
                </a:lnTo>
                <a:lnTo>
                  <a:pt x="334" y="536"/>
                </a:lnTo>
                <a:lnTo>
                  <a:pt x="334" y="526"/>
                </a:lnTo>
                <a:lnTo>
                  <a:pt x="335" y="510"/>
                </a:lnTo>
                <a:lnTo>
                  <a:pt x="344" y="510"/>
                </a:lnTo>
                <a:lnTo>
                  <a:pt x="344" y="510"/>
                </a:lnTo>
                <a:lnTo>
                  <a:pt x="351" y="515"/>
                </a:lnTo>
                <a:lnTo>
                  <a:pt x="358" y="519"/>
                </a:lnTo>
                <a:lnTo>
                  <a:pt x="362" y="520"/>
                </a:lnTo>
                <a:lnTo>
                  <a:pt x="365" y="520"/>
                </a:lnTo>
                <a:lnTo>
                  <a:pt x="365" y="520"/>
                </a:lnTo>
                <a:lnTo>
                  <a:pt x="370" y="520"/>
                </a:lnTo>
                <a:lnTo>
                  <a:pt x="375" y="517"/>
                </a:lnTo>
                <a:lnTo>
                  <a:pt x="384" y="513"/>
                </a:lnTo>
                <a:lnTo>
                  <a:pt x="397" y="505"/>
                </a:lnTo>
                <a:lnTo>
                  <a:pt x="397" y="505"/>
                </a:lnTo>
                <a:lnTo>
                  <a:pt x="403" y="503"/>
                </a:lnTo>
                <a:lnTo>
                  <a:pt x="412" y="496"/>
                </a:lnTo>
                <a:lnTo>
                  <a:pt x="424" y="488"/>
                </a:lnTo>
                <a:lnTo>
                  <a:pt x="424" y="488"/>
                </a:lnTo>
                <a:lnTo>
                  <a:pt x="525" y="480"/>
                </a:lnTo>
                <a:lnTo>
                  <a:pt x="596" y="475"/>
                </a:lnTo>
                <a:lnTo>
                  <a:pt x="621" y="472"/>
                </a:lnTo>
                <a:lnTo>
                  <a:pt x="628" y="470"/>
                </a:lnTo>
                <a:lnTo>
                  <a:pt x="630" y="469"/>
                </a:lnTo>
                <a:lnTo>
                  <a:pt x="630" y="469"/>
                </a:lnTo>
                <a:lnTo>
                  <a:pt x="633" y="465"/>
                </a:lnTo>
                <a:lnTo>
                  <a:pt x="634" y="461"/>
                </a:lnTo>
                <a:lnTo>
                  <a:pt x="635" y="453"/>
                </a:lnTo>
                <a:lnTo>
                  <a:pt x="635" y="444"/>
                </a:lnTo>
                <a:lnTo>
                  <a:pt x="635" y="444"/>
                </a:lnTo>
                <a:lnTo>
                  <a:pt x="638" y="430"/>
                </a:lnTo>
                <a:lnTo>
                  <a:pt x="638" y="420"/>
                </a:lnTo>
                <a:lnTo>
                  <a:pt x="636" y="415"/>
                </a:lnTo>
                <a:lnTo>
                  <a:pt x="635" y="410"/>
                </a:lnTo>
                <a:lnTo>
                  <a:pt x="635" y="410"/>
                </a:lnTo>
                <a:lnTo>
                  <a:pt x="632" y="403"/>
                </a:lnTo>
                <a:lnTo>
                  <a:pt x="626" y="397"/>
                </a:lnTo>
                <a:lnTo>
                  <a:pt x="622" y="395"/>
                </a:lnTo>
                <a:lnTo>
                  <a:pt x="619" y="394"/>
                </a:lnTo>
                <a:lnTo>
                  <a:pt x="616" y="394"/>
                </a:lnTo>
                <a:lnTo>
                  <a:pt x="613" y="395"/>
                </a:lnTo>
                <a:lnTo>
                  <a:pt x="613" y="395"/>
                </a:lnTo>
                <a:lnTo>
                  <a:pt x="576" y="413"/>
                </a:lnTo>
                <a:lnTo>
                  <a:pt x="552" y="423"/>
                </a:lnTo>
                <a:lnTo>
                  <a:pt x="535" y="429"/>
                </a:lnTo>
                <a:lnTo>
                  <a:pt x="535" y="429"/>
                </a:lnTo>
                <a:lnTo>
                  <a:pt x="440" y="454"/>
                </a:lnTo>
                <a:lnTo>
                  <a:pt x="440" y="454"/>
                </a:lnTo>
                <a:lnTo>
                  <a:pt x="434" y="450"/>
                </a:lnTo>
                <a:lnTo>
                  <a:pt x="426" y="444"/>
                </a:lnTo>
                <a:lnTo>
                  <a:pt x="426" y="444"/>
                </a:lnTo>
                <a:lnTo>
                  <a:pt x="422" y="442"/>
                </a:lnTo>
                <a:lnTo>
                  <a:pt x="418" y="441"/>
                </a:lnTo>
                <a:lnTo>
                  <a:pt x="412" y="441"/>
                </a:lnTo>
                <a:lnTo>
                  <a:pt x="402" y="441"/>
                </a:lnTo>
                <a:lnTo>
                  <a:pt x="402" y="441"/>
                </a:lnTo>
                <a:lnTo>
                  <a:pt x="402" y="439"/>
                </a:lnTo>
                <a:lnTo>
                  <a:pt x="400" y="434"/>
                </a:lnTo>
                <a:lnTo>
                  <a:pt x="400" y="434"/>
                </a:lnTo>
                <a:lnTo>
                  <a:pt x="397" y="433"/>
                </a:lnTo>
                <a:lnTo>
                  <a:pt x="390" y="432"/>
                </a:lnTo>
                <a:lnTo>
                  <a:pt x="370" y="429"/>
                </a:lnTo>
                <a:lnTo>
                  <a:pt x="341" y="427"/>
                </a:lnTo>
                <a:lnTo>
                  <a:pt x="341" y="427"/>
                </a:lnTo>
                <a:lnTo>
                  <a:pt x="333" y="426"/>
                </a:lnTo>
                <a:lnTo>
                  <a:pt x="327" y="425"/>
                </a:lnTo>
                <a:lnTo>
                  <a:pt x="326" y="423"/>
                </a:lnTo>
                <a:lnTo>
                  <a:pt x="326" y="422"/>
                </a:lnTo>
                <a:lnTo>
                  <a:pt x="326" y="422"/>
                </a:lnTo>
                <a:lnTo>
                  <a:pt x="330" y="414"/>
                </a:lnTo>
                <a:lnTo>
                  <a:pt x="334" y="396"/>
                </a:lnTo>
                <a:lnTo>
                  <a:pt x="338" y="377"/>
                </a:lnTo>
                <a:lnTo>
                  <a:pt x="340" y="364"/>
                </a:lnTo>
                <a:lnTo>
                  <a:pt x="340" y="364"/>
                </a:lnTo>
                <a:lnTo>
                  <a:pt x="337" y="353"/>
                </a:lnTo>
                <a:lnTo>
                  <a:pt x="332" y="338"/>
                </a:lnTo>
                <a:lnTo>
                  <a:pt x="326" y="325"/>
                </a:lnTo>
                <a:lnTo>
                  <a:pt x="324" y="318"/>
                </a:lnTo>
                <a:lnTo>
                  <a:pt x="324" y="318"/>
                </a:lnTo>
                <a:lnTo>
                  <a:pt x="321" y="313"/>
                </a:lnTo>
                <a:lnTo>
                  <a:pt x="319" y="303"/>
                </a:lnTo>
                <a:lnTo>
                  <a:pt x="316" y="290"/>
                </a:lnTo>
                <a:lnTo>
                  <a:pt x="328" y="266"/>
                </a:lnTo>
                <a:lnTo>
                  <a:pt x="326" y="241"/>
                </a:lnTo>
                <a:lnTo>
                  <a:pt x="326" y="241"/>
                </a:lnTo>
                <a:lnTo>
                  <a:pt x="325" y="237"/>
                </a:lnTo>
                <a:lnTo>
                  <a:pt x="325" y="234"/>
                </a:lnTo>
                <a:lnTo>
                  <a:pt x="326" y="232"/>
                </a:lnTo>
                <a:lnTo>
                  <a:pt x="326" y="232"/>
                </a:lnTo>
                <a:lnTo>
                  <a:pt x="331" y="226"/>
                </a:lnTo>
                <a:lnTo>
                  <a:pt x="335" y="220"/>
                </a:lnTo>
                <a:lnTo>
                  <a:pt x="333" y="207"/>
                </a:lnTo>
                <a:lnTo>
                  <a:pt x="333" y="207"/>
                </a:lnTo>
                <a:lnTo>
                  <a:pt x="343" y="202"/>
                </a:lnTo>
                <a:lnTo>
                  <a:pt x="351" y="200"/>
                </a:lnTo>
                <a:lnTo>
                  <a:pt x="358" y="200"/>
                </a:lnTo>
                <a:lnTo>
                  <a:pt x="358" y="200"/>
                </a:lnTo>
                <a:lnTo>
                  <a:pt x="362" y="200"/>
                </a:lnTo>
                <a:lnTo>
                  <a:pt x="364" y="197"/>
                </a:lnTo>
                <a:lnTo>
                  <a:pt x="370" y="193"/>
                </a:lnTo>
                <a:lnTo>
                  <a:pt x="377" y="185"/>
                </a:lnTo>
                <a:lnTo>
                  <a:pt x="377" y="185"/>
                </a:lnTo>
                <a:lnTo>
                  <a:pt x="383" y="180"/>
                </a:lnTo>
                <a:lnTo>
                  <a:pt x="389" y="174"/>
                </a:lnTo>
                <a:lnTo>
                  <a:pt x="389" y="174"/>
                </a:lnTo>
                <a:lnTo>
                  <a:pt x="399" y="174"/>
                </a:lnTo>
                <a:lnTo>
                  <a:pt x="406" y="172"/>
                </a:lnTo>
                <a:lnTo>
                  <a:pt x="408" y="171"/>
                </a:lnTo>
                <a:lnTo>
                  <a:pt x="409" y="169"/>
                </a:lnTo>
                <a:lnTo>
                  <a:pt x="409" y="169"/>
                </a:lnTo>
                <a:lnTo>
                  <a:pt x="410" y="163"/>
                </a:lnTo>
                <a:lnTo>
                  <a:pt x="412" y="155"/>
                </a:lnTo>
                <a:lnTo>
                  <a:pt x="413" y="147"/>
                </a:lnTo>
                <a:lnTo>
                  <a:pt x="414" y="141"/>
                </a:lnTo>
                <a:lnTo>
                  <a:pt x="414" y="141"/>
                </a:lnTo>
                <a:lnTo>
                  <a:pt x="418" y="137"/>
                </a:lnTo>
                <a:lnTo>
                  <a:pt x="424" y="131"/>
                </a:lnTo>
                <a:lnTo>
                  <a:pt x="435" y="120"/>
                </a:lnTo>
                <a:lnTo>
                  <a:pt x="435" y="120"/>
                </a:lnTo>
                <a:lnTo>
                  <a:pt x="439" y="115"/>
                </a:lnTo>
                <a:lnTo>
                  <a:pt x="441" y="108"/>
                </a:lnTo>
                <a:lnTo>
                  <a:pt x="445" y="97"/>
                </a:lnTo>
                <a:lnTo>
                  <a:pt x="447" y="86"/>
                </a:lnTo>
                <a:lnTo>
                  <a:pt x="447" y="86"/>
                </a:lnTo>
                <a:lnTo>
                  <a:pt x="448" y="70"/>
                </a:lnTo>
                <a:lnTo>
                  <a:pt x="448" y="63"/>
                </a:lnTo>
                <a:lnTo>
                  <a:pt x="447" y="56"/>
                </a:lnTo>
                <a:lnTo>
                  <a:pt x="447" y="56"/>
                </a:lnTo>
                <a:lnTo>
                  <a:pt x="445" y="51"/>
                </a:lnTo>
                <a:lnTo>
                  <a:pt x="441" y="45"/>
                </a:lnTo>
                <a:lnTo>
                  <a:pt x="432" y="33"/>
                </a:lnTo>
                <a:lnTo>
                  <a:pt x="414" y="17"/>
                </a:lnTo>
                <a:lnTo>
                  <a:pt x="414" y="17"/>
                </a:lnTo>
                <a:lnTo>
                  <a:pt x="409" y="12"/>
                </a:lnTo>
                <a:lnTo>
                  <a:pt x="402" y="6"/>
                </a:lnTo>
                <a:lnTo>
                  <a:pt x="397" y="3"/>
                </a:lnTo>
                <a:lnTo>
                  <a:pt x="393" y="1"/>
                </a:lnTo>
                <a:lnTo>
                  <a:pt x="388" y="0"/>
                </a:lnTo>
                <a:lnTo>
                  <a:pt x="382" y="0"/>
                </a:lnTo>
                <a:lnTo>
                  <a:pt x="382" y="0"/>
                </a:lnTo>
                <a:lnTo>
                  <a:pt x="368" y="1"/>
                </a:lnTo>
                <a:lnTo>
                  <a:pt x="351" y="3"/>
                </a:lnTo>
                <a:lnTo>
                  <a:pt x="334" y="9"/>
                </a:lnTo>
                <a:lnTo>
                  <a:pt x="327" y="12"/>
                </a:lnTo>
                <a:lnTo>
                  <a:pt x="321" y="17"/>
                </a:lnTo>
                <a:lnTo>
                  <a:pt x="321" y="17"/>
                </a:lnTo>
                <a:lnTo>
                  <a:pt x="316" y="20"/>
                </a:lnTo>
                <a:lnTo>
                  <a:pt x="312" y="26"/>
                </a:lnTo>
                <a:lnTo>
                  <a:pt x="305" y="36"/>
                </a:lnTo>
                <a:lnTo>
                  <a:pt x="300" y="43"/>
                </a:lnTo>
                <a:lnTo>
                  <a:pt x="297" y="49"/>
                </a:lnTo>
                <a:lnTo>
                  <a:pt x="297" y="49"/>
                </a:lnTo>
                <a:lnTo>
                  <a:pt x="280" y="88"/>
                </a:lnTo>
                <a:lnTo>
                  <a:pt x="280" y="8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6">
            <a:extLst>
              <a:ext uri="{FF2B5EF4-FFF2-40B4-BE49-F238E27FC236}">
                <a16:creationId xmlns:a16="http://schemas.microsoft.com/office/drawing/2014/main" id="{4B6A7F23-F3C3-4C88-8F32-F8FD2F6FF9E9}"/>
              </a:ext>
            </a:extLst>
          </p:cNvPr>
          <p:cNvSpPr>
            <a:spLocks noEditPoints="1"/>
          </p:cNvSpPr>
          <p:nvPr/>
        </p:nvSpPr>
        <p:spPr bwMode="auto">
          <a:xfrm>
            <a:off x="4276182" y="1046522"/>
            <a:ext cx="1352550" cy="1382713"/>
          </a:xfrm>
          <a:custGeom>
            <a:avLst/>
            <a:gdLst>
              <a:gd name="T0" fmla="*/ 324 w 852"/>
              <a:gd name="T1" fmla="*/ 121 h 871"/>
              <a:gd name="T2" fmla="*/ 300 w 852"/>
              <a:gd name="T3" fmla="*/ 144 h 871"/>
              <a:gd name="T4" fmla="*/ 263 w 852"/>
              <a:gd name="T5" fmla="*/ 166 h 871"/>
              <a:gd name="T6" fmla="*/ 174 w 852"/>
              <a:gd name="T7" fmla="*/ 255 h 871"/>
              <a:gd name="T8" fmla="*/ 74 w 852"/>
              <a:gd name="T9" fmla="*/ 439 h 871"/>
              <a:gd name="T10" fmla="*/ 10 w 852"/>
              <a:gd name="T11" fmla="*/ 585 h 871"/>
              <a:gd name="T12" fmla="*/ 2 w 852"/>
              <a:gd name="T13" fmla="*/ 662 h 871"/>
              <a:gd name="T14" fmla="*/ 25 w 852"/>
              <a:gd name="T15" fmla="*/ 698 h 871"/>
              <a:gd name="T16" fmla="*/ 43 w 852"/>
              <a:gd name="T17" fmla="*/ 720 h 871"/>
              <a:gd name="T18" fmla="*/ 110 w 852"/>
              <a:gd name="T19" fmla="*/ 752 h 871"/>
              <a:gd name="T20" fmla="*/ 116 w 852"/>
              <a:gd name="T21" fmla="*/ 772 h 871"/>
              <a:gd name="T22" fmla="*/ 90 w 852"/>
              <a:gd name="T23" fmla="*/ 779 h 871"/>
              <a:gd name="T24" fmla="*/ 97 w 852"/>
              <a:gd name="T25" fmla="*/ 795 h 871"/>
              <a:gd name="T26" fmla="*/ 156 w 852"/>
              <a:gd name="T27" fmla="*/ 815 h 871"/>
              <a:gd name="T28" fmla="*/ 154 w 852"/>
              <a:gd name="T29" fmla="*/ 833 h 871"/>
              <a:gd name="T30" fmla="*/ 217 w 852"/>
              <a:gd name="T31" fmla="*/ 846 h 871"/>
              <a:gd name="T32" fmla="*/ 312 w 852"/>
              <a:gd name="T33" fmla="*/ 863 h 871"/>
              <a:gd name="T34" fmla="*/ 383 w 852"/>
              <a:gd name="T35" fmla="*/ 871 h 871"/>
              <a:gd name="T36" fmla="*/ 421 w 852"/>
              <a:gd name="T37" fmla="*/ 861 h 871"/>
              <a:gd name="T38" fmla="*/ 420 w 852"/>
              <a:gd name="T39" fmla="*/ 848 h 871"/>
              <a:gd name="T40" fmla="*/ 381 w 852"/>
              <a:gd name="T41" fmla="*/ 827 h 871"/>
              <a:gd name="T42" fmla="*/ 295 w 852"/>
              <a:gd name="T43" fmla="*/ 764 h 871"/>
              <a:gd name="T44" fmla="*/ 367 w 852"/>
              <a:gd name="T45" fmla="*/ 731 h 871"/>
              <a:gd name="T46" fmla="*/ 437 w 852"/>
              <a:gd name="T47" fmla="*/ 714 h 871"/>
              <a:gd name="T48" fmla="*/ 534 w 852"/>
              <a:gd name="T49" fmla="*/ 673 h 871"/>
              <a:gd name="T50" fmla="*/ 575 w 852"/>
              <a:gd name="T51" fmla="*/ 627 h 871"/>
              <a:gd name="T52" fmla="*/ 590 w 852"/>
              <a:gd name="T53" fmla="*/ 574 h 871"/>
              <a:gd name="T54" fmla="*/ 561 w 852"/>
              <a:gd name="T55" fmla="*/ 530 h 871"/>
              <a:gd name="T56" fmla="*/ 631 w 852"/>
              <a:gd name="T57" fmla="*/ 515 h 871"/>
              <a:gd name="T58" fmla="*/ 658 w 852"/>
              <a:gd name="T59" fmla="*/ 527 h 871"/>
              <a:gd name="T60" fmla="*/ 699 w 852"/>
              <a:gd name="T61" fmla="*/ 654 h 871"/>
              <a:gd name="T62" fmla="*/ 791 w 852"/>
              <a:gd name="T63" fmla="*/ 709 h 871"/>
              <a:gd name="T64" fmla="*/ 841 w 852"/>
              <a:gd name="T65" fmla="*/ 671 h 871"/>
              <a:gd name="T66" fmla="*/ 763 w 852"/>
              <a:gd name="T67" fmla="*/ 503 h 871"/>
              <a:gd name="T68" fmla="*/ 727 w 852"/>
              <a:gd name="T69" fmla="*/ 470 h 871"/>
              <a:gd name="T70" fmla="*/ 702 w 852"/>
              <a:gd name="T71" fmla="*/ 460 h 871"/>
              <a:gd name="T72" fmla="*/ 714 w 852"/>
              <a:gd name="T73" fmla="*/ 452 h 871"/>
              <a:gd name="T74" fmla="*/ 696 w 852"/>
              <a:gd name="T75" fmla="*/ 444 h 871"/>
              <a:gd name="T76" fmla="*/ 569 w 852"/>
              <a:gd name="T77" fmla="*/ 428 h 871"/>
              <a:gd name="T78" fmla="*/ 561 w 852"/>
              <a:gd name="T79" fmla="*/ 403 h 871"/>
              <a:gd name="T80" fmla="*/ 482 w 852"/>
              <a:gd name="T81" fmla="*/ 395 h 871"/>
              <a:gd name="T82" fmla="*/ 468 w 852"/>
              <a:gd name="T83" fmla="*/ 294 h 871"/>
              <a:gd name="T84" fmla="*/ 462 w 852"/>
              <a:gd name="T85" fmla="*/ 253 h 871"/>
              <a:gd name="T86" fmla="*/ 493 w 852"/>
              <a:gd name="T87" fmla="*/ 243 h 871"/>
              <a:gd name="T88" fmla="*/ 601 w 852"/>
              <a:gd name="T89" fmla="*/ 162 h 871"/>
              <a:gd name="T90" fmla="*/ 613 w 852"/>
              <a:gd name="T91" fmla="*/ 89 h 871"/>
              <a:gd name="T92" fmla="*/ 552 w 852"/>
              <a:gd name="T93" fmla="*/ 18 h 871"/>
              <a:gd name="T94" fmla="*/ 425 w 852"/>
              <a:gd name="T95" fmla="*/ 49 h 871"/>
              <a:gd name="T96" fmla="*/ 381 w 852"/>
              <a:gd name="T97" fmla="*/ 127 h 871"/>
              <a:gd name="T98" fmla="*/ 413 w 852"/>
              <a:gd name="T99" fmla="*/ 525 h 871"/>
              <a:gd name="T100" fmla="*/ 436 w 852"/>
              <a:gd name="T101" fmla="*/ 551 h 871"/>
              <a:gd name="T102" fmla="*/ 366 w 852"/>
              <a:gd name="T103" fmla="*/ 544 h 871"/>
              <a:gd name="T104" fmla="*/ 385 w 852"/>
              <a:gd name="T105" fmla="*/ 498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52" h="871">
                <a:moveTo>
                  <a:pt x="373" y="136"/>
                </a:moveTo>
                <a:lnTo>
                  <a:pt x="373" y="136"/>
                </a:lnTo>
                <a:lnTo>
                  <a:pt x="349" y="127"/>
                </a:lnTo>
                <a:lnTo>
                  <a:pt x="332" y="122"/>
                </a:lnTo>
                <a:lnTo>
                  <a:pt x="324" y="121"/>
                </a:lnTo>
                <a:lnTo>
                  <a:pt x="324" y="121"/>
                </a:lnTo>
                <a:lnTo>
                  <a:pt x="319" y="125"/>
                </a:lnTo>
                <a:lnTo>
                  <a:pt x="312" y="132"/>
                </a:lnTo>
                <a:lnTo>
                  <a:pt x="300" y="144"/>
                </a:lnTo>
                <a:lnTo>
                  <a:pt x="300" y="144"/>
                </a:lnTo>
                <a:lnTo>
                  <a:pt x="297" y="146"/>
                </a:lnTo>
                <a:lnTo>
                  <a:pt x="286" y="152"/>
                </a:lnTo>
                <a:lnTo>
                  <a:pt x="274" y="159"/>
                </a:lnTo>
                <a:lnTo>
                  <a:pt x="263" y="166"/>
                </a:lnTo>
                <a:lnTo>
                  <a:pt x="263" y="166"/>
                </a:lnTo>
                <a:lnTo>
                  <a:pt x="245" y="183"/>
                </a:lnTo>
                <a:lnTo>
                  <a:pt x="216" y="209"/>
                </a:lnTo>
                <a:lnTo>
                  <a:pt x="200" y="225"/>
                </a:lnTo>
                <a:lnTo>
                  <a:pt x="186" y="240"/>
                </a:lnTo>
                <a:lnTo>
                  <a:pt x="174" y="255"/>
                </a:lnTo>
                <a:lnTo>
                  <a:pt x="165" y="268"/>
                </a:lnTo>
                <a:lnTo>
                  <a:pt x="165" y="268"/>
                </a:lnTo>
                <a:lnTo>
                  <a:pt x="142" y="309"/>
                </a:lnTo>
                <a:lnTo>
                  <a:pt x="109" y="372"/>
                </a:lnTo>
                <a:lnTo>
                  <a:pt x="74" y="439"/>
                </a:lnTo>
                <a:lnTo>
                  <a:pt x="49" y="490"/>
                </a:lnTo>
                <a:lnTo>
                  <a:pt x="49" y="490"/>
                </a:lnTo>
                <a:lnTo>
                  <a:pt x="32" y="528"/>
                </a:lnTo>
                <a:lnTo>
                  <a:pt x="17" y="566"/>
                </a:lnTo>
                <a:lnTo>
                  <a:pt x="10" y="585"/>
                </a:lnTo>
                <a:lnTo>
                  <a:pt x="5" y="601"/>
                </a:lnTo>
                <a:lnTo>
                  <a:pt x="2" y="615"/>
                </a:lnTo>
                <a:lnTo>
                  <a:pt x="0" y="624"/>
                </a:lnTo>
                <a:lnTo>
                  <a:pt x="0" y="624"/>
                </a:lnTo>
                <a:lnTo>
                  <a:pt x="2" y="662"/>
                </a:lnTo>
                <a:lnTo>
                  <a:pt x="3" y="683"/>
                </a:lnTo>
                <a:lnTo>
                  <a:pt x="21" y="685"/>
                </a:lnTo>
                <a:lnTo>
                  <a:pt x="21" y="685"/>
                </a:lnTo>
                <a:lnTo>
                  <a:pt x="22" y="689"/>
                </a:lnTo>
                <a:lnTo>
                  <a:pt x="25" y="698"/>
                </a:lnTo>
                <a:lnTo>
                  <a:pt x="28" y="704"/>
                </a:lnTo>
                <a:lnTo>
                  <a:pt x="32" y="709"/>
                </a:lnTo>
                <a:lnTo>
                  <a:pt x="37" y="715"/>
                </a:lnTo>
                <a:lnTo>
                  <a:pt x="43" y="720"/>
                </a:lnTo>
                <a:lnTo>
                  <a:pt x="43" y="720"/>
                </a:lnTo>
                <a:lnTo>
                  <a:pt x="62" y="730"/>
                </a:lnTo>
                <a:lnTo>
                  <a:pt x="82" y="741"/>
                </a:lnTo>
                <a:lnTo>
                  <a:pt x="101" y="749"/>
                </a:lnTo>
                <a:lnTo>
                  <a:pt x="110" y="752"/>
                </a:lnTo>
                <a:lnTo>
                  <a:pt x="110" y="752"/>
                </a:lnTo>
                <a:lnTo>
                  <a:pt x="112" y="753"/>
                </a:lnTo>
                <a:lnTo>
                  <a:pt x="116" y="755"/>
                </a:lnTo>
                <a:lnTo>
                  <a:pt x="119" y="760"/>
                </a:lnTo>
                <a:lnTo>
                  <a:pt x="116" y="772"/>
                </a:lnTo>
                <a:lnTo>
                  <a:pt x="116" y="772"/>
                </a:lnTo>
                <a:lnTo>
                  <a:pt x="112" y="772"/>
                </a:lnTo>
                <a:lnTo>
                  <a:pt x="103" y="773"/>
                </a:lnTo>
                <a:lnTo>
                  <a:pt x="98" y="774"/>
                </a:lnTo>
                <a:lnTo>
                  <a:pt x="93" y="775"/>
                </a:lnTo>
                <a:lnTo>
                  <a:pt x="90" y="779"/>
                </a:lnTo>
                <a:lnTo>
                  <a:pt x="87" y="784"/>
                </a:lnTo>
                <a:lnTo>
                  <a:pt x="87" y="784"/>
                </a:lnTo>
                <a:lnTo>
                  <a:pt x="87" y="786"/>
                </a:lnTo>
                <a:lnTo>
                  <a:pt x="88" y="789"/>
                </a:lnTo>
                <a:lnTo>
                  <a:pt x="97" y="795"/>
                </a:lnTo>
                <a:lnTo>
                  <a:pt x="107" y="799"/>
                </a:lnTo>
                <a:lnTo>
                  <a:pt x="121" y="804"/>
                </a:lnTo>
                <a:lnTo>
                  <a:pt x="145" y="812"/>
                </a:lnTo>
                <a:lnTo>
                  <a:pt x="156" y="815"/>
                </a:lnTo>
                <a:lnTo>
                  <a:pt x="156" y="815"/>
                </a:lnTo>
                <a:lnTo>
                  <a:pt x="155" y="817"/>
                </a:lnTo>
                <a:lnTo>
                  <a:pt x="153" y="821"/>
                </a:lnTo>
                <a:lnTo>
                  <a:pt x="151" y="827"/>
                </a:lnTo>
                <a:lnTo>
                  <a:pt x="151" y="830"/>
                </a:lnTo>
                <a:lnTo>
                  <a:pt x="154" y="833"/>
                </a:lnTo>
                <a:lnTo>
                  <a:pt x="154" y="833"/>
                </a:lnTo>
                <a:lnTo>
                  <a:pt x="159" y="835"/>
                </a:lnTo>
                <a:lnTo>
                  <a:pt x="167" y="837"/>
                </a:lnTo>
                <a:lnTo>
                  <a:pt x="192" y="842"/>
                </a:lnTo>
                <a:lnTo>
                  <a:pt x="217" y="846"/>
                </a:lnTo>
                <a:lnTo>
                  <a:pt x="229" y="847"/>
                </a:lnTo>
                <a:lnTo>
                  <a:pt x="229" y="847"/>
                </a:lnTo>
                <a:lnTo>
                  <a:pt x="242" y="849"/>
                </a:lnTo>
                <a:lnTo>
                  <a:pt x="269" y="854"/>
                </a:lnTo>
                <a:lnTo>
                  <a:pt x="312" y="863"/>
                </a:lnTo>
                <a:lnTo>
                  <a:pt x="312" y="863"/>
                </a:lnTo>
                <a:lnTo>
                  <a:pt x="330" y="867"/>
                </a:lnTo>
                <a:lnTo>
                  <a:pt x="346" y="868"/>
                </a:lnTo>
                <a:lnTo>
                  <a:pt x="364" y="871"/>
                </a:lnTo>
                <a:lnTo>
                  <a:pt x="383" y="871"/>
                </a:lnTo>
                <a:lnTo>
                  <a:pt x="400" y="869"/>
                </a:lnTo>
                <a:lnTo>
                  <a:pt x="408" y="868"/>
                </a:lnTo>
                <a:lnTo>
                  <a:pt x="414" y="867"/>
                </a:lnTo>
                <a:lnTo>
                  <a:pt x="419" y="865"/>
                </a:lnTo>
                <a:lnTo>
                  <a:pt x="421" y="861"/>
                </a:lnTo>
                <a:lnTo>
                  <a:pt x="421" y="861"/>
                </a:lnTo>
                <a:lnTo>
                  <a:pt x="424" y="858"/>
                </a:lnTo>
                <a:lnTo>
                  <a:pt x="424" y="854"/>
                </a:lnTo>
                <a:lnTo>
                  <a:pt x="423" y="852"/>
                </a:lnTo>
                <a:lnTo>
                  <a:pt x="420" y="848"/>
                </a:lnTo>
                <a:lnTo>
                  <a:pt x="414" y="842"/>
                </a:lnTo>
                <a:lnTo>
                  <a:pt x="406" y="837"/>
                </a:lnTo>
                <a:lnTo>
                  <a:pt x="398" y="833"/>
                </a:lnTo>
                <a:lnTo>
                  <a:pt x="389" y="829"/>
                </a:lnTo>
                <a:lnTo>
                  <a:pt x="381" y="827"/>
                </a:lnTo>
                <a:lnTo>
                  <a:pt x="330" y="800"/>
                </a:lnTo>
                <a:lnTo>
                  <a:pt x="300" y="784"/>
                </a:lnTo>
                <a:lnTo>
                  <a:pt x="292" y="774"/>
                </a:lnTo>
                <a:lnTo>
                  <a:pt x="295" y="764"/>
                </a:lnTo>
                <a:lnTo>
                  <a:pt x="295" y="764"/>
                </a:lnTo>
                <a:lnTo>
                  <a:pt x="304" y="759"/>
                </a:lnTo>
                <a:lnTo>
                  <a:pt x="325" y="747"/>
                </a:lnTo>
                <a:lnTo>
                  <a:pt x="338" y="741"/>
                </a:lnTo>
                <a:lnTo>
                  <a:pt x="352" y="736"/>
                </a:lnTo>
                <a:lnTo>
                  <a:pt x="367" y="731"/>
                </a:lnTo>
                <a:lnTo>
                  <a:pt x="379" y="729"/>
                </a:lnTo>
                <a:lnTo>
                  <a:pt x="379" y="729"/>
                </a:lnTo>
                <a:lnTo>
                  <a:pt x="390" y="727"/>
                </a:lnTo>
                <a:lnTo>
                  <a:pt x="405" y="723"/>
                </a:lnTo>
                <a:lnTo>
                  <a:pt x="437" y="714"/>
                </a:lnTo>
                <a:lnTo>
                  <a:pt x="471" y="701"/>
                </a:lnTo>
                <a:lnTo>
                  <a:pt x="506" y="689"/>
                </a:lnTo>
                <a:lnTo>
                  <a:pt x="506" y="689"/>
                </a:lnTo>
                <a:lnTo>
                  <a:pt x="521" y="682"/>
                </a:lnTo>
                <a:lnTo>
                  <a:pt x="534" y="673"/>
                </a:lnTo>
                <a:lnTo>
                  <a:pt x="546" y="664"/>
                </a:lnTo>
                <a:lnTo>
                  <a:pt x="557" y="654"/>
                </a:lnTo>
                <a:lnTo>
                  <a:pt x="564" y="645"/>
                </a:lnTo>
                <a:lnTo>
                  <a:pt x="570" y="635"/>
                </a:lnTo>
                <a:lnTo>
                  <a:pt x="575" y="627"/>
                </a:lnTo>
                <a:lnTo>
                  <a:pt x="577" y="620"/>
                </a:lnTo>
                <a:lnTo>
                  <a:pt x="577" y="620"/>
                </a:lnTo>
                <a:lnTo>
                  <a:pt x="587" y="591"/>
                </a:lnTo>
                <a:lnTo>
                  <a:pt x="589" y="579"/>
                </a:lnTo>
                <a:lnTo>
                  <a:pt x="590" y="574"/>
                </a:lnTo>
                <a:lnTo>
                  <a:pt x="589" y="570"/>
                </a:lnTo>
                <a:lnTo>
                  <a:pt x="589" y="570"/>
                </a:lnTo>
                <a:lnTo>
                  <a:pt x="583" y="560"/>
                </a:lnTo>
                <a:lnTo>
                  <a:pt x="574" y="547"/>
                </a:lnTo>
                <a:lnTo>
                  <a:pt x="561" y="530"/>
                </a:lnTo>
                <a:lnTo>
                  <a:pt x="561" y="530"/>
                </a:lnTo>
                <a:lnTo>
                  <a:pt x="571" y="527"/>
                </a:lnTo>
                <a:lnTo>
                  <a:pt x="594" y="521"/>
                </a:lnTo>
                <a:lnTo>
                  <a:pt x="620" y="516"/>
                </a:lnTo>
                <a:lnTo>
                  <a:pt x="631" y="515"/>
                </a:lnTo>
                <a:lnTo>
                  <a:pt x="638" y="515"/>
                </a:lnTo>
                <a:lnTo>
                  <a:pt x="638" y="515"/>
                </a:lnTo>
                <a:lnTo>
                  <a:pt x="647" y="520"/>
                </a:lnTo>
                <a:lnTo>
                  <a:pt x="653" y="523"/>
                </a:lnTo>
                <a:lnTo>
                  <a:pt x="658" y="527"/>
                </a:lnTo>
                <a:lnTo>
                  <a:pt x="658" y="527"/>
                </a:lnTo>
                <a:lnTo>
                  <a:pt x="677" y="588"/>
                </a:lnTo>
                <a:lnTo>
                  <a:pt x="690" y="630"/>
                </a:lnTo>
                <a:lnTo>
                  <a:pt x="699" y="654"/>
                </a:lnTo>
                <a:lnTo>
                  <a:pt x="699" y="654"/>
                </a:lnTo>
                <a:lnTo>
                  <a:pt x="702" y="662"/>
                </a:lnTo>
                <a:lnTo>
                  <a:pt x="703" y="672"/>
                </a:lnTo>
                <a:lnTo>
                  <a:pt x="704" y="683"/>
                </a:lnTo>
                <a:lnTo>
                  <a:pt x="785" y="723"/>
                </a:lnTo>
                <a:lnTo>
                  <a:pt x="791" y="709"/>
                </a:lnTo>
                <a:lnTo>
                  <a:pt x="817" y="717"/>
                </a:lnTo>
                <a:lnTo>
                  <a:pt x="832" y="711"/>
                </a:lnTo>
                <a:lnTo>
                  <a:pt x="852" y="697"/>
                </a:lnTo>
                <a:lnTo>
                  <a:pt x="852" y="697"/>
                </a:lnTo>
                <a:lnTo>
                  <a:pt x="841" y="671"/>
                </a:lnTo>
                <a:lnTo>
                  <a:pt x="814" y="609"/>
                </a:lnTo>
                <a:lnTo>
                  <a:pt x="798" y="574"/>
                </a:lnTo>
                <a:lnTo>
                  <a:pt x="783" y="541"/>
                </a:lnTo>
                <a:lnTo>
                  <a:pt x="769" y="514"/>
                </a:lnTo>
                <a:lnTo>
                  <a:pt x="763" y="503"/>
                </a:lnTo>
                <a:lnTo>
                  <a:pt x="757" y="496"/>
                </a:lnTo>
                <a:lnTo>
                  <a:pt x="757" y="496"/>
                </a:lnTo>
                <a:lnTo>
                  <a:pt x="746" y="484"/>
                </a:lnTo>
                <a:lnTo>
                  <a:pt x="737" y="476"/>
                </a:lnTo>
                <a:lnTo>
                  <a:pt x="727" y="470"/>
                </a:lnTo>
                <a:lnTo>
                  <a:pt x="719" y="465"/>
                </a:lnTo>
                <a:lnTo>
                  <a:pt x="712" y="463"/>
                </a:lnTo>
                <a:lnTo>
                  <a:pt x="707" y="461"/>
                </a:lnTo>
                <a:lnTo>
                  <a:pt x="702" y="460"/>
                </a:lnTo>
                <a:lnTo>
                  <a:pt x="702" y="460"/>
                </a:lnTo>
                <a:lnTo>
                  <a:pt x="704" y="460"/>
                </a:lnTo>
                <a:lnTo>
                  <a:pt x="709" y="458"/>
                </a:lnTo>
                <a:lnTo>
                  <a:pt x="712" y="457"/>
                </a:lnTo>
                <a:lnTo>
                  <a:pt x="714" y="454"/>
                </a:lnTo>
                <a:lnTo>
                  <a:pt x="714" y="452"/>
                </a:lnTo>
                <a:lnTo>
                  <a:pt x="713" y="450"/>
                </a:lnTo>
                <a:lnTo>
                  <a:pt x="713" y="450"/>
                </a:lnTo>
                <a:lnTo>
                  <a:pt x="710" y="446"/>
                </a:lnTo>
                <a:lnTo>
                  <a:pt x="707" y="445"/>
                </a:lnTo>
                <a:lnTo>
                  <a:pt x="696" y="444"/>
                </a:lnTo>
                <a:lnTo>
                  <a:pt x="685" y="444"/>
                </a:lnTo>
                <a:lnTo>
                  <a:pt x="682" y="444"/>
                </a:lnTo>
                <a:lnTo>
                  <a:pt x="569" y="432"/>
                </a:lnTo>
                <a:lnTo>
                  <a:pt x="569" y="432"/>
                </a:lnTo>
                <a:lnTo>
                  <a:pt x="569" y="428"/>
                </a:lnTo>
                <a:lnTo>
                  <a:pt x="569" y="420"/>
                </a:lnTo>
                <a:lnTo>
                  <a:pt x="568" y="414"/>
                </a:lnTo>
                <a:lnTo>
                  <a:pt x="565" y="410"/>
                </a:lnTo>
                <a:lnTo>
                  <a:pt x="564" y="406"/>
                </a:lnTo>
                <a:lnTo>
                  <a:pt x="561" y="403"/>
                </a:lnTo>
                <a:lnTo>
                  <a:pt x="561" y="403"/>
                </a:lnTo>
                <a:lnTo>
                  <a:pt x="555" y="402"/>
                </a:lnTo>
                <a:lnTo>
                  <a:pt x="544" y="400"/>
                </a:lnTo>
                <a:lnTo>
                  <a:pt x="518" y="397"/>
                </a:lnTo>
                <a:lnTo>
                  <a:pt x="482" y="395"/>
                </a:lnTo>
                <a:lnTo>
                  <a:pt x="471" y="395"/>
                </a:lnTo>
                <a:lnTo>
                  <a:pt x="471" y="395"/>
                </a:lnTo>
                <a:lnTo>
                  <a:pt x="469" y="347"/>
                </a:lnTo>
                <a:lnTo>
                  <a:pt x="468" y="314"/>
                </a:lnTo>
                <a:lnTo>
                  <a:pt x="468" y="294"/>
                </a:lnTo>
                <a:lnTo>
                  <a:pt x="468" y="294"/>
                </a:lnTo>
                <a:lnTo>
                  <a:pt x="468" y="289"/>
                </a:lnTo>
                <a:lnTo>
                  <a:pt x="468" y="283"/>
                </a:lnTo>
                <a:lnTo>
                  <a:pt x="465" y="270"/>
                </a:lnTo>
                <a:lnTo>
                  <a:pt x="462" y="253"/>
                </a:lnTo>
                <a:lnTo>
                  <a:pt x="462" y="253"/>
                </a:lnTo>
                <a:lnTo>
                  <a:pt x="480" y="251"/>
                </a:lnTo>
                <a:lnTo>
                  <a:pt x="480" y="251"/>
                </a:lnTo>
                <a:lnTo>
                  <a:pt x="484" y="249"/>
                </a:lnTo>
                <a:lnTo>
                  <a:pt x="493" y="243"/>
                </a:lnTo>
                <a:lnTo>
                  <a:pt x="512" y="227"/>
                </a:lnTo>
                <a:lnTo>
                  <a:pt x="537" y="205"/>
                </a:lnTo>
                <a:lnTo>
                  <a:pt x="561" y="166"/>
                </a:lnTo>
                <a:lnTo>
                  <a:pt x="593" y="150"/>
                </a:lnTo>
                <a:lnTo>
                  <a:pt x="601" y="162"/>
                </a:lnTo>
                <a:lnTo>
                  <a:pt x="603" y="130"/>
                </a:lnTo>
                <a:lnTo>
                  <a:pt x="615" y="132"/>
                </a:lnTo>
                <a:lnTo>
                  <a:pt x="613" y="109"/>
                </a:lnTo>
                <a:lnTo>
                  <a:pt x="624" y="95"/>
                </a:lnTo>
                <a:lnTo>
                  <a:pt x="613" y="89"/>
                </a:lnTo>
                <a:lnTo>
                  <a:pt x="601" y="61"/>
                </a:lnTo>
                <a:lnTo>
                  <a:pt x="587" y="37"/>
                </a:lnTo>
                <a:lnTo>
                  <a:pt x="575" y="32"/>
                </a:lnTo>
                <a:lnTo>
                  <a:pt x="577" y="20"/>
                </a:lnTo>
                <a:lnTo>
                  <a:pt x="552" y="18"/>
                </a:lnTo>
                <a:lnTo>
                  <a:pt x="512" y="0"/>
                </a:lnTo>
                <a:lnTo>
                  <a:pt x="488" y="12"/>
                </a:lnTo>
                <a:lnTo>
                  <a:pt x="459" y="18"/>
                </a:lnTo>
                <a:lnTo>
                  <a:pt x="454" y="32"/>
                </a:lnTo>
                <a:lnTo>
                  <a:pt x="425" y="49"/>
                </a:lnTo>
                <a:lnTo>
                  <a:pt x="411" y="69"/>
                </a:lnTo>
                <a:lnTo>
                  <a:pt x="385" y="89"/>
                </a:lnTo>
                <a:lnTo>
                  <a:pt x="393" y="103"/>
                </a:lnTo>
                <a:lnTo>
                  <a:pt x="376" y="112"/>
                </a:lnTo>
                <a:lnTo>
                  <a:pt x="381" y="127"/>
                </a:lnTo>
                <a:lnTo>
                  <a:pt x="373" y="136"/>
                </a:lnTo>
                <a:close/>
                <a:moveTo>
                  <a:pt x="399" y="466"/>
                </a:moveTo>
                <a:lnTo>
                  <a:pt x="399" y="466"/>
                </a:lnTo>
                <a:lnTo>
                  <a:pt x="405" y="490"/>
                </a:lnTo>
                <a:lnTo>
                  <a:pt x="413" y="525"/>
                </a:lnTo>
                <a:lnTo>
                  <a:pt x="413" y="525"/>
                </a:lnTo>
                <a:lnTo>
                  <a:pt x="415" y="529"/>
                </a:lnTo>
                <a:lnTo>
                  <a:pt x="419" y="534"/>
                </a:lnTo>
                <a:lnTo>
                  <a:pt x="427" y="544"/>
                </a:lnTo>
                <a:lnTo>
                  <a:pt x="436" y="551"/>
                </a:lnTo>
                <a:lnTo>
                  <a:pt x="439" y="553"/>
                </a:lnTo>
                <a:lnTo>
                  <a:pt x="356" y="553"/>
                </a:lnTo>
                <a:lnTo>
                  <a:pt x="356" y="553"/>
                </a:lnTo>
                <a:lnTo>
                  <a:pt x="361" y="548"/>
                </a:lnTo>
                <a:lnTo>
                  <a:pt x="366" y="544"/>
                </a:lnTo>
                <a:lnTo>
                  <a:pt x="370" y="535"/>
                </a:lnTo>
                <a:lnTo>
                  <a:pt x="370" y="535"/>
                </a:lnTo>
                <a:lnTo>
                  <a:pt x="380" y="514"/>
                </a:lnTo>
                <a:lnTo>
                  <a:pt x="383" y="504"/>
                </a:lnTo>
                <a:lnTo>
                  <a:pt x="385" y="498"/>
                </a:lnTo>
                <a:lnTo>
                  <a:pt x="385" y="498"/>
                </a:lnTo>
                <a:lnTo>
                  <a:pt x="387" y="466"/>
                </a:lnTo>
                <a:lnTo>
                  <a:pt x="399" y="46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9">
            <a:extLst>
              <a:ext uri="{FF2B5EF4-FFF2-40B4-BE49-F238E27FC236}">
                <a16:creationId xmlns:a16="http://schemas.microsoft.com/office/drawing/2014/main" id="{85F341E0-A08F-4DA3-8A84-34BD92B0A242}"/>
              </a:ext>
            </a:extLst>
          </p:cNvPr>
          <p:cNvSpPr>
            <a:spLocks/>
          </p:cNvSpPr>
          <p:nvPr/>
        </p:nvSpPr>
        <p:spPr bwMode="auto">
          <a:xfrm>
            <a:off x="948529" y="778535"/>
            <a:ext cx="674102" cy="1650700"/>
          </a:xfrm>
          <a:custGeom>
            <a:avLst/>
            <a:gdLst>
              <a:gd name="T0" fmla="*/ 160 w 595"/>
              <a:gd name="T1" fmla="*/ 171 h 1457"/>
              <a:gd name="T2" fmla="*/ 143 w 595"/>
              <a:gd name="T3" fmla="*/ 172 h 1457"/>
              <a:gd name="T4" fmla="*/ 126 w 595"/>
              <a:gd name="T5" fmla="*/ 216 h 1457"/>
              <a:gd name="T6" fmla="*/ 68 w 595"/>
              <a:gd name="T7" fmla="*/ 311 h 1457"/>
              <a:gd name="T8" fmla="*/ 44 w 595"/>
              <a:gd name="T9" fmla="*/ 397 h 1457"/>
              <a:gd name="T10" fmla="*/ 21 w 595"/>
              <a:gd name="T11" fmla="*/ 424 h 1457"/>
              <a:gd name="T12" fmla="*/ 2 w 595"/>
              <a:gd name="T13" fmla="*/ 456 h 1457"/>
              <a:gd name="T14" fmla="*/ 4 w 595"/>
              <a:gd name="T15" fmla="*/ 492 h 1457"/>
              <a:gd name="T16" fmla="*/ 62 w 595"/>
              <a:gd name="T17" fmla="*/ 633 h 1457"/>
              <a:gd name="T18" fmla="*/ 94 w 595"/>
              <a:gd name="T19" fmla="*/ 781 h 1457"/>
              <a:gd name="T20" fmla="*/ 125 w 595"/>
              <a:gd name="T21" fmla="*/ 817 h 1457"/>
              <a:gd name="T22" fmla="*/ 157 w 595"/>
              <a:gd name="T23" fmla="*/ 868 h 1457"/>
              <a:gd name="T24" fmla="*/ 162 w 595"/>
              <a:gd name="T25" fmla="*/ 1016 h 1457"/>
              <a:gd name="T26" fmla="*/ 154 w 595"/>
              <a:gd name="T27" fmla="*/ 1057 h 1457"/>
              <a:gd name="T28" fmla="*/ 147 w 595"/>
              <a:gd name="T29" fmla="*/ 1125 h 1457"/>
              <a:gd name="T30" fmla="*/ 141 w 595"/>
              <a:gd name="T31" fmla="*/ 1284 h 1457"/>
              <a:gd name="T32" fmla="*/ 138 w 595"/>
              <a:gd name="T33" fmla="*/ 1300 h 1457"/>
              <a:gd name="T34" fmla="*/ 148 w 595"/>
              <a:gd name="T35" fmla="*/ 1352 h 1457"/>
              <a:gd name="T36" fmla="*/ 122 w 595"/>
              <a:gd name="T37" fmla="*/ 1407 h 1457"/>
              <a:gd name="T38" fmla="*/ 115 w 595"/>
              <a:gd name="T39" fmla="*/ 1443 h 1457"/>
              <a:gd name="T40" fmla="*/ 134 w 595"/>
              <a:gd name="T41" fmla="*/ 1449 h 1457"/>
              <a:gd name="T42" fmla="*/ 348 w 595"/>
              <a:gd name="T43" fmla="*/ 1457 h 1457"/>
              <a:gd name="T44" fmla="*/ 368 w 595"/>
              <a:gd name="T45" fmla="*/ 1439 h 1457"/>
              <a:gd name="T46" fmla="*/ 369 w 595"/>
              <a:gd name="T47" fmla="*/ 1416 h 1457"/>
              <a:gd name="T48" fmla="*/ 364 w 595"/>
              <a:gd name="T49" fmla="*/ 1407 h 1457"/>
              <a:gd name="T50" fmla="*/ 367 w 595"/>
              <a:gd name="T51" fmla="*/ 1390 h 1457"/>
              <a:gd name="T52" fmla="*/ 300 w 595"/>
              <a:gd name="T53" fmla="*/ 1352 h 1457"/>
              <a:gd name="T54" fmla="*/ 276 w 595"/>
              <a:gd name="T55" fmla="*/ 1320 h 1457"/>
              <a:gd name="T56" fmla="*/ 274 w 595"/>
              <a:gd name="T57" fmla="*/ 1291 h 1457"/>
              <a:gd name="T58" fmla="*/ 272 w 595"/>
              <a:gd name="T59" fmla="*/ 1214 h 1457"/>
              <a:gd name="T60" fmla="*/ 276 w 595"/>
              <a:gd name="T61" fmla="*/ 1119 h 1457"/>
              <a:gd name="T62" fmla="*/ 295 w 595"/>
              <a:gd name="T63" fmla="*/ 1081 h 1457"/>
              <a:gd name="T64" fmla="*/ 395 w 595"/>
              <a:gd name="T65" fmla="*/ 738 h 1457"/>
              <a:gd name="T66" fmla="*/ 390 w 595"/>
              <a:gd name="T67" fmla="*/ 553 h 1457"/>
              <a:gd name="T68" fmla="*/ 405 w 595"/>
              <a:gd name="T69" fmla="*/ 443 h 1457"/>
              <a:gd name="T70" fmla="*/ 429 w 595"/>
              <a:gd name="T71" fmla="*/ 443 h 1457"/>
              <a:gd name="T72" fmla="*/ 569 w 595"/>
              <a:gd name="T73" fmla="*/ 331 h 1457"/>
              <a:gd name="T74" fmla="*/ 576 w 595"/>
              <a:gd name="T75" fmla="*/ 306 h 1457"/>
              <a:gd name="T76" fmla="*/ 530 w 595"/>
              <a:gd name="T77" fmla="*/ 297 h 1457"/>
              <a:gd name="T78" fmla="*/ 488 w 595"/>
              <a:gd name="T79" fmla="*/ 279 h 1457"/>
              <a:gd name="T80" fmla="*/ 456 w 595"/>
              <a:gd name="T81" fmla="*/ 328 h 1457"/>
              <a:gd name="T82" fmla="*/ 414 w 595"/>
              <a:gd name="T83" fmla="*/ 367 h 1457"/>
              <a:gd name="T84" fmla="*/ 392 w 595"/>
              <a:gd name="T85" fmla="*/ 371 h 1457"/>
              <a:gd name="T86" fmla="*/ 375 w 595"/>
              <a:gd name="T87" fmla="*/ 388 h 1457"/>
              <a:gd name="T88" fmla="*/ 351 w 595"/>
              <a:gd name="T89" fmla="*/ 410 h 1457"/>
              <a:gd name="T90" fmla="*/ 316 w 595"/>
              <a:gd name="T91" fmla="*/ 347 h 1457"/>
              <a:gd name="T92" fmla="*/ 313 w 595"/>
              <a:gd name="T93" fmla="*/ 319 h 1457"/>
              <a:gd name="T94" fmla="*/ 272 w 595"/>
              <a:gd name="T95" fmla="*/ 243 h 1457"/>
              <a:gd name="T96" fmla="*/ 312 w 595"/>
              <a:gd name="T97" fmla="*/ 233 h 1457"/>
              <a:gd name="T98" fmla="*/ 336 w 595"/>
              <a:gd name="T99" fmla="*/ 185 h 1457"/>
              <a:gd name="T100" fmla="*/ 355 w 595"/>
              <a:gd name="T101" fmla="*/ 183 h 1457"/>
              <a:gd name="T102" fmla="*/ 357 w 595"/>
              <a:gd name="T103" fmla="*/ 171 h 1457"/>
              <a:gd name="T104" fmla="*/ 355 w 595"/>
              <a:gd name="T105" fmla="*/ 147 h 1457"/>
              <a:gd name="T106" fmla="*/ 390 w 595"/>
              <a:gd name="T107" fmla="*/ 148 h 1457"/>
              <a:gd name="T108" fmla="*/ 409 w 595"/>
              <a:gd name="T109" fmla="*/ 143 h 1457"/>
              <a:gd name="T110" fmla="*/ 393 w 595"/>
              <a:gd name="T111" fmla="*/ 116 h 1457"/>
              <a:gd name="T112" fmla="*/ 374 w 595"/>
              <a:gd name="T113" fmla="*/ 58 h 1457"/>
              <a:gd name="T114" fmla="*/ 363 w 595"/>
              <a:gd name="T115" fmla="*/ 33 h 1457"/>
              <a:gd name="T116" fmla="*/ 305 w 595"/>
              <a:gd name="T117" fmla="*/ 5 h 1457"/>
              <a:gd name="T118" fmla="*/ 252 w 595"/>
              <a:gd name="T119" fmla="*/ 4 h 1457"/>
              <a:gd name="T120" fmla="*/ 218 w 595"/>
              <a:gd name="T121" fmla="*/ 23 h 1457"/>
              <a:gd name="T122" fmla="*/ 191 w 595"/>
              <a:gd name="T123" fmla="*/ 77 h 1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95" h="1457">
                <a:moveTo>
                  <a:pt x="191" y="134"/>
                </a:moveTo>
                <a:lnTo>
                  <a:pt x="172" y="177"/>
                </a:lnTo>
                <a:lnTo>
                  <a:pt x="172" y="177"/>
                </a:lnTo>
                <a:lnTo>
                  <a:pt x="168" y="174"/>
                </a:lnTo>
                <a:lnTo>
                  <a:pt x="160" y="171"/>
                </a:lnTo>
                <a:lnTo>
                  <a:pt x="154" y="170"/>
                </a:lnTo>
                <a:lnTo>
                  <a:pt x="149" y="168"/>
                </a:lnTo>
                <a:lnTo>
                  <a:pt x="145" y="170"/>
                </a:lnTo>
                <a:lnTo>
                  <a:pt x="143" y="172"/>
                </a:lnTo>
                <a:lnTo>
                  <a:pt x="143" y="172"/>
                </a:lnTo>
                <a:lnTo>
                  <a:pt x="137" y="189"/>
                </a:lnTo>
                <a:lnTo>
                  <a:pt x="134" y="201"/>
                </a:lnTo>
                <a:lnTo>
                  <a:pt x="134" y="201"/>
                </a:lnTo>
                <a:lnTo>
                  <a:pt x="132" y="205"/>
                </a:lnTo>
                <a:lnTo>
                  <a:pt x="126" y="216"/>
                </a:lnTo>
                <a:lnTo>
                  <a:pt x="105" y="253"/>
                </a:lnTo>
                <a:lnTo>
                  <a:pt x="105" y="253"/>
                </a:lnTo>
                <a:lnTo>
                  <a:pt x="90" y="277"/>
                </a:lnTo>
                <a:lnTo>
                  <a:pt x="75" y="299"/>
                </a:lnTo>
                <a:lnTo>
                  <a:pt x="68" y="311"/>
                </a:lnTo>
                <a:lnTo>
                  <a:pt x="61" y="324"/>
                </a:lnTo>
                <a:lnTo>
                  <a:pt x="56" y="337"/>
                </a:lnTo>
                <a:lnTo>
                  <a:pt x="53" y="353"/>
                </a:lnTo>
                <a:lnTo>
                  <a:pt x="53" y="353"/>
                </a:lnTo>
                <a:lnTo>
                  <a:pt x="44" y="397"/>
                </a:lnTo>
                <a:lnTo>
                  <a:pt x="43" y="410"/>
                </a:lnTo>
                <a:lnTo>
                  <a:pt x="43" y="410"/>
                </a:lnTo>
                <a:lnTo>
                  <a:pt x="36" y="413"/>
                </a:lnTo>
                <a:lnTo>
                  <a:pt x="29" y="418"/>
                </a:lnTo>
                <a:lnTo>
                  <a:pt x="21" y="424"/>
                </a:lnTo>
                <a:lnTo>
                  <a:pt x="12" y="432"/>
                </a:lnTo>
                <a:lnTo>
                  <a:pt x="9" y="437"/>
                </a:lnTo>
                <a:lnTo>
                  <a:pt x="5" y="443"/>
                </a:lnTo>
                <a:lnTo>
                  <a:pt x="3" y="449"/>
                </a:lnTo>
                <a:lnTo>
                  <a:pt x="2" y="456"/>
                </a:lnTo>
                <a:lnTo>
                  <a:pt x="0" y="463"/>
                </a:lnTo>
                <a:lnTo>
                  <a:pt x="0" y="472"/>
                </a:lnTo>
                <a:lnTo>
                  <a:pt x="0" y="472"/>
                </a:lnTo>
                <a:lnTo>
                  <a:pt x="2" y="481"/>
                </a:lnTo>
                <a:lnTo>
                  <a:pt x="4" y="492"/>
                </a:lnTo>
                <a:lnTo>
                  <a:pt x="11" y="516"/>
                </a:lnTo>
                <a:lnTo>
                  <a:pt x="22" y="542"/>
                </a:lnTo>
                <a:lnTo>
                  <a:pt x="32" y="569"/>
                </a:lnTo>
                <a:lnTo>
                  <a:pt x="53" y="614"/>
                </a:lnTo>
                <a:lnTo>
                  <a:pt x="62" y="633"/>
                </a:lnTo>
                <a:lnTo>
                  <a:pt x="62" y="633"/>
                </a:lnTo>
                <a:lnTo>
                  <a:pt x="75" y="693"/>
                </a:lnTo>
                <a:lnTo>
                  <a:pt x="91" y="767"/>
                </a:lnTo>
                <a:lnTo>
                  <a:pt x="91" y="767"/>
                </a:lnTo>
                <a:lnTo>
                  <a:pt x="94" y="781"/>
                </a:lnTo>
                <a:lnTo>
                  <a:pt x="99" y="795"/>
                </a:lnTo>
                <a:lnTo>
                  <a:pt x="105" y="810"/>
                </a:lnTo>
                <a:lnTo>
                  <a:pt x="119" y="810"/>
                </a:lnTo>
                <a:lnTo>
                  <a:pt x="119" y="810"/>
                </a:lnTo>
                <a:lnTo>
                  <a:pt x="125" y="817"/>
                </a:lnTo>
                <a:lnTo>
                  <a:pt x="138" y="833"/>
                </a:lnTo>
                <a:lnTo>
                  <a:pt x="145" y="844"/>
                </a:lnTo>
                <a:lnTo>
                  <a:pt x="153" y="855"/>
                </a:lnTo>
                <a:lnTo>
                  <a:pt x="156" y="864"/>
                </a:lnTo>
                <a:lnTo>
                  <a:pt x="157" y="868"/>
                </a:lnTo>
                <a:lnTo>
                  <a:pt x="157" y="871"/>
                </a:lnTo>
                <a:lnTo>
                  <a:pt x="157" y="871"/>
                </a:lnTo>
                <a:lnTo>
                  <a:pt x="157" y="905"/>
                </a:lnTo>
                <a:lnTo>
                  <a:pt x="161" y="962"/>
                </a:lnTo>
                <a:lnTo>
                  <a:pt x="162" y="1016"/>
                </a:lnTo>
                <a:lnTo>
                  <a:pt x="163" y="1034"/>
                </a:lnTo>
                <a:lnTo>
                  <a:pt x="162" y="1043"/>
                </a:lnTo>
                <a:lnTo>
                  <a:pt x="162" y="1043"/>
                </a:lnTo>
                <a:lnTo>
                  <a:pt x="159" y="1049"/>
                </a:lnTo>
                <a:lnTo>
                  <a:pt x="154" y="1057"/>
                </a:lnTo>
                <a:lnTo>
                  <a:pt x="150" y="1070"/>
                </a:lnTo>
                <a:lnTo>
                  <a:pt x="149" y="1077"/>
                </a:lnTo>
                <a:lnTo>
                  <a:pt x="148" y="1085"/>
                </a:lnTo>
                <a:lnTo>
                  <a:pt x="148" y="1085"/>
                </a:lnTo>
                <a:lnTo>
                  <a:pt x="147" y="1125"/>
                </a:lnTo>
                <a:lnTo>
                  <a:pt x="145" y="1190"/>
                </a:lnTo>
                <a:lnTo>
                  <a:pt x="144" y="1251"/>
                </a:lnTo>
                <a:lnTo>
                  <a:pt x="143" y="1281"/>
                </a:lnTo>
                <a:lnTo>
                  <a:pt x="143" y="1281"/>
                </a:lnTo>
                <a:lnTo>
                  <a:pt x="141" y="1284"/>
                </a:lnTo>
                <a:lnTo>
                  <a:pt x="138" y="1286"/>
                </a:lnTo>
                <a:lnTo>
                  <a:pt x="137" y="1289"/>
                </a:lnTo>
                <a:lnTo>
                  <a:pt x="136" y="1292"/>
                </a:lnTo>
                <a:lnTo>
                  <a:pt x="137" y="1295"/>
                </a:lnTo>
                <a:lnTo>
                  <a:pt x="138" y="1300"/>
                </a:lnTo>
                <a:lnTo>
                  <a:pt x="138" y="1300"/>
                </a:lnTo>
                <a:lnTo>
                  <a:pt x="148" y="1316"/>
                </a:lnTo>
                <a:lnTo>
                  <a:pt x="153" y="1323"/>
                </a:lnTo>
                <a:lnTo>
                  <a:pt x="148" y="1352"/>
                </a:lnTo>
                <a:lnTo>
                  <a:pt x="148" y="1352"/>
                </a:lnTo>
                <a:lnTo>
                  <a:pt x="142" y="1364"/>
                </a:lnTo>
                <a:lnTo>
                  <a:pt x="135" y="1376"/>
                </a:lnTo>
                <a:lnTo>
                  <a:pt x="129" y="1390"/>
                </a:lnTo>
                <a:lnTo>
                  <a:pt x="129" y="1390"/>
                </a:lnTo>
                <a:lnTo>
                  <a:pt x="122" y="1407"/>
                </a:lnTo>
                <a:lnTo>
                  <a:pt x="116" y="1423"/>
                </a:lnTo>
                <a:lnTo>
                  <a:pt x="113" y="1432"/>
                </a:lnTo>
                <a:lnTo>
                  <a:pt x="113" y="1439"/>
                </a:lnTo>
                <a:lnTo>
                  <a:pt x="113" y="1441"/>
                </a:lnTo>
                <a:lnTo>
                  <a:pt x="115" y="1443"/>
                </a:lnTo>
                <a:lnTo>
                  <a:pt x="117" y="1446"/>
                </a:lnTo>
                <a:lnTo>
                  <a:pt x="119" y="1447"/>
                </a:lnTo>
                <a:lnTo>
                  <a:pt x="119" y="1447"/>
                </a:lnTo>
                <a:lnTo>
                  <a:pt x="124" y="1448"/>
                </a:lnTo>
                <a:lnTo>
                  <a:pt x="134" y="1449"/>
                </a:lnTo>
                <a:lnTo>
                  <a:pt x="160" y="1451"/>
                </a:lnTo>
                <a:lnTo>
                  <a:pt x="236" y="1453"/>
                </a:lnTo>
                <a:lnTo>
                  <a:pt x="310" y="1455"/>
                </a:lnTo>
                <a:lnTo>
                  <a:pt x="348" y="1457"/>
                </a:lnTo>
                <a:lnTo>
                  <a:pt x="348" y="1457"/>
                </a:lnTo>
                <a:lnTo>
                  <a:pt x="352" y="1457"/>
                </a:lnTo>
                <a:lnTo>
                  <a:pt x="356" y="1453"/>
                </a:lnTo>
                <a:lnTo>
                  <a:pt x="361" y="1449"/>
                </a:lnTo>
                <a:lnTo>
                  <a:pt x="364" y="1445"/>
                </a:lnTo>
                <a:lnTo>
                  <a:pt x="368" y="1439"/>
                </a:lnTo>
                <a:lnTo>
                  <a:pt x="370" y="1433"/>
                </a:lnTo>
                <a:lnTo>
                  <a:pt x="371" y="1428"/>
                </a:lnTo>
                <a:lnTo>
                  <a:pt x="371" y="1423"/>
                </a:lnTo>
                <a:lnTo>
                  <a:pt x="371" y="1423"/>
                </a:lnTo>
                <a:lnTo>
                  <a:pt x="369" y="1416"/>
                </a:lnTo>
                <a:lnTo>
                  <a:pt x="367" y="1413"/>
                </a:lnTo>
                <a:lnTo>
                  <a:pt x="363" y="1410"/>
                </a:lnTo>
                <a:lnTo>
                  <a:pt x="362" y="1409"/>
                </a:lnTo>
                <a:lnTo>
                  <a:pt x="362" y="1409"/>
                </a:lnTo>
                <a:lnTo>
                  <a:pt x="364" y="1407"/>
                </a:lnTo>
                <a:lnTo>
                  <a:pt x="368" y="1401"/>
                </a:lnTo>
                <a:lnTo>
                  <a:pt x="369" y="1398"/>
                </a:lnTo>
                <a:lnTo>
                  <a:pt x="370" y="1395"/>
                </a:lnTo>
                <a:lnTo>
                  <a:pt x="369" y="1392"/>
                </a:lnTo>
                <a:lnTo>
                  <a:pt x="367" y="1390"/>
                </a:lnTo>
                <a:lnTo>
                  <a:pt x="367" y="1390"/>
                </a:lnTo>
                <a:lnTo>
                  <a:pt x="336" y="1376"/>
                </a:lnTo>
                <a:lnTo>
                  <a:pt x="316" y="1365"/>
                </a:lnTo>
                <a:lnTo>
                  <a:pt x="307" y="1358"/>
                </a:lnTo>
                <a:lnTo>
                  <a:pt x="300" y="1352"/>
                </a:lnTo>
                <a:lnTo>
                  <a:pt x="300" y="1352"/>
                </a:lnTo>
                <a:lnTo>
                  <a:pt x="280" y="1330"/>
                </a:lnTo>
                <a:lnTo>
                  <a:pt x="272" y="1323"/>
                </a:lnTo>
                <a:lnTo>
                  <a:pt x="272" y="1323"/>
                </a:lnTo>
                <a:lnTo>
                  <a:pt x="276" y="1320"/>
                </a:lnTo>
                <a:lnTo>
                  <a:pt x="280" y="1316"/>
                </a:lnTo>
                <a:lnTo>
                  <a:pt x="281" y="1315"/>
                </a:lnTo>
                <a:lnTo>
                  <a:pt x="281" y="1314"/>
                </a:lnTo>
                <a:lnTo>
                  <a:pt x="281" y="1314"/>
                </a:lnTo>
                <a:lnTo>
                  <a:pt x="274" y="1291"/>
                </a:lnTo>
                <a:lnTo>
                  <a:pt x="267" y="1271"/>
                </a:lnTo>
                <a:lnTo>
                  <a:pt x="267" y="1271"/>
                </a:lnTo>
                <a:lnTo>
                  <a:pt x="269" y="1245"/>
                </a:lnTo>
                <a:lnTo>
                  <a:pt x="272" y="1214"/>
                </a:lnTo>
                <a:lnTo>
                  <a:pt x="272" y="1214"/>
                </a:lnTo>
                <a:lnTo>
                  <a:pt x="273" y="1165"/>
                </a:lnTo>
                <a:lnTo>
                  <a:pt x="274" y="1134"/>
                </a:lnTo>
                <a:lnTo>
                  <a:pt x="275" y="1124"/>
                </a:lnTo>
                <a:lnTo>
                  <a:pt x="276" y="1119"/>
                </a:lnTo>
                <a:lnTo>
                  <a:pt x="276" y="1119"/>
                </a:lnTo>
                <a:lnTo>
                  <a:pt x="281" y="1113"/>
                </a:lnTo>
                <a:lnTo>
                  <a:pt x="286" y="1102"/>
                </a:lnTo>
                <a:lnTo>
                  <a:pt x="292" y="1091"/>
                </a:lnTo>
                <a:lnTo>
                  <a:pt x="295" y="1081"/>
                </a:lnTo>
                <a:lnTo>
                  <a:pt x="295" y="1081"/>
                </a:lnTo>
                <a:lnTo>
                  <a:pt x="305" y="1027"/>
                </a:lnTo>
                <a:lnTo>
                  <a:pt x="323" y="923"/>
                </a:lnTo>
                <a:lnTo>
                  <a:pt x="348" y="771"/>
                </a:lnTo>
                <a:lnTo>
                  <a:pt x="352" y="743"/>
                </a:lnTo>
                <a:lnTo>
                  <a:pt x="395" y="738"/>
                </a:lnTo>
                <a:lnTo>
                  <a:pt x="386" y="605"/>
                </a:lnTo>
                <a:lnTo>
                  <a:pt x="386" y="605"/>
                </a:lnTo>
                <a:lnTo>
                  <a:pt x="388" y="586"/>
                </a:lnTo>
                <a:lnTo>
                  <a:pt x="389" y="569"/>
                </a:lnTo>
                <a:lnTo>
                  <a:pt x="390" y="553"/>
                </a:lnTo>
                <a:lnTo>
                  <a:pt x="390" y="553"/>
                </a:lnTo>
                <a:lnTo>
                  <a:pt x="389" y="535"/>
                </a:lnTo>
                <a:lnTo>
                  <a:pt x="386" y="517"/>
                </a:lnTo>
                <a:lnTo>
                  <a:pt x="381" y="496"/>
                </a:lnTo>
                <a:lnTo>
                  <a:pt x="405" y="443"/>
                </a:lnTo>
                <a:lnTo>
                  <a:pt x="405" y="443"/>
                </a:lnTo>
                <a:lnTo>
                  <a:pt x="417" y="444"/>
                </a:lnTo>
                <a:lnTo>
                  <a:pt x="425" y="444"/>
                </a:lnTo>
                <a:lnTo>
                  <a:pt x="427" y="444"/>
                </a:lnTo>
                <a:lnTo>
                  <a:pt x="429" y="443"/>
                </a:lnTo>
                <a:lnTo>
                  <a:pt x="429" y="443"/>
                </a:lnTo>
                <a:lnTo>
                  <a:pt x="436" y="437"/>
                </a:lnTo>
                <a:lnTo>
                  <a:pt x="455" y="422"/>
                </a:lnTo>
                <a:lnTo>
                  <a:pt x="512" y="377"/>
                </a:lnTo>
                <a:lnTo>
                  <a:pt x="569" y="331"/>
                </a:lnTo>
                <a:lnTo>
                  <a:pt x="595" y="310"/>
                </a:lnTo>
                <a:lnTo>
                  <a:pt x="595" y="310"/>
                </a:lnTo>
                <a:lnTo>
                  <a:pt x="594" y="309"/>
                </a:lnTo>
                <a:lnTo>
                  <a:pt x="590" y="309"/>
                </a:lnTo>
                <a:lnTo>
                  <a:pt x="576" y="306"/>
                </a:lnTo>
                <a:lnTo>
                  <a:pt x="557" y="305"/>
                </a:lnTo>
                <a:lnTo>
                  <a:pt x="546" y="303"/>
                </a:lnTo>
                <a:lnTo>
                  <a:pt x="538" y="300"/>
                </a:lnTo>
                <a:lnTo>
                  <a:pt x="538" y="300"/>
                </a:lnTo>
                <a:lnTo>
                  <a:pt x="530" y="297"/>
                </a:lnTo>
                <a:lnTo>
                  <a:pt x="521" y="292"/>
                </a:lnTo>
                <a:lnTo>
                  <a:pt x="505" y="284"/>
                </a:lnTo>
                <a:lnTo>
                  <a:pt x="499" y="280"/>
                </a:lnTo>
                <a:lnTo>
                  <a:pt x="493" y="279"/>
                </a:lnTo>
                <a:lnTo>
                  <a:pt x="488" y="279"/>
                </a:lnTo>
                <a:lnTo>
                  <a:pt x="487" y="280"/>
                </a:lnTo>
                <a:lnTo>
                  <a:pt x="486" y="281"/>
                </a:lnTo>
                <a:lnTo>
                  <a:pt x="486" y="281"/>
                </a:lnTo>
                <a:lnTo>
                  <a:pt x="475" y="299"/>
                </a:lnTo>
                <a:lnTo>
                  <a:pt x="456" y="328"/>
                </a:lnTo>
                <a:lnTo>
                  <a:pt x="429" y="367"/>
                </a:lnTo>
                <a:lnTo>
                  <a:pt x="429" y="367"/>
                </a:lnTo>
                <a:lnTo>
                  <a:pt x="425" y="367"/>
                </a:lnTo>
                <a:lnTo>
                  <a:pt x="420" y="368"/>
                </a:lnTo>
                <a:lnTo>
                  <a:pt x="414" y="367"/>
                </a:lnTo>
                <a:lnTo>
                  <a:pt x="414" y="367"/>
                </a:lnTo>
                <a:lnTo>
                  <a:pt x="407" y="367"/>
                </a:lnTo>
                <a:lnTo>
                  <a:pt x="399" y="367"/>
                </a:lnTo>
                <a:lnTo>
                  <a:pt x="393" y="369"/>
                </a:lnTo>
                <a:lnTo>
                  <a:pt x="392" y="371"/>
                </a:lnTo>
                <a:lnTo>
                  <a:pt x="390" y="372"/>
                </a:lnTo>
                <a:lnTo>
                  <a:pt x="390" y="372"/>
                </a:lnTo>
                <a:lnTo>
                  <a:pt x="389" y="374"/>
                </a:lnTo>
                <a:lnTo>
                  <a:pt x="386" y="378"/>
                </a:lnTo>
                <a:lnTo>
                  <a:pt x="375" y="388"/>
                </a:lnTo>
                <a:lnTo>
                  <a:pt x="364" y="398"/>
                </a:lnTo>
                <a:lnTo>
                  <a:pt x="357" y="405"/>
                </a:lnTo>
                <a:lnTo>
                  <a:pt x="357" y="405"/>
                </a:lnTo>
                <a:lnTo>
                  <a:pt x="355" y="407"/>
                </a:lnTo>
                <a:lnTo>
                  <a:pt x="351" y="410"/>
                </a:lnTo>
                <a:lnTo>
                  <a:pt x="342" y="413"/>
                </a:lnTo>
                <a:lnTo>
                  <a:pt x="329" y="419"/>
                </a:lnTo>
                <a:lnTo>
                  <a:pt x="329" y="419"/>
                </a:lnTo>
                <a:lnTo>
                  <a:pt x="321" y="378"/>
                </a:lnTo>
                <a:lnTo>
                  <a:pt x="316" y="347"/>
                </a:lnTo>
                <a:lnTo>
                  <a:pt x="314" y="335"/>
                </a:lnTo>
                <a:lnTo>
                  <a:pt x="314" y="329"/>
                </a:lnTo>
                <a:lnTo>
                  <a:pt x="314" y="329"/>
                </a:lnTo>
                <a:lnTo>
                  <a:pt x="314" y="325"/>
                </a:lnTo>
                <a:lnTo>
                  <a:pt x="313" y="319"/>
                </a:lnTo>
                <a:lnTo>
                  <a:pt x="307" y="306"/>
                </a:lnTo>
                <a:lnTo>
                  <a:pt x="300" y="291"/>
                </a:lnTo>
                <a:lnTo>
                  <a:pt x="272" y="267"/>
                </a:lnTo>
                <a:lnTo>
                  <a:pt x="272" y="243"/>
                </a:lnTo>
                <a:lnTo>
                  <a:pt x="272" y="243"/>
                </a:lnTo>
                <a:lnTo>
                  <a:pt x="286" y="240"/>
                </a:lnTo>
                <a:lnTo>
                  <a:pt x="298" y="237"/>
                </a:lnTo>
                <a:lnTo>
                  <a:pt x="310" y="234"/>
                </a:lnTo>
                <a:lnTo>
                  <a:pt x="310" y="234"/>
                </a:lnTo>
                <a:lnTo>
                  <a:pt x="312" y="233"/>
                </a:lnTo>
                <a:lnTo>
                  <a:pt x="314" y="230"/>
                </a:lnTo>
                <a:lnTo>
                  <a:pt x="319" y="223"/>
                </a:lnTo>
                <a:lnTo>
                  <a:pt x="324" y="214"/>
                </a:lnTo>
                <a:lnTo>
                  <a:pt x="329" y="203"/>
                </a:lnTo>
                <a:lnTo>
                  <a:pt x="336" y="185"/>
                </a:lnTo>
                <a:lnTo>
                  <a:pt x="338" y="177"/>
                </a:lnTo>
                <a:lnTo>
                  <a:pt x="338" y="177"/>
                </a:lnTo>
                <a:lnTo>
                  <a:pt x="346" y="180"/>
                </a:lnTo>
                <a:lnTo>
                  <a:pt x="352" y="183"/>
                </a:lnTo>
                <a:lnTo>
                  <a:pt x="355" y="183"/>
                </a:lnTo>
                <a:lnTo>
                  <a:pt x="357" y="181"/>
                </a:lnTo>
                <a:lnTo>
                  <a:pt x="357" y="181"/>
                </a:lnTo>
                <a:lnTo>
                  <a:pt x="358" y="179"/>
                </a:lnTo>
                <a:lnTo>
                  <a:pt x="358" y="177"/>
                </a:lnTo>
                <a:lnTo>
                  <a:pt x="357" y="171"/>
                </a:lnTo>
                <a:lnTo>
                  <a:pt x="354" y="165"/>
                </a:lnTo>
                <a:lnTo>
                  <a:pt x="352" y="158"/>
                </a:lnTo>
                <a:lnTo>
                  <a:pt x="352" y="158"/>
                </a:lnTo>
                <a:lnTo>
                  <a:pt x="354" y="152"/>
                </a:lnTo>
                <a:lnTo>
                  <a:pt x="355" y="147"/>
                </a:lnTo>
                <a:lnTo>
                  <a:pt x="357" y="143"/>
                </a:lnTo>
                <a:lnTo>
                  <a:pt x="357" y="143"/>
                </a:lnTo>
                <a:lnTo>
                  <a:pt x="364" y="145"/>
                </a:lnTo>
                <a:lnTo>
                  <a:pt x="382" y="147"/>
                </a:lnTo>
                <a:lnTo>
                  <a:pt x="390" y="148"/>
                </a:lnTo>
                <a:lnTo>
                  <a:pt x="399" y="147"/>
                </a:lnTo>
                <a:lnTo>
                  <a:pt x="406" y="146"/>
                </a:lnTo>
                <a:lnTo>
                  <a:pt x="408" y="145"/>
                </a:lnTo>
                <a:lnTo>
                  <a:pt x="409" y="143"/>
                </a:lnTo>
                <a:lnTo>
                  <a:pt x="409" y="143"/>
                </a:lnTo>
                <a:lnTo>
                  <a:pt x="409" y="141"/>
                </a:lnTo>
                <a:lnTo>
                  <a:pt x="409" y="139"/>
                </a:lnTo>
                <a:lnTo>
                  <a:pt x="406" y="132"/>
                </a:lnTo>
                <a:lnTo>
                  <a:pt x="400" y="124"/>
                </a:lnTo>
                <a:lnTo>
                  <a:pt x="393" y="116"/>
                </a:lnTo>
                <a:lnTo>
                  <a:pt x="379" y="102"/>
                </a:lnTo>
                <a:lnTo>
                  <a:pt x="371" y="96"/>
                </a:lnTo>
                <a:lnTo>
                  <a:pt x="371" y="96"/>
                </a:lnTo>
                <a:lnTo>
                  <a:pt x="374" y="76"/>
                </a:lnTo>
                <a:lnTo>
                  <a:pt x="374" y="58"/>
                </a:lnTo>
                <a:lnTo>
                  <a:pt x="373" y="51"/>
                </a:lnTo>
                <a:lnTo>
                  <a:pt x="371" y="44"/>
                </a:lnTo>
                <a:lnTo>
                  <a:pt x="371" y="44"/>
                </a:lnTo>
                <a:lnTo>
                  <a:pt x="369" y="38"/>
                </a:lnTo>
                <a:lnTo>
                  <a:pt x="363" y="33"/>
                </a:lnTo>
                <a:lnTo>
                  <a:pt x="357" y="28"/>
                </a:lnTo>
                <a:lnTo>
                  <a:pt x="349" y="24"/>
                </a:lnTo>
                <a:lnTo>
                  <a:pt x="327" y="15"/>
                </a:lnTo>
                <a:lnTo>
                  <a:pt x="305" y="5"/>
                </a:lnTo>
                <a:lnTo>
                  <a:pt x="305" y="5"/>
                </a:lnTo>
                <a:lnTo>
                  <a:pt x="293" y="2"/>
                </a:lnTo>
                <a:lnTo>
                  <a:pt x="282" y="0"/>
                </a:lnTo>
                <a:lnTo>
                  <a:pt x="272" y="0"/>
                </a:lnTo>
                <a:lnTo>
                  <a:pt x="262" y="2"/>
                </a:lnTo>
                <a:lnTo>
                  <a:pt x="252" y="4"/>
                </a:lnTo>
                <a:lnTo>
                  <a:pt x="243" y="8"/>
                </a:lnTo>
                <a:lnTo>
                  <a:pt x="229" y="15"/>
                </a:lnTo>
                <a:lnTo>
                  <a:pt x="229" y="15"/>
                </a:lnTo>
                <a:lnTo>
                  <a:pt x="223" y="19"/>
                </a:lnTo>
                <a:lnTo>
                  <a:pt x="218" y="23"/>
                </a:lnTo>
                <a:lnTo>
                  <a:pt x="213" y="29"/>
                </a:lnTo>
                <a:lnTo>
                  <a:pt x="210" y="34"/>
                </a:lnTo>
                <a:lnTo>
                  <a:pt x="205" y="47"/>
                </a:lnTo>
                <a:lnTo>
                  <a:pt x="200" y="58"/>
                </a:lnTo>
                <a:lnTo>
                  <a:pt x="191" y="77"/>
                </a:lnTo>
                <a:lnTo>
                  <a:pt x="191" y="86"/>
                </a:lnTo>
                <a:lnTo>
                  <a:pt x="191" y="13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44FFAEDC-60C1-4F3F-894A-B733BEA08653}"/>
              </a:ext>
            </a:extLst>
          </p:cNvPr>
          <p:cNvSpPr>
            <a:spLocks/>
          </p:cNvSpPr>
          <p:nvPr/>
        </p:nvSpPr>
        <p:spPr bwMode="auto">
          <a:xfrm>
            <a:off x="6528176" y="778535"/>
            <a:ext cx="677656" cy="1650700"/>
          </a:xfrm>
          <a:custGeom>
            <a:avLst/>
            <a:gdLst>
              <a:gd name="T0" fmla="*/ 206 w 546"/>
              <a:gd name="T1" fmla="*/ 7 h 1330"/>
              <a:gd name="T2" fmla="*/ 178 w 546"/>
              <a:gd name="T3" fmla="*/ 0 h 1330"/>
              <a:gd name="T4" fmla="*/ 131 w 546"/>
              <a:gd name="T5" fmla="*/ 8 h 1330"/>
              <a:gd name="T6" fmla="*/ 103 w 546"/>
              <a:gd name="T7" fmla="*/ 43 h 1330"/>
              <a:gd name="T8" fmla="*/ 102 w 546"/>
              <a:gd name="T9" fmla="*/ 74 h 1330"/>
              <a:gd name="T10" fmla="*/ 108 w 546"/>
              <a:gd name="T11" fmla="*/ 155 h 1330"/>
              <a:gd name="T12" fmla="*/ 80 w 546"/>
              <a:gd name="T13" fmla="*/ 150 h 1330"/>
              <a:gd name="T14" fmla="*/ 15 w 546"/>
              <a:gd name="T15" fmla="*/ 236 h 1330"/>
              <a:gd name="T16" fmla="*/ 1 w 546"/>
              <a:gd name="T17" fmla="*/ 349 h 1330"/>
              <a:gd name="T18" fmla="*/ 3 w 546"/>
              <a:gd name="T19" fmla="*/ 442 h 1330"/>
              <a:gd name="T20" fmla="*/ 17 w 546"/>
              <a:gd name="T21" fmla="*/ 449 h 1330"/>
              <a:gd name="T22" fmla="*/ 34 w 546"/>
              <a:gd name="T23" fmla="*/ 492 h 1330"/>
              <a:gd name="T24" fmla="*/ 54 w 546"/>
              <a:gd name="T25" fmla="*/ 562 h 1330"/>
              <a:gd name="T26" fmla="*/ 110 w 546"/>
              <a:gd name="T27" fmla="*/ 1068 h 1330"/>
              <a:gd name="T28" fmla="*/ 108 w 546"/>
              <a:gd name="T29" fmla="*/ 1232 h 1330"/>
              <a:gd name="T30" fmla="*/ 98 w 546"/>
              <a:gd name="T31" fmla="*/ 1283 h 1330"/>
              <a:gd name="T32" fmla="*/ 119 w 546"/>
              <a:gd name="T33" fmla="*/ 1294 h 1330"/>
              <a:gd name="T34" fmla="*/ 171 w 546"/>
              <a:gd name="T35" fmla="*/ 1319 h 1330"/>
              <a:gd name="T36" fmla="*/ 232 w 546"/>
              <a:gd name="T37" fmla="*/ 1330 h 1330"/>
              <a:gd name="T38" fmla="*/ 280 w 546"/>
              <a:gd name="T39" fmla="*/ 1315 h 1330"/>
              <a:gd name="T40" fmla="*/ 300 w 546"/>
              <a:gd name="T41" fmla="*/ 1294 h 1330"/>
              <a:gd name="T42" fmla="*/ 302 w 546"/>
              <a:gd name="T43" fmla="*/ 1264 h 1330"/>
              <a:gd name="T44" fmla="*/ 268 w 546"/>
              <a:gd name="T45" fmla="*/ 1260 h 1330"/>
              <a:gd name="T46" fmla="*/ 250 w 546"/>
              <a:gd name="T47" fmla="*/ 1253 h 1330"/>
              <a:gd name="T48" fmla="*/ 262 w 546"/>
              <a:gd name="T49" fmla="*/ 895 h 1330"/>
              <a:gd name="T50" fmla="*/ 305 w 546"/>
              <a:gd name="T51" fmla="*/ 787 h 1330"/>
              <a:gd name="T52" fmla="*/ 359 w 546"/>
              <a:gd name="T53" fmla="*/ 764 h 1330"/>
              <a:gd name="T54" fmla="*/ 358 w 546"/>
              <a:gd name="T55" fmla="*/ 706 h 1330"/>
              <a:gd name="T56" fmla="*/ 314 w 546"/>
              <a:gd name="T57" fmla="*/ 523 h 1330"/>
              <a:gd name="T58" fmla="*/ 328 w 546"/>
              <a:gd name="T59" fmla="*/ 531 h 1330"/>
              <a:gd name="T60" fmla="*/ 341 w 546"/>
              <a:gd name="T61" fmla="*/ 510 h 1330"/>
              <a:gd name="T62" fmla="*/ 309 w 546"/>
              <a:gd name="T63" fmla="*/ 477 h 1330"/>
              <a:gd name="T64" fmla="*/ 315 w 546"/>
              <a:gd name="T65" fmla="*/ 441 h 1330"/>
              <a:gd name="T66" fmla="*/ 358 w 546"/>
              <a:gd name="T67" fmla="*/ 427 h 1330"/>
              <a:gd name="T68" fmla="*/ 430 w 546"/>
              <a:gd name="T69" fmla="*/ 325 h 1330"/>
              <a:gd name="T70" fmla="*/ 518 w 546"/>
              <a:gd name="T71" fmla="*/ 209 h 1330"/>
              <a:gd name="T72" fmla="*/ 510 w 546"/>
              <a:gd name="T73" fmla="*/ 208 h 1330"/>
              <a:gd name="T74" fmla="*/ 449 w 546"/>
              <a:gd name="T75" fmla="*/ 217 h 1330"/>
              <a:gd name="T76" fmla="*/ 352 w 546"/>
              <a:gd name="T77" fmla="*/ 209 h 1330"/>
              <a:gd name="T78" fmla="*/ 309 w 546"/>
              <a:gd name="T79" fmla="*/ 202 h 1330"/>
              <a:gd name="T80" fmla="*/ 263 w 546"/>
              <a:gd name="T81" fmla="*/ 333 h 1330"/>
              <a:gd name="T82" fmla="*/ 238 w 546"/>
              <a:gd name="T83" fmla="*/ 329 h 1330"/>
              <a:gd name="T84" fmla="*/ 189 w 546"/>
              <a:gd name="T85" fmla="*/ 240 h 1330"/>
              <a:gd name="T86" fmla="*/ 198 w 546"/>
              <a:gd name="T87" fmla="*/ 191 h 1330"/>
              <a:gd name="T88" fmla="*/ 219 w 546"/>
              <a:gd name="T89" fmla="*/ 184 h 1330"/>
              <a:gd name="T90" fmla="*/ 233 w 546"/>
              <a:gd name="T91" fmla="*/ 171 h 1330"/>
              <a:gd name="T92" fmla="*/ 243 w 546"/>
              <a:gd name="T93" fmla="*/ 152 h 1330"/>
              <a:gd name="T94" fmla="*/ 249 w 546"/>
              <a:gd name="T95" fmla="*/ 136 h 1330"/>
              <a:gd name="T96" fmla="*/ 251 w 546"/>
              <a:gd name="T97" fmla="*/ 100 h 1330"/>
              <a:gd name="T98" fmla="*/ 251 w 546"/>
              <a:gd name="T99" fmla="*/ 74 h 1330"/>
              <a:gd name="T100" fmla="*/ 281 w 546"/>
              <a:gd name="T101" fmla="*/ 63 h 1330"/>
              <a:gd name="T102" fmla="*/ 262 w 546"/>
              <a:gd name="T103" fmla="*/ 53 h 1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6" h="1330">
                <a:moveTo>
                  <a:pt x="243" y="46"/>
                </a:moveTo>
                <a:lnTo>
                  <a:pt x="243" y="46"/>
                </a:lnTo>
                <a:lnTo>
                  <a:pt x="226" y="27"/>
                </a:lnTo>
                <a:lnTo>
                  <a:pt x="212" y="13"/>
                </a:lnTo>
                <a:lnTo>
                  <a:pt x="206" y="7"/>
                </a:lnTo>
                <a:lnTo>
                  <a:pt x="201" y="3"/>
                </a:lnTo>
                <a:lnTo>
                  <a:pt x="201" y="3"/>
                </a:lnTo>
                <a:lnTo>
                  <a:pt x="195" y="2"/>
                </a:lnTo>
                <a:lnTo>
                  <a:pt x="188" y="1"/>
                </a:lnTo>
                <a:lnTo>
                  <a:pt x="178" y="0"/>
                </a:lnTo>
                <a:lnTo>
                  <a:pt x="168" y="0"/>
                </a:lnTo>
                <a:lnTo>
                  <a:pt x="157" y="1"/>
                </a:lnTo>
                <a:lnTo>
                  <a:pt x="147" y="2"/>
                </a:lnTo>
                <a:lnTo>
                  <a:pt x="138" y="4"/>
                </a:lnTo>
                <a:lnTo>
                  <a:pt x="131" y="8"/>
                </a:lnTo>
                <a:lnTo>
                  <a:pt x="131" y="8"/>
                </a:lnTo>
                <a:lnTo>
                  <a:pt x="126" y="12"/>
                </a:lnTo>
                <a:lnTo>
                  <a:pt x="120" y="18"/>
                </a:lnTo>
                <a:lnTo>
                  <a:pt x="110" y="30"/>
                </a:lnTo>
                <a:lnTo>
                  <a:pt x="103" y="43"/>
                </a:lnTo>
                <a:lnTo>
                  <a:pt x="101" y="49"/>
                </a:lnTo>
                <a:lnTo>
                  <a:pt x="99" y="53"/>
                </a:lnTo>
                <a:lnTo>
                  <a:pt x="99" y="53"/>
                </a:lnTo>
                <a:lnTo>
                  <a:pt x="101" y="64"/>
                </a:lnTo>
                <a:lnTo>
                  <a:pt x="102" y="74"/>
                </a:lnTo>
                <a:lnTo>
                  <a:pt x="104" y="85"/>
                </a:lnTo>
                <a:lnTo>
                  <a:pt x="111" y="120"/>
                </a:lnTo>
                <a:lnTo>
                  <a:pt x="115" y="128"/>
                </a:lnTo>
                <a:lnTo>
                  <a:pt x="108" y="155"/>
                </a:lnTo>
                <a:lnTo>
                  <a:pt x="108" y="155"/>
                </a:lnTo>
                <a:lnTo>
                  <a:pt x="95" y="150"/>
                </a:lnTo>
                <a:lnTo>
                  <a:pt x="86" y="149"/>
                </a:lnTo>
                <a:lnTo>
                  <a:pt x="83" y="149"/>
                </a:lnTo>
                <a:lnTo>
                  <a:pt x="80" y="150"/>
                </a:lnTo>
                <a:lnTo>
                  <a:pt x="80" y="150"/>
                </a:lnTo>
                <a:lnTo>
                  <a:pt x="68" y="178"/>
                </a:lnTo>
                <a:lnTo>
                  <a:pt x="68" y="178"/>
                </a:lnTo>
                <a:lnTo>
                  <a:pt x="42" y="205"/>
                </a:lnTo>
                <a:lnTo>
                  <a:pt x="23" y="227"/>
                </a:lnTo>
                <a:lnTo>
                  <a:pt x="15" y="236"/>
                </a:lnTo>
                <a:lnTo>
                  <a:pt x="11" y="244"/>
                </a:lnTo>
                <a:lnTo>
                  <a:pt x="11" y="244"/>
                </a:lnTo>
                <a:lnTo>
                  <a:pt x="9" y="257"/>
                </a:lnTo>
                <a:lnTo>
                  <a:pt x="6" y="282"/>
                </a:lnTo>
                <a:lnTo>
                  <a:pt x="1" y="349"/>
                </a:lnTo>
                <a:lnTo>
                  <a:pt x="0" y="384"/>
                </a:lnTo>
                <a:lnTo>
                  <a:pt x="0" y="413"/>
                </a:lnTo>
                <a:lnTo>
                  <a:pt x="1" y="434"/>
                </a:lnTo>
                <a:lnTo>
                  <a:pt x="1" y="440"/>
                </a:lnTo>
                <a:lnTo>
                  <a:pt x="3" y="442"/>
                </a:lnTo>
                <a:lnTo>
                  <a:pt x="3" y="442"/>
                </a:lnTo>
                <a:lnTo>
                  <a:pt x="12" y="441"/>
                </a:lnTo>
                <a:lnTo>
                  <a:pt x="15" y="442"/>
                </a:lnTo>
                <a:lnTo>
                  <a:pt x="15" y="442"/>
                </a:lnTo>
                <a:lnTo>
                  <a:pt x="17" y="449"/>
                </a:lnTo>
                <a:lnTo>
                  <a:pt x="21" y="465"/>
                </a:lnTo>
                <a:lnTo>
                  <a:pt x="27" y="483"/>
                </a:lnTo>
                <a:lnTo>
                  <a:pt x="30" y="489"/>
                </a:lnTo>
                <a:lnTo>
                  <a:pt x="34" y="492"/>
                </a:lnTo>
                <a:lnTo>
                  <a:pt x="34" y="492"/>
                </a:lnTo>
                <a:lnTo>
                  <a:pt x="41" y="494"/>
                </a:lnTo>
                <a:lnTo>
                  <a:pt x="47" y="494"/>
                </a:lnTo>
                <a:lnTo>
                  <a:pt x="54" y="492"/>
                </a:lnTo>
                <a:lnTo>
                  <a:pt x="54" y="562"/>
                </a:lnTo>
                <a:lnTo>
                  <a:pt x="54" y="562"/>
                </a:lnTo>
                <a:lnTo>
                  <a:pt x="79" y="775"/>
                </a:lnTo>
                <a:lnTo>
                  <a:pt x="97" y="930"/>
                </a:lnTo>
                <a:lnTo>
                  <a:pt x="108" y="1020"/>
                </a:lnTo>
                <a:lnTo>
                  <a:pt x="108" y="1020"/>
                </a:lnTo>
                <a:lnTo>
                  <a:pt x="110" y="1068"/>
                </a:lnTo>
                <a:lnTo>
                  <a:pt x="113" y="1135"/>
                </a:lnTo>
                <a:lnTo>
                  <a:pt x="115" y="1217"/>
                </a:lnTo>
                <a:lnTo>
                  <a:pt x="115" y="1217"/>
                </a:lnTo>
                <a:lnTo>
                  <a:pt x="111" y="1224"/>
                </a:lnTo>
                <a:lnTo>
                  <a:pt x="108" y="1232"/>
                </a:lnTo>
                <a:lnTo>
                  <a:pt x="104" y="1240"/>
                </a:lnTo>
                <a:lnTo>
                  <a:pt x="104" y="1240"/>
                </a:lnTo>
                <a:lnTo>
                  <a:pt x="101" y="1253"/>
                </a:lnTo>
                <a:lnTo>
                  <a:pt x="99" y="1269"/>
                </a:lnTo>
                <a:lnTo>
                  <a:pt x="98" y="1283"/>
                </a:lnTo>
                <a:lnTo>
                  <a:pt x="98" y="1288"/>
                </a:lnTo>
                <a:lnTo>
                  <a:pt x="99" y="1290"/>
                </a:lnTo>
                <a:lnTo>
                  <a:pt x="99" y="1290"/>
                </a:lnTo>
                <a:lnTo>
                  <a:pt x="107" y="1293"/>
                </a:lnTo>
                <a:lnTo>
                  <a:pt x="119" y="1294"/>
                </a:lnTo>
                <a:lnTo>
                  <a:pt x="135" y="1295"/>
                </a:lnTo>
                <a:lnTo>
                  <a:pt x="135" y="1306"/>
                </a:lnTo>
                <a:lnTo>
                  <a:pt x="135" y="1306"/>
                </a:lnTo>
                <a:lnTo>
                  <a:pt x="146" y="1310"/>
                </a:lnTo>
                <a:lnTo>
                  <a:pt x="171" y="1319"/>
                </a:lnTo>
                <a:lnTo>
                  <a:pt x="188" y="1322"/>
                </a:lnTo>
                <a:lnTo>
                  <a:pt x="204" y="1327"/>
                </a:lnTo>
                <a:lnTo>
                  <a:pt x="219" y="1330"/>
                </a:lnTo>
                <a:lnTo>
                  <a:pt x="232" y="1330"/>
                </a:lnTo>
                <a:lnTo>
                  <a:pt x="232" y="1330"/>
                </a:lnTo>
                <a:lnTo>
                  <a:pt x="243" y="1328"/>
                </a:lnTo>
                <a:lnTo>
                  <a:pt x="253" y="1326"/>
                </a:lnTo>
                <a:lnTo>
                  <a:pt x="261" y="1324"/>
                </a:lnTo>
                <a:lnTo>
                  <a:pt x="268" y="1321"/>
                </a:lnTo>
                <a:lnTo>
                  <a:pt x="280" y="1315"/>
                </a:lnTo>
                <a:lnTo>
                  <a:pt x="290" y="1310"/>
                </a:lnTo>
                <a:lnTo>
                  <a:pt x="290" y="1310"/>
                </a:lnTo>
                <a:lnTo>
                  <a:pt x="294" y="1307"/>
                </a:lnTo>
                <a:lnTo>
                  <a:pt x="297" y="1301"/>
                </a:lnTo>
                <a:lnTo>
                  <a:pt x="300" y="1294"/>
                </a:lnTo>
                <a:lnTo>
                  <a:pt x="302" y="1287"/>
                </a:lnTo>
                <a:lnTo>
                  <a:pt x="304" y="1279"/>
                </a:lnTo>
                <a:lnTo>
                  <a:pt x="304" y="1272"/>
                </a:lnTo>
                <a:lnTo>
                  <a:pt x="303" y="1266"/>
                </a:lnTo>
                <a:lnTo>
                  <a:pt x="302" y="1264"/>
                </a:lnTo>
                <a:lnTo>
                  <a:pt x="302" y="1264"/>
                </a:lnTo>
                <a:lnTo>
                  <a:pt x="298" y="1263"/>
                </a:lnTo>
                <a:lnTo>
                  <a:pt x="293" y="1261"/>
                </a:lnTo>
                <a:lnTo>
                  <a:pt x="281" y="1260"/>
                </a:lnTo>
                <a:lnTo>
                  <a:pt x="268" y="1260"/>
                </a:lnTo>
                <a:lnTo>
                  <a:pt x="259" y="1260"/>
                </a:lnTo>
                <a:lnTo>
                  <a:pt x="259" y="1260"/>
                </a:lnTo>
                <a:lnTo>
                  <a:pt x="256" y="1259"/>
                </a:lnTo>
                <a:lnTo>
                  <a:pt x="254" y="1257"/>
                </a:lnTo>
                <a:lnTo>
                  <a:pt x="250" y="1253"/>
                </a:lnTo>
                <a:lnTo>
                  <a:pt x="248" y="1248"/>
                </a:lnTo>
                <a:lnTo>
                  <a:pt x="248" y="1248"/>
                </a:lnTo>
                <a:lnTo>
                  <a:pt x="256" y="1072"/>
                </a:lnTo>
                <a:lnTo>
                  <a:pt x="261" y="943"/>
                </a:lnTo>
                <a:lnTo>
                  <a:pt x="262" y="895"/>
                </a:lnTo>
                <a:lnTo>
                  <a:pt x="262" y="868"/>
                </a:lnTo>
                <a:lnTo>
                  <a:pt x="259" y="795"/>
                </a:lnTo>
                <a:lnTo>
                  <a:pt x="259" y="795"/>
                </a:lnTo>
                <a:lnTo>
                  <a:pt x="273" y="793"/>
                </a:lnTo>
                <a:lnTo>
                  <a:pt x="305" y="787"/>
                </a:lnTo>
                <a:lnTo>
                  <a:pt x="323" y="782"/>
                </a:lnTo>
                <a:lnTo>
                  <a:pt x="340" y="777"/>
                </a:lnTo>
                <a:lnTo>
                  <a:pt x="353" y="770"/>
                </a:lnTo>
                <a:lnTo>
                  <a:pt x="357" y="767"/>
                </a:lnTo>
                <a:lnTo>
                  <a:pt x="359" y="764"/>
                </a:lnTo>
                <a:lnTo>
                  <a:pt x="359" y="764"/>
                </a:lnTo>
                <a:lnTo>
                  <a:pt x="361" y="759"/>
                </a:lnTo>
                <a:lnTo>
                  <a:pt x="361" y="751"/>
                </a:lnTo>
                <a:lnTo>
                  <a:pt x="360" y="732"/>
                </a:lnTo>
                <a:lnTo>
                  <a:pt x="358" y="706"/>
                </a:lnTo>
                <a:lnTo>
                  <a:pt x="353" y="679"/>
                </a:lnTo>
                <a:lnTo>
                  <a:pt x="345" y="630"/>
                </a:lnTo>
                <a:lnTo>
                  <a:pt x="340" y="608"/>
                </a:lnTo>
                <a:lnTo>
                  <a:pt x="317" y="570"/>
                </a:lnTo>
                <a:lnTo>
                  <a:pt x="314" y="523"/>
                </a:lnTo>
                <a:lnTo>
                  <a:pt x="314" y="523"/>
                </a:lnTo>
                <a:lnTo>
                  <a:pt x="315" y="526"/>
                </a:lnTo>
                <a:lnTo>
                  <a:pt x="321" y="529"/>
                </a:lnTo>
                <a:lnTo>
                  <a:pt x="324" y="531"/>
                </a:lnTo>
                <a:lnTo>
                  <a:pt x="328" y="531"/>
                </a:lnTo>
                <a:lnTo>
                  <a:pt x="333" y="528"/>
                </a:lnTo>
                <a:lnTo>
                  <a:pt x="336" y="523"/>
                </a:lnTo>
                <a:lnTo>
                  <a:pt x="336" y="523"/>
                </a:lnTo>
                <a:lnTo>
                  <a:pt x="340" y="516"/>
                </a:lnTo>
                <a:lnTo>
                  <a:pt x="341" y="510"/>
                </a:lnTo>
                <a:lnTo>
                  <a:pt x="341" y="504"/>
                </a:lnTo>
                <a:lnTo>
                  <a:pt x="340" y="500"/>
                </a:lnTo>
                <a:lnTo>
                  <a:pt x="337" y="491"/>
                </a:lnTo>
                <a:lnTo>
                  <a:pt x="336" y="489"/>
                </a:lnTo>
                <a:lnTo>
                  <a:pt x="309" y="477"/>
                </a:lnTo>
                <a:lnTo>
                  <a:pt x="282" y="461"/>
                </a:lnTo>
                <a:lnTo>
                  <a:pt x="278" y="449"/>
                </a:lnTo>
                <a:lnTo>
                  <a:pt x="282" y="437"/>
                </a:lnTo>
                <a:lnTo>
                  <a:pt x="282" y="437"/>
                </a:lnTo>
                <a:lnTo>
                  <a:pt x="315" y="441"/>
                </a:lnTo>
                <a:lnTo>
                  <a:pt x="336" y="442"/>
                </a:lnTo>
                <a:lnTo>
                  <a:pt x="345" y="442"/>
                </a:lnTo>
                <a:lnTo>
                  <a:pt x="348" y="442"/>
                </a:lnTo>
                <a:lnTo>
                  <a:pt x="348" y="442"/>
                </a:lnTo>
                <a:lnTo>
                  <a:pt x="358" y="427"/>
                </a:lnTo>
                <a:lnTo>
                  <a:pt x="378" y="393"/>
                </a:lnTo>
                <a:lnTo>
                  <a:pt x="391" y="373"/>
                </a:lnTo>
                <a:lnTo>
                  <a:pt x="404" y="355"/>
                </a:lnTo>
                <a:lnTo>
                  <a:pt x="418" y="338"/>
                </a:lnTo>
                <a:lnTo>
                  <a:pt x="430" y="325"/>
                </a:lnTo>
                <a:lnTo>
                  <a:pt x="430" y="325"/>
                </a:lnTo>
                <a:lnTo>
                  <a:pt x="546" y="224"/>
                </a:lnTo>
                <a:lnTo>
                  <a:pt x="526" y="221"/>
                </a:lnTo>
                <a:lnTo>
                  <a:pt x="534" y="209"/>
                </a:lnTo>
                <a:lnTo>
                  <a:pt x="518" y="209"/>
                </a:lnTo>
                <a:lnTo>
                  <a:pt x="523" y="197"/>
                </a:lnTo>
                <a:lnTo>
                  <a:pt x="523" y="197"/>
                </a:lnTo>
                <a:lnTo>
                  <a:pt x="520" y="201"/>
                </a:lnTo>
                <a:lnTo>
                  <a:pt x="516" y="204"/>
                </a:lnTo>
                <a:lnTo>
                  <a:pt x="510" y="208"/>
                </a:lnTo>
                <a:lnTo>
                  <a:pt x="500" y="211"/>
                </a:lnTo>
                <a:lnTo>
                  <a:pt x="488" y="214"/>
                </a:lnTo>
                <a:lnTo>
                  <a:pt x="470" y="216"/>
                </a:lnTo>
                <a:lnTo>
                  <a:pt x="449" y="217"/>
                </a:lnTo>
                <a:lnTo>
                  <a:pt x="449" y="217"/>
                </a:lnTo>
                <a:lnTo>
                  <a:pt x="406" y="215"/>
                </a:lnTo>
                <a:lnTo>
                  <a:pt x="376" y="213"/>
                </a:lnTo>
                <a:lnTo>
                  <a:pt x="358" y="210"/>
                </a:lnTo>
                <a:lnTo>
                  <a:pt x="352" y="209"/>
                </a:lnTo>
                <a:lnTo>
                  <a:pt x="352" y="209"/>
                </a:lnTo>
                <a:lnTo>
                  <a:pt x="333" y="204"/>
                </a:lnTo>
                <a:lnTo>
                  <a:pt x="318" y="202"/>
                </a:lnTo>
                <a:lnTo>
                  <a:pt x="314" y="201"/>
                </a:lnTo>
                <a:lnTo>
                  <a:pt x="309" y="202"/>
                </a:lnTo>
                <a:lnTo>
                  <a:pt x="309" y="202"/>
                </a:lnTo>
                <a:lnTo>
                  <a:pt x="308" y="204"/>
                </a:lnTo>
                <a:lnTo>
                  <a:pt x="305" y="209"/>
                </a:lnTo>
                <a:lnTo>
                  <a:pt x="298" y="227"/>
                </a:lnTo>
                <a:lnTo>
                  <a:pt x="280" y="281"/>
                </a:lnTo>
                <a:lnTo>
                  <a:pt x="263" y="333"/>
                </a:lnTo>
                <a:lnTo>
                  <a:pt x="257" y="350"/>
                </a:lnTo>
                <a:lnTo>
                  <a:pt x="255" y="356"/>
                </a:lnTo>
                <a:lnTo>
                  <a:pt x="255" y="356"/>
                </a:lnTo>
                <a:lnTo>
                  <a:pt x="249" y="348"/>
                </a:lnTo>
                <a:lnTo>
                  <a:pt x="238" y="329"/>
                </a:lnTo>
                <a:lnTo>
                  <a:pt x="217" y="290"/>
                </a:lnTo>
                <a:lnTo>
                  <a:pt x="217" y="290"/>
                </a:lnTo>
                <a:lnTo>
                  <a:pt x="208" y="277"/>
                </a:lnTo>
                <a:lnTo>
                  <a:pt x="200" y="260"/>
                </a:lnTo>
                <a:lnTo>
                  <a:pt x="189" y="240"/>
                </a:lnTo>
                <a:lnTo>
                  <a:pt x="189" y="205"/>
                </a:lnTo>
                <a:lnTo>
                  <a:pt x="189" y="205"/>
                </a:lnTo>
                <a:lnTo>
                  <a:pt x="194" y="198"/>
                </a:lnTo>
                <a:lnTo>
                  <a:pt x="196" y="192"/>
                </a:lnTo>
                <a:lnTo>
                  <a:pt x="198" y="191"/>
                </a:lnTo>
                <a:lnTo>
                  <a:pt x="196" y="190"/>
                </a:lnTo>
                <a:lnTo>
                  <a:pt x="196" y="190"/>
                </a:lnTo>
                <a:lnTo>
                  <a:pt x="200" y="189"/>
                </a:lnTo>
                <a:lnTo>
                  <a:pt x="208" y="186"/>
                </a:lnTo>
                <a:lnTo>
                  <a:pt x="219" y="184"/>
                </a:lnTo>
                <a:lnTo>
                  <a:pt x="224" y="181"/>
                </a:lnTo>
                <a:lnTo>
                  <a:pt x="227" y="178"/>
                </a:lnTo>
                <a:lnTo>
                  <a:pt x="227" y="178"/>
                </a:lnTo>
                <a:lnTo>
                  <a:pt x="231" y="174"/>
                </a:lnTo>
                <a:lnTo>
                  <a:pt x="233" y="171"/>
                </a:lnTo>
                <a:lnTo>
                  <a:pt x="237" y="161"/>
                </a:lnTo>
                <a:lnTo>
                  <a:pt x="239" y="154"/>
                </a:lnTo>
                <a:lnTo>
                  <a:pt x="239" y="150"/>
                </a:lnTo>
                <a:lnTo>
                  <a:pt x="239" y="150"/>
                </a:lnTo>
                <a:lnTo>
                  <a:pt x="243" y="152"/>
                </a:lnTo>
                <a:lnTo>
                  <a:pt x="245" y="150"/>
                </a:lnTo>
                <a:lnTo>
                  <a:pt x="247" y="149"/>
                </a:lnTo>
                <a:lnTo>
                  <a:pt x="248" y="147"/>
                </a:lnTo>
                <a:lnTo>
                  <a:pt x="248" y="147"/>
                </a:lnTo>
                <a:lnTo>
                  <a:pt x="249" y="136"/>
                </a:lnTo>
                <a:lnTo>
                  <a:pt x="251" y="128"/>
                </a:lnTo>
                <a:lnTo>
                  <a:pt x="251" y="128"/>
                </a:lnTo>
                <a:lnTo>
                  <a:pt x="251" y="117"/>
                </a:lnTo>
                <a:lnTo>
                  <a:pt x="251" y="108"/>
                </a:lnTo>
                <a:lnTo>
                  <a:pt x="251" y="100"/>
                </a:lnTo>
                <a:lnTo>
                  <a:pt x="251" y="100"/>
                </a:lnTo>
                <a:lnTo>
                  <a:pt x="250" y="92"/>
                </a:lnTo>
                <a:lnTo>
                  <a:pt x="251" y="83"/>
                </a:lnTo>
                <a:lnTo>
                  <a:pt x="251" y="76"/>
                </a:lnTo>
                <a:lnTo>
                  <a:pt x="251" y="74"/>
                </a:lnTo>
                <a:lnTo>
                  <a:pt x="251" y="74"/>
                </a:lnTo>
                <a:lnTo>
                  <a:pt x="251" y="74"/>
                </a:lnTo>
                <a:lnTo>
                  <a:pt x="266" y="69"/>
                </a:lnTo>
                <a:lnTo>
                  <a:pt x="276" y="64"/>
                </a:lnTo>
                <a:lnTo>
                  <a:pt x="281" y="63"/>
                </a:lnTo>
                <a:lnTo>
                  <a:pt x="282" y="62"/>
                </a:lnTo>
                <a:lnTo>
                  <a:pt x="282" y="62"/>
                </a:lnTo>
                <a:lnTo>
                  <a:pt x="280" y="61"/>
                </a:lnTo>
                <a:lnTo>
                  <a:pt x="276" y="58"/>
                </a:lnTo>
                <a:lnTo>
                  <a:pt x="262" y="53"/>
                </a:lnTo>
                <a:lnTo>
                  <a:pt x="243" y="46"/>
                </a:lnTo>
                <a:lnTo>
                  <a:pt x="243" y="4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3">
            <a:extLst>
              <a:ext uri="{FF2B5EF4-FFF2-40B4-BE49-F238E27FC236}">
                <a16:creationId xmlns:a16="http://schemas.microsoft.com/office/drawing/2014/main" id="{042D1B4E-0296-4880-A985-D3A594DB4516}"/>
              </a:ext>
            </a:extLst>
          </p:cNvPr>
          <p:cNvSpPr>
            <a:spLocks/>
          </p:cNvSpPr>
          <p:nvPr/>
        </p:nvSpPr>
        <p:spPr bwMode="auto">
          <a:xfrm>
            <a:off x="8293397" y="863960"/>
            <a:ext cx="633413" cy="1565275"/>
          </a:xfrm>
          <a:custGeom>
            <a:avLst/>
            <a:gdLst>
              <a:gd name="T0" fmla="*/ 330 w 797"/>
              <a:gd name="T1" fmla="*/ 39 h 1974"/>
              <a:gd name="T2" fmla="*/ 427 w 797"/>
              <a:gd name="T3" fmla="*/ 0 h 1974"/>
              <a:gd name="T4" fmla="*/ 477 w 797"/>
              <a:gd name="T5" fmla="*/ 21 h 1974"/>
              <a:gd name="T6" fmla="*/ 540 w 797"/>
              <a:gd name="T7" fmla="*/ 84 h 1974"/>
              <a:gd name="T8" fmla="*/ 557 w 797"/>
              <a:gd name="T9" fmla="*/ 132 h 1974"/>
              <a:gd name="T10" fmla="*/ 527 w 797"/>
              <a:gd name="T11" fmla="*/ 158 h 1974"/>
              <a:gd name="T12" fmla="*/ 505 w 797"/>
              <a:gd name="T13" fmla="*/ 205 h 1974"/>
              <a:gd name="T14" fmla="*/ 486 w 797"/>
              <a:gd name="T15" fmla="*/ 259 h 1974"/>
              <a:gd name="T16" fmla="*/ 529 w 797"/>
              <a:gd name="T17" fmla="*/ 348 h 1974"/>
              <a:gd name="T18" fmla="*/ 613 w 797"/>
              <a:gd name="T19" fmla="*/ 477 h 1974"/>
              <a:gd name="T20" fmla="*/ 637 w 797"/>
              <a:gd name="T21" fmla="*/ 549 h 1974"/>
              <a:gd name="T22" fmla="*/ 730 w 797"/>
              <a:gd name="T23" fmla="*/ 542 h 1974"/>
              <a:gd name="T24" fmla="*/ 730 w 797"/>
              <a:gd name="T25" fmla="*/ 672 h 1974"/>
              <a:gd name="T26" fmla="*/ 704 w 797"/>
              <a:gd name="T27" fmla="*/ 702 h 1974"/>
              <a:gd name="T28" fmla="*/ 631 w 797"/>
              <a:gd name="T29" fmla="*/ 721 h 1974"/>
              <a:gd name="T30" fmla="*/ 562 w 797"/>
              <a:gd name="T31" fmla="*/ 721 h 1974"/>
              <a:gd name="T32" fmla="*/ 551 w 797"/>
              <a:gd name="T33" fmla="*/ 777 h 1974"/>
              <a:gd name="T34" fmla="*/ 592 w 797"/>
              <a:gd name="T35" fmla="*/ 916 h 1974"/>
              <a:gd name="T36" fmla="*/ 589 w 797"/>
              <a:gd name="T37" fmla="*/ 1000 h 1974"/>
              <a:gd name="T38" fmla="*/ 605 w 797"/>
              <a:gd name="T39" fmla="*/ 1365 h 1974"/>
              <a:gd name="T40" fmla="*/ 602 w 797"/>
              <a:gd name="T41" fmla="*/ 1437 h 1974"/>
              <a:gd name="T42" fmla="*/ 635 w 797"/>
              <a:gd name="T43" fmla="*/ 1668 h 1974"/>
              <a:gd name="T44" fmla="*/ 700 w 797"/>
              <a:gd name="T45" fmla="*/ 1856 h 1974"/>
              <a:gd name="T46" fmla="*/ 760 w 797"/>
              <a:gd name="T47" fmla="*/ 1903 h 1974"/>
              <a:gd name="T48" fmla="*/ 715 w 797"/>
              <a:gd name="T49" fmla="*/ 1935 h 1974"/>
              <a:gd name="T50" fmla="*/ 603 w 797"/>
              <a:gd name="T51" fmla="*/ 1920 h 1974"/>
              <a:gd name="T52" fmla="*/ 527 w 797"/>
              <a:gd name="T53" fmla="*/ 1910 h 1974"/>
              <a:gd name="T54" fmla="*/ 522 w 797"/>
              <a:gd name="T55" fmla="*/ 1842 h 1974"/>
              <a:gd name="T56" fmla="*/ 508 w 797"/>
              <a:gd name="T57" fmla="*/ 1804 h 1974"/>
              <a:gd name="T58" fmla="*/ 495 w 797"/>
              <a:gd name="T59" fmla="*/ 1700 h 1974"/>
              <a:gd name="T60" fmla="*/ 434 w 797"/>
              <a:gd name="T61" fmla="*/ 1290 h 1974"/>
              <a:gd name="T62" fmla="*/ 397 w 797"/>
              <a:gd name="T63" fmla="*/ 1179 h 1974"/>
              <a:gd name="T64" fmla="*/ 348 w 797"/>
              <a:gd name="T65" fmla="*/ 1519 h 1974"/>
              <a:gd name="T66" fmla="*/ 332 w 797"/>
              <a:gd name="T67" fmla="*/ 1743 h 1974"/>
              <a:gd name="T68" fmla="*/ 354 w 797"/>
              <a:gd name="T69" fmla="*/ 1866 h 1974"/>
              <a:gd name="T70" fmla="*/ 395 w 797"/>
              <a:gd name="T71" fmla="*/ 1955 h 1974"/>
              <a:gd name="T72" fmla="*/ 291 w 797"/>
              <a:gd name="T73" fmla="*/ 1974 h 1974"/>
              <a:gd name="T74" fmla="*/ 250 w 797"/>
              <a:gd name="T75" fmla="*/ 1935 h 1974"/>
              <a:gd name="T76" fmla="*/ 237 w 797"/>
              <a:gd name="T77" fmla="*/ 1866 h 1974"/>
              <a:gd name="T78" fmla="*/ 235 w 797"/>
              <a:gd name="T79" fmla="*/ 1801 h 1974"/>
              <a:gd name="T80" fmla="*/ 207 w 797"/>
              <a:gd name="T81" fmla="*/ 1588 h 1974"/>
              <a:gd name="T82" fmla="*/ 212 w 797"/>
              <a:gd name="T83" fmla="*/ 1378 h 1974"/>
              <a:gd name="T84" fmla="*/ 188 w 797"/>
              <a:gd name="T85" fmla="*/ 1104 h 1974"/>
              <a:gd name="T86" fmla="*/ 188 w 797"/>
              <a:gd name="T87" fmla="*/ 907 h 1974"/>
              <a:gd name="T88" fmla="*/ 144 w 797"/>
              <a:gd name="T89" fmla="*/ 907 h 1974"/>
              <a:gd name="T90" fmla="*/ 117 w 797"/>
              <a:gd name="T91" fmla="*/ 885 h 1974"/>
              <a:gd name="T92" fmla="*/ 95 w 797"/>
              <a:gd name="T93" fmla="*/ 1097 h 1974"/>
              <a:gd name="T94" fmla="*/ 71 w 797"/>
              <a:gd name="T95" fmla="*/ 1117 h 1974"/>
              <a:gd name="T96" fmla="*/ 47 w 797"/>
              <a:gd name="T97" fmla="*/ 1086 h 1974"/>
              <a:gd name="T98" fmla="*/ 45 w 797"/>
              <a:gd name="T99" fmla="*/ 1119 h 1974"/>
              <a:gd name="T100" fmla="*/ 15 w 797"/>
              <a:gd name="T101" fmla="*/ 1080 h 1974"/>
              <a:gd name="T102" fmla="*/ 2 w 797"/>
              <a:gd name="T103" fmla="*/ 1024 h 1974"/>
              <a:gd name="T104" fmla="*/ 36 w 797"/>
              <a:gd name="T105" fmla="*/ 840 h 1974"/>
              <a:gd name="T106" fmla="*/ 62 w 797"/>
              <a:gd name="T107" fmla="*/ 633 h 1974"/>
              <a:gd name="T108" fmla="*/ 52 w 797"/>
              <a:gd name="T109" fmla="*/ 549 h 1974"/>
              <a:gd name="T110" fmla="*/ 121 w 797"/>
              <a:gd name="T111" fmla="*/ 326 h 1974"/>
              <a:gd name="T112" fmla="*/ 250 w 797"/>
              <a:gd name="T113" fmla="*/ 246 h 1974"/>
              <a:gd name="T114" fmla="*/ 298 w 797"/>
              <a:gd name="T115" fmla="*/ 201 h 1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97" h="1974">
                <a:moveTo>
                  <a:pt x="304" y="108"/>
                </a:moveTo>
                <a:lnTo>
                  <a:pt x="311" y="90"/>
                </a:lnTo>
                <a:lnTo>
                  <a:pt x="311" y="90"/>
                </a:lnTo>
                <a:lnTo>
                  <a:pt x="317" y="67"/>
                </a:lnTo>
                <a:lnTo>
                  <a:pt x="324" y="50"/>
                </a:lnTo>
                <a:lnTo>
                  <a:pt x="326" y="43"/>
                </a:lnTo>
                <a:lnTo>
                  <a:pt x="330" y="39"/>
                </a:lnTo>
                <a:lnTo>
                  <a:pt x="330" y="39"/>
                </a:lnTo>
                <a:lnTo>
                  <a:pt x="335" y="32"/>
                </a:lnTo>
                <a:lnTo>
                  <a:pt x="347" y="21"/>
                </a:lnTo>
                <a:lnTo>
                  <a:pt x="356" y="8"/>
                </a:lnTo>
                <a:lnTo>
                  <a:pt x="361" y="4"/>
                </a:lnTo>
                <a:lnTo>
                  <a:pt x="367" y="2"/>
                </a:lnTo>
                <a:lnTo>
                  <a:pt x="367" y="2"/>
                </a:lnTo>
                <a:lnTo>
                  <a:pt x="402" y="0"/>
                </a:lnTo>
                <a:lnTo>
                  <a:pt x="427" y="0"/>
                </a:lnTo>
                <a:lnTo>
                  <a:pt x="438" y="2"/>
                </a:lnTo>
                <a:lnTo>
                  <a:pt x="447" y="2"/>
                </a:lnTo>
                <a:lnTo>
                  <a:pt x="447" y="2"/>
                </a:lnTo>
                <a:lnTo>
                  <a:pt x="458" y="8"/>
                </a:lnTo>
                <a:lnTo>
                  <a:pt x="466" y="15"/>
                </a:lnTo>
                <a:lnTo>
                  <a:pt x="471" y="21"/>
                </a:lnTo>
                <a:lnTo>
                  <a:pt x="471" y="21"/>
                </a:lnTo>
                <a:lnTo>
                  <a:pt x="477" y="21"/>
                </a:lnTo>
                <a:lnTo>
                  <a:pt x="492" y="23"/>
                </a:lnTo>
                <a:lnTo>
                  <a:pt x="499" y="26"/>
                </a:lnTo>
                <a:lnTo>
                  <a:pt x="508" y="28"/>
                </a:lnTo>
                <a:lnTo>
                  <a:pt x="514" y="34"/>
                </a:lnTo>
                <a:lnTo>
                  <a:pt x="520" y="39"/>
                </a:lnTo>
                <a:lnTo>
                  <a:pt x="520" y="39"/>
                </a:lnTo>
                <a:lnTo>
                  <a:pt x="535" y="73"/>
                </a:lnTo>
                <a:lnTo>
                  <a:pt x="540" y="84"/>
                </a:lnTo>
                <a:lnTo>
                  <a:pt x="544" y="90"/>
                </a:lnTo>
                <a:lnTo>
                  <a:pt x="544" y="90"/>
                </a:lnTo>
                <a:lnTo>
                  <a:pt x="549" y="95"/>
                </a:lnTo>
                <a:lnTo>
                  <a:pt x="553" y="110"/>
                </a:lnTo>
                <a:lnTo>
                  <a:pt x="557" y="125"/>
                </a:lnTo>
                <a:lnTo>
                  <a:pt x="559" y="130"/>
                </a:lnTo>
                <a:lnTo>
                  <a:pt x="557" y="132"/>
                </a:lnTo>
                <a:lnTo>
                  <a:pt x="557" y="132"/>
                </a:lnTo>
                <a:lnTo>
                  <a:pt x="548" y="145"/>
                </a:lnTo>
                <a:lnTo>
                  <a:pt x="544" y="151"/>
                </a:lnTo>
                <a:lnTo>
                  <a:pt x="540" y="151"/>
                </a:lnTo>
                <a:lnTo>
                  <a:pt x="538" y="151"/>
                </a:lnTo>
                <a:lnTo>
                  <a:pt x="538" y="151"/>
                </a:lnTo>
                <a:lnTo>
                  <a:pt x="535" y="151"/>
                </a:lnTo>
                <a:lnTo>
                  <a:pt x="531" y="153"/>
                </a:lnTo>
                <a:lnTo>
                  <a:pt x="527" y="158"/>
                </a:lnTo>
                <a:lnTo>
                  <a:pt x="527" y="158"/>
                </a:lnTo>
                <a:lnTo>
                  <a:pt x="518" y="173"/>
                </a:lnTo>
                <a:lnTo>
                  <a:pt x="512" y="183"/>
                </a:lnTo>
                <a:lnTo>
                  <a:pt x="508" y="188"/>
                </a:lnTo>
                <a:lnTo>
                  <a:pt x="508" y="188"/>
                </a:lnTo>
                <a:lnTo>
                  <a:pt x="507" y="190"/>
                </a:lnTo>
                <a:lnTo>
                  <a:pt x="507" y="194"/>
                </a:lnTo>
                <a:lnTo>
                  <a:pt x="505" y="205"/>
                </a:lnTo>
                <a:lnTo>
                  <a:pt x="505" y="218"/>
                </a:lnTo>
                <a:lnTo>
                  <a:pt x="503" y="222"/>
                </a:lnTo>
                <a:lnTo>
                  <a:pt x="501" y="225"/>
                </a:lnTo>
                <a:lnTo>
                  <a:pt x="501" y="225"/>
                </a:lnTo>
                <a:lnTo>
                  <a:pt x="497" y="235"/>
                </a:lnTo>
                <a:lnTo>
                  <a:pt x="494" y="244"/>
                </a:lnTo>
                <a:lnTo>
                  <a:pt x="490" y="255"/>
                </a:lnTo>
                <a:lnTo>
                  <a:pt x="486" y="259"/>
                </a:lnTo>
                <a:lnTo>
                  <a:pt x="482" y="263"/>
                </a:lnTo>
                <a:lnTo>
                  <a:pt x="482" y="263"/>
                </a:lnTo>
                <a:lnTo>
                  <a:pt x="475" y="270"/>
                </a:lnTo>
                <a:lnTo>
                  <a:pt x="468" y="281"/>
                </a:lnTo>
                <a:lnTo>
                  <a:pt x="458" y="294"/>
                </a:lnTo>
                <a:lnTo>
                  <a:pt x="458" y="294"/>
                </a:lnTo>
                <a:lnTo>
                  <a:pt x="481" y="311"/>
                </a:lnTo>
                <a:lnTo>
                  <a:pt x="529" y="348"/>
                </a:lnTo>
                <a:lnTo>
                  <a:pt x="555" y="369"/>
                </a:lnTo>
                <a:lnTo>
                  <a:pt x="577" y="389"/>
                </a:lnTo>
                <a:lnTo>
                  <a:pt x="594" y="406"/>
                </a:lnTo>
                <a:lnTo>
                  <a:pt x="598" y="413"/>
                </a:lnTo>
                <a:lnTo>
                  <a:pt x="600" y="417"/>
                </a:lnTo>
                <a:lnTo>
                  <a:pt x="600" y="417"/>
                </a:lnTo>
                <a:lnTo>
                  <a:pt x="605" y="441"/>
                </a:lnTo>
                <a:lnTo>
                  <a:pt x="613" y="477"/>
                </a:lnTo>
                <a:lnTo>
                  <a:pt x="622" y="507"/>
                </a:lnTo>
                <a:lnTo>
                  <a:pt x="624" y="523"/>
                </a:lnTo>
                <a:lnTo>
                  <a:pt x="624" y="523"/>
                </a:lnTo>
                <a:lnTo>
                  <a:pt x="626" y="529"/>
                </a:lnTo>
                <a:lnTo>
                  <a:pt x="628" y="540"/>
                </a:lnTo>
                <a:lnTo>
                  <a:pt x="631" y="553"/>
                </a:lnTo>
                <a:lnTo>
                  <a:pt x="631" y="553"/>
                </a:lnTo>
                <a:lnTo>
                  <a:pt x="637" y="549"/>
                </a:lnTo>
                <a:lnTo>
                  <a:pt x="650" y="538"/>
                </a:lnTo>
                <a:lnTo>
                  <a:pt x="661" y="533"/>
                </a:lnTo>
                <a:lnTo>
                  <a:pt x="672" y="529"/>
                </a:lnTo>
                <a:lnTo>
                  <a:pt x="685" y="527"/>
                </a:lnTo>
                <a:lnTo>
                  <a:pt x="698" y="529"/>
                </a:lnTo>
                <a:lnTo>
                  <a:pt x="698" y="529"/>
                </a:lnTo>
                <a:lnTo>
                  <a:pt x="713" y="535"/>
                </a:lnTo>
                <a:lnTo>
                  <a:pt x="730" y="542"/>
                </a:lnTo>
                <a:lnTo>
                  <a:pt x="762" y="564"/>
                </a:lnTo>
                <a:lnTo>
                  <a:pt x="788" y="583"/>
                </a:lnTo>
                <a:lnTo>
                  <a:pt x="797" y="590"/>
                </a:lnTo>
                <a:lnTo>
                  <a:pt x="730" y="659"/>
                </a:lnTo>
                <a:lnTo>
                  <a:pt x="730" y="659"/>
                </a:lnTo>
                <a:lnTo>
                  <a:pt x="732" y="663"/>
                </a:lnTo>
                <a:lnTo>
                  <a:pt x="732" y="667"/>
                </a:lnTo>
                <a:lnTo>
                  <a:pt x="730" y="672"/>
                </a:lnTo>
                <a:lnTo>
                  <a:pt x="730" y="672"/>
                </a:lnTo>
                <a:lnTo>
                  <a:pt x="726" y="674"/>
                </a:lnTo>
                <a:lnTo>
                  <a:pt x="724" y="678"/>
                </a:lnTo>
                <a:lnTo>
                  <a:pt x="721" y="687"/>
                </a:lnTo>
                <a:lnTo>
                  <a:pt x="715" y="696"/>
                </a:lnTo>
                <a:lnTo>
                  <a:pt x="711" y="700"/>
                </a:lnTo>
                <a:lnTo>
                  <a:pt x="704" y="702"/>
                </a:lnTo>
                <a:lnTo>
                  <a:pt x="704" y="702"/>
                </a:lnTo>
                <a:lnTo>
                  <a:pt x="687" y="708"/>
                </a:lnTo>
                <a:lnTo>
                  <a:pt x="669" y="715"/>
                </a:lnTo>
                <a:lnTo>
                  <a:pt x="652" y="721"/>
                </a:lnTo>
                <a:lnTo>
                  <a:pt x="646" y="721"/>
                </a:lnTo>
                <a:lnTo>
                  <a:pt x="643" y="721"/>
                </a:lnTo>
                <a:lnTo>
                  <a:pt x="643" y="721"/>
                </a:lnTo>
                <a:lnTo>
                  <a:pt x="639" y="719"/>
                </a:lnTo>
                <a:lnTo>
                  <a:pt x="631" y="721"/>
                </a:lnTo>
                <a:lnTo>
                  <a:pt x="624" y="721"/>
                </a:lnTo>
                <a:lnTo>
                  <a:pt x="624" y="721"/>
                </a:lnTo>
                <a:lnTo>
                  <a:pt x="611" y="728"/>
                </a:lnTo>
                <a:lnTo>
                  <a:pt x="602" y="732"/>
                </a:lnTo>
                <a:lnTo>
                  <a:pt x="594" y="734"/>
                </a:lnTo>
                <a:lnTo>
                  <a:pt x="594" y="734"/>
                </a:lnTo>
                <a:lnTo>
                  <a:pt x="576" y="726"/>
                </a:lnTo>
                <a:lnTo>
                  <a:pt x="562" y="721"/>
                </a:lnTo>
                <a:lnTo>
                  <a:pt x="576" y="691"/>
                </a:lnTo>
                <a:lnTo>
                  <a:pt x="557" y="691"/>
                </a:lnTo>
                <a:lnTo>
                  <a:pt x="557" y="691"/>
                </a:lnTo>
                <a:lnTo>
                  <a:pt x="551" y="739"/>
                </a:lnTo>
                <a:lnTo>
                  <a:pt x="551" y="739"/>
                </a:lnTo>
                <a:lnTo>
                  <a:pt x="549" y="756"/>
                </a:lnTo>
                <a:lnTo>
                  <a:pt x="551" y="777"/>
                </a:lnTo>
                <a:lnTo>
                  <a:pt x="551" y="777"/>
                </a:lnTo>
                <a:lnTo>
                  <a:pt x="553" y="786"/>
                </a:lnTo>
                <a:lnTo>
                  <a:pt x="557" y="797"/>
                </a:lnTo>
                <a:lnTo>
                  <a:pt x="568" y="829"/>
                </a:lnTo>
                <a:lnTo>
                  <a:pt x="581" y="860"/>
                </a:lnTo>
                <a:lnTo>
                  <a:pt x="585" y="875"/>
                </a:lnTo>
                <a:lnTo>
                  <a:pt x="589" y="888"/>
                </a:lnTo>
                <a:lnTo>
                  <a:pt x="589" y="888"/>
                </a:lnTo>
                <a:lnTo>
                  <a:pt x="592" y="916"/>
                </a:lnTo>
                <a:lnTo>
                  <a:pt x="598" y="950"/>
                </a:lnTo>
                <a:lnTo>
                  <a:pt x="602" y="979"/>
                </a:lnTo>
                <a:lnTo>
                  <a:pt x="602" y="989"/>
                </a:lnTo>
                <a:lnTo>
                  <a:pt x="600" y="993"/>
                </a:lnTo>
                <a:lnTo>
                  <a:pt x="600" y="993"/>
                </a:lnTo>
                <a:lnTo>
                  <a:pt x="590" y="998"/>
                </a:lnTo>
                <a:lnTo>
                  <a:pt x="589" y="1000"/>
                </a:lnTo>
                <a:lnTo>
                  <a:pt x="589" y="1000"/>
                </a:lnTo>
                <a:lnTo>
                  <a:pt x="592" y="1052"/>
                </a:lnTo>
                <a:lnTo>
                  <a:pt x="602" y="1168"/>
                </a:lnTo>
                <a:lnTo>
                  <a:pt x="605" y="1233"/>
                </a:lnTo>
                <a:lnTo>
                  <a:pt x="609" y="1292"/>
                </a:lnTo>
                <a:lnTo>
                  <a:pt x="609" y="1339"/>
                </a:lnTo>
                <a:lnTo>
                  <a:pt x="607" y="1354"/>
                </a:lnTo>
                <a:lnTo>
                  <a:pt x="605" y="1365"/>
                </a:lnTo>
                <a:lnTo>
                  <a:pt x="605" y="1365"/>
                </a:lnTo>
                <a:lnTo>
                  <a:pt x="598" y="1389"/>
                </a:lnTo>
                <a:lnTo>
                  <a:pt x="592" y="1404"/>
                </a:lnTo>
                <a:lnTo>
                  <a:pt x="589" y="1415"/>
                </a:lnTo>
                <a:lnTo>
                  <a:pt x="589" y="1421"/>
                </a:lnTo>
                <a:lnTo>
                  <a:pt x="589" y="1421"/>
                </a:lnTo>
                <a:lnTo>
                  <a:pt x="590" y="1424"/>
                </a:lnTo>
                <a:lnTo>
                  <a:pt x="598" y="1432"/>
                </a:lnTo>
                <a:lnTo>
                  <a:pt x="602" y="1437"/>
                </a:lnTo>
                <a:lnTo>
                  <a:pt x="603" y="1447"/>
                </a:lnTo>
                <a:lnTo>
                  <a:pt x="605" y="1456"/>
                </a:lnTo>
                <a:lnTo>
                  <a:pt x="605" y="1471"/>
                </a:lnTo>
                <a:lnTo>
                  <a:pt x="605" y="1471"/>
                </a:lnTo>
                <a:lnTo>
                  <a:pt x="607" y="1491"/>
                </a:lnTo>
                <a:lnTo>
                  <a:pt x="611" y="1521"/>
                </a:lnTo>
                <a:lnTo>
                  <a:pt x="622" y="1596"/>
                </a:lnTo>
                <a:lnTo>
                  <a:pt x="635" y="1668"/>
                </a:lnTo>
                <a:lnTo>
                  <a:pt x="643" y="1711"/>
                </a:lnTo>
                <a:lnTo>
                  <a:pt x="643" y="1711"/>
                </a:lnTo>
                <a:lnTo>
                  <a:pt x="646" y="1735"/>
                </a:lnTo>
                <a:lnTo>
                  <a:pt x="648" y="1761"/>
                </a:lnTo>
                <a:lnTo>
                  <a:pt x="650" y="1791"/>
                </a:lnTo>
                <a:lnTo>
                  <a:pt x="650" y="1791"/>
                </a:lnTo>
                <a:lnTo>
                  <a:pt x="678" y="1828"/>
                </a:lnTo>
                <a:lnTo>
                  <a:pt x="700" y="1856"/>
                </a:lnTo>
                <a:lnTo>
                  <a:pt x="710" y="1866"/>
                </a:lnTo>
                <a:lnTo>
                  <a:pt x="717" y="1873"/>
                </a:lnTo>
                <a:lnTo>
                  <a:pt x="717" y="1873"/>
                </a:lnTo>
                <a:lnTo>
                  <a:pt x="730" y="1879"/>
                </a:lnTo>
                <a:lnTo>
                  <a:pt x="743" y="1886"/>
                </a:lnTo>
                <a:lnTo>
                  <a:pt x="754" y="1894"/>
                </a:lnTo>
                <a:lnTo>
                  <a:pt x="758" y="1897"/>
                </a:lnTo>
                <a:lnTo>
                  <a:pt x="760" y="1903"/>
                </a:lnTo>
                <a:lnTo>
                  <a:pt x="760" y="1903"/>
                </a:lnTo>
                <a:lnTo>
                  <a:pt x="760" y="1909"/>
                </a:lnTo>
                <a:lnTo>
                  <a:pt x="756" y="1916"/>
                </a:lnTo>
                <a:lnTo>
                  <a:pt x="751" y="1922"/>
                </a:lnTo>
                <a:lnTo>
                  <a:pt x="743" y="1925"/>
                </a:lnTo>
                <a:lnTo>
                  <a:pt x="734" y="1931"/>
                </a:lnTo>
                <a:lnTo>
                  <a:pt x="724" y="1933"/>
                </a:lnTo>
                <a:lnTo>
                  <a:pt x="715" y="1935"/>
                </a:lnTo>
                <a:lnTo>
                  <a:pt x="704" y="1935"/>
                </a:lnTo>
                <a:lnTo>
                  <a:pt x="704" y="1935"/>
                </a:lnTo>
                <a:lnTo>
                  <a:pt x="682" y="1933"/>
                </a:lnTo>
                <a:lnTo>
                  <a:pt x="657" y="1933"/>
                </a:lnTo>
                <a:lnTo>
                  <a:pt x="631" y="1935"/>
                </a:lnTo>
                <a:lnTo>
                  <a:pt x="631" y="1935"/>
                </a:lnTo>
                <a:lnTo>
                  <a:pt x="616" y="1925"/>
                </a:lnTo>
                <a:lnTo>
                  <a:pt x="603" y="1920"/>
                </a:lnTo>
                <a:lnTo>
                  <a:pt x="596" y="1918"/>
                </a:lnTo>
                <a:lnTo>
                  <a:pt x="589" y="1916"/>
                </a:lnTo>
                <a:lnTo>
                  <a:pt x="589" y="1916"/>
                </a:lnTo>
                <a:lnTo>
                  <a:pt x="551" y="1914"/>
                </a:lnTo>
                <a:lnTo>
                  <a:pt x="535" y="1912"/>
                </a:lnTo>
                <a:lnTo>
                  <a:pt x="529" y="1912"/>
                </a:lnTo>
                <a:lnTo>
                  <a:pt x="527" y="1910"/>
                </a:lnTo>
                <a:lnTo>
                  <a:pt x="527" y="1910"/>
                </a:lnTo>
                <a:lnTo>
                  <a:pt x="523" y="1903"/>
                </a:lnTo>
                <a:lnTo>
                  <a:pt x="523" y="1892"/>
                </a:lnTo>
                <a:lnTo>
                  <a:pt x="522" y="1881"/>
                </a:lnTo>
                <a:lnTo>
                  <a:pt x="520" y="1873"/>
                </a:lnTo>
                <a:lnTo>
                  <a:pt x="520" y="1873"/>
                </a:lnTo>
                <a:lnTo>
                  <a:pt x="520" y="1864"/>
                </a:lnTo>
                <a:lnTo>
                  <a:pt x="522" y="1853"/>
                </a:lnTo>
                <a:lnTo>
                  <a:pt x="522" y="1842"/>
                </a:lnTo>
                <a:lnTo>
                  <a:pt x="522" y="1838"/>
                </a:lnTo>
                <a:lnTo>
                  <a:pt x="520" y="1836"/>
                </a:lnTo>
                <a:lnTo>
                  <a:pt x="520" y="1836"/>
                </a:lnTo>
                <a:lnTo>
                  <a:pt x="516" y="1834"/>
                </a:lnTo>
                <a:lnTo>
                  <a:pt x="508" y="1834"/>
                </a:lnTo>
                <a:lnTo>
                  <a:pt x="501" y="1836"/>
                </a:lnTo>
                <a:lnTo>
                  <a:pt x="501" y="1836"/>
                </a:lnTo>
                <a:lnTo>
                  <a:pt x="508" y="1804"/>
                </a:lnTo>
                <a:lnTo>
                  <a:pt x="514" y="1782"/>
                </a:lnTo>
                <a:lnTo>
                  <a:pt x="514" y="1773"/>
                </a:lnTo>
                <a:lnTo>
                  <a:pt x="514" y="1767"/>
                </a:lnTo>
                <a:lnTo>
                  <a:pt x="514" y="1767"/>
                </a:lnTo>
                <a:lnTo>
                  <a:pt x="503" y="1737"/>
                </a:lnTo>
                <a:lnTo>
                  <a:pt x="497" y="1717"/>
                </a:lnTo>
                <a:lnTo>
                  <a:pt x="495" y="1700"/>
                </a:lnTo>
                <a:lnTo>
                  <a:pt x="495" y="1700"/>
                </a:lnTo>
                <a:lnTo>
                  <a:pt x="490" y="1657"/>
                </a:lnTo>
                <a:lnTo>
                  <a:pt x="479" y="1577"/>
                </a:lnTo>
                <a:lnTo>
                  <a:pt x="464" y="1491"/>
                </a:lnTo>
                <a:lnTo>
                  <a:pt x="453" y="1434"/>
                </a:lnTo>
                <a:lnTo>
                  <a:pt x="453" y="1434"/>
                </a:lnTo>
                <a:lnTo>
                  <a:pt x="445" y="1391"/>
                </a:lnTo>
                <a:lnTo>
                  <a:pt x="440" y="1344"/>
                </a:lnTo>
                <a:lnTo>
                  <a:pt x="434" y="1290"/>
                </a:lnTo>
                <a:lnTo>
                  <a:pt x="434" y="1290"/>
                </a:lnTo>
                <a:lnTo>
                  <a:pt x="425" y="1276"/>
                </a:lnTo>
                <a:lnTo>
                  <a:pt x="415" y="1259"/>
                </a:lnTo>
                <a:lnTo>
                  <a:pt x="410" y="1240"/>
                </a:lnTo>
                <a:lnTo>
                  <a:pt x="410" y="1240"/>
                </a:lnTo>
                <a:lnTo>
                  <a:pt x="400" y="1201"/>
                </a:lnTo>
                <a:lnTo>
                  <a:pt x="397" y="1179"/>
                </a:lnTo>
                <a:lnTo>
                  <a:pt x="397" y="1179"/>
                </a:lnTo>
                <a:lnTo>
                  <a:pt x="384" y="1235"/>
                </a:lnTo>
                <a:lnTo>
                  <a:pt x="367" y="1322"/>
                </a:lnTo>
                <a:lnTo>
                  <a:pt x="367" y="1322"/>
                </a:lnTo>
                <a:lnTo>
                  <a:pt x="361" y="1365"/>
                </a:lnTo>
                <a:lnTo>
                  <a:pt x="356" y="1423"/>
                </a:lnTo>
                <a:lnTo>
                  <a:pt x="352" y="1478"/>
                </a:lnTo>
                <a:lnTo>
                  <a:pt x="348" y="1519"/>
                </a:lnTo>
                <a:lnTo>
                  <a:pt x="348" y="1519"/>
                </a:lnTo>
                <a:lnTo>
                  <a:pt x="347" y="1536"/>
                </a:lnTo>
                <a:lnTo>
                  <a:pt x="347" y="1560"/>
                </a:lnTo>
                <a:lnTo>
                  <a:pt x="347" y="1616"/>
                </a:lnTo>
                <a:lnTo>
                  <a:pt x="347" y="1670"/>
                </a:lnTo>
                <a:lnTo>
                  <a:pt x="345" y="1691"/>
                </a:lnTo>
                <a:lnTo>
                  <a:pt x="341" y="1706"/>
                </a:lnTo>
                <a:lnTo>
                  <a:pt x="341" y="1706"/>
                </a:lnTo>
                <a:lnTo>
                  <a:pt x="332" y="1743"/>
                </a:lnTo>
                <a:lnTo>
                  <a:pt x="328" y="1758"/>
                </a:lnTo>
                <a:lnTo>
                  <a:pt x="330" y="1767"/>
                </a:lnTo>
                <a:lnTo>
                  <a:pt x="330" y="1767"/>
                </a:lnTo>
                <a:lnTo>
                  <a:pt x="348" y="1847"/>
                </a:lnTo>
                <a:lnTo>
                  <a:pt x="348" y="1847"/>
                </a:lnTo>
                <a:lnTo>
                  <a:pt x="352" y="1864"/>
                </a:lnTo>
                <a:lnTo>
                  <a:pt x="354" y="1866"/>
                </a:lnTo>
                <a:lnTo>
                  <a:pt x="354" y="1866"/>
                </a:lnTo>
                <a:lnTo>
                  <a:pt x="360" y="1875"/>
                </a:lnTo>
                <a:lnTo>
                  <a:pt x="374" y="1897"/>
                </a:lnTo>
                <a:lnTo>
                  <a:pt x="389" y="1923"/>
                </a:lnTo>
                <a:lnTo>
                  <a:pt x="395" y="1936"/>
                </a:lnTo>
                <a:lnTo>
                  <a:pt x="397" y="1948"/>
                </a:lnTo>
                <a:lnTo>
                  <a:pt x="397" y="1948"/>
                </a:lnTo>
                <a:lnTo>
                  <a:pt x="397" y="1951"/>
                </a:lnTo>
                <a:lnTo>
                  <a:pt x="395" y="1955"/>
                </a:lnTo>
                <a:lnTo>
                  <a:pt x="389" y="1961"/>
                </a:lnTo>
                <a:lnTo>
                  <a:pt x="380" y="1966"/>
                </a:lnTo>
                <a:lnTo>
                  <a:pt x="369" y="1968"/>
                </a:lnTo>
                <a:lnTo>
                  <a:pt x="345" y="1970"/>
                </a:lnTo>
                <a:lnTo>
                  <a:pt x="322" y="1972"/>
                </a:lnTo>
                <a:lnTo>
                  <a:pt x="322" y="1972"/>
                </a:lnTo>
                <a:lnTo>
                  <a:pt x="306" y="1974"/>
                </a:lnTo>
                <a:lnTo>
                  <a:pt x="291" y="1974"/>
                </a:lnTo>
                <a:lnTo>
                  <a:pt x="278" y="1972"/>
                </a:lnTo>
                <a:lnTo>
                  <a:pt x="272" y="1970"/>
                </a:lnTo>
                <a:lnTo>
                  <a:pt x="268" y="1966"/>
                </a:lnTo>
                <a:lnTo>
                  <a:pt x="268" y="1966"/>
                </a:lnTo>
                <a:lnTo>
                  <a:pt x="259" y="1957"/>
                </a:lnTo>
                <a:lnTo>
                  <a:pt x="253" y="1948"/>
                </a:lnTo>
                <a:lnTo>
                  <a:pt x="250" y="1935"/>
                </a:lnTo>
                <a:lnTo>
                  <a:pt x="250" y="1935"/>
                </a:lnTo>
                <a:lnTo>
                  <a:pt x="246" y="1929"/>
                </a:lnTo>
                <a:lnTo>
                  <a:pt x="242" y="1923"/>
                </a:lnTo>
                <a:lnTo>
                  <a:pt x="239" y="1916"/>
                </a:lnTo>
                <a:lnTo>
                  <a:pt x="237" y="1910"/>
                </a:lnTo>
                <a:lnTo>
                  <a:pt x="237" y="1910"/>
                </a:lnTo>
                <a:lnTo>
                  <a:pt x="237" y="1884"/>
                </a:lnTo>
                <a:lnTo>
                  <a:pt x="237" y="1866"/>
                </a:lnTo>
                <a:lnTo>
                  <a:pt x="237" y="1866"/>
                </a:lnTo>
                <a:lnTo>
                  <a:pt x="233" y="1860"/>
                </a:lnTo>
                <a:lnTo>
                  <a:pt x="229" y="1853"/>
                </a:lnTo>
                <a:lnTo>
                  <a:pt x="224" y="1842"/>
                </a:lnTo>
                <a:lnTo>
                  <a:pt x="224" y="1842"/>
                </a:lnTo>
                <a:lnTo>
                  <a:pt x="224" y="1834"/>
                </a:lnTo>
                <a:lnTo>
                  <a:pt x="225" y="1828"/>
                </a:lnTo>
                <a:lnTo>
                  <a:pt x="229" y="1814"/>
                </a:lnTo>
                <a:lnTo>
                  <a:pt x="235" y="1801"/>
                </a:lnTo>
                <a:lnTo>
                  <a:pt x="237" y="1797"/>
                </a:lnTo>
                <a:lnTo>
                  <a:pt x="237" y="1791"/>
                </a:lnTo>
                <a:lnTo>
                  <a:pt x="237" y="1791"/>
                </a:lnTo>
                <a:lnTo>
                  <a:pt x="233" y="1758"/>
                </a:lnTo>
                <a:lnTo>
                  <a:pt x="224" y="1706"/>
                </a:lnTo>
                <a:lnTo>
                  <a:pt x="224" y="1706"/>
                </a:lnTo>
                <a:lnTo>
                  <a:pt x="216" y="1659"/>
                </a:lnTo>
                <a:lnTo>
                  <a:pt x="207" y="1588"/>
                </a:lnTo>
                <a:lnTo>
                  <a:pt x="201" y="1549"/>
                </a:lnTo>
                <a:lnTo>
                  <a:pt x="199" y="1514"/>
                </a:lnTo>
                <a:lnTo>
                  <a:pt x="198" y="1484"/>
                </a:lnTo>
                <a:lnTo>
                  <a:pt x="199" y="1464"/>
                </a:lnTo>
                <a:lnTo>
                  <a:pt x="199" y="1464"/>
                </a:lnTo>
                <a:lnTo>
                  <a:pt x="211" y="1413"/>
                </a:lnTo>
                <a:lnTo>
                  <a:pt x="212" y="1395"/>
                </a:lnTo>
                <a:lnTo>
                  <a:pt x="212" y="1378"/>
                </a:lnTo>
                <a:lnTo>
                  <a:pt x="212" y="1378"/>
                </a:lnTo>
                <a:lnTo>
                  <a:pt x="211" y="1326"/>
                </a:lnTo>
                <a:lnTo>
                  <a:pt x="211" y="1294"/>
                </a:lnTo>
                <a:lnTo>
                  <a:pt x="207" y="1259"/>
                </a:lnTo>
                <a:lnTo>
                  <a:pt x="207" y="1259"/>
                </a:lnTo>
                <a:lnTo>
                  <a:pt x="199" y="1218"/>
                </a:lnTo>
                <a:lnTo>
                  <a:pt x="194" y="1166"/>
                </a:lnTo>
                <a:lnTo>
                  <a:pt x="188" y="1104"/>
                </a:lnTo>
                <a:lnTo>
                  <a:pt x="175" y="1056"/>
                </a:lnTo>
                <a:lnTo>
                  <a:pt x="188" y="1000"/>
                </a:lnTo>
                <a:lnTo>
                  <a:pt x="175" y="976"/>
                </a:lnTo>
                <a:lnTo>
                  <a:pt x="175" y="976"/>
                </a:lnTo>
                <a:lnTo>
                  <a:pt x="185" y="940"/>
                </a:lnTo>
                <a:lnTo>
                  <a:pt x="188" y="916"/>
                </a:lnTo>
                <a:lnTo>
                  <a:pt x="188" y="909"/>
                </a:lnTo>
                <a:lnTo>
                  <a:pt x="188" y="907"/>
                </a:lnTo>
                <a:lnTo>
                  <a:pt x="188" y="907"/>
                </a:lnTo>
                <a:lnTo>
                  <a:pt x="188" y="907"/>
                </a:lnTo>
                <a:lnTo>
                  <a:pt x="181" y="909"/>
                </a:lnTo>
                <a:lnTo>
                  <a:pt x="168" y="911"/>
                </a:lnTo>
                <a:lnTo>
                  <a:pt x="155" y="912"/>
                </a:lnTo>
                <a:lnTo>
                  <a:pt x="149" y="911"/>
                </a:lnTo>
                <a:lnTo>
                  <a:pt x="144" y="907"/>
                </a:lnTo>
                <a:lnTo>
                  <a:pt x="144" y="907"/>
                </a:lnTo>
                <a:lnTo>
                  <a:pt x="140" y="901"/>
                </a:lnTo>
                <a:lnTo>
                  <a:pt x="136" y="894"/>
                </a:lnTo>
                <a:lnTo>
                  <a:pt x="129" y="879"/>
                </a:lnTo>
                <a:lnTo>
                  <a:pt x="123" y="866"/>
                </a:lnTo>
                <a:lnTo>
                  <a:pt x="121" y="864"/>
                </a:lnTo>
                <a:lnTo>
                  <a:pt x="119" y="864"/>
                </a:lnTo>
                <a:lnTo>
                  <a:pt x="119" y="864"/>
                </a:lnTo>
                <a:lnTo>
                  <a:pt x="117" y="885"/>
                </a:lnTo>
                <a:lnTo>
                  <a:pt x="112" y="927"/>
                </a:lnTo>
                <a:lnTo>
                  <a:pt x="108" y="987"/>
                </a:lnTo>
                <a:lnTo>
                  <a:pt x="108" y="987"/>
                </a:lnTo>
                <a:lnTo>
                  <a:pt x="106" y="1019"/>
                </a:lnTo>
                <a:lnTo>
                  <a:pt x="101" y="1067"/>
                </a:lnTo>
                <a:lnTo>
                  <a:pt x="101" y="1067"/>
                </a:lnTo>
                <a:lnTo>
                  <a:pt x="99" y="1084"/>
                </a:lnTo>
                <a:lnTo>
                  <a:pt x="95" y="1097"/>
                </a:lnTo>
                <a:lnTo>
                  <a:pt x="93" y="1106"/>
                </a:lnTo>
                <a:lnTo>
                  <a:pt x="90" y="1112"/>
                </a:lnTo>
                <a:lnTo>
                  <a:pt x="90" y="1112"/>
                </a:lnTo>
                <a:lnTo>
                  <a:pt x="78" y="1119"/>
                </a:lnTo>
                <a:lnTo>
                  <a:pt x="73" y="1121"/>
                </a:lnTo>
                <a:lnTo>
                  <a:pt x="71" y="1119"/>
                </a:lnTo>
                <a:lnTo>
                  <a:pt x="71" y="1117"/>
                </a:lnTo>
                <a:lnTo>
                  <a:pt x="71" y="1117"/>
                </a:lnTo>
                <a:lnTo>
                  <a:pt x="71" y="1089"/>
                </a:lnTo>
                <a:lnTo>
                  <a:pt x="71" y="1067"/>
                </a:lnTo>
                <a:lnTo>
                  <a:pt x="71" y="1067"/>
                </a:lnTo>
                <a:lnTo>
                  <a:pt x="60" y="1074"/>
                </a:lnTo>
                <a:lnTo>
                  <a:pt x="50" y="1080"/>
                </a:lnTo>
                <a:lnTo>
                  <a:pt x="47" y="1084"/>
                </a:lnTo>
                <a:lnTo>
                  <a:pt x="47" y="1086"/>
                </a:lnTo>
                <a:lnTo>
                  <a:pt x="47" y="1086"/>
                </a:lnTo>
                <a:lnTo>
                  <a:pt x="47" y="1089"/>
                </a:lnTo>
                <a:lnTo>
                  <a:pt x="47" y="1093"/>
                </a:lnTo>
                <a:lnTo>
                  <a:pt x="52" y="1104"/>
                </a:lnTo>
                <a:lnTo>
                  <a:pt x="56" y="1112"/>
                </a:lnTo>
                <a:lnTo>
                  <a:pt x="58" y="1117"/>
                </a:lnTo>
                <a:lnTo>
                  <a:pt x="58" y="1117"/>
                </a:lnTo>
                <a:lnTo>
                  <a:pt x="54" y="1119"/>
                </a:lnTo>
                <a:lnTo>
                  <a:pt x="45" y="1119"/>
                </a:lnTo>
                <a:lnTo>
                  <a:pt x="36" y="1117"/>
                </a:lnTo>
                <a:lnTo>
                  <a:pt x="30" y="1114"/>
                </a:lnTo>
                <a:lnTo>
                  <a:pt x="28" y="1112"/>
                </a:lnTo>
                <a:lnTo>
                  <a:pt x="28" y="1112"/>
                </a:lnTo>
                <a:lnTo>
                  <a:pt x="23" y="1102"/>
                </a:lnTo>
                <a:lnTo>
                  <a:pt x="19" y="1091"/>
                </a:lnTo>
                <a:lnTo>
                  <a:pt x="15" y="1080"/>
                </a:lnTo>
                <a:lnTo>
                  <a:pt x="15" y="1080"/>
                </a:lnTo>
                <a:lnTo>
                  <a:pt x="13" y="1080"/>
                </a:lnTo>
                <a:lnTo>
                  <a:pt x="10" y="1076"/>
                </a:lnTo>
                <a:lnTo>
                  <a:pt x="6" y="1071"/>
                </a:lnTo>
                <a:lnTo>
                  <a:pt x="2" y="1061"/>
                </a:lnTo>
                <a:lnTo>
                  <a:pt x="2" y="1061"/>
                </a:lnTo>
                <a:lnTo>
                  <a:pt x="2" y="1050"/>
                </a:lnTo>
                <a:lnTo>
                  <a:pt x="0" y="1037"/>
                </a:lnTo>
                <a:lnTo>
                  <a:pt x="2" y="1024"/>
                </a:lnTo>
                <a:lnTo>
                  <a:pt x="4" y="1015"/>
                </a:lnTo>
                <a:lnTo>
                  <a:pt x="10" y="1006"/>
                </a:lnTo>
                <a:lnTo>
                  <a:pt x="10" y="1006"/>
                </a:lnTo>
                <a:lnTo>
                  <a:pt x="39" y="950"/>
                </a:lnTo>
                <a:lnTo>
                  <a:pt x="39" y="950"/>
                </a:lnTo>
                <a:lnTo>
                  <a:pt x="39" y="933"/>
                </a:lnTo>
                <a:lnTo>
                  <a:pt x="36" y="890"/>
                </a:lnTo>
                <a:lnTo>
                  <a:pt x="36" y="840"/>
                </a:lnTo>
                <a:lnTo>
                  <a:pt x="37" y="816"/>
                </a:lnTo>
                <a:lnTo>
                  <a:pt x="39" y="795"/>
                </a:lnTo>
                <a:lnTo>
                  <a:pt x="39" y="795"/>
                </a:lnTo>
                <a:lnTo>
                  <a:pt x="47" y="754"/>
                </a:lnTo>
                <a:lnTo>
                  <a:pt x="52" y="713"/>
                </a:lnTo>
                <a:lnTo>
                  <a:pt x="58" y="665"/>
                </a:lnTo>
                <a:lnTo>
                  <a:pt x="58" y="665"/>
                </a:lnTo>
                <a:lnTo>
                  <a:pt x="62" y="633"/>
                </a:lnTo>
                <a:lnTo>
                  <a:pt x="63" y="611"/>
                </a:lnTo>
                <a:lnTo>
                  <a:pt x="65" y="598"/>
                </a:lnTo>
                <a:lnTo>
                  <a:pt x="65" y="598"/>
                </a:lnTo>
                <a:lnTo>
                  <a:pt x="62" y="592"/>
                </a:lnTo>
                <a:lnTo>
                  <a:pt x="54" y="589"/>
                </a:lnTo>
                <a:lnTo>
                  <a:pt x="47" y="585"/>
                </a:lnTo>
                <a:lnTo>
                  <a:pt x="47" y="585"/>
                </a:lnTo>
                <a:lnTo>
                  <a:pt x="52" y="549"/>
                </a:lnTo>
                <a:lnTo>
                  <a:pt x="65" y="471"/>
                </a:lnTo>
                <a:lnTo>
                  <a:pt x="75" y="428"/>
                </a:lnTo>
                <a:lnTo>
                  <a:pt x="86" y="387"/>
                </a:lnTo>
                <a:lnTo>
                  <a:pt x="97" y="356"/>
                </a:lnTo>
                <a:lnTo>
                  <a:pt x="103" y="345"/>
                </a:lnTo>
                <a:lnTo>
                  <a:pt x="108" y="337"/>
                </a:lnTo>
                <a:lnTo>
                  <a:pt x="108" y="337"/>
                </a:lnTo>
                <a:lnTo>
                  <a:pt x="121" y="326"/>
                </a:lnTo>
                <a:lnTo>
                  <a:pt x="142" y="315"/>
                </a:lnTo>
                <a:lnTo>
                  <a:pt x="164" y="304"/>
                </a:lnTo>
                <a:lnTo>
                  <a:pt x="186" y="292"/>
                </a:lnTo>
                <a:lnTo>
                  <a:pt x="225" y="276"/>
                </a:lnTo>
                <a:lnTo>
                  <a:pt x="242" y="268"/>
                </a:lnTo>
                <a:lnTo>
                  <a:pt x="242" y="268"/>
                </a:lnTo>
                <a:lnTo>
                  <a:pt x="244" y="263"/>
                </a:lnTo>
                <a:lnTo>
                  <a:pt x="250" y="246"/>
                </a:lnTo>
                <a:lnTo>
                  <a:pt x="257" y="229"/>
                </a:lnTo>
                <a:lnTo>
                  <a:pt x="263" y="224"/>
                </a:lnTo>
                <a:lnTo>
                  <a:pt x="268" y="220"/>
                </a:lnTo>
                <a:lnTo>
                  <a:pt x="268" y="220"/>
                </a:lnTo>
                <a:lnTo>
                  <a:pt x="279" y="214"/>
                </a:lnTo>
                <a:lnTo>
                  <a:pt x="289" y="209"/>
                </a:lnTo>
                <a:lnTo>
                  <a:pt x="298" y="201"/>
                </a:lnTo>
                <a:lnTo>
                  <a:pt x="298" y="201"/>
                </a:lnTo>
                <a:lnTo>
                  <a:pt x="293" y="132"/>
                </a:lnTo>
                <a:lnTo>
                  <a:pt x="293" y="132"/>
                </a:lnTo>
                <a:lnTo>
                  <a:pt x="293" y="130"/>
                </a:lnTo>
                <a:lnTo>
                  <a:pt x="294" y="127"/>
                </a:lnTo>
                <a:lnTo>
                  <a:pt x="298" y="123"/>
                </a:lnTo>
                <a:lnTo>
                  <a:pt x="304" y="121"/>
                </a:lnTo>
                <a:lnTo>
                  <a:pt x="304" y="10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720FEE98-ABEE-43D8-89E5-494FF7206904}"/>
              </a:ext>
            </a:extLst>
          </p:cNvPr>
          <p:cNvSpPr>
            <a:spLocks/>
          </p:cNvSpPr>
          <p:nvPr/>
        </p:nvSpPr>
        <p:spPr bwMode="auto">
          <a:xfrm>
            <a:off x="2760555" y="2797343"/>
            <a:ext cx="584200" cy="1549400"/>
          </a:xfrm>
          <a:custGeom>
            <a:avLst/>
            <a:gdLst>
              <a:gd name="T0" fmla="*/ 268 w 735"/>
              <a:gd name="T1" fmla="*/ 203 h 1953"/>
              <a:gd name="T2" fmla="*/ 286 w 735"/>
              <a:gd name="T3" fmla="*/ 164 h 1953"/>
              <a:gd name="T4" fmla="*/ 285 w 735"/>
              <a:gd name="T5" fmla="*/ 88 h 1953"/>
              <a:gd name="T6" fmla="*/ 333 w 735"/>
              <a:gd name="T7" fmla="*/ 11 h 1953"/>
              <a:gd name="T8" fmla="*/ 424 w 735"/>
              <a:gd name="T9" fmla="*/ 4 h 1953"/>
              <a:gd name="T10" fmla="*/ 521 w 735"/>
              <a:gd name="T11" fmla="*/ 82 h 1953"/>
              <a:gd name="T12" fmla="*/ 568 w 735"/>
              <a:gd name="T13" fmla="*/ 155 h 1953"/>
              <a:gd name="T14" fmla="*/ 547 w 735"/>
              <a:gd name="T15" fmla="*/ 173 h 1953"/>
              <a:gd name="T16" fmla="*/ 515 w 735"/>
              <a:gd name="T17" fmla="*/ 231 h 1953"/>
              <a:gd name="T18" fmla="*/ 689 w 735"/>
              <a:gd name="T19" fmla="*/ 363 h 1953"/>
              <a:gd name="T20" fmla="*/ 728 w 735"/>
              <a:gd name="T21" fmla="*/ 617 h 1953"/>
              <a:gd name="T22" fmla="*/ 651 w 735"/>
              <a:gd name="T23" fmla="*/ 752 h 1953"/>
              <a:gd name="T24" fmla="*/ 666 w 735"/>
              <a:gd name="T25" fmla="*/ 814 h 1953"/>
              <a:gd name="T26" fmla="*/ 653 w 735"/>
              <a:gd name="T27" fmla="*/ 892 h 1953"/>
              <a:gd name="T28" fmla="*/ 629 w 735"/>
              <a:gd name="T29" fmla="*/ 896 h 1953"/>
              <a:gd name="T30" fmla="*/ 666 w 735"/>
              <a:gd name="T31" fmla="*/ 1503 h 1953"/>
              <a:gd name="T32" fmla="*/ 683 w 735"/>
              <a:gd name="T33" fmla="*/ 1728 h 1953"/>
              <a:gd name="T34" fmla="*/ 689 w 735"/>
              <a:gd name="T35" fmla="*/ 1834 h 1953"/>
              <a:gd name="T36" fmla="*/ 735 w 735"/>
              <a:gd name="T37" fmla="*/ 1881 h 1953"/>
              <a:gd name="T38" fmla="*/ 696 w 735"/>
              <a:gd name="T39" fmla="*/ 1918 h 1953"/>
              <a:gd name="T40" fmla="*/ 668 w 735"/>
              <a:gd name="T41" fmla="*/ 1940 h 1953"/>
              <a:gd name="T42" fmla="*/ 584 w 735"/>
              <a:gd name="T43" fmla="*/ 1901 h 1953"/>
              <a:gd name="T44" fmla="*/ 577 w 735"/>
              <a:gd name="T45" fmla="*/ 1836 h 1953"/>
              <a:gd name="T46" fmla="*/ 547 w 735"/>
              <a:gd name="T47" fmla="*/ 1784 h 1953"/>
              <a:gd name="T48" fmla="*/ 556 w 735"/>
              <a:gd name="T49" fmla="*/ 1749 h 1953"/>
              <a:gd name="T50" fmla="*/ 523 w 735"/>
              <a:gd name="T51" fmla="*/ 1570 h 1953"/>
              <a:gd name="T52" fmla="*/ 484 w 735"/>
              <a:gd name="T53" fmla="*/ 1464 h 1953"/>
              <a:gd name="T54" fmla="*/ 417 w 735"/>
              <a:gd name="T55" fmla="*/ 1153 h 1953"/>
              <a:gd name="T56" fmla="*/ 424 w 735"/>
              <a:gd name="T57" fmla="*/ 1456 h 1953"/>
              <a:gd name="T58" fmla="*/ 465 w 735"/>
              <a:gd name="T59" fmla="*/ 1637 h 1953"/>
              <a:gd name="T60" fmla="*/ 484 w 735"/>
              <a:gd name="T61" fmla="*/ 1804 h 1953"/>
              <a:gd name="T62" fmla="*/ 482 w 735"/>
              <a:gd name="T63" fmla="*/ 1825 h 1953"/>
              <a:gd name="T64" fmla="*/ 493 w 735"/>
              <a:gd name="T65" fmla="*/ 1907 h 1953"/>
              <a:gd name="T66" fmla="*/ 500 w 735"/>
              <a:gd name="T67" fmla="*/ 1940 h 1953"/>
              <a:gd name="T68" fmla="*/ 432 w 735"/>
              <a:gd name="T69" fmla="*/ 1948 h 1953"/>
              <a:gd name="T70" fmla="*/ 309 w 735"/>
              <a:gd name="T71" fmla="*/ 1935 h 1953"/>
              <a:gd name="T72" fmla="*/ 303 w 735"/>
              <a:gd name="T73" fmla="*/ 1888 h 1953"/>
              <a:gd name="T74" fmla="*/ 355 w 735"/>
              <a:gd name="T75" fmla="*/ 1851 h 1953"/>
              <a:gd name="T76" fmla="*/ 333 w 735"/>
              <a:gd name="T77" fmla="*/ 1797 h 1953"/>
              <a:gd name="T78" fmla="*/ 312 w 735"/>
              <a:gd name="T79" fmla="*/ 1672 h 1953"/>
              <a:gd name="T80" fmla="*/ 271 w 735"/>
              <a:gd name="T81" fmla="*/ 1525 h 1953"/>
              <a:gd name="T82" fmla="*/ 212 w 735"/>
              <a:gd name="T83" fmla="*/ 1116 h 1953"/>
              <a:gd name="T84" fmla="*/ 190 w 735"/>
              <a:gd name="T85" fmla="*/ 870 h 1953"/>
              <a:gd name="T86" fmla="*/ 201 w 735"/>
              <a:gd name="T87" fmla="*/ 782 h 1953"/>
              <a:gd name="T88" fmla="*/ 175 w 735"/>
              <a:gd name="T89" fmla="*/ 730 h 1953"/>
              <a:gd name="T90" fmla="*/ 106 w 735"/>
              <a:gd name="T91" fmla="*/ 676 h 1953"/>
              <a:gd name="T92" fmla="*/ 52 w 735"/>
              <a:gd name="T93" fmla="*/ 631 h 1953"/>
              <a:gd name="T94" fmla="*/ 44 w 735"/>
              <a:gd name="T95" fmla="*/ 602 h 1953"/>
              <a:gd name="T96" fmla="*/ 59 w 735"/>
              <a:gd name="T97" fmla="*/ 587 h 1953"/>
              <a:gd name="T98" fmla="*/ 100 w 735"/>
              <a:gd name="T99" fmla="*/ 484 h 1953"/>
              <a:gd name="T100" fmla="*/ 204 w 735"/>
              <a:gd name="T101" fmla="*/ 481 h 1953"/>
              <a:gd name="T102" fmla="*/ 270 w 735"/>
              <a:gd name="T103" fmla="*/ 341 h 1953"/>
              <a:gd name="T104" fmla="*/ 333 w 735"/>
              <a:gd name="T105" fmla="*/ 313 h 1953"/>
              <a:gd name="T106" fmla="*/ 381 w 735"/>
              <a:gd name="T107" fmla="*/ 298 h 1953"/>
              <a:gd name="T108" fmla="*/ 355 w 735"/>
              <a:gd name="T109" fmla="*/ 285 h 1953"/>
              <a:gd name="T110" fmla="*/ 327 w 735"/>
              <a:gd name="T111" fmla="*/ 259 h 1953"/>
              <a:gd name="T112" fmla="*/ 311 w 735"/>
              <a:gd name="T113" fmla="*/ 231 h 1953"/>
              <a:gd name="T114" fmla="*/ 311 w 735"/>
              <a:gd name="T115" fmla="*/ 200 h 1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35" h="1953">
                <a:moveTo>
                  <a:pt x="311" y="200"/>
                </a:moveTo>
                <a:lnTo>
                  <a:pt x="311" y="200"/>
                </a:lnTo>
                <a:lnTo>
                  <a:pt x="309" y="200"/>
                </a:lnTo>
                <a:lnTo>
                  <a:pt x="303" y="200"/>
                </a:lnTo>
                <a:lnTo>
                  <a:pt x="288" y="203"/>
                </a:lnTo>
                <a:lnTo>
                  <a:pt x="273" y="203"/>
                </a:lnTo>
                <a:lnTo>
                  <a:pt x="268" y="203"/>
                </a:lnTo>
                <a:lnTo>
                  <a:pt x="264" y="200"/>
                </a:lnTo>
                <a:lnTo>
                  <a:pt x="264" y="200"/>
                </a:lnTo>
                <a:lnTo>
                  <a:pt x="264" y="196"/>
                </a:lnTo>
                <a:lnTo>
                  <a:pt x="266" y="190"/>
                </a:lnTo>
                <a:lnTo>
                  <a:pt x="275" y="179"/>
                </a:lnTo>
                <a:lnTo>
                  <a:pt x="285" y="168"/>
                </a:lnTo>
                <a:lnTo>
                  <a:pt x="286" y="164"/>
                </a:lnTo>
                <a:lnTo>
                  <a:pt x="288" y="162"/>
                </a:lnTo>
                <a:lnTo>
                  <a:pt x="288" y="162"/>
                </a:lnTo>
                <a:lnTo>
                  <a:pt x="285" y="151"/>
                </a:lnTo>
                <a:lnTo>
                  <a:pt x="283" y="127"/>
                </a:lnTo>
                <a:lnTo>
                  <a:pt x="281" y="112"/>
                </a:lnTo>
                <a:lnTo>
                  <a:pt x="283" y="99"/>
                </a:lnTo>
                <a:lnTo>
                  <a:pt x="285" y="88"/>
                </a:lnTo>
                <a:lnTo>
                  <a:pt x="288" y="79"/>
                </a:lnTo>
                <a:lnTo>
                  <a:pt x="288" y="79"/>
                </a:lnTo>
                <a:lnTo>
                  <a:pt x="298" y="60"/>
                </a:lnTo>
                <a:lnTo>
                  <a:pt x="309" y="39"/>
                </a:lnTo>
                <a:lnTo>
                  <a:pt x="320" y="21"/>
                </a:lnTo>
                <a:lnTo>
                  <a:pt x="327" y="13"/>
                </a:lnTo>
                <a:lnTo>
                  <a:pt x="333" y="11"/>
                </a:lnTo>
                <a:lnTo>
                  <a:pt x="333" y="11"/>
                </a:lnTo>
                <a:lnTo>
                  <a:pt x="350" y="8"/>
                </a:lnTo>
                <a:lnTo>
                  <a:pt x="374" y="2"/>
                </a:lnTo>
                <a:lnTo>
                  <a:pt x="400" y="0"/>
                </a:lnTo>
                <a:lnTo>
                  <a:pt x="413" y="2"/>
                </a:lnTo>
                <a:lnTo>
                  <a:pt x="424" y="4"/>
                </a:lnTo>
                <a:lnTo>
                  <a:pt x="424" y="4"/>
                </a:lnTo>
                <a:lnTo>
                  <a:pt x="446" y="10"/>
                </a:lnTo>
                <a:lnTo>
                  <a:pt x="474" y="21"/>
                </a:lnTo>
                <a:lnTo>
                  <a:pt x="497" y="32"/>
                </a:lnTo>
                <a:lnTo>
                  <a:pt x="504" y="38"/>
                </a:lnTo>
                <a:lnTo>
                  <a:pt x="508" y="41"/>
                </a:lnTo>
                <a:lnTo>
                  <a:pt x="508" y="41"/>
                </a:lnTo>
                <a:lnTo>
                  <a:pt x="521" y="82"/>
                </a:lnTo>
                <a:lnTo>
                  <a:pt x="530" y="118"/>
                </a:lnTo>
                <a:lnTo>
                  <a:pt x="530" y="118"/>
                </a:lnTo>
                <a:lnTo>
                  <a:pt x="551" y="131"/>
                </a:lnTo>
                <a:lnTo>
                  <a:pt x="564" y="144"/>
                </a:lnTo>
                <a:lnTo>
                  <a:pt x="568" y="149"/>
                </a:lnTo>
                <a:lnTo>
                  <a:pt x="568" y="155"/>
                </a:lnTo>
                <a:lnTo>
                  <a:pt x="568" y="155"/>
                </a:lnTo>
                <a:lnTo>
                  <a:pt x="566" y="159"/>
                </a:lnTo>
                <a:lnTo>
                  <a:pt x="564" y="162"/>
                </a:lnTo>
                <a:lnTo>
                  <a:pt x="554" y="166"/>
                </a:lnTo>
                <a:lnTo>
                  <a:pt x="545" y="170"/>
                </a:lnTo>
                <a:lnTo>
                  <a:pt x="545" y="170"/>
                </a:lnTo>
                <a:lnTo>
                  <a:pt x="545" y="170"/>
                </a:lnTo>
                <a:lnTo>
                  <a:pt x="547" y="173"/>
                </a:lnTo>
                <a:lnTo>
                  <a:pt x="545" y="183"/>
                </a:lnTo>
                <a:lnTo>
                  <a:pt x="538" y="200"/>
                </a:lnTo>
                <a:lnTo>
                  <a:pt x="538" y="200"/>
                </a:lnTo>
                <a:lnTo>
                  <a:pt x="528" y="218"/>
                </a:lnTo>
                <a:lnTo>
                  <a:pt x="521" y="226"/>
                </a:lnTo>
                <a:lnTo>
                  <a:pt x="517" y="229"/>
                </a:lnTo>
                <a:lnTo>
                  <a:pt x="515" y="231"/>
                </a:lnTo>
                <a:lnTo>
                  <a:pt x="515" y="268"/>
                </a:lnTo>
                <a:lnTo>
                  <a:pt x="515" y="268"/>
                </a:lnTo>
                <a:lnTo>
                  <a:pt x="568" y="294"/>
                </a:lnTo>
                <a:lnTo>
                  <a:pt x="621" y="321"/>
                </a:lnTo>
                <a:lnTo>
                  <a:pt x="621" y="321"/>
                </a:lnTo>
                <a:lnTo>
                  <a:pt x="661" y="345"/>
                </a:lnTo>
                <a:lnTo>
                  <a:pt x="689" y="363"/>
                </a:lnTo>
                <a:lnTo>
                  <a:pt x="698" y="373"/>
                </a:lnTo>
                <a:lnTo>
                  <a:pt x="703" y="382"/>
                </a:lnTo>
                <a:lnTo>
                  <a:pt x="703" y="382"/>
                </a:lnTo>
                <a:lnTo>
                  <a:pt x="707" y="397"/>
                </a:lnTo>
                <a:lnTo>
                  <a:pt x="711" y="425"/>
                </a:lnTo>
                <a:lnTo>
                  <a:pt x="718" y="501"/>
                </a:lnTo>
                <a:lnTo>
                  <a:pt x="728" y="617"/>
                </a:lnTo>
                <a:lnTo>
                  <a:pt x="728" y="617"/>
                </a:lnTo>
                <a:lnTo>
                  <a:pt x="726" y="620"/>
                </a:lnTo>
                <a:lnTo>
                  <a:pt x="724" y="628"/>
                </a:lnTo>
                <a:lnTo>
                  <a:pt x="716" y="644"/>
                </a:lnTo>
                <a:lnTo>
                  <a:pt x="690" y="691"/>
                </a:lnTo>
                <a:lnTo>
                  <a:pt x="651" y="752"/>
                </a:lnTo>
                <a:lnTo>
                  <a:pt x="651" y="752"/>
                </a:lnTo>
                <a:lnTo>
                  <a:pt x="655" y="760"/>
                </a:lnTo>
                <a:lnTo>
                  <a:pt x="662" y="777"/>
                </a:lnTo>
                <a:lnTo>
                  <a:pt x="666" y="786"/>
                </a:lnTo>
                <a:lnTo>
                  <a:pt x="668" y="795"/>
                </a:lnTo>
                <a:lnTo>
                  <a:pt x="668" y="805"/>
                </a:lnTo>
                <a:lnTo>
                  <a:pt x="666" y="814"/>
                </a:lnTo>
                <a:lnTo>
                  <a:pt x="666" y="814"/>
                </a:lnTo>
                <a:lnTo>
                  <a:pt x="659" y="825"/>
                </a:lnTo>
                <a:lnTo>
                  <a:pt x="651" y="831"/>
                </a:lnTo>
                <a:lnTo>
                  <a:pt x="644" y="836"/>
                </a:lnTo>
                <a:lnTo>
                  <a:pt x="644" y="836"/>
                </a:lnTo>
                <a:lnTo>
                  <a:pt x="651" y="864"/>
                </a:lnTo>
                <a:lnTo>
                  <a:pt x="653" y="887"/>
                </a:lnTo>
                <a:lnTo>
                  <a:pt x="653" y="892"/>
                </a:lnTo>
                <a:lnTo>
                  <a:pt x="653" y="896"/>
                </a:lnTo>
                <a:lnTo>
                  <a:pt x="651" y="896"/>
                </a:lnTo>
                <a:lnTo>
                  <a:pt x="651" y="896"/>
                </a:lnTo>
                <a:lnTo>
                  <a:pt x="644" y="898"/>
                </a:lnTo>
                <a:lnTo>
                  <a:pt x="636" y="898"/>
                </a:lnTo>
                <a:lnTo>
                  <a:pt x="631" y="898"/>
                </a:lnTo>
                <a:lnTo>
                  <a:pt x="629" y="896"/>
                </a:lnTo>
                <a:lnTo>
                  <a:pt x="629" y="896"/>
                </a:lnTo>
                <a:lnTo>
                  <a:pt x="627" y="1117"/>
                </a:lnTo>
                <a:lnTo>
                  <a:pt x="627" y="1272"/>
                </a:lnTo>
                <a:lnTo>
                  <a:pt x="629" y="1350"/>
                </a:lnTo>
                <a:lnTo>
                  <a:pt x="629" y="1350"/>
                </a:lnTo>
                <a:lnTo>
                  <a:pt x="648" y="1423"/>
                </a:lnTo>
                <a:lnTo>
                  <a:pt x="666" y="1503"/>
                </a:lnTo>
                <a:lnTo>
                  <a:pt x="666" y="1503"/>
                </a:lnTo>
                <a:lnTo>
                  <a:pt x="670" y="1538"/>
                </a:lnTo>
                <a:lnTo>
                  <a:pt x="675" y="1596"/>
                </a:lnTo>
                <a:lnTo>
                  <a:pt x="679" y="1655"/>
                </a:lnTo>
                <a:lnTo>
                  <a:pt x="681" y="1691"/>
                </a:lnTo>
                <a:lnTo>
                  <a:pt x="681" y="1691"/>
                </a:lnTo>
                <a:lnTo>
                  <a:pt x="683" y="1728"/>
                </a:lnTo>
                <a:lnTo>
                  <a:pt x="683" y="1747"/>
                </a:lnTo>
                <a:lnTo>
                  <a:pt x="681" y="1767"/>
                </a:lnTo>
                <a:lnTo>
                  <a:pt x="681" y="1767"/>
                </a:lnTo>
                <a:lnTo>
                  <a:pt x="681" y="1778"/>
                </a:lnTo>
                <a:lnTo>
                  <a:pt x="681" y="1790"/>
                </a:lnTo>
                <a:lnTo>
                  <a:pt x="685" y="1812"/>
                </a:lnTo>
                <a:lnTo>
                  <a:pt x="689" y="1834"/>
                </a:lnTo>
                <a:lnTo>
                  <a:pt x="689" y="1834"/>
                </a:lnTo>
                <a:lnTo>
                  <a:pt x="694" y="1838"/>
                </a:lnTo>
                <a:lnTo>
                  <a:pt x="709" y="1847"/>
                </a:lnTo>
                <a:lnTo>
                  <a:pt x="718" y="1855"/>
                </a:lnTo>
                <a:lnTo>
                  <a:pt x="726" y="1862"/>
                </a:lnTo>
                <a:lnTo>
                  <a:pt x="731" y="1871"/>
                </a:lnTo>
                <a:lnTo>
                  <a:pt x="735" y="1881"/>
                </a:lnTo>
                <a:lnTo>
                  <a:pt x="735" y="1881"/>
                </a:lnTo>
                <a:lnTo>
                  <a:pt x="735" y="1888"/>
                </a:lnTo>
                <a:lnTo>
                  <a:pt x="731" y="1896"/>
                </a:lnTo>
                <a:lnTo>
                  <a:pt x="726" y="1903"/>
                </a:lnTo>
                <a:lnTo>
                  <a:pt x="718" y="1909"/>
                </a:lnTo>
                <a:lnTo>
                  <a:pt x="703" y="1916"/>
                </a:lnTo>
                <a:lnTo>
                  <a:pt x="696" y="1918"/>
                </a:lnTo>
                <a:lnTo>
                  <a:pt x="696" y="1918"/>
                </a:lnTo>
                <a:lnTo>
                  <a:pt x="690" y="1931"/>
                </a:lnTo>
                <a:lnTo>
                  <a:pt x="685" y="1938"/>
                </a:lnTo>
                <a:lnTo>
                  <a:pt x="683" y="1940"/>
                </a:lnTo>
                <a:lnTo>
                  <a:pt x="681" y="1940"/>
                </a:lnTo>
                <a:lnTo>
                  <a:pt x="681" y="1940"/>
                </a:lnTo>
                <a:lnTo>
                  <a:pt x="668" y="1940"/>
                </a:lnTo>
                <a:lnTo>
                  <a:pt x="640" y="1942"/>
                </a:lnTo>
                <a:lnTo>
                  <a:pt x="612" y="1942"/>
                </a:lnTo>
                <a:lnTo>
                  <a:pt x="603" y="1942"/>
                </a:lnTo>
                <a:lnTo>
                  <a:pt x="597" y="1940"/>
                </a:lnTo>
                <a:lnTo>
                  <a:pt x="597" y="1940"/>
                </a:lnTo>
                <a:lnTo>
                  <a:pt x="592" y="1927"/>
                </a:lnTo>
                <a:lnTo>
                  <a:pt x="584" y="1901"/>
                </a:lnTo>
                <a:lnTo>
                  <a:pt x="577" y="1877"/>
                </a:lnTo>
                <a:lnTo>
                  <a:pt x="575" y="1866"/>
                </a:lnTo>
                <a:lnTo>
                  <a:pt x="575" y="1866"/>
                </a:lnTo>
                <a:lnTo>
                  <a:pt x="581" y="1853"/>
                </a:lnTo>
                <a:lnTo>
                  <a:pt x="582" y="1842"/>
                </a:lnTo>
                <a:lnTo>
                  <a:pt x="582" y="1842"/>
                </a:lnTo>
                <a:lnTo>
                  <a:pt x="577" y="1836"/>
                </a:lnTo>
                <a:lnTo>
                  <a:pt x="564" y="1823"/>
                </a:lnTo>
                <a:lnTo>
                  <a:pt x="556" y="1814"/>
                </a:lnTo>
                <a:lnTo>
                  <a:pt x="551" y="1806"/>
                </a:lnTo>
                <a:lnTo>
                  <a:pt x="547" y="1797"/>
                </a:lnTo>
                <a:lnTo>
                  <a:pt x="545" y="1790"/>
                </a:lnTo>
                <a:lnTo>
                  <a:pt x="545" y="1790"/>
                </a:lnTo>
                <a:lnTo>
                  <a:pt x="547" y="1784"/>
                </a:lnTo>
                <a:lnTo>
                  <a:pt x="549" y="1778"/>
                </a:lnTo>
                <a:lnTo>
                  <a:pt x="554" y="1771"/>
                </a:lnTo>
                <a:lnTo>
                  <a:pt x="558" y="1765"/>
                </a:lnTo>
                <a:lnTo>
                  <a:pt x="560" y="1762"/>
                </a:lnTo>
                <a:lnTo>
                  <a:pt x="560" y="1760"/>
                </a:lnTo>
                <a:lnTo>
                  <a:pt x="560" y="1760"/>
                </a:lnTo>
                <a:lnTo>
                  <a:pt x="556" y="1749"/>
                </a:lnTo>
                <a:lnTo>
                  <a:pt x="549" y="1734"/>
                </a:lnTo>
                <a:lnTo>
                  <a:pt x="541" y="1715"/>
                </a:lnTo>
                <a:lnTo>
                  <a:pt x="540" y="1706"/>
                </a:lnTo>
                <a:lnTo>
                  <a:pt x="538" y="1698"/>
                </a:lnTo>
                <a:lnTo>
                  <a:pt x="538" y="1698"/>
                </a:lnTo>
                <a:lnTo>
                  <a:pt x="523" y="1570"/>
                </a:lnTo>
                <a:lnTo>
                  <a:pt x="523" y="1570"/>
                </a:lnTo>
                <a:lnTo>
                  <a:pt x="515" y="1538"/>
                </a:lnTo>
                <a:lnTo>
                  <a:pt x="508" y="1503"/>
                </a:lnTo>
                <a:lnTo>
                  <a:pt x="508" y="1503"/>
                </a:lnTo>
                <a:lnTo>
                  <a:pt x="502" y="1492"/>
                </a:lnTo>
                <a:lnTo>
                  <a:pt x="495" y="1480"/>
                </a:lnTo>
                <a:lnTo>
                  <a:pt x="487" y="1471"/>
                </a:lnTo>
                <a:lnTo>
                  <a:pt x="484" y="1464"/>
                </a:lnTo>
                <a:lnTo>
                  <a:pt x="484" y="1464"/>
                </a:lnTo>
                <a:lnTo>
                  <a:pt x="474" y="1376"/>
                </a:lnTo>
                <a:lnTo>
                  <a:pt x="467" y="1317"/>
                </a:lnTo>
                <a:lnTo>
                  <a:pt x="461" y="1283"/>
                </a:lnTo>
                <a:lnTo>
                  <a:pt x="461" y="1283"/>
                </a:lnTo>
                <a:lnTo>
                  <a:pt x="417" y="1153"/>
                </a:lnTo>
                <a:lnTo>
                  <a:pt x="417" y="1153"/>
                </a:lnTo>
                <a:lnTo>
                  <a:pt x="420" y="1255"/>
                </a:lnTo>
                <a:lnTo>
                  <a:pt x="424" y="1330"/>
                </a:lnTo>
                <a:lnTo>
                  <a:pt x="424" y="1372"/>
                </a:lnTo>
                <a:lnTo>
                  <a:pt x="424" y="1372"/>
                </a:lnTo>
                <a:lnTo>
                  <a:pt x="422" y="1395"/>
                </a:lnTo>
                <a:lnTo>
                  <a:pt x="422" y="1423"/>
                </a:lnTo>
                <a:lnTo>
                  <a:pt x="424" y="1456"/>
                </a:lnTo>
                <a:lnTo>
                  <a:pt x="424" y="1456"/>
                </a:lnTo>
                <a:lnTo>
                  <a:pt x="443" y="1521"/>
                </a:lnTo>
                <a:lnTo>
                  <a:pt x="456" y="1570"/>
                </a:lnTo>
                <a:lnTo>
                  <a:pt x="460" y="1588"/>
                </a:lnTo>
                <a:lnTo>
                  <a:pt x="461" y="1600"/>
                </a:lnTo>
                <a:lnTo>
                  <a:pt x="461" y="1600"/>
                </a:lnTo>
                <a:lnTo>
                  <a:pt x="465" y="1637"/>
                </a:lnTo>
                <a:lnTo>
                  <a:pt x="474" y="1696"/>
                </a:lnTo>
                <a:lnTo>
                  <a:pt x="482" y="1754"/>
                </a:lnTo>
                <a:lnTo>
                  <a:pt x="484" y="1782"/>
                </a:lnTo>
                <a:lnTo>
                  <a:pt x="484" y="1782"/>
                </a:lnTo>
                <a:lnTo>
                  <a:pt x="484" y="1795"/>
                </a:lnTo>
                <a:lnTo>
                  <a:pt x="484" y="1801"/>
                </a:lnTo>
                <a:lnTo>
                  <a:pt x="484" y="1804"/>
                </a:lnTo>
                <a:lnTo>
                  <a:pt x="484" y="1804"/>
                </a:lnTo>
                <a:lnTo>
                  <a:pt x="491" y="1812"/>
                </a:lnTo>
                <a:lnTo>
                  <a:pt x="493" y="1816"/>
                </a:lnTo>
                <a:lnTo>
                  <a:pt x="493" y="1817"/>
                </a:lnTo>
                <a:lnTo>
                  <a:pt x="491" y="1819"/>
                </a:lnTo>
                <a:lnTo>
                  <a:pt x="491" y="1819"/>
                </a:lnTo>
                <a:lnTo>
                  <a:pt x="482" y="1825"/>
                </a:lnTo>
                <a:lnTo>
                  <a:pt x="476" y="1827"/>
                </a:lnTo>
                <a:lnTo>
                  <a:pt x="476" y="1827"/>
                </a:lnTo>
                <a:lnTo>
                  <a:pt x="484" y="1851"/>
                </a:lnTo>
                <a:lnTo>
                  <a:pt x="491" y="1888"/>
                </a:lnTo>
                <a:lnTo>
                  <a:pt x="491" y="1888"/>
                </a:lnTo>
                <a:lnTo>
                  <a:pt x="493" y="1899"/>
                </a:lnTo>
                <a:lnTo>
                  <a:pt x="493" y="1907"/>
                </a:lnTo>
                <a:lnTo>
                  <a:pt x="491" y="1911"/>
                </a:lnTo>
                <a:lnTo>
                  <a:pt x="491" y="1911"/>
                </a:lnTo>
                <a:lnTo>
                  <a:pt x="495" y="1914"/>
                </a:lnTo>
                <a:lnTo>
                  <a:pt x="499" y="1920"/>
                </a:lnTo>
                <a:lnTo>
                  <a:pt x="502" y="1931"/>
                </a:lnTo>
                <a:lnTo>
                  <a:pt x="502" y="1935"/>
                </a:lnTo>
                <a:lnTo>
                  <a:pt x="500" y="1940"/>
                </a:lnTo>
                <a:lnTo>
                  <a:pt x="500" y="1940"/>
                </a:lnTo>
                <a:lnTo>
                  <a:pt x="495" y="1946"/>
                </a:lnTo>
                <a:lnTo>
                  <a:pt x="489" y="1948"/>
                </a:lnTo>
                <a:lnTo>
                  <a:pt x="482" y="1950"/>
                </a:lnTo>
                <a:lnTo>
                  <a:pt x="473" y="1950"/>
                </a:lnTo>
                <a:lnTo>
                  <a:pt x="452" y="1948"/>
                </a:lnTo>
                <a:lnTo>
                  <a:pt x="432" y="1948"/>
                </a:lnTo>
                <a:lnTo>
                  <a:pt x="432" y="1948"/>
                </a:lnTo>
                <a:lnTo>
                  <a:pt x="398" y="1953"/>
                </a:lnTo>
                <a:lnTo>
                  <a:pt x="379" y="1953"/>
                </a:lnTo>
                <a:lnTo>
                  <a:pt x="355" y="1948"/>
                </a:lnTo>
                <a:lnTo>
                  <a:pt x="355" y="1948"/>
                </a:lnTo>
                <a:lnTo>
                  <a:pt x="318" y="1938"/>
                </a:lnTo>
                <a:lnTo>
                  <a:pt x="309" y="1935"/>
                </a:lnTo>
                <a:lnTo>
                  <a:pt x="303" y="1925"/>
                </a:lnTo>
                <a:lnTo>
                  <a:pt x="303" y="1925"/>
                </a:lnTo>
                <a:lnTo>
                  <a:pt x="299" y="1920"/>
                </a:lnTo>
                <a:lnTo>
                  <a:pt x="299" y="1912"/>
                </a:lnTo>
                <a:lnTo>
                  <a:pt x="299" y="1903"/>
                </a:lnTo>
                <a:lnTo>
                  <a:pt x="301" y="1896"/>
                </a:lnTo>
                <a:lnTo>
                  <a:pt x="303" y="1888"/>
                </a:lnTo>
                <a:lnTo>
                  <a:pt x="307" y="1881"/>
                </a:lnTo>
                <a:lnTo>
                  <a:pt x="312" y="1875"/>
                </a:lnTo>
                <a:lnTo>
                  <a:pt x="318" y="1873"/>
                </a:lnTo>
                <a:lnTo>
                  <a:pt x="318" y="1873"/>
                </a:lnTo>
                <a:lnTo>
                  <a:pt x="355" y="1866"/>
                </a:lnTo>
                <a:lnTo>
                  <a:pt x="355" y="1866"/>
                </a:lnTo>
                <a:lnTo>
                  <a:pt x="355" y="1851"/>
                </a:lnTo>
                <a:lnTo>
                  <a:pt x="355" y="1827"/>
                </a:lnTo>
                <a:lnTo>
                  <a:pt x="355" y="1827"/>
                </a:lnTo>
                <a:lnTo>
                  <a:pt x="355" y="1823"/>
                </a:lnTo>
                <a:lnTo>
                  <a:pt x="353" y="1819"/>
                </a:lnTo>
                <a:lnTo>
                  <a:pt x="346" y="1812"/>
                </a:lnTo>
                <a:lnTo>
                  <a:pt x="338" y="1804"/>
                </a:lnTo>
                <a:lnTo>
                  <a:pt x="333" y="1797"/>
                </a:lnTo>
                <a:lnTo>
                  <a:pt x="333" y="1797"/>
                </a:lnTo>
                <a:lnTo>
                  <a:pt x="329" y="1776"/>
                </a:lnTo>
                <a:lnTo>
                  <a:pt x="324" y="1741"/>
                </a:lnTo>
                <a:lnTo>
                  <a:pt x="318" y="1691"/>
                </a:lnTo>
                <a:lnTo>
                  <a:pt x="318" y="1691"/>
                </a:lnTo>
                <a:lnTo>
                  <a:pt x="314" y="1680"/>
                </a:lnTo>
                <a:lnTo>
                  <a:pt x="312" y="1672"/>
                </a:lnTo>
                <a:lnTo>
                  <a:pt x="311" y="1668"/>
                </a:lnTo>
                <a:lnTo>
                  <a:pt x="311" y="1668"/>
                </a:lnTo>
                <a:lnTo>
                  <a:pt x="303" y="1648"/>
                </a:lnTo>
                <a:lnTo>
                  <a:pt x="288" y="1603"/>
                </a:lnTo>
                <a:lnTo>
                  <a:pt x="277" y="1557"/>
                </a:lnTo>
                <a:lnTo>
                  <a:pt x="273" y="1536"/>
                </a:lnTo>
                <a:lnTo>
                  <a:pt x="271" y="1525"/>
                </a:lnTo>
                <a:lnTo>
                  <a:pt x="271" y="1525"/>
                </a:lnTo>
                <a:lnTo>
                  <a:pt x="271" y="1499"/>
                </a:lnTo>
                <a:lnTo>
                  <a:pt x="270" y="1462"/>
                </a:lnTo>
                <a:lnTo>
                  <a:pt x="264" y="1412"/>
                </a:lnTo>
                <a:lnTo>
                  <a:pt x="264" y="1412"/>
                </a:lnTo>
                <a:lnTo>
                  <a:pt x="238" y="1261"/>
                </a:lnTo>
                <a:lnTo>
                  <a:pt x="212" y="1116"/>
                </a:lnTo>
                <a:lnTo>
                  <a:pt x="212" y="1116"/>
                </a:lnTo>
                <a:lnTo>
                  <a:pt x="204" y="1063"/>
                </a:lnTo>
                <a:lnTo>
                  <a:pt x="204" y="1063"/>
                </a:lnTo>
                <a:lnTo>
                  <a:pt x="197" y="903"/>
                </a:lnTo>
                <a:lnTo>
                  <a:pt x="182" y="896"/>
                </a:lnTo>
                <a:lnTo>
                  <a:pt x="182" y="896"/>
                </a:lnTo>
                <a:lnTo>
                  <a:pt x="190" y="870"/>
                </a:lnTo>
                <a:lnTo>
                  <a:pt x="193" y="849"/>
                </a:lnTo>
                <a:lnTo>
                  <a:pt x="197" y="836"/>
                </a:lnTo>
                <a:lnTo>
                  <a:pt x="197" y="836"/>
                </a:lnTo>
                <a:lnTo>
                  <a:pt x="201" y="806"/>
                </a:lnTo>
                <a:lnTo>
                  <a:pt x="204" y="782"/>
                </a:lnTo>
                <a:lnTo>
                  <a:pt x="204" y="782"/>
                </a:lnTo>
                <a:lnTo>
                  <a:pt x="201" y="782"/>
                </a:lnTo>
                <a:lnTo>
                  <a:pt x="195" y="779"/>
                </a:lnTo>
                <a:lnTo>
                  <a:pt x="188" y="773"/>
                </a:lnTo>
                <a:lnTo>
                  <a:pt x="184" y="767"/>
                </a:lnTo>
                <a:lnTo>
                  <a:pt x="182" y="760"/>
                </a:lnTo>
                <a:lnTo>
                  <a:pt x="182" y="760"/>
                </a:lnTo>
                <a:lnTo>
                  <a:pt x="177" y="745"/>
                </a:lnTo>
                <a:lnTo>
                  <a:pt x="175" y="730"/>
                </a:lnTo>
                <a:lnTo>
                  <a:pt x="173" y="715"/>
                </a:lnTo>
                <a:lnTo>
                  <a:pt x="173" y="715"/>
                </a:lnTo>
                <a:lnTo>
                  <a:pt x="143" y="700"/>
                </a:lnTo>
                <a:lnTo>
                  <a:pt x="121" y="689"/>
                </a:lnTo>
                <a:lnTo>
                  <a:pt x="111" y="682"/>
                </a:lnTo>
                <a:lnTo>
                  <a:pt x="106" y="676"/>
                </a:lnTo>
                <a:lnTo>
                  <a:pt x="106" y="676"/>
                </a:lnTo>
                <a:lnTo>
                  <a:pt x="85" y="658"/>
                </a:lnTo>
                <a:lnTo>
                  <a:pt x="76" y="646"/>
                </a:lnTo>
                <a:lnTo>
                  <a:pt x="76" y="646"/>
                </a:lnTo>
                <a:lnTo>
                  <a:pt x="65" y="643"/>
                </a:lnTo>
                <a:lnTo>
                  <a:pt x="57" y="637"/>
                </a:lnTo>
                <a:lnTo>
                  <a:pt x="52" y="631"/>
                </a:lnTo>
                <a:lnTo>
                  <a:pt x="52" y="631"/>
                </a:lnTo>
                <a:lnTo>
                  <a:pt x="50" y="626"/>
                </a:lnTo>
                <a:lnTo>
                  <a:pt x="50" y="620"/>
                </a:lnTo>
                <a:lnTo>
                  <a:pt x="52" y="617"/>
                </a:lnTo>
                <a:lnTo>
                  <a:pt x="52" y="617"/>
                </a:lnTo>
                <a:lnTo>
                  <a:pt x="48" y="613"/>
                </a:lnTo>
                <a:lnTo>
                  <a:pt x="46" y="607"/>
                </a:lnTo>
                <a:lnTo>
                  <a:pt x="44" y="602"/>
                </a:lnTo>
                <a:lnTo>
                  <a:pt x="44" y="602"/>
                </a:lnTo>
                <a:lnTo>
                  <a:pt x="46" y="598"/>
                </a:lnTo>
                <a:lnTo>
                  <a:pt x="46" y="594"/>
                </a:lnTo>
                <a:lnTo>
                  <a:pt x="52" y="591"/>
                </a:lnTo>
                <a:lnTo>
                  <a:pt x="57" y="589"/>
                </a:lnTo>
                <a:lnTo>
                  <a:pt x="59" y="587"/>
                </a:lnTo>
                <a:lnTo>
                  <a:pt x="59" y="587"/>
                </a:lnTo>
                <a:lnTo>
                  <a:pt x="63" y="585"/>
                </a:lnTo>
                <a:lnTo>
                  <a:pt x="69" y="585"/>
                </a:lnTo>
                <a:lnTo>
                  <a:pt x="76" y="587"/>
                </a:lnTo>
                <a:lnTo>
                  <a:pt x="0" y="481"/>
                </a:lnTo>
                <a:lnTo>
                  <a:pt x="0" y="481"/>
                </a:lnTo>
                <a:lnTo>
                  <a:pt x="55" y="483"/>
                </a:lnTo>
                <a:lnTo>
                  <a:pt x="100" y="484"/>
                </a:lnTo>
                <a:lnTo>
                  <a:pt x="136" y="488"/>
                </a:lnTo>
                <a:lnTo>
                  <a:pt x="136" y="488"/>
                </a:lnTo>
                <a:lnTo>
                  <a:pt x="149" y="488"/>
                </a:lnTo>
                <a:lnTo>
                  <a:pt x="162" y="488"/>
                </a:lnTo>
                <a:lnTo>
                  <a:pt x="182" y="484"/>
                </a:lnTo>
                <a:lnTo>
                  <a:pt x="204" y="481"/>
                </a:lnTo>
                <a:lnTo>
                  <a:pt x="204" y="481"/>
                </a:lnTo>
                <a:lnTo>
                  <a:pt x="221" y="434"/>
                </a:lnTo>
                <a:lnTo>
                  <a:pt x="236" y="397"/>
                </a:lnTo>
                <a:lnTo>
                  <a:pt x="249" y="367"/>
                </a:lnTo>
                <a:lnTo>
                  <a:pt x="249" y="367"/>
                </a:lnTo>
                <a:lnTo>
                  <a:pt x="255" y="356"/>
                </a:lnTo>
                <a:lnTo>
                  <a:pt x="262" y="348"/>
                </a:lnTo>
                <a:lnTo>
                  <a:pt x="270" y="341"/>
                </a:lnTo>
                <a:lnTo>
                  <a:pt x="277" y="337"/>
                </a:lnTo>
                <a:lnTo>
                  <a:pt x="288" y="332"/>
                </a:lnTo>
                <a:lnTo>
                  <a:pt x="296" y="328"/>
                </a:lnTo>
                <a:lnTo>
                  <a:pt x="296" y="328"/>
                </a:lnTo>
                <a:lnTo>
                  <a:pt x="312" y="321"/>
                </a:lnTo>
                <a:lnTo>
                  <a:pt x="325" y="315"/>
                </a:lnTo>
                <a:lnTo>
                  <a:pt x="333" y="313"/>
                </a:lnTo>
                <a:lnTo>
                  <a:pt x="333" y="313"/>
                </a:lnTo>
                <a:lnTo>
                  <a:pt x="342" y="311"/>
                </a:lnTo>
                <a:lnTo>
                  <a:pt x="357" y="306"/>
                </a:lnTo>
                <a:lnTo>
                  <a:pt x="370" y="300"/>
                </a:lnTo>
                <a:lnTo>
                  <a:pt x="378" y="298"/>
                </a:lnTo>
                <a:lnTo>
                  <a:pt x="378" y="298"/>
                </a:lnTo>
                <a:lnTo>
                  <a:pt x="381" y="298"/>
                </a:lnTo>
                <a:lnTo>
                  <a:pt x="383" y="294"/>
                </a:lnTo>
                <a:lnTo>
                  <a:pt x="385" y="291"/>
                </a:lnTo>
                <a:lnTo>
                  <a:pt x="385" y="276"/>
                </a:lnTo>
                <a:lnTo>
                  <a:pt x="385" y="276"/>
                </a:lnTo>
                <a:lnTo>
                  <a:pt x="381" y="278"/>
                </a:lnTo>
                <a:lnTo>
                  <a:pt x="370" y="281"/>
                </a:lnTo>
                <a:lnTo>
                  <a:pt x="355" y="285"/>
                </a:lnTo>
                <a:lnTo>
                  <a:pt x="348" y="285"/>
                </a:lnTo>
                <a:lnTo>
                  <a:pt x="340" y="283"/>
                </a:lnTo>
                <a:lnTo>
                  <a:pt x="340" y="283"/>
                </a:lnTo>
                <a:lnTo>
                  <a:pt x="335" y="280"/>
                </a:lnTo>
                <a:lnTo>
                  <a:pt x="331" y="274"/>
                </a:lnTo>
                <a:lnTo>
                  <a:pt x="327" y="267"/>
                </a:lnTo>
                <a:lnTo>
                  <a:pt x="327" y="259"/>
                </a:lnTo>
                <a:lnTo>
                  <a:pt x="325" y="246"/>
                </a:lnTo>
                <a:lnTo>
                  <a:pt x="325" y="239"/>
                </a:lnTo>
                <a:lnTo>
                  <a:pt x="325" y="239"/>
                </a:lnTo>
                <a:lnTo>
                  <a:pt x="322" y="235"/>
                </a:lnTo>
                <a:lnTo>
                  <a:pt x="316" y="233"/>
                </a:lnTo>
                <a:lnTo>
                  <a:pt x="311" y="233"/>
                </a:lnTo>
                <a:lnTo>
                  <a:pt x="311" y="231"/>
                </a:lnTo>
                <a:lnTo>
                  <a:pt x="311" y="231"/>
                </a:lnTo>
                <a:lnTo>
                  <a:pt x="311" y="231"/>
                </a:lnTo>
                <a:lnTo>
                  <a:pt x="314" y="222"/>
                </a:lnTo>
                <a:lnTo>
                  <a:pt x="318" y="214"/>
                </a:lnTo>
                <a:lnTo>
                  <a:pt x="318" y="214"/>
                </a:lnTo>
                <a:lnTo>
                  <a:pt x="314" y="209"/>
                </a:lnTo>
                <a:lnTo>
                  <a:pt x="311" y="200"/>
                </a:lnTo>
                <a:lnTo>
                  <a:pt x="311" y="20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24599128-E343-43F3-ABC9-9DB7B27CEE58}"/>
              </a:ext>
            </a:extLst>
          </p:cNvPr>
          <p:cNvSpPr>
            <a:spLocks noEditPoints="1"/>
          </p:cNvSpPr>
          <p:nvPr/>
        </p:nvSpPr>
        <p:spPr bwMode="auto">
          <a:xfrm>
            <a:off x="889854" y="2797343"/>
            <a:ext cx="558800" cy="1549400"/>
          </a:xfrm>
          <a:custGeom>
            <a:avLst/>
            <a:gdLst>
              <a:gd name="T0" fmla="*/ 59 w 704"/>
              <a:gd name="T1" fmla="*/ 672 h 1953"/>
              <a:gd name="T2" fmla="*/ 48 w 704"/>
              <a:gd name="T3" fmla="*/ 684 h 1953"/>
              <a:gd name="T4" fmla="*/ 85 w 704"/>
              <a:gd name="T5" fmla="*/ 749 h 1953"/>
              <a:gd name="T6" fmla="*/ 214 w 704"/>
              <a:gd name="T7" fmla="*/ 775 h 1953"/>
              <a:gd name="T8" fmla="*/ 266 w 704"/>
              <a:gd name="T9" fmla="*/ 853 h 1953"/>
              <a:gd name="T10" fmla="*/ 247 w 704"/>
              <a:gd name="T11" fmla="*/ 1034 h 1953"/>
              <a:gd name="T12" fmla="*/ 247 w 704"/>
              <a:gd name="T13" fmla="*/ 1119 h 1953"/>
              <a:gd name="T14" fmla="*/ 274 w 704"/>
              <a:gd name="T15" fmla="*/ 1162 h 1953"/>
              <a:gd name="T16" fmla="*/ 244 w 704"/>
              <a:gd name="T17" fmla="*/ 1873 h 1953"/>
              <a:gd name="T18" fmla="*/ 197 w 704"/>
              <a:gd name="T19" fmla="*/ 1896 h 1953"/>
              <a:gd name="T20" fmla="*/ 193 w 704"/>
              <a:gd name="T21" fmla="*/ 1925 h 1953"/>
              <a:gd name="T22" fmla="*/ 231 w 704"/>
              <a:gd name="T23" fmla="*/ 1953 h 1953"/>
              <a:gd name="T24" fmla="*/ 439 w 704"/>
              <a:gd name="T25" fmla="*/ 1942 h 1953"/>
              <a:gd name="T26" fmla="*/ 490 w 704"/>
              <a:gd name="T27" fmla="*/ 1953 h 1953"/>
              <a:gd name="T28" fmla="*/ 655 w 704"/>
              <a:gd name="T29" fmla="*/ 1935 h 1953"/>
              <a:gd name="T30" fmla="*/ 687 w 704"/>
              <a:gd name="T31" fmla="*/ 1544 h 1953"/>
              <a:gd name="T32" fmla="*/ 635 w 704"/>
              <a:gd name="T33" fmla="*/ 1350 h 1953"/>
              <a:gd name="T34" fmla="*/ 635 w 704"/>
              <a:gd name="T35" fmla="*/ 1231 h 1953"/>
              <a:gd name="T36" fmla="*/ 678 w 704"/>
              <a:gd name="T37" fmla="*/ 1214 h 1953"/>
              <a:gd name="T38" fmla="*/ 644 w 704"/>
              <a:gd name="T39" fmla="*/ 827 h 1953"/>
              <a:gd name="T40" fmla="*/ 653 w 704"/>
              <a:gd name="T41" fmla="*/ 788 h 1953"/>
              <a:gd name="T42" fmla="*/ 700 w 704"/>
              <a:gd name="T43" fmla="*/ 598 h 1953"/>
              <a:gd name="T44" fmla="*/ 694 w 704"/>
              <a:gd name="T45" fmla="*/ 447 h 1953"/>
              <a:gd name="T46" fmla="*/ 625 w 704"/>
              <a:gd name="T47" fmla="*/ 345 h 1953"/>
              <a:gd name="T48" fmla="*/ 622 w 704"/>
              <a:gd name="T49" fmla="*/ 322 h 1953"/>
              <a:gd name="T50" fmla="*/ 590 w 704"/>
              <a:gd name="T51" fmla="*/ 304 h 1953"/>
              <a:gd name="T52" fmla="*/ 592 w 704"/>
              <a:gd name="T53" fmla="*/ 276 h 1953"/>
              <a:gd name="T54" fmla="*/ 618 w 704"/>
              <a:gd name="T55" fmla="*/ 259 h 1953"/>
              <a:gd name="T56" fmla="*/ 566 w 704"/>
              <a:gd name="T57" fmla="*/ 181 h 1953"/>
              <a:gd name="T58" fmla="*/ 557 w 704"/>
              <a:gd name="T59" fmla="*/ 69 h 1953"/>
              <a:gd name="T60" fmla="*/ 463 w 704"/>
              <a:gd name="T61" fmla="*/ 19 h 1953"/>
              <a:gd name="T62" fmla="*/ 354 w 704"/>
              <a:gd name="T63" fmla="*/ 2 h 1953"/>
              <a:gd name="T64" fmla="*/ 307 w 704"/>
              <a:gd name="T65" fmla="*/ 65 h 1953"/>
              <a:gd name="T66" fmla="*/ 275 w 704"/>
              <a:gd name="T67" fmla="*/ 134 h 1953"/>
              <a:gd name="T68" fmla="*/ 246 w 704"/>
              <a:gd name="T69" fmla="*/ 153 h 1953"/>
              <a:gd name="T70" fmla="*/ 231 w 704"/>
              <a:gd name="T71" fmla="*/ 177 h 1953"/>
              <a:gd name="T72" fmla="*/ 288 w 704"/>
              <a:gd name="T73" fmla="*/ 196 h 1953"/>
              <a:gd name="T74" fmla="*/ 342 w 704"/>
              <a:gd name="T75" fmla="*/ 224 h 1953"/>
              <a:gd name="T76" fmla="*/ 350 w 704"/>
              <a:gd name="T77" fmla="*/ 287 h 1953"/>
              <a:gd name="T78" fmla="*/ 378 w 704"/>
              <a:gd name="T79" fmla="*/ 311 h 1953"/>
              <a:gd name="T80" fmla="*/ 395 w 704"/>
              <a:gd name="T81" fmla="*/ 332 h 1953"/>
              <a:gd name="T82" fmla="*/ 357 w 704"/>
              <a:gd name="T83" fmla="*/ 337 h 1953"/>
              <a:gd name="T84" fmla="*/ 326 w 704"/>
              <a:gd name="T85" fmla="*/ 412 h 1953"/>
              <a:gd name="T86" fmla="*/ 305 w 704"/>
              <a:gd name="T87" fmla="*/ 518 h 1953"/>
              <a:gd name="T88" fmla="*/ 290 w 704"/>
              <a:gd name="T89" fmla="*/ 568 h 1953"/>
              <a:gd name="T90" fmla="*/ 188 w 704"/>
              <a:gd name="T91" fmla="*/ 628 h 1953"/>
              <a:gd name="T92" fmla="*/ 154 w 704"/>
              <a:gd name="T93" fmla="*/ 620 h 1953"/>
              <a:gd name="T94" fmla="*/ 454 w 704"/>
              <a:gd name="T95" fmla="*/ 1376 h 1953"/>
              <a:gd name="T96" fmla="*/ 490 w 704"/>
              <a:gd name="T97" fmla="*/ 1575 h 1953"/>
              <a:gd name="T98" fmla="*/ 497 w 704"/>
              <a:gd name="T99" fmla="*/ 1868 h 1953"/>
              <a:gd name="T100" fmla="*/ 454 w 704"/>
              <a:gd name="T101" fmla="*/ 1884 h 1953"/>
              <a:gd name="T102" fmla="*/ 454 w 704"/>
              <a:gd name="T103" fmla="*/ 1858 h 1953"/>
              <a:gd name="T104" fmla="*/ 452 w 704"/>
              <a:gd name="T105" fmla="*/ 1803 h 1953"/>
              <a:gd name="T106" fmla="*/ 447 w 704"/>
              <a:gd name="T107" fmla="*/ 1659 h 1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04" h="1953">
                <a:moveTo>
                  <a:pt x="128" y="620"/>
                </a:moveTo>
                <a:lnTo>
                  <a:pt x="119" y="535"/>
                </a:lnTo>
                <a:lnTo>
                  <a:pt x="102" y="542"/>
                </a:lnTo>
                <a:lnTo>
                  <a:pt x="93" y="525"/>
                </a:lnTo>
                <a:lnTo>
                  <a:pt x="0" y="585"/>
                </a:lnTo>
                <a:lnTo>
                  <a:pt x="59" y="672"/>
                </a:lnTo>
                <a:lnTo>
                  <a:pt x="59" y="672"/>
                </a:lnTo>
                <a:lnTo>
                  <a:pt x="58" y="672"/>
                </a:lnTo>
                <a:lnTo>
                  <a:pt x="52" y="676"/>
                </a:lnTo>
                <a:lnTo>
                  <a:pt x="48" y="678"/>
                </a:lnTo>
                <a:lnTo>
                  <a:pt x="48" y="680"/>
                </a:lnTo>
                <a:lnTo>
                  <a:pt x="48" y="684"/>
                </a:lnTo>
                <a:lnTo>
                  <a:pt x="50" y="689"/>
                </a:lnTo>
                <a:lnTo>
                  <a:pt x="50" y="689"/>
                </a:lnTo>
                <a:lnTo>
                  <a:pt x="59" y="698"/>
                </a:lnTo>
                <a:lnTo>
                  <a:pt x="67" y="706"/>
                </a:lnTo>
                <a:lnTo>
                  <a:pt x="76" y="715"/>
                </a:lnTo>
                <a:lnTo>
                  <a:pt x="85" y="749"/>
                </a:lnTo>
                <a:lnTo>
                  <a:pt x="136" y="723"/>
                </a:lnTo>
                <a:lnTo>
                  <a:pt x="136" y="723"/>
                </a:lnTo>
                <a:lnTo>
                  <a:pt x="169" y="747"/>
                </a:lnTo>
                <a:lnTo>
                  <a:pt x="195" y="764"/>
                </a:lnTo>
                <a:lnTo>
                  <a:pt x="207" y="771"/>
                </a:lnTo>
                <a:lnTo>
                  <a:pt x="214" y="775"/>
                </a:lnTo>
                <a:lnTo>
                  <a:pt x="214" y="775"/>
                </a:lnTo>
                <a:lnTo>
                  <a:pt x="229" y="779"/>
                </a:lnTo>
                <a:lnTo>
                  <a:pt x="246" y="780"/>
                </a:lnTo>
                <a:lnTo>
                  <a:pt x="266" y="784"/>
                </a:lnTo>
                <a:lnTo>
                  <a:pt x="266" y="784"/>
                </a:lnTo>
                <a:lnTo>
                  <a:pt x="266" y="853"/>
                </a:lnTo>
                <a:lnTo>
                  <a:pt x="266" y="905"/>
                </a:lnTo>
                <a:lnTo>
                  <a:pt x="266" y="939"/>
                </a:lnTo>
                <a:lnTo>
                  <a:pt x="266" y="939"/>
                </a:lnTo>
                <a:lnTo>
                  <a:pt x="261" y="981"/>
                </a:lnTo>
                <a:lnTo>
                  <a:pt x="255" y="1006"/>
                </a:lnTo>
                <a:lnTo>
                  <a:pt x="247" y="1034"/>
                </a:lnTo>
                <a:lnTo>
                  <a:pt x="247" y="1034"/>
                </a:lnTo>
                <a:lnTo>
                  <a:pt x="246" y="1047"/>
                </a:lnTo>
                <a:lnTo>
                  <a:pt x="244" y="1060"/>
                </a:lnTo>
                <a:lnTo>
                  <a:pt x="244" y="1086"/>
                </a:lnTo>
                <a:lnTo>
                  <a:pt x="246" y="1108"/>
                </a:lnTo>
                <a:lnTo>
                  <a:pt x="247" y="1119"/>
                </a:lnTo>
                <a:lnTo>
                  <a:pt x="247" y="1119"/>
                </a:lnTo>
                <a:lnTo>
                  <a:pt x="253" y="1127"/>
                </a:lnTo>
                <a:lnTo>
                  <a:pt x="262" y="1138"/>
                </a:lnTo>
                <a:lnTo>
                  <a:pt x="270" y="1151"/>
                </a:lnTo>
                <a:lnTo>
                  <a:pt x="274" y="1156"/>
                </a:lnTo>
                <a:lnTo>
                  <a:pt x="274" y="1162"/>
                </a:lnTo>
                <a:lnTo>
                  <a:pt x="274" y="1162"/>
                </a:lnTo>
                <a:lnTo>
                  <a:pt x="300" y="1747"/>
                </a:lnTo>
                <a:lnTo>
                  <a:pt x="283" y="1849"/>
                </a:lnTo>
                <a:lnTo>
                  <a:pt x="283" y="1849"/>
                </a:lnTo>
                <a:lnTo>
                  <a:pt x="261" y="1862"/>
                </a:lnTo>
                <a:lnTo>
                  <a:pt x="244" y="1873"/>
                </a:lnTo>
                <a:lnTo>
                  <a:pt x="231" y="1884"/>
                </a:lnTo>
                <a:lnTo>
                  <a:pt x="231" y="1884"/>
                </a:lnTo>
                <a:lnTo>
                  <a:pt x="225" y="1888"/>
                </a:lnTo>
                <a:lnTo>
                  <a:pt x="220" y="1890"/>
                </a:lnTo>
                <a:lnTo>
                  <a:pt x="205" y="1894"/>
                </a:lnTo>
                <a:lnTo>
                  <a:pt x="197" y="1896"/>
                </a:lnTo>
                <a:lnTo>
                  <a:pt x="192" y="1899"/>
                </a:lnTo>
                <a:lnTo>
                  <a:pt x="188" y="1903"/>
                </a:lnTo>
                <a:lnTo>
                  <a:pt x="188" y="1911"/>
                </a:lnTo>
                <a:lnTo>
                  <a:pt x="188" y="1911"/>
                </a:lnTo>
                <a:lnTo>
                  <a:pt x="190" y="1918"/>
                </a:lnTo>
                <a:lnTo>
                  <a:pt x="193" y="1925"/>
                </a:lnTo>
                <a:lnTo>
                  <a:pt x="199" y="1933"/>
                </a:lnTo>
                <a:lnTo>
                  <a:pt x="205" y="1940"/>
                </a:lnTo>
                <a:lnTo>
                  <a:pt x="210" y="1946"/>
                </a:lnTo>
                <a:lnTo>
                  <a:pt x="218" y="1950"/>
                </a:lnTo>
                <a:lnTo>
                  <a:pt x="225" y="1951"/>
                </a:lnTo>
                <a:lnTo>
                  <a:pt x="231" y="1953"/>
                </a:lnTo>
                <a:lnTo>
                  <a:pt x="231" y="1953"/>
                </a:lnTo>
                <a:lnTo>
                  <a:pt x="341" y="1944"/>
                </a:lnTo>
                <a:lnTo>
                  <a:pt x="437" y="1937"/>
                </a:lnTo>
                <a:lnTo>
                  <a:pt x="437" y="1937"/>
                </a:lnTo>
                <a:lnTo>
                  <a:pt x="437" y="1938"/>
                </a:lnTo>
                <a:lnTo>
                  <a:pt x="439" y="1942"/>
                </a:lnTo>
                <a:lnTo>
                  <a:pt x="443" y="1946"/>
                </a:lnTo>
                <a:lnTo>
                  <a:pt x="449" y="1950"/>
                </a:lnTo>
                <a:lnTo>
                  <a:pt x="458" y="1951"/>
                </a:lnTo>
                <a:lnTo>
                  <a:pt x="471" y="1953"/>
                </a:lnTo>
                <a:lnTo>
                  <a:pt x="490" y="1953"/>
                </a:lnTo>
                <a:lnTo>
                  <a:pt x="490" y="1953"/>
                </a:lnTo>
                <a:lnTo>
                  <a:pt x="532" y="1950"/>
                </a:lnTo>
                <a:lnTo>
                  <a:pt x="573" y="1944"/>
                </a:lnTo>
                <a:lnTo>
                  <a:pt x="611" y="1938"/>
                </a:lnTo>
                <a:lnTo>
                  <a:pt x="635" y="1937"/>
                </a:lnTo>
                <a:lnTo>
                  <a:pt x="635" y="1937"/>
                </a:lnTo>
                <a:lnTo>
                  <a:pt x="655" y="1935"/>
                </a:lnTo>
                <a:lnTo>
                  <a:pt x="678" y="1931"/>
                </a:lnTo>
                <a:lnTo>
                  <a:pt x="704" y="1927"/>
                </a:lnTo>
                <a:lnTo>
                  <a:pt x="704" y="1858"/>
                </a:lnTo>
                <a:lnTo>
                  <a:pt x="704" y="1858"/>
                </a:lnTo>
                <a:lnTo>
                  <a:pt x="694" y="1676"/>
                </a:lnTo>
                <a:lnTo>
                  <a:pt x="687" y="1544"/>
                </a:lnTo>
                <a:lnTo>
                  <a:pt x="681" y="1497"/>
                </a:lnTo>
                <a:lnTo>
                  <a:pt x="679" y="1480"/>
                </a:lnTo>
                <a:lnTo>
                  <a:pt x="678" y="1471"/>
                </a:lnTo>
                <a:lnTo>
                  <a:pt x="678" y="1471"/>
                </a:lnTo>
                <a:lnTo>
                  <a:pt x="635" y="1350"/>
                </a:lnTo>
                <a:lnTo>
                  <a:pt x="635" y="1350"/>
                </a:lnTo>
                <a:lnTo>
                  <a:pt x="633" y="1341"/>
                </a:lnTo>
                <a:lnTo>
                  <a:pt x="631" y="1326"/>
                </a:lnTo>
                <a:lnTo>
                  <a:pt x="627" y="1285"/>
                </a:lnTo>
                <a:lnTo>
                  <a:pt x="625" y="1231"/>
                </a:lnTo>
                <a:lnTo>
                  <a:pt x="625" y="1231"/>
                </a:lnTo>
                <a:lnTo>
                  <a:pt x="635" y="1231"/>
                </a:lnTo>
                <a:lnTo>
                  <a:pt x="653" y="1227"/>
                </a:lnTo>
                <a:lnTo>
                  <a:pt x="663" y="1225"/>
                </a:lnTo>
                <a:lnTo>
                  <a:pt x="670" y="1224"/>
                </a:lnTo>
                <a:lnTo>
                  <a:pt x="676" y="1218"/>
                </a:lnTo>
                <a:lnTo>
                  <a:pt x="678" y="1216"/>
                </a:lnTo>
                <a:lnTo>
                  <a:pt x="678" y="1214"/>
                </a:lnTo>
                <a:lnTo>
                  <a:pt x="678" y="1214"/>
                </a:lnTo>
                <a:lnTo>
                  <a:pt x="672" y="1196"/>
                </a:lnTo>
                <a:lnTo>
                  <a:pt x="665" y="1170"/>
                </a:lnTo>
                <a:lnTo>
                  <a:pt x="652" y="1136"/>
                </a:lnTo>
                <a:lnTo>
                  <a:pt x="644" y="844"/>
                </a:lnTo>
                <a:lnTo>
                  <a:pt x="644" y="827"/>
                </a:lnTo>
                <a:lnTo>
                  <a:pt x="644" y="827"/>
                </a:lnTo>
                <a:lnTo>
                  <a:pt x="646" y="823"/>
                </a:lnTo>
                <a:lnTo>
                  <a:pt x="652" y="808"/>
                </a:lnTo>
                <a:lnTo>
                  <a:pt x="652" y="808"/>
                </a:lnTo>
                <a:lnTo>
                  <a:pt x="653" y="801"/>
                </a:lnTo>
                <a:lnTo>
                  <a:pt x="653" y="788"/>
                </a:lnTo>
                <a:lnTo>
                  <a:pt x="653" y="756"/>
                </a:lnTo>
                <a:lnTo>
                  <a:pt x="652" y="715"/>
                </a:lnTo>
                <a:lnTo>
                  <a:pt x="694" y="715"/>
                </a:lnTo>
                <a:lnTo>
                  <a:pt x="694" y="715"/>
                </a:lnTo>
                <a:lnTo>
                  <a:pt x="696" y="680"/>
                </a:lnTo>
                <a:lnTo>
                  <a:pt x="700" y="598"/>
                </a:lnTo>
                <a:lnTo>
                  <a:pt x="702" y="553"/>
                </a:lnTo>
                <a:lnTo>
                  <a:pt x="700" y="509"/>
                </a:lnTo>
                <a:lnTo>
                  <a:pt x="698" y="473"/>
                </a:lnTo>
                <a:lnTo>
                  <a:pt x="698" y="458"/>
                </a:lnTo>
                <a:lnTo>
                  <a:pt x="694" y="447"/>
                </a:lnTo>
                <a:lnTo>
                  <a:pt x="694" y="447"/>
                </a:lnTo>
                <a:lnTo>
                  <a:pt x="687" y="430"/>
                </a:lnTo>
                <a:lnTo>
                  <a:pt x="678" y="412"/>
                </a:lnTo>
                <a:lnTo>
                  <a:pt x="666" y="395"/>
                </a:lnTo>
                <a:lnTo>
                  <a:pt x="655" y="380"/>
                </a:lnTo>
                <a:lnTo>
                  <a:pt x="635" y="354"/>
                </a:lnTo>
                <a:lnTo>
                  <a:pt x="625" y="345"/>
                </a:lnTo>
                <a:lnTo>
                  <a:pt x="625" y="345"/>
                </a:lnTo>
                <a:lnTo>
                  <a:pt x="629" y="339"/>
                </a:lnTo>
                <a:lnTo>
                  <a:pt x="629" y="334"/>
                </a:lnTo>
                <a:lnTo>
                  <a:pt x="625" y="328"/>
                </a:lnTo>
                <a:lnTo>
                  <a:pt x="625" y="328"/>
                </a:lnTo>
                <a:lnTo>
                  <a:pt x="622" y="322"/>
                </a:lnTo>
                <a:lnTo>
                  <a:pt x="620" y="317"/>
                </a:lnTo>
                <a:lnTo>
                  <a:pt x="616" y="313"/>
                </a:lnTo>
                <a:lnTo>
                  <a:pt x="609" y="311"/>
                </a:lnTo>
                <a:lnTo>
                  <a:pt x="609" y="311"/>
                </a:lnTo>
                <a:lnTo>
                  <a:pt x="599" y="308"/>
                </a:lnTo>
                <a:lnTo>
                  <a:pt x="590" y="304"/>
                </a:lnTo>
                <a:lnTo>
                  <a:pt x="584" y="300"/>
                </a:lnTo>
                <a:lnTo>
                  <a:pt x="583" y="296"/>
                </a:lnTo>
                <a:lnTo>
                  <a:pt x="583" y="293"/>
                </a:lnTo>
                <a:lnTo>
                  <a:pt x="583" y="293"/>
                </a:lnTo>
                <a:lnTo>
                  <a:pt x="588" y="281"/>
                </a:lnTo>
                <a:lnTo>
                  <a:pt x="592" y="276"/>
                </a:lnTo>
                <a:lnTo>
                  <a:pt x="592" y="276"/>
                </a:lnTo>
                <a:lnTo>
                  <a:pt x="598" y="276"/>
                </a:lnTo>
                <a:lnTo>
                  <a:pt x="609" y="272"/>
                </a:lnTo>
                <a:lnTo>
                  <a:pt x="612" y="270"/>
                </a:lnTo>
                <a:lnTo>
                  <a:pt x="616" y="265"/>
                </a:lnTo>
                <a:lnTo>
                  <a:pt x="618" y="259"/>
                </a:lnTo>
                <a:lnTo>
                  <a:pt x="618" y="250"/>
                </a:lnTo>
                <a:lnTo>
                  <a:pt x="618" y="250"/>
                </a:lnTo>
                <a:lnTo>
                  <a:pt x="612" y="240"/>
                </a:lnTo>
                <a:lnTo>
                  <a:pt x="605" y="229"/>
                </a:lnTo>
                <a:lnTo>
                  <a:pt x="588" y="207"/>
                </a:lnTo>
                <a:lnTo>
                  <a:pt x="566" y="181"/>
                </a:lnTo>
                <a:lnTo>
                  <a:pt x="566" y="181"/>
                </a:lnTo>
                <a:lnTo>
                  <a:pt x="566" y="131"/>
                </a:lnTo>
                <a:lnTo>
                  <a:pt x="564" y="93"/>
                </a:lnTo>
                <a:lnTo>
                  <a:pt x="560" y="79"/>
                </a:lnTo>
                <a:lnTo>
                  <a:pt x="557" y="69"/>
                </a:lnTo>
                <a:lnTo>
                  <a:pt x="557" y="69"/>
                </a:lnTo>
                <a:lnTo>
                  <a:pt x="553" y="64"/>
                </a:lnTo>
                <a:lnTo>
                  <a:pt x="544" y="58"/>
                </a:lnTo>
                <a:lnTo>
                  <a:pt x="523" y="45"/>
                </a:lnTo>
                <a:lnTo>
                  <a:pt x="495" y="32"/>
                </a:lnTo>
                <a:lnTo>
                  <a:pt x="463" y="19"/>
                </a:lnTo>
                <a:lnTo>
                  <a:pt x="463" y="19"/>
                </a:lnTo>
                <a:lnTo>
                  <a:pt x="445" y="11"/>
                </a:lnTo>
                <a:lnTo>
                  <a:pt x="424" y="6"/>
                </a:lnTo>
                <a:lnTo>
                  <a:pt x="406" y="2"/>
                </a:lnTo>
                <a:lnTo>
                  <a:pt x="387" y="2"/>
                </a:lnTo>
                <a:lnTo>
                  <a:pt x="369" y="0"/>
                </a:lnTo>
                <a:lnTo>
                  <a:pt x="354" y="2"/>
                </a:lnTo>
                <a:lnTo>
                  <a:pt x="342" y="6"/>
                </a:lnTo>
                <a:lnTo>
                  <a:pt x="335" y="10"/>
                </a:lnTo>
                <a:lnTo>
                  <a:pt x="335" y="10"/>
                </a:lnTo>
                <a:lnTo>
                  <a:pt x="328" y="17"/>
                </a:lnTo>
                <a:lnTo>
                  <a:pt x="322" y="30"/>
                </a:lnTo>
                <a:lnTo>
                  <a:pt x="307" y="65"/>
                </a:lnTo>
                <a:lnTo>
                  <a:pt x="292" y="101"/>
                </a:lnTo>
                <a:lnTo>
                  <a:pt x="287" y="114"/>
                </a:lnTo>
                <a:lnTo>
                  <a:pt x="283" y="121"/>
                </a:lnTo>
                <a:lnTo>
                  <a:pt x="283" y="121"/>
                </a:lnTo>
                <a:lnTo>
                  <a:pt x="277" y="129"/>
                </a:lnTo>
                <a:lnTo>
                  <a:pt x="275" y="134"/>
                </a:lnTo>
                <a:lnTo>
                  <a:pt x="274" y="142"/>
                </a:lnTo>
                <a:lnTo>
                  <a:pt x="270" y="144"/>
                </a:lnTo>
                <a:lnTo>
                  <a:pt x="266" y="147"/>
                </a:lnTo>
                <a:lnTo>
                  <a:pt x="266" y="147"/>
                </a:lnTo>
                <a:lnTo>
                  <a:pt x="255" y="151"/>
                </a:lnTo>
                <a:lnTo>
                  <a:pt x="246" y="153"/>
                </a:lnTo>
                <a:lnTo>
                  <a:pt x="240" y="155"/>
                </a:lnTo>
                <a:lnTo>
                  <a:pt x="236" y="159"/>
                </a:lnTo>
                <a:lnTo>
                  <a:pt x="234" y="164"/>
                </a:lnTo>
                <a:lnTo>
                  <a:pt x="231" y="173"/>
                </a:lnTo>
                <a:lnTo>
                  <a:pt x="231" y="173"/>
                </a:lnTo>
                <a:lnTo>
                  <a:pt x="231" y="177"/>
                </a:lnTo>
                <a:lnTo>
                  <a:pt x="233" y="181"/>
                </a:lnTo>
                <a:lnTo>
                  <a:pt x="234" y="185"/>
                </a:lnTo>
                <a:lnTo>
                  <a:pt x="238" y="186"/>
                </a:lnTo>
                <a:lnTo>
                  <a:pt x="249" y="190"/>
                </a:lnTo>
                <a:lnTo>
                  <a:pt x="262" y="192"/>
                </a:lnTo>
                <a:lnTo>
                  <a:pt x="288" y="196"/>
                </a:lnTo>
                <a:lnTo>
                  <a:pt x="300" y="196"/>
                </a:lnTo>
                <a:lnTo>
                  <a:pt x="309" y="200"/>
                </a:lnTo>
                <a:lnTo>
                  <a:pt x="309" y="200"/>
                </a:lnTo>
                <a:lnTo>
                  <a:pt x="320" y="205"/>
                </a:lnTo>
                <a:lnTo>
                  <a:pt x="331" y="214"/>
                </a:lnTo>
                <a:lnTo>
                  <a:pt x="342" y="224"/>
                </a:lnTo>
                <a:lnTo>
                  <a:pt x="342" y="224"/>
                </a:lnTo>
                <a:lnTo>
                  <a:pt x="348" y="246"/>
                </a:lnTo>
                <a:lnTo>
                  <a:pt x="350" y="263"/>
                </a:lnTo>
                <a:lnTo>
                  <a:pt x="352" y="276"/>
                </a:lnTo>
                <a:lnTo>
                  <a:pt x="352" y="276"/>
                </a:lnTo>
                <a:lnTo>
                  <a:pt x="350" y="287"/>
                </a:lnTo>
                <a:lnTo>
                  <a:pt x="350" y="291"/>
                </a:lnTo>
                <a:lnTo>
                  <a:pt x="352" y="293"/>
                </a:lnTo>
                <a:lnTo>
                  <a:pt x="352" y="293"/>
                </a:lnTo>
                <a:lnTo>
                  <a:pt x="357" y="298"/>
                </a:lnTo>
                <a:lnTo>
                  <a:pt x="365" y="304"/>
                </a:lnTo>
                <a:lnTo>
                  <a:pt x="378" y="311"/>
                </a:lnTo>
                <a:lnTo>
                  <a:pt x="378" y="311"/>
                </a:lnTo>
                <a:lnTo>
                  <a:pt x="382" y="321"/>
                </a:lnTo>
                <a:lnTo>
                  <a:pt x="385" y="328"/>
                </a:lnTo>
                <a:lnTo>
                  <a:pt x="385" y="328"/>
                </a:lnTo>
                <a:lnTo>
                  <a:pt x="389" y="328"/>
                </a:lnTo>
                <a:lnTo>
                  <a:pt x="395" y="332"/>
                </a:lnTo>
                <a:lnTo>
                  <a:pt x="402" y="335"/>
                </a:lnTo>
                <a:lnTo>
                  <a:pt x="402" y="335"/>
                </a:lnTo>
                <a:lnTo>
                  <a:pt x="395" y="335"/>
                </a:lnTo>
                <a:lnTo>
                  <a:pt x="378" y="335"/>
                </a:lnTo>
                <a:lnTo>
                  <a:pt x="367" y="335"/>
                </a:lnTo>
                <a:lnTo>
                  <a:pt x="357" y="337"/>
                </a:lnTo>
                <a:lnTo>
                  <a:pt x="348" y="341"/>
                </a:lnTo>
                <a:lnTo>
                  <a:pt x="342" y="345"/>
                </a:lnTo>
                <a:lnTo>
                  <a:pt x="342" y="345"/>
                </a:lnTo>
                <a:lnTo>
                  <a:pt x="339" y="354"/>
                </a:lnTo>
                <a:lnTo>
                  <a:pt x="333" y="371"/>
                </a:lnTo>
                <a:lnTo>
                  <a:pt x="326" y="412"/>
                </a:lnTo>
                <a:lnTo>
                  <a:pt x="320" y="456"/>
                </a:lnTo>
                <a:lnTo>
                  <a:pt x="316" y="483"/>
                </a:lnTo>
                <a:lnTo>
                  <a:pt x="316" y="483"/>
                </a:lnTo>
                <a:lnTo>
                  <a:pt x="315" y="496"/>
                </a:lnTo>
                <a:lnTo>
                  <a:pt x="311" y="509"/>
                </a:lnTo>
                <a:lnTo>
                  <a:pt x="305" y="518"/>
                </a:lnTo>
                <a:lnTo>
                  <a:pt x="300" y="525"/>
                </a:lnTo>
                <a:lnTo>
                  <a:pt x="300" y="525"/>
                </a:lnTo>
                <a:lnTo>
                  <a:pt x="296" y="533"/>
                </a:lnTo>
                <a:lnTo>
                  <a:pt x="294" y="542"/>
                </a:lnTo>
                <a:lnTo>
                  <a:pt x="290" y="568"/>
                </a:lnTo>
                <a:lnTo>
                  <a:pt x="290" y="568"/>
                </a:lnTo>
                <a:lnTo>
                  <a:pt x="283" y="637"/>
                </a:lnTo>
                <a:lnTo>
                  <a:pt x="188" y="646"/>
                </a:lnTo>
                <a:lnTo>
                  <a:pt x="188" y="646"/>
                </a:lnTo>
                <a:lnTo>
                  <a:pt x="188" y="641"/>
                </a:lnTo>
                <a:lnTo>
                  <a:pt x="188" y="631"/>
                </a:lnTo>
                <a:lnTo>
                  <a:pt x="188" y="628"/>
                </a:lnTo>
                <a:lnTo>
                  <a:pt x="186" y="624"/>
                </a:lnTo>
                <a:lnTo>
                  <a:pt x="184" y="620"/>
                </a:lnTo>
                <a:lnTo>
                  <a:pt x="180" y="620"/>
                </a:lnTo>
                <a:lnTo>
                  <a:pt x="180" y="620"/>
                </a:lnTo>
                <a:lnTo>
                  <a:pt x="162" y="620"/>
                </a:lnTo>
                <a:lnTo>
                  <a:pt x="154" y="620"/>
                </a:lnTo>
                <a:lnTo>
                  <a:pt x="128" y="620"/>
                </a:lnTo>
                <a:close/>
                <a:moveTo>
                  <a:pt x="447" y="1402"/>
                </a:moveTo>
                <a:lnTo>
                  <a:pt x="447" y="1402"/>
                </a:lnTo>
                <a:lnTo>
                  <a:pt x="450" y="1387"/>
                </a:lnTo>
                <a:lnTo>
                  <a:pt x="452" y="1380"/>
                </a:lnTo>
                <a:lnTo>
                  <a:pt x="454" y="1376"/>
                </a:lnTo>
                <a:lnTo>
                  <a:pt x="454" y="1376"/>
                </a:lnTo>
                <a:lnTo>
                  <a:pt x="454" y="1376"/>
                </a:lnTo>
                <a:lnTo>
                  <a:pt x="471" y="1402"/>
                </a:lnTo>
                <a:lnTo>
                  <a:pt x="471" y="1402"/>
                </a:lnTo>
                <a:lnTo>
                  <a:pt x="478" y="1477"/>
                </a:lnTo>
                <a:lnTo>
                  <a:pt x="490" y="1575"/>
                </a:lnTo>
                <a:lnTo>
                  <a:pt x="490" y="1575"/>
                </a:lnTo>
                <a:lnTo>
                  <a:pt x="490" y="1596"/>
                </a:lnTo>
                <a:lnTo>
                  <a:pt x="491" y="1633"/>
                </a:lnTo>
                <a:lnTo>
                  <a:pt x="490" y="1732"/>
                </a:lnTo>
                <a:lnTo>
                  <a:pt x="490" y="1868"/>
                </a:lnTo>
                <a:lnTo>
                  <a:pt x="497" y="1868"/>
                </a:lnTo>
                <a:lnTo>
                  <a:pt x="497" y="1884"/>
                </a:lnTo>
                <a:lnTo>
                  <a:pt x="497" y="1884"/>
                </a:lnTo>
                <a:lnTo>
                  <a:pt x="495" y="1886"/>
                </a:lnTo>
                <a:lnTo>
                  <a:pt x="491" y="1888"/>
                </a:lnTo>
                <a:lnTo>
                  <a:pt x="476" y="1886"/>
                </a:lnTo>
                <a:lnTo>
                  <a:pt x="454" y="1884"/>
                </a:lnTo>
                <a:lnTo>
                  <a:pt x="454" y="1884"/>
                </a:lnTo>
                <a:lnTo>
                  <a:pt x="452" y="1871"/>
                </a:lnTo>
                <a:lnTo>
                  <a:pt x="452" y="1862"/>
                </a:lnTo>
                <a:lnTo>
                  <a:pt x="452" y="1860"/>
                </a:lnTo>
                <a:lnTo>
                  <a:pt x="454" y="1858"/>
                </a:lnTo>
                <a:lnTo>
                  <a:pt x="454" y="1858"/>
                </a:lnTo>
                <a:lnTo>
                  <a:pt x="458" y="1857"/>
                </a:lnTo>
                <a:lnTo>
                  <a:pt x="460" y="1849"/>
                </a:lnTo>
                <a:lnTo>
                  <a:pt x="463" y="1842"/>
                </a:lnTo>
                <a:lnTo>
                  <a:pt x="463" y="1842"/>
                </a:lnTo>
                <a:lnTo>
                  <a:pt x="460" y="1830"/>
                </a:lnTo>
                <a:lnTo>
                  <a:pt x="452" y="1803"/>
                </a:lnTo>
                <a:lnTo>
                  <a:pt x="447" y="1767"/>
                </a:lnTo>
                <a:lnTo>
                  <a:pt x="445" y="1749"/>
                </a:lnTo>
                <a:lnTo>
                  <a:pt x="447" y="1730"/>
                </a:lnTo>
                <a:lnTo>
                  <a:pt x="447" y="1730"/>
                </a:lnTo>
                <a:lnTo>
                  <a:pt x="447" y="1702"/>
                </a:lnTo>
                <a:lnTo>
                  <a:pt x="447" y="1659"/>
                </a:lnTo>
                <a:lnTo>
                  <a:pt x="447" y="1549"/>
                </a:lnTo>
                <a:lnTo>
                  <a:pt x="447" y="1402"/>
                </a:lnTo>
                <a:lnTo>
                  <a:pt x="447" y="140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367FD09E-67C0-412A-AF69-D3D682C1C2B5}"/>
              </a:ext>
            </a:extLst>
          </p:cNvPr>
          <p:cNvSpPr>
            <a:spLocks/>
          </p:cNvSpPr>
          <p:nvPr/>
        </p:nvSpPr>
        <p:spPr bwMode="auto">
          <a:xfrm>
            <a:off x="4657182" y="2792580"/>
            <a:ext cx="590550" cy="1571625"/>
          </a:xfrm>
          <a:custGeom>
            <a:avLst/>
            <a:gdLst>
              <a:gd name="T0" fmla="*/ 505 w 745"/>
              <a:gd name="T1" fmla="*/ 346 h 1981"/>
              <a:gd name="T2" fmla="*/ 475 w 745"/>
              <a:gd name="T3" fmla="*/ 350 h 1981"/>
              <a:gd name="T4" fmla="*/ 441 w 745"/>
              <a:gd name="T5" fmla="*/ 335 h 1981"/>
              <a:gd name="T6" fmla="*/ 419 w 745"/>
              <a:gd name="T7" fmla="*/ 322 h 1981"/>
              <a:gd name="T8" fmla="*/ 393 w 745"/>
              <a:gd name="T9" fmla="*/ 286 h 1981"/>
              <a:gd name="T10" fmla="*/ 365 w 745"/>
              <a:gd name="T11" fmla="*/ 286 h 1981"/>
              <a:gd name="T12" fmla="*/ 365 w 745"/>
              <a:gd name="T13" fmla="*/ 238 h 1981"/>
              <a:gd name="T14" fmla="*/ 307 w 745"/>
              <a:gd name="T15" fmla="*/ 65 h 1981"/>
              <a:gd name="T16" fmla="*/ 343 w 745"/>
              <a:gd name="T17" fmla="*/ 22 h 1981"/>
              <a:gd name="T18" fmla="*/ 425 w 745"/>
              <a:gd name="T19" fmla="*/ 0 h 1981"/>
              <a:gd name="T20" fmla="*/ 493 w 745"/>
              <a:gd name="T21" fmla="*/ 22 h 1981"/>
              <a:gd name="T22" fmla="*/ 575 w 745"/>
              <a:gd name="T23" fmla="*/ 108 h 1981"/>
              <a:gd name="T24" fmla="*/ 575 w 745"/>
              <a:gd name="T25" fmla="*/ 147 h 1981"/>
              <a:gd name="T26" fmla="*/ 588 w 745"/>
              <a:gd name="T27" fmla="*/ 195 h 1981"/>
              <a:gd name="T28" fmla="*/ 581 w 745"/>
              <a:gd name="T29" fmla="*/ 210 h 1981"/>
              <a:gd name="T30" fmla="*/ 618 w 745"/>
              <a:gd name="T31" fmla="*/ 283 h 1981"/>
              <a:gd name="T32" fmla="*/ 642 w 745"/>
              <a:gd name="T33" fmla="*/ 301 h 1981"/>
              <a:gd name="T34" fmla="*/ 724 w 745"/>
              <a:gd name="T35" fmla="*/ 387 h 1981"/>
              <a:gd name="T36" fmla="*/ 741 w 745"/>
              <a:gd name="T37" fmla="*/ 495 h 1981"/>
              <a:gd name="T38" fmla="*/ 728 w 745"/>
              <a:gd name="T39" fmla="*/ 784 h 1981"/>
              <a:gd name="T40" fmla="*/ 685 w 745"/>
              <a:gd name="T41" fmla="*/ 849 h 1981"/>
              <a:gd name="T42" fmla="*/ 681 w 745"/>
              <a:gd name="T43" fmla="*/ 914 h 1981"/>
              <a:gd name="T44" fmla="*/ 678 w 745"/>
              <a:gd name="T45" fmla="*/ 951 h 1981"/>
              <a:gd name="T46" fmla="*/ 650 w 745"/>
              <a:gd name="T47" fmla="*/ 1087 h 1981"/>
              <a:gd name="T48" fmla="*/ 575 w 745"/>
              <a:gd name="T49" fmla="*/ 1329 h 1981"/>
              <a:gd name="T50" fmla="*/ 588 w 745"/>
              <a:gd name="T51" fmla="*/ 1383 h 1981"/>
              <a:gd name="T52" fmla="*/ 594 w 745"/>
              <a:gd name="T53" fmla="*/ 1426 h 1981"/>
              <a:gd name="T54" fmla="*/ 631 w 745"/>
              <a:gd name="T55" fmla="*/ 1595 h 1981"/>
              <a:gd name="T56" fmla="*/ 644 w 745"/>
              <a:gd name="T57" fmla="*/ 1720 h 1981"/>
              <a:gd name="T58" fmla="*/ 631 w 745"/>
              <a:gd name="T59" fmla="*/ 1767 h 1981"/>
              <a:gd name="T60" fmla="*/ 637 w 745"/>
              <a:gd name="T61" fmla="*/ 1809 h 1981"/>
              <a:gd name="T62" fmla="*/ 654 w 745"/>
              <a:gd name="T63" fmla="*/ 1856 h 1981"/>
              <a:gd name="T64" fmla="*/ 676 w 745"/>
              <a:gd name="T65" fmla="*/ 1906 h 1981"/>
              <a:gd name="T66" fmla="*/ 672 w 745"/>
              <a:gd name="T67" fmla="*/ 1940 h 1981"/>
              <a:gd name="T68" fmla="*/ 616 w 745"/>
              <a:gd name="T69" fmla="*/ 1975 h 1981"/>
              <a:gd name="T70" fmla="*/ 350 w 745"/>
              <a:gd name="T71" fmla="*/ 1977 h 1981"/>
              <a:gd name="T72" fmla="*/ 313 w 745"/>
              <a:gd name="T73" fmla="*/ 1943 h 1981"/>
              <a:gd name="T74" fmla="*/ 354 w 745"/>
              <a:gd name="T75" fmla="*/ 1910 h 1981"/>
              <a:gd name="T76" fmla="*/ 398 w 745"/>
              <a:gd name="T77" fmla="*/ 1878 h 1981"/>
              <a:gd name="T78" fmla="*/ 432 w 745"/>
              <a:gd name="T79" fmla="*/ 1850 h 1981"/>
              <a:gd name="T80" fmla="*/ 456 w 745"/>
              <a:gd name="T81" fmla="*/ 1828 h 1981"/>
              <a:gd name="T82" fmla="*/ 477 w 745"/>
              <a:gd name="T83" fmla="*/ 1806 h 1981"/>
              <a:gd name="T84" fmla="*/ 441 w 745"/>
              <a:gd name="T85" fmla="*/ 1517 h 1981"/>
              <a:gd name="T86" fmla="*/ 406 w 745"/>
              <a:gd name="T87" fmla="*/ 1489 h 1981"/>
              <a:gd name="T88" fmla="*/ 400 w 745"/>
              <a:gd name="T89" fmla="*/ 1448 h 1981"/>
              <a:gd name="T90" fmla="*/ 372 w 745"/>
              <a:gd name="T91" fmla="*/ 1422 h 1981"/>
              <a:gd name="T92" fmla="*/ 365 w 745"/>
              <a:gd name="T93" fmla="*/ 1078 h 1981"/>
              <a:gd name="T94" fmla="*/ 335 w 745"/>
              <a:gd name="T95" fmla="*/ 988 h 1981"/>
              <a:gd name="T96" fmla="*/ 372 w 745"/>
              <a:gd name="T97" fmla="*/ 825 h 1981"/>
              <a:gd name="T98" fmla="*/ 402 w 745"/>
              <a:gd name="T99" fmla="*/ 785 h 1981"/>
              <a:gd name="T100" fmla="*/ 400 w 745"/>
              <a:gd name="T101" fmla="*/ 720 h 1981"/>
              <a:gd name="T102" fmla="*/ 274 w 745"/>
              <a:gd name="T103" fmla="*/ 672 h 1981"/>
              <a:gd name="T104" fmla="*/ 246 w 745"/>
              <a:gd name="T105" fmla="*/ 700 h 1981"/>
              <a:gd name="T106" fmla="*/ 210 w 745"/>
              <a:gd name="T107" fmla="*/ 692 h 1981"/>
              <a:gd name="T108" fmla="*/ 210 w 745"/>
              <a:gd name="T109" fmla="*/ 672 h 1981"/>
              <a:gd name="T110" fmla="*/ 182 w 745"/>
              <a:gd name="T111" fmla="*/ 653 h 1981"/>
              <a:gd name="T112" fmla="*/ 106 w 745"/>
              <a:gd name="T113" fmla="*/ 566 h 1981"/>
              <a:gd name="T114" fmla="*/ 2 w 745"/>
              <a:gd name="T115" fmla="*/ 461 h 1981"/>
              <a:gd name="T116" fmla="*/ 91 w 745"/>
              <a:gd name="T117" fmla="*/ 469 h 1981"/>
              <a:gd name="T118" fmla="*/ 251 w 745"/>
              <a:gd name="T119" fmla="*/ 551 h 1981"/>
              <a:gd name="T120" fmla="*/ 259 w 745"/>
              <a:gd name="T121" fmla="*/ 566 h 1981"/>
              <a:gd name="T122" fmla="*/ 335 w 745"/>
              <a:gd name="T123" fmla="*/ 581 h 1981"/>
              <a:gd name="T124" fmla="*/ 371 w 745"/>
              <a:gd name="T125" fmla="*/ 605 h 1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45" h="1981">
                <a:moveTo>
                  <a:pt x="378" y="609"/>
                </a:moveTo>
                <a:lnTo>
                  <a:pt x="462" y="448"/>
                </a:lnTo>
                <a:lnTo>
                  <a:pt x="490" y="391"/>
                </a:lnTo>
                <a:lnTo>
                  <a:pt x="512" y="357"/>
                </a:lnTo>
                <a:lnTo>
                  <a:pt x="512" y="357"/>
                </a:lnTo>
                <a:lnTo>
                  <a:pt x="505" y="346"/>
                </a:lnTo>
                <a:lnTo>
                  <a:pt x="499" y="340"/>
                </a:lnTo>
                <a:lnTo>
                  <a:pt x="497" y="335"/>
                </a:lnTo>
                <a:lnTo>
                  <a:pt x="497" y="335"/>
                </a:lnTo>
                <a:lnTo>
                  <a:pt x="490" y="342"/>
                </a:lnTo>
                <a:lnTo>
                  <a:pt x="480" y="348"/>
                </a:lnTo>
                <a:lnTo>
                  <a:pt x="475" y="350"/>
                </a:lnTo>
                <a:lnTo>
                  <a:pt x="469" y="350"/>
                </a:lnTo>
                <a:lnTo>
                  <a:pt x="469" y="350"/>
                </a:lnTo>
                <a:lnTo>
                  <a:pt x="460" y="348"/>
                </a:lnTo>
                <a:lnTo>
                  <a:pt x="452" y="344"/>
                </a:lnTo>
                <a:lnTo>
                  <a:pt x="441" y="335"/>
                </a:lnTo>
                <a:lnTo>
                  <a:pt x="441" y="335"/>
                </a:lnTo>
                <a:lnTo>
                  <a:pt x="436" y="331"/>
                </a:lnTo>
                <a:lnTo>
                  <a:pt x="430" y="326"/>
                </a:lnTo>
                <a:lnTo>
                  <a:pt x="425" y="322"/>
                </a:lnTo>
                <a:lnTo>
                  <a:pt x="421" y="322"/>
                </a:lnTo>
                <a:lnTo>
                  <a:pt x="421" y="322"/>
                </a:lnTo>
                <a:lnTo>
                  <a:pt x="419" y="322"/>
                </a:lnTo>
                <a:lnTo>
                  <a:pt x="417" y="320"/>
                </a:lnTo>
                <a:lnTo>
                  <a:pt x="413" y="314"/>
                </a:lnTo>
                <a:lnTo>
                  <a:pt x="413" y="314"/>
                </a:lnTo>
                <a:lnTo>
                  <a:pt x="402" y="307"/>
                </a:lnTo>
                <a:lnTo>
                  <a:pt x="393" y="301"/>
                </a:lnTo>
                <a:lnTo>
                  <a:pt x="393" y="286"/>
                </a:lnTo>
                <a:lnTo>
                  <a:pt x="393" y="286"/>
                </a:lnTo>
                <a:lnTo>
                  <a:pt x="378" y="288"/>
                </a:lnTo>
                <a:lnTo>
                  <a:pt x="369" y="288"/>
                </a:lnTo>
                <a:lnTo>
                  <a:pt x="367" y="288"/>
                </a:lnTo>
                <a:lnTo>
                  <a:pt x="365" y="286"/>
                </a:lnTo>
                <a:lnTo>
                  <a:pt x="365" y="286"/>
                </a:lnTo>
                <a:lnTo>
                  <a:pt x="365" y="245"/>
                </a:lnTo>
                <a:lnTo>
                  <a:pt x="365" y="245"/>
                </a:lnTo>
                <a:lnTo>
                  <a:pt x="367" y="242"/>
                </a:lnTo>
                <a:lnTo>
                  <a:pt x="367" y="240"/>
                </a:lnTo>
                <a:lnTo>
                  <a:pt x="365" y="238"/>
                </a:lnTo>
                <a:lnTo>
                  <a:pt x="365" y="238"/>
                </a:lnTo>
                <a:lnTo>
                  <a:pt x="309" y="231"/>
                </a:lnTo>
                <a:lnTo>
                  <a:pt x="317" y="182"/>
                </a:lnTo>
                <a:lnTo>
                  <a:pt x="317" y="182"/>
                </a:lnTo>
                <a:lnTo>
                  <a:pt x="309" y="124"/>
                </a:lnTo>
                <a:lnTo>
                  <a:pt x="307" y="82"/>
                </a:lnTo>
                <a:lnTo>
                  <a:pt x="307" y="65"/>
                </a:lnTo>
                <a:lnTo>
                  <a:pt x="309" y="56"/>
                </a:lnTo>
                <a:lnTo>
                  <a:pt x="309" y="56"/>
                </a:lnTo>
                <a:lnTo>
                  <a:pt x="313" y="50"/>
                </a:lnTo>
                <a:lnTo>
                  <a:pt x="320" y="41"/>
                </a:lnTo>
                <a:lnTo>
                  <a:pt x="331" y="31"/>
                </a:lnTo>
                <a:lnTo>
                  <a:pt x="343" y="22"/>
                </a:lnTo>
                <a:lnTo>
                  <a:pt x="358" y="15"/>
                </a:lnTo>
                <a:lnTo>
                  <a:pt x="372" y="7"/>
                </a:lnTo>
                <a:lnTo>
                  <a:pt x="385" y="2"/>
                </a:lnTo>
                <a:lnTo>
                  <a:pt x="400" y="0"/>
                </a:lnTo>
                <a:lnTo>
                  <a:pt x="400" y="0"/>
                </a:lnTo>
                <a:lnTo>
                  <a:pt x="425" y="0"/>
                </a:lnTo>
                <a:lnTo>
                  <a:pt x="447" y="2"/>
                </a:lnTo>
                <a:lnTo>
                  <a:pt x="465" y="3"/>
                </a:lnTo>
                <a:lnTo>
                  <a:pt x="477" y="7"/>
                </a:lnTo>
                <a:lnTo>
                  <a:pt x="477" y="7"/>
                </a:lnTo>
                <a:lnTo>
                  <a:pt x="482" y="11"/>
                </a:lnTo>
                <a:lnTo>
                  <a:pt x="493" y="22"/>
                </a:lnTo>
                <a:lnTo>
                  <a:pt x="519" y="54"/>
                </a:lnTo>
                <a:lnTo>
                  <a:pt x="553" y="98"/>
                </a:lnTo>
                <a:lnTo>
                  <a:pt x="553" y="98"/>
                </a:lnTo>
                <a:lnTo>
                  <a:pt x="559" y="98"/>
                </a:lnTo>
                <a:lnTo>
                  <a:pt x="570" y="104"/>
                </a:lnTo>
                <a:lnTo>
                  <a:pt x="575" y="108"/>
                </a:lnTo>
                <a:lnTo>
                  <a:pt x="579" y="113"/>
                </a:lnTo>
                <a:lnTo>
                  <a:pt x="581" y="119"/>
                </a:lnTo>
                <a:lnTo>
                  <a:pt x="581" y="126"/>
                </a:lnTo>
                <a:lnTo>
                  <a:pt x="581" y="126"/>
                </a:lnTo>
                <a:lnTo>
                  <a:pt x="575" y="143"/>
                </a:lnTo>
                <a:lnTo>
                  <a:pt x="575" y="147"/>
                </a:lnTo>
                <a:lnTo>
                  <a:pt x="575" y="147"/>
                </a:lnTo>
                <a:lnTo>
                  <a:pt x="583" y="167"/>
                </a:lnTo>
                <a:lnTo>
                  <a:pt x="588" y="184"/>
                </a:lnTo>
                <a:lnTo>
                  <a:pt x="588" y="191"/>
                </a:lnTo>
                <a:lnTo>
                  <a:pt x="588" y="195"/>
                </a:lnTo>
                <a:lnTo>
                  <a:pt x="588" y="195"/>
                </a:lnTo>
                <a:lnTo>
                  <a:pt x="587" y="197"/>
                </a:lnTo>
                <a:lnTo>
                  <a:pt x="585" y="199"/>
                </a:lnTo>
                <a:lnTo>
                  <a:pt x="581" y="199"/>
                </a:lnTo>
                <a:lnTo>
                  <a:pt x="575" y="195"/>
                </a:lnTo>
                <a:lnTo>
                  <a:pt x="581" y="210"/>
                </a:lnTo>
                <a:lnTo>
                  <a:pt x="581" y="210"/>
                </a:lnTo>
                <a:lnTo>
                  <a:pt x="587" y="234"/>
                </a:lnTo>
                <a:lnTo>
                  <a:pt x="596" y="266"/>
                </a:lnTo>
                <a:lnTo>
                  <a:pt x="596" y="266"/>
                </a:lnTo>
                <a:lnTo>
                  <a:pt x="603" y="286"/>
                </a:lnTo>
                <a:lnTo>
                  <a:pt x="603" y="286"/>
                </a:lnTo>
                <a:lnTo>
                  <a:pt x="618" y="283"/>
                </a:lnTo>
                <a:lnTo>
                  <a:pt x="629" y="283"/>
                </a:lnTo>
                <a:lnTo>
                  <a:pt x="633" y="285"/>
                </a:lnTo>
                <a:lnTo>
                  <a:pt x="637" y="286"/>
                </a:lnTo>
                <a:lnTo>
                  <a:pt x="637" y="286"/>
                </a:lnTo>
                <a:lnTo>
                  <a:pt x="641" y="294"/>
                </a:lnTo>
                <a:lnTo>
                  <a:pt x="642" y="301"/>
                </a:lnTo>
                <a:lnTo>
                  <a:pt x="642" y="307"/>
                </a:lnTo>
                <a:lnTo>
                  <a:pt x="644" y="307"/>
                </a:lnTo>
                <a:lnTo>
                  <a:pt x="644" y="307"/>
                </a:lnTo>
                <a:lnTo>
                  <a:pt x="659" y="320"/>
                </a:lnTo>
                <a:lnTo>
                  <a:pt x="691" y="352"/>
                </a:lnTo>
                <a:lnTo>
                  <a:pt x="724" y="387"/>
                </a:lnTo>
                <a:lnTo>
                  <a:pt x="735" y="402"/>
                </a:lnTo>
                <a:lnTo>
                  <a:pt x="743" y="413"/>
                </a:lnTo>
                <a:lnTo>
                  <a:pt x="743" y="413"/>
                </a:lnTo>
                <a:lnTo>
                  <a:pt x="745" y="424"/>
                </a:lnTo>
                <a:lnTo>
                  <a:pt x="745" y="445"/>
                </a:lnTo>
                <a:lnTo>
                  <a:pt x="741" y="495"/>
                </a:lnTo>
                <a:lnTo>
                  <a:pt x="737" y="540"/>
                </a:lnTo>
                <a:lnTo>
                  <a:pt x="735" y="560"/>
                </a:lnTo>
                <a:lnTo>
                  <a:pt x="735" y="560"/>
                </a:lnTo>
                <a:lnTo>
                  <a:pt x="735" y="594"/>
                </a:lnTo>
                <a:lnTo>
                  <a:pt x="732" y="670"/>
                </a:lnTo>
                <a:lnTo>
                  <a:pt x="728" y="784"/>
                </a:lnTo>
                <a:lnTo>
                  <a:pt x="728" y="784"/>
                </a:lnTo>
                <a:lnTo>
                  <a:pt x="735" y="825"/>
                </a:lnTo>
                <a:lnTo>
                  <a:pt x="735" y="825"/>
                </a:lnTo>
                <a:lnTo>
                  <a:pt x="687" y="847"/>
                </a:lnTo>
                <a:lnTo>
                  <a:pt x="687" y="847"/>
                </a:lnTo>
                <a:lnTo>
                  <a:pt x="685" y="849"/>
                </a:lnTo>
                <a:lnTo>
                  <a:pt x="683" y="856"/>
                </a:lnTo>
                <a:lnTo>
                  <a:pt x="681" y="879"/>
                </a:lnTo>
                <a:lnTo>
                  <a:pt x="680" y="901"/>
                </a:lnTo>
                <a:lnTo>
                  <a:pt x="680" y="910"/>
                </a:lnTo>
                <a:lnTo>
                  <a:pt x="680" y="910"/>
                </a:lnTo>
                <a:lnTo>
                  <a:pt x="681" y="914"/>
                </a:lnTo>
                <a:lnTo>
                  <a:pt x="681" y="923"/>
                </a:lnTo>
                <a:lnTo>
                  <a:pt x="681" y="934"/>
                </a:lnTo>
                <a:lnTo>
                  <a:pt x="680" y="936"/>
                </a:lnTo>
                <a:lnTo>
                  <a:pt x="680" y="938"/>
                </a:lnTo>
                <a:lnTo>
                  <a:pt x="680" y="938"/>
                </a:lnTo>
                <a:lnTo>
                  <a:pt x="678" y="951"/>
                </a:lnTo>
                <a:lnTo>
                  <a:pt x="676" y="986"/>
                </a:lnTo>
                <a:lnTo>
                  <a:pt x="668" y="1029"/>
                </a:lnTo>
                <a:lnTo>
                  <a:pt x="665" y="1052"/>
                </a:lnTo>
                <a:lnTo>
                  <a:pt x="659" y="1070"/>
                </a:lnTo>
                <a:lnTo>
                  <a:pt x="659" y="1070"/>
                </a:lnTo>
                <a:lnTo>
                  <a:pt x="650" y="1087"/>
                </a:lnTo>
                <a:lnTo>
                  <a:pt x="641" y="1104"/>
                </a:lnTo>
                <a:lnTo>
                  <a:pt x="616" y="1135"/>
                </a:lnTo>
                <a:lnTo>
                  <a:pt x="598" y="1160"/>
                </a:lnTo>
                <a:lnTo>
                  <a:pt x="588" y="1169"/>
                </a:lnTo>
                <a:lnTo>
                  <a:pt x="575" y="1329"/>
                </a:lnTo>
                <a:lnTo>
                  <a:pt x="575" y="1329"/>
                </a:lnTo>
                <a:lnTo>
                  <a:pt x="583" y="1346"/>
                </a:lnTo>
                <a:lnTo>
                  <a:pt x="588" y="1359"/>
                </a:lnTo>
                <a:lnTo>
                  <a:pt x="588" y="1366"/>
                </a:lnTo>
                <a:lnTo>
                  <a:pt x="588" y="1372"/>
                </a:lnTo>
                <a:lnTo>
                  <a:pt x="588" y="1372"/>
                </a:lnTo>
                <a:lnTo>
                  <a:pt x="588" y="1383"/>
                </a:lnTo>
                <a:lnTo>
                  <a:pt x="588" y="1396"/>
                </a:lnTo>
                <a:lnTo>
                  <a:pt x="588" y="1409"/>
                </a:lnTo>
                <a:lnTo>
                  <a:pt x="588" y="1413"/>
                </a:lnTo>
                <a:lnTo>
                  <a:pt x="588" y="1413"/>
                </a:lnTo>
                <a:lnTo>
                  <a:pt x="588" y="1417"/>
                </a:lnTo>
                <a:lnTo>
                  <a:pt x="594" y="1426"/>
                </a:lnTo>
                <a:lnTo>
                  <a:pt x="603" y="1441"/>
                </a:lnTo>
                <a:lnTo>
                  <a:pt x="603" y="1441"/>
                </a:lnTo>
                <a:lnTo>
                  <a:pt x="607" y="1465"/>
                </a:lnTo>
                <a:lnTo>
                  <a:pt x="616" y="1515"/>
                </a:lnTo>
                <a:lnTo>
                  <a:pt x="631" y="1595"/>
                </a:lnTo>
                <a:lnTo>
                  <a:pt x="631" y="1595"/>
                </a:lnTo>
                <a:lnTo>
                  <a:pt x="635" y="1614"/>
                </a:lnTo>
                <a:lnTo>
                  <a:pt x="641" y="1647"/>
                </a:lnTo>
                <a:lnTo>
                  <a:pt x="646" y="1687"/>
                </a:lnTo>
                <a:lnTo>
                  <a:pt x="646" y="1705"/>
                </a:lnTo>
                <a:lnTo>
                  <a:pt x="644" y="1720"/>
                </a:lnTo>
                <a:lnTo>
                  <a:pt x="644" y="1720"/>
                </a:lnTo>
                <a:lnTo>
                  <a:pt x="639" y="1742"/>
                </a:lnTo>
                <a:lnTo>
                  <a:pt x="635" y="1755"/>
                </a:lnTo>
                <a:lnTo>
                  <a:pt x="631" y="1761"/>
                </a:lnTo>
                <a:lnTo>
                  <a:pt x="631" y="1763"/>
                </a:lnTo>
                <a:lnTo>
                  <a:pt x="631" y="1763"/>
                </a:lnTo>
                <a:lnTo>
                  <a:pt x="631" y="1767"/>
                </a:lnTo>
                <a:lnTo>
                  <a:pt x="633" y="1778"/>
                </a:lnTo>
                <a:lnTo>
                  <a:pt x="637" y="1798"/>
                </a:lnTo>
                <a:lnTo>
                  <a:pt x="637" y="1798"/>
                </a:lnTo>
                <a:lnTo>
                  <a:pt x="639" y="1804"/>
                </a:lnTo>
                <a:lnTo>
                  <a:pt x="637" y="1808"/>
                </a:lnTo>
                <a:lnTo>
                  <a:pt x="637" y="1809"/>
                </a:lnTo>
                <a:lnTo>
                  <a:pt x="637" y="1811"/>
                </a:lnTo>
                <a:lnTo>
                  <a:pt x="637" y="1811"/>
                </a:lnTo>
                <a:lnTo>
                  <a:pt x="644" y="1822"/>
                </a:lnTo>
                <a:lnTo>
                  <a:pt x="652" y="1834"/>
                </a:lnTo>
                <a:lnTo>
                  <a:pt x="652" y="1834"/>
                </a:lnTo>
                <a:lnTo>
                  <a:pt x="654" y="1856"/>
                </a:lnTo>
                <a:lnTo>
                  <a:pt x="659" y="1889"/>
                </a:lnTo>
                <a:lnTo>
                  <a:pt x="659" y="1889"/>
                </a:lnTo>
                <a:lnTo>
                  <a:pt x="661" y="1893"/>
                </a:lnTo>
                <a:lnTo>
                  <a:pt x="663" y="1897"/>
                </a:lnTo>
                <a:lnTo>
                  <a:pt x="672" y="1903"/>
                </a:lnTo>
                <a:lnTo>
                  <a:pt x="676" y="1906"/>
                </a:lnTo>
                <a:lnTo>
                  <a:pt x="678" y="1910"/>
                </a:lnTo>
                <a:lnTo>
                  <a:pt x="680" y="1916"/>
                </a:lnTo>
                <a:lnTo>
                  <a:pt x="680" y="1923"/>
                </a:lnTo>
                <a:lnTo>
                  <a:pt x="680" y="1923"/>
                </a:lnTo>
                <a:lnTo>
                  <a:pt x="678" y="1932"/>
                </a:lnTo>
                <a:lnTo>
                  <a:pt x="672" y="1940"/>
                </a:lnTo>
                <a:lnTo>
                  <a:pt x="663" y="1955"/>
                </a:lnTo>
                <a:lnTo>
                  <a:pt x="654" y="1966"/>
                </a:lnTo>
                <a:lnTo>
                  <a:pt x="644" y="1973"/>
                </a:lnTo>
                <a:lnTo>
                  <a:pt x="644" y="1973"/>
                </a:lnTo>
                <a:lnTo>
                  <a:pt x="635" y="1975"/>
                </a:lnTo>
                <a:lnTo>
                  <a:pt x="616" y="1975"/>
                </a:lnTo>
                <a:lnTo>
                  <a:pt x="559" y="1977"/>
                </a:lnTo>
                <a:lnTo>
                  <a:pt x="462" y="1981"/>
                </a:lnTo>
                <a:lnTo>
                  <a:pt x="462" y="1981"/>
                </a:lnTo>
                <a:lnTo>
                  <a:pt x="434" y="1981"/>
                </a:lnTo>
                <a:lnTo>
                  <a:pt x="391" y="1981"/>
                </a:lnTo>
                <a:lnTo>
                  <a:pt x="350" y="1977"/>
                </a:lnTo>
                <a:lnTo>
                  <a:pt x="337" y="1975"/>
                </a:lnTo>
                <a:lnTo>
                  <a:pt x="330" y="1973"/>
                </a:lnTo>
                <a:lnTo>
                  <a:pt x="330" y="1973"/>
                </a:lnTo>
                <a:lnTo>
                  <a:pt x="322" y="1964"/>
                </a:lnTo>
                <a:lnTo>
                  <a:pt x="315" y="1951"/>
                </a:lnTo>
                <a:lnTo>
                  <a:pt x="313" y="1943"/>
                </a:lnTo>
                <a:lnTo>
                  <a:pt x="313" y="1936"/>
                </a:lnTo>
                <a:lnTo>
                  <a:pt x="317" y="1930"/>
                </a:lnTo>
                <a:lnTo>
                  <a:pt x="322" y="1923"/>
                </a:lnTo>
                <a:lnTo>
                  <a:pt x="322" y="1923"/>
                </a:lnTo>
                <a:lnTo>
                  <a:pt x="339" y="1916"/>
                </a:lnTo>
                <a:lnTo>
                  <a:pt x="354" y="1910"/>
                </a:lnTo>
                <a:lnTo>
                  <a:pt x="365" y="1906"/>
                </a:lnTo>
                <a:lnTo>
                  <a:pt x="372" y="1903"/>
                </a:lnTo>
                <a:lnTo>
                  <a:pt x="372" y="1903"/>
                </a:lnTo>
                <a:lnTo>
                  <a:pt x="393" y="1882"/>
                </a:lnTo>
                <a:lnTo>
                  <a:pt x="393" y="1882"/>
                </a:lnTo>
                <a:lnTo>
                  <a:pt x="398" y="1878"/>
                </a:lnTo>
                <a:lnTo>
                  <a:pt x="408" y="1873"/>
                </a:lnTo>
                <a:lnTo>
                  <a:pt x="421" y="1867"/>
                </a:lnTo>
                <a:lnTo>
                  <a:pt x="421" y="1867"/>
                </a:lnTo>
                <a:lnTo>
                  <a:pt x="425" y="1865"/>
                </a:lnTo>
                <a:lnTo>
                  <a:pt x="428" y="1858"/>
                </a:lnTo>
                <a:lnTo>
                  <a:pt x="432" y="1850"/>
                </a:lnTo>
                <a:lnTo>
                  <a:pt x="434" y="1847"/>
                </a:lnTo>
                <a:lnTo>
                  <a:pt x="434" y="1847"/>
                </a:lnTo>
                <a:lnTo>
                  <a:pt x="447" y="1843"/>
                </a:lnTo>
                <a:lnTo>
                  <a:pt x="456" y="1839"/>
                </a:lnTo>
                <a:lnTo>
                  <a:pt x="456" y="1839"/>
                </a:lnTo>
                <a:lnTo>
                  <a:pt x="456" y="1828"/>
                </a:lnTo>
                <a:lnTo>
                  <a:pt x="458" y="1819"/>
                </a:lnTo>
                <a:lnTo>
                  <a:pt x="460" y="1815"/>
                </a:lnTo>
                <a:lnTo>
                  <a:pt x="462" y="1811"/>
                </a:lnTo>
                <a:lnTo>
                  <a:pt x="462" y="1811"/>
                </a:lnTo>
                <a:lnTo>
                  <a:pt x="473" y="1806"/>
                </a:lnTo>
                <a:lnTo>
                  <a:pt x="477" y="1806"/>
                </a:lnTo>
                <a:lnTo>
                  <a:pt x="477" y="1806"/>
                </a:lnTo>
                <a:lnTo>
                  <a:pt x="464" y="1718"/>
                </a:lnTo>
                <a:lnTo>
                  <a:pt x="449" y="1608"/>
                </a:lnTo>
                <a:lnTo>
                  <a:pt x="449" y="1608"/>
                </a:lnTo>
                <a:lnTo>
                  <a:pt x="441" y="1517"/>
                </a:lnTo>
                <a:lnTo>
                  <a:pt x="441" y="1517"/>
                </a:lnTo>
                <a:lnTo>
                  <a:pt x="439" y="1515"/>
                </a:lnTo>
                <a:lnTo>
                  <a:pt x="438" y="1513"/>
                </a:lnTo>
                <a:lnTo>
                  <a:pt x="426" y="1508"/>
                </a:lnTo>
                <a:lnTo>
                  <a:pt x="413" y="1498"/>
                </a:lnTo>
                <a:lnTo>
                  <a:pt x="410" y="1495"/>
                </a:lnTo>
                <a:lnTo>
                  <a:pt x="406" y="1489"/>
                </a:lnTo>
                <a:lnTo>
                  <a:pt x="406" y="1489"/>
                </a:lnTo>
                <a:lnTo>
                  <a:pt x="404" y="1478"/>
                </a:lnTo>
                <a:lnTo>
                  <a:pt x="402" y="1463"/>
                </a:lnTo>
                <a:lnTo>
                  <a:pt x="400" y="1452"/>
                </a:lnTo>
                <a:lnTo>
                  <a:pt x="400" y="1448"/>
                </a:lnTo>
                <a:lnTo>
                  <a:pt x="400" y="1448"/>
                </a:lnTo>
                <a:lnTo>
                  <a:pt x="400" y="1448"/>
                </a:lnTo>
                <a:lnTo>
                  <a:pt x="398" y="1448"/>
                </a:lnTo>
                <a:lnTo>
                  <a:pt x="395" y="1444"/>
                </a:lnTo>
                <a:lnTo>
                  <a:pt x="384" y="1437"/>
                </a:lnTo>
                <a:lnTo>
                  <a:pt x="374" y="1426"/>
                </a:lnTo>
                <a:lnTo>
                  <a:pt x="372" y="1422"/>
                </a:lnTo>
                <a:lnTo>
                  <a:pt x="372" y="1420"/>
                </a:lnTo>
                <a:lnTo>
                  <a:pt x="372" y="1420"/>
                </a:lnTo>
                <a:lnTo>
                  <a:pt x="372" y="1364"/>
                </a:lnTo>
                <a:lnTo>
                  <a:pt x="369" y="1247"/>
                </a:lnTo>
                <a:lnTo>
                  <a:pt x="365" y="1078"/>
                </a:lnTo>
                <a:lnTo>
                  <a:pt x="365" y="1078"/>
                </a:lnTo>
                <a:lnTo>
                  <a:pt x="343" y="1057"/>
                </a:lnTo>
                <a:lnTo>
                  <a:pt x="328" y="1040"/>
                </a:lnTo>
                <a:lnTo>
                  <a:pt x="324" y="1033"/>
                </a:lnTo>
                <a:lnTo>
                  <a:pt x="322" y="1027"/>
                </a:lnTo>
                <a:lnTo>
                  <a:pt x="322" y="1027"/>
                </a:lnTo>
                <a:lnTo>
                  <a:pt x="335" y="988"/>
                </a:lnTo>
                <a:lnTo>
                  <a:pt x="344" y="959"/>
                </a:lnTo>
                <a:lnTo>
                  <a:pt x="350" y="931"/>
                </a:lnTo>
                <a:lnTo>
                  <a:pt x="350" y="931"/>
                </a:lnTo>
                <a:lnTo>
                  <a:pt x="363" y="867"/>
                </a:lnTo>
                <a:lnTo>
                  <a:pt x="371" y="839"/>
                </a:lnTo>
                <a:lnTo>
                  <a:pt x="372" y="825"/>
                </a:lnTo>
                <a:lnTo>
                  <a:pt x="372" y="825"/>
                </a:lnTo>
                <a:lnTo>
                  <a:pt x="371" y="810"/>
                </a:lnTo>
                <a:lnTo>
                  <a:pt x="372" y="797"/>
                </a:lnTo>
                <a:lnTo>
                  <a:pt x="400" y="797"/>
                </a:lnTo>
                <a:lnTo>
                  <a:pt x="400" y="797"/>
                </a:lnTo>
                <a:lnTo>
                  <a:pt x="402" y="785"/>
                </a:lnTo>
                <a:lnTo>
                  <a:pt x="406" y="774"/>
                </a:lnTo>
                <a:lnTo>
                  <a:pt x="406" y="763"/>
                </a:lnTo>
                <a:lnTo>
                  <a:pt x="406" y="763"/>
                </a:lnTo>
                <a:lnTo>
                  <a:pt x="406" y="750"/>
                </a:lnTo>
                <a:lnTo>
                  <a:pt x="404" y="737"/>
                </a:lnTo>
                <a:lnTo>
                  <a:pt x="400" y="720"/>
                </a:lnTo>
                <a:lnTo>
                  <a:pt x="400" y="720"/>
                </a:lnTo>
                <a:lnTo>
                  <a:pt x="398" y="713"/>
                </a:lnTo>
                <a:lnTo>
                  <a:pt x="400" y="707"/>
                </a:lnTo>
                <a:lnTo>
                  <a:pt x="372" y="685"/>
                </a:lnTo>
                <a:lnTo>
                  <a:pt x="302" y="685"/>
                </a:lnTo>
                <a:lnTo>
                  <a:pt x="274" y="672"/>
                </a:lnTo>
                <a:lnTo>
                  <a:pt x="274" y="672"/>
                </a:lnTo>
                <a:lnTo>
                  <a:pt x="272" y="676"/>
                </a:lnTo>
                <a:lnTo>
                  <a:pt x="266" y="685"/>
                </a:lnTo>
                <a:lnTo>
                  <a:pt x="257" y="694"/>
                </a:lnTo>
                <a:lnTo>
                  <a:pt x="251" y="698"/>
                </a:lnTo>
                <a:lnTo>
                  <a:pt x="246" y="700"/>
                </a:lnTo>
                <a:lnTo>
                  <a:pt x="246" y="700"/>
                </a:lnTo>
                <a:lnTo>
                  <a:pt x="233" y="700"/>
                </a:lnTo>
                <a:lnTo>
                  <a:pt x="222" y="700"/>
                </a:lnTo>
                <a:lnTo>
                  <a:pt x="214" y="698"/>
                </a:lnTo>
                <a:lnTo>
                  <a:pt x="210" y="696"/>
                </a:lnTo>
                <a:lnTo>
                  <a:pt x="210" y="692"/>
                </a:lnTo>
                <a:lnTo>
                  <a:pt x="210" y="692"/>
                </a:lnTo>
                <a:lnTo>
                  <a:pt x="214" y="679"/>
                </a:lnTo>
                <a:lnTo>
                  <a:pt x="214" y="674"/>
                </a:lnTo>
                <a:lnTo>
                  <a:pt x="212" y="672"/>
                </a:lnTo>
                <a:lnTo>
                  <a:pt x="210" y="672"/>
                </a:lnTo>
                <a:lnTo>
                  <a:pt x="210" y="672"/>
                </a:lnTo>
                <a:lnTo>
                  <a:pt x="196" y="668"/>
                </a:lnTo>
                <a:lnTo>
                  <a:pt x="188" y="664"/>
                </a:lnTo>
                <a:lnTo>
                  <a:pt x="184" y="661"/>
                </a:lnTo>
                <a:lnTo>
                  <a:pt x="182" y="657"/>
                </a:lnTo>
                <a:lnTo>
                  <a:pt x="182" y="657"/>
                </a:lnTo>
                <a:lnTo>
                  <a:pt x="182" y="653"/>
                </a:lnTo>
                <a:lnTo>
                  <a:pt x="186" y="649"/>
                </a:lnTo>
                <a:lnTo>
                  <a:pt x="196" y="642"/>
                </a:lnTo>
                <a:lnTo>
                  <a:pt x="210" y="636"/>
                </a:lnTo>
                <a:lnTo>
                  <a:pt x="210" y="636"/>
                </a:lnTo>
                <a:lnTo>
                  <a:pt x="160" y="603"/>
                </a:lnTo>
                <a:lnTo>
                  <a:pt x="106" y="566"/>
                </a:lnTo>
                <a:lnTo>
                  <a:pt x="106" y="566"/>
                </a:lnTo>
                <a:lnTo>
                  <a:pt x="47" y="514"/>
                </a:lnTo>
                <a:lnTo>
                  <a:pt x="11" y="478"/>
                </a:lnTo>
                <a:lnTo>
                  <a:pt x="2" y="467"/>
                </a:lnTo>
                <a:lnTo>
                  <a:pt x="0" y="463"/>
                </a:lnTo>
                <a:lnTo>
                  <a:pt x="2" y="461"/>
                </a:lnTo>
                <a:lnTo>
                  <a:pt x="2" y="461"/>
                </a:lnTo>
                <a:lnTo>
                  <a:pt x="19" y="461"/>
                </a:lnTo>
                <a:lnTo>
                  <a:pt x="45" y="463"/>
                </a:lnTo>
                <a:lnTo>
                  <a:pt x="73" y="465"/>
                </a:lnTo>
                <a:lnTo>
                  <a:pt x="91" y="469"/>
                </a:lnTo>
                <a:lnTo>
                  <a:pt x="91" y="469"/>
                </a:lnTo>
                <a:lnTo>
                  <a:pt x="175" y="489"/>
                </a:lnTo>
                <a:lnTo>
                  <a:pt x="238" y="560"/>
                </a:lnTo>
                <a:lnTo>
                  <a:pt x="238" y="560"/>
                </a:lnTo>
                <a:lnTo>
                  <a:pt x="244" y="555"/>
                </a:lnTo>
                <a:lnTo>
                  <a:pt x="248" y="551"/>
                </a:lnTo>
                <a:lnTo>
                  <a:pt x="251" y="551"/>
                </a:lnTo>
                <a:lnTo>
                  <a:pt x="253" y="553"/>
                </a:lnTo>
                <a:lnTo>
                  <a:pt x="253" y="553"/>
                </a:lnTo>
                <a:lnTo>
                  <a:pt x="257" y="556"/>
                </a:lnTo>
                <a:lnTo>
                  <a:pt x="259" y="562"/>
                </a:lnTo>
                <a:lnTo>
                  <a:pt x="259" y="566"/>
                </a:lnTo>
                <a:lnTo>
                  <a:pt x="259" y="566"/>
                </a:lnTo>
                <a:lnTo>
                  <a:pt x="281" y="564"/>
                </a:lnTo>
                <a:lnTo>
                  <a:pt x="296" y="564"/>
                </a:lnTo>
                <a:lnTo>
                  <a:pt x="304" y="564"/>
                </a:lnTo>
                <a:lnTo>
                  <a:pt x="309" y="566"/>
                </a:lnTo>
                <a:lnTo>
                  <a:pt x="309" y="566"/>
                </a:lnTo>
                <a:lnTo>
                  <a:pt x="335" y="581"/>
                </a:lnTo>
                <a:lnTo>
                  <a:pt x="350" y="588"/>
                </a:lnTo>
                <a:lnTo>
                  <a:pt x="356" y="592"/>
                </a:lnTo>
                <a:lnTo>
                  <a:pt x="358" y="594"/>
                </a:lnTo>
                <a:lnTo>
                  <a:pt x="358" y="594"/>
                </a:lnTo>
                <a:lnTo>
                  <a:pt x="363" y="599"/>
                </a:lnTo>
                <a:lnTo>
                  <a:pt x="371" y="605"/>
                </a:lnTo>
                <a:lnTo>
                  <a:pt x="378" y="609"/>
                </a:lnTo>
                <a:lnTo>
                  <a:pt x="378" y="60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3">
            <a:extLst>
              <a:ext uri="{FF2B5EF4-FFF2-40B4-BE49-F238E27FC236}">
                <a16:creationId xmlns:a16="http://schemas.microsoft.com/office/drawing/2014/main" id="{472C07E7-3F1A-4870-B998-E347FEC43035}"/>
              </a:ext>
            </a:extLst>
          </p:cNvPr>
          <p:cNvSpPr>
            <a:spLocks/>
          </p:cNvSpPr>
          <p:nvPr/>
        </p:nvSpPr>
        <p:spPr bwMode="auto">
          <a:xfrm>
            <a:off x="6517719" y="2757714"/>
            <a:ext cx="624574" cy="1606491"/>
          </a:xfrm>
          <a:custGeom>
            <a:avLst/>
            <a:gdLst>
              <a:gd name="T0" fmla="*/ 256 w 603"/>
              <a:gd name="T1" fmla="*/ 232 h 1551"/>
              <a:gd name="T2" fmla="*/ 232 w 603"/>
              <a:gd name="T3" fmla="*/ 183 h 1551"/>
              <a:gd name="T4" fmla="*/ 223 w 603"/>
              <a:gd name="T5" fmla="*/ 164 h 1551"/>
              <a:gd name="T6" fmla="*/ 212 w 603"/>
              <a:gd name="T7" fmla="*/ 141 h 1551"/>
              <a:gd name="T8" fmla="*/ 209 w 603"/>
              <a:gd name="T9" fmla="*/ 82 h 1551"/>
              <a:gd name="T10" fmla="*/ 219 w 603"/>
              <a:gd name="T11" fmla="*/ 47 h 1551"/>
              <a:gd name="T12" fmla="*/ 250 w 603"/>
              <a:gd name="T13" fmla="*/ 13 h 1551"/>
              <a:gd name="T14" fmla="*/ 270 w 603"/>
              <a:gd name="T15" fmla="*/ 3 h 1551"/>
              <a:gd name="T16" fmla="*/ 316 w 603"/>
              <a:gd name="T17" fmla="*/ 2 h 1551"/>
              <a:gd name="T18" fmla="*/ 354 w 603"/>
              <a:gd name="T19" fmla="*/ 9 h 1551"/>
              <a:gd name="T20" fmla="*/ 402 w 603"/>
              <a:gd name="T21" fmla="*/ 29 h 1551"/>
              <a:gd name="T22" fmla="*/ 413 w 603"/>
              <a:gd name="T23" fmla="*/ 45 h 1551"/>
              <a:gd name="T24" fmla="*/ 422 w 603"/>
              <a:gd name="T25" fmla="*/ 114 h 1551"/>
              <a:gd name="T26" fmla="*/ 419 w 603"/>
              <a:gd name="T27" fmla="*/ 145 h 1551"/>
              <a:gd name="T28" fmla="*/ 411 w 603"/>
              <a:gd name="T29" fmla="*/ 177 h 1551"/>
              <a:gd name="T30" fmla="*/ 404 w 603"/>
              <a:gd name="T31" fmla="*/ 204 h 1551"/>
              <a:gd name="T32" fmla="*/ 544 w 603"/>
              <a:gd name="T33" fmla="*/ 306 h 1551"/>
              <a:gd name="T34" fmla="*/ 595 w 603"/>
              <a:gd name="T35" fmla="*/ 487 h 1551"/>
              <a:gd name="T36" fmla="*/ 596 w 603"/>
              <a:gd name="T37" fmla="*/ 536 h 1551"/>
              <a:gd name="T38" fmla="*/ 602 w 603"/>
              <a:gd name="T39" fmla="*/ 737 h 1551"/>
              <a:gd name="T40" fmla="*/ 593 w 603"/>
              <a:gd name="T41" fmla="*/ 743 h 1551"/>
              <a:gd name="T42" fmla="*/ 554 w 603"/>
              <a:gd name="T43" fmla="*/ 748 h 1551"/>
              <a:gd name="T44" fmla="*/ 560 w 603"/>
              <a:gd name="T45" fmla="*/ 807 h 1551"/>
              <a:gd name="T46" fmla="*/ 558 w 603"/>
              <a:gd name="T47" fmla="*/ 849 h 1551"/>
              <a:gd name="T48" fmla="*/ 529 w 603"/>
              <a:gd name="T49" fmla="*/ 897 h 1551"/>
              <a:gd name="T50" fmla="*/ 496 w 603"/>
              <a:gd name="T51" fmla="*/ 1025 h 1551"/>
              <a:gd name="T52" fmla="*/ 496 w 603"/>
              <a:gd name="T53" fmla="*/ 1195 h 1551"/>
              <a:gd name="T54" fmla="*/ 496 w 603"/>
              <a:gd name="T55" fmla="*/ 1284 h 1551"/>
              <a:gd name="T56" fmla="*/ 486 w 603"/>
              <a:gd name="T57" fmla="*/ 1434 h 1551"/>
              <a:gd name="T58" fmla="*/ 489 w 603"/>
              <a:gd name="T59" fmla="*/ 1478 h 1551"/>
              <a:gd name="T60" fmla="*/ 482 w 603"/>
              <a:gd name="T61" fmla="*/ 1519 h 1551"/>
              <a:gd name="T62" fmla="*/ 479 w 603"/>
              <a:gd name="T63" fmla="*/ 1534 h 1551"/>
              <a:gd name="T64" fmla="*/ 458 w 603"/>
              <a:gd name="T65" fmla="*/ 1543 h 1551"/>
              <a:gd name="T66" fmla="*/ 387 w 603"/>
              <a:gd name="T67" fmla="*/ 1548 h 1551"/>
              <a:gd name="T68" fmla="*/ 316 w 603"/>
              <a:gd name="T69" fmla="*/ 1546 h 1551"/>
              <a:gd name="T70" fmla="*/ 307 w 603"/>
              <a:gd name="T71" fmla="*/ 1536 h 1551"/>
              <a:gd name="T72" fmla="*/ 229 w 603"/>
              <a:gd name="T73" fmla="*/ 1540 h 1551"/>
              <a:gd name="T74" fmla="*/ 186 w 603"/>
              <a:gd name="T75" fmla="*/ 1533 h 1551"/>
              <a:gd name="T76" fmla="*/ 186 w 603"/>
              <a:gd name="T77" fmla="*/ 1516 h 1551"/>
              <a:gd name="T78" fmla="*/ 216 w 603"/>
              <a:gd name="T79" fmla="*/ 1496 h 1551"/>
              <a:gd name="T80" fmla="*/ 248 w 603"/>
              <a:gd name="T81" fmla="*/ 1475 h 1551"/>
              <a:gd name="T82" fmla="*/ 242 w 603"/>
              <a:gd name="T83" fmla="*/ 1471 h 1551"/>
              <a:gd name="T84" fmla="*/ 232 w 603"/>
              <a:gd name="T85" fmla="*/ 1314 h 1551"/>
              <a:gd name="T86" fmla="*/ 196 w 603"/>
              <a:gd name="T87" fmla="*/ 1039 h 1551"/>
              <a:gd name="T88" fmla="*/ 179 w 603"/>
              <a:gd name="T89" fmla="*/ 825 h 1551"/>
              <a:gd name="T90" fmla="*/ 134 w 603"/>
              <a:gd name="T91" fmla="*/ 822 h 1551"/>
              <a:gd name="T92" fmla="*/ 142 w 603"/>
              <a:gd name="T93" fmla="*/ 770 h 1551"/>
              <a:gd name="T94" fmla="*/ 161 w 603"/>
              <a:gd name="T95" fmla="*/ 579 h 1551"/>
              <a:gd name="T96" fmla="*/ 142 w 603"/>
              <a:gd name="T97" fmla="*/ 600 h 1551"/>
              <a:gd name="T98" fmla="*/ 122 w 603"/>
              <a:gd name="T99" fmla="*/ 603 h 1551"/>
              <a:gd name="T100" fmla="*/ 97 w 603"/>
              <a:gd name="T101" fmla="*/ 589 h 1551"/>
              <a:gd name="T102" fmla="*/ 72 w 603"/>
              <a:gd name="T103" fmla="*/ 553 h 1551"/>
              <a:gd name="T104" fmla="*/ 71 w 603"/>
              <a:gd name="T105" fmla="*/ 533 h 1551"/>
              <a:gd name="T106" fmla="*/ 91 w 603"/>
              <a:gd name="T107" fmla="*/ 481 h 1551"/>
              <a:gd name="T108" fmla="*/ 74 w 603"/>
              <a:gd name="T109" fmla="*/ 434 h 1551"/>
              <a:gd name="T110" fmla="*/ 68 w 603"/>
              <a:gd name="T111" fmla="*/ 407 h 1551"/>
              <a:gd name="T112" fmla="*/ 66 w 603"/>
              <a:gd name="T113" fmla="*/ 378 h 1551"/>
              <a:gd name="T114" fmla="*/ 81 w 603"/>
              <a:gd name="T115" fmla="*/ 360 h 1551"/>
              <a:gd name="T116" fmla="*/ 205 w 603"/>
              <a:gd name="T117" fmla="*/ 285 h 1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3" h="1551">
                <a:moveTo>
                  <a:pt x="205" y="285"/>
                </a:moveTo>
                <a:lnTo>
                  <a:pt x="281" y="262"/>
                </a:lnTo>
                <a:lnTo>
                  <a:pt x="256" y="232"/>
                </a:lnTo>
                <a:lnTo>
                  <a:pt x="256" y="232"/>
                </a:lnTo>
                <a:lnTo>
                  <a:pt x="251" y="227"/>
                </a:lnTo>
                <a:lnTo>
                  <a:pt x="246" y="218"/>
                </a:lnTo>
                <a:lnTo>
                  <a:pt x="238" y="199"/>
                </a:lnTo>
                <a:lnTo>
                  <a:pt x="232" y="183"/>
                </a:lnTo>
                <a:lnTo>
                  <a:pt x="230" y="174"/>
                </a:lnTo>
                <a:lnTo>
                  <a:pt x="230" y="174"/>
                </a:lnTo>
                <a:lnTo>
                  <a:pt x="228" y="171"/>
                </a:lnTo>
                <a:lnTo>
                  <a:pt x="223" y="164"/>
                </a:lnTo>
                <a:lnTo>
                  <a:pt x="216" y="154"/>
                </a:lnTo>
                <a:lnTo>
                  <a:pt x="213" y="148"/>
                </a:lnTo>
                <a:lnTo>
                  <a:pt x="212" y="141"/>
                </a:lnTo>
                <a:lnTo>
                  <a:pt x="212" y="141"/>
                </a:lnTo>
                <a:lnTo>
                  <a:pt x="209" y="122"/>
                </a:lnTo>
                <a:lnTo>
                  <a:pt x="209" y="109"/>
                </a:lnTo>
                <a:lnTo>
                  <a:pt x="207" y="96"/>
                </a:lnTo>
                <a:lnTo>
                  <a:pt x="209" y="82"/>
                </a:lnTo>
                <a:lnTo>
                  <a:pt x="211" y="69"/>
                </a:lnTo>
                <a:lnTo>
                  <a:pt x="213" y="57"/>
                </a:lnTo>
                <a:lnTo>
                  <a:pt x="216" y="51"/>
                </a:lnTo>
                <a:lnTo>
                  <a:pt x="219" y="47"/>
                </a:lnTo>
                <a:lnTo>
                  <a:pt x="219" y="47"/>
                </a:lnTo>
                <a:lnTo>
                  <a:pt x="231" y="31"/>
                </a:lnTo>
                <a:lnTo>
                  <a:pt x="243" y="18"/>
                </a:lnTo>
                <a:lnTo>
                  <a:pt x="250" y="13"/>
                </a:lnTo>
                <a:lnTo>
                  <a:pt x="256" y="10"/>
                </a:lnTo>
                <a:lnTo>
                  <a:pt x="263" y="6"/>
                </a:lnTo>
                <a:lnTo>
                  <a:pt x="270" y="3"/>
                </a:lnTo>
                <a:lnTo>
                  <a:pt x="270" y="3"/>
                </a:lnTo>
                <a:lnTo>
                  <a:pt x="280" y="0"/>
                </a:lnTo>
                <a:lnTo>
                  <a:pt x="290" y="0"/>
                </a:lnTo>
                <a:lnTo>
                  <a:pt x="303" y="0"/>
                </a:lnTo>
                <a:lnTo>
                  <a:pt x="316" y="2"/>
                </a:lnTo>
                <a:lnTo>
                  <a:pt x="338" y="5"/>
                </a:lnTo>
                <a:lnTo>
                  <a:pt x="347" y="6"/>
                </a:lnTo>
                <a:lnTo>
                  <a:pt x="347" y="6"/>
                </a:lnTo>
                <a:lnTo>
                  <a:pt x="354" y="9"/>
                </a:lnTo>
                <a:lnTo>
                  <a:pt x="372" y="15"/>
                </a:lnTo>
                <a:lnTo>
                  <a:pt x="383" y="18"/>
                </a:lnTo>
                <a:lnTo>
                  <a:pt x="393" y="24"/>
                </a:lnTo>
                <a:lnTo>
                  <a:pt x="402" y="29"/>
                </a:lnTo>
                <a:lnTo>
                  <a:pt x="409" y="36"/>
                </a:lnTo>
                <a:lnTo>
                  <a:pt x="409" y="36"/>
                </a:lnTo>
                <a:lnTo>
                  <a:pt x="411" y="39"/>
                </a:lnTo>
                <a:lnTo>
                  <a:pt x="413" y="45"/>
                </a:lnTo>
                <a:lnTo>
                  <a:pt x="417" y="60"/>
                </a:lnTo>
                <a:lnTo>
                  <a:pt x="419" y="77"/>
                </a:lnTo>
                <a:lnTo>
                  <a:pt x="421" y="96"/>
                </a:lnTo>
                <a:lnTo>
                  <a:pt x="422" y="114"/>
                </a:lnTo>
                <a:lnTo>
                  <a:pt x="422" y="129"/>
                </a:lnTo>
                <a:lnTo>
                  <a:pt x="421" y="140"/>
                </a:lnTo>
                <a:lnTo>
                  <a:pt x="419" y="145"/>
                </a:lnTo>
                <a:lnTo>
                  <a:pt x="419" y="145"/>
                </a:lnTo>
                <a:lnTo>
                  <a:pt x="418" y="148"/>
                </a:lnTo>
                <a:lnTo>
                  <a:pt x="417" y="152"/>
                </a:lnTo>
                <a:lnTo>
                  <a:pt x="415" y="165"/>
                </a:lnTo>
                <a:lnTo>
                  <a:pt x="411" y="177"/>
                </a:lnTo>
                <a:lnTo>
                  <a:pt x="409" y="185"/>
                </a:lnTo>
                <a:lnTo>
                  <a:pt x="409" y="185"/>
                </a:lnTo>
                <a:lnTo>
                  <a:pt x="406" y="193"/>
                </a:lnTo>
                <a:lnTo>
                  <a:pt x="404" y="204"/>
                </a:lnTo>
                <a:lnTo>
                  <a:pt x="402" y="218"/>
                </a:lnTo>
                <a:lnTo>
                  <a:pt x="419" y="241"/>
                </a:lnTo>
                <a:lnTo>
                  <a:pt x="544" y="306"/>
                </a:lnTo>
                <a:lnTo>
                  <a:pt x="544" y="306"/>
                </a:lnTo>
                <a:lnTo>
                  <a:pt x="570" y="392"/>
                </a:lnTo>
                <a:lnTo>
                  <a:pt x="587" y="456"/>
                </a:lnTo>
                <a:lnTo>
                  <a:pt x="593" y="479"/>
                </a:lnTo>
                <a:lnTo>
                  <a:pt x="595" y="487"/>
                </a:lnTo>
                <a:lnTo>
                  <a:pt x="595" y="492"/>
                </a:lnTo>
                <a:lnTo>
                  <a:pt x="595" y="492"/>
                </a:lnTo>
                <a:lnTo>
                  <a:pt x="595" y="507"/>
                </a:lnTo>
                <a:lnTo>
                  <a:pt x="596" y="536"/>
                </a:lnTo>
                <a:lnTo>
                  <a:pt x="599" y="616"/>
                </a:lnTo>
                <a:lnTo>
                  <a:pt x="602" y="697"/>
                </a:lnTo>
                <a:lnTo>
                  <a:pt x="603" y="724"/>
                </a:lnTo>
                <a:lnTo>
                  <a:pt x="602" y="737"/>
                </a:lnTo>
                <a:lnTo>
                  <a:pt x="602" y="737"/>
                </a:lnTo>
                <a:lnTo>
                  <a:pt x="601" y="738"/>
                </a:lnTo>
                <a:lnTo>
                  <a:pt x="599" y="741"/>
                </a:lnTo>
                <a:lnTo>
                  <a:pt x="593" y="743"/>
                </a:lnTo>
                <a:lnTo>
                  <a:pt x="585" y="745"/>
                </a:lnTo>
                <a:lnTo>
                  <a:pt x="577" y="746"/>
                </a:lnTo>
                <a:lnTo>
                  <a:pt x="561" y="748"/>
                </a:lnTo>
                <a:lnTo>
                  <a:pt x="554" y="748"/>
                </a:lnTo>
                <a:lnTo>
                  <a:pt x="554" y="748"/>
                </a:lnTo>
                <a:lnTo>
                  <a:pt x="557" y="761"/>
                </a:lnTo>
                <a:lnTo>
                  <a:pt x="559" y="790"/>
                </a:lnTo>
                <a:lnTo>
                  <a:pt x="560" y="807"/>
                </a:lnTo>
                <a:lnTo>
                  <a:pt x="560" y="823"/>
                </a:lnTo>
                <a:lnTo>
                  <a:pt x="560" y="839"/>
                </a:lnTo>
                <a:lnTo>
                  <a:pt x="558" y="849"/>
                </a:lnTo>
                <a:lnTo>
                  <a:pt x="558" y="849"/>
                </a:lnTo>
                <a:lnTo>
                  <a:pt x="552" y="866"/>
                </a:lnTo>
                <a:lnTo>
                  <a:pt x="545" y="880"/>
                </a:lnTo>
                <a:lnTo>
                  <a:pt x="537" y="891"/>
                </a:lnTo>
                <a:lnTo>
                  <a:pt x="529" y="897"/>
                </a:lnTo>
                <a:lnTo>
                  <a:pt x="529" y="897"/>
                </a:lnTo>
                <a:lnTo>
                  <a:pt x="500" y="916"/>
                </a:lnTo>
                <a:lnTo>
                  <a:pt x="500" y="916"/>
                </a:lnTo>
                <a:lnTo>
                  <a:pt x="496" y="1025"/>
                </a:lnTo>
                <a:lnTo>
                  <a:pt x="493" y="1153"/>
                </a:lnTo>
                <a:lnTo>
                  <a:pt x="493" y="1153"/>
                </a:lnTo>
                <a:lnTo>
                  <a:pt x="494" y="1172"/>
                </a:lnTo>
                <a:lnTo>
                  <a:pt x="496" y="1195"/>
                </a:lnTo>
                <a:lnTo>
                  <a:pt x="497" y="1230"/>
                </a:lnTo>
                <a:lnTo>
                  <a:pt x="497" y="1254"/>
                </a:lnTo>
                <a:lnTo>
                  <a:pt x="496" y="1284"/>
                </a:lnTo>
                <a:lnTo>
                  <a:pt x="496" y="1284"/>
                </a:lnTo>
                <a:lnTo>
                  <a:pt x="493" y="1344"/>
                </a:lnTo>
                <a:lnTo>
                  <a:pt x="490" y="1391"/>
                </a:lnTo>
                <a:lnTo>
                  <a:pt x="487" y="1421"/>
                </a:lnTo>
                <a:lnTo>
                  <a:pt x="486" y="1434"/>
                </a:lnTo>
                <a:lnTo>
                  <a:pt x="486" y="1434"/>
                </a:lnTo>
                <a:lnTo>
                  <a:pt x="486" y="1443"/>
                </a:lnTo>
                <a:lnTo>
                  <a:pt x="487" y="1458"/>
                </a:lnTo>
                <a:lnTo>
                  <a:pt x="489" y="1478"/>
                </a:lnTo>
                <a:lnTo>
                  <a:pt x="479" y="1478"/>
                </a:lnTo>
                <a:lnTo>
                  <a:pt x="479" y="1478"/>
                </a:lnTo>
                <a:lnTo>
                  <a:pt x="481" y="1502"/>
                </a:lnTo>
                <a:lnTo>
                  <a:pt x="482" y="1519"/>
                </a:lnTo>
                <a:lnTo>
                  <a:pt x="482" y="1526"/>
                </a:lnTo>
                <a:lnTo>
                  <a:pt x="482" y="1529"/>
                </a:lnTo>
                <a:lnTo>
                  <a:pt x="482" y="1529"/>
                </a:lnTo>
                <a:lnTo>
                  <a:pt x="479" y="1534"/>
                </a:lnTo>
                <a:lnTo>
                  <a:pt x="473" y="1539"/>
                </a:lnTo>
                <a:lnTo>
                  <a:pt x="469" y="1540"/>
                </a:lnTo>
                <a:lnTo>
                  <a:pt x="464" y="1542"/>
                </a:lnTo>
                <a:lnTo>
                  <a:pt x="458" y="1543"/>
                </a:lnTo>
                <a:lnTo>
                  <a:pt x="452" y="1543"/>
                </a:lnTo>
                <a:lnTo>
                  <a:pt x="452" y="1543"/>
                </a:lnTo>
                <a:lnTo>
                  <a:pt x="426" y="1545"/>
                </a:lnTo>
                <a:lnTo>
                  <a:pt x="387" y="1548"/>
                </a:lnTo>
                <a:lnTo>
                  <a:pt x="349" y="1551"/>
                </a:lnTo>
                <a:lnTo>
                  <a:pt x="332" y="1551"/>
                </a:lnTo>
                <a:lnTo>
                  <a:pt x="332" y="1551"/>
                </a:lnTo>
                <a:lnTo>
                  <a:pt x="316" y="1546"/>
                </a:lnTo>
                <a:lnTo>
                  <a:pt x="312" y="1545"/>
                </a:lnTo>
                <a:lnTo>
                  <a:pt x="308" y="1542"/>
                </a:lnTo>
                <a:lnTo>
                  <a:pt x="307" y="1540"/>
                </a:lnTo>
                <a:lnTo>
                  <a:pt x="307" y="1536"/>
                </a:lnTo>
                <a:lnTo>
                  <a:pt x="307" y="1536"/>
                </a:lnTo>
                <a:lnTo>
                  <a:pt x="289" y="1537"/>
                </a:lnTo>
                <a:lnTo>
                  <a:pt x="250" y="1540"/>
                </a:lnTo>
                <a:lnTo>
                  <a:pt x="229" y="1540"/>
                </a:lnTo>
                <a:lnTo>
                  <a:pt x="210" y="1540"/>
                </a:lnTo>
                <a:lnTo>
                  <a:pt x="194" y="1537"/>
                </a:lnTo>
                <a:lnTo>
                  <a:pt x="190" y="1535"/>
                </a:lnTo>
                <a:lnTo>
                  <a:pt x="186" y="1533"/>
                </a:lnTo>
                <a:lnTo>
                  <a:pt x="186" y="1533"/>
                </a:lnTo>
                <a:lnTo>
                  <a:pt x="184" y="1527"/>
                </a:lnTo>
                <a:lnTo>
                  <a:pt x="184" y="1522"/>
                </a:lnTo>
                <a:lnTo>
                  <a:pt x="186" y="1516"/>
                </a:lnTo>
                <a:lnTo>
                  <a:pt x="191" y="1511"/>
                </a:lnTo>
                <a:lnTo>
                  <a:pt x="196" y="1507"/>
                </a:lnTo>
                <a:lnTo>
                  <a:pt x="203" y="1503"/>
                </a:lnTo>
                <a:lnTo>
                  <a:pt x="216" y="1496"/>
                </a:lnTo>
                <a:lnTo>
                  <a:pt x="216" y="1496"/>
                </a:lnTo>
                <a:lnTo>
                  <a:pt x="226" y="1490"/>
                </a:lnTo>
                <a:lnTo>
                  <a:pt x="237" y="1484"/>
                </a:lnTo>
                <a:lnTo>
                  <a:pt x="248" y="1475"/>
                </a:lnTo>
                <a:lnTo>
                  <a:pt x="248" y="1475"/>
                </a:lnTo>
                <a:lnTo>
                  <a:pt x="249" y="1474"/>
                </a:lnTo>
                <a:lnTo>
                  <a:pt x="248" y="1472"/>
                </a:lnTo>
                <a:lnTo>
                  <a:pt x="242" y="1471"/>
                </a:lnTo>
                <a:lnTo>
                  <a:pt x="233" y="1471"/>
                </a:lnTo>
                <a:lnTo>
                  <a:pt x="233" y="1335"/>
                </a:lnTo>
                <a:lnTo>
                  <a:pt x="233" y="1335"/>
                </a:lnTo>
                <a:lnTo>
                  <a:pt x="232" y="1314"/>
                </a:lnTo>
                <a:lnTo>
                  <a:pt x="228" y="1277"/>
                </a:lnTo>
                <a:lnTo>
                  <a:pt x="214" y="1176"/>
                </a:lnTo>
                <a:lnTo>
                  <a:pt x="200" y="1076"/>
                </a:lnTo>
                <a:lnTo>
                  <a:pt x="196" y="1039"/>
                </a:lnTo>
                <a:lnTo>
                  <a:pt x="193" y="1018"/>
                </a:lnTo>
                <a:lnTo>
                  <a:pt x="193" y="1018"/>
                </a:lnTo>
                <a:lnTo>
                  <a:pt x="186" y="910"/>
                </a:lnTo>
                <a:lnTo>
                  <a:pt x="179" y="825"/>
                </a:lnTo>
                <a:lnTo>
                  <a:pt x="135" y="825"/>
                </a:lnTo>
                <a:lnTo>
                  <a:pt x="135" y="825"/>
                </a:lnTo>
                <a:lnTo>
                  <a:pt x="134" y="823"/>
                </a:lnTo>
                <a:lnTo>
                  <a:pt x="134" y="822"/>
                </a:lnTo>
                <a:lnTo>
                  <a:pt x="134" y="816"/>
                </a:lnTo>
                <a:lnTo>
                  <a:pt x="136" y="800"/>
                </a:lnTo>
                <a:lnTo>
                  <a:pt x="141" y="781"/>
                </a:lnTo>
                <a:lnTo>
                  <a:pt x="142" y="770"/>
                </a:lnTo>
                <a:lnTo>
                  <a:pt x="142" y="770"/>
                </a:lnTo>
                <a:lnTo>
                  <a:pt x="152" y="672"/>
                </a:lnTo>
                <a:lnTo>
                  <a:pt x="161" y="579"/>
                </a:lnTo>
                <a:lnTo>
                  <a:pt x="161" y="579"/>
                </a:lnTo>
                <a:lnTo>
                  <a:pt x="158" y="584"/>
                </a:lnTo>
                <a:lnTo>
                  <a:pt x="154" y="590"/>
                </a:lnTo>
                <a:lnTo>
                  <a:pt x="149" y="595"/>
                </a:lnTo>
                <a:lnTo>
                  <a:pt x="142" y="600"/>
                </a:lnTo>
                <a:lnTo>
                  <a:pt x="135" y="603"/>
                </a:lnTo>
                <a:lnTo>
                  <a:pt x="132" y="603"/>
                </a:lnTo>
                <a:lnTo>
                  <a:pt x="127" y="604"/>
                </a:lnTo>
                <a:lnTo>
                  <a:pt x="122" y="603"/>
                </a:lnTo>
                <a:lnTo>
                  <a:pt x="117" y="602"/>
                </a:lnTo>
                <a:lnTo>
                  <a:pt x="117" y="602"/>
                </a:lnTo>
                <a:lnTo>
                  <a:pt x="107" y="596"/>
                </a:lnTo>
                <a:lnTo>
                  <a:pt x="97" y="589"/>
                </a:lnTo>
                <a:lnTo>
                  <a:pt x="89" y="581"/>
                </a:lnTo>
                <a:lnTo>
                  <a:pt x="82" y="572"/>
                </a:lnTo>
                <a:lnTo>
                  <a:pt x="76" y="563"/>
                </a:lnTo>
                <a:lnTo>
                  <a:pt x="72" y="553"/>
                </a:lnTo>
                <a:lnTo>
                  <a:pt x="70" y="546"/>
                </a:lnTo>
                <a:lnTo>
                  <a:pt x="70" y="539"/>
                </a:lnTo>
                <a:lnTo>
                  <a:pt x="70" y="539"/>
                </a:lnTo>
                <a:lnTo>
                  <a:pt x="71" y="533"/>
                </a:lnTo>
                <a:lnTo>
                  <a:pt x="74" y="524"/>
                </a:lnTo>
                <a:lnTo>
                  <a:pt x="81" y="505"/>
                </a:lnTo>
                <a:lnTo>
                  <a:pt x="91" y="481"/>
                </a:lnTo>
                <a:lnTo>
                  <a:pt x="91" y="481"/>
                </a:lnTo>
                <a:lnTo>
                  <a:pt x="85" y="463"/>
                </a:lnTo>
                <a:lnTo>
                  <a:pt x="80" y="448"/>
                </a:lnTo>
                <a:lnTo>
                  <a:pt x="74" y="434"/>
                </a:lnTo>
                <a:lnTo>
                  <a:pt x="74" y="434"/>
                </a:lnTo>
                <a:lnTo>
                  <a:pt x="70" y="427"/>
                </a:lnTo>
                <a:lnTo>
                  <a:pt x="69" y="421"/>
                </a:lnTo>
                <a:lnTo>
                  <a:pt x="68" y="414"/>
                </a:lnTo>
                <a:lnTo>
                  <a:pt x="68" y="407"/>
                </a:lnTo>
                <a:lnTo>
                  <a:pt x="69" y="396"/>
                </a:lnTo>
                <a:lnTo>
                  <a:pt x="70" y="390"/>
                </a:lnTo>
                <a:lnTo>
                  <a:pt x="70" y="390"/>
                </a:lnTo>
                <a:lnTo>
                  <a:pt x="66" y="378"/>
                </a:lnTo>
                <a:lnTo>
                  <a:pt x="65" y="372"/>
                </a:lnTo>
                <a:lnTo>
                  <a:pt x="65" y="370"/>
                </a:lnTo>
                <a:lnTo>
                  <a:pt x="65" y="367"/>
                </a:lnTo>
                <a:lnTo>
                  <a:pt x="81" y="360"/>
                </a:lnTo>
                <a:lnTo>
                  <a:pt x="0" y="232"/>
                </a:lnTo>
                <a:lnTo>
                  <a:pt x="0" y="222"/>
                </a:lnTo>
                <a:lnTo>
                  <a:pt x="149" y="197"/>
                </a:lnTo>
                <a:lnTo>
                  <a:pt x="205" y="28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4">
            <a:extLst>
              <a:ext uri="{FF2B5EF4-FFF2-40B4-BE49-F238E27FC236}">
                <a16:creationId xmlns:a16="http://schemas.microsoft.com/office/drawing/2014/main" id="{D21BDB89-48B7-49EB-9953-F6FA9F192AA0}"/>
              </a:ext>
            </a:extLst>
          </p:cNvPr>
          <p:cNvSpPr>
            <a:spLocks/>
          </p:cNvSpPr>
          <p:nvPr/>
        </p:nvSpPr>
        <p:spPr bwMode="auto">
          <a:xfrm>
            <a:off x="8308745" y="2699657"/>
            <a:ext cx="705675" cy="1714501"/>
          </a:xfrm>
          <a:custGeom>
            <a:avLst/>
            <a:gdLst>
              <a:gd name="T0" fmla="*/ 354 w 561"/>
              <a:gd name="T1" fmla="*/ 124 h 1363"/>
              <a:gd name="T2" fmla="*/ 366 w 561"/>
              <a:gd name="T3" fmla="*/ 104 h 1363"/>
              <a:gd name="T4" fmla="*/ 364 w 561"/>
              <a:gd name="T5" fmla="*/ 76 h 1363"/>
              <a:gd name="T6" fmla="*/ 336 w 561"/>
              <a:gd name="T7" fmla="*/ 35 h 1363"/>
              <a:gd name="T8" fmla="*/ 292 w 561"/>
              <a:gd name="T9" fmla="*/ 8 h 1363"/>
              <a:gd name="T10" fmla="*/ 278 w 561"/>
              <a:gd name="T11" fmla="*/ 1 h 1363"/>
              <a:gd name="T12" fmla="*/ 240 w 561"/>
              <a:gd name="T13" fmla="*/ 8 h 1363"/>
              <a:gd name="T14" fmla="*/ 194 w 561"/>
              <a:gd name="T15" fmla="*/ 46 h 1363"/>
              <a:gd name="T16" fmla="*/ 181 w 561"/>
              <a:gd name="T17" fmla="*/ 94 h 1363"/>
              <a:gd name="T18" fmla="*/ 189 w 561"/>
              <a:gd name="T19" fmla="*/ 136 h 1363"/>
              <a:gd name="T20" fmla="*/ 190 w 561"/>
              <a:gd name="T21" fmla="*/ 157 h 1363"/>
              <a:gd name="T22" fmla="*/ 202 w 561"/>
              <a:gd name="T23" fmla="*/ 202 h 1363"/>
              <a:gd name="T24" fmla="*/ 194 w 561"/>
              <a:gd name="T25" fmla="*/ 227 h 1363"/>
              <a:gd name="T26" fmla="*/ 123 w 561"/>
              <a:gd name="T27" fmla="*/ 252 h 1363"/>
              <a:gd name="T28" fmla="*/ 84 w 561"/>
              <a:gd name="T29" fmla="*/ 263 h 1363"/>
              <a:gd name="T30" fmla="*/ 61 w 561"/>
              <a:gd name="T31" fmla="*/ 299 h 1363"/>
              <a:gd name="T32" fmla="*/ 31 w 561"/>
              <a:gd name="T33" fmla="*/ 498 h 1363"/>
              <a:gd name="T34" fmla="*/ 22 w 561"/>
              <a:gd name="T35" fmla="*/ 639 h 1363"/>
              <a:gd name="T36" fmla="*/ 6 w 561"/>
              <a:gd name="T37" fmla="*/ 695 h 1363"/>
              <a:gd name="T38" fmla="*/ 26 w 561"/>
              <a:gd name="T39" fmla="*/ 756 h 1363"/>
              <a:gd name="T40" fmla="*/ 40 w 561"/>
              <a:gd name="T41" fmla="*/ 800 h 1363"/>
              <a:gd name="T42" fmla="*/ 57 w 561"/>
              <a:gd name="T43" fmla="*/ 820 h 1363"/>
              <a:gd name="T44" fmla="*/ 73 w 561"/>
              <a:gd name="T45" fmla="*/ 790 h 1363"/>
              <a:gd name="T46" fmla="*/ 58 w 561"/>
              <a:gd name="T47" fmla="*/ 1063 h 1363"/>
              <a:gd name="T48" fmla="*/ 39 w 561"/>
              <a:gd name="T49" fmla="*/ 1159 h 1363"/>
              <a:gd name="T50" fmla="*/ 45 w 561"/>
              <a:gd name="T51" fmla="*/ 1169 h 1363"/>
              <a:gd name="T52" fmla="*/ 109 w 561"/>
              <a:gd name="T53" fmla="*/ 1179 h 1363"/>
              <a:gd name="T54" fmla="*/ 123 w 561"/>
              <a:gd name="T55" fmla="*/ 1283 h 1363"/>
              <a:gd name="T56" fmla="*/ 112 w 561"/>
              <a:gd name="T57" fmla="*/ 1318 h 1363"/>
              <a:gd name="T58" fmla="*/ 94 w 561"/>
              <a:gd name="T59" fmla="*/ 1341 h 1363"/>
              <a:gd name="T60" fmla="*/ 102 w 561"/>
              <a:gd name="T61" fmla="*/ 1358 h 1363"/>
              <a:gd name="T62" fmla="*/ 145 w 561"/>
              <a:gd name="T63" fmla="*/ 1362 h 1363"/>
              <a:gd name="T64" fmla="*/ 175 w 561"/>
              <a:gd name="T65" fmla="*/ 1354 h 1363"/>
              <a:gd name="T66" fmla="*/ 189 w 561"/>
              <a:gd name="T67" fmla="*/ 1315 h 1363"/>
              <a:gd name="T68" fmla="*/ 186 w 561"/>
              <a:gd name="T69" fmla="*/ 1279 h 1363"/>
              <a:gd name="T70" fmla="*/ 183 w 561"/>
              <a:gd name="T71" fmla="*/ 1206 h 1363"/>
              <a:gd name="T72" fmla="*/ 247 w 561"/>
              <a:gd name="T73" fmla="*/ 1256 h 1363"/>
              <a:gd name="T74" fmla="*/ 240 w 561"/>
              <a:gd name="T75" fmla="*/ 1289 h 1363"/>
              <a:gd name="T76" fmla="*/ 234 w 561"/>
              <a:gd name="T77" fmla="*/ 1319 h 1363"/>
              <a:gd name="T78" fmla="*/ 242 w 561"/>
              <a:gd name="T79" fmla="*/ 1347 h 1363"/>
              <a:gd name="T80" fmla="*/ 252 w 561"/>
              <a:gd name="T81" fmla="*/ 1358 h 1363"/>
              <a:gd name="T82" fmla="*/ 321 w 561"/>
              <a:gd name="T83" fmla="*/ 1358 h 1363"/>
              <a:gd name="T84" fmla="*/ 323 w 561"/>
              <a:gd name="T85" fmla="*/ 1349 h 1363"/>
              <a:gd name="T86" fmla="*/ 309 w 561"/>
              <a:gd name="T87" fmla="*/ 1319 h 1363"/>
              <a:gd name="T88" fmla="*/ 299 w 561"/>
              <a:gd name="T89" fmla="*/ 1286 h 1363"/>
              <a:gd name="T90" fmla="*/ 310 w 561"/>
              <a:gd name="T91" fmla="*/ 1195 h 1363"/>
              <a:gd name="T92" fmla="*/ 398 w 561"/>
              <a:gd name="T93" fmla="*/ 1183 h 1363"/>
              <a:gd name="T94" fmla="*/ 387 w 561"/>
              <a:gd name="T95" fmla="*/ 1099 h 1363"/>
              <a:gd name="T96" fmla="*/ 386 w 561"/>
              <a:gd name="T97" fmla="*/ 841 h 1363"/>
              <a:gd name="T98" fmla="*/ 386 w 561"/>
              <a:gd name="T99" fmla="*/ 697 h 1363"/>
              <a:gd name="T100" fmla="*/ 408 w 561"/>
              <a:gd name="T101" fmla="*/ 687 h 1363"/>
              <a:gd name="T102" fmla="*/ 375 w 561"/>
              <a:gd name="T103" fmla="*/ 537 h 1363"/>
              <a:gd name="T104" fmla="*/ 372 w 561"/>
              <a:gd name="T105" fmla="*/ 460 h 1363"/>
              <a:gd name="T106" fmla="*/ 395 w 561"/>
              <a:gd name="T107" fmla="*/ 479 h 1363"/>
              <a:gd name="T108" fmla="*/ 452 w 561"/>
              <a:gd name="T109" fmla="*/ 478 h 1363"/>
              <a:gd name="T110" fmla="*/ 482 w 561"/>
              <a:gd name="T111" fmla="*/ 445 h 1363"/>
              <a:gd name="T112" fmla="*/ 459 w 561"/>
              <a:gd name="T113" fmla="*/ 392 h 1363"/>
              <a:gd name="T114" fmla="*/ 561 w 561"/>
              <a:gd name="T115" fmla="*/ 187 h 1363"/>
              <a:gd name="T116" fmla="*/ 525 w 561"/>
              <a:gd name="T117" fmla="*/ 171 h 1363"/>
              <a:gd name="T118" fmla="*/ 457 w 561"/>
              <a:gd name="T119" fmla="*/ 170 h 1363"/>
              <a:gd name="T120" fmla="*/ 408 w 561"/>
              <a:gd name="T121" fmla="*/ 183 h 1363"/>
              <a:gd name="T122" fmla="*/ 372 w 561"/>
              <a:gd name="T123" fmla="*/ 168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61" h="1363">
                <a:moveTo>
                  <a:pt x="335" y="164"/>
                </a:moveTo>
                <a:lnTo>
                  <a:pt x="335" y="164"/>
                </a:lnTo>
                <a:lnTo>
                  <a:pt x="344" y="147"/>
                </a:lnTo>
                <a:lnTo>
                  <a:pt x="350" y="134"/>
                </a:lnTo>
                <a:lnTo>
                  <a:pt x="354" y="124"/>
                </a:lnTo>
                <a:lnTo>
                  <a:pt x="354" y="124"/>
                </a:lnTo>
                <a:lnTo>
                  <a:pt x="355" y="122"/>
                </a:lnTo>
                <a:lnTo>
                  <a:pt x="359" y="118"/>
                </a:lnTo>
                <a:lnTo>
                  <a:pt x="362" y="112"/>
                </a:lnTo>
                <a:lnTo>
                  <a:pt x="366" y="104"/>
                </a:lnTo>
                <a:lnTo>
                  <a:pt x="367" y="99"/>
                </a:lnTo>
                <a:lnTo>
                  <a:pt x="368" y="94"/>
                </a:lnTo>
                <a:lnTo>
                  <a:pt x="368" y="89"/>
                </a:lnTo>
                <a:lnTo>
                  <a:pt x="367" y="83"/>
                </a:lnTo>
                <a:lnTo>
                  <a:pt x="364" y="76"/>
                </a:lnTo>
                <a:lnTo>
                  <a:pt x="361" y="68"/>
                </a:lnTo>
                <a:lnTo>
                  <a:pt x="356" y="60"/>
                </a:lnTo>
                <a:lnTo>
                  <a:pt x="350" y="52"/>
                </a:lnTo>
                <a:lnTo>
                  <a:pt x="350" y="52"/>
                </a:lnTo>
                <a:lnTo>
                  <a:pt x="336" y="35"/>
                </a:lnTo>
                <a:lnTo>
                  <a:pt x="324" y="23"/>
                </a:lnTo>
                <a:lnTo>
                  <a:pt x="314" y="16"/>
                </a:lnTo>
                <a:lnTo>
                  <a:pt x="304" y="10"/>
                </a:lnTo>
                <a:lnTo>
                  <a:pt x="297" y="8"/>
                </a:lnTo>
                <a:lnTo>
                  <a:pt x="292" y="8"/>
                </a:lnTo>
                <a:lnTo>
                  <a:pt x="287" y="8"/>
                </a:lnTo>
                <a:lnTo>
                  <a:pt x="287" y="8"/>
                </a:lnTo>
                <a:lnTo>
                  <a:pt x="285" y="4"/>
                </a:lnTo>
                <a:lnTo>
                  <a:pt x="283" y="3"/>
                </a:lnTo>
                <a:lnTo>
                  <a:pt x="278" y="1"/>
                </a:lnTo>
                <a:lnTo>
                  <a:pt x="271" y="0"/>
                </a:lnTo>
                <a:lnTo>
                  <a:pt x="264" y="0"/>
                </a:lnTo>
                <a:lnTo>
                  <a:pt x="253" y="2"/>
                </a:lnTo>
                <a:lnTo>
                  <a:pt x="240" y="8"/>
                </a:lnTo>
                <a:lnTo>
                  <a:pt x="240" y="8"/>
                </a:lnTo>
                <a:lnTo>
                  <a:pt x="228" y="14"/>
                </a:lnTo>
                <a:lnTo>
                  <a:pt x="216" y="21"/>
                </a:lnTo>
                <a:lnTo>
                  <a:pt x="207" y="28"/>
                </a:lnTo>
                <a:lnTo>
                  <a:pt x="200" y="36"/>
                </a:lnTo>
                <a:lnTo>
                  <a:pt x="194" y="46"/>
                </a:lnTo>
                <a:lnTo>
                  <a:pt x="188" y="55"/>
                </a:lnTo>
                <a:lnTo>
                  <a:pt x="184" y="67"/>
                </a:lnTo>
                <a:lnTo>
                  <a:pt x="182" y="80"/>
                </a:lnTo>
                <a:lnTo>
                  <a:pt x="182" y="80"/>
                </a:lnTo>
                <a:lnTo>
                  <a:pt x="181" y="94"/>
                </a:lnTo>
                <a:lnTo>
                  <a:pt x="181" y="105"/>
                </a:lnTo>
                <a:lnTo>
                  <a:pt x="182" y="115"/>
                </a:lnTo>
                <a:lnTo>
                  <a:pt x="183" y="123"/>
                </a:lnTo>
                <a:lnTo>
                  <a:pt x="188" y="132"/>
                </a:lnTo>
                <a:lnTo>
                  <a:pt x="189" y="136"/>
                </a:lnTo>
                <a:lnTo>
                  <a:pt x="189" y="136"/>
                </a:lnTo>
                <a:lnTo>
                  <a:pt x="189" y="137"/>
                </a:lnTo>
                <a:lnTo>
                  <a:pt x="188" y="142"/>
                </a:lnTo>
                <a:lnTo>
                  <a:pt x="189" y="151"/>
                </a:lnTo>
                <a:lnTo>
                  <a:pt x="190" y="157"/>
                </a:lnTo>
                <a:lnTo>
                  <a:pt x="193" y="164"/>
                </a:lnTo>
                <a:lnTo>
                  <a:pt x="193" y="164"/>
                </a:lnTo>
                <a:lnTo>
                  <a:pt x="199" y="179"/>
                </a:lnTo>
                <a:lnTo>
                  <a:pt x="201" y="192"/>
                </a:lnTo>
                <a:lnTo>
                  <a:pt x="202" y="202"/>
                </a:lnTo>
                <a:lnTo>
                  <a:pt x="201" y="206"/>
                </a:lnTo>
                <a:lnTo>
                  <a:pt x="200" y="208"/>
                </a:lnTo>
                <a:lnTo>
                  <a:pt x="200" y="208"/>
                </a:lnTo>
                <a:lnTo>
                  <a:pt x="197" y="215"/>
                </a:lnTo>
                <a:lnTo>
                  <a:pt x="194" y="227"/>
                </a:lnTo>
                <a:lnTo>
                  <a:pt x="189" y="241"/>
                </a:lnTo>
                <a:lnTo>
                  <a:pt x="189" y="241"/>
                </a:lnTo>
                <a:lnTo>
                  <a:pt x="175" y="244"/>
                </a:lnTo>
                <a:lnTo>
                  <a:pt x="142" y="248"/>
                </a:lnTo>
                <a:lnTo>
                  <a:pt x="123" y="252"/>
                </a:lnTo>
                <a:lnTo>
                  <a:pt x="105" y="256"/>
                </a:lnTo>
                <a:lnTo>
                  <a:pt x="92" y="259"/>
                </a:lnTo>
                <a:lnTo>
                  <a:pt x="87" y="261"/>
                </a:lnTo>
                <a:lnTo>
                  <a:pt x="84" y="263"/>
                </a:lnTo>
                <a:lnTo>
                  <a:pt x="84" y="263"/>
                </a:lnTo>
                <a:lnTo>
                  <a:pt x="79" y="267"/>
                </a:lnTo>
                <a:lnTo>
                  <a:pt x="76" y="272"/>
                </a:lnTo>
                <a:lnTo>
                  <a:pt x="70" y="282"/>
                </a:lnTo>
                <a:lnTo>
                  <a:pt x="66" y="291"/>
                </a:lnTo>
                <a:lnTo>
                  <a:pt x="61" y="299"/>
                </a:lnTo>
                <a:lnTo>
                  <a:pt x="61" y="299"/>
                </a:lnTo>
                <a:lnTo>
                  <a:pt x="59" y="311"/>
                </a:lnTo>
                <a:lnTo>
                  <a:pt x="54" y="338"/>
                </a:lnTo>
                <a:lnTo>
                  <a:pt x="42" y="417"/>
                </a:lnTo>
                <a:lnTo>
                  <a:pt x="31" y="498"/>
                </a:lnTo>
                <a:lnTo>
                  <a:pt x="27" y="531"/>
                </a:lnTo>
                <a:lnTo>
                  <a:pt x="26" y="552"/>
                </a:lnTo>
                <a:lnTo>
                  <a:pt x="26" y="552"/>
                </a:lnTo>
                <a:lnTo>
                  <a:pt x="23" y="611"/>
                </a:lnTo>
                <a:lnTo>
                  <a:pt x="22" y="639"/>
                </a:lnTo>
                <a:lnTo>
                  <a:pt x="20" y="650"/>
                </a:lnTo>
                <a:lnTo>
                  <a:pt x="17" y="657"/>
                </a:lnTo>
                <a:lnTo>
                  <a:pt x="17" y="657"/>
                </a:lnTo>
                <a:lnTo>
                  <a:pt x="12" y="674"/>
                </a:lnTo>
                <a:lnTo>
                  <a:pt x="6" y="695"/>
                </a:lnTo>
                <a:lnTo>
                  <a:pt x="0" y="720"/>
                </a:lnTo>
                <a:lnTo>
                  <a:pt x="14" y="727"/>
                </a:lnTo>
                <a:lnTo>
                  <a:pt x="14" y="727"/>
                </a:lnTo>
                <a:lnTo>
                  <a:pt x="21" y="742"/>
                </a:lnTo>
                <a:lnTo>
                  <a:pt x="26" y="756"/>
                </a:lnTo>
                <a:lnTo>
                  <a:pt x="29" y="771"/>
                </a:lnTo>
                <a:lnTo>
                  <a:pt x="29" y="771"/>
                </a:lnTo>
                <a:lnTo>
                  <a:pt x="31" y="780"/>
                </a:lnTo>
                <a:lnTo>
                  <a:pt x="33" y="787"/>
                </a:lnTo>
                <a:lnTo>
                  <a:pt x="40" y="800"/>
                </a:lnTo>
                <a:lnTo>
                  <a:pt x="40" y="800"/>
                </a:lnTo>
                <a:lnTo>
                  <a:pt x="45" y="809"/>
                </a:lnTo>
                <a:lnTo>
                  <a:pt x="51" y="816"/>
                </a:lnTo>
                <a:lnTo>
                  <a:pt x="54" y="818"/>
                </a:lnTo>
                <a:lnTo>
                  <a:pt x="57" y="820"/>
                </a:lnTo>
                <a:lnTo>
                  <a:pt x="59" y="820"/>
                </a:lnTo>
                <a:lnTo>
                  <a:pt x="61" y="818"/>
                </a:lnTo>
                <a:lnTo>
                  <a:pt x="61" y="818"/>
                </a:lnTo>
                <a:lnTo>
                  <a:pt x="67" y="807"/>
                </a:lnTo>
                <a:lnTo>
                  <a:pt x="73" y="790"/>
                </a:lnTo>
                <a:lnTo>
                  <a:pt x="80" y="767"/>
                </a:lnTo>
                <a:lnTo>
                  <a:pt x="80" y="767"/>
                </a:lnTo>
                <a:lnTo>
                  <a:pt x="71" y="901"/>
                </a:lnTo>
                <a:lnTo>
                  <a:pt x="58" y="1063"/>
                </a:lnTo>
                <a:lnTo>
                  <a:pt x="58" y="1063"/>
                </a:lnTo>
                <a:lnTo>
                  <a:pt x="57" y="1077"/>
                </a:lnTo>
                <a:lnTo>
                  <a:pt x="53" y="1093"/>
                </a:lnTo>
                <a:lnTo>
                  <a:pt x="46" y="1124"/>
                </a:lnTo>
                <a:lnTo>
                  <a:pt x="40" y="1151"/>
                </a:lnTo>
                <a:lnTo>
                  <a:pt x="39" y="1159"/>
                </a:lnTo>
                <a:lnTo>
                  <a:pt x="39" y="1163"/>
                </a:lnTo>
                <a:lnTo>
                  <a:pt x="40" y="1165"/>
                </a:lnTo>
                <a:lnTo>
                  <a:pt x="40" y="1165"/>
                </a:lnTo>
                <a:lnTo>
                  <a:pt x="41" y="1166"/>
                </a:lnTo>
                <a:lnTo>
                  <a:pt x="45" y="1169"/>
                </a:lnTo>
                <a:lnTo>
                  <a:pt x="53" y="1171"/>
                </a:lnTo>
                <a:lnTo>
                  <a:pt x="77" y="1176"/>
                </a:lnTo>
                <a:lnTo>
                  <a:pt x="99" y="1178"/>
                </a:lnTo>
                <a:lnTo>
                  <a:pt x="109" y="1179"/>
                </a:lnTo>
                <a:lnTo>
                  <a:pt x="109" y="1179"/>
                </a:lnTo>
                <a:lnTo>
                  <a:pt x="117" y="1221"/>
                </a:lnTo>
                <a:lnTo>
                  <a:pt x="122" y="1251"/>
                </a:lnTo>
                <a:lnTo>
                  <a:pt x="124" y="1270"/>
                </a:lnTo>
                <a:lnTo>
                  <a:pt x="124" y="1270"/>
                </a:lnTo>
                <a:lnTo>
                  <a:pt x="123" y="1283"/>
                </a:lnTo>
                <a:lnTo>
                  <a:pt x="119" y="1299"/>
                </a:lnTo>
                <a:lnTo>
                  <a:pt x="116" y="1313"/>
                </a:lnTo>
                <a:lnTo>
                  <a:pt x="115" y="1318"/>
                </a:lnTo>
                <a:lnTo>
                  <a:pt x="112" y="1318"/>
                </a:lnTo>
                <a:lnTo>
                  <a:pt x="112" y="1318"/>
                </a:lnTo>
                <a:lnTo>
                  <a:pt x="110" y="1319"/>
                </a:lnTo>
                <a:lnTo>
                  <a:pt x="106" y="1323"/>
                </a:lnTo>
                <a:lnTo>
                  <a:pt x="102" y="1328"/>
                </a:lnTo>
                <a:lnTo>
                  <a:pt x="97" y="1334"/>
                </a:lnTo>
                <a:lnTo>
                  <a:pt x="94" y="1341"/>
                </a:lnTo>
                <a:lnTo>
                  <a:pt x="93" y="1349"/>
                </a:lnTo>
                <a:lnTo>
                  <a:pt x="93" y="1352"/>
                </a:lnTo>
                <a:lnTo>
                  <a:pt x="96" y="1354"/>
                </a:lnTo>
                <a:lnTo>
                  <a:pt x="98" y="1357"/>
                </a:lnTo>
                <a:lnTo>
                  <a:pt x="102" y="1358"/>
                </a:lnTo>
                <a:lnTo>
                  <a:pt x="102" y="1358"/>
                </a:lnTo>
                <a:lnTo>
                  <a:pt x="112" y="1360"/>
                </a:lnTo>
                <a:lnTo>
                  <a:pt x="123" y="1362"/>
                </a:lnTo>
                <a:lnTo>
                  <a:pt x="135" y="1363"/>
                </a:lnTo>
                <a:lnTo>
                  <a:pt x="145" y="1362"/>
                </a:lnTo>
                <a:lnTo>
                  <a:pt x="156" y="1362"/>
                </a:lnTo>
                <a:lnTo>
                  <a:pt x="165" y="1359"/>
                </a:lnTo>
                <a:lnTo>
                  <a:pt x="171" y="1357"/>
                </a:lnTo>
                <a:lnTo>
                  <a:pt x="175" y="1354"/>
                </a:lnTo>
                <a:lnTo>
                  <a:pt x="175" y="1354"/>
                </a:lnTo>
                <a:lnTo>
                  <a:pt x="181" y="1340"/>
                </a:lnTo>
                <a:lnTo>
                  <a:pt x="186" y="1330"/>
                </a:lnTo>
                <a:lnTo>
                  <a:pt x="186" y="1330"/>
                </a:lnTo>
                <a:lnTo>
                  <a:pt x="187" y="1324"/>
                </a:lnTo>
                <a:lnTo>
                  <a:pt x="189" y="1315"/>
                </a:lnTo>
                <a:lnTo>
                  <a:pt x="190" y="1304"/>
                </a:lnTo>
                <a:lnTo>
                  <a:pt x="189" y="1293"/>
                </a:lnTo>
                <a:lnTo>
                  <a:pt x="189" y="1293"/>
                </a:lnTo>
                <a:lnTo>
                  <a:pt x="188" y="1285"/>
                </a:lnTo>
                <a:lnTo>
                  <a:pt x="186" y="1279"/>
                </a:lnTo>
                <a:lnTo>
                  <a:pt x="183" y="1270"/>
                </a:lnTo>
                <a:lnTo>
                  <a:pt x="182" y="1253"/>
                </a:lnTo>
                <a:lnTo>
                  <a:pt x="182" y="1253"/>
                </a:lnTo>
                <a:lnTo>
                  <a:pt x="182" y="1229"/>
                </a:lnTo>
                <a:lnTo>
                  <a:pt x="183" y="1206"/>
                </a:lnTo>
                <a:lnTo>
                  <a:pt x="186" y="1183"/>
                </a:lnTo>
                <a:lnTo>
                  <a:pt x="240" y="1186"/>
                </a:lnTo>
                <a:lnTo>
                  <a:pt x="240" y="1186"/>
                </a:lnTo>
                <a:lnTo>
                  <a:pt x="244" y="1218"/>
                </a:lnTo>
                <a:lnTo>
                  <a:pt x="247" y="1256"/>
                </a:lnTo>
                <a:lnTo>
                  <a:pt x="247" y="1256"/>
                </a:lnTo>
                <a:lnTo>
                  <a:pt x="247" y="1262"/>
                </a:lnTo>
                <a:lnTo>
                  <a:pt x="245" y="1270"/>
                </a:lnTo>
                <a:lnTo>
                  <a:pt x="242" y="1279"/>
                </a:lnTo>
                <a:lnTo>
                  <a:pt x="240" y="1289"/>
                </a:lnTo>
                <a:lnTo>
                  <a:pt x="240" y="1289"/>
                </a:lnTo>
                <a:lnTo>
                  <a:pt x="238" y="1300"/>
                </a:lnTo>
                <a:lnTo>
                  <a:pt x="235" y="1309"/>
                </a:lnTo>
                <a:lnTo>
                  <a:pt x="234" y="1314"/>
                </a:lnTo>
                <a:lnTo>
                  <a:pt x="234" y="1319"/>
                </a:lnTo>
                <a:lnTo>
                  <a:pt x="235" y="1324"/>
                </a:lnTo>
                <a:lnTo>
                  <a:pt x="237" y="1330"/>
                </a:lnTo>
                <a:lnTo>
                  <a:pt x="237" y="1330"/>
                </a:lnTo>
                <a:lnTo>
                  <a:pt x="240" y="1339"/>
                </a:lnTo>
                <a:lnTo>
                  <a:pt x="242" y="1347"/>
                </a:lnTo>
                <a:lnTo>
                  <a:pt x="244" y="1351"/>
                </a:lnTo>
                <a:lnTo>
                  <a:pt x="246" y="1354"/>
                </a:lnTo>
                <a:lnTo>
                  <a:pt x="248" y="1357"/>
                </a:lnTo>
                <a:lnTo>
                  <a:pt x="252" y="1358"/>
                </a:lnTo>
                <a:lnTo>
                  <a:pt x="252" y="1358"/>
                </a:lnTo>
                <a:lnTo>
                  <a:pt x="265" y="1360"/>
                </a:lnTo>
                <a:lnTo>
                  <a:pt x="286" y="1362"/>
                </a:lnTo>
                <a:lnTo>
                  <a:pt x="308" y="1362"/>
                </a:lnTo>
                <a:lnTo>
                  <a:pt x="316" y="1360"/>
                </a:lnTo>
                <a:lnTo>
                  <a:pt x="321" y="1358"/>
                </a:lnTo>
                <a:lnTo>
                  <a:pt x="321" y="1358"/>
                </a:lnTo>
                <a:lnTo>
                  <a:pt x="323" y="1357"/>
                </a:lnTo>
                <a:lnTo>
                  <a:pt x="324" y="1354"/>
                </a:lnTo>
                <a:lnTo>
                  <a:pt x="324" y="1352"/>
                </a:lnTo>
                <a:lnTo>
                  <a:pt x="323" y="1349"/>
                </a:lnTo>
                <a:lnTo>
                  <a:pt x="318" y="1340"/>
                </a:lnTo>
                <a:lnTo>
                  <a:pt x="314" y="1330"/>
                </a:lnTo>
                <a:lnTo>
                  <a:pt x="314" y="1330"/>
                </a:lnTo>
                <a:lnTo>
                  <a:pt x="311" y="1324"/>
                </a:lnTo>
                <a:lnTo>
                  <a:pt x="309" y="1319"/>
                </a:lnTo>
                <a:lnTo>
                  <a:pt x="303" y="1311"/>
                </a:lnTo>
                <a:lnTo>
                  <a:pt x="302" y="1306"/>
                </a:lnTo>
                <a:lnTo>
                  <a:pt x="299" y="1301"/>
                </a:lnTo>
                <a:lnTo>
                  <a:pt x="298" y="1294"/>
                </a:lnTo>
                <a:lnTo>
                  <a:pt x="299" y="1286"/>
                </a:lnTo>
                <a:lnTo>
                  <a:pt x="299" y="1286"/>
                </a:lnTo>
                <a:lnTo>
                  <a:pt x="302" y="1260"/>
                </a:lnTo>
                <a:lnTo>
                  <a:pt x="305" y="1229"/>
                </a:lnTo>
                <a:lnTo>
                  <a:pt x="310" y="1195"/>
                </a:lnTo>
                <a:lnTo>
                  <a:pt x="310" y="1195"/>
                </a:lnTo>
                <a:lnTo>
                  <a:pt x="353" y="1190"/>
                </a:lnTo>
                <a:lnTo>
                  <a:pt x="382" y="1186"/>
                </a:lnTo>
                <a:lnTo>
                  <a:pt x="393" y="1185"/>
                </a:lnTo>
                <a:lnTo>
                  <a:pt x="398" y="1183"/>
                </a:lnTo>
                <a:lnTo>
                  <a:pt x="398" y="1183"/>
                </a:lnTo>
                <a:lnTo>
                  <a:pt x="398" y="1179"/>
                </a:lnTo>
                <a:lnTo>
                  <a:pt x="398" y="1171"/>
                </a:lnTo>
                <a:lnTo>
                  <a:pt x="393" y="1146"/>
                </a:lnTo>
                <a:lnTo>
                  <a:pt x="388" y="1115"/>
                </a:lnTo>
                <a:lnTo>
                  <a:pt x="387" y="1099"/>
                </a:lnTo>
                <a:lnTo>
                  <a:pt x="386" y="1084"/>
                </a:lnTo>
                <a:lnTo>
                  <a:pt x="386" y="1084"/>
                </a:lnTo>
                <a:lnTo>
                  <a:pt x="387" y="967"/>
                </a:lnTo>
                <a:lnTo>
                  <a:pt x="387" y="894"/>
                </a:lnTo>
                <a:lnTo>
                  <a:pt x="386" y="841"/>
                </a:lnTo>
                <a:lnTo>
                  <a:pt x="386" y="841"/>
                </a:lnTo>
                <a:lnTo>
                  <a:pt x="386" y="797"/>
                </a:lnTo>
                <a:lnTo>
                  <a:pt x="386" y="751"/>
                </a:lnTo>
                <a:lnTo>
                  <a:pt x="386" y="697"/>
                </a:lnTo>
                <a:lnTo>
                  <a:pt x="386" y="697"/>
                </a:lnTo>
                <a:lnTo>
                  <a:pt x="396" y="695"/>
                </a:lnTo>
                <a:lnTo>
                  <a:pt x="404" y="691"/>
                </a:lnTo>
                <a:lnTo>
                  <a:pt x="407" y="689"/>
                </a:lnTo>
                <a:lnTo>
                  <a:pt x="408" y="687"/>
                </a:lnTo>
                <a:lnTo>
                  <a:pt x="408" y="687"/>
                </a:lnTo>
                <a:lnTo>
                  <a:pt x="407" y="679"/>
                </a:lnTo>
                <a:lnTo>
                  <a:pt x="405" y="664"/>
                </a:lnTo>
                <a:lnTo>
                  <a:pt x="394" y="618"/>
                </a:lnTo>
                <a:lnTo>
                  <a:pt x="375" y="537"/>
                </a:lnTo>
                <a:lnTo>
                  <a:pt x="375" y="537"/>
                </a:lnTo>
                <a:lnTo>
                  <a:pt x="374" y="527"/>
                </a:lnTo>
                <a:lnTo>
                  <a:pt x="373" y="515"/>
                </a:lnTo>
                <a:lnTo>
                  <a:pt x="372" y="490"/>
                </a:lnTo>
                <a:lnTo>
                  <a:pt x="372" y="460"/>
                </a:lnTo>
                <a:lnTo>
                  <a:pt x="372" y="460"/>
                </a:lnTo>
                <a:lnTo>
                  <a:pt x="373" y="464"/>
                </a:lnTo>
                <a:lnTo>
                  <a:pt x="376" y="468"/>
                </a:lnTo>
                <a:lnTo>
                  <a:pt x="380" y="471"/>
                </a:lnTo>
                <a:lnTo>
                  <a:pt x="387" y="476"/>
                </a:lnTo>
                <a:lnTo>
                  <a:pt x="395" y="479"/>
                </a:lnTo>
                <a:lnTo>
                  <a:pt x="407" y="482"/>
                </a:lnTo>
                <a:lnTo>
                  <a:pt x="422" y="482"/>
                </a:lnTo>
                <a:lnTo>
                  <a:pt x="422" y="482"/>
                </a:lnTo>
                <a:lnTo>
                  <a:pt x="439" y="481"/>
                </a:lnTo>
                <a:lnTo>
                  <a:pt x="452" y="478"/>
                </a:lnTo>
                <a:lnTo>
                  <a:pt x="463" y="473"/>
                </a:lnTo>
                <a:lnTo>
                  <a:pt x="471" y="468"/>
                </a:lnTo>
                <a:lnTo>
                  <a:pt x="477" y="460"/>
                </a:lnTo>
                <a:lnTo>
                  <a:pt x="480" y="453"/>
                </a:lnTo>
                <a:lnTo>
                  <a:pt x="482" y="445"/>
                </a:lnTo>
                <a:lnTo>
                  <a:pt x="482" y="438"/>
                </a:lnTo>
                <a:lnTo>
                  <a:pt x="482" y="438"/>
                </a:lnTo>
                <a:lnTo>
                  <a:pt x="478" y="430"/>
                </a:lnTo>
                <a:lnTo>
                  <a:pt x="472" y="418"/>
                </a:lnTo>
                <a:lnTo>
                  <a:pt x="459" y="392"/>
                </a:lnTo>
                <a:lnTo>
                  <a:pt x="441" y="359"/>
                </a:lnTo>
                <a:lnTo>
                  <a:pt x="441" y="329"/>
                </a:lnTo>
                <a:lnTo>
                  <a:pt x="489" y="336"/>
                </a:lnTo>
                <a:lnTo>
                  <a:pt x="561" y="187"/>
                </a:lnTo>
                <a:lnTo>
                  <a:pt x="561" y="187"/>
                </a:lnTo>
                <a:lnTo>
                  <a:pt x="557" y="183"/>
                </a:lnTo>
                <a:lnTo>
                  <a:pt x="554" y="181"/>
                </a:lnTo>
                <a:lnTo>
                  <a:pt x="547" y="177"/>
                </a:lnTo>
                <a:lnTo>
                  <a:pt x="537" y="174"/>
                </a:lnTo>
                <a:lnTo>
                  <a:pt x="525" y="171"/>
                </a:lnTo>
                <a:lnTo>
                  <a:pt x="510" y="169"/>
                </a:lnTo>
                <a:lnTo>
                  <a:pt x="492" y="168"/>
                </a:lnTo>
                <a:lnTo>
                  <a:pt x="492" y="168"/>
                </a:lnTo>
                <a:lnTo>
                  <a:pt x="473" y="169"/>
                </a:lnTo>
                <a:lnTo>
                  <a:pt x="457" y="170"/>
                </a:lnTo>
                <a:lnTo>
                  <a:pt x="443" y="173"/>
                </a:lnTo>
                <a:lnTo>
                  <a:pt x="431" y="175"/>
                </a:lnTo>
                <a:lnTo>
                  <a:pt x="414" y="181"/>
                </a:lnTo>
                <a:lnTo>
                  <a:pt x="408" y="183"/>
                </a:lnTo>
                <a:lnTo>
                  <a:pt x="408" y="183"/>
                </a:lnTo>
                <a:lnTo>
                  <a:pt x="394" y="175"/>
                </a:lnTo>
                <a:lnTo>
                  <a:pt x="382" y="170"/>
                </a:lnTo>
                <a:lnTo>
                  <a:pt x="376" y="169"/>
                </a:lnTo>
                <a:lnTo>
                  <a:pt x="372" y="168"/>
                </a:lnTo>
                <a:lnTo>
                  <a:pt x="372" y="168"/>
                </a:lnTo>
                <a:lnTo>
                  <a:pt x="360" y="170"/>
                </a:lnTo>
                <a:lnTo>
                  <a:pt x="342" y="174"/>
                </a:lnTo>
                <a:lnTo>
                  <a:pt x="321" y="180"/>
                </a:lnTo>
                <a:lnTo>
                  <a:pt x="335" y="16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6F6F499A-1024-4E90-9792-D2E56B75B203}"/>
              </a:ext>
            </a:extLst>
          </p:cNvPr>
          <p:cNvSpPr>
            <a:spLocks/>
          </p:cNvSpPr>
          <p:nvPr/>
        </p:nvSpPr>
        <p:spPr bwMode="auto">
          <a:xfrm>
            <a:off x="8103350" y="4637537"/>
            <a:ext cx="1044653" cy="1679294"/>
          </a:xfrm>
          <a:custGeom>
            <a:avLst/>
            <a:gdLst>
              <a:gd name="T0" fmla="*/ 38 w 772"/>
              <a:gd name="T1" fmla="*/ 310 h 1241"/>
              <a:gd name="T2" fmla="*/ 34 w 772"/>
              <a:gd name="T3" fmla="*/ 320 h 1241"/>
              <a:gd name="T4" fmla="*/ 43 w 772"/>
              <a:gd name="T5" fmla="*/ 354 h 1241"/>
              <a:gd name="T6" fmla="*/ 43 w 772"/>
              <a:gd name="T7" fmla="*/ 379 h 1241"/>
              <a:gd name="T8" fmla="*/ 84 w 772"/>
              <a:gd name="T9" fmla="*/ 384 h 1241"/>
              <a:gd name="T10" fmla="*/ 129 w 772"/>
              <a:gd name="T11" fmla="*/ 386 h 1241"/>
              <a:gd name="T12" fmla="*/ 216 w 772"/>
              <a:gd name="T13" fmla="*/ 405 h 1241"/>
              <a:gd name="T14" fmla="*/ 249 w 772"/>
              <a:gd name="T15" fmla="*/ 411 h 1241"/>
              <a:gd name="T16" fmla="*/ 274 w 772"/>
              <a:gd name="T17" fmla="*/ 397 h 1241"/>
              <a:gd name="T18" fmla="*/ 366 w 772"/>
              <a:gd name="T19" fmla="*/ 323 h 1241"/>
              <a:gd name="T20" fmla="*/ 483 w 772"/>
              <a:gd name="T21" fmla="*/ 544 h 1241"/>
              <a:gd name="T22" fmla="*/ 501 w 772"/>
              <a:gd name="T23" fmla="*/ 590 h 1241"/>
              <a:gd name="T24" fmla="*/ 514 w 772"/>
              <a:gd name="T25" fmla="*/ 594 h 1241"/>
              <a:gd name="T26" fmla="*/ 528 w 772"/>
              <a:gd name="T27" fmla="*/ 699 h 1241"/>
              <a:gd name="T28" fmla="*/ 545 w 772"/>
              <a:gd name="T29" fmla="*/ 815 h 1241"/>
              <a:gd name="T30" fmla="*/ 561 w 772"/>
              <a:gd name="T31" fmla="*/ 922 h 1241"/>
              <a:gd name="T32" fmla="*/ 609 w 772"/>
              <a:gd name="T33" fmla="*/ 994 h 1241"/>
              <a:gd name="T34" fmla="*/ 617 w 772"/>
              <a:gd name="T35" fmla="*/ 1106 h 1241"/>
              <a:gd name="T36" fmla="*/ 628 w 772"/>
              <a:gd name="T37" fmla="*/ 1140 h 1241"/>
              <a:gd name="T38" fmla="*/ 614 w 772"/>
              <a:gd name="T39" fmla="*/ 1158 h 1241"/>
              <a:gd name="T40" fmla="*/ 577 w 772"/>
              <a:gd name="T41" fmla="*/ 1169 h 1241"/>
              <a:gd name="T42" fmla="*/ 562 w 772"/>
              <a:gd name="T43" fmla="*/ 1190 h 1241"/>
              <a:gd name="T44" fmla="*/ 542 w 772"/>
              <a:gd name="T45" fmla="*/ 1200 h 1241"/>
              <a:gd name="T46" fmla="*/ 528 w 772"/>
              <a:gd name="T47" fmla="*/ 1221 h 1241"/>
              <a:gd name="T48" fmla="*/ 533 w 772"/>
              <a:gd name="T49" fmla="*/ 1237 h 1241"/>
              <a:gd name="T50" fmla="*/ 595 w 772"/>
              <a:gd name="T51" fmla="*/ 1238 h 1241"/>
              <a:gd name="T52" fmla="*/ 759 w 772"/>
              <a:gd name="T53" fmla="*/ 1218 h 1241"/>
              <a:gd name="T54" fmla="*/ 760 w 772"/>
              <a:gd name="T55" fmla="*/ 1166 h 1241"/>
              <a:gd name="T56" fmla="*/ 751 w 772"/>
              <a:gd name="T57" fmla="*/ 1137 h 1241"/>
              <a:gd name="T58" fmla="*/ 746 w 772"/>
              <a:gd name="T59" fmla="*/ 1111 h 1241"/>
              <a:gd name="T60" fmla="*/ 763 w 772"/>
              <a:gd name="T61" fmla="*/ 1035 h 1241"/>
              <a:gd name="T62" fmla="*/ 734 w 772"/>
              <a:gd name="T63" fmla="*/ 932 h 1241"/>
              <a:gd name="T64" fmla="*/ 730 w 772"/>
              <a:gd name="T65" fmla="*/ 797 h 1241"/>
              <a:gd name="T66" fmla="*/ 755 w 772"/>
              <a:gd name="T67" fmla="*/ 638 h 1241"/>
              <a:gd name="T68" fmla="*/ 771 w 772"/>
              <a:gd name="T69" fmla="*/ 497 h 1241"/>
              <a:gd name="T70" fmla="*/ 754 w 772"/>
              <a:gd name="T71" fmla="*/ 468 h 1241"/>
              <a:gd name="T72" fmla="*/ 728 w 772"/>
              <a:gd name="T73" fmla="*/ 355 h 1241"/>
              <a:gd name="T74" fmla="*/ 699 w 772"/>
              <a:gd name="T75" fmla="*/ 300 h 1241"/>
              <a:gd name="T76" fmla="*/ 589 w 772"/>
              <a:gd name="T77" fmla="*/ 168 h 1241"/>
              <a:gd name="T78" fmla="*/ 577 w 772"/>
              <a:gd name="T79" fmla="*/ 147 h 1241"/>
              <a:gd name="T80" fmla="*/ 541 w 772"/>
              <a:gd name="T81" fmla="*/ 104 h 1241"/>
              <a:gd name="T82" fmla="*/ 526 w 772"/>
              <a:gd name="T83" fmla="*/ 85 h 1241"/>
              <a:gd name="T84" fmla="*/ 487 w 772"/>
              <a:gd name="T85" fmla="*/ 91 h 1241"/>
              <a:gd name="T86" fmla="*/ 391 w 772"/>
              <a:gd name="T87" fmla="*/ 56 h 1241"/>
              <a:gd name="T88" fmla="*/ 366 w 772"/>
              <a:gd name="T89" fmla="*/ 23 h 1241"/>
              <a:gd name="T90" fmla="*/ 297 w 772"/>
              <a:gd name="T91" fmla="*/ 0 h 1241"/>
              <a:gd name="T92" fmla="*/ 252 w 772"/>
              <a:gd name="T93" fmla="*/ 35 h 1241"/>
              <a:gd name="T94" fmla="*/ 236 w 772"/>
              <a:gd name="T95" fmla="*/ 83 h 1241"/>
              <a:gd name="T96" fmla="*/ 231 w 772"/>
              <a:gd name="T97" fmla="*/ 117 h 1241"/>
              <a:gd name="T98" fmla="*/ 196 w 772"/>
              <a:gd name="T99" fmla="*/ 155 h 1241"/>
              <a:gd name="T100" fmla="*/ 231 w 772"/>
              <a:gd name="T101" fmla="*/ 160 h 1241"/>
              <a:gd name="T102" fmla="*/ 272 w 772"/>
              <a:gd name="T103" fmla="*/ 161 h 1241"/>
              <a:gd name="T104" fmla="*/ 294 w 772"/>
              <a:gd name="T105" fmla="*/ 188 h 1241"/>
              <a:gd name="T106" fmla="*/ 285 w 772"/>
              <a:gd name="T107" fmla="*/ 236 h 1241"/>
              <a:gd name="T108" fmla="*/ 259 w 772"/>
              <a:gd name="T109" fmla="*/ 274 h 1241"/>
              <a:gd name="T110" fmla="*/ 231 w 772"/>
              <a:gd name="T111" fmla="*/ 300 h 1241"/>
              <a:gd name="T112" fmla="*/ 213 w 772"/>
              <a:gd name="T113" fmla="*/ 303 h 1241"/>
              <a:gd name="T114" fmla="*/ 112 w 772"/>
              <a:gd name="T115" fmla="*/ 204 h 1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72" h="1241">
                <a:moveTo>
                  <a:pt x="112" y="204"/>
                </a:moveTo>
                <a:lnTo>
                  <a:pt x="31" y="249"/>
                </a:lnTo>
                <a:lnTo>
                  <a:pt x="0" y="211"/>
                </a:lnTo>
                <a:lnTo>
                  <a:pt x="7" y="249"/>
                </a:lnTo>
                <a:lnTo>
                  <a:pt x="38" y="310"/>
                </a:lnTo>
                <a:lnTo>
                  <a:pt x="38" y="310"/>
                </a:lnTo>
                <a:lnTo>
                  <a:pt x="37" y="310"/>
                </a:lnTo>
                <a:lnTo>
                  <a:pt x="35" y="311"/>
                </a:lnTo>
                <a:lnTo>
                  <a:pt x="32" y="314"/>
                </a:lnTo>
                <a:lnTo>
                  <a:pt x="32" y="317"/>
                </a:lnTo>
                <a:lnTo>
                  <a:pt x="34" y="320"/>
                </a:lnTo>
                <a:lnTo>
                  <a:pt x="34" y="320"/>
                </a:lnTo>
                <a:lnTo>
                  <a:pt x="35" y="326"/>
                </a:lnTo>
                <a:lnTo>
                  <a:pt x="37" y="329"/>
                </a:lnTo>
                <a:lnTo>
                  <a:pt x="38" y="330"/>
                </a:lnTo>
                <a:lnTo>
                  <a:pt x="38" y="330"/>
                </a:lnTo>
                <a:lnTo>
                  <a:pt x="43" y="354"/>
                </a:lnTo>
                <a:lnTo>
                  <a:pt x="43" y="354"/>
                </a:lnTo>
                <a:lnTo>
                  <a:pt x="43" y="359"/>
                </a:lnTo>
                <a:lnTo>
                  <a:pt x="42" y="364"/>
                </a:lnTo>
                <a:lnTo>
                  <a:pt x="42" y="372"/>
                </a:lnTo>
                <a:lnTo>
                  <a:pt x="42" y="375"/>
                </a:lnTo>
                <a:lnTo>
                  <a:pt x="43" y="379"/>
                </a:lnTo>
                <a:lnTo>
                  <a:pt x="43" y="379"/>
                </a:lnTo>
                <a:lnTo>
                  <a:pt x="47" y="381"/>
                </a:lnTo>
                <a:lnTo>
                  <a:pt x="50" y="382"/>
                </a:lnTo>
                <a:lnTo>
                  <a:pt x="61" y="384"/>
                </a:lnTo>
                <a:lnTo>
                  <a:pt x="74" y="382"/>
                </a:lnTo>
                <a:lnTo>
                  <a:pt x="79" y="382"/>
                </a:lnTo>
                <a:lnTo>
                  <a:pt x="84" y="384"/>
                </a:lnTo>
                <a:lnTo>
                  <a:pt x="84" y="384"/>
                </a:lnTo>
                <a:lnTo>
                  <a:pt x="92" y="385"/>
                </a:lnTo>
                <a:lnTo>
                  <a:pt x="97" y="385"/>
                </a:lnTo>
                <a:lnTo>
                  <a:pt x="102" y="384"/>
                </a:lnTo>
                <a:lnTo>
                  <a:pt x="102" y="384"/>
                </a:lnTo>
                <a:lnTo>
                  <a:pt x="129" y="386"/>
                </a:lnTo>
                <a:lnTo>
                  <a:pt x="157" y="388"/>
                </a:lnTo>
                <a:lnTo>
                  <a:pt x="157" y="388"/>
                </a:lnTo>
                <a:lnTo>
                  <a:pt x="209" y="397"/>
                </a:lnTo>
                <a:lnTo>
                  <a:pt x="209" y="397"/>
                </a:lnTo>
                <a:lnTo>
                  <a:pt x="210" y="399"/>
                </a:lnTo>
                <a:lnTo>
                  <a:pt x="216" y="405"/>
                </a:lnTo>
                <a:lnTo>
                  <a:pt x="221" y="407"/>
                </a:lnTo>
                <a:lnTo>
                  <a:pt x="227" y="410"/>
                </a:lnTo>
                <a:lnTo>
                  <a:pt x="234" y="411"/>
                </a:lnTo>
                <a:lnTo>
                  <a:pt x="242" y="412"/>
                </a:lnTo>
                <a:lnTo>
                  <a:pt x="242" y="412"/>
                </a:lnTo>
                <a:lnTo>
                  <a:pt x="249" y="411"/>
                </a:lnTo>
                <a:lnTo>
                  <a:pt x="255" y="410"/>
                </a:lnTo>
                <a:lnTo>
                  <a:pt x="261" y="407"/>
                </a:lnTo>
                <a:lnTo>
                  <a:pt x="265" y="404"/>
                </a:lnTo>
                <a:lnTo>
                  <a:pt x="271" y="399"/>
                </a:lnTo>
                <a:lnTo>
                  <a:pt x="274" y="397"/>
                </a:lnTo>
                <a:lnTo>
                  <a:pt x="274" y="397"/>
                </a:lnTo>
                <a:lnTo>
                  <a:pt x="280" y="393"/>
                </a:lnTo>
                <a:lnTo>
                  <a:pt x="289" y="387"/>
                </a:lnTo>
                <a:lnTo>
                  <a:pt x="305" y="374"/>
                </a:lnTo>
                <a:lnTo>
                  <a:pt x="305" y="374"/>
                </a:lnTo>
                <a:lnTo>
                  <a:pt x="366" y="323"/>
                </a:lnTo>
                <a:lnTo>
                  <a:pt x="366" y="323"/>
                </a:lnTo>
                <a:lnTo>
                  <a:pt x="402" y="386"/>
                </a:lnTo>
                <a:lnTo>
                  <a:pt x="429" y="435"/>
                </a:lnTo>
                <a:lnTo>
                  <a:pt x="447" y="470"/>
                </a:lnTo>
                <a:lnTo>
                  <a:pt x="447" y="470"/>
                </a:lnTo>
                <a:lnTo>
                  <a:pt x="466" y="510"/>
                </a:lnTo>
                <a:lnTo>
                  <a:pt x="483" y="544"/>
                </a:lnTo>
                <a:lnTo>
                  <a:pt x="483" y="544"/>
                </a:lnTo>
                <a:lnTo>
                  <a:pt x="490" y="560"/>
                </a:lnTo>
                <a:lnTo>
                  <a:pt x="493" y="574"/>
                </a:lnTo>
                <a:lnTo>
                  <a:pt x="497" y="585"/>
                </a:lnTo>
                <a:lnTo>
                  <a:pt x="499" y="588"/>
                </a:lnTo>
                <a:lnTo>
                  <a:pt x="501" y="590"/>
                </a:lnTo>
                <a:lnTo>
                  <a:pt x="501" y="590"/>
                </a:lnTo>
                <a:lnTo>
                  <a:pt x="509" y="591"/>
                </a:lnTo>
                <a:lnTo>
                  <a:pt x="511" y="592"/>
                </a:lnTo>
                <a:lnTo>
                  <a:pt x="512" y="593"/>
                </a:lnTo>
                <a:lnTo>
                  <a:pt x="514" y="594"/>
                </a:lnTo>
                <a:lnTo>
                  <a:pt x="514" y="594"/>
                </a:lnTo>
                <a:lnTo>
                  <a:pt x="514" y="607"/>
                </a:lnTo>
                <a:lnTo>
                  <a:pt x="516" y="635"/>
                </a:lnTo>
                <a:lnTo>
                  <a:pt x="517" y="651"/>
                </a:lnTo>
                <a:lnTo>
                  <a:pt x="520" y="668"/>
                </a:lnTo>
                <a:lnTo>
                  <a:pt x="523" y="685"/>
                </a:lnTo>
                <a:lnTo>
                  <a:pt x="528" y="699"/>
                </a:lnTo>
                <a:lnTo>
                  <a:pt x="528" y="699"/>
                </a:lnTo>
                <a:lnTo>
                  <a:pt x="531" y="707"/>
                </a:lnTo>
                <a:lnTo>
                  <a:pt x="534" y="718"/>
                </a:lnTo>
                <a:lnTo>
                  <a:pt x="537" y="746"/>
                </a:lnTo>
                <a:lnTo>
                  <a:pt x="541" y="780"/>
                </a:lnTo>
                <a:lnTo>
                  <a:pt x="545" y="815"/>
                </a:lnTo>
                <a:lnTo>
                  <a:pt x="551" y="880"/>
                </a:lnTo>
                <a:lnTo>
                  <a:pt x="554" y="903"/>
                </a:lnTo>
                <a:lnTo>
                  <a:pt x="555" y="911"/>
                </a:lnTo>
                <a:lnTo>
                  <a:pt x="557" y="916"/>
                </a:lnTo>
                <a:lnTo>
                  <a:pt x="557" y="916"/>
                </a:lnTo>
                <a:lnTo>
                  <a:pt x="561" y="922"/>
                </a:lnTo>
                <a:lnTo>
                  <a:pt x="567" y="931"/>
                </a:lnTo>
                <a:lnTo>
                  <a:pt x="585" y="954"/>
                </a:lnTo>
                <a:lnTo>
                  <a:pt x="595" y="967"/>
                </a:lnTo>
                <a:lnTo>
                  <a:pt x="602" y="979"/>
                </a:lnTo>
                <a:lnTo>
                  <a:pt x="608" y="990"/>
                </a:lnTo>
                <a:lnTo>
                  <a:pt x="609" y="994"/>
                </a:lnTo>
                <a:lnTo>
                  <a:pt x="610" y="999"/>
                </a:lnTo>
                <a:lnTo>
                  <a:pt x="610" y="999"/>
                </a:lnTo>
                <a:lnTo>
                  <a:pt x="610" y="1052"/>
                </a:lnTo>
                <a:lnTo>
                  <a:pt x="610" y="1088"/>
                </a:lnTo>
                <a:lnTo>
                  <a:pt x="610" y="1088"/>
                </a:lnTo>
                <a:lnTo>
                  <a:pt x="617" y="1106"/>
                </a:lnTo>
                <a:lnTo>
                  <a:pt x="624" y="1127"/>
                </a:lnTo>
                <a:lnTo>
                  <a:pt x="624" y="1127"/>
                </a:lnTo>
                <a:lnTo>
                  <a:pt x="627" y="1129"/>
                </a:lnTo>
                <a:lnTo>
                  <a:pt x="628" y="1131"/>
                </a:lnTo>
                <a:lnTo>
                  <a:pt x="629" y="1135"/>
                </a:lnTo>
                <a:lnTo>
                  <a:pt x="628" y="1140"/>
                </a:lnTo>
                <a:lnTo>
                  <a:pt x="628" y="1140"/>
                </a:lnTo>
                <a:lnTo>
                  <a:pt x="624" y="1146"/>
                </a:lnTo>
                <a:lnTo>
                  <a:pt x="620" y="1152"/>
                </a:lnTo>
                <a:lnTo>
                  <a:pt x="620" y="1152"/>
                </a:lnTo>
                <a:lnTo>
                  <a:pt x="616" y="1155"/>
                </a:lnTo>
                <a:lnTo>
                  <a:pt x="614" y="1158"/>
                </a:lnTo>
                <a:lnTo>
                  <a:pt x="609" y="1159"/>
                </a:lnTo>
                <a:lnTo>
                  <a:pt x="602" y="1160"/>
                </a:lnTo>
                <a:lnTo>
                  <a:pt x="602" y="1160"/>
                </a:lnTo>
                <a:lnTo>
                  <a:pt x="597" y="1160"/>
                </a:lnTo>
                <a:lnTo>
                  <a:pt x="590" y="1162"/>
                </a:lnTo>
                <a:lnTo>
                  <a:pt x="577" y="1169"/>
                </a:lnTo>
                <a:lnTo>
                  <a:pt x="571" y="1173"/>
                </a:lnTo>
                <a:lnTo>
                  <a:pt x="566" y="1177"/>
                </a:lnTo>
                <a:lnTo>
                  <a:pt x="562" y="1181"/>
                </a:lnTo>
                <a:lnTo>
                  <a:pt x="561" y="1185"/>
                </a:lnTo>
                <a:lnTo>
                  <a:pt x="561" y="1185"/>
                </a:lnTo>
                <a:lnTo>
                  <a:pt x="562" y="1190"/>
                </a:lnTo>
                <a:lnTo>
                  <a:pt x="565" y="1192"/>
                </a:lnTo>
                <a:lnTo>
                  <a:pt x="566" y="1192"/>
                </a:lnTo>
                <a:lnTo>
                  <a:pt x="566" y="1192"/>
                </a:lnTo>
                <a:lnTo>
                  <a:pt x="566" y="1192"/>
                </a:lnTo>
                <a:lnTo>
                  <a:pt x="552" y="1196"/>
                </a:lnTo>
                <a:lnTo>
                  <a:pt x="542" y="1200"/>
                </a:lnTo>
                <a:lnTo>
                  <a:pt x="539" y="1203"/>
                </a:lnTo>
                <a:lnTo>
                  <a:pt x="536" y="1205"/>
                </a:lnTo>
                <a:lnTo>
                  <a:pt x="536" y="1205"/>
                </a:lnTo>
                <a:lnTo>
                  <a:pt x="533" y="1211"/>
                </a:lnTo>
                <a:lnTo>
                  <a:pt x="530" y="1217"/>
                </a:lnTo>
                <a:lnTo>
                  <a:pt x="528" y="1221"/>
                </a:lnTo>
                <a:lnTo>
                  <a:pt x="528" y="1224"/>
                </a:lnTo>
                <a:lnTo>
                  <a:pt x="528" y="1229"/>
                </a:lnTo>
                <a:lnTo>
                  <a:pt x="528" y="1234"/>
                </a:lnTo>
                <a:lnTo>
                  <a:pt x="528" y="1234"/>
                </a:lnTo>
                <a:lnTo>
                  <a:pt x="530" y="1235"/>
                </a:lnTo>
                <a:lnTo>
                  <a:pt x="533" y="1237"/>
                </a:lnTo>
                <a:lnTo>
                  <a:pt x="541" y="1240"/>
                </a:lnTo>
                <a:lnTo>
                  <a:pt x="552" y="1241"/>
                </a:lnTo>
                <a:lnTo>
                  <a:pt x="562" y="1241"/>
                </a:lnTo>
                <a:lnTo>
                  <a:pt x="585" y="1240"/>
                </a:lnTo>
                <a:lnTo>
                  <a:pt x="595" y="1238"/>
                </a:lnTo>
                <a:lnTo>
                  <a:pt x="595" y="1238"/>
                </a:lnTo>
                <a:lnTo>
                  <a:pt x="673" y="1231"/>
                </a:lnTo>
                <a:lnTo>
                  <a:pt x="729" y="1225"/>
                </a:lnTo>
                <a:lnTo>
                  <a:pt x="748" y="1223"/>
                </a:lnTo>
                <a:lnTo>
                  <a:pt x="757" y="1221"/>
                </a:lnTo>
                <a:lnTo>
                  <a:pt x="757" y="1221"/>
                </a:lnTo>
                <a:lnTo>
                  <a:pt x="759" y="1218"/>
                </a:lnTo>
                <a:lnTo>
                  <a:pt x="760" y="1215"/>
                </a:lnTo>
                <a:lnTo>
                  <a:pt x="760" y="1205"/>
                </a:lnTo>
                <a:lnTo>
                  <a:pt x="759" y="1187"/>
                </a:lnTo>
                <a:lnTo>
                  <a:pt x="759" y="1187"/>
                </a:lnTo>
                <a:lnTo>
                  <a:pt x="760" y="1178"/>
                </a:lnTo>
                <a:lnTo>
                  <a:pt x="760" y="1166"/>
                </a:lnTo>
                <a:lnTo>
                  <a:pt x="761" y="1155"/>
                </a:lnTo>
                <a:lnTo>
                  <a:pt x="760" y="1152"/>
                </a:lnTo>
                <a:lnTo>
                  <a:pt x="759" y="1149"/>
                </a:lnTo>
                <a:lnTo>
                  <a:pt x="754" y="1147"/>
                </a:lnTo>
                <a:lnTo>
                  <a:pt x="754" y="1147"/>
                </a:lnTo>
                <a:lnTo>
                  <a:pt x="751" y="1137"/>
                </a:lnTo>
                <a:lnTo>
                  <a:pt x="747" y="1131"/>
                </a:lnTo>
                <a:lnTo>
                  <a:pt x="747" y="1127"/>
                </a:lnTo>
                <a:lnTo>
                  <a:pt x="747" y="1127"/>
                </a:lnTo>
                <a:lnTo>
                  <a:pt x="747" y="1123"/>
                </a:lnTo>
                <a:lnTo>
                  <a:pt x="746" y="1118"/>
                </a:lnTo>
                <a:lnTo>
                  <a:pt x="746" y="1111"/>
                </a:lnTo>
                <a:lnTo>
                  <a:pt x="749" y="1100"/>
                </a:lnTo>
                <a:lnTo>
                  <a:pt x="749" y="1100"/>
                </a:lnTo>
                <a:lnTo>
                  <a:pt x="754" y="1085"/>
                </a:lnTo>
                <a:lnTo>
                  <a:pt x="759" y="1063"/>
                </a:lnTo>
                <a:lnTo>
                  <a:pt x="761" y="1043"/>
                </a:lnTo>
                <a:lnTo>
                  <a:pt x="763" y="1035"/>
                </a:lnTo>
                <a:lnTo>
                  <a:pt x="763" y="1030"/>
                </a:lnTo>
                <a:lnTo>
                  <a:pt x="763" y="1030"/>
                </a:lnTo>
                <a:lnTo>
                  <a:pt x="758" y="1012"/>
                </a:lnTo>
                <a:lnTo>
                  <a:pt x="748" y="982"/>
                </a:lnTo>
                <a:lnTo>
                  <a:pt x="739" y="953"/>
                </a:lnTo>
                <a:lnTo>
                  <a:pt x="734" y="932"/>
                </a:lnTo>
                <a:lnTo>
                  <a:pt x="734" y="932"/>
                </a:lnTo>
                <a:lnTo>
                  <a:pt x="730" y="899"/>
                </a:lnTo>
                <a:lnTo>
                  <a:pt x="729" y="869"/>
                </a:lnTo>
                <a:lnTo>
                  <a:pt x="729" y="869"/>
                </a:lnTo>
                <a:lnTo>
                  <a:pt x="729" y="844"/>
                </a:lnTo>
                <a:lnTo>
                  <a:pt x="730" y="797"/>
                </a:lnTo>
                <a:lnTo>
                  <a:pt x="733" y="748"/>
                </a:lnTo>
                <a:lnTo>
                  <a:pt x="734" y="728"/>
                </a:lnTo>
                <a:lnTo>
                  <a:pt x="736" y="715"/>
                </a:lnTo>
                <a:lnTo>
                  <a:pt x="736" y="715"/>
                </a:lnTo>
                <a:lnTo>
                  <a:pt x="745" y="684"/>
                </a:lnTo>
                <a:lnTo>
                  <a:pt x="755" y="638"/>
                </a:lnTo>
                <a:lnTo>
                  <a:pt x="770" y="572"/>
                </a:lnTo>
                <a:lnTo>
                  <a:pt x="770" y="572"/>
                </a:lnTo>
                <a:lnTo>
                  <a:pt x="771" y="554"/>
                </a:lnTo>
                <a:lnTo>
                  <a:pt x="772" y="528"/>
                </a:lnTo>
                <a:lnTo>
                  <a:pt x="772" y="504"/>
                </a:lnTo>
                <a:lnTo>
                  <a:pt x="771" y="497"/>
                </a:lnTo>
                <a:lnTo>
                  <a:pt x="770" y="493"/>
                </a:lnTo>
                <a:lnTo>
                  <a:pt x="770" y="493"/>
                </a:lnTo>
                <a:lnTo>
                  <a:pt x="767" y="492"/>
                </a:lnTo>
                <a:lnTo>
                  <a:pt x="765" y="488"/>
                </a:lnTo>
                <a:lnTo>
                  <a:pt x="760" y="480"/>
                </a:lnTo>
                <a:lnTo>
                  <a:pt x="754" y="468"/>
                </a:lnTo>
                <a:lnTo>
                  <a:pt x="772" y="457"/>
                </a:lnTo>
                <a:lnTo>
                  <a:pt x="772" y="457"/>
                </a:lnTo>
                <a:lnTo>
                  <a:pt x="766" y="444"/>
                </a:lnTo>
                <a:lnTo>
                  <a:pt x="751" y="412"/>
                </a:lnTo>
                <a:lnTo>
                  <a:pt x="735" y="374"/>
                </a:lnTo>
                <a:lnTo>
                  <a:pt x="728" y="355"/>
                </a:lnTo>
                <a:lnTo>
                  <a:pt x="724" y="341"/>
                </a:lnTo>
                <a:lnTo>
                  <a:pt x="724" y="341"/>
                </a:lnTo>
                <a:lnTo>
                  <a:pt x="721" y="332"/>
                </a:lnTo>
                <a:lnTo>
                  <a:pt x="716" y="323"/>
                </a:lnTo>
                <a:lnTo>
                  <a:pt x="709" y="312"/>
                </a:lnTo>
                <a:lnTo>
                  <a:pt x="699" y="300"/>
                </a:lnTo>
                <a:lnTo>
                  <a:pt x="677" y="273"/>
                </a:lnTo>
                <a:lnTo>
                  <a:pt x="653" y="244"/>
                </a:lnTo>
                <a:lnTo>
                  <a:pt x="608" y="197"/>
                </a:lnTo>
                <a:lnTo>
                  <a:pt x="586" y="175"/>
                </a:lnTo>
                <a:lnTo>
                  <a:pt x="586" y="175"/>
                </a:lnTo>
                <a:lnTo>
                  <a:pt x="589" y="168"/>
                </a:lnTo>
                <a:lnTo>
                  <a:pt x="589" y="161"/>
                </a:lnTo>
                <a:lnTo>
                  <a:pt x="589" y="157"/>
                </a:lnTo>
                <a:lnTo>
                  <a:pt x="586" y="155"/>
                </a:lnTo>
                <a:lnTo>
                  <a:pt x="586" y="155"/>
                </a:lnTo>
                <a:lnTo>
                  <a:pt x="583" y="150"/>
                </a:lnTo>
                <a:lnTo>
                  <a:pt x="577" y="147"/>
                </a:lnTo>
                <a:lnTo>
                  <a:pt x="570" y="141"/>
                </a:lnTo>
                <a:lnTo>
                  <a:pt x="559" y="130"/>
                </a:lnTo>
                <a:lnTo>
                  <a:pt x="559" y="130"/>
                </a:lnTo>
                <a:lnTo>
                  <a:pt x="551" y="118"/>
                </a:lnTo>
                <a:lnTo>
                  <a:pt x="545" y="110"/>
                </a:lnTo>
                <a:lnTo>
                  <a:pt x="541" y="104"/>
                </a:lnTo>
                <a:lnTo>
                  <a:pt x="534" y="99"/>
                </a:lnTo>
                <a:lnTo>
                  <a:pt x="534" y="99"/>
                </a:lnTo>
                <a:lnTo>
                  <a:pt x="530" y="95"/>
                </a:lnTo>
                <a:lnTo>
                  <a:pt x="528" y="93"/>
                </a:lnTo>
                <a:lnTo>
                  <a:pt x="527" y="87"/>
                </a:lnTo>
                <a:lnTo>
                  <a:pt x="526" y="85"/>
                </a:lnTo>
                <a:lnTo>
                  <a:pt x="522" y="83"/>
                </a:lnTo>
                <a:lnTo>
                  <a:pt x="517" y="85"/>
                </a:lnTo>
                <a:lnTo>
                  <a:pt x="508" y="86"/>
                </a:lnTo>
                <a:lnTo>
                  <a:pt x="508" y="86"/>
                </a:lnTo>
                <a:lnTo>
                  <a:pt x="497" y="88"/>
                </a:lnTo>
                <a:lnTo>
                  <a:pt x="487" y="91"/>
                </a:lnTo>
                <a:lnTo>
                  <a:pt x="468" y="92"/>
                </a:lnTo>
                <a:lnTo>
                  <a:pt x="454" y="92"/>
                </a:lnTo>
                <a:lnTo>
                  <a:pt x="447" y="92"/>
                </a:lnTo>
                <a:lnTo>
                  <a:pt x="406" y="81"/>
                </a:lnTo>
                <a:lnTo>
                  <a:pt x="391" y="56"/>
                </a:lnTo>
                <a:lnTo>
                  <a:pt x="391" y="56"/>
                </a:lnTo>
                <a:lnTo>
                  <a:pt x="390" y="52"/>
                </a:lnTo>
                <a:lnTo>
                  <a:pt x="385" y="43"/>
                </a:lnTo>
                <a:lnTo>
                  <a:pt x="377" y="32"/>
                </a:lnTo>
                <a:lnTo>
                  <a:pt x="372" y="27"/>
                </a:lnTo>
                <a:lnTo>
                  <a:pt x="366" y="23"/>
                </a:lnTo>
                <a:lnTo>
                  <a:pt x="366" y="23"/>
                </a:lnTo>
                <a:lnTo>
                  <a:pt x="359" y="18"/>
                </a:lnTo>
                <a:lnTo>
                  <a:pt x="350" y="13"/>
                </a:lnTo>
                <a:lnTo>
                  <a:pt x="331" y="6"/>
                </a:lnTo>
                <a:lnTo>
                  <a:pt x="314" y="1"/>
                </a:lnTo>
                <a:lnTo>
                  <a:pt x="304" y="0"/>
                </a:lnTo>
                <a:lnTo>
                  <a:pt x="297" y="0"/>
                </a:lnTo>
                <a:lnTo>
                  <a:pt x="297" y="0"/>
                </a:lnTo>
                <a:lnTo>
                  <a:pt x="291" y="1"/>
                </a:lnTo>
                <a:lnTo>
                  <a:pt x="283" y="6"/>
                </a:lnTo>
                <a:lnTo>
                  <a:pt x="274" y="12"/>
                </a:lnTo>
                <a:lnTo>
                  <a:pt x="266" y="19"/>
                </a:lnTo>
                <a:lnTo>
                  <a:pt x="252" y="35"/>
                </a:lnTo>
                <a:lnTo>
                  <a:pt x="244" y="45"/>
                </a:lnTo>
                <a:lnTo>
                  <a:pt x="244" y="45"/>
                </a:lnTo>
                <a:lnTo>
                  <a:pt x="241" y="55"/>
                </a:lnTo>
                <a:lnTo>
                  <a:pt x="238" y="66"/>
                </a:lnTo>
                <a:lnTo>
                  <a:pt x="236" y="76"/>
                </a:lnTo>
                <a:lnTo>
                  <a:pt x="236" y="83"/>
                </a:lnTo>
                <a:lnTo>
                  <a:pt x="236" y="83"/>
                </a:lnTo>
                <a:lnTo>
                  <a:pt x="236" y="91"/>
                </a:lnTo>
                <a:lnTo>
                  <a:pt x="235" y="101"/>
                </a:lnTo>
                <a:lnTo>
                  <a:pt x="233" y="111"/>
                </a:lnTo>
                <a:lnTo>
                  <a:pt x="231" y="117"/>
                </a:lnTo>
                <a:lnTo>
                  <a:pt x="231" y="117"/>
                </a:lnTo>
                <a:lnTo>
                  <a:pt x="211" y="135"/>
                </a:lnTo>
                <a:lnTo>
                  <a:pt x="199" y="147"/>
                </a:lnTo>
                <a:lnTo>
                  <a:pt x="196" y="151"/>
                </a:lnTo>
                <a:lnTo>
                  <a:pt x="196" y="154"/>
                </a:lnTo>
                <a:lnTo>
                  <a:pt x="196" y="155"/>
                </a:lnTo>
                <a:lnTo>
                  <a:pt x="196" y="155"/>
                </a:lnTo>
                <a:lnTo>
                  <a:pt x="200" y="158"/>
                </a:lnTo>
                <a:lnTo>
                  <a:pt x="205" y="160"/>
                </a:lnTo>
                <a:lnTo>
                  <a:pt x="211" y="160"/>
                </a:lnTo>
                <a:lnTo>
                  <a:pt x="211" y="160"/>
                </a:lnTo>
                <a:lnTo>
                  <a:pt x="218" y="160"/>
                </a:lnTo>
                <a:lnTo>
                  <a:pt x="231" y="160"/>
                </a:lnTo>
                <a:lnTo>
                  <a:pt x="231" y="160"/>
                </a:lnTo>
                <a:lnTo>
                  <a:pt x="248" y="157"/>
                </a:lnTo>
                <a:lnTo>
                  <a:pt x="256" y="155"/>
                </a:lnTo>
                <a:lnTo>
                  <a:pt x="267" y="150"/>
                </a:lnTo>
                <a:lnTo>
                  <a:pt x="267" y="150"/>
                </a:lnTo>
                <a:lnTo>
                  <a:pt x="272" y="161"/>
                </a:lnTo>
                <a:lnTo>
                  <a:pt x="275" y="170"/>
                </a:lnTo>
                <a:lnTo>
                  <a:pt x="280" y="178"/>
                </a:lnTo>
                <a:lnTo>
                  <a:pt x="280" y="178"/>
                </a:lnTo>
                <a:lnTo>
                  <a:pt x="284" y="182"/>
                </a:lnTo>
                <a:lnTo>
                  <a:pt x="290" y="186"/>
                </a:lnTo>
                <a:lnTo>
                  <a:pt x="294" y="188"/>
                </a:lnTo>
                <a:lnTo>
                  <a:pt x="294" y="188"/>
                </a:lnTo>
                <a:lnTo>
                  <a:pt x="292" y="210"/>
                </a:lnTo>
                <a:lnTo>
                  <a:pt x="289" y="226"/>
                </a:lnTo>
                <a:lnTo>
                  <a:pt x="287" y="232"/>
                </a:lnTo>
                <a:lnTo>
                  <a:pt x="285" y="236"/>
                </a:lnTo>
                <a:lnTo>
                  <a:pt x="285" y="236"/>
                </a:lnTo>
                <a:lnTo>
                  <a:pt x="279" y="243"/>
                </a:lnTo>
                <a:lnTo>
                  <a:pt x="271" y="253"/>
                </a:lnTo>
                <a:lnTo>
                  <a:pt x="264" y="263"/>
                </a:lnTo>
                <a:lnTo>
                  <a:pt x="261" y="269"/>
                </a:lnTo>
                <a:lnTo>
                  <a:pt x="259" y="274"/>
                </a:lnTo>
                <a:lnTo>
                  <a:pt x="259" y="274"/>
                </a:lnTo>
                <a:lnTo>
                  <a:pt x="258" y="279"/>
                </a:lnTo>
                <a:lnTo>
                  <a:pt x="254" y="283"/>
                </a:lnTo>
                <a:lnTo>
                  <a:pt x="250" y="287"/>
                </a:lnTo>
                <a:lnTo>
                  <a:pt x="247" y="291"/>
                </a:lnTo>
                <a:lnTo>
                  <a:pt x="237" y="297"/>
                </a:lnTo>
                <a:lnTo>
                  <a:pt x="231" y="300"/>
                </a:lnTo>
                <a:lnTo>
                  <a:pt x="231" y="300"/>
                </a:lnTo>
                <a:lnTo>
                  <a:pt x="218" y="307"/>
                </a:lnTo>
                <a:lnTo>
                  <a:pt x="218" y="307"/>
                </a:lnTo>
                <a:lnTo>
                  <a:pt x="218" y="306"/>
                </a:lnTo>
                <a:lnTo>
                  <a:pt x="217" y="305"/>
                </a:lnTo>
                <a:lnTo>
                  <a:pt x="213" y="303"/>
                </a:lnTo>
                <a:lnTo>
                  <a:pt x="206" y="300"/>
                </a:lnTo>
                <a:lnTo>
                  <a:pt x="206" y="300"/>
                </a:lnTo>
                <a:lnTo>
                  <a:pt x="196" y="299"/>
                </a:lnTo>
                <a:lnTo>
                  <a:pt x="187" y="300"/>
                </a:lnTo>
                <a:lnTo>
                  <a:pt x="178" y="303"/>
                </a:lnTo>
                <a:lnTo>
                  <a:pt x="112" y="20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7">
            <a:extLst>
              <a:ext uri="{FF2B5EF4-FFF2-40B4-BE49-F238E27FC236}">
                <a16:creationId xmlns:a16="http://schemas.microsoft.com/office/drawing/2014/main" id="{B30506F9-260A-487A-8B00-BCF28DFBD92E}"/>
              </a:ext>
            </a:extLst>
          </p:cNvPr>
          <p:cNvSpPr>
            <a:spLocks/>
          </p:cNvSpPr>
          <p:nvPr/>
        </p:nvSpPr>
        <p:spPr bwMode="auto">
          <a:xfrm>
            <a:off x="748752" y="4722700"/>
            <a:ext cx="818580" cy="1618476"/>
          </a:xfrm>
          <a:custGeom>
            <a:avLst/>
            <a:gdLst>
              <a:gd name="T0" fmla="*/ 296 w 701"/>
              <a:gd name="T1" fmla="*/ 371 h 1386"/>
              <a:gd name="T2" fmla="*/ 277 w 701"/>
              <a:gd name="T3" fmla="*/ 364 h 1386"/>
              <a:gd name="T4" fmla="*/ 223 w 701"/>
              <a:gd name="T5" fmla="*/ 337 h 1386"/>
              <a:gd name="T6" fmla="*/ 205 w 701"/>
              <a:gd name="T7" fmla="*/ 336 h 1386"/>
              <a:gd name="T8" fmla="*/ 133 w 701"/>
              <a:gd name="T9" fmla="*/ 316 h 1386"/>
              <a:gd name="T10" fmla="*/ 52 w 701"/>
              <a:gd name="T11" fmla="*/ 428 h 1386"/>
              <a:gd name="T12" fmla="*/ 0 w 701"/>
              <a:gd name="T13" fmla="*/ 492 h 1386"/>
              <a:gd name="T14" fmla="*/ 29 w 701"/>
              <a:gd name="T15" fmla="*/ 516 h 1386"/>
              <a:gd name="T16" fmla="*/ 78 w 701"/>
              <a:gd name="T17" fmla="*/ 574 h 1386"/>
              <a:gd name="T18" fmla="*/ 122 w 701"/>
              <a:gd name="T19" fmla="*/ 560 h 1386"/>
              <a:gd name="T20" fmla="*/ 243 w 701"/>
              <a:gd name="T21" fmla="*/ 686 h 1386"/>
              <a:gd name="T22" fmla="*/ 320 w 701"/>
              <a:gd name="T23" fmla="*/ 738 h 1386"/>
              <a:gd name="T24" fmla="*/ 330 w 701"/>
              <a:gd name="T25" fmla="*/ 828 h 1386"/>
              <a:gd name="T26" fmla="*/ 353 w 701"/>
              <a:gd name="T27" fmla="*/ 1042 h 1386"/>
              <a:gd name="T28" fmla="*/ 316 w 701"/>
              <a:gd name="T29" fmla="*/ 1279 h 1386"/>
              <a:gd name="T30" fmla="*/ 301 w 701"/>
              <a:gd name="T31" fmla="*/ 1310 h 1386"/>
              <a:gd name="T32" fmla="*/ 265 w 701"/>
              <a:gd name="T33" fmla="*/ 1342 h 1386"/>
              <a:gd name="T34" fmla="*/ 249 w 701"/>
              <a:gd name="T35" fmla="*/ 1346 h 1386"/>
              <a:gd name="T36" fmla="*/ 214 w 701"/>
              <a:gd name="T37" fmla="*/ 1361 h 1386"/>
              <a:gd name="T38" fmla="*/ 219 w 701"/>
              <a:gd name="T39" fmla="*/ 1382 h 1386"/>
              <a:gd name="T40" fmla="*/ 264 w 701"/>
              <a:gd name="T41" fmla="*/ 1386 h 1386"/>
              <a:gd name="T42" fmla="*/ 428 w 701"/>
              <a:gd name="T43" fmla="*/ 1376 h 1386"/>
              <a:gd name="T44" fmla="*/ 446 w 701"/>
              <a:gd name="T45" fmla="*/ 1356 h 1386"/>
              <a:gd name="T46" fmla="*/ 452 w 701"/>
              <a:gd name="T47" fmla="*/ 1344 h 1386"/>
              <a:gd name="T48" fmla="*/ 482 w 701"/>
              <a:gd name="T49" fmla="*/ 1341 h 1386"/>
              <a:gd name="T50" fmla="*/ 554 w 701"/>
              <a:gd name="T51" fmla="*/ 1346 h 1386"/>
              <a:gd name="T52" fmla="*/ 573 w 701"/>
              <a:gd name="T53" fmla="*/ 1335 h 1386"/>
              <a:gd name="T54" fmla="*/ 574 w 701"/>
              <a:gd name="T55" fmla="*/ 1282 h 1386"/>
              <a:gd name="T56" fmla="*/ 574 w 701"/>
              <a:gd name="T57" fmla="*/ 1141 h 1386"/>
              <a:gd name="T58" fmla="*/ 553 w 701"/>
              <a:gd name="T59" fmla="*/ 1016 h 1386"/>
              <a:gd name="T60" fmla="*/ 532 w 701"/>
              <a:gd name="T61" fmla="*/ 909 h 1386"/>
              <a:gd name="T62" fmla="*/ 553 w 701"/>
              <a:gd name="T63" fmla="*/ 742 h 1386"/>
              <a:gd name="T64" fmla="*/ 563 w 701"/>
              <a:gd name="T65" fmla="*/ 691 h 1386"/>
              <a:gd name="T66" fmla="*/ 573 w 701"/>
              <a:gd name="T67" fmla="*/ 630 h 1386"/>
              <a:gd name="T68" fmla="*/ 617 w 701"/>
              <a:gd name="T69" fmla="*/ 621 h 1386"/>
              <a:gd name="T70" fmla="*/ 659 w 701"/>
              <a:gd name="T71" fmla="*/ 582 h 1386"/>
              <a:gd name="T72" fmla="*/ 686 w 701"/>
              <a:gd name="T73" fmla="*/ 523 h 1386"/>
              <a:gd name="T74" fmla="*/ 701 w 701"/>
              <a:gd name="T75" fmla="*/ 443 h 1386"/>
              <a:gd name="T76" fmla="*/ 694 w 701"/>
              <a:gd name="T77" fmla="*/ 374 h 1386"/>
              <a:gd name="T78" fmla="*/ 675 w 701"/>
              <a:gd name="T79" fmla="*/ 332 h 1386"/>
              <a:gd name="T80" fmla="*/ 595 w 701"/>
              <a:gd name="T81" fmla="*/ 261 h 1386"/>
              <a:gd name="T82" fmla="*/ 551 w 701"/>
              <a:gd name="T83" fmla="*/ 242 h 1386"/>
              <a:gd name="T84" fmla="*/ 504 w 701"/>
              <a:gd name="T85" fmla="*/ 201 h 1386"/>
              <a:gd name="T86" fmla="*/ 483 w 701"/>
              <a:gd name="T87" fmla="*/ 172 h 1386"/>
              <a:gd name="T88" fmla="*/ 461 w 701"/>
              <a:gd name="T89" fmla="*/ 139 h 1386"/>
              <a:gd name="T90" fmla="*/ 449 w 701"/>
              <a:gd name="T91" fmla="*/ 68 h 1386"/>
              <a:gd name="T92" fmla="*/ 429 w 701"/>
              <a:gd name="T93" fmla="*/ 41 h 1386"/>
              <a:gd name="T94" fmla="*/ 395 w 701"/>
              <a:gd name="T95" fmla="*/ 16 h 1386"/>
              <a:gd name="T96" fmla="*/ 371 w 701"/>
              <a:gd name="T97" fmla="*/ 2 h 1386"/>
              <a:gd name="T98" fmla="*/ 329 w 701"/>
              <a:gd name="T99" fmla="*/ 4 h 1386"/>
              <a:gd name="T100" fmla="*/ 291 w 701"/>
              <a:gd name="T101" fmla="*/ 33 h 1386"/>
              <a:gd name="T102" fmla="*/ 266 w 701"/>
              <a:gd name="T103" fmla="*/ 65 h 1386"/>
              <a:gd name="T104" fmla="*/ 260 w 701"/>
              <a:gd name="T105" fmla="*/ 83 h 1386"/>
              <a:gd name="T106" fmla="*/ 264 w 701"/>
              <a:gd name="T107" fmla="*/ 109 h 1386"/>
              <a:gd name="T108" fmla="*/ 268 w 701"/>
              <a:gd name="T109" fmla="*/ 118 h 1386"/>
              <a:gd name="T110" fmla="*/ 295 w 701"/>
              <a:gd name="T111" fmla="*/ 149 h 1386"/>
              <a:gd name="T112" fmla="*/ 289 w 701"/>
              <a:gd name="T113" fmla="*/ 179 h 1386"/>
              <a:gd name="T114" fmla="*/ 304 w 701"/>
              <a:gd name="T115" fmla="*/ 179 h 1386"/>
              <a:gd name="T116" fmla="*/ 318 w 701"/>
              <a:gd name="T117" fmla="*/ 196 h 1386"/>
              <a:gd name="T118" fmla="*/ 326 w 701"/>
              <a:gd name="T119" fmla="*/ 208 h 1386"/>
              <a:gd name="T120" fmla="*/ 340 w 701"/>
              <a:gd name="T121" fmla="*/ 216 h 1386"/>
              <a:gd name="T122" fmla="*/ 376 w 701"/>
              <a:gd name="T123" fmla="*/ 226 h 1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01" h="1386">
                <a:moveTo>
                  <a:pt x="376" y="226"/>
                </a:moveTo>
                <a:lnTo>
                  <a:pt x="320" y="362"/>
                </a:lnTo>
                <a:lnTo>
                  <a:pt x="320" y="362"/>
                </a:lnTo>
                <a:lnTo>
                  <a:pt x="306" y="367"/>
                </a:lnTo>
                <a:lnTo>
                  <a:pt x="296" y="371"/>
                </a:lnTo>
                <a:lnTo>
                  <a:pt x="289" y="372"/>
                </a:lnTo>
                <a:lnTo>
                  <a:pt x="289" y="372"/>
                </a:lnTo>
                <a:lnTo>
                  <a:pt x="287" y="372"/>
                </a:lnTo>
                <a:lnTo>
                  <a:pt x="284" y="370"/>
                </a:lnTo>
                <a:lnTo>
                  <a:pt x="277" y="364"/>
                </a:lnTo>
                <a:lnTo>
                  <a:pt x="265" y="357"/>
                </a:lnTo>
                <a:lnTo>
                  <a:pt x="248" y="347"/>
                </a:lnTo>
                <a:lnTo>
                  <a:pt x="248" y="347"/>
                </a:lnTo>
                <a:lnTo>
                  <a:pt x="233" y="340"/>
                </a:lnTo>
                <a:lnTo>
                  <a:pt x="223" y="337"/>
                </a:lnTo>
                <a:lnTo>
                  <a:pt x="217" y="337"/>
                </a:lnTo>
                <a:lnTo>
                  <a:pt x="214" y="336"/>
                </a:lnTo>
                <a:lnTo>
                  <a:pt x="214" y="336"/>
                </a:lnTo>
                <a:lnTo>
                  <a:pt x="210" y="336"/>
                </a:lnTo>
                <a:lnTo>
                  <a:pt x="205" y="336"/>
                </a:lnTo>
                <a:lnTo>
                  <a:pt x="191" y="339"/>
                </a:lnTo>
                <a:lnTo>
                  <a:pt x="173" y="342"/>
                </a:lnTo>
                <a:lnTo>
                  <a:pt x="173" y="342"/>
                </a:lnTo>
                <a:lnTo>
                  <a:pt x="149" y="327"/>
                </a:lnTo>
                <a:lnTo>
                  <a:pt x="133" y="316"/>
                </a:lnTo>
                <a:lnTo>
                  <a:pt x="125" y="312"/>
                </a:lnTo>
                <a:lnTo>
                  <a:pt x="122" y="311"/>
                </a:lnTo>
                <a:lnTo>
                  <a:pt x="86" y="311"/>
                </a:lnTo>
                <a:lnTo>
                  <a:pt x="31" y="408"/>
                </a:lnTo>
                <a:lnTo>
                  <a:pt x="52" y="428"/>
                </a:lnTo>
                <a:lnTo>
                  <a:pt x="52" y="428"/>
                </a:lnTo>
                <a:lnTo>
                  <a:pt x="25" y="459"/>
                </a:lnTo>
                <a:lnTo>
                  <a:pt x="7" y="482"/>
                </a:lnTo>
                <a:lnTo>
                  <a:pt x="1" y="490"/>
                </a:lnTo>
                <a:lnTo>
                  <a:pt x="0" y="492"/>
                </a:lnTo>
                <a:lnTo>
                  <a:pt x="0" y="493"/>
                </a:lnTo>
                <a:lnTo>
                  <a:pt x="0" y="493"/>
                </a:lnTo>
                <a:lnTo>
                  <a:pt x="4" y="497"/>
                </a:lnTo>
                <a:lnTo>
                  <a:pt x="10" y="502"/>
                </a:lnTo>
                <a:lnTo>
                  <a:pt x="29" y="516"/>
                </a:lnTo>
                <a:lnTo>
                  <a:pt x="56" y="534"/>
                </a:lnTo>
                <a:lnTo>
                  <a:pt x="36" y="595"/>
                </a:lnTo>
                <a:lnTo>
                  <a:pt x="36" y="595"/>
                </a:lnTo>
                <a:lnTo>
                  <a:pt x="49" y="589"/>
                </a:lnTo>
                <a:lnTo>
                  <a:pt x="78" y="574"/>
                </a:lnTo>
                <a:lnTo>
                  <a:pt x="93" y="567"/>
                </a:lnTo>
                <a:lnTo>
                  <a:pt x="108" y="563"/>
                </a:lnTo>
                <a:lnTo>
                  <a:pt x="117" y="559"/>
                </a:lnTo>
                <a:lnTo>
                  <a:pt x="121" y="559"/>
                </a:lnTo>
                <a:lnTo>
                  <a:pt x="122" y="560"/>
                </a:lnTo>
                <a:lnTo>
                  <a:pt x="122" y="560"/>
                </a:lnTo>
                <a:lnTo>
                  <a:pt x="128" y="567"/>
                </a:lnTo>
                <a:lnTo>
                  <a:pt x="142" y="583"/>
                </a:lnTo>
                <a:lnTo>
                  <a:pt x="184" y="626"/>
                </a:lnTo>
                <a:lnTo>
                  <a:pt x="243" y="686"/>
                </a:lnTo>
                <a:lnTo>
                  <a:pt x="299" y="651"/>
                </a:lnTo>
                <a:lnTo>
                  <a:pt x="299" y="651"/>
                </a:lnTo>
                <a:lnTo>
                  <a:pt x="304" y="668"/>
                </a:lnTo>
                <a:lnTo>
                  <a:pt x="315" y="711"/>
                </a:lnTo>
                <a:lnTo>
                  <a:pt x="320" y="738"/>
                </a:lnTo>
                <a:lnTo>
                  <a:pt x="324" y="764"/>
                </a:lnTo>
                <a:lnTo>
                  <a:pt x="328" y="788"/>
                </a:lnTo>
                <a:lnTo>
                  <a:pt x="329" y="808"/>
                </a:lnTo>
                <a:lnTo>
                  <a:pt x="329" y="808"/>
                </a:lnTo>
                <a:lnTo>
                  <a:pt x="330" y="828"/>
                </a:lnTo>
                <a:lnTo>
                  <a:pt x="331" y="852"/>
                </a:lnTo>
                <a:lnTo>
                  <a:pt x="336" y="901"/>
                </a:lnTo>
                <a:lnTo>
                  <a:pt x="345" y="971"/>
                </a:lnTo>
                <a:lnTo>
                  <a:pt x="345" y="971"/>
                </a:lnTo>
                <a:lnTo>
                  <a:pt x="353" y="1042"/>
                </a:lnTo>
                <a:lnTo>
                  <a:pt x="360" y="1108"/>
                </a:lnTo>
                <a:lnTo>
                  <a:pt x="360" y="1225"/>
                </a:lnTo>
                <a:lnTo>
                  <a:pt x="320" y="1275"/>
                </a:lnTo>
                <a:lnTo>
                  <a:pt x="320" y="1275"/>
                </a:lnTo>
                <a:lnTo>
                  <a:pt x="316" y="1279"/>
                </a:lnTo>
                <a:lnTo>
                  <a:pt x="314" y="1285"/>
                </a:lnTo>
                <a:lnTo>
                  <a:pt x="310" y="1295"/>
                </a:lnTo>
                <a:lnTo>
                  <a:pt x="308" y="1301"/>
                </a:lnTo>
                <a:lnTo>
                  <a:pt x="304" y="1306"/>
                </a:lnTo>
                <a:lnTo>
                  <a:pt x="301" y="1310"/>
                </a:lnTo>
                <a:lnTo>
                  <a:pt x="295" y="1315"/>
                </a:lnTo>
                <a:lnTo>
                  <a:pt x="295" y="1315"/>
                </a:lnTo>
                <a:lnTo>
                  <a:pt x="283" y="1326"/>
                </a:lnTo>
                <a:lnTo>
                  <a:pt x="273" y="1334"/>
                </a:lnTo>
                <a:lnTo>
                  <a:pt x="265" y="1342"/>
                </a:lnTo>
                <a:lnTo>
                  <a:pt x="261" y="1345"/>
                </a:lnTo>
                <a:lnTo>
                  <a:pt x="259" y="1346"/>
                </a:lnTo>
                <a:lnTo>
                  <a:pt x="259" y="1346"/>
                </a:lnTo>
                <a:lnTo>
                  <a:pt x="255" y="1346"/>
                </a:lnTo>
                <a:lnTo>
                  <a:pt x="249" y="1346"/>
                </a:lnTo>
                <a:lnTo>
                  <a:pt x="237" y="1347"/>
                </a:lnTo>
                <a:lnTo>
                  <a:pt x="230" y="1348"/>
                </a:lnTo>
                <a:lnTo>
                  <a:pt x="223" y="1351"/>
                </a:lnTo>
                <a:lnTo>
                  <a:pt x="218" y="1354"/>
                </a:lnTo>
                <a:lnTo>
                  <a:pt x="214" y="1361"/>
                </a:lnTo>
                <a:lnTo>
                  <a:pt x="214" y="1361"/>
                </a:lnTo>
                <a:lnTo>
                  <a:pt x="211" y="1369"/>
                </a:lnTo>
                <a:lnTo>
                  <a:pt x="211" y="1373"/>
                </a:lnTo>
                <a:lnTo>
                  <a:pt x="214" y="1378"/>
                </a:lnTo>
                <a:lnTo>
                  <a:pt x="219" y="1382"/>
                </a:lnTo>
                <a:lnTo>
                  <a:pt x="228" y="1384"/>
                </a:lnTo>
                <a:lnTo>
                  <a:pt x="237" y="1385"/>
                </a:lnTo>
                <a:lnTo>
                  <a:pt x="249" y="1386"/>
                </a:lnTo>
                <a:lnTo>
                  <a:pt x="264" y="1386"/>
                </a:lnTo>
                <a:lnTo>
                  <a:pt x="264" y="1386"/>
                </a:lnTo>
                <a:lnTo>
                  <a:pt x="305" y="1385"/>
                </a:lnTo>
                <a:lnTo>
                  <a:pt x="358" y="1382"/>
                </a:lnTo>
                <a:lnTo>
                  <a:pt x="426" y="1376"/>
                </a:lnTo>
                <a:lnTo>
                  <a:pt x="426" y="1376"/>
                </a:lnTo>
                <a:lnTo>
                  <a:pt x="428" y="1376"/>
                </a:lnTo>
                <a:lnTo>
                  <a:pt x="432" y="1375"/>
                </a:lnTo>
                <a:lnTo>
                  <a:pt x="437" y="1369"/>
                </a:lnTo>
                <a:lnTo>
                  <a:pt x="441" y="1365"/>
                </a:lnTo>
                <a:lnTo>
                  <a:pt x="443" y="1360"/>
                </a:lnTo>
                <a:lnTo>
                  <a:pt x="446" y="1356"/>
                </a:lnTo>
                <a:lnTo>
                  <a:pt x="446" y="1351"/>
                </a:lnTo>
                <a:lnTo>
                  <a:pt x="446" y="1351"/>
                </a:lnTo>
                <a:lnTo>
                  <a:pt x="447" y="1348"/>
                </a:lnTo>
                <a:lnTo>
                  <a:pt x="448" y="1347"/>
                </a:lnTo>
                <a:lnTo>
                  <a:pt x="452" y="1344"/>
                </a:lnTo>
                <a:lnTo>
                  <a:pt x="458" y="1342"/>
                </a:lnTo>
                <a:lnTo>
                  <a:pt x="464" y="1341"/>
                </a:lnTo>
                <a:lnTo>
                  <a:pt x="476" y="1341"/>
                </a:lnTo>
                <a:lnTo>
                  <a:pt x="482" y="1341"/>
                </a:lnTo>
                <a:lnTo>
                  <a:pt x="482" y="1341"/>
                </a:lnTo>
                <a:lnTo>
                  <a:pt x="495" y="1344"/>
                </a:lnTo>
                <a:lnTo>
                  <a:pt x="508" y="1345"/>
                </a:lnTo>
                <a:lnTo>
                  <a:pt x="523" y="1347"/>
                </a:lnTo>
                <a:lnTo>
                  <a:pt x="540" y="1347"/>
                </a:lnTo>
                <a:lnTo>
                  <a:pt x="554" y="1346"/>
                </a:lnTo>
                <a:lnTo>
                  <a:pt x="560" y="1345"/>
                </a:lnTo>
                <a:lnTo>
                  <a:pt x="566" y="1342"/>
                </a:lnTo>
                <a:lnTo>
                  <a:pt x="570" y="1340"/>
                </a:lnTo>
                <a:lnTo>
                  <a:pt x="573" y="1335"/>
                </a:lnTo>
                <a:lnTo>
                  <a:pt x="573" y="1335"/>
                </a:lnTo>
                <a:lnTo>
                  <a:pt x="574" y="1331"/>
                </a:lnTo>
                <a:lnTo>
                  <a:pt x="576" y="1326"/>
                </a:lnTo>
                <a:lnTo>
                  <a:pt x="577" y="1311"/>
                </a:lnTo>
                <a:lnTo>
                  <a:pt x="576" y="1297"/>
                </a:lnTo>
                <a:lnTo>
                  <a:pt x="574" y="1282"/>
                </a:lnTo>
                <a:lnTo>
                  <a:pt x="570" y="1256"/>
                </a:lnTo>
                <a:lnTo>
                  <a:pt x="567" y="1245"/>
                </a:lnTo>
                <a:lnTo>
                  <a:pt x="567" y="1245"/>
                </a:lnTo>
                <a:lnTo>
                  <a:pt x="572" y="1186"/>
                </a:lnTo>
                <a:lnTo>
                  <a:pt x="574" y="1141"/>
                </a:lnTo>
                <a:lnTo>
                  <a:pt x="574" y="1121"/>
                </a:lnTo>
                <a:lnTo>
                  <a:pt x="573" y="1108"/>
                </a:lnTo>
                <a:lnTo>
                  <a:pt x="573" y="1108"/>
                </a:lnTo>
                <a:lnTo>
                  <a:pt x="565" y="1071"/>
                </a:lnTo>
                <a:lnTo>
                  <a:pt x="553" y="1016"/>
                </a:lnTo>
                <a:lnTo>
                  <a:pt x="540" y="961"/>
                </a:lnTo>
                <a:lnTo>
                  <a:pt x="533" y="924"/>
                </a:lnTo>
                <a:lnTo>
                  <a:pt x="533" y="924"/>
                </a:lnTo>
                <a:lnTo>
                  <a:pt x="532" y="919"/>
                </a:lnTo>
                <a:lnTo>
                  <a:pt x="532" y="909"/>
                </a:lnTo>
                <a:lnTo>
                  <a:pt x="533" y="885"/>
                </a:lnTo>
                <a:lnTo>
                  <a:pt x="536" y="855"/>
                </a:lnTo>
                <a:lnTo>
                  <a:pt x="540" y="823"/>
                </a:lnTo>
                <a:lnTo>
                  <a:pt x="548" y="767"/>
                </a:lnTo>
                <a:lnTo>
                  <a:pt x="553" y="742"/>
                </a:lnTo>
                <a:lnTo>
                  <a:pt x="553" y="742"/>
                </a:lnTo>
                <a:lnTo>
                  <a:pt x="558" y="724"/>
                </a:lnTo>
                <a:lnTo>
                  <a:pt x="561" y="708"/>
                </a:lnTo>
                <a:lnTo>
                  <a:pt x="563" y="699"/>
                </a:lnTo>
                <a:lnTo>
                  <a:pt x="563" y="691"/>
                </a:lnTo>
                <a:lnTo>
                  <a:pt x="563" y="691"/>
                </a:lnTo>
                <a:lnTo>
                  <a:pt x="564" y="673"/>
                </a:lnTo>
                <a:lnTo>
                  <a:pt x="567" y="653"/>
                </a:lnTo>
                <a:lnTo>
                  <a:pt x="573" y="630"/>
                </a:lnTo>
                <a:lnTo>
                  <a:pt x="573" y="630"/>
                </a:lnTo>
                <a:lnTo>
                  <a:pt x="576" y="630"/>
                </a:lnTo>
                <a:lnTo>
                  <a:pt x="583" y="630"/>
                </a:lnTo>
                <a:lnTo>
                  <a:pt x="595" y="629"/>
                </a:lnTo>
                <a:lnTo>
                  <a:pt x="609" y="624"/>
                </a:lnTo>
                <a:lnTo>
                  <a:pt x="617" y="621"/>
                </a:lnTo>
                <a:lnTo>
                  <a:pt x="626" y="616"/>
                </a:lnTo>
                <a:lnTo>
                  <a:pt x="634" y="609"/>
                </a:lnTo>
                <a:lnTo>
                  <a:pt x="642" y="602"/>
                </a:lnTo>
                <a:lnTo>
                  <a:pt x="651" y="592"/>
                </a:lnTo>
                <a:lnTo>
                  <a:pt x="659" y="582"/>
                </a:lnTo>
                <a:lnTo>
                  <a:pt x="666" y="570"/>
                </a:lnTo>
                <a:lnTo>
                  <a:pt x="675" y="554"/>
                </a:lnTo>
                <a:lnTo>
                  <a:pt x="675" y="554"/>
                </a:lnTo>
                <a:lnTo>
                  <a:pt x="681" y="539"/>
                </a:lnTo>
                <a:lnTo>
                  <a:pt x="686" y="523"/>
                </a:lnTo>
                <a:lnTo>
                  <a:pt x="691" y="507"/>
                </a:lnTo>
                <a:lnTo>
                  <a:pt x="695" y="491"/>
                </a:lnTo>
                <a:lnTo>
                  <a:pt x="697" y="476"/>
                </a:lnTo>
                <a:lnTo>
                  <a:pt x="700" y="459"/>
                </a:lnTo>
                <a:lnTo>
                  <a:pt x="701" y="443"/>
                </a:lnTo>
                <a:lnTo>
                  <a:pt x="701" y="429"/>
                </a:lnTo>
                <a:lnTo>
                  <a:pt x="700" y="414"/>
                </a:lnTo>
                <a:lnTo>
                  <a:pt x="698" y="401"/>
                </a:lnTo>
                <a:lnTo>
                  <a:pt x="696" y="386"/>
                </a:lnTo>
                <a:lnTo>
                  <a:pt x="694" y="374"/>
                </a:lnTo>
                <a:lnTo>
                  <a:pt x="690" y="362"/>
                </a:lnTo>
                <a:lnTo>
                  <a:pt x="685" y="351"/>
                </a:lnTo>
                <a:lnTo>
                  <a:pt x="681" y="341"/>
                </a:lnTo>
                <a:lnTo>
                  <a:pt x="675" y="332"/>
                </a:lnTo>
                <a:lnTo>
                  <a:pt x="675" y="332"/>
                </a:lnTo>
                <a:lnTo>
                  <a:pt x="660" y="315"/>
                </a:lnTo>
                <a:lnTo>
                  <a:pt x="645" y="299"/>
                </a:lnTo>
                <a:lnTo>
                  <a:pt x="627" y="285"/>
                </a:lnTo>
                <a:lnTo>
                  <a:pt x="610" y="272"/>
                </a:lnTo>
                <a:lnTo>
                  <a:pt x="595" y="261"/>
                </a:lnTo>
                <a:lnTo>
                  <a:pt x="582" y="253"/>
                </a:lnTo>
                <a:lnTo>
                  <a:pt x="567" y="246"/>
                </a:lnTo>
                <a:lnTo>
                  <a:pt x="567" y="246"/>
                </a:lnTo>
                <a:lnTo>
                  <a:pt x="561" y="243"/>
                </a:lnTo>
                <a:lnTo>
                  <a:pt x="551" y="242"/>
                </a:lnTo>
                <a:lnTo>
                  <a:pt x="538" y="240"/>
                </a:lnTo>
                <a:lnTo>
                  <a:pt x="538" y="240"/>
                </a:lnTo>
                <a:lnTo>
                  <a:pt x="521" y="222"/>
                </a:lnTo>
                <a:lnTo>
                  <a:pt x="509" y="206"/>
                </a:lnTo>
                <a:lnTo>
                  <a:pt x="504" y="201"/>
                </a:lnTo>
                <a:lnTo>
                  <a:pt x="502" y="195"/>
                </a:lnTo>
                <a:lnTo>
                  <a:pt x="502" y="195"/>
                </a:lnTo>
                <a:lnTo>
                  <a:pt x="499" y="190"/>
                </a:lnTo>
                <a:lnTo>
                  <a:pt x="496" y="184"/>
                </a:lnTo>
                <a:lnTo>
                  <a:pt x="483" y="172"/>
                </a:lnTo>
                <a:lnTo>
                  <a:pt x="472" y="162"/>
                </a:lnTo>
                <a:lnTo>
                  <a:pt x="466" y="159"/>
                </a:lnTo>
                <a:lnTo>
                  <a:pt x="452" y="154"/>
                </a:lnTo>
                <a:lnTo>
                  <a:pt x="446" y="134"/>
                </a:lnTo>
                <a:lnTo>
                  <a:pt x="461" y="139"/>
                </a:lnTo>
                <a:lnTo>
                  <a:pt x="452" y="118"/>
                </a:lnTo>
                <a:lnTo>
                  <a:pt x="457" y="103"/>
                </a:lnTo>
                <a:lnTo>
                  <a:pt x="452" y="89"/>
                </a:lnTo>
                <a:lnTo>
                  <a:pt x="452" y="89"/>
                </a:lnTo>
                <a:lnTo>
                  <a:pt x="449" y="68"/>
                </a:lnTo>
                <a:lnTo>
                  <a:pt x="448" y="54"/>
                </a:lnTo>
                <a:lnTo>
                  <a:pt x="447" y="49"/>
                </a:lnTo>
                <a:lnTo>
                  <a:pt x="446" y="47"/>
                </a:lnTo>
                <a:lnTo>
                  <a:pt x="446" y="47"/>
                </a:lnTo>
                <a:lnTo>
                  <a:pt x="429" y="41"/>
                </a:lnTo>
                <a:lnTo>
                  <a:pt x="417" y="36"/>
                </a:lnTo>
                <a:lnTo>
                  <a:pt x="411" y="33"/>
                </a:lnTo>
                <a:lnTo>
                  <a:pt x="411" y="33"/>
                </a:lnTo>
                <a:lnTo>
                  <a:pt x="405" y="25"/>
                </a:lnTo>
                <a:lnTo>
                  <a:pt x="395" y="16"/>
                </a:lnTo>
                <a:lnTo>
                  <a:pt x="389" y="11"/>
                </a:lnTo>
                <a:lnTo>
                  <a:pt x="383" y="6"/>
                </a:lnTo>
                <a:lnTo>
                  <a:pt x="377" y="3"/>
                </a:lnTo>
                <a:lnTo>
                  <a:pt x="371" y="2"/>
                </a:lnTo>
                <a:lnTo>
                  <a:pt x="371" y="2"/>
                </a:lnTo>
                <a:lnTo>
                  <a:pt x="359" y="0"/>
                </a:lnTo>
                <a:lnTo>
                  <a:pt x="346" y="0"/>
                </a:lnTo>
                <a:lnTo>
                  <a:pt x="340" y="0"/>
                </a:lnTo>
                <a:lnTo>
                  <a:pt x="334" y="2"/>
                </a:lnTo>
                <a:lnTo>
                  <a:pt x="329" y="4"/>
                </a:lnTo>
                <a:lnTo>
                  <a:pt x="324" y="6"/>
                </a:lnTo>
                <a:lnTo>
                  <a:pt x="324" y="6"/>
                </a:lnTo>
                <a:lnTo>
                  <a:pt x="299" y="27"/>
                </a:lnTo>
                <a:lnTo>
                  <a:pt x="299" y="27"/>
                </a:lnTo>
                <a:lnTo>
                  <a:pt x="291" y="33"/>
                </a:lnTo>
                <a:lnTo>
                  <a:pt x="285" y="40"/>
                </a:lnTo>
                <a:lnTo>
                  <a:pt x="279" y="47"/>
                </a:lnTo>
                <a:lnTo>
                  <a:pt x="279" y="47"/>
                </a:lnTo>
                <a:lnTo>
                  <a:pt x="273" y="56"/>
                </a:lnTo>
                <a:lnTo>
                  <a:pt x="266" y="65"/>
                </a:lnTo>
                <a:lnTo>
                  <a:pt x="261" y="73"/>
                </a:lnTo>
                <a:lnTo>
                  <a:pt x="259" y="75"/>
                </a:lnTo>
                <a:lnTo>
                  <a:pt x="259" y="78"/>
                </a:lnTo>
                <a:lnTo>
                  <a:pt x="259" y="78"/>
                </a:lnTo>
                <a:lnTo>
                  <a:pt x="260" y="83"/>
                </a:lnTo>
                <a:lnTo>
                  <a:pt x="261" y="87"/>
                </a:lnTo>
                <a:lnTo>
                  <a:pt x="264" y="93"/>
                </a:lnTo>
                <a:lnTo>
                  <a:pt x="264" y="98"/>
                </a:lnTo>
                <a:lnTo>
                  <a:pt x="264" y="98"/>
                </a:lnTo>
                <a:lnTo>
                  <a:pt x="264" y="109"/>
                </a:lnTo>
                <a:lnTo>
                  <a:pt x="264" y="112"/>
                </a:lnTo>
                <a:lnTo>
                  <a:pt x="265" y="115"/>
                </a:lnTo>
                <a:lnTo>
                  <a:pt x="266" y="117"/>
                </a:lnTo>
                <a:lnTo>
                  <a:pt x="268" y="118"/>
                </a:lnTo>
                <a:lnTo>
                  <a:pt x="268" y="118"/>
                </a:lnTo>
                <a:lnTo>
                  <a:pt x="272" y="121"/>
                </a:lnTo>
                <a:lnTo>
                  <a:pt x="275" y="123"/>
                </a:lnTo>
                <a:lnTo>
                  <a:pt x="280" y="130"/>
                </a:lnTo>
                <a:lnTo>
                  <a:pt x="284" y="139"/>
                </a:lnTo>
                <a:lnTo>
                  <a:pt x="295" y="149"/>
                </a:lnTo>
                <a:lnTo>
                  <a:pt x="295" y="149"/>
                </a:lnTo>
                <a:lnTo>
                  <a:pt x="291" y="165"/>
                </a:lnTo>
                <a:lnTo>
                  <a:pt x="289" y="176"/>
                </a:lnTo>
                <a:lnTo>
                  <a:pt x="289" y="179"/>
                </a:lnTo>
                <a:lnTo>
                  <a:pt x="289" y="179"/>
                </a:lnTo>
                <a:lnTo>
                  <a:pt x="289" y="179"/>
                </a:lnTo>
                <a:lnTo>
                  <a:pt x="292" y="178"/>
                </a:lnTo>
                <a:lnTo>
                  <a:pt x="298" y="178"/>
                </a:lnTo>
                <a:lnTo>
                  <a:pt x="304" y="179"/>
                </a:lnTo>
                <a:lnTo>
                  <a:pt x="304" y="179"/>
                </a:lnTo>
                <a:lnTo>
                  <a:pt x="306" y="183"/>
                </a:lnTo>
                <a:lnTo>
                  <a:pt x="309" y="190"/>
                </a:lnTo>
                <a:lnTo>
                  <a:pt x="309" y="190"/>
                </a:lnTo>
                <a:lnTo>
                  <a:pt x="312" y="192"/>
                </a:lnTo>
                <a:lnTo>
                  <a:pt x="318" y="196"/>
                </a:lnTo>
                <a:lnTo>
                  <a:pt x="324" y="199"/>
                </a:lnTo>
                <a:lnTo>
                  <a:pt x="324" y="199"/>
                </a:lnTo>
                <a:lnTo>
                  <a:pt x="324" y="202"/>
                </a:lnTo>
                <a:lnTo>
                  <a:pt x="326" y="205"/>
                </a:lnTo>
                <a:lnTo>
                  <a:pt x="326" y="208"/>
                </a:lnTo>
                <a:lnTo>
                  <a:pt x="328" y="210"/>
                </a:lnTo>
                <a:lnTo>
                  <a:pt x="330" y="212"/>
                </a:lnTo>
                <a:lnTo>
                  <a:pt x="335" y="215"/>
                </a:lnTo>
                <a:lnTo>
                  <a:pt x="335" y="215"/>
                </a:lnTo>
                <a:lnTo>
                  <a:pt x="340" y="216"/>
                </a:lnTo>
                <a:lnTo>
                  <a:pt x="345" y="217"/>
                </a:lnTo>
                <a:lnTo>
                  <a:pt x="352" y="217"/>
                </a:lnTo>
                <a:lnTo>
                  <a:pt x="358" y="216"/>
                </a:lnTo>
                <a:lnTo>
                  <a:pt x="360" y="215"/>
                </a:lnTo>
                <a:lnTo>
                  <a:pt x="376" y="22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8">
            <a:extLst>
              <a:ext uri="{FF2B5EF4-FFF2-40B4-BE49-F238E27FC236}">
                <a16:creationId xmlns:a16="http://schemas.microsoft.com/office/drawing/2014/main" id="{3888944A-DB8F-4D16-AEA3-9A383AB99856}"/>
              </a:ext>
            </a:extLst>
          </p:cNvPr>
          <p:cNvSpPr>
            <a:spLocks/>
          </p:cNvSpPr>
          <p:nvPr/>
        </p:nvSpPr>
        <p:spPr bwMode="auto">
          <a:xfrm>
            <a:off x="2760555" y="4730200"/>
            <a:ext cx="762529" cy="1579941"/>
          </a:xfrm>
          <a:custGeom>
            <a:avLst/>
            <a:gdLst>
              <a:gd name="T0" fmla="*/ 244 w 653"/>
              <a:gd name="T1" fmla="*/ 87 h 1353"/>
              <a:gd name="T2" fmla="*/ 233 w 653"/>
              <a:gd name="T3" fmla="*/ 70 h 1353"/>
              <a:gd name="T4" fmla="*/ 220 w 653"/>
              <a:gd name="T5" fmla="*/ 49 h 1353"/>
              <a:gd name="T6" fmla="*/ 190 w 653"/>
              <a:gd name="T7" fmla="*/ 30 h 1353"/>
              <a:gd name="T8" fmla="*/ 96 w 653"/>
              <a:gd name="T9" fmla="*/ 0 h 1353"/>
              <a:gd name="T10" fmla="*/ 80 w 653"/>
              <a:gd name="T11" fmla="*/ 16 h 1353"/>
              <a:gd name="T12" fmla="*/ 56 w 653"/>
              <a:gd name="T13" fmla="*/ 82 h 1353"/>
              <a:gd name="T14" fmla="*/ 53 w 653"/>
              <a:gd name="T15" fmla="*/ 128 h 1353"/>
              <a:gd name="T16" fmla="*/ 55 w 653"/>
              <a:gd name="T17" fmla="*/ 161 h 1353"/>
              <a:gd name="T18" fmla="*/ 41 w 653"/>
              <a:gd name="T19" fmla="*/ 190 h 1353"/>
              <a:gd name="T20" fmla="*/ 14 w 653"/>
              <a:gd name="T21" fmla="*/ 217 h 1353"/>
              <a:gd name="T22" fmla="*/ 6 w 653"/>
              <a:gd name="T23" fmla="*/ 297 h 1353"/>
              <a:gd name="T24" fmla="*/ 3 w 653"/>
              <a:gd name="T25" fmla="*/ 426 h 1353"/>
              <a:gd name="T26" fmla="*/ 19 w 653"/>
              <a:gd name="T27" fmla="*/ 563 h 1353"/>
              <a:gd name="T28" fmla="*/ 2 w 653"/>
              <a:gd name="T29" fmla="*/ 677 h 1353"/>
              <a:gd name="T30" fmla="*/ 2 w 653"/>
              <a:gd name="T31" fmla="*/ 718 h 1353"/>
              <a:gd name="T32" fmla="*/ 27 w 653"/>
              <a:gd name="T33" fmla="*/ 730 h 1353"/>
              <a:gd name="T34" fmla="*/ 49 w 653"/>
              <a:gd name="T35" fmla="*/ 816 h 1353"/>
              <a:gd name="T36" fmla="*/ 60 w 653"/>
              <a:gd name="T37" fmla="*/ 909 h 1353"/>
              <a:gd name="T38" fmla="*/ 77 w 653"/>
              <a:gd name="T39" fmla="*/ 1005 h 1353"/>
              <a:gd name="T40" fmla="*/ 87 w 653"/>
              <a:gd name="T41" fmla="*/ 1191 h 1353"/>
              <a:gd name="T42" fmla="*/ 84 w 653"/>
              <a:gd name="T43" fmla="*/ 1287 h 1353"/>
              <a:gd name="T44" fmla="*/ 95 w 653"/>
              <a:gd name="T45" fmla="*/ 1329 h 1353"/>
              <a:gd name="T46" fmla="*/ 169 w 653"/>
              <a:gd name="T47" fmla="*/ 1346 h 1353"/>
              <a:gd name="T48" fmla="*/ 224 w 653"/>
              <a:gd name="T49" fmla="*/ 1350 h 1353"/>
              <a:gd name="T50" fmla="*/ 289 w 653"/>
              <a:gd name="T51" fmla="*/ 1348 h 1353"/>
              <a:gd name="T52" fmla="*/ 305 w 653"/>
              <a:gd name="T53" fmla="*/ 1336 h 1353"/>
              <a:gd name="T54" fmla="*/ 292 w 653"/>
              <a:gd name="T55" fmla="*/ 1322 h 1353"/>
              <a:gd name="T56" fmla="*/ 226 w 653"/>
              <a:gd name="T57" fmla="*/ 1296 h 1353"/>
              <a:gd name="T58" fmla="*/ 269 w 653"/>
              <a:gd name="T59" fmla="*/ 1284 h 1353"/>
              <a:gd name="T60" fmla="*/ 265 w 653"/>
              <a:gd name="T61" fmla="*/ 1268 h 1353"/>
              <a:gd name="T62" fmla="*/ 238 w 653"/>
              <a:gd name="T63" fmla="*/ 1253 h 1353"/>
              <a:gd name="T64" fmla="*/ 199 w 653"/>
              <a:gd name="T65" fmla="*/ 1140 h 1353"/>
              <a:gd name="T66" fmla="*/ 222 w 653"/>
              <a:gd name="T67" fmla="*/ 913 h 1353"/>
              <a:gd name="T68" fmla="*/ 231 w 653"/>
              <a:gd name="T69" fmla="*/ 818 h 1353"/>
              <a:gd name="T70" fmla="*/ 253 w 653"/>
              <a:gd name="T71" fmla="*/ 771 h 1353"/>
              <a:gd name="T72" fmla="*/ 284 w 653"/>
              <a:gd name="T73" fmla="*/ 762 h 1353"/>
              <a:gd name="T74" fmla="*/ 290 w 653"/>
              <a:gd name="T75" fmla="*/ 715 h 1353"/>
              <a:gd name="T76" fmla="*/ 352 w 653"/>
              <a:gd name="T77" fmla="*/ 725 h 1353"/>
              <a:gd name="T78" fmla="*/ 426 w 653"/>
              <a:gd name="T79" fmla="*/ 790 h 1353"/>
              <a:gd name="T80" fmla="*/ 557 w 653"/>
              <a:gd name="T81" fmla="*/ 643 h 1353"/>
              <a:gd name="T82" fmla="*/ 471 w 653"/>
              <a:gd name="T83" fmla="*/ 334 h 1353"/>
              <a:gd name="T84" fmla="*/ 334 w 653"/>
              <a:gd name="T85" fmla="*/ 371 h 1353"/>
              <a:gd name="T86" fmla="*/ 231 w 653"/>
              <a:gd name="T87" fmla="*/ 397 h 1353"/>
              <a:gd name="T88" fmla="*/ 191 w 653"/>
              <a:gd name="T89" fmla="*/ 298 h 1353"/>
              <a:gd name="T90" fmla="*/ 161 w 653"/>
              <a:gd name="T91" fmla="*/ 238 h 1353"/>
              <a:gd name="T92" fmla="*/ 180 w 653"/>
              <a:gd name="T93" fmla="*/ 217 h 1353"/>
              <a:gd name="T94" fmla="*/ 191 w 653"/>
              <a:gd name="T95" fmla="*/ 198 h 1353"/>
              <a:gd name="T96" fmla="*/ 197 w 653"/>
              <a:gd name="T97" fmla="*/ 195 h 1353"/>
              <a:gd name="T98" fmla="*/ 205 w 653"/>
              <a:gd name="T99" fmla="*/ 167 h 1353"/>
              <a:gd name="T100" fmla="*/ 214 w 653"/>
              <a:gd name="T101" fmla="*/ 161 h 1353"/>
              <a:gd name="T102" fmla="*/ 221 w 653"/>
              <a:gd name="T103" fmla="*/ 137 h 1353"/>
              <a:gd name="T104" fmla="*/ 217 w 653"/>
              <a:gd name="T105" fmla="*/ 128 h 1353"/>
              <a:gd name="T106" fmla="*/ 212 w 653"/>
              <a:gd name="T107" fmla="*/ 113 h 1353"/>
              <a:gd name="T108" fmla="*/ 217 w 653"/>
              <a:gd name="T109" fmla="*/ 101 h 1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53" h="1353">
                <a:moveTo>
                  <a:pt x="217" y="91"/>
                </a:moveTo>
                <a:lnTo>
                  <a:pt x="217" y="91"/>
                </a:lnTo>
                <a:lnTo>
                  <a:pt x="231" y="91"/>
                </a:lnTo>
                <a:lnTo>
                  <a:pt x="242" y="88"/>
                </a:lnTo>
                <a:lnTo>
                  <a:pt x="244" y="87"/>
                </a:lnTo>
                <a:lnTo>
                  <a:pt x="245" y="86"/>
                </a:lnTo>
                <a:lnTo>
                  <a:pt x="245" y="86"/>
                </a:lnTo>
                <a:lnTo>
                  <a:pt x="244" y="82"/>
                </a:lnTo>
                <a:lnTo>
                  <a:pt x="242" y="79"/>
                </a:lnTo>
                <a:lnTo>
                  <a:pt x="233" y="70"/>
                </a:lnTo>
                <a:lnTo>
                  <a:pt x="220" y="60"/>
                </a:lnTo>
                <a:lnTo>
                  <a:pt x="220" y="60"/>
                </a:lnTo>
                <a:lnTo>
                  <a:pt x="220" y="57"/>
                </a:lnTo>
                <a:lnTo>
                  <a:pt x="220" y="53"/>
                </a:lnTo>
                <a:lnTo>
                  <a:pt x="220" y="49"/>
                </a:lnTo>
                <a:lnTo>
                  <a:pt x="218" y="47"/>
                </a:lnTo>
                <a:lnTo>
                  <a:pt x="215" y="43"/>
                </a:lnTo>
                <a:lnTo>
                  <a:pt x="212" y="41"/>
                </a:lnTo>
                <a:lnTo>
                  <a:pt x="212" y="41"/>
                </a:lnTo>
                <a:lnTo>
                  <a:pt x="190" y="30"/>
                </a:lnTo>
                <a:lnTo>
                  <a:pt x="153" y="16"/>
                </a:lnTo>
                <a:lnTo>
                  <a:pt x="134" y="10"/>
                </a:lnTo>
                <a:lnTo>
                  <a:pt x="116" y="4"/>
                </a:lnTo>
                <a:lnTo>
                  <a:pt x="102" y="0"/>
                </a:lnTo>
                <a:lnTo>
                  <a:pt x="96" y="0"/>
                </a:lnTo>
                <a:lnTo>
                  <a:pt x="93" y="0"/>
                </a:lnTo>
                <a:lnTo>
                  <a:pt x="93" y="0"/>
                </a:lnTo>
                <a:lnTo>
                  <a:pt x="89" y="3"/>
                </a:lnTo>
                <a:lnTo>
                  <a:pt x="87" y="5"/>
                </a:lnTo>
                <a:lnTo>
                  <a:pt x="80" y="16"/>
                </a:lnTo>
                <a:lnTo>
                  <a:pt x="74" y="29"/>
                </a:lnTo>
                <a:lnTo>
                  <a:pt x="68" y="43"/>
                </a:lnTo>
                <a:lnTo>
                  <a:pt x="59" y="70"/>
                </a:lnTo>
                <a:lnTo>
                  <a:pt x="56" y="82"/>
                </a:lnTo>
                <a:lnTo>
                  <a:pt x="56" y="82"/>
                </a:lnTo>
                <a:lnTo>
                  <a:pt x="47" y="105"/>
                </a:lnTo>
                <a:lnTo>
                  <a:pt x="47" y="105"/>
                </a:lnTo>
                <a:lnTo>
                  <a:pt x="47" y="111"/>
                </a:lnTo>
                <a:lnTo>
                  <a:pt x="50" y="118"/>
                </a:lnTo>
                <a:lnTo>
                  <a:pt x="53" y="128"/>
                </a:lnTo>
                <a:lnTo>
                  <a:pt x="50" y="136"/>
                </a:lnTo>
                <a:lnTo>
                  <a:pt x="62" y="136"/>
                </a:lnTo>
                <a:lnTo>
                  <a:pt x="59" y="159"/>
                </a:lnTo>
                <a:lnTo>
                  <a:pt x="59" y="159"/>
                </a:lnTo>
                <a:lnTo>
                  <a:pt x="55" y="161"/>
                </a:lnTo>
                <a:lnTo>
                  <a:pt x="52" y="165"/>
                </a:lnTo>
                <a:lnTo>
                  <a:pt x="50" y="167"/>
                </a:lnTo>
                <a:lnTo>
                  <a:pt x="50" y="167"/>
                </a:lnTo>
                <a:lnTo>
                  <a:pt x="41" y="190"/>
                </a:lnTo>
                <a:lnTo>
                  <a:pt x="41" y="190"/>
                </a:lnTo>
                <a:lnTo>
                  <a:pt x="38" y="192"/>
                </a:lnTo>
                <a:lnTo>
                  <a:pt x="29" y="198"/>
                </a:lnTo>
                <a:lnTo>
                  <a:pt x="24" y="203"/>
                </a:lnTo>
                <a:lnTo>
                  <a:pt x="19" y="209"/>
                </a:lnTo>
                <a:lnTo>
                  <a:pt x="14" y="217"/>
                </a:lnTo>
                <a:lnTo>
                  <a:pt x="10" y="226"/>
                </a:lnTo>
                <a:lnTo>
                  <a:pt x="10" y="226"/>
                </a:lnTo>
                <a:lnTo>
                  <a:pt x="8" y="240"/>
                </a:lnTo>
                <a:lnTo>
                  <a:pt x="7" y="256"/>
                </a:lnTo>
                <a:lnTo>
                  <a:pt x="6" y="297"/>
                </a:lnTo>
                <a:lnTo>
                  <a:pt x="4" y="341"/>
                </a:lnTo>
                <a:lnTo>
                  <a:pt x="2" y="379"/>
                </a:lnTo>
                <a:lnTo>
                  <a:pt x="2" y="379"/>
                </a:lnTo>
                <a:lnTo>
                  <a:pt x="2" y="400"/>
                </a:lnTo>
                <a:lnTo>
                  <a:pt x="3" y="426"/>
                </a:lnTo>
                <a:lnTo>
                  <a:pt x="6" y="456"/>
                </a:lnTo>
                <a:lnTo>
                  <a:pt x="9" y="487"/>
                </a:lnTo>
                <a:lnTo>
                  <a:pt x="16" y="541"/>
                </a:lnTo>
                <a:lnTo>
                  <a:pt x="19" y="563"/>
                </a:lnTo>
                <a:lnTo>
                  <a:pt x="19" y="563"/>
                </a:lnTo>
                <a:lnTo>
                  <a:pt x="13" y="613"/>
                </a:lnTo>
                <a:lnTo>
                  <a:pt x="7" y="652"/>
                </a:lnTo>
                <a:lnTo>
                  <a:pt x="4" y="667"/>
                </a:lnTo>
                <a:lnTo>
                  <a:pt x="2" y="677"/>
                </a:lnTo>
                <a:lnTo>
                  <a:pt x="2" y="677"/>
                </a:lnTo>
                <a:lnTo>
                  <a:pt x="1" y="682"/>
                </a:lnTo>
                <a:lnTo>
                  <a:pt x="0" y="690"/>
                </a:lnTo>
                <a:lnTo>
                  <a:pt x="0" y="704"/>
                </a:lnTo>
                <a:lnTo>
                  <a:pt x="1" y="715"/>
                </a:lnTo>
                <a:lnTo>
                  <a:pt x="2" y="718"/>
                </a:lnTo>
                <a:lnTo>
                  <a:pt x="2" y="718"/>
                </a:lnTo>
                <a:lnTo>
                  <a:pt x="13" y="723"/>
                </a:lnTo>
                <a:lnTo>
                  <a:pt x="25" y="727"/>
                </a:lnTo>
                <a:lnTo>
                  <a:pt x="25" y="727"/>
                </a:lnTo>
                <a:lnTo>
                  <a:pt x="27" y="730"/>
                </a:lnTo>
                <a:lnTo>
                  <a:pt x="29" y="737"/>
                </a:lnTo>
                <a:lnTo>
                  <a:pt x="38" y="762"/>
                </a:lnTo>
                <a:lnTo>
                  <a:pt x="41" y="778"/>
                </a:lnTo>
                <a:lnTo>
                  <a:pt x="45" y="797"/>
                </a:lnTo>
                <a:lnTo>
                  <a:pt x="49" y="816"/>
                </a:lnTo>
                <a:lnTo>
                  <a:pt x="50" y="835"/>
                </a:lnTo>
                <a:lnTo>
                  <a:pt x="50" y="835"/>
                </a:lnTo>
                <a:lnTo>
                  <a:pt x="52" y="854"/>
                </a:lnTo>
                <a:lnTo>
                  <a:pt x="55" y="873"/>
                </a:lnTo>
                <a:lnTo>
                  <a:pt x="60" y="909"/>
                </a:lnTo>
                <a:lnTo>
                  <a:pt x="68" y="938"/>
                </a:lnTo>
                <a:lnTo>
                  <a:pt x="72" y="962"/>
                </a:lnTo>
                <a:lnTo>
                  <a:pt x="72" y="962"/>
                </a:lnTo>
                <a:lnTo>
                  <a:pt x="75" y="978"/>
                </a:lnTo>
                <a:lnTo>
                  <a:pt x="77" y="1005"/>
                </a:lnTo>
                <a:lnTo>
                  <a:pt x="82" y="1077"/>
                </a:lnTo>
                <a:lnTo>
                  <a:pt x="84" y="1146"/>
                </a:lnTo>
                <a:lnTo>
                  <a:pt x="84" y="1167"/>
                </a:lnTo>
                <a:lnTo>
                  <a:pt x="84" y="1177"/>
                </a:lnTo>
                <a:lnTo>
                  <a:pt x="87" y="1191"/>
                </a:lnTo>
                <a:lnTo>
                  <a:pt x="87" y="1191"/>
                </a:lnTo>
                <a:lnTo>
                  <a:pt x="85" y="1236"/>
                </a:lnTo>
                <a:lnTo>
                  <a:pt x="84" y="1270"/>
                </a:lnTo>
                <a:lnTo>
                  <a:pt x="84" y="1287"/>
                </a:lnTo>
                <a:lnTo>
                  <a:pt x="84" y="1287"/>
                </a:lnTo>
                <a:lnTo>
                  <a:pt x="87" y="1309"/>
                </a:lnTo>
                <a:lnTo>
                  <a:pt x="88" y="1316"/>
                </a:lnTo>
                <a:lnTo>
                  <a:pt x="90" y="1322"/>
                </a:lnTo>
                <a:lnTo>
                  <a:pt x="93" y="1327"/>
                </a:lnTo>
                <a:lnTo>
                  <a:pt x="95" y="1329"/>
                </a:lnTo>
                <a:lnTo>
                  <a:pt x="95" y="1329"/>
                </a:lnTo>
                <a:lnTo>
                  <a:pt x="109" y="1334"/>
                </a:lnTo>
                <a:lnTo>
                  <a:pt x="133" y="1340"/>
                </a:lnTo>
                <a:lnTo>
                  <a:pt x="158" y="1345"/>
                </a:lnTo>
                <a:lnTo>
                  <a:pt x="169" y="1346"/>
                </a:lnTo>
                <a:lnTo>
                  <a:pt x="177" y="1346"/>
                </a:lnTo>
                <a:lnTo>
                  <a:pt x="177" y="1346"/>
                </a:lnTo>
                <a:lnTo>
                  <a:pt x="187" y="1346"/>
                </a:lnTo>
                <a:lnTo>
                  <a:pt x="197" y="1347"/>
                </a:lnTo>
                <a:lnTo>
                  <a:pt x="224" y="1350"/>
                </a:lnTo>
                <a:lnTo>
                  <a:pt x="251" y="1353"/>
                </a:lnTo>
                <a:lnTo>
                  <a:pt x="263" y="1353"/>
                </a:lnTo>
                <a:lnTo>
                  <a:pt x="274" y="1352"/>
                </a:lnTo>
                <a:lnTo>
                  <a:pt x="274" y="1352"/>
                </a:lnTo>
                <a:lnTo>
                  <a:pt x="289" y="1348"/>
                </a:lnTo>
                <a:lnTo>
                  <a:pt x="294" y="1347"/>
                </a:lnTo>
                <a:lnTo>
                  <a:pt x="299" y="1345"/>
                </a:lnTo>
                <a:lnTo>
                  <a:pt x="302" y="1342"/>
                </a:lnTo>
                <a:lnTo>
                  <a:pt x="303" y="1339"/>
                </a:lnTo>
                <a:lnTo>
                  <a:pt x="305" y="1336"/>
                </a:lnTo>
                <a:lnTo>
                  <a:pt x="305" y="1333"/>
                </a:lnTo>
                <a:lnTo>
                  <a:pt x="305" y="1333"/>
                </a:lnTo>
                <a:lnTo>
                  <a:pt x="303" y="1330"/>
                </a:lnTo>
                <a:lnTo>
                  <a:pt x="301" y="1328"/>
                </a:lnTo>
                <a:lnTo>
                  <a:pt x="292" y="1322"/>
                </a:lnTo>
                <a:lnTo>
                  <a:pt x="280" y="1316"/>
                </a:lnTo>
                <a:lnTo>
                  <a:pt x="264" y="1310"/>
                </a:lnTo>
                <a:lnTo>
                  <a:pt x="238" y="1299"/>
                </a:lnTo>
                <a:lnTo>
                  <a:pt x="226" y="1296"/>
                </a:lnTo>
                <a:lnTo>
                  <a:pt x="226" y="1296"/>
                </a:lnTo>
                <a:lnTo>
                  <a:pt x="233" y="1295"/>
                </a:lnTo>
                <a:lnTo>
                  <a:pt x="249" y="1291"/>
                </a:lnTo>
                <a:lnTo>
                  <a:pt x="257" y="1290"/>
                </a:lnTo>
                <a:lnTo>
                  <a:pt x="264" y="1287"/>
                </a:lnTo>
                <a:lnTo>
                  <a:pt x="269" y="1284"/>
                </a:lnTo>
                <a:lnTo>
                  <a:pt x="270" y="1283"/>
                </a:lnTo>
                <a:lnTo>
                  <a:pt x="271" y="1281"/>
                </a:lnTo>
                <a:lnTo>
                  <a:pt x="271" y="1281"/>
                </a:lnTo>
                <a:lnTo>
                  <a:pt x="269" y="1274"/>
                </a:lnTo>
                <a:lnTo>
                  <a:pt x="265" y="1268"/>
                </a:lnTo>
                <a:lnTo>
                  <a:pt x="262" y="1262"/>
                </a:lnTo>
                <a:lnTo>
                  <a:pt x="257" y="1259"/>
                </a:lnTo>
                <a:lnTo>
                  <a:pt x="257" y="1259"/>
                </a:lnTo>
                <a:lnTo>
                  <a:pt x="249" y="1256"/>
                </a:lnTo>
                <a:lnTo>
                  <a:pt x="238" y="1253"/>
                </a:lnTo>
                <a:lnTo>
                  <a:pt x="222" y="1250"/>
                </a:lnTo>
                <a:lnTo>
                  <a:pt x="200" y="1230"/>
                </a:lnTo>
                <a:lnTo>
                  <a:pt x="195" y="1171"/>
                </a:lnTo>
                <a:lnTo>
                  <a:pt x="195" y="1171"/>
                </a:lnTo>
                <a:lnTo>
                  <a:pt x="199" y="1140"/>
                </a:lnTo>
                <a:lnTo>
                  <a:pt x="209" y="1066"/>
                </a:lnTo>
                <a:lnTo>
                  <a:pt x="214" y="1022"/>
                </a:lnTo>
                <a:lnTo>
                  <a:pt x="219" y="980"/>
                </a:lnTo>
                <a:lnTo>
                  <a:pt x="222" y="942"/>
                </a:lnTo>
                <a:lnTo>
                  <a:pt x="222" y="913"/>
                </a:lnTo>
                <a:lnTo>
                  <a:pt x="222" y="913"/>
                </a:lnTo>
                <a:lnTo>
                  <a:pt x="224" y="890"/>
                </a:lnTo>
                <a:lnTo>
                  <a:pt x="225" y="865"/>
                </a:lnTo>
                <a:lnTo>
                  <a:pt x="227" y="841"/>
                </a:lnTo>
                <a:lnTo>
                  <a:pt x="231" y="818"/>
                </a:lnTo>
                <a:lnTo>
                  <a:pt x="237" y="784"/>
                </a:lnTo>
                <a:lnTo>
                  <a:pt x="239" y="769"/>
                </a:lnTo>
                <a:lnTo>
                  <a:pt x="239" y="769"/>
                </a:lnTo>
                <a:lnTo>
                  <a:pt x="246" y="771"/>
                </a:lnTo>
                <a:lnTo>
                  <a:pt x="253" y="771"/>
                </a:lnTo>
                <a:lnTo>
                  <a:pt x="262" y="771"/>
                </a:lnTo>
                <a:lnTo>
                  <a:pt x="271" y="769"/>
                </a:lnTo>
                <a:lnTo>
                  <a:pt x="278" y="767"/>
                </a:lnTo>
                <a:lnTo>
                  <a:pt x="282" y="765"/>
                </a:lnTo>
                <a:lnTo>
                  <a:pt x="284" y="762"/>
                </a:lnTo>
                <a:lnTo>
                  <a:pt x="287" y="759"/>
                </a:lnTo>
                <a:lnTo>
                  <a:pt x="288" y="755"/>
                </a:lnTo>
                <a:lnTo>
                  <a:pt x="288" y="755"/>
                </a:lnTo>
                <a:lnTo>
                  <a:pt x="290" y="736"/>
                </a:lnTo>
                <a:lnTo>
                  <a:pt x="290" y="715"/>
                </a:lnTo>
                <a:lnTo>
                  <a:pt x="290" y="691"/>
                </a:lnTo>
                <a:lnTo>
                  <a:pt x="290" y="691"/>
                </a:lnTo>
                <a:lnTo>
                  <a:pt x="319" y="705"/>
                </a:lnTo>
                <a:lnTo>
                  <a:pt x="342" y="718"/>
                </a:lnTo>
                <a:lnTo>
                  <a:pt x="352" y="725"/>
                </a:lnTo>
                <a:lnTo>
                  <a:pt x="362" y="732"/>
                </a:lnTo>
                <a:lnTo>
                  <a:pt x="362" y="732"/>
                </a:lnTo>
                <a:lnTo>
                  <a:pt x="401" y="768"/>
                </a:lnTo>
                <a:lnTo>
                  <a:pt x="426" y="790"/>
                </a:lnTo>
                <a:lnTo>
                  <a:pt x="426" y="790"/>
                </a:lnTo>
                <a:lnTo>
                  <a:pt x="485" y="724"/>
                </a:lnTo>
                <a:lnTo>
                  <a:pt x="527" y="677"/>
                </a:lnTo>
                <a:lnTo>
                  <a:pt x="554" y="648"/>
                </a:lnTo>
                <a:lnTo>
                  <a:pt x="554" y="648"/>
                </a:lnTo>
                <a:lnTo>
                  <a:pt x="557" y="643"/>
                </a:lnTo>
                <a:lnTo>
                  <a:pt x="562" y="636"/>
                </a:lnTo>
                <a:lnTo>
                  <a:pt x="575" y="615"/>
                </a:lnTo>
                <a:lnTo>
                  <a:pt x="608" y="554"/>
                </a:lnTo>
                <a:lnTo>
                  <a:pt x="653" y="469"/>
                </a:lnTo>
                <a:lnTo>
                  <a:pt x="471" y="334"/>
                </a:lnTo>
                <a:lnTo>
                  <a:pt x="420" y="294"/>
                </a:lnTo>
                <a:lnTo>
                  <a:pt x="358" y="368"/>
                </a:lnTo>
                <a:lnTo>
                  <a:pt x="339" y="368"/>
                </a:lnTo>
                <a:lnTo>
                  <a:pt x="339" y="368"/>
                </a:lnTo>
                <a:lnTo>
                  <a:pt x="334" y="371"/>
                </a:lnTo>
                <a:lnTo>
                  <a:pt x="328" y="375"/>
                </a:lnTo>
                <a:lnTo>
                  <a:pt x="321" y="382"/>
                </a:lnTo>
                <a:lnTo>
                  <a:pt x="299" y="397"/>
                </a:lnTo>
                <a:lnTo>
                  <a:pt x="231" y="397"/>
                </a:lnTo>
                <a:lnTo>
                  <a:pt x="231" y="397"/>
                </a:lnTo>
                <a:lnTo>
                  <a:pt x="217" y="363"/>
                </a:lnTo>
                <a:lnTo>
                  <a:pt x="206" y="337"/>
                </a:lnTo>
                <a:lnTo>
                  <a:pt x="197" y="315"/>
                </a:lnTo>
                <a:lnTo>
                  <a:pt x="197" y="315"/>
                </a:lnTo>
                <a:lnTo>
                  <a:pt x="191" y="298"/>
                </a:lnTo>
                <a:lnTo>
                  <a:pt x="184" y="284"/>
                </a:lnTo>
                <a:lnTo>
                  <a:pt x="177" y="269"/>
                </a:lnTo>
                <a:lnTo>
                  <a:pt x="177" y="269"/>
                </a:lnTo>
                <a:lnTo>
                  <a:pt x="166" y="249"/>
                </a:lnTo>
                <a:lnTo>
                  <a:pt x="161" y="238"/>
                </a:lnTo>
                <a:lnTo>
                  <a:pt x="158" y="220"/>
                </a:lnTo>
                <a:lnTo>
                  <a:pt x="158" y="220"/>
                </a:lnTo>
                <a:lnTo>
                  <a:pt x="168" y="220"/>
                </a:lnTo>
                <a:lnTo>
                  <a:pt x="176" y="218"/>
                </a:lnTo>
                <a:lnTo>
                  <a:pt x="180" y="217"/>
                </a:lnTo>
                <a:lnTo>
                  <a:pt x="183" y="216"/>
                </a:lnTo>
                <a:lnTo>
                  <a:pt x="183" y="216"/>
                </a:lnTo>
                <a:lnTo>
                  <a:pt x="188" y="211"/>
                </a:lnTo>
                <a:lnTo>
                  <a:pt x="190" y="205"/>
                </a:lnTo>
                <a:lnTo>
                  <a:pt x="191" y="198"/>
                </a:lnTo>
                <a:lnTo>
                  <a:pt x="191" y="198"/>
                </a:lnTo>
                <a:lnTo>
                  <a:pt x="193" y="199"/>
                </a:lnTo>
                <a:lnTo>
                  <a:pt x="194" y="200"/>
                </a:lnTo>
                <a:lnTo>
                  <a:pt x="195" y="199"/>
                </a:lnTo>
                <a:lnTo>
                  <a:pt x="197" y="195"/>
                </a:lnTo>
                <a:lnTo>
                  <a:pt x="197" y="195"/>
                </a:lnTo>
                <a:lnTo>
                  <a:pt x="201" y="179"/>
                </a:lnTo>
                <a:lnTo>
                  <a:pt x="203" y="167"/>
                </a:lnTo>
                <a:lnTo>
                  <a:pt x="203" y="167"/>
                </a:lnTo>
                <a:lnTo>
                  <a:pt x="205" y="167"/>
                </a:lnTo>
                <a:lnTo>
                  <a:pt x="208" y="167"/>
                </a:lnTo>
                <a:lnTo>
                  <a:pt x="212" y="166"/>
                </a:lnTo>
                <a:lnTo>
                  <a:pt x="214" y="165"/>
                </a:lnTo>
                <a:lnTo>
                  <a:pt x="214" y="165"/>
                </a:lnTo>
                <a:lnTo>
                  <a:pt x="214" y="161"/>
                </a:lnTo>
                <a:lnTo>
                  <a:pt x="214" y="156"/>
                </a:lnTo>
                <a:lnTo>
                  <a:pt x="212" y="150"/>
                </a:lnTo>
                <a:lnTo>
                  <a:pt x="212" y="150"/>
                </a:lnTo>
                <a:lnTo>
                  <a:pt x="218" y="143"/>
                </a:lnTo>
                <a:lnTo>
                  <a:pt x="221" y="137"/>
                </a:lnTo>
                <a:lnTo>
                  <a:pt x="222" y="134"/>
                </a:lnTo>
                <a:lnTo>
                  <a:pt x="222" y="134"/>
                </a:lnTo>
                <a:lnTo>
                  <a:pt x="221" y="131"/>
                </a:lnTo>
                <a:lnTo>
                  <a:pt x="220" y="130"/>
                </a:lnTo>
                <a:lnTo>
                  <a:pt x="217" y="128"/>
                </a:lnTo>
                <a:lnTo>
                  <a:pt x="208" y="125"/>
                </a:lnTo>
                <a:lnTo>
                  <a:pt x="208" y="125"/>
                </a:lnTo>
                <a:lnTo>
                  <a:pt x="211" y="119"/>
                </a:lnTo>
                <a:lnTo>
                  <a:pt x="212" y="113"/>
                </a:lnTo>
                <a:lnTo>
                  <a:pt x="212" y="113"/>
                </a:lnTo>
                <a:lnTo>
                  <a:pt x="214" y="110"/>
                </a:lnTo>
                <a:lnTo>
                  <a:pt x="217" y="105"/>
                </a:lnTo>
                <a:lnTo>
                  <a:pt x="217" y="105"/>
                </a:lnTo>
                <a:lnTo>
                  <a:pt x="217" y="104"/>
                </a:lnTo>
                <a:lnTo>
                  <a:pt x="217" y="101"/>
                </a:lnTo>
                <a:lnTo>
                  <a:pt x="214" y="99"/>
                </a:lnTo>
                <a:lnTo>
                  <a:pt x="217" y="9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F47EC6CF-3CF1-452A-944F-F54C7FC995DD}"/>
              </a:ext>
            </a:extLst>
          </p:cNvPr>
          <p:cNvSpPr>
            <a:spLocks noEditPoints="1"/>
          </p:cNvSpPr>
          <p:nvPr/>
        </p:nvSpPr>
        <p:spPr bwMode="auto">
          <a:xfrm>
            <a:off x="4460667" y="4654646"/>
            <a:ext cx="749962" cy="1727025"/>
          </a:xfrm>
          <a:custGeom>
            <a:avLst/>
            <a:gdLst>
              <a:gd name="T0" fmla="*/ 222 w 568"/>
              <a:gd name="T1" fmla="*/ 216 h 1308"/>
              <a:gd name="T2" fmla="*/ 196 w 568"/>
              <a:gd name="T3" fmla="*/ 300 h 1308"/>
              <a:gd name="T4" fmla="*/ 91 w 568"/>
              <a:gd name="T5" fmla="*/ 303 h 1308"/>
              <a:gd name="T6" fmla="*/ 14 w 568"/>
              <a:gd name="T7" fmla="*/ 336 h 1308"/>
              <a:gd name="T8" fmla="*/ 61 w 568"/>
              <a:gd name="T9" fmla="*/ 516 h 1308"/>
              <a:gd name="T10" fmla="*/ 114 w 568"/>
              <a:gd name="T11" fmla="*/ 600 h 1308"/>
              <a:gd name="T12" fmla="*/ 103 w 568"/>
              <a:gd name="T13" fmla="*/ 701 h 1308"/>
              <a:gd name="T14" fmla="*/ 132 w 568"/>
              <a:gd name="T15" fmla="*/ 763 h 1308"/>
              <a:gd name="T16" fmla="*/ 137 w 568"/>
              <a:gd name="T17" fmla="*/ 886 h 1308"/>
              <a:gd name="T18" fmla="*/ 187 w 568"/>
              <a:gd name="T19" fmla="*/ 1070 h 1308"/>
              <a:gd name="T20" fmla="*/ 204 w 568"/>
              <a:gd name="T21" fmla="*/ 1138 h 1308"/>
              <a:gd name="T22" fmla="*/ 216 w 568"/>
              <a:gd name="T23" fmla="*/ 1155 h 1308"/>
              <a:gd name="T24" fmla="*/ 218 w 568"/>
              <a:gd name="T25" fmla="*/ 1231 h 1308"/>
              <a:gd name="T26" fmla="*/ 172 w 568"/>
              <a:gd name="T27" fmla="*/ 1269 h 1308"/>
              <a:gd name="T28" fmla="*/ 143 w 568"/>
              <a:gd name="T29" fmla="*/ 1290 h 1308"/>
              <a:gd name="T30" fmla="*/ 179 w 568"/>
              <a:gd name="T31" fmla="*/ 1302 h 1308"/>
              <a:gd name="T32" fmla="*/ 288 w 568"/>
              <a:gd name="T33" fmla="*/ 1277 h 1308"/>
              <a:gd name="T34" fmla="*/ 312 w 568"/>
              <a:gd name="T35" fmla="*/ 1259 h 1308"/>
              <a:gd name="T36" fmla="*/ 280 w 568"/>
              <a:gd name="T37" fmla="*/ 1123 h 1308"/>
              <a:gd name="T38" fmla="*/ 251 w 568"/>
              <a:gd name="T39" fmla="*/ 984 h 1308"/>
              <a:gd name="T40" fmla="*/ 282 w 568"/>
              <a:gd name="T41" fmla="*/ 856 h 1308"/>
              <a:gd name="T42" fmla="*/ 325 w 568"/>
              <a:gd name="T43" fmla="*/ 939 h 1308"/>
              <a:gd name="T44" fmla="*/ 356 w 568"/>
              <a:gd name="T45" fmla="*/ 1012 h 1308"/>
              <a:gd name="T46" fmla="*/ 391 w 568"/>
              <a:gd name="T47" fmla="*/ 1113 h 1308"/>
              <a:gd name="T48" fmla="*/ 381 w 568"/>
              <a:gd name="T49" fmla="*/ 1146 h 1308"/>
              <a:gd name="T50" fmla="*/ 379 w 568"/>
              <a:gd name="T51" fmla="*/ 1174 h 1308"/>
              <a:gd name="T52" fmla="*/ 364 w 568"/>
              <a:gd name="T53" fmla="*/ 1260 h 1308"/>
              <a:gd name="T54" fmla="*/ 322 w 568"/>
              <a:gd name="T55" fmla="*/ 1287 h 1308"/>
              <a:gd name="T56" fmla="*/ 323 w 568"/>
              <a:gd name="T57" fmla="*/ 1305 h 1308"/>
              <a:gd name="T58" fmla="*/ 410 w 568"/>
              <a:gd name="T59" fmla="*/ 1304 h 1308"/>
              <a:gd name="T60" fmla="*/ 487 w 568"/>
              <a:gd name="T61" fmla="*/ 1264 h 1308"/>
              <a:gd name="T62" fmla="*/ 486 w 568"/>
              <a:gd name="T63" fmla="*/ 1162 h 1308"/>
              <a:gd name="T64" fmla="*/ 475 w 568"/>
              <a:gd name="T65" fmla="*/ 1126 h 1308"/>
              <a:gd name="T66" fmla="*/ 462 w 568"/>
              <a:gd name="T67" fmla="*/ 1020 h 1308"/>
              <a:gd name="T68" fmla="*/ 438 w 568"/>
              <a:gd name="T69" fmla="*/ 927 h 1308"/>
              <a:gd name="T70" fmla="*/ 467 w 568"/>
              <a:gd name="T71" fmla="*/ 838 h 1308"/>
              <a:gd name="T72" fmla="*/ 476 w 568"/>
              <a:gd name="T73" fmla="*/ 819 h 1308"/>
              <a:gd name="T74" fmla="*/ 492 w 568"/>
              <a:gd name="T75" fmla="*/ 782 h 1308"/>
              <a:gd name="T76" fmla="*/ 522 w 568"/>
              <a:gd name="T77" fmla="*/ 742 h 1308"/>
              <a:gd name="T78" fmla="*/ 531 w 568"/>
              <a:gd name="T79" fmla="*/ 681 h 1308"/>
              <a:gd name="T80" fmla="*/ 561 w 568"/>
              <a:gd name="T81" fmla="*/ 679 h 1308"/>
              <a:gd name="T82" fmla="*/ 558 w 568"/>
              <a:gd name="T83" fmla="*/ 555 h 1308"/>
              <a:gd name="T84" fmla="*/ 529 w 568"/>
              <a:gd name="T85" fmla="*/ 379 h 1308"/>
              <a:gd name="T86" fmla="*/ 494 w 568"/>
              <a:gd name="T87" fmla="*/ 242 h 1308"/>
              <a:gd name="T88" fmla="*/ 465 w 568"/>
              <a:gd name="T89" fmla="*/ 206 h 1308"/>
              <a:gd name="T90" fmla="*/ 476 w 568"/>
              <a:gd name="T91" fmla="*/ 190 h 1308"/>
              <a:gd name="T92" fmla="*/ 488 w 568"/>
              <a:gd name="T93" fmla="*/ 131 h 1308"/>
              <a:gd name="T94" fmla="*/ 457 w 568"/>
              <a:gd name="T95" fmla="*/ 74 h 1308"/>
              <a:gd name="T96" fmla="*/ 452 w 568"/>
              <a:gd name="T97" fmla="*/ 51 h 1308"/>
              <a:gd name="T98" fmla="*/ 429 w 568"/>
              <a:gd name="T99" fmla="*/ 45 h 1308"/>
              <a:gd name="T100" fmla="*/ 383 w 568"/>
              <a:gd name="T101" fmla="*/ 9 h 1308"/>
              <a:gd name="T102" fmla="*/ 339 w 568"/>
              <a:gd name="T103" fmla="*/ 2 h 1308"/>
              <a:gd name="T104" fmla="*/ 276 w 568"/>
              <a:gd name="T105" fmla="*/ 31 h 1308"/>
              <a:gd name="T106" fmla="*/ 251 w 568"/>
              <a:gd name="T107" fmla="*/ 85 h 1308"/>
              <a:gd name="T108" fmla="*/ 241 w 568"/>
              <a:gd name="T109" fmla="*/ 113 h 1308"/>
              <a:gd name="T110" fmla="*/ 248 w 568"/>
              <a:gd name="T111" fmla="*/ 154 h 1308"/>
              <a:gd name="T112" fmla="*/ 235 w 568"/>
              <a:gd name="T113" fmla="*/ 166 h 1308"/>
              <a:gd name="T114" fmla="*/ 227 w 568"/>
              <a:gd name="T115" fmla="*/ 189 h 1308"/>
              <a:gd name="T116" fmla="*/ 430 w 568"/>
              <a:gd name="T117" fmla="*/ 114 h 1308"/>
              <a:gd name="T118" fmla="*/ 440 w 568"/>
              <a:gd name="T119" fmla="*/ 151 h 1308"/>
              <a:gd name="T120" fmla="*/ 379 w 568"/>
              <a:gd name="T121" fmla="*/ 180 h 1308"/>
              <a:gd name="T122" fmla="*/ 394 w 568"/>
              <a:gd name="T123" fmla="*/ 158 h 1308"/>
              <a:gd name="T124" fmla="*/ 428 w 568"/>
              <a:gd name="T125" fmla="*/ 111 h 1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68" h="1308">
                <a:moveTo>
                  <a:pt x="241" y="206"/>
                </a:moveTo>
                <a:lnTo>
                  <a:pt x="241" y="206"/>
                </a:lnTo>
                <a:lnTo>
                  <a:pt x="239" y="207"/>
                </a:lnTo>
                <a:lnTo>
                  <a:pt x="231" y="209"/>
                </a:lnTo>
                <a:lnTo>
                  <a:pt x="227" y="212"/>
                </a:lnTo>
                <a:lnTo>
                  <a:pt x="222" y="216"/>
                </a:lnTo>
                <a:lnTo>
                  <a:pt x="217" y="221"/>
                </a:lnTo>
                <a:lnTo>
                  <a:pt x="213" y="230"/>
                </a:lnTo>
                <a:lnTo>
                  <a:pt x="213" y="230"/>
                </a:lnTo>
                <a:lnTo>
                  <a:pt x="208" y="242"/>
                </a:lnTo>
                <a:lnTo>
                  <a:pt x="205" y="259"/>
                </a:lnTo>
                <a:lnTo>
                  <a:pt x="196" y="300"/>
                </a:lnTo>
                <a:lnTo>
                  <a:pt x="187" y="353"/>
                </a:lnTo>
                <a:lnTo>
                  <a:pt x="157" y="272"/>
                </a:lnTo>
                <a:lnTo>
                  <a:pt x="157" y="272"/>
                </a:lnTo>
                <a:lnTo>
                  <a:pt x="108" y="296"/>
                </a:lnTo>
                <a:lnTo>
                  <a:pt x="108" y="296"/>
                </a:lnTo>
                <a:lnTo>
                  <a:pt x="91" y="303"/>
                </a:lnTo>
                <a:lnTo>
                  <a:pt x="81" y="307"/>
                </a:lnTo>
                <a:lnTo>
                  <a:pt x="81" y="307"/>
                </a:lnTo>
                <a:lnTo>
                  <a:pt x="65" y="313"/>
                </a:lnTo>
                <a:lnTo>
                  <a:pt x="42" y="324"/>
                </a:lnTo>
                <a:lnTo>
                  <a:pt x="42" y="324"/>
                </a:lnTo>
                <a:lnTo>
                  <a:pt x="14" y="336"/>
                </a:lnTo>
                <a:lnTo>
                  <a:pt x="0" y="341"/>
                </a:lnTo>
                <a:lnTo>
                  <a:pt x="0" y="341"/>
                </a:lnTo>
                <a:lnTo>
                  <a:pt x="25" y="414"/>
                </a:lnTo>
                <a:lnTo>
                  <a:pt x="56" y="506"/>
                </a:lnTo>
                <a:lnTo>
                  <a:pt x="56" y="506"/>
                </a:lnTo>
                <a:lnTo>
                  <a:pt x="61" y="516"/>
                </a:lnTo>
                <a:lnTo>
                  <a:pt x="70" y="529"/>
                </a:lnTo>
                <a:lnTo>
                  <a:pt x="90" y="555"/>
                </a:lnTo>
                <a:lnTo>
                  <a:pt x="110" y="578"/>
                </a:lnTo>
                <a:lnTo>
                  <a:pt x="118" y="588"/>
                </a:lnTo>
                <a:lnTo>
                  <a:pt x="118" y="588"/>
                </a:lnTo>
                <a:lnTo>
                  <a:pt x="114" y="600"/>
                </a:lnTo>
                <a:lnTo>
                  <a:pt x="108" y="630"/>
                </a:lnTo>
                <a:lnTo>
                  <a:pt x="105" y="648"/>
                </a:lnTo>
                <a:lnTo>
                  <a:pt x="103" y="668"/>
                </a:lnTo>
                <a:lnTo>
                  <a:pt x="102" y="686"/>
                </a:lnTo>
                <a:lnTo>
                  <a:pt x="103" y="701"/>
                </a:lnTo>
                <a:lnTo>
                  <a:pt x="103" y="701"/>
                </a:lnTo>
                <a:lnTo>
                  <a:pt x="107" y="716"/>
                </a:lnTo>
                <a:lnTo>
                  <a:pt x="112" y="728"/>
                </a:lnTo>
                <a:lnTo>
                  <a:pt x="116" y="738"/>
                </a:lnTo>
                <a:lnTo>
                  <a:pt x="120" y="747"/>
                </a:lnTo>
                <a:lnTo>
                  <a:pt x="129" y="759"/>
                </a:lnTo>
                <a:lnTo>
                  <a:pt x="132" y="763"/>
                </a:lnTo>
                <a:lnTo>
                  <a:pt x="157" y="768"/>
                </a:lnTo>
                <a:lnTo>
                  <a:pt x="157" y="768"/>
                </a:lnTo>
                <a:lnTo>
                  <a:pt x="146" y="816"/>
                </a:lnTo>
                <a:lnTo>
                  <a:pt x="140" y="855"/>
                </a:lnTo>
                <a:lnTo>
                  <a:pt x="137" y="873"/>
                </a:lnTo>
                <a:lnTo>
                  <a:pt x="137" y="886"/>
                </a:lnTo>
                <a:lnTo>
                  <a:pt x="137" y="886"/>
                </a:lnTo>
                <a:lnTo>
                  <a:pt x="140" y="902"/>
                </a:lnTo>
                <a:lnTo>
                  <a:pt x="146" y="927"/>
                </a:lnTo>
                <a:lnTo>
                  <a:pt x="163" y="990"/>
                </a:lnTo>
                <a:lnTo>
                  <a:pt x="181" y="1049"/>
                </a:lnTo>
                <a:lnTo>
                  <a:pt x="187" y="1070"/>
                </a:lnTo>
                <a:lnTo>
                  <a:pt x="189" y="1079"/>
                </a:lnTo>
                <a:lnTo>
                  <a:pt x="189" y="1079"/>
                </a:lnTo>
                <a:lnTo>
                  <a:pt x="192" y="1091"/>
                </a:lnTo>
                <a:lnTo>
                  <a:pt x="196" y="1109"/>
                </a:lnTo>
                <a:lnTo>
                  <a:pt x="201" y="1126"/>
                </a:lnTo>
                <a:lnTo>
                  <a:pt x="204" y="1138"/>
                </a:lnTo>
                <a:lnTo>
                  <a:pt x="204" y="1138"/>
                </a:lnTo>
                <a:lnTo>
                  <a:pt x="204" y="1142"/>
                </a:lnTo>
                <a:lnTo>
                  <a:pt x="206" y="1146"/>
                </a:lnTo>
                <a:lnTo>
                  <a:pt x="210" y="1150"/>
                </a:lnTo>
                <a:lnTo>
                  <a:pt x="216" y="1155"/>
                </a:lnTo>
                <a:lnTo>
                  <a:pt x="216" y="1155"/>
                </a:lnTo>
                <a:lnTo>
                  <a:pt x="217" y="1165"/>
                </a:lnTo>
                <a:lnTo>
                  <a:pt x="219" y="1187"/>
                </a:lnTo>
                <a:lnTo>
                  <a:pt x="220" y="1199"/>
                </a:lnTo>
                <a:lnTo>
                  <a:pt x="220" y="1211"/>
                </a:lnTo>
                <a:lnTo>
                  <a:pt x="220" y="1223"/>
                </a:lnTo>
                <a:lnTo>
                  <a:pt x="218" y="1231"/>
                </a:lnTo>
                <a:lnTo>
                  <a:pt x="218" y="1231"/>
                </a:lnTo>
                <a:lnTo>
                  <a:pt x="207" y="1251"/>
                </a:lnTo>
                <a:lnTo>
                  <a:pt x="204" y="1257"/>
                </a:lnTo>
                <a:lnTo>
                  <a:pt x="199" y="1259"/>
                </a:lnTo>
                <a:lnTo>
                  <a:pt x="199" y="1259"/>
                </a:lnTo>
                <a:lnTo>
                  <a:pt x="172" y="1269"/>
                </a:lnTo>
                <a:lnTo>
                  <a:pt x="155" y="1276"/>
                </a:lnTo>
                <a:lnTo>
                  <a:pt x="145" y="1283"/>
                </a:lnTo>
                <a:lnTo>
                  <a:pt x="145" y="1283"/>
                </a:lnTo>
                <a:lnTo>
                  <a:pt x="142" y="1286"/>
                </a:lnTo>
                <a:lnTo>
                  <a:pt x="142" y="1288"/>
                </a:lnTo>
                <a:lnTo>
                  <a:pt x="143" y="1290"/>
                </a:lnTo>
                <a:lnTo>
                  <a:pt x="147" y="1293"/>
                </a:lnTo>
                <a:lnTo>
                  <a:pt x="157" y="1298"/>
                </a:lnTo>
                <a:lnTo>
                  <a:pt x="167" y="1301"/>
                </a:lnTo>
                <a:lnTo>
                  <a:pt x="167" y="1301"/>
                </a:lnTo>
                <a:lnTo>
                  <a:pt x="173" y="1302"/>
                </a:lnTo>
                <a:lnTo>
                  <a:pt x="179" y="1302"/>
                </a:lnTo>
                <a:lnTo>
                  <a:pt x="194" y="1299"/>
                </a:lnTo>
                <a:lnTo>
                  <a:pt x="216" y="1294"/>
                </a:lnTo>
                <a:lnTo>
                  <a:pt x="246" y="1287"/>
                </a:lnTo>
                <a:lnTo>
                  <a:pt x="246" y="1287"/>
                </a:lnTo>
                <a:lnTo>
                  <a:pt x="276" y="1281"/>
                </a:lnTo>
                <a:lnTo>
                  <a:pt x="288" y="1277"/>
                </a:lnTo>
                <a:lnTo>
                  <a:pt x="296" y="1273"/>
                </a:lnTo>
                <a:lnTo>
                  <a:pt x="304" y="1270"/>
                </a:lnTo>
                <a:lnTo>
                  <a:pt x="309" y="1266"/>
                </a:lnTo>
                <a:lnTo>
                  <a:pt x="311" y="1263"/>
                </a:lnTo>
                <a:lnTo>
                  <a:pt x="312" y="1259"/>
                </a:lnTo>
                <a:lnTo>
                  <a:pt x="312" y="1259"/>
                </a:lnTo>
                <a:lnTo>
                  <a:pt x="311" y="1251"/>
                </a:lnTo>
                <a:lnTo>
                  <a:pt x="309" y="1234"/>
                </a:lnTo>
                <a:lnTo>
                  <a:pt x="301" y="1189"/>
                </a:lnTo>
                <a:lnTo>
                  <a:pt x="288" y="1126"/>
                </a:lnTo>
                <a:lnTo>
                  <a:pt x="280" y="1123"/>
                </a:lnTo>
                <a:lnTo>
                  <a:pt x="280" y="1123"/>
                </a:lnTo>
                <a:lnTo>
                  <a:pt x="274" y="1086"/>
                </a:lnTo>
                <a:lnTo>
                  <a:pt x="270" y="1055"/>
                </a:lnTo>
                <a:lnTo>
                  <a:pt x="265" y="1030"/>
                </a:lnTo>
                <a:lnTo>
                  <a:pt x="265" y="1030"/>
                </a:lnTo>
                <a:lnTo>
                  <a:pt x="259" y="1007"/>
                </a:lnTo>
                <a:lnTo>
                  <a:pt x="251" y="984"/>
                </a:lnTo>
                <a:lnTo>
                  <a:pt x="241" y="957"/>
                </a:lnTo>
                <a:lnTo>
                  <a:pt x="241" y="957"/>
                </a:lnTo>
                <a:lnTo>
                  <a:pt x="272" y="876"/>
                </a:lnTo>
                <a:lnTo>
                  <a:pt x="272" y="876"/>
                </a:lnTo>
                <a:lnTo>
                  <a:pt x="276" y="866"/>
                </a:lnTo>
                <a:lnTo>
                  <a:pt x="282" y="856"/>
                </a:lnTo>
                <a:lnTo>
                  <a:pt x="292" y="838"/>
                </a:lnTo>
                <a:lnTo>
                  <a:pt x="303" y="822"/>
                </a:lnTo>
                <a:lnTo>
                  <a:pt x="303" y="822"/>
                </a:lnTo>
                <a:lnTo>
                  <a:pt x="306" y="841"/>
                </a:lnTo>
                <a:lnTo>
                  <a:pt x="315" y="889"/>
                </a:lnTo>
                <a:lnTo>
                  <a:pt x="325" y="939"/>
                </a:lnTo>
                <a:lnTo>
                  <a:pt x="330" y="961"/>
                </a:lnTo>
                <a:lnTo>
                  <a:pt x="336" y="975"/>
                </a:lnTo>
                <a:lnTo>
                  <a:pt x="336" y="975"/>
                </a:lnTo>
                <a:lnTo>
                  <a:pt x="345" y="992"/>
                </a:lnTo>
                <a:lnTo>
                  <a:pt x="351" y="1003"/>
                </a:lnTo>
                <a:lnTo>
                  <a:pt x="356" y="1012"/>
                </a:lnTo>
                <a:lnTo>
                  <a:pt x="359" y="1022"/>
                </a:lnTo>
                <a:lnTo>
                  <a:pt x="359" y="1022"/>
                </a:lnTo>
                <a:lnTo>
                  <a:pt x="366" y="1043"/>
                </a:lnTo>
                <a:lnTo>
                  <a:pt x="376" y="1070"/>
                </a:lnTo>
                <a:lnTo>
                  <a:pt x="386" y="1096"/>
                </a:lnTo>
                <a:lnTo>
                  <a:pt x="391" y="1113"/>
                </a:lnTo>
                <a:lnTo>
                  <a:pt x="391" y="1113"/>
                </a:lnTo>
                <a:lnTo>
                  <a:pt x="391" y="1120"/>
                </a:lnTo>
                <a:lnTo>
                  <a:pt x="391" y="1126"/>
                </a:lnTo>
                <a:lnTo>
                  <a:pt x="387" y="1135"/>
                </a:lnTo>
                <a:lnTo>
                  <a:pt x="381" y="1146"/>
                </a:lnTo>
                <a:lnTo>
                  <a:pt x="381" y="1146"/>
                </a:lnTo>
                <a:lnTo>
                  <a:pt x="377" y="1152"/>
                </a:lnTo>
                <a:lnTo>
                  <a:pt x="376" y="1158"/>
                </a:lnTo>
                <a:lnTo>
                  <a:pt x="375" y="1162"/>
                </a:lnTo>
                <a:lnTo>
                  <a:pt x="376" y="1166"/>
                </a:lnTo>
                <a:lnTo>
                  <a:pt x="377" y="1172"/>
                </a:lnTo>
                <a:lnTo>
                  <a:pt x="379" y="1174"/>
                </a:lnTo>
                <a:lnTo>
                  <a:pt x="388" y="1202"/>
                </a:lnTo>
                <a:lnTo>
                  <a:pt x="388" y="1226"/>
                </a:lnTo>
                <a:lnTo>
                  <a:pt x="388" y="1226"/>
                </a:lnTo>
                <a:lnTo>
                  <a:pt x="379" y="1242"/>
                </a:lnTo>
                <a:lnTo>
                  <a:pt x="369" y="1255"/>
                </a:lnTo>
                <a:lnTo>
                  <a:pt x="364" y="1260"/>
                </a:lnTo>
                <a:lnTo>
                  <a:pt x="359" y="1264"/>
                </a:lnTo>
                <a:lnTo>
                  <a:pt x="359" y="1264"/>
                </a:lnTo>
                <a:lnTo>
                  <a:pt x="339" y="1275"/>
                </a:lnTo>
                <a:lnTo>
                  <a:pt x="329" y="1281"/>
                </a:lnTo>
                <a:lnTo>
                  <a:pt x="322" y="1287"/>
                </a:lnTo>
                <a:lnTo>
                  <a:pt x="322" y="1287"/>
                </a:lnTo>
                <a:lnTo>
                  <a:pt x="319" y="1290"/>
                </a:lnTo>
                <a:lnTo>
                  <a:pt x="318" y="1294"/>
                </a:lnTo>
                <a:lnTo>
                  <a:pt x="318" y="1298"/>
                </a:lnTo>
                <a:lnTo>
                  <a:pt x="318" y="1300"/>
                </a:lnTo>
                <a:lnTo>
                  <a:pt x="321" y="1302"/>
                </a:lnTo>
                <a:lnTo>
                  <a:pt x="323" y="1305"/>
                </a:lnTo>
                <a:lnTo>
                  <a:pt x="327" y="1307"/>
                </a:lnTo>
                <a:lnTo>
                  <a:pt x="331" y="1308"/>
                </a:lnTo>
                <a:lnTo>
                  <a:pt x="331" y="1308"/>
                </a:lnTo>
                <a:lnTo>
                  <a:pt x="341" y="1308"/>
                </a:lnTo>
                <a:lnTo>
                  <a:pt x="359" y="1308"/>
                </a:lnTo>
                <a:lnTo>
                  <a:pt x="410" y="1304"/>
                </a:lnTo>
                <a:lnTo>
                  <a:pt x="477" y="1296"/>
                </a:lnTo>
                <a:lnTo>
                  <a:pt x="477" y="1296"/>
                </a:lnTo>
                <a:lnTo>
                  <a:pt x="483" y="1283"/>
                </a:lnTo>
                <a:lnTo>
                  <a:pt x="486" y="1272"/>
                </a:lnTo>
                <a:lnTo>
                  <a:pt x="487" y="1264"/>
                </a:lnTo>
                <a:lnTo>
                  <a:pt x="487" y="1264"/>
                </a:lnTo>
                <a:lnTo>
                  <a:pt x="481" y="1237"/>
                </a:lnTo>
                <a:lnTo>
                  <a:pt x="475" y="1217"/>
                </a:lnTo>
                <a:lnTo>
                  <a:pt x="480" y="1172"/>
                </a:lnTo>
                <a:lnTo>
                  <a:pt x="480" y="1172"/>
                </a:lnTo>
                <a:lnTo>
                  <a:pt x="483" y="1167"/>
                </a:lnTo>
                <a:lnTo>
                  <a:pt x="486" y="1162"/>
                </a:lnTo>
                <a:lnTo>
                  <a:pt x="487" y="1158"/>
                </a:lnTo>
                <a:lnTo>
                  <a:pt x="487" y="1158"/>
                </a:lnTo>
                <a:lnTo>
                  <a:pt x="487" y="1154"/>
                </a:lnTo>
                <a:lnTo>
                  <a:pt x="486" y="1150"/>
                </a:lnTo>
                <a:lnTo>
                  <a:pt x="482" y="1141"/>
                </a:lnTo>
                <a:lnTo>
                  <a:pt x="475" y="1126"/>
                </a:lnTo>
                <a:lnTo>
                  <a:pt x="475" y="1126"/>
                </a:lnTo>
                <a:lnTo>
                  <a:pt x="470" y="1089"/>
                </a:lnTo>
                <a:lnTo>
                  <a:pt x="467" y="1059"/>
                </a:lnTo>
                <a:lnTo>
                  <a:pt x="464" y="1032"/>
                </a:lnTo>
                <a:lnTo>
                  <a:pt x="464" y="1032"/>
                </a:lnTo>
                <a:lnTo>
                  <a:pt x="462" y="1020"/>
                </a:lnTo>
                <a:lnTo>
                  <a:pt x="459" y="1007"/>
                </a:lnTo>
                <a:lnTo>
                  <a:pt x="451" y="979"/>
                </a:lnTo>
                <a:lnTo>
                  <a:pt x="442" y="956"/>
                </a:lnTo>
                <a:lnTo>
                  <a:pt x="438" y="945"/>
                </a:lnTo>
                <a:lnTo>
                  <a:pt x="438" y="945"/>
                </a:lnTo>
                <a:lnTo>
                  <a:pt x="438" y="927"/>
                </a:lnTo>
                <a:lnTo>
                  <a:pt x="439" y="891"/>
                </a:lnTo>
                <a:lnTo>
                  <a:pt x="440" y="841"/>
                </a:lnTo>
                <a:lnTo>
                  <a:pt x="440" y="841"/>
                </a:lnTo>
                <a:lnTo>
                  <a:pt x="446" y="840"/>
                </a:lnTo>
                <a:lnTo>
                  <a:pt x="459" y="839"/>
                </a:lnTo>
                <a:lnTo>
                  <a:pt x="467" y="838"/>
                </a:lnTo>
                <a:lnTo>
                  <a:pt x="473" y="837"/>
                </a:lnTo>
                <a:lnTo>
                  <a:pt x="476" y="833"/>
                </a:lnTo>
                <a:lnTo>
                  <a:pt x="477" y="832"/>
                </a:lnTo>
                <a:lnTo>
                  <a:pt x="477" y="829"/>
                </a:lnTo>
                <a:lnTo>
                  <a:pt x="477" y="829"/>
                </a:lnTo>
                <a:lnTo>
                  <a:pt x="476" y="819"/>
                </a:lnTo>
                <a:lnTo>
                  <a:pt x="474" y="805"/>
                </a:lnTo>
                <a:lnTo>
                  <a:pt x="471" y="790"/>
                </a:lnTo>
                <a:lnTo>
                  <a:pt x="471" y="790"/>
                </a:lnTo>
                <a:lnTo>
                  <a:pt x="474" y="788"/>
                </a:lnTo>
                <a:lnTo>
                  <a:pt x="481" y="787"/>
                </a:lnTo>
                <a:lnTo>
                  <a:pt x="492" y="782"/>
                </a:lnTo>
                <a:lnTo>
                  <a:pt x="504" y="775"/>
                </a:lnTo>
                <a:lnTo>
                  <a:pt x="504" y="775"/>
                </a:lnTo>
                <a:lnTo>
                  <a:pt x="510" y="769"/>
                </a:lnTo>
                <a:lnTo>
                  <a:pt x="515" y="761"/>
                </a:lnTo>
                <a:lnTo>
                  <a:pt x="518" y="752"/>
                </a:lnTo>
                <a:lnTo>
                  <a:pt x="522" y="742"/>
                </a:lnTo>
                <a:lnTo>
                  <a:pt x="524" y="727"/>
                </a:lnTo>
                <a:lnTo>
                  <a:pt x="526" y="718"/>
                </a:lnTo>
                <a:lnTo>
                  <a:pt x="526" y="718"/>
                </a:lnTo>
                <a:lnTo>
                  <a:pt x="526" y="711"/>
                </a:lnTo>
                <a:lnTo>
                  <a:pt x="527" y="698"/>
                </a:lnTo>
                <a:lnTo>
                  <a:pt x="531" y="681"/>
                </a:lnTo>
                <a:lnTo>
                  <a:pt x="531" y="681"/>
                </a:lnTo>
                <a:lnTo>
                  <a:pt x="540" y="681"/>
                </a:lnTo>
                <a:lnTo>
                  <a:pt x="549" y="681"/>
                </a:lnTo>
                <a:lnTo>
                  <a:pt x="556" y="681"/>
                </a:lnTo>
                <a:lnTo>
                  <a:pt x="556" y="681"/>
                </a:lnTo>
                <a:lnTo>
                  <a:pt x="561" y="679"/>
                </a:lnTo>
                <a:lnTo>
                  <a:pt x="564" y="675"/>
                </a:lnTo>
                <a:lnTo>
                  <a:pt x="567" y="670"/>
                </a:lnTo>
                <a:lnTo>
                  <a:pt x="568" y="664"/>
                </a:lnTo>
                <a:lnTo>
                  <a:pt x="568" y="664"/>
                </a:lnTo>
                <a:lnTo>
                  <a:pt x="565" y="629"/>
                </a:lnTo>
                <a:lnTo>
                  <a:pt x="558" y="555"/>
                </a:lnTo>
                <a:lnTo>
                  <a:pt x="553" y="513"/>
                </a:lnTo>
                <a:lnTo>
                  <a:pt x="547" y="472"/>
                </a:lnTo>
                <a:lnTo>
                  <a:pt x="541" y="434"/>
                </a:lnTo>
                <a:lnTo>
                  <a:pt x="535" y="405"/>
                </a:lnTo>
                <a:lnTo>
                  <a:pt x="535" y="405"/>
                </a:lnTo>
                <a:lnTo>
                  <a:pt x="529" y="379"/>
                </a:lnTo>
                <a:lnTo>
                  <a:pt x="524" y="356"/>
                </a:lnTo>
                <a:lnTo>
                  <a:pt x="517" y="313"/>
                </a:lnTo>
                <a:lnTo>
                  <a:pt x="512" y="294"/>
                </a:lnTo>
                <a:lnTo>
                  <a:pt x="509" y="275"/>
                </a:lnTo>
                <a:lnTo>
                  <a:pt x="503" y="257"/>
                </a:lnTo>
                <a:lnTo>
                  <a:pt x="494" y="242"/>
                </a:lnTo>
                <a:lnTo>
                  <a:pt x="494" y="242"/>
                </a:lnTo>
                <a:lnTo>
                  <a:pt x="486" y="227"/>
                </a:lnTo>
                <a:lnTo>
                  <a:pt x="480" y="218"/>
                </a:lnTo>
                <a:lnTo>
                  <a:pt x="474" y="212"/>
                </a:lnTo>
                <a:lnTo>
                  <a:pt x="469" y="208"/>
                </a:lnTo>
                <a:lnTo>
                  <a:pt x="465" y="206"/>
                </a:lnTo>
                <a:lnTo>
                  <a:pt x="463" y="206"/>
                </a:lnTo>
                <a:lnTo>
                  <a:pt x="462" y="206"/>
                </a:lnTo>
                <a:lnTo>
                  <a:pt x="462" y="206"/>
                </a:lnTo>
                <a:lnTo>
                  <a:pt x="467" y="202"/>
                </a:lnTo>
                <a:lnTo>
                  <a:pt x="471" y="197"/>
                </a:lnTo>
                <a:lnTo>
                  <a:pt x="476" y="190"/>
                </a:lnTo>
                <a:lnTo>
                  <a:pt x="481" y="180"/>
                </a:lnTo>
                <a:lnTo>
                  <a:pt x="486" y="171"/>
                </a:lnTo>
                <a:lnTo>
                  <a:pt x="489" y="158"/>
                </a:lnTo>
                <a:lnTo>
                  <a:pt x="489" y="144"/>
                </a:lnTo>
                <a:lnTo>
                  <a:pt x="489" y="144"/>
                </a:lnTo>
                <a:lnTo>
                  <a:pt x="488" y="131"/>
                </a:lnTo>
                <a:lnTo>
                  <a:pt x="483" y="117"/>
                </a:lnTo>
                <a:lnTo>
                  <a:pt x="479" y="105"/>
                </a:lnTo>
                <a:lnTo>
                  <a:pt x="473" y="94"/>
                </a:lnTo>
                <a:lnTo>
                  <a:pt x="467" y="86"/>
                </a:lnTo>
                <a:lnTo>
                  <a:pt x="462" y="79"/>
                </a:lnTo>
                <a:lnTo>
                  <a:pt x="457" y="74"/>
                </a:lnTo>
                <a:lnTo>
                  <a:pt x="457" y="74"/>
                </a:lnTo>
                <a:lnTo>
                  <a:pt x="457" y="72"/>
                </a:lnTo>
                <a:lnTo>
                  <a:pt x="458" y="67"/>
                </a:lnTo>
                <a:lnTo>
                  <a:pt x="456" y="59"/>
                </a:lnTo>
                <a:lnTo>
                  <a:pt x="455" y="56"/>
                </a:lnTo>
                <a:lnTo>
                  <a:pt x="452" y="51"/>
                </a:lnTo>
                <a:lnTo>
                  <a:pt x="452" y="51"/>
                </a:lnTo>
                <a:lnTo>
                  <a:pt x="448" y="49"/>
                </a:lnTo>
                <a:lnTo>
                  <a:pt x="444" y="46"/>
                </a:lnTo>
                <a:lnTo>
                  <a:pt x="440" y="45"/>
                </a:lnTo>
                <a:lnTo>
                  <a:pt x="435" y="45"/>
                </a:lnTo>
                <a:lnTo>
                  <a:pt x="429" y="45"/>
                </a:lnTo>
                <a:lnTo>
                  <a:pt x="426" y="45"/>
                </a:lnTo>
                <a:lnTo>
                  <a:pt x="426" y="45"/>
                </a:lnTo>
                <a:lnTo>
                  <a:pt x="420" y="39"/>
                </a:lnTo>
                <a:lnTo>
                  <a:pt x="404" y="23"/>
                </a:lnTo>
                <a:lnTo>
                  <a:pt x="394" y="16"/>
                </a:lnTo>
                <a:lnTo>
                  <a:pt x="383" y="9"/>
                </a:lnTo>
                <a:lnTo>
                  <a:pt x="372" y="3"/>
                </a:lnTo>
                <a:lnTo>
                  <a:pt x="368" y="2"/>
                </a:lnTo>
                <a:lnTo>
                  <a:pt x="362" y="0"/>
                </a:lnTo>
                <a:lnTo>
                  <a:pt x="362" y="0"/>
                </a:lnTo>
                <a:lnTo>
                  <a:pt x="351" y="0"/>
                </a:lnTo>
                <a:lnTo>
                  <a:pt x="339" y="2"/>
                </a:lnTo>
                <a:lnTo>
                  <a:pt x="325" y="5"/>
                </a:lnTo>
                <a:lnTo>
                  <a:pt x="313" y="9"/>
                </a:lnTo>
                <a:lnTo>
                  <a:pt x="294" y="16"/>
                </a:lnTo>
                <a:lnTo>
                  <a:pt x="286" y="20"/>
                </a:lnTo>
                <a:lnTo>
                  <a:pt x="286" y="20"/>
                </a:lnTo>
                <a:lnTo>
                  <a:pt x="276" y="31"/>
                </a:lnTo>
                <a:lnTo>
                  <a:pt x="266" y="41"/>
                </a:lnTo>
                <a:lnTo>
                  <a:pt x="260" y="52"/>
                </a:lnTo>
                <a:lnTo>
                  <a:pt x="260" y="52"/>
                </a:lnTo>
                <a:lnTo>
                  <a:pt x="255" y="62"/>
                </a:lnTo>
                <a:lnTo>
                  <a:pt x="253" y="73"/>
                </a:lnTo>
                <a:lnTo>
                  <a:pt x="251" y="85"/>
                </a:lnTo>
                <a:lnTo>
                  <a:pt x="251" y="85"/>
                </a:lnTo>
                <a:lnTo>
                  <a:pt x="251" y="92"/>
                </a:lnTo>
                <a:lnTo>
                  <a:pt x="248" y="97"/>
                </a:lnTo>
                <a:lnTo>
                  <a:pt x="248" y="97"/>
                </a:lnTo>
                <a:lnTo>
                  <a:pt x="243" y="107"/>
                </a:lnTo>
                <a:lnTo>
                  <a:pt x="241" y="113"/>
                </a:lnTo>
                <a:lnTo>
                  <a:pt x="241" y="116"/>
                </a:lnTo>
                <a:lnTo>
                  <a:pt x="243" y="121"/>
                </a:lnTo>
                <a:lnTo>
                  <a:pt x="246" y="134"/>
                </a:lnTo>
                <a:lnTo>
                  <a:pt x="246" y="134"/>
                </a:lnTo>
                <a:lnTo>
                  <a:pt x="248" y="146"/>
                </a:lnTo>
                <a:lnTo>
                  <a:pt x="248" y="154"/>
                </a:lnTo>
                <a:lnTo>
                  <a:pt x="248" y="163"/>
                </a:lnTo>
                <a:lnTo>
                  <a:pt x="248" y="163"/>
                </a:lnTo>
                <a:lnTo>
                  <a:pt x="246" y="163"/>
                </a:lnTo>
                <a:lnTo>
                  <a:pt x="241" y="163"/>
                </a:lnTo>
                <a:lnTo>
                  <a:pt x="239" y="164"/>
                </a:lnTo>
                <a:lnTo>
                  <a:pt x="235" y="166"/>
                </a:lnTo>
                <a:lnTo>
                  <a:pt x="233" y="169"/>
                </a:lnTo>
                <a:lnTo>
                  <a:pt x="229" y="173"/>
                </a:lnTo>
                <a:lnTo>
                  <a:pt x="229" y="173"/>
                </a:lnTo>
                <a:lnTo>
                  <a:pt x="228" y="177"/>
                </a:lnTo>
                <a:lnTo>
                  <a:pt x="227" y="181"/>
                </a:lnTo>
                <a:lnTo>
                  <a:pt x="227" y="189"/>
                </a:lnTo>
                <a:lnTo>
                  <a:pt x="229" y="196"/>
                </a:lnTo>
                <a:lnTo>
                  <a:pt x="231" y="198"/>
                </a:lnTo>
                <a:lnTo>
                  <a:pt x="241" y="206"/>
                </a:lnTo>
                <a:close/>
                <a:moveTo>
                  <a:pt x="428" y="111"/>
                </a:moveTo>
                <a:lnTo>
                  <a:pt x="428" y="111"/>
                </a:lnTo>
                <a:lnTo>
                  <a:pt x="430" y="114"/>
                </a:lnTo>
                <a:lnTo>
                  <a:pt x="433" y="116"/>
                </a:lnTo>
                <a:lnTo>
                  <a:pt x="435" y="119"/>
                </a:lnTo>
                <a:lnTo>
                  <a:pt x="435" y="119"/>
                </a:lnTo>
                <a:lnTo>
                  <a:pt x="440" y="119"/>
                </a:lnTo>
                <a:lnTo>
                  <a:pt x="440" y="119"/>
                </a:lnTo>
                <a:lnTo>
                  <a:pt x="440" y="151"/>
                </a:lnTo>
                <a:lnTo>
                  <a:pt x="440" y="151"/>
                </a:lnTo>
                <a:lnTo>
                  <a:pt x="439" y="164"/>
                </a:lnTo>
                <a:lnTo>
                  <a:pt x="436" y="179"/>
                </a:lnTo>
                <a:lnTo>
                  <a:pt x="433" y="196"/>
                </a:lnTo>
                <a:lnTo>
                  <a:pt x="391" y="189"/>
                </a:lnTo>
                <a:lnTo>
                  <a:pt x="379" y="180"/>
                </a:lnTo>
                <a:lnTo>
                  <a:pt x="376" y="171"/>
                </a:lnTo>
                <a:lnTo>
                  <a:pt x="376" y="171"/>
                </a:lnTo>
                <a:lnTo>
                  <a:pt x="377" y="169"/>
                </a:lnTo>
                <a:lnTo>
                  <a:pt x="379" y="167"/>
                </a:lnTo>
                <a:lnTo>
                  <a:pt x="386" y="163"/>
                </a:lnTo>
                <a:lnTo>
                  <a:pt x="394" y="158"/>
                </a:lnTo>
                <a:lnTo>
                  <a:pt x="399" y="155"/>
                </a:lnTo>
                <a:lnTo>
                  <a:pt x="403" y="151"/>
                </a:lnTo>
                <a:lnTo>
                  <a:pt x="403" y="151"/>
                </a:lnTo>
                <a:lnTo>
                  <a:pt x="418" y="127"/>
                </a:lnTo>
                <a:lnTo>
                  <a:pt x="428" y="111"/>
                </a:lnTo>
                <a:lnTo>
                  <a:pt x="428" y="11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AA8EF6DE-D1C2-4219-9B1F-C3F6EB96AA8A}"/>
              </a:ext>
            </a:extLst>
          </p:cNvPr>
          <p:cNvSpPr>
            <a:spLocks/>
          </p:cNvSpPr>
          <p:nvPr/>
        </p:nvSpPr>
        <p:spPr bwMode="auto">
          <a:xfrm>
            <a:off x="6332620" y="4706247"/>
            <a:ext cx="994772" cy="1610584"/>
          </a:xfrm>
          <a:custGeom>
            <a:avLst/>
            <a:gdLst>
              <a:gd name="T0" fmla="*/ 404 w 672"/>
              <a:gd name="T1" fmla="*/ 730 h 1088"/>
              <a:gd name="T2" fmla="*/ 317 w 672"/>
              <a:gd name="T3" fmla="*/ 744 h 1088"/>
              <a:gd name="T4" fmla="*/ 268 w 672"/>
              <a:gd name="T5" fmla="*/ 831 h 1088"/>
              <a:gd name="T6" fmla="*/ 263 w 672"/>
              <a:gd name="T7" fmla="*/ 880 h 1088"/>
              <a:gd name="T8" fmla="*/ 268 w 672"/>
              <a:gd name="T9" fmla="*/ 985 h 1088"/>
              <a:gd name="T10" fmla="*/ 271 w 672"/>
              <a:gd name="T11" fmla="*/ 1026 h 1088"/>
              <a:gd name="T12" fmla="*/ 275 w 672"/>
              <a:gd name="T13" fmla="*/ 1047 h 1088"/>
              <a:gd name="T14" fmla="*/ 275 w 672"/>
              <a:gd name="T15" fmla="*/ 1080 h 1088"/>
              <a:gd name="T16" fmla="*/ 245 w 672"/>
              <a:gd name="T17" fmla="*/ 1087 h 1088"/>
              <a:gd name="T18" fmla="*/ 109 w 672"/>
              <a:gd name="T19" fmla="*/ 1083 h 1088"/>
              <a:gd name="T20" fmla="*/ 59 w 672"/>
              <a:gd name="T21" fmla="*/ 1068 h 1088"/>
              <a:gd name="T22" fmla="*/ 64 w 672"/>
              <a:gd name="T23" fmla="*/ 1047 h 1088"/>
              <a:gd name="T24" fmla="*/ 57 w 672"/>
              <a:gd name="T25" fmla="*/ 1023 h 1088"/>
              <a:gd name="T26" fmla="*/ 59 w 672"/>
              <a:gd name="T27" fmla="*/ 1010 h 1088"/>
              <a:gd name="T28" fmla="*/ 97 w 672"/>
              <a:gd name="T29" fmla="*/ 1003 h 1088"/>
              <a:gd name="T30" fmla="*/ 144 w 672"/>
              <a:gd name="T31" fmla="*/ 993 h 1088"/>
              <a:gd name="T32" fmla="*/ 176 w 672"/>
              <a:gd name="T33" fmla="*/ 962 h 1088"/>
              <a:gd name="T34" fmla="*/ 155 w 672"/>
              <a:gd name="T35" fmla="*/ 827 h 1088"/>
              <a:gd name="T36" fmla="*/ 152 w 672"/>
              <a:gd name="T37" fmla="*/ 677 h 1088"/>
              <a:gd name="T38" fmla="*/ 169 w 672"/>
              <a:gd name="T39" fmla="*/ 648 h 1088"/>
              <a:gd name="T40" fmla="*/ 279 w 672"/>
              <a:gd name="T41" fmla="*/ 603 h 1088"/>
              <a:gd name="T42" fmla="*/ 262 w 672"/>
              <a:gd name="T43" fmla="*/ 562 h 1088"/>
              <a:gd name="T44" fmla="*/ 288 w 672"/>
              <a:gd name="T45" fmla="*/ 516 h 1088"/>
              <a:gd name="T46" fmla="*/ 286 w 672"/>
              <a:gd name="T47" fmla="*/ 492 h 1088"/>
              <a:gd name="T48" fmla="*/ 322 w 672"/>
              <a:gd name="T49" fmla="*/ 472 h 1088"/>
              <a:gd name="T50" fmla="*/ 360 w 672"/>
              <a:gd name="T51" fmla="*/ 421 h 1088"/>
              <a:gd name="T52" fmla="*/ 319 w 672"/>
              <a:gd name="T53" fmla="*/ 398 h 1088"/>
              <a:gd name="T54" fmla="*/ 292 w 672"/>
              <a:gd name="T55" fmla="*/ 435 h 1088"/>
              <a:gd name="T56" fmla="*/ 192 w 672"/>
              <a:gd name="T57" fmla="*/ 501 h 1088"/>
              <a:gd name="T58" fmla="*/ 33 w 672"/>
              <a:gd name="T59" fmla="*/ 433 h 1088"/>
              <a:gd name="T60" fmla="*/ 0 w 672"/>
              <a:gd name="T61" fmla="*/ 408 h 1088"/>
              <a:gd name="T62" fmla="*/ 49 w 672"/>
              <a:gd name="T63" fmla="*/ 329 h 1088"/>
              <a:gd name="T64" fmla="*/ 157 w 672"/>
              <a:gd name="T65" fmla="*/ 277 h 1088"/>
              <a:gd name="T66" fmla="*/ 221 w 672"/>
              <a:gd name="T67" fmla="*/ 315 h 1088"/>
              <a:gd name="T68" fmla="*/ 273 w 672"/>
              <a:gd name="T69" fmla="*/ 336 h 1088"/>
              <a:gd name="T70" fmla="*/ 326 w 672"/>
              <a:gd name="T71" fmla="*/ 350 h 1088"/>
              <a:gd name="T72" fmla="*/ 428 w 672"/>
              <a:gd name="T73" fmla="*/ 377 h 1088"/>
              <a:gd name="T74" fmla="*/ 451 w 672"/>
              <a:gd name="T75" fmla="*/ 324 h 1088"/>
              <a:gd name="T76" fmla="*/ 492 w 672"/>
              <a:gd name="T77" fmla="*/ 255 h 1088"/>
              <a:gd name="T78" fmla="*/ 443 w 672"/>
              <a:gd name="T79" fmla="*/ 224 h 1088"/>
              <a:gd name="T80" fmla="*/ 397 w 672"/>
              <a:gd name="T81" fmla="*/ 190 h 1088"/>
              <a:gd name="T82" fmla="*/ 389 w 672"/>
              <a:gd name="T83" fmla="*/ 188 h 1088"/>
              <a:gd name="T84" fmla="*/ 389 w 672"/>
              <a:gd name="T85" fmla="*/ 165 h 1088"/>
              <a:gd name="T86" fmla="*/ 377 w 672"/>
              <a:gd name="T87" fmla="*/ 143 h 1088"/>
              <a:gd name="T88" fmla="*/ 353 w 672"/>
              <a:gd name="T89" fmla="*/ 129 h 1088"/>
              <a:gd name="T90" fmla="*/ 342 w 672"/>
              <a:gd name="T91" fmla="*/ 97 h 1088"/>
              <a:gd name="T92" fmla="*/ 352 w 672"/>
              <a:gd name="T93" fmla="*/ 47 h 1088"/>
              <a:gd name="T94" fmla="*/ 392 w 672"/>
              <a:gd name="T95" fmla="*/ 12 h 1088"/>
              <a:gd name="T96" fmla="*/ 423 w 672"/>
              <a:gd name="T97" fmla="*/ 0 h 1088"/>
              <a:gd name="T98" fmla="*/ 484 w 672"/>
              <a:gd name="T99" fmla="*/ 13 h 1088"/>
              <a:gd name="T100" fmla="*/ 510 w 672"/>
              <a:gd name="T101" fmla="*/ 34 h 1088"/>
              <a:gd name="T102" fmla="*/ 555 w 672"/>
              <a:gd name="T103" fmla="*/ 105 h 1088"/>
              <a:gd name="T104" fmla="*/ 549 w 672"/>
              <a:gd name="T105" fmla="*/ 126 h 1088"/>
              <a:gd name="T106" fmla="*/ 547 w 672"/>
              <a:gd name="T107" fmla="*/ 155 h 1088"/>
              <a:gd name="T108" fmla="*/ 580 w 672"/>
              <a:gd name="T109" fmla="*/ 187 h 1088"/>
              <a:gd name="T110" fmla="*/ 620 w 672"/>
              <a:gd name="T111" fmla="*/ 242 h 1088"/>
              <a:gd name="T112" fmla="*/ 660 w 672"/>
              <a:gd name="T113" fmla="*/ 321 h 1088"/>
              <a:gd name="T114" fmla="*/ 671 w 672"/>
              <a:gd name="T115" fmla="*/ 450 h 1088"/>
              <a:gd name="T116" fmla="*/ 670 w 672"/>
              <a:gd name="T117" fmla="*/ 571 h 1088"/>
              <a:gd name="T118" fmla="*/ 654 w 672"/>
              <a:gd name="T119" fmla="*/ 648 h 1088"/>
              <a:gd name="T120" fmla="*/ 647 w 672"/>
              <a:gd name="T121" fmla="*/ 693 h 1088"/>
              <a:gd name="T122" fmla="*/ 642 w 672"/>
              <a:gd name="T123" fmla="*/ 715 h 1088"/>
              <a:gd name="T124" fmla="*/ 540 w 672"/>
              <a:gd name="T125" fmla="*/ 719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72" h="1088">
                <a:moveTo>
                  <a:pt x="501" y="711"/>
                </a:moveTo>
                <a:lnTo>
                  <a:pt x="425" y="721"/>
                </a:lnTo>
                <a:lnTo>
                  <a:pt x="425" y="721"/>
                </a:lnTo>
                <a:lnTo>
                  <a:pt x="419" y="723"/>
                </a:lnTo>
                <a:lnTo>
                  <a:pt x="404" y="730"/>
                </a:lnTo>
                <a:lnTo>
                  <a:pt x="380" y="736"/>
                </a:lnTo>
                <a:lnTo>
                  <a:pt x="364" y="738"/>
                </a:lnTo>
                <a:lnTo>
                  <a:pt x="348" y="740"/>
                </a:lnTo>
                <a:lnTo>
                  <a:pt x="348" y="740"/>
                </a:lnTo>
                <a:lnTo>
                  <a:pt x="317" y="744"/>
                </a:lnTo>
                <a:lnTo>
                  <a:pt x="291" y="746"/>
                </a:lnTo>
                <a:lnTo>
                  <a:pt x="265" y="748"/>
                </a:lnTo>
                <a:lnTo>
                  <a:pt x="265" y="748"/>
                </a:lnTo>
                <a:lnTo>
                  <a:pt x="267" y="795"/>
                </a:lnTo>
                <a:lnTo>
                  <a:pt x="268" y="831"/>
                </a:lnTo>
                <a:lnTo>
                  <a:pt x="267" y="845"/>
                </a:lnTo>
                <a:lnTo>
                  <a:pt x="265" y="856"/>
                </a:lnTo>
                <a:lnTo>
                  <a:pt x="265" y="856"/>
                </a:lnTo>
                <a:lnTo>
                  <a:pt x="264" y="866"/>
                </a:lnTo>
                <a:lnTo>
                  <a:pt x="263" y="880"/>
                </a:lnTo>
                <a:lnTo>
                  <a:pt x="262" y="914"/>
                </a:lnTo>
                <a:lnTo>
                  <a:pt x="262" y="955"/>
                </a:lnTo>
                <a:lnTo>
                  <a:pt x="262" y="955"/>
                </a:lnTo>
                <a:lnTo>
                  <a:pt x="265" y="970"/>
                </a:lnTo>
                <a:lnTo>
                  <a:pt x="268" y="985"/>
                </a:lnTo>
                <a:lnTo>
                  <a:pt x="269" y="1000"/>
                </a:lnTo>
                <a:lnTo>
                  <a:pt x="269" y="1000"/>
                </a:lnTo>
                <a:lnTo>
                  <a:pt x="269" y="1011"/>
                </a:lnTo>
                <a:lnTo>
                  <a:pt x="270" y="1018"/>
                </a:lnTo>
                <a:lnTo>
                  <a:pt x="271" y="1026"/>
                </a:lnTo>
                <a:lnTo>
                  <a:pt x="271" y="1026"/>
                </a:lnTo>
                <a:lnTo>
                  <a:pt x="274" y="1033"/>
                </a:lnTo>
                <a:lnTo>
                  <a:pt x="275" y="1040"/>
                </a:lnTo>
                <a:lnTo>
                  <a:pt x="275" y="1047"/>
                </a:lnTo>
                <a:lnTo>
                  <a:pt x="275" y="1047"/>
                </a:lnTo>
                <a:lnTo>
                  <a:pt x="276" y="1057"/>
                </a:lnTo>
                <a:lnTo>
                  <a:pt x="277" y="1067"/>
                </a:lnTo>
                <a:lnTo>
                  <a:pt x="277" y="1071"/>
                </a:lnTo>
                <a:lnTo>
                  <a:pt x="276" y="1076"/>
                </a:lnTo>
                <a:lnTo>
                  <a:pt x="275" y="1080"/>
                </a:lnTo>
                <a:lnTo>
                  <a:pt x="271" y="1083"/>
                </a:lnTo>
                <a:lnTo>
                  <a:pt x="271" y="1083"/>
                </a:lnTo>
                <a:lnTo>
                  <a:pt x="269" y="1085"/>
                </a:lnTo>
                <a:lnTo>
                  <a:pt x="263" y="1086"/>
                </a:lnTo>
                <a:lnTo>
                  <a:pt x="245" y="1087"/>
                </a:lnTo>
                <a:lnTo>
                  <a:pt x="221" y="1088"/>
                </a:lnTo>
                <a:lnTo>
                  <a:pt x="193" y="1087"/>
                </a:lnTo>
                <a:lnTo>
                  <a:pt x="140" y="1086"/>
                </a:lnTo>
                <a:lnTo>
                  <a:pt x="109" y="1083"/>
                </a:lnTo>
                <a:lnTo>
                  <a:pt x="109" y="1083"/>
                </a:lnTo>
                <a:lnTo>
                  <a:pt x="94" y="1080"/>
                </a:lnTo>
                <a:lnTo>
                  <a:pt x="77" y="1076"/>
                </a:lnTo>
                <a:lnTo>
                  <a:pt x="70" y="1074"/>
                </a:lnTo>
                <a:lnTo>
                  <a:pt x="64" y="1070"/>
                </a:lnTo>
                <a:lnTo>
                  <a:pt x="59" y="1068"/>
                </a:lnTo>
                <a:lnTo>
                  <a:pt x="58" y="1064"/>
                </a:lnTo>
                <a:lnTo>
                  <a:pt x="58" y="1064"/>
                </a:lnTo>
                <a:lnTo>
                  <a:pt x="58" y="1061"/>
                </a:lnTo>
                <a:lnTo>
                  <a:pt x="59" y="1056"/>
                </a:lnTo>
                <a:lnTo>
                  <a:pt x="64" y="1047"/>
                </a:lnTo>
                <a:lnTo>
                  <a:pt x="70" y="1039"/>
                </a:lnTo>
                <a:lnTo>
                  <a:pt x="70" y="1039"/>
                </a:lnTo>
                <a:lnTo>
                  <a:pt x="68" y="1037"/>
                </a:lnTo>
                <a:lnTo>
                  <a:pt x="62" y="1031"/>
                </a:lnTo>
                <a:lnTo>
                  <a:pt x="57" y="1023"/>
                </a:lnTo>
                <a:lnTo>
                  <a:pt x="55" y="1020"/>
                </a:lnTo>
                <a:lnTo>
                  <a:pt x="55" y="1016"/>
                </a:lnTo>
                <a:lnTo>
                  <a:pt x="55" y="1016"/>
                </a:lnTo>
                <a:lnTo>
                  <a:pt x="56" y="1012"/>
                </a:lnTo>
                <a:lnTo>
                  <a:pt x="59" y="1010"/>
                </a:lnTo>
                <a:lnTo>
                  <a:pt x="64" y="1008"/>
                </a:lnTo>
                <a:lnTo>
                  <a:pt x="70" y="1006"/>
                </a:lnTo>
                <a:lnTo>
                  <a:pt x="83" y="1004"/>
                </a:lnTo>
                <a:lnTo>
                  <a:pt x="97" y="1003"/>
                </a:lnTo>
                <a:lnTo>
                  <a:pt x="97" y="1003"/>
                </a:lnTo>
                <a:lnTo>
                  <a:pt x="108" y="1003"/>
                </a:lnTo>
                <a:lnTo>
                  <a:pt x="120" y="1002"/>
                </a:lnTo>
                <a:lnTo>
                  <a:pt x="132" y="998"/>
                </a:lnTo>
                <a:lnTo>
                  <a:pt x="144" y="993"/>
                </a:lnTo>
                <a:lnTo>
                  <a:pt x="144" y="993"/>
                </a:lnTo>
                <a:lnTo>
                  <a:pt x="151" y="990"/>
                </a:lnTo>
                <a:lnTo>
                  <a:pt x="156" y="986"/>
                </a:lnTo>
                <a:lnTo>
                  <a:pt x="167" y="975"/>
                </a:lnTo>
                <a:lnTo>
                  <a:pt x="174" y="965"/>
                </a:lnTo>
                <a:lnTo>
                  <a:pt x="176" y="962"/>
                </a:lnTo>
                <a:lnTo>
                  <a:pt x="186" y="958"/>
                </a:lnTo>
                <a:lnTo>
                  <a:pt x="186" y="852"/>
                </a:lnTo>
                <a:lnTo>
                  <a:pt x="157" y="852"/>
                </a:lnTo>
                <a:lnTo>
                  <a:pt x="157" y="852"/>
                </a:lnTo>
                <a:lnTo>
                  <a:pt x="155" y="827"/>
                </a:lnTo>
                <a:lnTo>
                  <a:pt x="152" y="769"/>
                </a:lnTo>
                <a:lnTo>
                  <a:pt x="151" y="738"/>
                </a:lnTo>
                <a:lnTo>
                  <a:pt x="150" y="708"/>
                </a:lnTo>
                <a:lnTo>
                  <a:pt x="151" y="685"/>
                </a:lnTo>
                <a:lnTo>
                  <a:pt x="152" y="677"/>
                </a:lnTo>
                <a:lnTo>
                  <a:pt x="153" y="671"/>
                </a:lnTo>
                <a:lnTo>
                  <a:pt x="153" y="671"/>
                </a:lnTo>
                <a:lnTo>
                  <a:pt x="157" y="663"/>
                </a:lnTo>
                <a:lnTo>
                  <a:pt x="162" y="657"/>
                </a:lnTo>
                <a:lnTo>
                  <a:pt x="169" y="648"/>
                </a:lnTo>
                <a:lnTo>
                  <a:pt x="176" y="642"/>
                </a:lnTo>
                <a:lnTo>
                  <a:pt x="182" y="638"/>
                </a:lnTo>
                <a:lnTo>
                  <a:pt x="182" y="638"/>
                </a:lnTo>
                <a:lnTo>
                  <a:pt x="279" y="603"/>
                </a:lnTo>
                <a:lnTo>
                  <a:pt x="279" y="603"/>
                </a:lnTo>
                <a:lnTo>
                  <a:pt x="270" y="587"/>
                </a:lnTo>
                <a:lnTo>
                  <a:pt x="264" y="573"/>
                </a:lnTo>
                <a:lnTo>
                  <a:pt x="263" y="567"/>
                </a:lnTo>
                <a:lnTo>
                  <a:pt x="262" y="562"/>
                </a:lnTo>
                <a:lnTo>
                  <a:pt x="262" y="562"/>
                </a:lnTo>
                <a:lnTo>
                  <a:pt x="264" y="556"/>
                </a:lnTo>
                <a:lnTo>
                  <a:pt x="267" y="550"/>
                </a:lnTo>
                <a:lnTo>
                  <a:pt x="275" y="534"/>
                </a:lnTo>
                <a:lnTo>
                  <a:pt x="288" y="516"/>
                </a:lnTo>
                <a:lnTo>
                  <a:pt x="288" y="516"/>
                </a:lnTo>
                <a:lnTo>
                  <a:pt x="286" y="513"/>
                </a:lnTo>
                <a:lnTo>
                  <a:pt x="285" y="509"/>
                </a:lnTo>
                <a:lnTo>
                  <a:pt x="283" y="503"/>
                </a:lnTo>
                <a:lnTo>
                  <a:pt x="283" y="498"/>
                </a:lnTo>
                <a:lnTo>
                  <a:pt x="286" y="492"/>
                </a:lnTo>
                <a:lnTo>
                  <a:pt x="291" y="486"/>
                </a:lnTo>
                <a:lnTo>
                  <a:pt x="298" y="481"/>
                </a:lnTo>
                <a:lnTo>
                  <a:pt x="298" y="481"/>
                </a:lnTo>
                <a:lnTo>
                  <a:pt x="307" y="477"/>
                </a:lnTo>
                <a:lnTo>
                  <a:pt x="322" y="472"/>
                </a:lnTo>
                <a:lnTo>
                  <a:pt x="352" y="461"/>
                </a:lnTo>
                <a:lnTo>
                  <a:pt x="389" y="450"/>
                </a:lnTo>
                <a:lnTo>
                  <a:pt x="389" y="450"/>
                </a:lnTo>
                <a:lnTo>
                  <a:pt x="375" y="435"/>
                </a:lnTo>
                <a:lnTo>
                  <a:pt x="360" y="421"/>
                </a:lnTo>
                <a:lnTo>
                  <a:pt x="348" y="412"/>
                </a:lnTo>
                <a:lnTo>
                  <a:pt x="348" y="412"/>
                </a:lnTo>
                <a:lnTo>
                  <a:pt x="338" y="404"/>
                </a:lnTo>
                <a:lnTo>
                  <a:pt x="329" y="401"/>
                </a:lnTo>
                <a:lnTo>
                  <a:pt x="319" y="398"/>
                </a:lnTo>
                <a:lnTo>
                  <a:pt x="319" y="398"/>
                </a:lnTo>
                <a:lnTo>
                  <a:pt x="317" y="403"/>
                </a:lnTo>
                <a:lnTo>
                  <a:pt x="310" y="415"/>
                </a:lnTo>
                <a:lnTo>
                  <a:pt x="298" y="429"/>
                </a:lnTo>
                <a:lnTo>
                  <a:pt x="292" y="435"/>
                </a:lnTo>
                <a:lnTo>
                  <a:pt x="285" y="441"/>
                </a:lnTo>
                <a:lnTo>
                  <a:pt x="285" y="441"/>
                </a:lnTo>
                <a:lnTo>
                  <a:pt x="234" y="472"/>
                </a:lnTo>
                <a:lnTo>
                  <a:pt x="192" y="501"/>
                </a:lnTo>
                <a:lnTo>
                  <a:pt x="192" y="501"/>
                </a:lnTo>
                <a:lnTo>
                  <a:pt x="139" y="481"/>
                </a:lnTo>
                <a:lnTo>
                  <a:pt x="99" y="467"/>
                </a:lnTo>
                <a:lnTo>
                  <a:pt x="74" y="456"/>
                </a:lnTo>
                <a:lnTo>
                  <a:pt x="74" y="456"/>
                </a:lnTo>
                <a:lnTo>
                  <a:pt x="33" y="433"/>
                </a:lnTo>
                <a:lnTo>
                  <a:pt x="33" y="433"/>
                </a:lnTo>
                <a:lnTo>
                  <a:pt x="16" y="421"/>
                </a:lnTo>
                <a:lnTo>
                  <a:pt x="4" y="413"/>
                </a:lnTo>
                <a:lnTo>
                  <a:pt x="2" y="409"/>
                </a:lnTo>
                <a:lnTo>
                  <a:pt x="0" y="408"/>
                </a:lnTo>
                <a:lnTo>
                  <a:pt x="0" y="408"/>
                </a:lnTo>
                <a:lnTo>
                  <a:pt x="21" y="376"/>
                </a:lnTo>
                <a:lnTo>
                  <a:pt x="37" y="350"/>
                </a:lnTo>
                <a:lnTo>
                  <a:pt x="49" y="329"/>
                </a:lnTo>
                <a:lnTo>
                  <a:pt x="49" y="329"/>
                </a:lnTo>
                <a:lnTo>
                  <a:pt x="90" y="248"/>
                </a:lnTo>
                <a:lnTo>
                  <a:pt x="106" y="267"/>
                </a:lnTo>
                <a:lnTo>
                  <a:pt x="122" y="255"/>
                </a:lnTo>
                <a:lnTo>
                  <a:pt x="122" y="255"/>
                </a:lnTo>
                <a:lnTo>
                  <a:pt x="157" y="277"/>
                </a:lnTo>
                <a:lnTo>
                  <a:pt x="182" y="294"/>
                </a:lnTo>
                <a:lnTo>
                  <a:pt x="198" y="302"/>
                </a:lnTo>
                <a:lnTo>
                  <a:pt x="198" y="302"/>
                </a:lnTo>
                <a:lnTo>
                  <a:pt x="208" y="307"/>
                </a:lnTo>
                <a:lnTo>
                  <a:pt x="221" y="315"/>
                </a:lnTo>
                <a:lnTo>
                  <a:pt x="236" y="325"/>
                </a:lnTo>
                <a:lnTo>
                  <a:pt x="236" y="325"/>
                </a:lnTo>
                <a:lnTo>
                  <a:pt x="265" y="335"/>
                </a:lnTo>
                <a:lnTo>
                  <a:pt x="265" y="335"/>
                </a:lnTo>
                <a:lnTo>
                  <a:pt x="273" y="336"/>
                </a:lnTo>
                <a:lnTo>
                  <a:pt x="281" y="336"/>
                </a:lnTo>
                <a:lnTo>
                  <a:pt x="291" y="335"/>
                </a:lnTo>
                <a:lnTo>
                  <a:pt x="291" y="335"/>
                </a:lnTo>
                <a:lnTo>
                  <a:pt x="303" y="339"/>
                </a:lnTo>
                <a:lnTo>
                  <a:pt x="326" y="350"/>
                </a:lnTo>
                <a:lnTo>
                  <a:pt x="326" y="350"/>
                </a:lnTo>
                <a:lnTo>
                  <a:pt x="418" y="402"/>
                </a:lnTo>
                <a:lnTo>
                  <a:pt x="418" y="402"/>
                </a:lnTo>
                <a:lnTo>
                  <a:pt x="422" y="395"/>
                </a:lnTo>
                <a:lnTo>
                  <a:pt x="428" y="377"/>
                </a:lnTo>
                <a:lnTo>
                  <a:pt x="428" y="377"/>
                </a:lnTo>
                <a:lnTo>
                  <a:pt x="433" y="363"/>
                </a:lnTo>
                <a:lnTo>
                  <a:pt x="439" y="348"/>
                </a:lnTo>
                <a:lnTo>
                  <a:pt x="446" y="331"/>
                </a:lnTo>
                <a:lnTo>
                  <a:pt x="451" y="324"/>
                </a:lnTo>
                <a:lnTo>
                  <a:pt x="457" y="315"/>
                </a:lnTo>
                <a:lnTo>
                  <a:pt x="457" y="315"/>
                </a:lnTo>
                <a:lnTo>
                  <a:pt x="469" y="297"/>
                </a:lnTo>
                <a:lnTo>
                  <a:pt x="481" y="277"/>
                </a:lnTo>
                <a:lnTo>
                  <a:pt x="492" y="255"/>
                </a:lnTo>
                <a:lnTo>
                  <a:pt x="486" y="223"/>
                </a:lnTo>
                <a:lnTo>
                  <a:pt x="486" y="223"/>
                </a:lnTo>
                <a:lnTo>
                  <a:pt x="465" y="224"/>
                </a:lnTo>
                <a:lnTo>
                  <a:pt x="450" y="224"/>
                </a:lnTo>
                <a:lnTo>
                  <a:pt x="443" y="224"/>
                </a:lnTo>
                <a:lnTo>
                  <a:pt x="441" y="223"/>
                </a:lnTo>
                <a:lnTo>
                  <a:pt x="441" y="223"/>
                </a:lnTo>
                <a:lnTo>
                  <a:pt x="427" y="205"/>
                </a:lnTo>
                <a:lnTo>
                  <a:pt x="416" y="190"/>
                </a:lnTo>
                <a:lnTo>
                  <a:pt x="397" y="190"/>
                </a:lnTo>
                <a:lnTo>
                  <a:pt x="397" y="190"/>
                </a:lnTo>
                <a:lnTo>
                  <a:pt x="394" y="190"/>
                </a:lnTo>
                <a:lnTo>
                  <a:pt x="392" y="189"/>
                </a:lnTo>
                <a:lnTo>
                  <a:pt x="389" y="188"/>
                </a:lnTo>
                <a:lnTo>
                  <a:pt x="389" y="188"/>
                </a:lnTo>
                <a:lnTo>
                  <a:pt x="388" y="184"/>
                </a:lnTo>
                <a:lnTo>
                  <a:pt x="388" y="178"/>
                </a:lnTo>
                <a:lnTo>
                  <a:pt x="388" y="172"/>
                </a:lnTo>
                <a:lnTo>
                  <a:pt x="389" y="165"/>
                </a:lnTo>
                <a:lnTo>
                  <a:pt x="389" y="165"/>
                </a:lnTo>
                <a:lnTo>
                  <a:pt x="389" y="161"/>
                </a:lnTo>
                <a:lnTo>
                  <a:pt x="389" y="158"/>
                </a:lnTo>
                <a:lnTo>
                  <a:pt x="384" y="150"/>
                </a:lnTo>
                <a:lnTo>
                  <a:pt x="377" y="143"/>
                </a:lnTo>
                <a:lnTo>
                  <a:pt x="377" y="143"/>
                </a:lnTo>
                <a:lnTo>
                  <a:pt x="374" y="142"/>
                </a:lnTo>
                <a:lnTo>
                  <a:pt x="366" y="140"/>
                </a:lnTo>
                <a:lnTo>
                  <a:pt x="362" y="137"/>
                </a:lnTo>
                <a:lnTo>
                  <a:pt x="357" y="134"/>
                </a:lnTo>
                <a:lnTo>
                  <a:pt x="353" y="129"/>
                </a:lnTo>
                <a:lnTo>
                  <a:pt x="348" y="124"/>
                </a:lnTo>
                <a:lnTo>
                  <a:pt x="348" y="124"/>
                </a:lnTo>
                <a:lnTo>
                  <a:pt x="345" y="117"/>
                </a:lnTo>
                <a:lnTo>
                  <a:pt x="344" y="107"/>
                </a:lnTo>
                <a:lnTo>
                  <a:pt x="342" y="97"/>
                </a:lnTo>
                <a:lnTo>
                  <a:pt x="342" y="88"/>
                </a:lnTo>
                <a:lnTo>
                  <a:pt x="345" y="69"/>
                </a:lnTo>
                <a:lnTo>
                  <a:pt x="348" y="53"/>
                </a:lnTo>
                <a:lnTo>
                  <a:pt x="348" y="53"/>
                </a:lnTo>
                <a:lnTo>
                  <a:pt x="352" y="47"/>
                </a:lnTo>
                <a:lnTo>
                  <a:pt x="357" y="40"/>
                </a:lnTo>
                <a:lnTo>
                  <a:pt x="364" y="32"/>
                </a:lnTo>
                <a:lnTo>
                  <a:pt x="372" y="25"/>
                </a:lnTo>
                <a:lnTo>
                  <a:pt x="382" y="18"/>
                </a:lnTo>
                <a:lnTo>
                  <a:pt x="392" y="12"/>
                </a:lnTo>
                <a:lnTo>
                  <a:pt x="403" y="6"/>
                </a:lnTo>
                <a:lnTo>
                  <a:pt x="412" y="2"/>
                </a:lnTo>
                <a:lnTo>
                  <a:pt x="412" y="2"/>
                </a:lnTo>
                <a:lnTo>
                  <a:pt x="417" y="0"/>
                </a:lnTo>
                <a:lnTo>
                  <a:pt x="423" y="0"/>
                </a:lnTo>
                <a:lnTo>
                  <a:pt x="435" y="0"/>
                </a:lnTo>
                <a:lnTo>
                  <a:pt x="448" y="1"/>
                </a:lnTo>
                <a:lnTo>
                  <a:pt x="460" y="5"/>
                </a:lnTo>
                <a:lnTo>
                  <a:pt x="474" y="8"/>
                </a:lnTo>
                <a:lnTo>
                  <a:pt x="484" y="13"/>
                </a:lnTo>
                <a:lnTo>
                  <a:pt x="493" y="18"/>
                </a:lnTo>
                <a:lnTo>
                  <a:pt x="499" y="22"/>
                </a:lnTo>
                <a:lnTo>
                  <a:pt x="499" y="22"/>
                </a:lnTo>
                <a:lnTo>
                  <a:pt x="504" y="26"/>
                </a:lnTo>
                <a:lnTo>
                  <a:pt x="510" y="34"/>
                </a:lnTo>
                <a:lnTo>
                  <a:pt x="524" y="53"/>
                </a:lnTo>
                <a:lnTo>
                  <a:pt x="539" y="75"/>
                </a:lnTo>
                <a:lnTo>
                  <a:pt x="549" y="91"/>
                </a:lnTo>
                <a:lnTo>
                  <a:pt x="549" y="91"/>
                </a:lnTo>
                <a:lnTo>
                  <a:pt x="555" y="105"/>
                </a:lnTo>
                <a:lnTo>
                  <a:pt x="558" y="114"/>
                </a:lnTo>
                <a:lnTo>
                  <a:pt x="559" y="121"/>
                </a:lnTo>
                <a:lnTo>
                  <a:pt x="559" y="124"/>
                </a:lnTo>
                <a:lnTo>
                  <a:pt x="549" y="126"/>
                </a:lnTo>
                <a:lnTo>
                  <a:pt x="549" y="126"/>
                </a:lnTo>
                <a:lnTo>
                  <a:pt x="549" y="132"/>
                </a:lnTo>
                <a:lnTo>
                  <a:pt x="549" y="143"/>
                </a:lnTo>
                <a:lnTo>
                  <a:pt x="549" y="143"/>
                </a:lnTo>
                <a:lnTo>
                  <a:pt x="548" y="149"/>
                </a:lnTo>
                <a:lnTo>
                  <a:pt x="547" y="155"/>
                </a:lnTo>
                <a:lnTo>
                  <a:pt x="543" y="161"/>
                </a:lnTo>
                <a:lnTo>
                  <a:pt x="553" y="184"/>
                </a:lnTo>
                <a:lnTo>
                  <a:pt x="569" y="178"/>
                </a:lnTo>
                <a:lnTo>
                  <a:pt x="569" y="178"/>
                </a:lnTo>
                <a:lnTo>
                  <a:pt x="580" y="187"/>
                </a:lnTo>
                <a:lnTo>
                  <a:pt x="588" y="194"/>
                </a:lnTo>
                <a:lnTo>
                  <a:pt x="594" y="200"/>
                </a:lnTo>
                <a:lnTo>
                  <a:pt x="594" y="200"/>
                </a:lnTo>
                <a:lnTo>
                  <a:pt x="604" y="214"/>
                </a:lnTo>
                <a:lnTo>
                  <a:pt x="620" y="242"/>
                </a:lnTo>
                <a:lnTo>
                  <a:pt x="640" y="274"/>
                </a:lnTo>
                <a:lnTo>
                  <a:pt x="648" y="291"/>
                </a:lnTo>
                <a:lnTo>
                  <a:pt x="654" y="306"/>
                </a:lnTo>
                <a:lnTo>
                  <a:pt x="654" y="306"/>
                </a:lnTo>
                <a:lnTo>
                  <a:pt x="660" y="321"/>
                </a:lnTo>
                <a:lnTo>
                  <a:pt x="664" y="337"/>
                </a:lnTo>
                <a:lnTo>
                  <a:pt x="666" y="355"/>
                </a:lnTo>
                <a:lnTo>
                  <a:pt x="669" y="374"/>
                </a:lnTo>
                <a:lnTo>
                  <a:pt x="670" y="413"/>
                </a:lnTo>
                <a:lnTo>
                  <a:pt x="671" y="450"/>
                </a:lnTo>
                <a:lnTo>
                  <a:pt x="671" y="450"/>
                </a:lnTo>
                <a:lnTo>
                  <a:pt x="672" y="484"/>
                </a:lnTo>
                <a:lnTo>
                  <a:pt x="672" y="518"/>
                </a:lnTo>
                <a:lnTo>
                  <a:pt x="671" y="553"/>
                </a:lnTo>
                <a:lnTo>
                  <a:pt x="670" y="571"/>
                </a:lnTo>
                <a:lnTo>
                  <a:pt x="667" y="591"/>
                </a:lnTo>
                <a:lnTo>
                  <a:pt x="667" y="591"/>
                </a:lnTo>
                <a:lnTo>
                  <a:pt x="665" y="609"/>
                </a:lnTo>
                <a:lnTo>
                  <a:pt x="661" y="625"/>
                </a:lnTo>
                <a:lnTo>
                  <a:pt x="654" y="648"/>
                </a:lnTo>
                <a:lnTo>
                  <a:pt x="649" y="666"/>
                </a:lnTo>
                <a:lnTo>
                  <a:pt x="645" y="680"/>
                </a:lnTo>
                <a:lnTo>
                  <a:pt x="645" y="680"/>
                </a:lnTo>
                <a:lnTo>
                  <a:pt x="645" y="687"/>
                </a:lnTo>
                <a:lnTo>
                  <a:pt x="647" y="693"/>
                </a:lnTo>
                <a:lnTo>
                  <a:pt x="652" y="704"/>
                </a:lnTo>
                <a:lnTo>
                  <a:pt x="653" y="708"/>
                </a:lnTo>
                <a:lnTo>
                  <a:pt x="652" y="711"/>
                </a:lnTo>
                <a:lnTo>
                  <a:pt x="649" y="714"/>
                </a:lnTo>
                <a:lnTo>
                  <a:pt x="642" y="715"/>
                </a:lnTo>
                <a:lnTo>
                  <a:pt x="642" y="715"/>
                </a:lnTo>
                <a:lnTo>
                  <a:pt x="618" y="717"/>
                </a:lnTo>
                <a:lnTo>
                  <a:pt x="589" y="717"/>
                </a:lnTo>
                <a:lnTo>
                  <a:pt x="540" y="719"/>
                </a:lnTo>
                <a:lnTo>
                  <a:pt x="540" y="719"/>
                </a:lnTo>
                <a:lnTo>
                  <a:pt x="525" y="717"/>
                </a:lnTo>
                <a:lnTo>
                  <a:pt x="513" y="715"/>
                </a:lnTo>
                <a:lnTo>
                  <a:pt x="501" y="711"/>
                </a:lnTo>
                <a:lnTo>
                  <a:pt x="501" y="71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2014-01-30T05:12:09Z</dcterms:created>
  <dcterms:modified xsi:type="dcterms:W3CDTF">2017-10-14T14:13:59Z</dcterms:modified>
  <cp:category/>
</cp:coreProperties>
</file>