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570" y="5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F1E0CA9D-A909-4F03-985C-388FE66C1BB8}"/>
              </a:ext>
            </a:extLst>
          </p:cNvPr>
          <p:cNvSpPr>
            <a:spLocks/>
          </p:cNvSpPr>
          <p:nvPr/>
        </p:nvSpPr>
        <p:spPr bwMode="auto">
          <a:xfrm>
            <a:off x="2723161" y="839045"/>
            <a:ext cx="559717" cy="1562919"/>
          </a:xfrm>
          <a:custGeom>
            <a:avLst/>
            <a:gdLst>
              <a:gd name="T0" fmla="*/ 222 w 496"/>
              <a:gd name="T1" fmla="*/ 4 h 1385"/>
              <a:gd name="T2" fmla="*/ 188 w 496"/>
              <a:gd name="T3" fmla="*/ 32 h 1385"/>
              <a:gd name="T4" fmla="*/ 166 w 496"/>
              <a:gd name="T5" fmla="*/ 192 h 1385"/>
              <a:gd name="T6" fmla="*/ 108 w 496"/>
              <a:gd name="T7" fmla="*/ 238 h 1385"/>
              <a:gd name="T8" fmla="*/ 32 w 496"/>
              <a:gd name="T9" fmla="*/ 374 h 1385"/>
              <a:gd name="T10" fmla="*/ 0 w 496"/>
              <a:gd name="T11" fmla="*/ 480 h 1385"/>
              <a:gd name="T12" fmla="*/ 6 w 496"/>
              <a:gd name="T13" fmla="*/ 502 h 1385"/>
              <a:gd name="T14" fmla="*/ 32 w 496"/>
              <a:gd name="T15" fmla="*/ 580 h 1385"/>
              <a:gd name="T16" fmla="*/ 58 w 496"/>
              <a:gd name="T17" fmla="*/ 640 h 1385"/>
              <a:gd name="T18" fmla="*/ 72 w 496"/>
              <a:gd name="T19" fmla="*/ 674 h 1385"/>
              <a:gd name="T20" fmla="*/ 78 w 496"/>
              <a:gd name="T21" fmla="*/ 790 h 1385"/>
              <a:gd name="T22" fmla="*/ 66 w 496"/>
              <a:gd name="T23" fmla="*/ 929 h 1385"/>
              <a:gd name="T24" fmla="*/ 80 w 496"/>
              <a:gd name="T25" fmla="*/ 953 h 1385"/>
              <a:gd name="T26" fmla="*/ 126 w 496"/>
              <a:gd name="T27" fmla="*/ 977 h 1385"/>
              <a:gd name="T28" fmla="*/ 106 w 496"/>
              <a:gd name="T29" fmla="*/ 1085 h 1385"/>
              <a:gd name="T30" fmla="*/ 88 w 496"/>
              <a:gd name="T31" fmla="*/ 1145 h 1385"/>
              <a:gd name="T32" fmla="*/ 84 w 496"/>
              <a:gd name="T33" fmla="*/ 1219 h 1385"/>
              <a:gd name="T34" fmla="*/ 108 w 496"/>
              <a:gd name="T35" fmla="*/ 1257 h 1385"/>
              <a:gd name="T36" fmla="*/ 136 w 496"/>
              <a:gd name="T37" fmla="*/ 1255 h 1385"/>
              <a:gd name="T38" fmla="*/ 152 w 496"/>
              <a:gd name="T39" fmla="*/ 1213 h 1385"/>
              <a:gd name="T40" fmla="*/ 166 w 496"/>
              <a:gd name="T41" fmla="*/ 1147 h 1385"/>
              <a:gd name="T42" fmla="*/ 178 w 496"/>
              <a:gd name="T43" fmla="*/ 1125 h 1385"/>
              <a:gd name="T44" fmla="*/ 194 w 496"/>
              <a:gd name="T45" fmla="*/ 1079 h 1385"/>
              <a:gd name="T46" fmla="*/ 232 w 496"/>
              <a:gd name="T47" fmla="*/ 1005 h 1385"/>
              <a:gd name="T48" fmla="*/ 254 w 496"/>
              <a:gd name="T49" fmla="*/ 1119 h 1385"/>
              <a:gd name="T50" fmla="*/ 250 w 496"/>
              <a:gd name="T51" fmla="*/ 1227 h 1385"/>
              <a:gd name="T52" fmla="*/ 256 w 496"/>
              <a:gd name="T53" fmla="*/ 1251 h 1385"/>
              <a:gd name="T54" fmla="*/ 238 w 496"/>
              <a:gd name="T55" fmla="*/ 1285 h 1385"/>
              <a:gd name="T56" fmla="*/ 240 w 496"/>
              <a:gd name="T57" fmla="*/ 1319 h 1385"/>
              <a:gd name="T58" fmla="*/ 240 w 496"/>
              <a:gd name="T59" fmla="*/ 1339 h 1385"/>
              <a:gd name="T60" fmla="*/ 270 w 496"/>
              <a:gd name="T61" fmla="*/ 1353 h 1385"/>
              <a:gd name="T62" fmla="*/ 292 w 496"/>
              <a:gd name="T63" fmla="*/ 1383 h 1385"/>
              <a:gd name="T64" fmla="*/ 354 w 496"/>
              <a:gd name="T65" fmla="*/ 1381 h 1385"/>
              <a:gd name="T66" fmla="*/ 362 w 496"/>
              <a:gd name="T67" fmla="*/ 1363 h 1385"/>
              <a:gd name="T68" fmla="*/ 342 w 496"/>
              <a:gd name="T69" fmla="*/ 1327 h 1385"/>
              <a:gd name="T70" fmla="*/ 342 w 496"/>
              <a:gd name="T71" fmla="*/ 1235 h 1385"/>
              <a:gd name="T72" fmla="*/ 350 w 496"/>
              <a:gd name="T73" fmla="*/ 1207 h 1385"/>
              <a:gd name="T74" fmla="*/ 394 w 496"/>
              <a:gd name="T75" fmla="*/ 1019 h 1385"/>
              <a:gd name="T76" fmla="*/ 400 w 496"/>
              <a:gd name="T77" fmla="*/ 989 h 1385"/>
              <a:gd name="T78" fmla="*/ 422 w 496"/>
              <a:gd name="T79" fmla="*/ 953 h 1385"/>
              <a:gd name="T80" fmla="*/ 426 w 496"/>
              <a:gd name="T81" fmla="*/ 844 h 1385"/>
              <a:gd name="T82" fmla="*/ 424 w 496"/>
              <a:gd name="T83" fmla="*/ 726 h 1385"/>
              <a:gd name="T84" fmla="*/ 436 w 496"/>
              <a:gd name="T85" fmla="*/ 688 h 1385"/>
              <a:gd name="T86" fmla="*/ 456 w 496"/>
              <a:gd name="T87" fmla="*/ 694 h 1385"/>
              <a:gd name="T88" fmla="*/ 474 w 496"/>
              <a:gd name="T89" fmla="*/ 648 h 1385"/>
              <a:gd name="T90" fmla="*/ 476 w 496"/>
              <a:gd name="T91" fmla="*/ 600 h 1385"/>
              <a:gd name="T92" fmla="*/ 482 w 496"/>
              <a:gd name="T93" fmla="*/ 510 h 1385"/>
              <a:gd name="T94" fmla="*/ 484 w 496"/>
              <a:gd name="T95" fmla="*/ 474 h 1385"/>
              <a:gd name="T96" fmla="*/ 494 w 496"/>
              <a:gd name="T97" fmla="*/ 426 h 1385"/>
              <a:gd name="T98" fmla="*/ 440 w 496"/>
              <a:gd name="T99" fmla="*/ 274 h 1385"/>
              <a:gd name="T100" fmla="*/ 402 w 496"/>
              <a:gd name="T101" fmla="*/ 242 h 1385"/>
              <a:gd name="T102" fmla="*/ 348 w 496"/>
              <a:gd name="T103" fmla="*/ 110 h 1385"/>
              <a:gd name="T104" fmla="*/ 320 w 496"/>
              <a:gd name="T105" fmla="*/ 28 h 1385"/>
              <a:gd name="T106" fmla="*/ 284 w 496"/>
              <a:gd name="T107" fmla="*/ 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6" h="1385">
                <a:moveTo>
                  <a:pt x="248" y="0"/>
                </a:moveTo>
                <a:lnTo>
                  <a:pt x="248" y="0"/>
                </a:lnTo>
                <a:lnTo>
                  <a:pt x="244" y="0"/>
                </a:lnTo>
                <a:lnTo>
                  <a:pt x="230" y="2"/>
                </a:lnTo>
                <a:lnTo>
                  <a:pt x="222" y="4"/>
                </a:lnTo>
                <a:lnTo>
                  <a:pt x="212" y="10"/>
                </a:lnTo>
                <a:lnTo>
                  <a:pt x="202" y="16"/>
                </a:lnTo>
                <a:lnTo>
                  <a:pt x="192" y="26"/>
                </a:lnTo>
                <a:lnTo>
                  <a:pt x="192" y="26"/>
                </a:lnTo>
                <a:lnTo>
                  <a:pt x="188" y="32"/>
                </a:lnTo>
                <a:lnTo>
                  <a:pt x="184" y="42"/>
                </a:lnTo>
                <a:lnTo>
                  <a:pt x="178" y="68"/>
                </a:lnTo>
                <a:lnTo>
                  <a:pt x="174" y="100"/>
                </a:lnTo>
                <a:lnTo>
                  <a:pt x="170" y="132"/>
                </a:lnTo>
                <a:lnTo>
                  <a:pt x="166" y="192"/>
                </a:lnTo>
                <a:lnTo>
                  <a:pt x="166" y="218"/>
                </a:lnTo>
                <a:lnTo>
                  <a:pt x="166" y="218"/>
                </a:lnTo>
                <a:lnTo>
                  <a:pt x="140" y="226"/>
                </a:lnTo>
                <a:lnTo>
                  <a:pt x="120" y="232"/>
                </a:lnTo>
                <a:lnTo>
                  <a:pt x="108" y="238"/>
                </a:lnTo>
                <a:lnTo>
                  <a:pt x="108" y="238"/>
                </a:lnTo>
                <a:lnTo>
                  <a:pt x="102" y="246"/>
                </a:lnTo>
                <a:lnTo>
                  <a:pt x="94" y="258"/>
                </a:lnTo>
                <a:lnTo>
                  <a:pt x="72" y="298"/>
                </a:lnTo>
                <a:lnTo>
                  <a:pt x="32" y="374"/>
                </a:lnTo>
                <a:lnTo>
                  <a:pt x="32" y="374"/>
                </a:lnTo>
                <a:lnTo>
                  <a:pt x="20" y="404"/>
                </a:lnTo>
                <a:lnTo>
                  <a:pt x="10" y="438"/>
                </a:lnTo>
                <a:lnTo>
                  <a:pt x="2" y="468"/>
                </a:lnTo>
                <a:lnTo>
                  <a:pt x="0" y="480"/>
                </a:lnTo>
                <a:lnTo>
                  <a:pt x="0" y="486"/>
                </a:lnTo>
                <a:lnTo>
                  <a:pt x="0" y="486"/>
                </a:lnTo>
                <a:lnTo>
                  <a:pt x="6" y="498"/>
                </a:lnTo>
                <a:lnTo>
                  <a:pt x="6" y="502"/>
                </a:lnTo>
                <a:lnTo>
                  <a:pt x="6" y="502"/>
                </a:lnTo>
                <a:lnTo>
                  <a:pt x="8" y="518"/>
                </a:lnTo>
                <a:lnTo>
                  <a:pt x="10" y="532"/>
                </a:lnTo>
                <a:lnTo>
                  <a:pt x="14" y="544"/>
                </a:lnTo>
                <a:lnTo>
                  <a:pt x="14" y="544"/>
                </a:lnTo>
                <a:lnTo>
                  <a:pt x="32" y="580"/>
                </a:lnTo>
                <a:lnTo>
                  <a:pt x="54" y="614"/>
                </a:lnTo>
                <a:lnTo>
                  <a:pt x="54" y="614"/>
                </a:lnTo>
                <a:lnTo>
                  <a:pt x="56" y="620"/>
                </a:lnTo>
                <a:lnTo>
                  <a:pt x="58" y="626"/>
                </a:lnTo>
                <a:lnTo>
                  <a:pt x="58" y="640"/>
                </a:lnTo>
                <a:lnTo>
                  <a:pt x="58" y="652"/>
                </a:lnTo>
                <a:lnTo>
                  <a:pt x="62" y="660"/>
                </a:lnTo>
                <a:lnTo>
                  <a:pt x="64" y="666"/>
                </a:lnTo>
                <a:lnTo>
                  <a:pt x="64" y="666"/>
                </a:lnTo>
                <a:lnTo>
                  <a:pt x="72" y="674"/>
                </a:lnTo>
                <a:lnTo>
                  <a:pt x="78" y="678"/>
                </a:lnTo>
                <a:lnTo>
                  <a:pt x="80" y="678"/>
                </a:lnTo>
                <a:lnTo>
                  <a:pt x="82" y="678"/>
                </a:lnTo>
                <a:lnTo>
                  <a:pt x="82" y="678"/>
                </a:lnTo>
                <a:lnTo>
                  <a:pt x="78" y="790"/>
                </a:lnTo>
                <a:lnTo>
                  <a:pt x="74" y="872"/>
                </a:lnTo>
                <a:lnTo>
                  <a:pt x="72" y="901"/>
                </a:lnTo>
                <a:lnTo>
                  <a:pt x="70" y="917"/>
                </a:lnTo>
                <a:lnTo>
                  <a:pt x="70" y="917"/>
                </a:lnTo>
                <a:lnTo>
                  <a:pt x="66" y="929"/>
                </a:lnTo>
                <a:lnTo>
                  <a:pt x="64" y="937"/>
                </a:lnTo>
                <a:lnTo>
                  <a:pt x="66" y="943"/>
                </a:lnTo>
                <a:lnTo>
                  <a:pt x="72" y="947"/>
                </a:lnTo>
                <a:lnTo>
                  <a:pt x="72" y="947"/>
                </a:lnTo>
                <a:lnTo>
                  <a:pt x="80" y="953"/>
                </a:lnTo>
                <a:lnTo>
                  <a:pt x="90" y="957"/>
                </a:lnTo>
                <a:lnTo>
                  <a:pt x="102" y="961"/>
                </a:lnTo>
                <a:lnTo>
                  <a:pt x="110" y="969"/>
                </a:lnTo>
                <a:lnTo>
                  <a:pt x="126" y="977"/>
                </a:lnTo>
                <a:lnTo>
                  <a:pt x="126" y="977"/>
                </a:lnTo>
                <a:lnTo>
                  <a:pt x="114" y="1023"/>
                </a:lnTo>
                <a:lnTo>
                  <a:pt x="104" y="1057"/>
                </a:lnTo>
                <a:lnTo>
                  <a:pt x="102" y="1073"/>
                </a:lnTo>
                <a:lnTo>
                  <a:pt x="102" y="1073"/>
                </a:lnTo>
                <a:lnTo>
                  <a:pt x="106" y="1085"/>
                </a:lnTo>
                <a:lnTo>
                  <a:pt x="106" y="1085"/>
                </a:lnTo>
                <a:lnTo>
                  <a:pt x="98" y="1105"/>
                </a:lnTo>
                <a:lnTo>
                  <a:pt x="92" y="1125"/>
                </a:lnTo>
                <a:lnTo>
                  <a:pt x="88" y="1145"/>
                </a:lnTo>
                <a:lnTo>
                  <a:pt x="88" y="1145"/>
                </a:lnTo>
                <a:lnTo>
                  <a:pt x="86" y="1167"/>
                </a:lnTo>
                <a:lnTo>
                  <a:pt x="82" y="1187"/>
                </a:lnTo>
                <a:lnTo>
                  <a:pt x="82" y="1197"/>
                </a:lnTo>
                <a:lnTo>
                  <a:pt x="82" y="1209"/>
                </a:lnTo>
                <a:lnTo>
                  <a:pt x="84" y="1219"/>
                </a:lnTo>
                <a:lnTo>
                  <a:pt x="90" y="1233"/>
                </a:lnTo>
                <a:lnTo>
                  <a:pt x="90" y="1233"/>
                </a:lnTo>
                <a:lnTo>
                  <a:pt x="96" y="1243"/>
                </a:lnTo>
                <a:lnTo>
                  <a:pt x="102" y="1251"/>
                </a:lnTo>
                <a:lnTo>
                  <a:pt x="108" y="1257"/>
                </a:lnTo>
                <a:lnTo>
                  <a:pt x="114" y="1261"/>
                </a:lnTo>
                <a:lnTo>
                  <a:pt x="120" y="1261"/>
                </a:lnTo>
                <a:lnTo>
                  <a:pt x="126" y="1261"/>
                </a:lnTo>
                <a:lnTo>
                  <a:pt x="132" y="1259"/>
                </a:lnTo>
                <a:lnTo>
                  <a:pt x="136" y="1255"/>
                </a:lnTo>
                <a:lnTo>
                  <a:pt x="136" y="1255"/>
                </a:lnTo>
                <a:lnTo>
                  <a:pt x="140" y="1251"/>
                </a:lnTo>
                <a:lnTo>
                  <a:pt x="144" y="1245"/>
                </a:lnTo>
                <a:lnTo>
                  <a:pt x="148" y="1229"/>
                </a:lnTo>
                <a:lnTo>
                  <a:pt x="152" y="1213"/>
                </a:lnTo>
                <a:lnTo>
                  <a:pt x="152" y="1201"/>
                </a:lnTo>
                <a:lnTo>
                  <a:pt x="152" y="1201"/>
                </a:lnTo>
                <a:lnTo>
                  <a:pt x="154" y="1187"/>
                </a:lnTo>
                <a:lnTo>
                  <a:pt x="160" y="1171"/>
                </a:lnTo>
                <a:lnTo>
                  <a:pt x="166" y="1147"/>
                </a:lnTo>
                <a:lnTo>
                  <a:pt x="166" y="1147"/>
                </a:lnTo>
                <a:lnTo>
                  <a:pt x="168" y="1129"/>
                </a:lnTo>
                <a:lnTo>
                  <a:pt x="168" y="1129"/>
                </a:lnTo>
                <a:lnTo>
                  <a:pt x="174" y="1127"/>
                </a:lnTo>
                <a:lnTo>
                  <a:pt x="178" y="1125"/>
                </a:lnTo>
                <a:lnTo>
                  <a:pt x="182" y="1121"/>
                </a:lnTo>
                <a:lnTo>
                  <a:pt x="182" y="1121"/>
                </a:lnTo>
                <a:lnTo>
                  <a:pt x="186" y="1111"/>
                </a:lnTo>
                <a:lnTo>
                  <a:pt x="190" y="1095"/>
                </a:lnTo>
                <a:lnTo>
                  <a:pt x="194" y="1079"/>
                </a:lnTo>
                <a:lnTo>
                  <a:pt x="198" y="1069"/>
                </a:lnTo>
                <a:lnTo>
                  <a:pt x="198" y="1069"/>
                </a:lnTo>
                <a:lnTo>
                  <a:pt x="206" y="1057"/>
                </a:lnTo>
                <a:lnTo>
                  <a:pt x="216" y="1035"/>
                </a:lnTo>
                <a:lnTo>
                  <a:pt x="232" y="1005"/>
                </a:lnTo>
                <a:lnTo>
                  <a:pt x="256" y="977"/>
                </a:lnTo>
                <a:lnTo>
                  <a:pt x="264" y="979"/>
                </a:lnTo>
                <a:lnTo>
                  <a:pt x="260" y="1065"/>
                </a:lnTo>
                <a:lnTo>
                  <a:pt x="260" y="1065"/>
                </a:lnTo>
                <a:lnTo>
                  <a:pt x="254" y="1119"/>
                </a:lnTo>
                <a:lnTo>
                  <a:pt x="250" y="1179"/>
                </a:lnTo>
                <a:lnTo>
                  <a:pt x="250" y="1179"/>
                </a:lnTo>
                <a:lnTo>
                  <a:pt x="248" y="1197"/>
                </a:lnTo>
                <a:lnTo>
                  <a:pt x="246" y="1207"/>
                </a:lnTo>
                <a:lnTo>
                  <a:pt x="250" y="1227"/>
                </a:lnTo>
                <a:lnTo>
                  <a:pt x="260" y="1233"/>
                </a:lnTo>
                <a:lnTo>
                  <a:pt x="256" y="1245"/>
                </a:lnTo>
                <a:lnTo>
                  <a:pt x="258" y="1253"/>
                </a:lnTo>
                <a:lnTo>
                  <a:pt x="258" y="1253"/>
                </a:lnTo>
                <a:lnTo>
                  <a:pt x="256" y="1251"/>
                </a:lnTo>
                <a:lnTo>
                  <a:pt x="254" y="1251"/>
                </a:lnTo>
                <a:lnTo>
                  <a:pt x="250" y="1255"/>
                </a:lnTo>
                <a:lnTo>
                  <a:pt x="250" y="1255"/>
                </a:lnTo>
                <a:lnTo>
                  <a:pt x="244" y="1269"/>
                </a:lnTo>
                <a:lnTo>
                  <a:pt x="238" y="1285"/>
                </a:lnTo>
                <a:lnTo>
                  <a:pt x="238" y="1285"/>
                </a:lnTo>
                <a:lnTo>
                  <a:pt x="238" y="1295"/>
                </a:lnTo>
                <a:lnTo>
                  <a:pt x="240" y="1305"/>
                </a:lnTo>
                <a:lnTo>
                  <a:pt x="240" y="1319"/>
                </a:lnTo>
                <a:lnTo>
                  <a:pt x="240" y="1319"/>
                </a:lnTo>
                <a:lnTo>
                  <a:pt x="240" y="1323"/>
                </a:lnTo>
                <a:lnTo>
                  <a:pt x="238" y="1329"/>
                </a:lnTo>
                <a:lnTo>
                  <a:pt x="238" y="1333"/>
                </a:lnTo>
                <a:lnTo>
                  <a:pt x="240" y="1339"/>
                </a:lnTo>
                <a:lnTo>
                  <a:pt x="240" y="1339"/>
                </a:lnTo>
                <a:lnTo>
                  <a:pt x="248" y="1343"/>
                </a:lnTo>
                <a:lnTo>
                  <a:pt x="258" y="1347"/>
                </a:lnTo>
                <a:lnTo>
                  <a:pt x="266" y="1351"/>
                </a:lnTo>
                <a:lnTo>
                  <a:pt x="270" y="1353"/>
                </a:lnTo>
                <a:lnTo>
                  <a:pt x="270" y="1353"/>
                </a:lnTo>
                <a:lnTo>
                  <a:pt x="272" y="1359"/>
                </a:lnTo>
                <a:lnTo>
                  <a:pt x="278" y="1367"/>
                </a:lnTo>
                <a:lnTo>
                  <a:pt x="284" y="1377"/>
                </a:lnTo>
                <a:lnTo>
                  <a:pt x="288" y="1381"/>
                </a:lnTo>
                <a:lnTo>
                  <a:pt x="292" y="1383"/>
                </a:lnTo>
                <a:lnTo>
                  <a:pt x="292" y="1383"/>
                </a:lnTo>
                <a:lnTo>
                  <a:pt x="306" y="1385"/>
                </a:lnTo>
                <a:lnTo>
                  <a:pt x="326" y="1385"/>
                </a:lnTo>
                <a:lnTo>
                  <a:pt x="344" y="1383"/>
                </a:lnTo>
                <a:lnTo>
                  <a:pt x="354" y="1381"/>
                </a:lnTo>
                <a:lnTo>
                  <a:pt x="354" y="1381"/>
                </a:lnTo>
                <a:lnTo>
                  <a:pt x="358" y="1377"/>
                </a:lnTo>
                <a:lnTo>
                  <a:pt x="362" y="1373"/>
                </a:lnTo>
                <a:lnTo>
                  <a:pt x="364" y="1367"/>
                </a:lnTo>
                <a:lnTo>
                  <a:pt x="362" y="1363"/>
                </a:lnTo>
                <a:lnTo>
                  <a:pt x="362" y="1363"/>
                </a:lnTo>
                <a:lnTo>
                  <a:pt x="358" y="1357"/>
                </a:lnTo>
                <a:lnTo>
                  <a:pt x="352" y="1345"/>
                </a:lnTo>
                <a:lnTo>
                  <a:pt x="342" y="1327"/>
                </a:lnTo>
                <a:lnTo>
                  <a:pt x="342" y="1327"/>
                </a:lnTo>
                <a:lnTo>
                  <a:pt x="316" y="1285"/>
                </a:lnTo>
                <a:lnTo>
                  <a:pt x="308" y="1269"/>
                </a:lnTo>
                <a:lnTo>
                  <a:pt x="308" y="1243"/>
                </a:lnTo>
                <a:lnTo>
                  <a:pt x="342" y="1235"/>
                </a:lnTo>
                <a:lnTo>
                  <a:pt x="342" y="1235"/>
                </a:lnTo>
                <a:lnTo>
                  <a:pt x="344" y="1233"/>
                </a:lnTo>
                <a:lnTo>
                  <a:pt x="346" y="1231"/>
                </a:lnTo>
                <a:lnTo>
                  <a:pt x="348" y="1227"/>
                </a:lnTo>
                <a:lnTo>
                  <a:pt x="348" y="1227"/>
                </a:lnTo>
                <a:lnTo>
                  <a:pt x="350" y="1207"/>
                </a:lnTo>
                <a:lnTo>
                  <a:pt x="350" y="1191"/>
                </a:lnTo>
                <a:lnTo>
                  <a:pt x="370" y="1031"/>
                </a:lnTo>
                <a:lnTo>
                  <a:pt x="370" y="1031"/>
                </a:lnTo>
                <a:lnTo>
                  <a:pt x="384" y="1025"/>
                </a:lnTo>
                <a:lnTo>
                  <a:pt x="394" y="1019"/>
                </a:lnTo>
                <a:lnTo>
                  <a:pt x="398" y="1015"/>
                </a:lnTo>
                <a:lnTo>
                  <a:pt x="400" y="1009"/>
                </a:lnTo>
                <a:lnTo>
                  <a:pt x="400" y="1009"/>
                </a:lnTo>
                <a:lnTo>
                  <a:pt x="400" y="993"/>
                </a:lnTo>
                <a:lnTo>
                  <a:pt x="400" y="989"/>
                </a:lnTo>
                <a:lnTo>
                  <a:pt x="402" y="983"/>
                </a:lnTo>
                <a:lnTo>
                  <a:pt x="402" y="983"/>
                </a:lnTo>
                <a:lnTo>
                  <a:pt x="418" y="957"/>
                </a:lnTo>
                <a:lnTo>
                  <a:pt x="418" y="957"/>
                </a:lnTo>
                <a:lnTo>
                  <a:pt x="422" y="953"/>
                </a:lnTo>
                <a:lnTo>
                  <a:pt x="428" y="945"/>
                </a:lnTo>
                <a:lnTo>
                  <a:pt x="428" y="945"/>
                </a:lnTo>
                <a:lnTo>
                  <a:pt x="430" y="927"/>
                </a:lnTo>
                <a:lnTo>
                  <a:pt x="428" y="890"/>
                </a:lnTo>
                <a:lnTo>
                  <a:pt x="426" y="844"/>
                </a:lnTo>
                <a:lnTo>
                  <a:pt x="426" y="804"/>
                </a:lnTo>
                <a:lnTo>
                  <a:pt x="426" y="804"/>
                </a:lnTo>
                <a:lnTo>
                  <a:pt x="426" y="774"/>
                </a:lnTo>
                <a:lnTo>
                  <a:pt x="426" y="748"/>
                </a:lnTo>
                <a:lnTo>
                  <a:pt x="424" y="726"/>
                </a:lnTo>
                <a:lnTo>
                  <a:pt x="424" y="726"/>
                </a:lnTo>
                <a:lnTo>
                  <a:pt x="434" y="702"/>
                </a:lnTo>
                <a:lnTo>
                  <a:pt x="434" y="702"/>
                </a:lnTo>
                <a:lnTo>
                  <a:pt x="436" y="694"/>
                </a:lnTo>
                <a:lnTo>
                  <a:pt x="436" y="688"/>
                </a:lnTo>
                <a:lnTo>
                  <a:pt x="436" y="688"/>
                </a:lnTo>
                <a:lnTo>
                  <a:pt x="440" y="692"/>
                </a:lnTo>
                <a:lnTo>
                  <a:pt x="448" y="696"/>
                </a:lnTo>
                <a:lnTo>
                  <a:pt x="452" y="696"/>
                </a:lnTo>
                <a:lnTo>
                  <a:pt x="456" y="694"/>
                </a:lnTo>
                <a:lnTo>
                  <a:pt x="462" y="690"/>
                </a:lnTo>
                <a:lnTo>
                  <a:pt x="466" y="682"/>
                </a:lnTo>
                <a:lnTo>
                  <a:pt x="466" y="682"/>
                </a:lnTo>
                <a:lnTo>
                  <a:pt x="474" y="654"/>
                </a:lnTo>
                <a:lnTo>
                  <a:pt x="474" y="648"/>
                </a:lnTo>
                <a:lnTo>
                  <a:pt x="474" y="644"/>
                </a:lnTo>
                <a:lnTo>
                  <a:pt x="474" y="644"/>
                </a:lnTo>
                <a:lnTo>
                  <a:pt x="468" y="624"/>
                </a:lnTo>
                <a:lnTo>
                  <a:pt x="468" y="624"/>
                </a:lnTo>
                <a:lnTo>
                  <a:pt x="476" y="600"/>
                </a:lnTo>
                <a:lnTo>
                  <a:pt x="476" y="600"/>
                </a:lnTo>
                <a:lnTo>
                  <a:pt x="484" y="578"/>
                </a:lnTo>
                <a:lnTo>
                  <a:pt x="488" y="562"/>
                </a:lnTo>
                <a:lnTo>
                  <a:pt x="488" y="562"/>
                </a:lnTo>
                <a:lnTo>
                  <a:pt x="482" y="510"/>
                </a:lnTo>
                <a:lnTo>
                  <a:pt x="482" y="510"/>
                </a:lnTo>
                <a:lnTo>
                  <a:pt x="482" y="494"/>
                </a:lnTo>
                <a:lnTo>
                  <a:pt x="482" y="482"/>
                </a:lnTo>
                <a:lnTo>
                  <a:pt x="484" y="474"/>
                </a:lnTo>
                <a:lnTo>
                  <a:pt x="484" y="474"/>
                </a:lnTo>
                <a:lnTo>
                  <a:pt x="492" y="462"/>
                </a:lnTo>
                <a:lnTo>
                  <a:pt x="494" y="454"/>
                </a:lnTo>
                <a:lnTo>
                  <a:pt x="496" y="444"/>
                </a:lnTo>
                <a:lnTo>
                  <a:pt x="496" y="444"/>
                </a:lnTo>
                <a:lnTo>
                  <a:pt x="494" y="426"/>
                </a:lnTo>
                <a:lnTo>
                  <a:pt x="488" y="404"/>
                </a:lnTo>
                <a:lnTo>
                  <a:pt x="478" y="374"/>
                </a:lnTo>
                <a:lnTo>
                  <a:pt x="478" y="374"/>
                </a:lnTo>
                <a:lnTo>
                  <a:pt x="456" y="314"/>
                </a:lnTo>
                <a:lnTo>
                  <a:pt x="440" y="274"/>
                </a:lnTo>
                <a:lnTo>
                  <a:pt x="434" y="260"/>
                </a:lnTo>
                <a:lnTo>
                  <a:pt x="428" y="254"/>
                </a:lnTo>
                <a:lnTo>
                  <a:pt x="428" y="254"/>
                </a:lnTo>
                <a:lnTo>
                  <a:pt x="412" y="246"/>
                </a:lnTo>
                <a:lnTo>
                  <a:pt x="402" y="242"/>
                </a:lnTo>
                <a:lnTo>
                  <a:pt x="402" y="242"/>
                </a:lnTo>
                <a:lnTo>
                  <a:pt x="360" y="226"/>
                </a:lnTo>
                <a:lnTo>
                  <a:pt x="360" y="226"/>
                </a:lnTo>
                <a:lnTo>
                  <a:pt x="348" y="110"/>
                </a:lnTo>
                <a:lnTo>
                  <a:pt x="348" y="110"/>
                </a:lnTo>
                <a:lnTo>
                  <a:pt x="346" y="94"/>
                </a:lnTo>
                <a:lnTo>
                  <a:pt x="342" y="78"/>
                </a:lnTo>
                <a:lnTo>
                  <a:pt x="332" y="48"/>
                </a:lnTo>
                <a:lnTo>
                  <a:pt x="326" y="36"/>
                </a:lnTo>
                <a:lnTo>
                  <a:pt x="320" y="28"/>
                </a:lnTo>
                <a:lnTo>
                  <a:pt x="314" y="20"/>
                </a:lnTo>
                <a:lnTo>
                  <a:pt x="308" y="16"/>
                </a:lnTo>
                <a:lnTo>
                  <a:pt x="308" y="16"/>
                </a:lnTo>
                <a:lnTo>
                  <a:pt x="296" y="10"/>
                </a:lnTo>
                <a:lnTo>
                  <a:pt x="284" y="6"/>
                </a:lnTo>
                <a:lnTo>
                  <a:pt x="268" y="2"/>
                </a:lnTo>
                <a:lnTo>
                  <a:pt x="268" y="2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F4238860-89C9-486B-8ED1-F4B96B0F7B20}"/>
              </a:ext>
            </a:extLst>
          </p:cNvPr>
          <p:cNvSpPr>
            <a:spLocks/>
          </p:cNvSpPr>
          <p:nvPr/>
        </p:nvSpPr>
        <p:spPr bwMode="auto">
          <a:xfrm>
            <a:off x="947555" y="773704"/>
            <a:ext cx="628541" cy="1693603"/>
          </a:xfrm>
          <a:custGeom>
            <a:avLst/>
            <a:gdLst>
              <a:gd name="T0" fmla="*/ 97 w 491"/>
              <a:gd name="T1" fmla="*/ 272 h 1323"/>
              <a:gd name="T2" fmla="*/ 80 w 491"/>
              <a:gd name="T3" fmla="*/ 409 h 1323"/>
              <a:gd name="T4" fmla="*/ 64 w 491"/>
              <a:gd name="T5" fmla="*/ 454 h 1323"/>
              <a:gd name="T6" fmla="*/ 24 w 491"/>
              <a:gd name="T7" fmla="*/ 465 h 1323"/>
              <a:gd name="T8" fmla="*/ 2 w 491"/>
              <a:gd name="T9" fmla="*/ 627 h 1323"/>
              <a:gd name="T10" fmla="*/ 6 w 491"/>
              <a:gd name="T11" fmla="*/ 685 h 1323"/>
              <a:gd name="T12" fmla="*/ 22 w 491"/>
              <a:gd name="T13" fmla="*/ 768 h 1323"/>
              <a:gd name="T14" fmla="*/ 8 w 491"/>
              <a:gd name="T15" fmla="*/ 908 h 1323"/>
              <a:gd name="T16" fmla="*/ 24 w 491"/>
              <a:gd name="T17" fmla="*/ 911 h 1323"/>
              <a:gd name="T18" fmla="*/ 11 w 491"/>
              <a:gd name="T19" fmla="*/ 943 h 1323"/>
              <a:gd name="T20" fmla="*/ 41 w 491"/>
              <a:gd name="T21" fmla="*/ 939 h 1323"/>
              <a:gd name="T22" fmla="*/ 37 w 491"/>
              <a:gd name="T23" fmla="*/ 986 h 1323"/>
              <a:gd name="T24" fmla="*/ 116 w 491"/>
              <a:gd name="T25" fmla="*/ 1031 h 1323"/>
              <a:gd name="T26" fmla="*/ 211 w 491"/>
              <a:gd name="T27" fmla="*/ 1138 h 1323"/>
              <a:gd name="T28" fmla="*/ 220 w 491"/>
              <a:gd name="T29" fmla="*/ 1171 h 1323"/>
              <a:gd name="T30" fmla="*/ 217 w 491"/>
              <a:gd name="T31" fmla="*/ 1195 h 1323"/>
              <a:gd name="T32" fmla="*/ 192 w 491"/>
              <a:gd name="T33" fmla="*/ 1209 h 1323"/>
              <a:gd name="T34" fmla="*/ 174 w 491"/>
              <a:gd name="T35" fmla="*/ 1246 h 1323"/>
              <a:gd name="T36" fmla="*/ 148 w 491"/>
              <a:gd name="T37" fmla="*/ 1274 h 1323"/>
              <a:gd name="T38" fmla="*/ 153 w 491"/>
              <a:gd name="T39" fmla="*/ 1304 h 1323"/>
              <a:gd name="T40" fmla="*/ 192 w 491"/>
              <a:gd name="T41" fmla="*/ 1304 h 1323"/>
              <a:gd name="T42" fmla="*/ 295 w 491"/>
              <a:gd name="T43" fmla="*/ 1323 h 1323"/>
              <a:gd name="T44" fmla="*/ 316 w 491"/>
              <a:gd name="T45" fmla="*/ 1300 h 1323"/>
              <a:gd name="T46" fmla="*/ 349 w 491"/>
              <a:gd name="T47" fmla="*/ 1224 h 1323"/>
              <a:gd name="T48" fmla="*/ 347 w 491"/>
              <a:gd name="T49" fmla="*/ 1194 h 1323"/>
              <a:gd name="T50" fmla="*/ 299 w 491"/>
              <a:gd name="T51" fmla="*/ 1158 h 1323"/>
              <a:gd name="T52" fmla="*/ 290 w 491"/>
              <a:gd name="T53" fmla="*/ 1031 h 1323"/>
              <a:gd name="T54" fmla="*/ 400 w 491"/>
              <a:gd name="T55" fmla="*/ 1027 h 1323"/>
              <a:gd name="T56" fmla="*/ 398 w 491"/>
              <a:gd name="T57" fmla="*/ 904 h 1323"/>
              <a:gd name="T58" fmla="*/ 379 w 491"/>
              <a:gd name="T59" fmla="*/ 717 h 1323"/>
              <a:gd name="T60" fmla="*/ 458 w 491"/>
              <a:gd name="T61" fmla="*/ 685 h 1323"/>
              <a:gd name="T62" fmla="*/ 478 w 491"/>
              <a:gd name="T63" fmla="*/ 624 h 1323"/>
              <a:gd name="T64" fmla="*/ 491 w 491"/>
              <a:gd name="T65" fmla="*/ 571 h 1323"/>
              <a:gd name="T66" fmla="*/ 461 w 491"/>
              <a:gd name="T67" fmla="*/ 545 h 1323"/>
              <a:gd name="T68" fmla="*/ 435 w 491"/>
              <a:gd name="T69" fmla="*/ 396 h 1323"/>
              <a:gd name="T70" fmla="*/ 383 w 491"/>
              <a:gd name="T71" fmla="*/ 368 h 1323"/>
              <a:gd name="T72" fmla="*/ 375 w 491"/>
              <a:gd name="T73" fmla="*/ 332 h 1323"/>
              <a:gd name="T74" fmla="*/ 340 w 491"/>
              <a:gd name="T75" fmla="*/ 317 h 1323"/>
              <a:gd name="T76" fmla="*/ 334 w 491"/>
              <a:gd name="T77" fmla="*/ 271 h 1323"/>
              <a:gd name="T78" fmla="*/ 334 w 491"/>
              <a:gd name="T79" fmla="*/ 229 h 1323"/>
              <a:gd name="T80" fmla="*/ 301 w 491"/>
              <a:gd name="T81" fmla="*/ 211 h 1323"/>
              <a:gd name="T82" fmla="*/ 275 w 491"/>
              <a:gd name="T83" fmla="*/ 158 h 1323"/>
              <a:gd name="T84" fmla="*/ 304 w 491"/>
              <a:gd name="T85" fmla="*/ 134 h 1323"/>
              <a:gd name="T86" fmla="*/ 301 w 491"/>
              <a:gd name="T87" fmla="*/ 69 h 1323"/>
              <a:gd name="T88" fmla="*/ 280 w 491"/>
              <a:gd name="T89" fmla="*/ 30 h 1323"/>
              <a:gd name="T90" fmla="*/ 267 w 491"/>
              <a:gd name="T91" fmla="*/ 22 h 1323"/>
              <a:gd name="T92" fmla="*/ 224 w 491"/>
              <a:gd name="T93" fmla="*/ 2 h 1323"/>
              <a:gd name="T94" fmla="*/ 140 w 491"/>
              <a:gd name="T95" fmla="*/ 16 h 1323"/>
              <a:gd name="T96" fmla="*/ 82 w 491"/>
              <a:gd name="T97" fmla="*/ 46 h 1323"/>
              <a:gd name="T98" fmla="*/ 90 w 491"/>
              <a:gd name="T99" fmla="*/ 78 h 1323"/>
              <a:gd name="T100" fmla="*/ 95 w 491"/>
              <a:gd name="T101" fmla="*/ 117 h 1323"/>
              <a:gd name="T102" fmla="*/ 97 w 491"/>
              <a:gd name="T103" fmla="*/ 155 h 1323"/>
              <a:gd name="T104" fmla="*/ 101 w 491"/>
              <a:gd name="T105" fmla="*/ 175 h 1323"/>
              <a:gd name="T106" fmla="*/ 118 w 491"/>
              <a:gd name="T107" fmla="*/ 198 h 1323"/>
              <a:gd name="T108" fmla="*/ 84 w 491"/>
              <a:gd name="T109" fmla="*/ 220 h 1323"/>
              <a:gd name="T110" fmla="*/ 93 w 491"/>
              <a:gd name="T111" fmla="*/ 233 h 1323"/>
              <a:gd name="T112" fmla="*/ 95 w 491"/>
              <a:gd name="T113" fmla="*/ 241 h 1323"/>
              <a:gd name="T114" fmla="*/ 136 w 491"/>
              <a:gd name="T115" fmla="*/ 239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1323">
                <a:moveTo>
                  <a:pt x="136" y="239"/>
                </a:moveTo>
                <a:lnTo>
                  <a:pt x="136" y="239"/>
                </a:lnTo>
                <a:lnTo>
                  <a:pt x="120" y="248"/>
                </a:lnTo>
                <a:lnTo>
                  <a:pt x="107" y="259"/>
                </a:lnTo>
                <a:lnTo>
                  <a:pt x="101" y="265"/>
                </a:lnTo>
                <a:lnTo>
                  <a:pt x="97" y="272"/>
                </a:lnTo>
                <a:lnTo>
                  <a:pt x="97" y="272"/>
                </a:lnTo>
                <a:lnTo>
                  <a:pt x="93" y="284"/>
                </a:lnTo>
                <a:lnTo>
                  <a:pt x="90" y="300"/>
                </a:lnTo>
                <a:lnTo>
                  <a:pt x="86" y="343"/>
                </a:lnTo>
                <a:lnTo>
                  <a:pt x="80" y="409"/>
                </a:lnTo>
                <a:lnTo>
                  <a:pt x="80" y="409"/>
                </a:lnTo>
                <a:lnTo>
                  <a:pt x="75" y="431"/>
                </a:lnTo>
                <a:lnTo>
                  <a:pt x="71" y="444"/>
                </a:lnTo>
                <a:lnTo>
                  <a:pt x="71" y="444"/>
                </a:lnTo>
                <a:lnTo>
                  <a:pt x="67" y="448"/>
                </a:lnTo>
                <a:lnTo>
                  <a:pt x="64" y="454"/>
                </a:lnTo>
                <a:lnTo>
                  <a:pt x="64" y="454"/>
                </a:lnTo>
                <a:lnTo>
                  <a:pt x="50" y="452"/>
                </a:lnTo>
                <a:lnTo>
                  <a:pt x="39" y="454"/>
                </a:lnTo>
                <a:lnTo>
                  <a:pt x="36" y="456"/>
                </a:lnTo>
                <a:lnTo>
                  <a:pt x="30" y="457"/>
                </a:lnTo>
                <a:lnTo>
                  <a:pt x="30" y="457"/>
                </a:lnTo>
                <a:lnTo>
                  <a:pt x="24" y="465"/>
                </a:lnTo>
                <a:lnTo>
                  <a:pt x="24" y="470"/>
                </a:lnTo>
                <a:lnTo>
                  <a:pt x="24" y="478"/>
                </a:lnTo>
                <a:lnTo>
                  <a:pt x="24" y="493"/>
                </a:lnTo>
                <a:lnTo>
                  <a:pt x="24" y="493"/>
                </a:lnTo>
                <a:lnTo>
                  <a:pt x="13" y="564"/>
                </a:lnTo>
                <a:lnTo>
                  <a:pt x="2" y="627"/>
                </a:lnTo>
                <a:lnTo>
                  <a:pt x="2" y="627"/>
                </a:lnTo>
                <a:lnTo>
                  <a:pt x="0" y="642"/>
                </a:lnTo>
                <a:lnTo>
                  <a:pt x="0" y="663"/>
                </a:lnTo>
                <a:lnTo>
                  <a:pt x="2" y="672"/>
                </a:lnTo>
                <a:lnTo>
                  <a:pt x="2" y="680"/>
                </a:lnTo>
                <a:lnTo>
                  <a:pt x="6" y="685"/>
                </a:lnTo>
                <a:lnTo>
                  <a:pt x="9" y="687"/>
                </a:lnTo>
                <a:lnTo>
                  <a:pt x="9" y="687"/>
                </a:lnTo>
                <a:lnTo>
                  <a:pt x="41" y="697"/>
                </a:lnTo>
                <a:lnTo>
                  <a:pt x="41" y="697"/>
                </a:lnTo>
                <a:lnTo>
                  <a:pt x="30" y="734"/>
                </a:lnTo>
                <a:lnTo>
                  <a:pt x="22" y="768"/>
                </a:lnTo>
                <a:lnTo>
                  <a:pt x="17" y="796"/>
                </a:lnTo>
                <a:lnTo>
                  <a:pt x="17" y="796"/>
                </a:lnTo>
                <a:lnTo>
                  <a:pt x="13" y="816"/>
                </a:lnTo>
                <a:lnTo>
                  <a:pt x="9" y="835"/>
                </a:lnTo>
                <a:lnTo>
                  <a:pt x="6" y="852"/>
                </a:lnTo>
                <a:lnTo>
                  <a:pt x="8" y="908"/>
                </a:lnTo>
                <a:lnTo>
                  <a:pt x="11" y="908"/>
                </a:lnTo>
                <a:lnTo>
                  <a:pt x="11" y="852"/>
                </a:lnTo>
                <a:lnTo>
                  <a:pt x="15" y="855"/>
                </a:lnTo>
                <a:lnTo>
                  <a:pt x="17" y="904"/>
                </a:lnTo>
                <a:lnTo>
                  <a:pt x="22" y="904"/>
                </a:lnTo>
                <a:lnTo>
                  <a:pt x="24" y="911"/>
                </a:lnTo>
                <a:lnTo>
                  <a:pt x="24" y="911"/>
                </a:lnTo>
                <a:lnTo>
                  <a:pt x="22" y="921"/>
                </a:lnTo>
                <a:lnTo>
                  <a:pt x="19" y="930"/>
                </a:lnTo>
                <a:lnTo>
                  <a:pt x="17" y="936"/>
                </a:lnTo>
                <a:lnTo>
                  <a:pt x="17" y="936"/>
                </a:lnTo>
                <a:lnTo>
                  <a:pt x="11" y="943"/>
                </a:lnTo>
                <a:lnTo>
                  <a:pt x="19" y="947"/>
                </a:lnTo>
                <a:lnTo>
                  <a:pt x="22" y="951"/>
                </a:lnTo>
                <a:lnTo>
                  <a:pt x="34" y="925"/>
                </a:lnTo>
                <a:lnTo>
                  <a:pt x="36" y="938"/>
                </a:lnTo>
                <a:lnTo>
                  <a:pt x="41" y="939"/>
                </a:lnTo>
                <a:lnTo>
                  <a:pt x="41" y="939"/>
                </a:lnTo>
                <a:lnTo>
                  <a:pt x="41" y="947"/>
                </a:lnTo>
                <a:lnTo>
                  <a:pt x="39" y="966"/>
                </a:lnTo>
                <a:lnTo>
                  <a:pt x="39" y="966"/>
                </a:lnTo>
                <a:lnTo>
                  <a:pt x="36" y="981"/>
                </a:lnTo>
                <a:lnTo>
                  <a:pt x="37" y="986"/>
                </a:lnTo>
                <a:lnTo>
                  <a:pt x="37" y="986"/>
                </a:lnTo>
                <a:lnTo>
                  <a:pt x="41" y="992"/>
                </a:lnTo>
                <a:lnTo>
                  <a:pt x="52" y="999"/>
                </a:lnTo>
                <a:lnTo>
                  <a:pt x="84" y="1018"/>
                </a:lnTo>
                <a:lnTo>
                  <a:pt x="84" y="1018"/>
                </a:lnTo>
                <a:lnTo>
                  <a:pt x="99" y="1025"/>
                </a:lnTo>
                <a:lnTo>
                  <a:pt x="116" y="1031"/>
                </a:lnTo>
                <a:lnTo>
                  <a:pt x="131" y="1035"/>
                </a:lnTo>
                <a:lnTo>
                  <a:pt x="211" y="1128"/>
                </a:lnTo>
                <a:lnTo>
                  <a:pt x="211" y="1128"/>
                </a:lnTo>
                <a:lnTo>
                  <a:pt x="211" y="1132"/>
                </a:lnTo>
                <a:lnTo>
                  <a:pt x="211" y="1136"/>
                </a:lnTo>
                <a:lnTo>
                  <a:pt x="211" y="1138"/>
                </a:lnTo>
                <a:lnTo>
                  <a:pt x="211" y="1138"/>
                </a:lnTo>
                <a:lnTo>
                  <a:pt x="226" y="1160"/>
                </a:lnTo>
                <a:lnTo>
                  <a:pt x="232" y="1177"/>
                </a:lnTo>
                <a:lnTo>
                  <a:pt x="232" y="1177"/>
                </a:lnTo>
                <a:lnTo>
                  <a:pt x="226" y="1173"/>
                </a:lnTo>
                <a:lnTo>
                  <a:pt x="220" y="1171"/>
                </a:lnTo>
                <a:lnTo>
                  <a:pt x="215" y="1171"/>
                </a:lnTo>
                <a:lnTo>
                  <a:pt x="215" y="1171"/>
                </a:lnTo>
                <a:lnTo>
                  <a:pt x="215" y="1173"/>
                </a:lnTo>
                <a:lnTo>
                  <a:pt x="215" y="1175"/>
                </a:lnTo>
                <a:lnTo>
                  <a:pt x="215" y="1182"/>
                </a:lnTo>
                <a:lnTo>
                  <a:pt x="217" y="1195"/>
                </a:lnTo>
                <a:lnTo>
                  <a:pt x="217" y="1195"/>
                </a:lnTo>
                <a:lnTo>
                  <a:pt x="215" y="1205"/>
                </a:lnTo>
                <a:lnTo>
                  <a:pt x="215" y="1205"/>
                </a:lnTo>
                <a:lnTo>
                  <a:pt x="204" y="1207"/>
                </a:lnTo>
                <a:lnTo>
                  <a:pt x="192" y="1209"/>
                </a:lnTo>
                <a:lnTo>
                  <a:pt x="192" y="1209"/>
                </a:lnTo>
                <a:lnTo>
                  <a:pt x="189" y="1218"/>
                </a:lnTo>
                <a:lnTo>
                  <a:pt x="187" y="1227"/>
                </a:lnTo>
                <a:lnTo>
                  <a:pt x="187" y="1227"/>
                </a:lnTo>
                <a:lnTo>
                  <a:pt x="179" y="1235"/>
                </a:lnTo>
                <a:lnTo>
                  <a:pt x="174" y="1246"/>
                </a:lnTo>
                <a:lnTo>
                  <a:pt x="174" y="1246"/>
                </a:lnTo>
                <a:lnTo>
                  <a:pt x="170" y="1255"/>
                </a:lnTo>
                <a:lnTo>
                  <a:pt x="166" y="1263"/>
                </a:lnTo>
                <a:lnTo>
                  <a:pt x="164" y="1265"/>
                </a:lnTo>
                <a:lnTo>
                  <a:pt x="164" y="1265"/>
                </a:lnTo>
                <a:lnTo>
                  <a:pt x="153" y="1270"/>
                </a:lnTo>
                <a:lnTo>
                  <a:pt x="148" y="1274"/>
                </a:lnTo>
                <a:lnTo>
                  <a:pt x="144" y="1278"/>
                </a:lnTo>
                <a:lnTo>
                  <a:pt x="144" y="1278"/>
                </a:lnTo>
                <a:lnTo>
                  <a:pt x="144" y="1283"/>
                </a:lnTo>
                <a:lnTo>
                  <a:pt x="146" y="1293"/>
                </a:lnTo>
                <a:lnTo>
                  <a:pt x="149" y="1300"/>
                </a:lnTo>
                <a:lnTo>
                  <a:pt x="153" y="1304"/>
                </a:lnTo>
                <a:lnTo>
                  <a:pt x="157" y="1306"/>
                </a:lnTo>
                <a:lnTo>
                  <a:pt x="157" y="1306"/>
                </a:lnTo>
                <a:lnTo>
                  <a:pt x="172" y="1308"/>
                </a:lnTo>
                <a:lnTo>
                  <a:pt x="179" y="1306"/>
                </a:lnTo>
                <a:lnTo>
                  <a:pt x="192" y="1304"/>
                </a:lnTo>
                <a:lnTo>
                  <a:pt x="192" y="1304"/>
                </a:lnTo>
                <a:lnTo>
                  <a:pt x="234" y="1315"/>
                </a:lnTo>
                <a:lnTo>
                  <a:pt x="234" y="1315"/>
                </a:lnTo>
                <a:lnTo>
                  <a:pt x="256" y="1319"/>
                </a:lnTo>
                <a:lnTo>
                  <a:pt x="282" y="1323"/>
                </a:lnTo>
                <a:lnTo>
                  <a:pt x="282" y="1323"/>
                </a:lnTo>
                <a:lnTo>
                  <a:pt x="295" y="1323"/>
                </a:lnTo>
                <a:lnTo>
                  <a:pt x="304" y="1321"/>
                </a:lnTo>
                <a:lnTo>
                  <a:pt x="310" y="1319"/>
                </a:lnTo>
                <a:lnTo>
                  <a:pt x="314" y="1315"/>
                </a:lnTo>
                <a:lnTo>
                  <a:pt x="314" y="1315"/>
                </a:lnTo>
                <a:lnTo>
                  <a:pt x="316" y="1309"/>
                </a:lnTo>
                <a:lnTo>
                  <a:pt x="316" y="1300"/>
                </a:lnTo>
                <a:lnTo>
                  <a:pt x="314" y="1289"/>
                </a:lnTo>
                <a:lnTo>
                  <a:pt x="301" y="1252"/>
                </a:lnTo>
                <a:lnTo>
                  <a:pt x="301" y="1252"/>
                </a:lnTo>
                <a:lnTo>
                  <a:pt x="325" y="1240"/>
                </a:lnTo>
                <a:lnTo>
                  <a:pt x="342" y="1229"/>
                </a:lnTo>
                <a:lnTo>
                  <a:pt x="349" y="1224"/>
                </a:lnTo>
                <a:lnTo>
                  <a:pt x="353" y="1218"/>
                </a:lnTo>
                <a:lnTo>
                  <a:pt x="353" y="1218"/>
                </a:lnTo>
                <a:lnTo>
                  <a:pt x="357" y="1207"/>
                </a:lnTo>
                <a:lnTo>
                  <a:pt x="355" y="1201"/>
                </a:lnTo>
                <a:lnTo>
                  <a:pt x="351" y="1195"/>
                </a:lnTo>
                <a:lnTo>
                  <a:pt x="347" y="1194"/>
                </a:lnTo>
                <a:lnTo>
                  <a:pt x="347" y="1194"/>
                </a:lnTo>
                <a:lnTo>
                  <a:pt x="342" y="1186"/>
                </a:lnTo>
                <a:lnTo>
                  <a:pt x="333" y="1177"/>
                </a:lnTo>
                <a:lnTo>
                  <a:pt x="319" y="1160"/>
                </a:lnTo>
                <a:lnTo>
                  <a:pt x="304" y="1156"/>
                </a:lnTo>
                <a:lnTo>
                  <a:pt x="299" y="1158"/>
                </a:lnTo>
                <a:lnTo>
                  <a:pt x="293" y="1147"/>
                </a:lnTo>
                <a:lnTo>
                  <a:pt x="295" y="1082"/>
                </a:lnTo>
                <a:lnTo>
                  <a:pt x="295" y="1082"/>
                </a:lnTo>
                <a:lnTo>
                  <a:pt x="295" y="1061"/>
                </a:lnTo>
                <a:lnTo>
                  <a:pt x="293" y="1044"/>
                </a:lnTo>
                <a:lnTo>
                  <a:pt x="290" y="1031"/>
                </a:lnTo>
                <a:lnTo>
                  <a:pt x="290" y="1031"/>
                </a:lnTo>
                <a:lnTo>
                  <a:pt x="325" y="1033"/>
                </a:lnTo>
                <a:lnTo>
                  <a:pt x="355" y="1033"/>
                </a:lnTo>
                <a:lnTo>
                  <a:pt x="381" y="1031"/>
                </a:lnTo>
                <a:lnTo>
                  <a:pt x="381" y="1031"/>
                </a:lnTo>
                <a:lnTo>
                  <a:pt x="400" y="1027"/>
                </a:lnTo>
                <a:lnTo>
                  <a:pt x="411" y="1022"/>
                </a:lnTo>
                <a:lnTo>
                  <a:pt x="422" y="1016"/>
                </a:lnTo>
                <a:lnTo>
                  <a:pt x="422" y="1016"/>
                </a:lnTo>
                <a:lnTo>
                  <a:pt x="417" y="999"/>
                </a:lnTo>
                <a:lnTo>
                  <a:pt x="407" y="958"/>
                </a:lnTo>
                <a:lnTo>
                  <a:pt x="398" y="904"/>
                </a:lnTo>
                <a:lnTo>
                  <a:pt x="396" y="878"/>
                </a:lnTo>
                <a:lnTo>
                  <a:pt x="394" y="852"/>
                </a:lnTo>
                <a:lnTo>
                  <a:pt x="394" y="852"/>
                </a:lnTo>
                <a:lnTo>
                  <a:pt x="392" y="805"/>
                </a:lnTo>
                <a:lnTo>
                  <a:pt x="387" y="762"/>
                </a:lnTo>
                <a:lnTo>
                  <a:pt x="379" y="717"/>
                </a:lnTo>
                <a:lnTo>
                  <a:pt x="379" y="717"/>
                </a:lnTo>
                <a:lnTo>
                  <a:pt x="409" y="708"/>
                </a:lnTo>
                <a:lnTo>
                  <a:pt x="431" y="698"/>
                </a:lnTo>
                <a:lnTo>
                  <a:pt x="445" y="691"/>
                </a:lnTo>
                <a:lnTo>
                  <a:pt x="445" y="691"/>
                </a:lnTo>
                <a:lnTo>
                  <a:pt x="458" y="685"/>
                </a:lnTo>
                <a:lnTo>
                  <a:pt x="463" y="682"/>
                </a:lnTo>
                <a:lnTo>
                  <a:pt x="469" y="674"/>
                </a:lnTo>
                <a:lnTo>
                  <a:pt x="469" y="674"/>
                </a:lnTo>
                <a:lnTo>
                  <a:pt x="473" y="667"/>
                </a:lnTo>
                <a:lnTo>
                  <a:pt x="474" y="654"/>
                </a:lnTo>
                <a:lnTo>
                  <a:pt x="478" y="624"/>
                </a:lnTo>
                <a:lnTo>
                  <a:pt x="480" y="584"/>
                </a:lnTo>
                <a:lnTo>
                  <a:pt x="480" y="584"/>
                </a:lnTo>
                <a:lnTo>
                  <a:pt x="482" y="584"/>
                </a:lnTo>
                <a:lnTo>
                  <a:pt x="488" y="581"/>
                </a:lnTo>
                <a:lnTo>
                  <a:pt x="491" y="575"/>
                </a:lnTo>
                <a:lnTo>
                  <a:pt x="491" y="571"/>
                </a:lnTo>
                <a:lnTo>
                  <a:pt x="491" y="566"/>
                </a:lnTo>
                <a:lnTo>
                  <a:pt x="491" y="566"/>
                </a:lnTo>
                <a:lnTo>
                  <a:pt x="488" y="562"/>
                </a:lnTo>
                <a:lnTo>
                  <a:pt x="484" y="556"/>
                </a:lnTo>
                <a:lnTo>
                  <a:pt x="473" y="549"/>
                </a:lnTo>
                <a:lnTo>
                  <a:pt x="461" y="545"/>
                </a:lnTo>
                <a:lnTo>
                  <a:pt x="456" y="543"/>
                </a:lnTo>
                <a:lnTo>
                  <a:pt x="456" y="543"/>
                </a:lnTo>
                <a:lnTo>
                  <a:pt x="454" y="523"/>
                </a:lnTo>
                <a:lnTo>
                  <a:pt x="450" y="493"/>
                </a:lnTo>
                <a:lnTo>
                  <a:pt x="450" y="493"/>
                </a:lnTo>
                <a:lnTo>
                  <a:pt x="435" y="396"/>
                </a:lnTo>
                <a:lnTo>
                  <a:pt x="435" y="396"/>
                </a:lnTo>
                <a:lnTo>
                  <a:pt x="433" y="394"/>
                </a:lnTo>
                <a:lnTo>
                  <a:pt x="428" y="390"/>
                </a:lnTo>
                <a:lnTo>
                  <a:pt x="409" y="381"/>
                </a:lnTo>
                <a:lnTo>
                  <a:pt x="383" y="368"/>
                </a:lnTo>
                <a:lnTo>
                  <a:pt x="383" y="368"/>
                </a:lnTo>
                <a:lnTo>
                  <a:pt x="383" y="358"/>
                </a:lnTo>
                <a:lnTo>
                  <a:pt x="385" y="351"/>
                </a:lnTo>
                <a:lnTo>
                  <a:pt x="383" y="343"/>
                </a:lnTo>
                <a:lnTo>
                  <a:pt x="383" y="343"/>
                </a:lnTo>
                <a:lnTo>
                  <a:pt x="381" y="338"/>
                </a:lnTo>
                <a:lnTo>
                  <a:pt x="375" y="332"/>
                </a:lnTo>
                <a:lnTo>
                  <a:pt x="368" y="325"/>
                </a:lnTo>
                <a:lnTo>
                  <a:pt x="368" y="325"/>
                </a:lnTo>
                <a:lnTo>
                  <a:pt x="355" y="327"/>
                </a:lnTo>
                <a:lnTo>
                  <a:pt x="342" y="328"/>
                </a:lnTo>
                <a:lnTo>
                  <a:pt x="342" y="328"/>
                </a:lnTo>
                <a:lnTo>
                  <a:pt x="340" y="317"/>
                </a:lnTo>
                <a:lnTo>
                  <a:pt x="338" y="299"/>
                </a:lnTo>
                <a:lnTo>
                  <a:pt x="338" y="299"/>
                </a:lnTo>
                <a:lnTo>
                  <a:pt x="334" y="280"/>
                </a:lnTo>
                <a:lnTo>
                  <a:pt x="333" y="272"/>
                </a:lnTo>
                <a:lnTo>
                  <a:pt x="333" y="272"/>
                </a:lnTo>
                <a:lnTo>
                  <a:pt x="334" y="271"/>
                </a:lnTo>
                <a:lnTo>
                  <a:pt x="338" y="263"/>
                </a:lnTo>
                <a:lnTo>
                  <a:pt x="340" y="252"/>
                </a:lnTo>
                <a:lnTo>
                  <a:pt x="340" y="244"/>
                </a:lnTo>
                <a:lnTo>
                  <a:pt x="338" y="237"/>
                </a:lnTo>
                <a:lnTo>
                  <a:pt x="338" y="237"/>
                </a:lnTo>
                <a:lnTo>
                  <a:pt x="334" y="229"/>
                </a:lnTo>
                <a:lnTo>
                  <a:pt x="331" y="224"/>
                </a:lnTo>
                <a:lnTo>
                  <a:pt x="325" y="220"/>
                </a:lnTo>
                <a:lnTo>
                  <a:pt x="319" y="218"/>
                </a:lnTo>
                <a:lnTo>
                  <a:pt x="308" y="215"/>
                </a:lnTo>
                <a:lnTo>
                  <a:pt x="301" y="211"/>
                </a:lnTo>
                <a:lnTo>
                  <a:pt x="301" y="211"/>
                </a:lnTo>
                <a:lnTo>
                  <a:pt x="290" y="201"/>
                </a:lnTo>
                <a:lnTo>
                  <a:pt x="286" y="196"/>
                </a:lnTo>
                <a:lnTo>
                  <a:pt x="282" y="186"/>
                </a:lnTo>
                <a:lnTo>
                  <a:pt x="282" y="186"/>
                </a:lnTo>
                <a:lnTo>
                  <a:pt x="276" y="168"/>
                </a:lnTo>
                <a:lnTo>
                  <a:pt x="275" y="158"/>
                </a:lnTo>
                <a:lnTo>
                  <a:pt x="275" y="158"/>
                </a:lnTo>
                <a:lnTo>
                  <a:pt x="278" y="158"/>
                </a:lnTo>
                <a:lnTo>
                  <a:pt x="286" y="153"/>
                </a:lnTo>
                <a:lnTo>
                  <a:pt x="297" y="145"/>
                </a:lnTo>
                <a:lnTo>
                  <a:pt x="301" y="140"/>
                </a:lnTo>
                <a:lnTo>
                  <a:pt x="304" y="134"/>
                </a:lnTo>
                <a:lnTo>
                  <a:pt x="304" y="134"/>
                </a:lnTo>
                <a:lnTo>
                  <a:pt x="306" y="125"/>
                </a:lnTo>
                <a:lnTo>
                  <a:pt x="306" y="115"/>
                </a:lnTo>
                <a:lnTo>
                  <a:pt x="306" y="95"/>
                </a:lnTo>
                <a:lnTo>
                  <a:pt x="303" y="76"/>
                </a:lnTo>
                <a:lnTo>
                  <a:pt x="301" y="69"/>
                </a:lnTo>
                <a:lnTo>
                  <a:pt x="301" y="69"/>
                </a:lnTo>
                <a:lnTo>
                  <a:pt x="291" y="54"/>
                </a:lnTo>
                <a:lnTo>
                  <a:pt x="284" y="41"/>
                </a:lnTo>
                <a:lnTo>
                  <a:pt x="284" y="41"/>
                </a:lnTo>
                <a:lnTo>
                  <a:pt x="282" y="35"/>
                </a:lnTo>
                <a:lnTo>
                  <a:pt x="280" y="30"/>
                </a:lnTo>
                <a:lnTo>
                  <a:pt x="276" y="26"/>
                </a:lnTo>
                <a:lnTo>
                  <a:pt x="276" y="26"/>
                </a:lnTo>
                <a:lnTo>
                  <a:pt x="273" y="24"/>
                </a:lnTo>
                <a:lnTo>
                  <a:pt x="271" y="22"/>
                </a:lnTo>
                <a:lnTo>
                  <a:pt x="267" y="22"/>
                </a:lnTo>
                <a:lnTo>
                  <a:pt x="267" y="22"/>
                </a:lnTo>
                <a:lnTo>
                  <a:pt x="263" y="20"/>
                </a:lnTo>
                <a:lnTo>
                  <a:pt x="256" y="13"/>
                </a:lnTo>
                <a:lnTo>
                  <a:pt x="243" y="5"/>
                </a:lnTo>
                <a:lnTo>
                  <a:pt x="234" y="3"/>
                </a:lnTo>
                <a:lnTo>
                  <a:pt x="224" y="2"/>
                </a:lnTo>
                <a:lnTo>
                  <a:pt x="224" y="2"/>
                </a:lnTo>
                <a:lnTo>
                  <a:pt x="191" y="0"/>
                </a:lnTo>
                <a:lnTo>
                  <a:pt x="179" y="0"/>
                </a:lnTo>
                <a:lnTo>
                  <a:pt x="168" y="3"/>
                </a:lnTo>
                <a:lnTo>
                  <a:pt x="168" y="3"/>
                </a:lnTo>
                <a:lnTo>
                  <a:pt x="148" y="11"/>
                </a:lnTo>
                <a:lnTo>
                  <a:pt x="140" y="16"/>
                </a:lnTo>
                <a:lnTo>
                  <a:pt x="136" y="24"/>
                </a:lnTo>
                <a:lnTo>
                  <a:pt x="136" y="24"/>
                </a:lnTo>
                <a:lnTo>
                  <a:pt x="127" y="46"/>
                </a:lnTo>
                <a:lnTo>
                  <a:pt x="127" y="46"/>
                </a:lnTo>
                <a:lnTo>
                  <a:pt x="101" y="46"/>
                </a:lnTo>
                <a:lnTo>
                  <a:pt x="82" y="46"/>
                </a:lnTo>
                <a:lnTo>
                  <a:pt x="77" y="46"/>
                </a:lnTo>
                <a:lnTo>
                  <a:pt x="73" y="48"/>
                </a:lnTo>
                <a:lnTo>
                  <a:pt x="73" y="48"/>
                </a:lnTo>
                <a:lnTo>
                  <a:pt x="73" y="54"/>
                </a:lnTo>
                <a:lnTo>
                  <a:pt x="77" y="61"/>
                </a:lnTo>
                <a:lnTo>
                  <a:pt x="90" y="78"/>
                </a:lnTo>
                <a:lnTo>
                  <a:pt x="90" y="78"/>
                </a:lnTo>
                <a:lnTo>
                  <a:pt x="95" y="86"/>
                </a:lnTo>
                <a:lnTo>
                  <a:pt x="101" y="89"/>
                </a:lnTo>
                <a:lnTo>
                  <a:pt x="108" y="93"/>
                </a:lnTo>
                <a:lnTo>
                  <a:pt x="107" y="102"/>
                </a:lnTo>
                <a:lnTo>
                  <a:pt x="95" y="117"/>
                </a:lnTo>
                <a:lnTo>
                  <a:pt x="101" y="127"/>
                </a:lnTo>
                <a:lnTo>
                  <a:pt x="95" y="145"/>
                </a:lnTo>
                <a:lnTo>
                  <a:pt x="103" y="149"/>
                </a:lnTo>
                <a:lnTo>
                  <a:pt x="103" y="149"/>
                </a:lnTo>
                <a:lnTo>
                  <a:pt x="99" y="151"/>
                </a:lnTo>
                <a:lnTo>
                  <a:pt x="97" y="155"/>
                </a:lnTo>
                <a:lnTo>
                  <a:pt x="97" y="157"/>
                </a:lnTo>
                <a:lnTo>
                  <a:pt x="97" y="157"/>
                </a:lnTo>
                <a:lnTo>
                  <a:pt x="99" y="164"/>
                </a:lnTo>
                <a:lnTo>
                  <a:pt x="99" y="164"/>
                </a:lnTo>
                <a:lnTo>
                  <a:pt x="99" y="170"/>
                </a:lnTo>
                <a:lnTo>
                  <a:pt x="101" y="175"/>
                </a:lnTo>
                <a:lnTo>
                  <a:pt x="105" y="181"/>
                </a:lnTo>
                <a:lnTo>
                  <a:pt x="105" y="181"/>
                </a:lnTo>
                <a:lnTo>
                  <a:pt x="114" y="188"/>
                </a:lnTo>
                <a:lnTo>
                  <a:pt x="120" y="192"/>
                </a:lnTo>
                <a:lnTo>
                  <a:pt x="120" y="192"/>
                </a:lnTo>
                <a:lnTo>
                  <a:pt x="118" y="198"/>
                </a:lnTo>
                <a:lnTo>
                  <a:pt x="116" y="201"/>
                </a:lnTo>
                <a:lnTo>
                  <a:pt x="110" y="207"/>
                </a:lnTo>
                <a:lnTo>
                  <a:pt x="110" y="207"/>
                </a:lnTo>
                <a:lnTo>
                  <a:pt x="103" y="213"/>
                </a:lnTo>
                <a:lnTo>
                  <a:pt x="93" y="216"/>
                </a:lnTo>
                <a:lnTo>
                  <a:pt x="84" y="220"/>
                </a:lnTo>
                <a:lnTo>
                  <a:pt x="107" y="222"/>
                </a:lnTo>
                <a:lnTo>
                  <a:pt x="107" y="222"/>
                </a:lnTo>
                <a:lnTo>
                  <a:pt x="107" y="224"/>
                </a:lnTo>
                <a:lnTo>
                  <a:pt x="105" y="226"/>
                </a:lnTo>
                <a:lnTo>
                  <a:pt x="101" y="229"/>
                </a:lnTo>
                <a:lnTo>
                  <a:pt x="93" y="233"/>
                </a:lnTo>
                <a:lnTo>
                  <a:pt x="93" y="233"/>
                </a:lnTo>
                <a:lnTo>
                  <a:pt x="77" y="239"/>
                </a:lnTo>
                <a:lnTo>
                  <a:pt x="71" y="241"/>
                </a:lnTo>
                <a:lnTo>
                  <a:pt x="71" y="241"/>
                </a:lnTo>
                <a:lnTo>
                  <a:pt x="80" y="241"/>
                </a:lnTo>
                <a:lnTo>
                  <a:pt x="95" y="241"/>
                </a:lnTo>
                <a:lnTo>
                  <a:pt x="95" y="241"/>
                </a:lnTo>
                <a:lnTo>
                  <a:pt x="101" y="241"/>
                </a:lnTo>
                <a:lnTo>
                  <a:pt x="107" y="237"/>
                </a:lnTo>
                <a:lnTo>
                  <a:pt x="112" y="233"/>
                </a:lnTo>
                <a:lnTo>
                  <a:pt x="103" y="250"/>
                </a:lnTo>
                <a:lnTo>
                  <a:pt x="136" y="23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89074647-C2B1-4A4C-8D6C-D96DD5D9B361}"/>
              </a:ext>
            </a:extLst>
          </p:cNvPr>
          <p:cNvSpPr>
            <a:spLocks/>
          </p:cNvSpPr>
          <p:nvPr/>
        </p:nvSpPr>
        <p:spPr bwMode="auto">
          <a:xfrm>
            <a:off x="8503766" y="808050"/>
            <a:ext cx="649632" cy="1593913"/>
          </a:xfrm>
          <a:custGeom>
            <a:avLst/>
            <a:gdLst>
              <a:gd name="T0" fmla="*/ 29 w 463"/>
              <a:gd name="T1" fmla="*/ 90 h 1136"/>
              <a:gd name="T2" fmla="*/ 0 w 463"/>
              <a:gd name="T3" fmla="*/ 122 h 1136"/>
              <a:gd name="T4" fmla="*/ 11 w 463"/>
              <a:gd name="T5" fmla="*/ 143 h 1136"/>
              <a:gd name="T6" fmla="*/ 52 w 463"/>
              <a:gd name="T7" fmla="*/ 161 h 1136"/>
              <a:gd name="T8" fmla="*/ 55 w 463"/>
              <a:gd name="T9" fmla="*/ 193 h 1136"/>
              <a:gd name="T10" fmla="*/ 55 w 463"/>
              <a:gd name="T11" fmla="*/ 211 h 1136"/>
              <a:gd name="T12" fmla="*/ 55 w 463"/>
              <a:gd name="T13" fmla="*/ 223 h 1136"/>
              <a:gd name="T14" fmla="*/ 25 w 463"/>
              <a:gd name="T15" fmla="*/ 254 h 1136"/>
              <a:gd name="T16" fmla="*/ 6 w 463"/>
              <a:gd name="T17" fmla="*/ 302 h 1136"/>
              <a:gd name="T18" fmla="*/ 6 w 463"/>
              <a:gd name="T19" fmla="*/ 403 h 1136"/>
              <a:gd name="T20" fmla="*/ 4 w 463"/>
              <a:gd name="T21" fmla="*/ 461 h 1136"/>
              <a:gd name="T22" fmla="*/ 30 w 463"/>
              <a:gd name="T23" fmla="*/ 637 h 1136"/>
              <a:gd name="T24" fmla="*/ 23 w 463"/>
              <a:gd name="T25" fmla="*/ 668 h 1136"/>
              <a:gd name="T26" fmla="*/ 59 w 463"/>
              <a:gd name="T27" fmla="*/ 843 h 1136"/>
              <a:gd name="T28" fmla="*/ 85 w 463"/>
              <a:gd name="T29" fmla="*/ 923 h 1136"/>
              <a:gd name="T30" fmla="*/ 134 w 463"/>
              <a:gd name="T31" fmla="*/ 1000 h 1136"/>
              <a:gd name="T32" fmla="*/ 138 w 463"/>
              <a:gd name="T33" fmla="*/ 1048 h 1136"/>
              <a:gd name="T34" fmla="*/ 124 w 463"/>
              <a:gd name="T35" fmla="*/ 1060 h 1136"/>
              <a:gd name="T36" fmla="*/ 113 w 463"/>
              <a:gd name="T37" fmla="*/ 1083 h 1136"/>
              <a:gd name="T38" fmla="*/ 91 w 463"/>
              <a:gd name="T39" fmla="*/ 1104 h 1136"/>
              <a:gd name="T40" fmla="*/ 97 w 463"/>
              <a:gd name="T41" fmla="*/ 1125 h 1136"/>
              <a:gd name="T42" fmla="*/ 137 w 463"/>
              <a:gd name="T43" fmla="*/ 1133 h 1136"/>
              <a:gd name="T44" fmla="*/ 162 w 463"/>
              <a:gd name="T45" fmla="*/ 1121 h 1136"/>
              <a:gd name="T46" fmla="*/ 190 w 463"/>
              <a:gd name="T47" fmla="*/ 1093 h 1136"/>
              <a:gd name="T48" fmla="*/ 188 w 463"/>
              <a:gd name="T49" fmla="*/ 1048 h 1136"/>
              <a:gd name="T50" fmla="*/ 185 w 463"/>
              <a:gd name="T51" fmla="*/ 965 h 1136"/>
              <a:gd name="T52" fmla="*/ 187 w 463"/>
              <a:gd name="T53" fmla="*/ 951 h 1136"/>
              <a:gd name="T54" fmla="*/ 195 w 463"/>
              <a:gd name="T55" fmla="*/ 865 h 1136"/>
              <a:gd name="T56" fmla="*/ 202 w 463"/>
              <a:gd name="T57" fmla="*/ 957 h 1136"/>
              <a:gd name="T58" fmla="*/ 207 w 463"/>
              <a:gd name="T59" fmla="*/ 1048 h 1136"/>
              <a:gd name="T60" fmla="*/ 205 w 463"/>
              <a:gd name="T61" fmla="*/ 1100 h 1136"/>
              <a:gd name="T62" fmla="*/ 209 w 463"/>
              <a:gd name="T63" fmla="*/ 1127 h 1136"/>
              <a:gd name="T64" fmla="*/ 229 w 463"/>
              <a:gd name="T65" fmla="*/ 1135 h 1136"/>
              <a:gd name="T66" fmla="*/ 266 w 463"/>
              <a:gd name="T67" fmla="*/ 1129 h 1136"/>
              <a:gd name="T68" fmla="*/ 271 w 463"/>
              <a:gd name="T69" fmla="*/ 1113 h 1136"/>
              <a:gd name="T70" fmla="*/ 254 w 463"/>
              <a:gd name="T71" fmla="*/ 1075 h 1136"/>
              <a:gd name="T72" fmla="*/ 248 w 463"/>
              <a:gd name="T73" fmla="*/ 1048 h 1136"/>
              <a:gd name="T74" fmla="*/ 337 w 463"/>
              <a:gd name="T75" fmla="*/ 952 h 1136"/>
              <a:gd name="T76" fmla="*/ 339 w 463"/>
              <a:gd name="T77" fmla="*/ 902 h 1136"/>
              <a:gd name="T78" fmla="*/ 323 w 463"/>
              <a:gd name="T79" fmla="*/ 790 h 1136"/>
              <a:gd name="T80" fmla="*/ 383 w 463"/>
              <a:gd name="T81" fmla="*/ 701 h 1136"/>
              <a:gd name="T82" fmla="*/ 440 w 463"/>
              <a:gd name="T83" fmla="*/ 678 h 1136"/>
              <a:gd name="T84" fmla="*/ 420 w 463"/>
              <a:gd name="T85" fmla="*/ 542 h 1136"/>
              <a:gd name="T86" fmla="*/ 362 w 463"/>
              <a:gd name="T87" fmla="*/ 486 h 1136"/>
              <a:gd name="T88" fmla="*/ 306 w 463"/>
              <a:gd name="T89" fmla="*/ 498 h 1136"/>
              <a:gd name="T90" fmla="*/ 285 w 463"/>
              <a:gd name="T91" fmla="*/ 438 h 1136"/>
              <a:gd name="T92" fmla="*/ 324 w 463"/>
              <a:gd name="T93" fmla="*/ 449 h 1136"/>
              <a:gd name="T94" fmla="*/ 339 w 463"/>
              <a:gd name="T95" fmla="*/ 438 h 1136"/>
              <a:gd name="T96" fmla="*/ 336 w 463"/>
              <a:gd name="T97" fmla="*/ 391 h 1136"/>
              <a:gd name="T98" fmla="*/ 285 w 463"/>
              <a:gd name="T99" fmla="*/ 277 h 1136"/>
              <a:gd name="T100" fmla="*/ 279 w 463"/>
              <a:gd name="T101" fmla="*/ 240 h 1136"/>
              <a:gd name="T102" fmla="*/ 236 w 463"/>
              <a:gd name="T103" fmla="*/ 202 h 1136"/>
              <a:gd name="T104" fmla="*/ 215 w 463"/>
              <a:gd name="T105" fmla="*/ 199 h 1136"/>
              <a:gd name="T106" fmla="*/ 206 w 463"/>
              <a:gd name="T107" fmla="*/ 167 h 1136"/>
              <a:gd name="T108" fmla="*/ 230 w 463"/>
              <a:gd name="T109" fmla="*/ 142 h 1136"/>
              <a:gd name="T110" fmla="*/ 221 w 463"/>
              <a:gd name="T111" fmla="*/ 111 h 1136"/>
              <a:gd name="T112" fmla="*/ 184 w 463"/>
              <a:gd name="T113" fmla="*/ 72 h 1136"/>
              <a:gd name="T114" fmla="*/ 173 w 463"/>
              <a:gd name="T115" fmla="*/ 21 h 1136"/>
              <a:gd name="T116" fmla="*/ 150 w 463"/>
              <a:gd name="T117" fmla="*/ 5 h 1136"/>
              <a:gd name="T118" fmla="*/ 94 w 463"/>
              <a:gd name="T119" fmla="*/ 5 h 1136"/>
              <a:gd name="T120" fmla="*/ 72 w 463"/>
              <a:gd name="T121" fmla="*/ 21 h 1136"/>
              <a:gd name="T122" fmla="*/ 61 w 463"/>
              <a:gd name="T123" fmla="*/ 72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3" h="1136">
                <a:moveTo>
                  <a:pt x="61" y="72"/>
                </a:moveTo>
                <a:lnTo>
                  <a:pt x="61" y="72"/>
                </a:lnTo>
                <a:lnTo>
                  <a:pt x="50" y="77"/>
                </a:lnTo>
                <a:lnTo>
                  <a:pt x="40" y="83"/>
                </a:lnTo>
                <a:lnTo>
                  <a:pt x="29" y="90"/>
                </a:lnTo>
                <a:lnTo>
                  <a:pt x="17" y="99"/>
                </a:lnTo>
                <a:lnTo>
                  <a:pt x="7" y="107"/>
                </a:lnTo>
                <a:lnTo>
                  <a:pt x="4" y="112"/>
                </a:lnTo>
                <a:lnTo>
                  <a:pt x="1" y="117"/>
                </a:lnTo>
                <a:lnTo>
                  <a:pt x="0" y="122"/>
                </a:lnTo>
                <a:lnTo>
                  <a:pt x="0" y="126"/>
                </a:lnTo>
                <a:lnTo>
                  <a:pt x="0" y="126"/>
                </a:lnTo>
                <a:lnTo>
                  <a:pt x="2" y="131"/>
                </a:lnTo>
                <a:lnTo>
                  <a:pt x="5" y="136"/>
                </a:lnTo>
                <a:lnTo>
                  <a:pt x="11" y="143"/>
                </a:lnTo>
                <a:lnTo>
                  <a:pt x="19" y="149"/>
                </a:lnTo>
                <a:lnTo>
                  <a:pt x="29" y="153"/>
                </a:lnTo>
                <a:lnTo>
                  <a:pt x="37" y="157"/>
                </a:lnTo>
                <a:lnTo>
                  <a:pt x="44" y="159"/>
                </a:lnTo>
                <a:lnTo>
                  <a:pt x="52" y="161"/>
                </a:lnTo>
                <a:lnTo>
                  <a:pt x="52" y="173"/>
                </a:lnTo>
                <a:lnTo>
                  <a:pt x="61" y="173"/>
                </a:lnTo>
                <a:lnTo>
                  <a:pt x="61" y="173"/>
                </a:lnTo>
                <a:lnTo>
                  <a:pt x="59" y="178"/>
                </a:lnTo>
                <a:lnTo>
                  <a:pt x="55" y="193"/>
                </a:lnTo>
                <a:lnTo>
                  <a:pt x="55" y="193"/>
                </a:lnTo>
                <a:lnTo>
                  <a:pt x="54" y="201"/>
                </a:lnTo>
                <a:lnTo>
                  <a:pt x="54" y="206"/>
                </a:lnTo>
                <a:lnTo>
                  <a:pt x="55" y="211"/>
                </a:lnTo>
                <a:lnTo>
                  <a:pt x="55" y="211"/>
                </a:lnTo>
                <a:lnTo>
                  <a:pt x="58" y="211"/>
                </a:lnTo>
                <a:lnTo>
                  <a:pt x="58" y="212"/>
                </a:lnTo>
                <a:lnTo>
                  <a:pt x="58" y="217"/>
                </a:lnTo>
                <a:lnTo>
                  <a:pt x="58" y="217"/>
                </a:lnTo>
                <a:lnTo>
                  <a:pt x="55" y="223"/>
                </a:lnTo>
                <a:lnTo>
                  <a:pt x="49" y="230"/>
                </a:lnTo>
                <a:lnTo>
                  <a:pt x="37" y="242"/>
                </a:lnTo>
                <a:lnTo>
                  <a:pt x="37" y="242"/>
                </a:lnTo>
                <a:lnTo>
                  <a:pt x="30" y="248"/>
                </a:lnTo>
                <a:lnTo>
                  <a:pt x="25" y="254"/>
                </a:lnTo>
                <a:lnTo>
                  <a:pt x="20" y="261"/>
                </a:lnTo>
                <a:lnTo>
                  <a:pt x="16" y="268"/>
                </a:lnTo>
                <a:lnTo>
                  <a:pt x="11" y="279"/>
                </a:lnTo>
                <a:lnTo>
                  <a:pt x="7" y="290"/>
                </a:lnTo>
                <a:lnTo>
                  <a:pt x="6" y="302"/>
                </a:lnTo>
                <a:lnTo>
                  <a:pt x="6" y="302"/>
                </a:lnTo>
                <a:lnTo>
                  <a:pt x="6" y="330"/>
                </a:lnTo>
                <a:lnTo>
                  <a:pt x="6" y="358"/>
                </a:lnTo>
                <a:lnTo>
                  <a:pt x="7" y="383"/>
                </a:lnTo>
                <a:lnTo>
                  <a:pt x="6" y="403"/>
                </a:lnTo>
                <a:lnTo>
                  <a:pt x="6" y="403"/>
                </a:lnTo>
                <a:lnTo>
                  <a:pt x="2" y="431"/>
                </a:lnTo>
                <a:lnTo>
                  <a:pt x="1" y="444"/>
                </a:lnTo>
                <a:lnTo>
                  <a:pt x="4" y="461"/>
                </a:lnTo>
                <a:lnTo>
                  <a:pt x="4" y="461"/>
                </a:lnTo>
                <a:lnTo>
                  <a:pt x="23" y="591"/>
                </a:lnTo>
                <a:lnTo>
                  <a:pt x="23" y="591"/>
                </a:lnTo>
                <a:lnTo>
                  <a:pt x="29" y="613"/>
                </a:lnTo>
                <a:lnTo>
                  <a:pt x="30" y="630"/>
                </a:lnTo>
                <a:lnTo>
                  <a:pt x="30" y="637"/>
                </a:lnTo>
                <a:lnTo>
                  <a:pt x="29" y="643"/>
                </a:lnTo>
                <a:lnTo>
                  <a:pt x="29" y="643"/>
                </a:lnTo>
                <a:lnTo>
                  <a:pt x="25" y="652"/>
                </a:lnTo>
                <a:lnTo>
                  <a:pt x="24" y="661"/>
                </a:lnTo>
                <a:lnTo>
                  <a:pt x="23" y="668"/>
                </a:lnTo>
                <a:lnTo>
                  <a:pt x="47" y="683"/>
                </a:lnTo>
                <a:lnTo>
                  <a:pt x="47" y="683"/>
                </a:lnTo>
                <a:lnTo>
                  <a:pt x="52" y="760"/>
                </a:lnTo>
                <a:lnTo>
                  <a:pt x="57" y="819"/>
                </a:lnTo>
                <a:lnTo>
                  <a:pt x="59" y="843"/>
                </a:lnTo>
                <a:lnTo>
                  <a:pt x="61" y="858"/>
                </a:lnTo>
                <a:lnTo>
                  <a:pt x="61" y="858"/>
                </a:lnTo>
                <a:lnTo>
                  <a:pt x="65" y="871"/>
                </a:lnTo>
                <a:lnTo>
                  <a:pt x="71" y="887"/>
                </a:lnTo>
                <a:lnTo>
                  <a:pt x="85" y="923"/>
                </a:lnTo>
                <a:lnTo>
                  <a:pt x="107" y="965"/>
                </a:lnTo>
                <a:lnTo>
                  <a:pt x="118" y="962"/>
                </a:lnTo>
                <a:lnTo>
                  <a:pt x="118" y="962"/>
                </a:lnTo>
                <a:lnTo>
                  <a:pt x="128" y="983"/>
                </a:lnTo>
                <a:lnTo>
                  <a:pt x="134" y="1000"/>
                </a:lnTo>
                <a:lnTo>
                  <a:pt x="138" y="1015"/>
                </a:lnTo>
                <a:lnTo>
                  <a:pt x="138" y="1015"/>
                </a:lnTo>
                <a:lnTo>
                  <a:pt x="140" y="1024"/>
                </a:lnTo>
                <a:lnTo>
                  <a:pt x="140" y="1036"/>
                </a:lnTo>
                <a:lnTo>
                  <a:pt x="138" y="1048"/>
                </a:lnTo>
                <a:lnTo>
                  <a:pt x="138" y="1048"/>
                </a:lnTo>
                <a:lnTo>
                  <a:pt x="132" y="1053"/>
                </a:lnTo>
                <a:lnTo>
                  <a:pt x="128" y="1057"/>
                </a:lnTo>
                <a:lnTo>
                  <a:pt x="124" y="1060"/>
                </a:lnTo>
                <a:lnTo>
                  <a:pt x="124" y="1060"/>
                </a:lnTo>
                <a:lnTo>
                  <a:pt x="123" y="1065"/>
                </a:lnTo>
                <a:lnTo>
                  <a:pt x="120" y="1071"/>
                </a:lnTo>
                <a:lnTo>
                  <a:pt x="118" y="1077"/>
                </a:lnTo>
                <a:lnTo>
                  <a:pt x="115" y="1081"/>
                </a:lnTo>
                <a:lnTo>
                  <a:pt x="113" y="1083"/>
                </a:lnTo>
                <a:lnTo>
                  <a:pt x="113" y="1083"/>
                </a:lnTo>
                <a:lnTo>
                  <a:pt x="103" y="1089"/>
                </a:lnTo>
                <a:lnTo>
                  <a:pt x="99" y="1094"/>
                </a:lnTo>
                <a:lnTo>
                  <a:pt x="95" y="1099"/>
                </a:lnTo>
                <a:lnTo>
                  <a:pt x="91" y="1104"/>
                </a:lnTo>
                <a:lnTo>
                  <a:pt x="89" y="1110"/>
                </a:lnTo>
                <a:lnTo>
                  <a:pt x="89" y="1115"/>
                </a:lnTo>
                <a:lnTo>
                  <a:pt x="93" y="1121"/>
                </a:lnTo>
                <a:lnTo>
                  <a:pt x="93" y="1121"/>
                </a:lnTo>
                <a:lnTo>
                  <a:pt x="97" y="1125"/>
                </a:lnTo>
                <a:lnTo>
                  <a:pt x="105" y="1129"/>
                </a:lnTo>
                <a:lnTo>
                  <a:pt x="112" y="1131"/>
                </a:lnTo>
                <a:lnTo>
                  <a:pt x="120" y="1133"/>
                </a:lnTo>
                <a:lnTo>
                  <a:pt x="129" y="1133"/>
                </a:lnTo>
                <a:lnTo>
                  <a:pt x="137" y="1133"/>
                </a:lnTo>
                <a:lnTo>
                  <a:pt x="144" y="1131"/>
                </a:lnTo>
                <a:lnTo>
                  <a:pt x="150" y="1129"/>
                </a:lnTo>
                <a:lnTo>
                  <a:pt x="150" y="1129"/>
                </a:lnTo>
                <a:lnTo>
                  <a:pt x="158" y="1125"/>
                </a:lnTo>
                <a:lnTo>
                  <a:pt x="162" y="1121"/>
                </a:lnTo>
                <a:lnTo>
                  <a:pt x="165" y="1118"/>
                </a:lnTo>
                <a:lnTo>
                  <a:pt x="167" y="1115"/>
                </a:lnTo>
                <a:lnTo>
                  <a:pt x="167" y="1115"/>
                </a:lnTo>
                <a:lnTo>
                  <a:pt x="182" y="1103"/>
                </a:lnTo>
                <a:lnTo>
                  <a:pt x="190" y="1093"/>
                </a:lnTo>
                <a:lnTo>
                  <a:pt x="193" y="1089"/>
                </a:lnTo>
                <a:lnTo>
                  <a:pt x="194" y="1086"/>
                </a:lnTo>
                <a:lnTo>
                  <a:pt x="194" y="1086"/>
                </a:lnTo>
                <a:lnTo>
                  <a:pt x="188" y="1048"/>
                </a:lnTo>
                <a:lnTo>
                  <a:pt x="188" y="1048"/>
                </a:lnTo>
                <a:lnTo>
                  <a:pt x="184" y="1032"/>
                </a:lnTo>
                <a:lnTo>
                  <a:pt x="184" y="1032"/>
                </a:lnTo>
                <a:lnTo>
                  <a:pt x="184" y="1017"/>
                </a:lnTo>
                <a:lnTo>
                  <a:pt x="185" y="991"/>
                </a:lnTo>
                <a:lnTo>
                  <a:pt x="185" y="965"/>
                </a:lnTo>
                <a:lnTo>
                  <a:pt x="184" y="953"/>
                </a:lnTo>
                <a:lnTo>
                  <a:pt x="184" y="953"/>
                </a:lnTo>
                <a:lnTo>
                  <a:pt x="184" y="953"/>
                </a:lnTo>
                <a:lnTo>
                  <a:pt x="184" y="952"/>
                </a:lnTo>
                <a:lnTo>
                  <a:pt x="187" y="951"/>
                </a:lnTo>
                <a:lnTo>
                  <a:pt x="190" y="949"/>
                </a:lnTo>
                <a:lnTo>
                  <a:pt x="188" y="755"/>
                </a:lnTo>
                <a:lnTo>
                  <a:pt x="188" y="755"/>
                </a:lnTo>
                <a:lnTo>
                  <a:pt x="191" y="817"/>
                </a:lnTo>
                <a:lnTo>
                  <a:pt x="195" y="865"/>
                </a:lnTo>
                <a:lnTo>
                  <a:pt x="199" y="896"/>
                </a:lnTo>
                <a:lnTo>
                  <a:pt x="199" y="896"/>
                </a:lnTo>
                <a:lnTo>
                  <a:pt x="201" y="914"/>
                </a:lnTo>
                <a:lnTo>
                  <a:pt x="202" y="934"/>
                </a:lnTo>
                <a:lnTo>
                  <a:pt x="202" y="957"/>
                </a:lnTo>
                <a:lnTo>
                  <a:pt x="211" y="959"/>
                </a:lnTo>
                <a:lnTo>
                  <a:pt x="211" y="959"/>
                </a:lnTo>
                <a:lnTo>
                  <a:pt x="209" y="1003"/>
                </a:lnTo>
                <a:lnTo>
                  <a:pt x="207" y="1048"/>
                </a:lnTo>
                <a:lnTo>
                  <a:pt x="207" y="1048"/>
                </a:lnTo>
                <a:lnTo>
                  <a:pt x="207" y="1064"/>
                </a:lnTo>
                <a:lnTo>
                  <a:pt x="207" y="1077"/>
                </a:lnTo>
                <a:lnTo>
                  <a:pt x="207" y="1077"/>
                </a:lnTo>
                <a:lnTo>
                  <a:pt x="206" y="1086"/>
                </a:lnTo>
                <a:lnTo>
                  <a:pt x="205" y="1100"/>
                </a:lnTo>
                <a:lnTo>
                  <a:pt x="205" y="1100"/>
                </a:lnTo>
                <a:lnTo>
                  <a:pt x="205" y="1109"/>
                </a:lnTo>
                <a:lnTo>
                  <a:pt x="207" y="1117"/>
                </a:lnTo>
                <a:lnTo>
                  <a:pt x="208" y="1122"/>
                </a:lnTo>
                <a:lnTo>
                  <a:pt x="209" y="1127"/>
                </a:lnTo>
                <a:lnTo>
                  <a:pt x="213" y="1130"/>
                </a:lnTo>
                <a:lnTo>
                  <a:pt x="217" y="1133"/>
                </a:lnTo>
                <a:lnTo>
                  <a:pt x="217" y="1133"/>
                </a:lnTo>
                <a:lnTo>
                  <a:pt x="221" y="1134"/>
                </a:lnTo>
                <a:lnTo>
                  <a:pt x="229" y="1135"/>
                </a:lnTo>
                <a:lnTo>
                  <a:pt x="237" y="1136"/>
                </a:lnTo>
                <a:lnTo>
                  <a:pt x="247" y="1136"/>
                </a:lnTo>
                <a:lnTo>
                  <a:pt x="255" y="1134"/>
                </a:lnTo>
                <a:lnTo>
                  <a:pt x="264" y="1131"/>
                </a:lnTo>
                <a:lnTo>
                  <a:pt x="266" y="1129"/>
                </a:lnTo>
                <a:lnTo>
                  <a:pt x="268" y="1127"/>
                </a:lnTo>
                <a:lnTo>
                  <a:pt x="270" y="1124"/>
                </a:lnTo>
                <a:lnTo>
                  <a:pt x="271" y="1121"/>
                </a:lnTo>
                <a:lnTo>
                  <a:pt x="271" y="1121"/>
                </a:lnTo>
                <a:lnTo>
                  <a:pt x="271" y="1113"/>
                </a:lnTo>
                <a:lnTo>
                  <a:pt x="270" y="1106"/>
                </a:lnTo>
                <a:lnTo>
                  <a:pt x="266" y="1099"/>
                </a:lnTo>
                <a:lnTo>
                  <a:pt x="264" y="1093"/>
                </a:lnTo>
                <a:lnTo>
                  <a:pt x="258" y="1082"/>
                </a:lnTo>
                <a:lnTo>
                  <a:pt x="254" y="1075"/>
                </a:lnTo>
                <a:lnTo>
                  <a:pt x="254" y="1075"/>
                </a:lnTo>
                <a:lnTo>
                  <a:pt x="249" y="1063"/>
                </a:lnTo>
                <a:lnTo>
                  <a:pt x="248" y="1056"/>
                </a:lnTo>
                <a:lnTo>
                  <a:pt x="248" y="1048"/>
                </a:lnTo>
                <a:lnTo>
                  <a:pt x="248" y="1048"/>
                </a:lnTo>
                <a:lnTo>
                  <a:pt x="273" y="953"/>
                </a:lnTo>
                <a:lnTo>
                  <a:pt x="273" y="953"/>
                </a:lnTo>
                <a:lnTo>
                  <a:pt x="307" y="955"/>
                </a:lnTo>
                <a:lnTo>
                  <a:pt x="330" y="953"/>
                </a:lnTo>
                <a:lnTo>
                  <a:pt x="337" y="952"/>
                </a:lnTo>
                <a:lnTo>
                  <a:pt x="339" y="952"/>
                </a:lnTo>
                <a:lnTo>
                  <a:pt x="339" y="951"/>
                </a:lnTo>
                <a:lnTo>
                  <a:pt x="339" y="951"/>
                </a:lnTo>
                <a:lnTo>
                  <a:pt x="339" y="921"/>
                </a:lnTo>
                <a:lnTo>
                  <a:pt x="339" y="902"/>
                </a:lnTo>
                <a:lnTo>
                  <a:pt x="339" y="887"/>
                </a:lnTo>
                <a:lnTo>
                  <a:pt x="339" y="887"/>
                </a:lnTo>
                <a:lnTo>
                  <a:pt x="338" y="876"/>
                </a:lnTo>
                <a:lnTo>
                  <a:pt x="335" y="853"/>
                </a:lnTo>
                <a:lnTo>
                  <a:pt x="323" y="790"/>
                </a:lnTo>
                <a:lnTo>
                  <a:pt x="306" y="701"/>
                </a:lnTo>
                <a:lnTo>
                  <a:pt x="306" y="701"/>
                </a:lnTo>
                <a:lnTo>
                  <a:pt x="338" y="701"/>
                </a:lnTo>
                <a:lnTo>
                  <a:pt x="383" y="701"/>
                </a:lnTo>
                <a:lnTo>
                  <a:pt x="383" y="701"/>
                </a:lnTo>
                <a:lnTo>
                  <a:pt x="390" y="699"/>
                </a:lnTo>
                <a:lnTo>
                  <a:pt x="398" y="697"/>
                </a:lnTo>
                <a:lnTo>
                  <a:pt x="416" y="689"/>
                </a:lnTo>
                <a:lnTo>
                  <a:pt x="433" y="681"/>
                </a:lnTo>
                <a:lnTo>
                  <a:pt x="440" y="678"/>
                </a:lnTo>
                <a:lnTo>
                  <a:pt x="463" y="654"/>
                </a:lnTo>
                <a:lnTo>
                  <a:pt x="463" y="654"/>
                </a:lnTo>
                <a:lnTo>
                  <a:pt x="442" y="599"/>
                </a:lnTo>
                <a:lnTo>
                  <a:pt x="427" y="561"/>
                </a:lnTo>
                <a:lnTo>
                  <a:pt x="420" y="542"/>
                </a:lnTo>
                <a:lnTo>
                  <a:pt x="420" y="498"/>
                </a:lnTo>
                <a:lnTo>
                  <a:pt x="420" y="498"/>
                </a:lnTo>
                <a:lnTo>
                  <a:pt x="392" y="491"/>
                </a:lnTo>
                <a:lnTo>
                  <a:pt x="371" y="488"/>
                </a:lnTo>
                <a:lnTo>
                  <a:pt x="362" y="486"/>
                </a:lnTo>
                <a:lnTo>
                  <a:pt x="357" y="488"/>
                </a:lnTo>
                <a:lnTo>
                  <a:pt x="357" y="488"/>
                </a:lnTo>
                <a:lnTo>
                  <a:pt x="320" y="501"/>
                </a:lnTo>
                <a:lnTo>
                  <a:pt x="320" y="501"/>
                </a:lnTo>
                <a:lnTo>
                  <a:pt x="306" y="498"/>
                </a:lnTo>
                <a:lnTo>
                  <a:pt x="306" y="498"/>
                </a:lnTo>
                <a:lnTo>
                  <a:pt x="297" y="496"/>
                </a:lnTo>
                <a:lnTo>
                  <a:pt x="291" y="492"/>
                </a:lnTo>
                <a:lnTo>
                  <a:pt x="285" y="438"/>
                </a:lnTo>
                <a:lnTo>
                  <a:pt x="285" y="438"/>
                </a:lnTo>
                <a:lnTo>
                  <a:pt x="290" y="441"/>
                </a:lnTo>
                <a:lnTo>
                  <a:pt x="301" y="445"/>
                </a:lnTo>
                <a:lnTo>
                  <a:pt x="308" y="448"/>
                </a:lnTo>
                <a:lnTo>
                  <a:pt x="317" y="449"/>
                </a:lnTo>
                <a:lnTo>
                  <a:pt x="324" y="449"/>
                </a:lnTo>
                <a:lnTo>
                  <a:pt x="331" y="447"/>
                </a:lnTo>
                <a:lnTo>
                  <a:pt x="331" y="447"/>
                </a:lnTo>
                <a:lnTo>
                  <a:pt x="335" y="444"/>
                </a:lnTo>
                <a:lnTo>
                  <a:pt x="337" y="442"/>
                </a:lnTo>
                <a:lnTo>
                  <a:pt x="339" y="438"/>
                </a:lnTo>
                <a:lnTo>
                  <a:pt x="341" y="435"/>
                </a:lnTo>
                <a:lnTo>
                  <a:pt x="342" y="425"/>
                </a:lnTo>
                <a:lnTo>
                  <a:pt x="341" y="414"/>
                </a:lnTo>
                <a:lnTo>
                  <a:pt x="338" y="403"/>
                </a:lnTo>
                <a:lnTo>
                  <a:pt x="336" y="391"/>
                </a:lnTo>
                <a:lnTo>
                  <a:pt x="329" y="368"/>
                </a:lnTo>
                <a:lnTo>
                  <a:pt x="329" y="368"/>
                </a:lnTo>
                <a:lnTo>
                  <a:pt x="318" y="343"/>
                </a:lnTo>
                <a:lnTo>
                  <a:pt x="303" y="313"/>
                </a:lnTo>
                <a:lnTo>
                  <a:pt x="285" y="277"/>
                </a:lnTo>
                <a:lnTo>
                  <a:pt x="285" y="277"/>
                </a:lnTo>
                <a:lnTo>
                  <a:pt x="285" y="271"/>
                </a:lnTo>
                <a:lnTo>
                  <a:pt x="284" y="256"/>
                </a:lnTo>
                <a:lnTo>
                  <a:pt x="283" y="248"/>
                </a:lnTo>
                <a:lnTo>
                  <a:pt x="279" y="240"/>
                </a:lnTo>
                <a:lnTo>
                  <a:pt x="274" y="231"/>
                </a:lnTo>
                <a:lnTo>
                  <a:pt x="268" y="225"/>
                </a:lnTo>
                <a:lnTo>
                  <a:pt x="268" y="225"/>
                </a:lnTo>
                <a:lnTo>
                  <a:pt x="244" y="207"/>
                </a:lnTo>
                <a:lnTo>
                  <a:pt x="236" y="202"/>
                </a:lnTo>
                <a:lnTo>
                  <a:pt x="233" y="202"/>
                </a:lnTo>
                <a:lnTo>
                  <a:pt x="231" y="202"/>
                </a:lnTo>
                <a:lnTo>
                  <a:pt x="231" y="202"/>
                </a:lnTo>
                <a:lnTo>
                  <a:pt x="224" y="201"/>
                </a:lnTo>
                <a:lnTo>
                  <a:pt x="215" y="199"/>
                </a:lnTo>
                <a:lnTo>
                  <a:pt x="205" y="196"/>
                </a:lnTo>
                <a:lnTo>
                  <a:pt x="190" y="173"/>
                </a:lnTo>
                <a:lnTo>
                  <a:pt x="190" y="173"/>
                </a:lnTo>
                <a:lnTo>
                  <a:pt x="199" y="171"/>
                </a:lnTo>
                <a:lnTo>
                  <a:pt x="206" y="167"/>
                </a:lnTo>
                <a:lnTo>
                  <a:pt x="214" y="163"/>
                </a:lnTo>
                <a:lnTo>
                  <a:pt x="223" y="155"/>
                </a:lnTo>
                <a:lnTo>
                  <a:pt x="225" y="152"/>
                </a:lnTo>
                <a:lnTo>
                  <a:pt x="227" y="147"/>
                </a:lnTo>
                <a:lnTo>
                  <a:pt x="230" y="142"/>
                </a:lnTo>
                <a:lnTo>
                  <a:pt x="230" y="137"/>
                </a:lnTo>
                <a:lnTo>
                  <a:pt x="230" y="131"/>
                </a:lnTo>
                <a:lnTo>
                  <a:pt x="227" y="124"/>
                </a:lnTo>
                <a:lnTo>
                  <a:pt x="227" y="124"/>
                </a:lnTo>
                <a:lnTo>
                  <a:pt x="221" y="111"/>
                </a:lnTo>
                <a:lnTo>
                  <a:pt x="215" y="100"/>
                </a:lnTo>
                <a:lnTo>
                  <a:pt x="208" y="92"/>
                </a:lnTo>
                <a:lnTo>
                  <a:pt x="201" y="84"/>
                </a:lnTo>
                <a:lnTo>
                  <a:pt x="189" y="75"/>
                </a:lnTo>
                <a:lnTo>
                  <a:pt x="184" y="72"/>
                </a:lnTo>
                <a:lnTo>
                  <a:pt x="184" y="72"/>
                </a:lnTo>
                <a:lnTo>
                  <a:pt x="182" y="52"/>
                </a:lnTo>
                <a:lnTo>
                  <a:pt x="178" y="35"/>
                </a:lnTo>
                <a:lnTo>
                  <a:pt x="176" y="27"/>
                </a:lnTo>
                <a:lnTo>
                  <a:pt x="173" y="21"/>
                </a:lnTo>
                <a:lnTo>
                  <a:pt x="173" y="21"/>
                </a:lnTo>
                <a:lnTo>
                  <a:pt x="168" y="15"/>
                </a:lnTo>
                <a:lnTo>
                  <a:pt x="164" y="11"/>
                </a:lnTo>
                <a:lnTo>
                  <a:pt x="158" y="7"/>
                </a:lnTo>
                <a:lnTo>
                  <a:pt x="150" y="5"/>
                </a:lnTo>
                <a:lnTo>
                  <a:pt x="135" y="1"/>
                </a:lnTo>
                <a:lnTo>
                  <a:pt x="122" y="0"/>
                </a:lnTo>
                <a:lnTo>
                  <a:pt x="122" y="0"/>
                </a:lnTo>
                <a:lnTo>
                  <a:pt x="108" y="1"/>
                </a:lnTo>
                <a:lnTo>
                  <a:pt x="94" y="5"/>
                </a:lnTo>
                <a:lnTo>
                  <a:pt x="87" y="9"/>
                </a:lnTo>
                <a:lnTo>
                  <a:pt x="81" y="11"/>
                </a:lnTo>
                <a:lnTo>
                  <a:pt x="76" y="16"/>
                </a:lnTo>
                <a:lnTo>
                  <a:pt x="72" y="21"/>
                </a:lnTo>
                <a:lnTo>
                  <a:pt x="72" y="21"/>
                </a:lnTo>
                <a:lnTo>
                  <a:pt x="70" y="27"/>
                </a:lnTo>
                <a:lnTo>
                  <a:pt x="67" y="34"/>
                </a:lnTo>
                <a:lnTo>
                  <a:pt x="64" y="51"/>
                </a:lnTo>
                <a:lnTo>
                  <a:pt x="61" y="72"/>
                </a:lnTo>
                <a:lnTo>
                  <a:pt x="61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173B486F-301D-41C8-8C3B-0CB391905B4C}"/>
              </a:ext>
            </a:extLst>
          </p:cNvPr>
          <p:cNvSpPr>
            <a:spLocks/>
          </p:cNvSpPr>
          <p:nvPr/>
        </p:nvSpPr>
        <p:spPr bwMode="auto">
          <a:xfrm>
            <a:off x="6590135" y="808051"/>
            <a:ext cx="587375" cy="1651000"/>
          </a:xfrm>
          <a:custGeom>
            <a:avLst/>
            <a:gdLst>
              <a:gd name="T0" fmla="*/ 64 w 370"/>
              <a:gd name="T1" fmla="*/ 75 h 1040"/>
              <a:gd name="T2" fmla="*/ 77 w 370"/>
              <a:gd name="T3" fmla="*/ 84 h 1040"/>
              <a:gd name="T4" fmla="*/ 97 w 370"/>
              <a:gd name="T5" fmla="*/ 144 h 1040"/>
              <a:gd name="T6" fmla="*/ 127 w 370"/>
              <a:gd name="T7" fmla="*/ 170 h 1040"/>
              <a:gd name="T8" fmla="*/ 133 w 370"/>
              <a:gd name="T9" fmla="*/ 181 h 1040"/>
              <a:gd name="T10" fmla="*/ 73 w 370"/>
              <a:gd name="T11" fmla="*/ 201 h 1040"/>
              <a:gd name="T12" fmla="*/ 56 w 370"/>
              <a:gd name="T13" fmla="*/ 265 h 1040"/>
              <a:gd name="T14" fmla="*/ 61 w 370"/>
              <a:gd name="T15" fmla="*/ 282 h 1040"/>
              <a:gd name="T16" fmla="*/ 50 w 370"/>
              <a:gd name="T17" fmla="*/ 406 h 1040"/>
              <a:gd name="T18" fmla="*/ 42 w 370"/>
              <a:gd name="T19" fmla="*/ 477 h 1040"/>
              <a:gd name="T20" fmla="*/ 32 w 370"/>
              <a:gd name="T21" fmla="*/ 502 h 1040"/>
              <a:gd name="T22" fmla="*/ 6 w 370"/>
              <a:gd name="T23" fmla="*/ 563 h 1040"/>
              <a:gd name="T24" fmla="*/ 3 w 370"/>
              <a:gd name="T25" fmla="*/ 589 h 1040"/>
              <a:gd name="T26" fmla="*/ 21 w 370"/>
              <a:gd name="T27" fmla="*/ 596 h 1040"/>
              <a:gd name="T28" fmla="*/ 62 w 370"/>
              <a:gd name="T29" fmla="*/ 589 h 1040"/>
              <a:gd name="T30" fmla="*/ 38 w 370"/>
              <a:gd name="T31" fmla="*/ 725 h 1040"/>
              <a:gd name="T32" fmla="*/ 36 w 370"/>
              <a:gd name="T33" fmla="*/ 812 h 1040"/>
              <a:gd name="T34" fmla="*/ 62 w 370"/>
              <a:gd name="T35" fmla="*/ 837 h 1040"/>
              <a:gd name="T36" fmla="*/ 83 w 370"/>
              <a:gd name="T37" fmla="*/ 848 h 1040"/>
              <a:gd name="T38" fmla="*/ 89 w 370"/>
              <a:gd name="T39" fmla="*/ 954 h 1040"/>
              <a:gd name="T40" fmla="*/ 74 w 370"/>
              <a:gd name="T41" fmla="*/ 989 h 1040"/>
              <a:gd name="T42" fmla="*/ 68 w 370"/>
              <a:gd name="T43" fmla="*/ 1019 h 1040"/>
              <a:gd name="T44" fmla="*/ 100 w 370"/>
              <a:gd name="T45" fmla="*/ 1017 h 1040"/>
              <a:gd name="T46" fmla="*/ 125 w 370"/>
              <a:gd name="T47" fmla="*/ 987 h 1040"/>
              <a:gd name="T48" fmla="*/ 136 w 370"/>
              <a:gd name="T49" fmla="*/ 903 h 1040"/>
              <a:gd name="T50" fmla="*/ 137 w 370"/>
              <a:gd name="T51" fmla="*/ 860 h 1040"/>
              <a:gd name="T52" fmla="*/ 150 w 370"/>
              <a:gd name="T53" fmla="*/ 823 h 1040"/>
              <a:gd name="T54" fmla="*/ 168 w 370"/>
              <a:gd name="T55" fmla="*/ 762 h 1040"/>
              <a:gd name="T56" fmla="*/ 174 w 370"/>
              <a:gd name="T57" fmla="*/ 859 h 1040"/>
              <a:gd name="T58" fmla="*/ 178 w 370"/>
              <a:gd name="T59" fmla="*/ 871 h 1040"/>
              <a:gd name="T60" fmla="*/ 174 w 370"/>
              <a:gd name="T61" fmla="*/ 926 h 1040"/>
              <a:gd name="T62" fmla="*/ 168 w 370"/>
              <a:gd name="T63" fmla="*/ 977 h 1040"/>
              <a:gd name="T64" fmla="*/ 168 w 370"/>
              <a:gd name="T65" fmla="*/ 1022 h 1040"/>
              <a:gd name="T66" fmla="*/ 186 w 370"/>
              <a:gd name="T67" fmla="*/ 1039 h 1040"/>
              <a:gd name="T68" fmla="*/ 216 w 370"/>
              <a:gd name="T69" fmla="*/ 1034 h 1040"/>
              <a:gd name="T70" fmla="*/ 219 w 370"/>
              <a:gd name="T71" fmla="*/ 983 h 1040"/>
              <a:gd name="T72" fmla="*/ 221 w 370"/>
              <a:gd name="T73" fmla="*/ 910 h 1040"/>
              <a:gd name="T74" fmla="*/ 309 w 370"/>
              <a:gd name="T75" fmla="*/ 641 h 1040"/>
              <a:gd name="T76" fmla="*/ 302 w 370"/>
              <a:gd name="T77" fmla="*/ 489 h 1040"/>
              <a:gd name="T78" fmla="*/ 320 w 370"/>
              <a:gd name="T79" fmla="*/ 486 h 1040"/>
              <a:gd name="T80" fmla="*/ 325 w 370"/>
              <a:gd name="T81" fmla="*/ 538 h 1040"/>
              <a:gd name="T82" fmla="*/ 327 w 370"/>
              <a:gd name="T83" fmla="*/ 569 h 1040"/>
              <a:gd name="T84" fmla="*/ 332 w 370"/>
              <a:gd name="T85" fmla="*/ 581 h 1040"/>
              <a:gd name="T86" fmla="*/ 338 w 370"/>
              <a:gd name="T87" fmla="*/ 554 h 1040"/>
              <a:gd name="T88" fmla="*/ 349 w 370"/>
              <a:gd name="T89" fmla="*/ 576 h 1040"/>
              <a:gd name="T90" fmla="*/ 349 w 370"/>
              <a:gd name="T91" fmla="*/ 606 h 1040"/>
              <a:gd name="T92" fmla="*/ 356 w 370"/>
              <a:gd name="T93" fmla="*/ 597 h 1040"/>
              <a:gd name="T94" fmla="*/ 362 w 370"/>
              <a:gd name="T95" fmla="*/ 601 h 1040"/>
              <a:gd name="T96" fmla="*/ 369 w 370"/>
              <a:gd name="T97" fmla="*/ 593 h 1040"/>
              <a:gd name="T98" fmla="*/ 366 w 370"/>
              <a:gd name="T99" fmla="*/ 528 h 1040"/>
              <a:gd name="T100" fmla="*/ 348 w 370"/>
              <a:gd name="T101" fmla="*/ 447 h 1040"/>
              <a:gd name="T102" fmla="*/ 314 w 370"/>
              <a:gd name="T103" fmla="*/ 262 h 1040"/>
              <a:gd name="T104" fmla="*/ 328 w 370"/>
              <a:gd name="T105" fmla="*/ 245 h 1040"/>
              <a:gd name="T106" fmla="*/ 326 w 370"/>
              <a:gd name="T107" fmla="*/ 212 h 1040"/>
              <a:gd name="T108" fmla="*/ 305 w 370"/>
              <a:gd name="T109" fmla="*/ 187 h 1040"/>
              <a:gd name="T110" fmla="*/ 226 w 370"/>
              <a:gd name="T111" fmla="*/ 157 h 1040"/>
              <a:gd name="T112" fmla="*/ 207 w 370"/>
              <a:gd name="T113" fmla="*/ 120 h 1040"/>
              <a:gd name="T114" fmla="*/ 209 w 370"/>
              <a:gd name="T115" fmla="*/ 87 h 1040"/>
              <a:gd name="T116" fmla="*/ 197 w 370"/>
              <a:gd name="T117" fmla="*/ 49 h 1040"/>
              <a:gd name="T118" fmla="*/ 178 w 370"/>
              <a:gd name="T119" fmla="*/ 15 h 1040"/>
              <a:gd name="T120" fmla="*/ 127 w 370"/>
              <a:gd name="T121" fmla="*/ 0 h 1040"/>
              <a:gd name="T122" fmla="*/ 97 w 370"/>
              <a:gd name="T123" fmla="*/ 9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0" h="1040">
                <a:moveTo>
                  <a:pt x="74" y="55"/>
                </a:moveTo>
                <a:lnTo>
                  <a:pt x="74" y="55"/>
                </a:lnTo>
                <a:lnTo>
                  <a:pt x="67" y="64"/>
                </a:lnTo>
                <a:lnTo>
                  <a:pt x="64" y="73"/>
                </a:lnTo>
                <a:lnTo>
                  <a:pt x="64" y="75"/>
                </a:lnTo>
                <a:lnTo>
                  <a:pt x="65" y="77"/>
                </a:lnTo>
                <a:lnTo>
                  <a:pt x="65" y="77"/>
                </a:lnTo>
                <a:lnTo>
                  <a:pt x="70" y="81"/>
                </a:lnTo>
                <a:lnTo>
                  <a:pt x="73" y="82"/>
                </a:lnTo>
                <a:lnTo>
                  <a:pt x="77" y="84"/>
                </a:lnTo>
                <a:lnTo>
                  <a:pt x="77" y="84"/>
                </a:lnTo>
                <a:lnTo>
                  <a:pt x="84" y="108"/>
                </a:lnTo>
                <a:lnTo>
                  <a:pt x="91" y="128"/>
                </a:lnTo>
                <a:lnTo>
                  <a:pt x="97" y="144"/>
                </a:lnTo>
                <a:lnTo>
                  <a:pt x="97" y="144"/>
                </a:lnTo>
                <a:lnTo>
                  <a:pt x="101" y="148"/>
                </a:lnTo>
                <a:lnTo>
                  <a:pt x="104" y="153"/>
                </a:lnTo>
                <a:lnTo>
                  <a:pt x="113" y="161"/>
                </a:lnTo>
                <a:lnTo>
                  <a:pt x="121" y="167"/>
                </a:lnTo>
                <a:lnTo>
                  <a:pt x="127" y="170"/>
                </a:lnTo>
                <a:lnTo>
                  <a:pt x="127" y="170"/>
                </a:lnTo>
                <a:lnTo>
                  <a:pt x="130" y="171"/>
                </a:lnTo>
                <a:lnTo>
                  <a:pt x="131" y="173"/>
                </a:lnTo>
                <a:lnTo>
                  <a:pt x="133" y="176"/>
                </a:lnTo>
                <a:lnTo>
                  <a:pt x="133" y="181"/>
                </a:lnTo>
                <a:lnTo>
                  <a:pt x="107" y="191"/>
                </a:lnTo>
                <a:lnTo>
                  <a:pt x="107" y="191"/>
                </a:lnTo>
                <a:lnTo>
                  <a:pt x="89" y="195"/>
                </a:lnTo>
                <a:lnTo>
                  <a:pt x="77" y="199"/>
                </a:lnTo>
                <a:lnTo>
                  <a:pt x="73" y="201"/>
                </a:lnTo>
                <a:lnTo>
                  <a:pt x="71" y="203"/>
                </a:lnTo>
                <a:lnTo>
                  <a:pt x="71" y="203"/>
                </a:lnTo>
                <a:lnTo>
                  <a:pt x="67" y="215"/>
                </a:lnTo>
                <a:lnTo>
                  <a:pt x="61" y="240"/>
                </a:lnTo>
                <a:lnTo>
                  <a:pt x="56" y="265"/>
                </a:lnTo>
                <a:lnTo>
                  <a:pt x="55" y="275"/>
                </a:lnTo>
                <a:lnTo>
                  <a:pt x="55" y="277"/>
                </a:lnTo>
                <a:lnTo>
                  <a:pt x="56" y="280"/>
                </a:lnTo>
                <a:lnTo>
                  <a:pt x="56" y="280"/>
                </a:lnTo>
                <a:lnTo>
                  <a:pt x="61" y="282"/>
                </a:lnTo>
                <a:lnTo>
                  <a:pt x="67" y="286"/>
                </a:lnTo>
                <a:lnTo>
                  <a:pt x="74" y="288"/>
                </a:lnTo>
                <a:lnTo>
                  <a:pt x="74" y="288"/>
                </a:lnTo>
                <a:lnTo>
                  <a:pt x="65" y="335"/>
                </a:lnTo>
                <a:lnTo>
                  <a:pt x="50" y="406"/>
                </a:lnTo>
                <a:lnTo>
                  <a:pt x="50" y="406"/>
                </a:lnTo>
                <a:lnTo>
                  <a:pt x="45" y="430"/>
                </a:lnTo>
                <a:lnTo>
                  <a:pt x="43" y="453"/>
                </a:lnTo>
                <a:lnTo>
                  <a:pt x="42" y="477"/>
                </a:lnTo>
                <a:lnTo>
                  <a:pt x="42" y="477"/>
                </a:lnTo>
                <a:lnTo>
                  <a:pt x="38" y="484"/>
                </a:lnTo>
                <a:lnTo>
                  <a:pt x="36" y="490"/>
                </a:lnTo>
                <a:lnTo>
                  <a:pt x="36" y="495"/>
                </a:lnTo>
                <a:lnTo>
                  <a:pt x="36" y="495"/>
                </a:lnTo>
                <a:lnTo>
                  <a:pt x="32" y="502"/>
                </a:lnTo>
                <a:lnTo>
                  <a:pt x="24" y="518"/>
                </a:lnTo>
                <a:lnTo>
                  <a:pt x="14" y="540"/>
                </a:lnTo>
                <a:lnTo>
                  <a:pt x="9" y="550"/>
                </a:lnTo>
                <a:lnTo>
                  <a:pt x="6" y="563"/>
                </a:lnTo>
                <a:lnTo>
                  <a:pt x="6" y="563"/>
                </a:lnTo>
                <a:lnTo>
                  <a:pt x="1" y="581"/>
                </a:lnTo>
                <a:lnTo>
                  <a:pt x="0" y="584"/>
                </a:lnTo>
                <a:lnTo>
                  <a:pt x="0" y="587"/>
                </a:lnTo>
                <a:lnTo>
                  <a:pt x="1" y="588"/>
                </a:lnTo>
                <a:lnTo>
                  <a:pt x="3" y="589"/>
                </a:lnTo>
                <a:lnTo>
                  <a:pt x="6" y="590"/>
                </a:lnTo>
                <a:lnTo>
                  <a:pt x="9" y="593"/>
                </a:lnTo>
                <a:lnTo>
                  <a:pt x="9" y="593"/>
                </a:lnTo>
                <a:lnTo>
                  <a:pt x="14" y="595"/>
                </a:lnTo>
                <a:lnTo>
                  <a:pt x="21" y="596"/>
                </a:lnTo>
                <a:lnTo>
                  <a:pt x="30" y="595"/>
                </a:lnTo>
                <a:lnTo>
                  <a:pt x="39" y="594"/>
                </a:lnTo>
                <a:lnTo>
                  <a:pt x="55" y="591"/>
                </a:lnTo>
                <a:lnTo>
                  <a:pt x="62" y="589"/>
                </a:lnTo>
                <a:lnTo>
                  <a:pt x="62" y="589"/>
                </a:lnTo>
                <a:lnTo>
                  <a:pt x="49" y="649"/>
                </a:lnTo>
                <a:lnTo>
                  <a:pt x="42" y="695"/>
                </a:lnTo>
                <a:lnTo>
                  <a:pt x="39" y="713"/>
                </a:lnTo>
                <a:lnTo>
                  <a:pt x="38" y="725"/>
                </a:lnTo>
                <a:lnTo>
                  <a:pt x="38" y="725"/>
                </a:lnTo>
                <a:lnTo>
                  <a:pt x="38" y="747"/>
                </a:lnTo>
                <a:lnTo>
                  <a:pt x="37" y="774"/>
                </a:lnTo>
                <a:lnTo>
                  <a:pt x="36" y="798"/>
                </a:lnTo>
                <a:lnTo>
                  <a:pt x="36" y="812"/>
                </a:lnTo>
                <a:lnTo>
                  <a:pt x="36" y="812"/>
                </a:lnTo>
                <a:lnTo>
                  <a:pt x="37" y="814"/>
                </a:lnTo>
                <a:lnTo>
                  <a:pt x="39" y="818"/>
                </a:lnTo>
                <a:lnTo>
                  <a:pt x="49" y="825"/>
                </a:lnTo>
                <a:lnTo>
                  <a:pt x="59" y="833"/>
                </a:lnTo>
                <a:lnTo>
                  <a:pt x="62" y="837"/>
                </a:lnTo>
                <a:lnTo>
                  <a:pt x="65" y="841"/>
                </a:lnTo>
                <a:lnTo>
                  <a:pt x="65" y="841"/>
                </a:lnTo>
                <a:lnTo>
                  <a:pt x="67" y="843"/>
                </a:lnTo>
                <a:lnTo>
                  <a:pt x="72" y="845"/>
                </a:lnTo>
                <a:lnTo>
                  <a:pt x="83" y="848"/>
                </a:lnTo>
                <a:lnTo>
                  <a:pt x="97" y="850"/>
                </a:lnTo>
                <a:lnTo>
                  <a:pt x="91" y="894"/>
                </a:lnTo>
                <a:lnTo>
                  <a:pt x="91" y="894"/>
                </a:lnTo>
                <a:lnTo>
                  <a:pt x="91" y="921"/>
                </a:lnTo>
                <a:lnTo>
                  <a:pt x="89" y="954"/>
                </a:lnTo>
                <a:lnTo>
                  <a:pt x="89" y="954"/>
                </a:lnTo>
                <a:lnTo>
                  <a:pt x="86" y="962"/>
                </a:lnTo>
                <a:lnTo>
                  <a:pt x="82" y="973"/>
                </a:lnTo>
                <a:lnTo>
                  <a:pt x="74" y="989"/>
                </a:lnTo>
                <a:lnTo>
                  <a:pt x="74" y="989"/>
                </a:lnTo>
                <a:lnTo>
                  <a:pt x="68" y="1003"/>
                </a:lnTo>
                <a:lnTo>
                  <a:pt x="66" y="1011"/>
                </a:lnTo>
                <a:lnTo>
                  <a:pt x="67" y="1015"/>
                </a:lnTo>
                <a:lnTo>
                  <a:pt x="68" y="1019"/>
                </a:lnTo>
                <a:lnTo>
                  <a:pt x="68" y="1019"/>
                </a:lnTo>
                <a:lnTo>
                  <a:pt x="72" y="1020"/>
                </a:lnTo>
                <a:lnTo>
                  <a:pt x="77" y="1020"/>
                </a:lnTo>
                <a:lnTo>
                  <a:pt x="84" y="1020"/>
                </a:lnTo>
                <a:lnTo>
                  <a:pt x="92" y="1019"/>
                </a:lnTo>
                <a:lnTo>
                  <a:pt x="100" y="1017"/>
                </a:lnTo>
                <a:lnTo>
                  <a:pt x="108" y="1014"/>
                </a:lnTo>
                <a:lnTo>
                  <a:pt x="114" y="1009"/>
                </a:lnTo>
                <a:lnTo>
                  <a:pt x="119" y="1003"/>
                </a:lnTo>
                <a:lnTo>
                  <a:pt x="119" y="1003"/>
                </a:lnTo>
                <a:lnTo>
                  <a:pt x="125" y="987"/>
                </a:lnTo>
                <a:lnTo>
                  <a:pt x="131" y="968"/>
                </a:lnTo>
                <a:lnTo>
                  <a:pt x="135" y="951"/>
                </a:lnTo>
                <a:lnTo>
                  <a:pt x="136" y="938"/>
                </a:lnTo>
                <a:lnTo>
                  <a:pt x="136" y="903"/>
                </a:lnTo>
                <a:lnTo>
                  <a:pt x="136" y="903"/>
                </a:lnTo>
                <a:lnTo>
                  <a:pt x="135" y="887"/>
                </a:lnTo>
                <a:lnTo>
                  <a:pt x="133" y="871"/>
                </a:lnTo>
                <a:lnTo>
                  <a:pt x="133" y="871"/>
                </a:lnTo>
                <a:lnTo>
                  <a:pt x="135" y="866"/>
                </a:lnTo>
                <a:lnTo>
                  <a:pt x="137" y="860"/>
                </a:lnTo>
                <a:lnTo>
                  <a:pt x="142" y="850"/>
                </a:lnTo>
                <a:lnTo>
                  <a:pt x="148" y="823"/>
                </a:lnTo>
                <a:lnTo>
                  <a:pt x="148" y="823"/>
                </a:lnTo>
                <a:lnTo>
                  <a:pt x="149" y="824"/>
                </a:lnTo>
                <a:lnTo>
                  <a:pt x="150" y="823"/>
                </a:lnTo>
                <a:lnTo>
                  <a:pt x="153" y="820"/>
                </a:lnTo>
                <a:lnTo>
                  <a:pt x="157" y="812"/>
                </a:lnTo>
                <a:lnTo>
                  <a:pt x="157" y="812"/>
                </a:lnTo>
                <a:lnTo>
                  <a:pt x="162" y="791"/>
                </a:lnTo>
                <a:lnTo>
                  <a:pt x="168" y="762"/>
                </a:lnTo>
                <a:lnTo>
                  <a:pt x="174" y="725"/>
                </a:lnTo>
                <a:lnTo>
                  <a:pt x="174" y="725"/>
                </a:lnTo>
                <a:lnTo>
                  <a:pt x="175" y="790"/>
                </a:lnTo>
                <a:lnTo>
                  <a:pt x="175" y="836"/>
                </a:lnTo>
                <a:lnTo>
                  <a:pt x="174" y="859"/>
                </a:lnTo>
                <a:lnTo>
                  <a:pt x="174" y="859"/>
                </a:lnTo>
                <a:lnTo>
                  <a:pt x="174" y="861"/>
                </a:lnTo>
                <a:lnTo>
                  <a:pt x="174" y="863"/>
                </a:lnTo>
                <a:lnTo>
                  <a:pt x="178" y="871"/>
                </a:lnTo>
                <a:lnTo>
                  <a:pt x="178" y="871"/>
                </a:lnTo>
                <a:lnTo>
                  <a:pt x="178" y="874"/>
                </a:lnTo>
                <a:lnTo>
                  <a:pt x="179" y="880"/>
                </a:lnTo>
                <a:lnTo>
                  <a:pt x="178" y="896"/>
                </a:lnTo>
                <a:lnTo>
                  <a:pt x="175" y="913"/>
                </a:lnTo>
                <a:lnTo>
                  <a:pt x="174" y="926"/>
                </a:lnTo>
                <a:lnTo>
                  <a:pt x="174" y="926"/>
                </a:lnTo>
                <a:lnTo>
                  <a:pt x="174" y="938"/>
                </a:lnTo>
                <a:lnTo>
                  <a:pt x="172" y="951"/>
                </a:lnTo>
                <a:lnTo>
                  <a:pt x="171" y="965"/>
                </a:lnTo>
                <a:lnTo>
                  <a:pt x="168" y="977"/>
                </a:lnTo>
                <a:lnTo>
                  <a:pt x="168" y="977"/>
                </a:lnTo>
                <a:lnTo>
                  <a:pt x="168" y="991"/>
                </a:lnTo>
                <a:lnTo>
                  <a:pt x="167" y="1007"/>
                </a:lnTo>
                <a:lnTo>
                  <a:pt x="167" y="1015"/>
                </a:lnTo>
                <a:lnTo>
                  <a:pt x="168" y="1022"/>
                </a:lnTo>
                <a:lnTo>
                  <a:pt x="171" y="1028"/>
                </a:lnTo>
                <a:lnTo>
                  <a:pt x="174" y="1033"/>
                </a:lnTo>
                <a:lnTo>
                  <a:pt x="174" y="1033"/>
                </a:lnTo>
                <a:lnTo>
                  <a:pt x="180" y="1037"/>
                </a:lnTo>
                <a:lnTo>
                  <a:pt x="186" y="1039"/>
                </a:lnTo>
                <a:lnTo>
                  <a:pt x="192" y="1040"/>
                </a:lnTo>
                <a:lnTo>
                  <a:pt x="200" y="1040"/>
                </a:lnTo>
                <a:lnTo>
                  <a:pt x="206" y="1039"/>
                </a:lnTo>
                <a:lnTo>
                  <a:pt x="212" y="1038"/>
                </a:lnTo>
                <a:lnTo>
                  <a:pt x="216" y="1034"/>
                </a:lnTo>
                <a:lnTo>
                  <a:pt x="219" y="1030"/>
                </a:lnTo>
                <a:lnTo>
                  <a:pt x="219" y="1030"/>
                </a:lnTo>
                <a:lnTo>
                  <a:pt x="221" y="1022"/>
                </a:lnTo>
                <a:lnTo>
                  <a:pt x="221" y="1011"/>
                </a:lnTo>
                <a:lnTo>
                  <a:pt x="219" y="983"/>
                </a:lnTo>
                <a:lnTo>
                  <a:pt x="215" y="957"/>
                </a:lnTo>
                <a:lnTo>
                  <a:pt x="213" y="944"/>
                </a:lnTo>
                <a:lnTo>
                  <a:pt x="213" y="944"/>
                </a:lnTo>
                <a:lnTo>
                  <a:pt x="215" y="933"/>
                </a:lnTo>
                <a:lnTo>
                  <a:pt x="221" y="910"/>
                </a:lnTo>
                <a:lnTo>
                  <a:pt x="231" y="879"/>
                </a:lnTo>
                <a:lnTo>
                  <a:pt x="324" y="865"/>
                </a:lnTo>
                <a:lnTo>
                  <a:pt x="324" y="865"/>
                </a:lnTo>
                <a:lnTo>
                  <a:pt x="315" y="733"/>
                </a:lnTo>
                <a:lnTo>
                  <a:pt x="309" y="641"/>
                </a:lnTo>
                <a:lnTo>
                  <a:pt x="305" y="595"/>
                </a:lnTo>
                <a:lnTo>
                  <a:pt x="305" y="595"/>
                </a:lnTo>
                <a:lnTo>
                  <a:pt x="298" y="548"/>
                </a:lnTo>
                <a:lnTo>
                  <a:pt x="293" y="507"/>
                </a:lnTo>
                <a:lnTo>
                  <a:pt x="302" y="489"/>
                </a:lnTo>
                <a:lnTo>
                  <a:pt x="296" y="400"/>
                </a:lnTo>
                <a:lnTo>
                  <a:pt x="296" y="400"/>
                </a:lnTo>
                <a:lnTo>
                  <a:pt x="307" y="437"/>
                </a:lnTo>
                <a:lnTo>
                  <a:pt x="320" y="486"/>
                </a:lnTo>
                <a:lnTo>
                  <a:pt x="320" y="486"/>
                </a:lnTo>
                <a:lnTo>
                  <a:pt x="324" y="499"/>
                </a:lnTo>
                <a:lnTo>
                  <a:pt x="325" y="511"/>
                </a:lnTo>
                <a:lnTo>
                  <a:pt x="326" y="524"/>
                </a:lnTo>
                <a:lnTo>
                  <a:pt x="326" y="524"/>
                </a:lnTo>
                <a:lnTo>
                  <a:pt x="325" y="538"/>
                </a:lnTo>
                <a:lnTo>
                  <a:pt x="325" y="549"/>
                </a:lnTo>
                <a:lnTo>
                  <a:pt x="325" y="555"/>
                </a:lnTo>
                <a:lnTo>
                  <a:pt x="326" y="560"/>
                </a:lnTo>
                <a:lnTo>
                  <a:pt x="326" y="560"/>
                </a:lnTo>
                <a:lnTo>
                  <a:pt x="327" y="569"/>
                </a:lnTo>
                <a:lnTo>
                  <a:pt x="328" y="575"/>
                </a:lnTo>
                <a:lnTo>
                  <a:pt x="328" y="579"/>
                </a:lnTo>
                <a:lnTo>
                  <a:pt x="330" y="581"/>
                </a:lnTo>
                <a:lnTo>
                  <a:pt x="332" y="581"/>
                </a:lnTo>
                <a:lnTo>
                  <a:pt x="332" y="581"/>
                </a:lnTo>
                <a:lnTo>
                  <a:pt x="334" y="579"/>
                </a:lnTo>
                <a:lnTo>
                  <a:pt x="336" y="576"/>
                </a:lnTo>
                <a:lnTo>
                  <a:pt x="338" y="566"/>
                </a:lnTo>
                <a:lnTo>
                  <a:pt x="338" y="557"/>
                </a:lnTo>
                <a:lnTo>
                  <a:pt x="338" y="554"/>
                </a:lnTo>
                <a:lnTo>
                  <a:pt x="338" y="554"/>
                </a:lnTo>
                <a:lnTo>
                  <a:pt x="339" y="558"/>
                </a:lnTo>
                <a:lnTo>
                  <a:pt x="344" y="565"/>
                </a:lnTo>
                <a:lnTo>
                  <a:pt x="348" y="572"/>
                </a:lnTo>
                <a:lnTo>
                  <a:pt x="349" y="576"/>
                </a:lnTo>
                <a:lnTo>
                  <a:pt x="350" y="578"/>
                </a:lnTo>
                <a:lnTo>
                  <a:pt x="350" y="578"/>
                </a:lnTo>
                <a:lnTo>
                  <a:pt x="348" y="594"/>
                </a:lnTo>
                <a:lnTo>
                  <a:pt x="348" y="603"/>
                </a:lnTo>
                <a:lnTo>
                  <a:pt x="349" y="606"/>
                </a:lnTo>
                <a:lnTo>
                  <a:pt x="350" y="607"/>
                </a:lnTo>
                <a:lnTo>
                  <a:pt x="350" y="607"/>
                </a:lnTo>
                <a:lnTo>
                  <a:pt x="351" y="606"/>
                </a:lnTo>
                <a:lnTo>
                  <a:pt x="352" y="603"/>
                </a:lnTo>
                <a:lnTo>
                  <a:pt x="356" y="597"/>
                </a:lnTo>
                <a:lnTo>
                  <a:pt x="358" y="589"/>
                </a:lnTo>
                <a:lnTo>
                  <a:pt x="358" y="589"/>
                </a:lnTo>
                <a:lnTo>
                  <a:pt x="358" y="593"/>
                </a:lnTo>
                <a:lnTo>
                  <a:pt x="361" y="599"/>
                </a:lnTo>
                <a:lnTo>
                  <a:pt x="362" y="601"/>
                </a:lnTo>
                <a:lnTo>
                  <a:pt x="363" y="602"/>
                </a:lnTo>
                <a:lnTo>
                  <a:pt x="364" y="602"/>
                </a:lnTo>
                <a:lnTo>
                  <a:pt x="367" y="599"/>
                </a:lnTo>
                <a:lnTo>
                  <a:pt x="367" y="599"/>
                </a:lnTo>
                <a:lnTo>
                  <a:pt x="369" y="593"/>
                </a:lnTo>
                <a:lnTo>
                  <a:pt x="370" y="584"/>
                </a:lnTo>
                <a:lnTo>
                  <a:pt x="370" y="566"/>
                </a:lnTo>
                <a:lnTo>
                  <a:pt x="367" y="536"/>
                </a:lnTo>
                <a:lnTo>
                  <a:pt x="367" y="536"/>
                </a:lnTo>
                <a:lnTo>
                  <a:pt x="366" y="528"/>
                </a:lnTo>
                <a:lnTo>
                  <a:pt x="362" y="517"/>
                </a:lnTo>
                <a:lnTo>
                  <a:pt x="358" y="506"/>
                </a:lnTo>
                <a:lnTo>
                  <a:pt x="356" y="498"/>
                </a:lnTo>
                <a:lnTo>
                  <a:pt x="356" y="498"/>
                </a:lnTo>
                <a:lnTo>
                  <a:pt x="348" y="447"/>
                </a:lnTo>
                <a:lnTo>
                  <a:pt x="340" y="392"/>
                </a:lnTo>
                <a:lnTo>
                  <a:pt x="340" y="392"/>
                </a:lnTo>
                <a:lnTo>
                  <a:pt x="336" y="365"/>
                </a:lnTo>
                <a:lnTo>
                  <a:pt x="327" y="321"/>
                </a:lnTo>
                <a:lnTo>
                  <a:pt x="314" y="262"/>
                </a:lnTo>
                <a:lnTo>
                  <a:pt x="314" y="262"/>
                </a:lnTo>
                <a:lnTo>
                  <a:pt x="316" y="259"/>
                </a:lnTo>
                <a:lnTo>
                  <a:pt x="322" y="254"/>
                </a:lnTo>
                <a:lnTo>
                  <a:pt x="326" y="250"/>
                </a:lnTo>
                <a:lnTo>
                  <a:pt x="328" y="245"/>
                </a:lnTo>
                <a:lnTo>
                  <a:pt x="330" y="238"/>
                </a:lnTo>
                <a:lnTo>
                  <a:pt x="328" y="229"/>
                </a:lnTo>
                <a:lnTo>
                  <a:pt x="328" y="229"/>
                </a:lnTo>
                <a:lnTo>
                  <a:pt x="327" y="221"/>
                </a:lnTo>
                <a:lnTo>
                  <a:pt x="326" y="212"/>
                </a:lnTo>
                <a:lnTo>
                  <a:pt x="324" y="206"/>
                </a:lnTo>
                <a:lnTo>
                  <a:pt x="320" y="200"/>
                </a:lnTo>
                <a:lnTo>
                  <a:pt x="316" y="195"/>
                </a:lnTo>
                <a:lnTo>
                  <a:pt x="311" y="191"/>
                </a:lnTo>
                <a:lnTo>
                  <a:pt x="305" y="187"/>
                </a:lnTo>
                <a:lnTo>
                  <a:pt x="299" y="185"/>
                </a:lnTo>
                <a:lnTo>
                  <a:pt x="299" y="185"/>
                </a:lnTo>
                <a:lnTo>
                  <a:pt x="245" y="164"/>
                </a:lnTo>
                <a:lnTo>
                  <a:pt x="245" y="164"/>
                </a:lnTo>
                <a:lnTo>
                  <a:pt x="226" y="157"/>
                </a:lnTo>
                <a:lnTo>
                  <a:pt x="210" y="152"/>
                </a:lnTo>
                <a:lnTo>
                  <a:pt x="210" y="152"/>
                </a:lnTo>
                <a:lnTo>
                  <a:pt x="209" y="139"/>
                </a:lnTo>
                <a:lnTo>
                  <a:pt x="207" y="120"/>
                </a:lnTo>
                <a:lnTo>
                  <a:pt x="207" y="120"/>
                </a:lnTo>
                <a:lnTo>
                  <a:pt x="206" y="104"/>
                </a:lnTo>
                <a:lnTo>
                  <a:pt x="204" y="93"/>
                </a:lnTo>
                <a:lnTo>
                  <a:pt x="204" y="93"/>
                </a:lnTo>
                <a:lnTo>
                  <a:pt x="206" y="91"/>
                </a:lnTo>
                <a:lnTo>
                  <a:pt x="209" y="87"/>
                </a:lnTo>
                <a:lnTo>
                  <a:pt x="212" y="81"/>
                </a:lnTo>
                <a:lnTo>
                  <a:pt x="212" y="79"/>
                </a:lnTo>
                <a:lnTo>
                  <a:pt x="210" y="75"/>
                </a:lnTo>
                <a:lnTo>
                  <a:pt x="210" y="75"/>
                </a:lnTo>
                <a:lnTo>
                  <a:pt x="197" y="49"/>
                </a:lnTo>
                <a:lnTo>
                  <a:pt x="190" y="34"/>
                </a:lnTo>
                <a:lnTo>
                  <a:pt x="186" y="25"/>
                </a:lnTo>
                <a:lnTo>
                  <a:pt x="186" y="25"/>
                </a:lnTo>
                <a:lnTo>
                  <a:pt x="184" y="20"/>
                </a:lnTo>
                <a:lnTo>
                  <a:pt x="178" y="15"/>
                </a:lnTo>
                <a:lnTo>
                  <a:pt x="168" y="9"/>
                </a:lnTo>
                <a:lnTo>
                  <a:pt x="157" y="4"/>
                </a:lnTo>
                <a:lnTo>
                  <a:pt x="157" y="4"/>
                </a:lnTo>
                <a:lnTo>
                  <a:pt x="143" y="2"/>
                </a:lnTo>
                <a:lnTo>
                  <a:pt x="127" y="0"/>
                </a:lnTo>
                <a:lnTo>
                  <a:pt x="114" y="2"/>
                </a:lnTo>
                <a:lnTo>
                  <a:pt x="108" y="3"/>
                </a:lnTo>
                <a:lnTo>
                  <a:pt x="103" y="4"/>
                </a:lnTo>
                <a:lnTo>
                  <a:pt x="103" y="4"/>
                </a:lnTo>
                <a:lnTo>
                  <a:pt x="97" y="9"/>
                </a:lnTo>
                <a:lnTo>
                  <a:pt x="91" y="14"/>
                </a:lnTo>
                <a:lnTo>
                  <a:pt x="86" y="19"/>
                </a:lnTo>
                <a:lnTo>
                  <a:pt x="74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id="{BB2F65D2-19C1-44CB-A7DA-AFE08F9DC65E}"/>
              </a:ext>
            </a:extLst>
          </p:cNvPr>
          <p:cNvSpPr>
            <a:spLocks noEditPoints="1"/>
          </p:cNvSpPr>
          <p:nvPr/>
        </p:nvSpPr>
        <p:spPr bwMode="auto">
          <a:xfrm>
            <a:off x="4637966" y="839044"/>
            <a:ext cx="603132" cy="1620007"/>
          </a:xfrm>
          <a:custGeom>
            <a:avLst/>
            <a:gdLst>
              <a:gd name="T0" fmla="*/ 63 w 414"/>
              <a:gd name="T1" fmla="*/ 724 h 1112"/>
              <a:gd name="T2" fmla="*/ 66 w 414"/>
              <a:gd name="T3" fmla="*/ 790 h 1112"/>
              <a:gd name="T4" fmla="*/ 104 w 414"/>
              <a:gd name="T5" fmla="*/ 920 h 1112"/>
              <a:gd name="T6" fmla="*/ 116 w 414"/>
              <a:gd name="T7" fmla="*/ 928 h 1112"/>
              <a:gd name="T8" fmla="*/ 153 w 414"/>
              <a:gd name="T9" fmla="*/ 982 h 1112"/>
              <a:gd name="T10" fmla="*/ 161 w 414"/>
              <a:gd name="T11" fmla="*/ 1055 h 1112"/>
              <a:gd name="T12" fmla="*/ 181 w 414"/>
              <a:gd name="T13" fmla="*/ 1073 h 1112"/>
              <a:gd name="T14" fmla="*/ 217 w 414"/>
              <a:gd name="T15" fmla="*/ 1074 h 1112"/>
              <a:gd name="T16" fmla="*/ 223 w 414"/>
              <a:gd name="T17" fmla="*/ 1027 h 1112"/>
              <a:gd name="T18" fmla="*/ 206 w 414"/>
              <a:gd name="T19" fmla="*/ 986 h 1112"/>
              <a:gd name="T20" fmla="*/ 199 w 414"/>
              <a:gd name="T21" fmla="*/ 931 h 1112"/>
              <a:gd name="T22" fmla="*/ 224 w 414"/>
              <a:gd name="T23" fmla="*/ 831 h 1112"/>
              <a:gd name="T24" fmla="*/ 231 w 414"/>
              <a:gd name="T25" fmla="*/ 949 h 1112"/>
              <a:gd name="T26" fmla="*/ 259 w 414"/>
              <a:gd name="T27" fmla="*/ 979 h 1112"/>
              <a:gd name="T28" fmla="*/ 250 w 414"/>
              <a:gd name="T29" fmla="*/ 1031 h 1112"/>
              <a:gd name="T30" fmla="*/ 242 w 414"/>
              <a:gd name="T31" fmla="*/ 1074 h 1112"/>
              <a:gd name="T32" fmla="*/ 244 w 414"/>
              <a:gd name="T33" fmla="*/ 1109 h 1112"/>
              <a:gd name="T34" fmla="*/ 285 w 414"/>
              <a:gd name="T35" fmla="*/ 1111 h 1112"/>
              <a:gd name="T36" fmla="*/ 306 w 414"/>
              <a:gd name="T37" fmla="*/ 1102 h 1112"/>
              <a:gd name="T38" fmla="*/ 311 w 414"/>
              <a:gd name="T39" fmla="*/ 1075 h 1112"/>
              <a:gd name="T40" fmla="*/ 317 w 414"/>
              <a:gd name="T41" fmla="*/ 1002 h 1112"/>
              <a:gd name="T42" fmla="*/ 378 w 414"/>
              <a:gd name="T43" fmla="*/ 828 h 1112"/>
              <a:gd name="T44" fmla="*/ 376 w 414"/>
              <a:gd name="T45" fmla="*/ 680 h 1112"/>
              <a:gd name="T46" fmla="*/ 362 w 414"/>
              <a:gd name="T47" fmla="*/ 610 h 1112"/>
              <a:gd name="T48" fmla="*/ 365 w 414"/>
              <a:gd name="T49" fmla="*/ 591 h 1112"/>
              <a:gd name="T50" fmla="*/ 371 w 414"/>
              <a:gd name="T51" fmla="*/ 597 h 1112"/>
              <a:gd name="T52" fmla="*/ 382 w 414"/>
              <a:gd name="T53" fmla="*/ 610 h 1112"/>
              <a:gd name="T54" fmla="*/ 385 w 414"/>
              <a:gd name="T55" fmla="*/ 620 h 1112"/>
              <a:gd name="T56" fmla="*/ 398 w 414"/>
              <a:gd name="T57" fmla="*/ 583 h 1112"/>
              <a:gd name="T58" fmla="*/ 389 w 414"/>
              <a:gd name="T59" fmla="*/ 403 h 1112"/>
              <a:gd name="T60" fmla="*/ 400 w 414"/>
              <a:gd name="T61" fmla="*/ 382 h 1112"/>
              <a:gd name="T62" fmla="*/ 414 w 414"/>
              <a:gd name="T63" fmla="*/ 369 h 1112"/>
              <a:gd name="T64" fmla="*/ 398 w 414"/>
              <a:gd name="T65" fmla="*/ 322 h 1112"/>
              <a:gd name="T66" fmla="*/ 360 w 414"/>
              <a:gd name="T67" fmla="*/ 223 h 1112"/>
              <a:gd name="T68" fmla="*/ 339 w 414"/>
              <a:gd name="T69" fmla="*/ 212 h 1112"/>
              <a:gd name="T70" fmla="*/ 291 w 414"/>
              <a:gd name="T71" fmla="*/ 192 h 1112"/>
              <a:gd name="T72" fmla="*/ 282 w 414"/>
              <a:gd name="T73" fmla="*/ 165 h 1112"/>
              <a:gd name="T74" fmla="*/ 294 w 414"/>
              <a:gd name="T75" fmla="*/ 136 h 1112"/>
              <a:gd name="T76" fmla="*/ 299 w 414"/>
              <a:gd name="T77" fmla="*/ 112 h 1112"/>
              <a:gd name="T78" fmla="*/ 311 w 414"/>
              <a:gd name="T79" fmla="*/ 84 h 1112"/>
              <a:gd name="T80" fmla="*/ 291 w 414"/>
              <a:gd name="T81" fmla="*/ 52 h 1112"/>
              <a:gd name="T82" fmla="*/ 277 w 414"/>
              <a:gd name="T83" fmla="*/ 34 h 1112"/>
              <a:gd name="T84" fmla="*/ 254 w 414"/>
              <a:gd name="T85" fmla="*/ 9 h 1112"/>
              <a:gd name="T86" fmla="*/ 219 w 414"/>
              <a:gd name="T87" fmla="*/ 1 h 1112"/>
              <a:gd name="T88" fmla="*/ 144 w 414"/>
              <a:gd name="T89" fmla="*/ 69 h 1112"/>
              <a:gd name="T90" fmla="*/ 35 w 414"/>
              <a:gd name="T91" fmla="*/ 192 h 1112"/>
              <a:gd name="T92" fmla="*/ 28 w 414"/>
              <a:gd name="T93" fmla="*/ 218 h 1112"/>
              <a:gd name="T94" fmla="*/ 48 w 414"/>
              <a:gd name="T95" fmla="*/ 253 h 1112"/>
              <a:gd name="T96" fmla="*/ 99 w 414"/>
              <a:gd name="T97" fmla="*/ 264 h 1112"/>
              <a:gd name="T98" fmla="*/ 112 w 414"/>
              <a:gd name="T99" fmla="*/ 337 h 1112"/>
              <a:gd name="T100" fmla="*/ 99 w 414"/>
              <a:gd name="T101" fmla="*/ 330 h 1112"/>
              <a:gd name="T102" fmla="*/ 86 w 414"/>
              <a:gd name="T103" fmla="*/ 332 h 1112"/>
              <a:gd name="T104" fmla="*/ 13 w 414"/>
              <a:gd name="T105" fmla="*/ 544 h 1112"/>
              <a:gd name="T106" fmla="*/ 0 w 414"/>
              <a:gd name="T107" fmla="*/ 565 h 1112"/>
              <a:gd name="T108" fmla="*/ 24 w 414"/>
              <a:gd name="T109" fmla="*/ 616 h 1112"/>
              <a:gd name="T110" fmla="*/ 39 w 414"/>
              <a:gd name="T111" fmla="*/ 642 h 1112"/>
              <a:gd name="T112" fmla="*/ 185 w 414"/>
              <a:gd name="T113" fmla="*/ 141 h 1112"/>
              <a:gd name="T114" fmla="*/ 188 w 414"/>
              <a:gd name="T115" fmla="*/ 166 h 1112"/>
              <a:gd name="T116" fmla="*/ 199 w 414"/>
              <a:gd name="T117" fmla="*/ 184 h 1112"/>
              <a:gd name="T118" fmla="*/ 176 w 414"/>
              <a:gd name="T119" fmla="*/ 196 h 1112"/>
              <a:gd name="T120" fmla="*/ 147 w 414"/>
              <a:gd name="T121" fmla="*/ 186 h 1112"/>
              <a:gd name="T122" fmla="*/ 137 w 414"/>
              <a:gd name="T123" fmla="*/ 163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1112">
                <a:moveTo>
                  <a:pt x="72" y="660"/>
                </a:moveTo>
                <a:lnTo>
                  <a:pt x="72" y="660"/>
                </a:lnTo>
                <a:lnTo>
                  <a:pt x="70" y="673"/>
                </a:lnTo>
                <a:lnTo>
                  <a:pt x="65" y="704"/>
                </a:lnTo>
                <a:lnTo>
                  <a:pt x="63" y="724"/>
                </a:lnTo>
                <a:lnTo>
                  <a:pt x="61" y="743"/>
                </a:lnTo>
                <a:lnTo>
                  <a:pt x="61" y="760"/>
                </a:lnTo>
                <a:lnTo>
                  <a:pt x="63" y="774"/>
                </a:lnTo>
                <a:lnTo>
                  <a:pt x="63" y="774"/>
                </a:lnTo>
                <a:lnTo>
                  <a:pt x="66" y="790"/>
                </a:lnTo>
                <a:lnTo>
                  <a:pt x="71" y="810"/>
                </a:lnTo>
                <a:lnTo>
                  <a:pt x="86" y="858"/>
                </a:lnTo>
                <a:lnTo>
                  <a:pt x="98" y="902"/>
                </a:lnTo>
                <a:lnTo>
                  <a:pt x="104" y="920"/>
                </a:lnTo>
                <a:lnTo>
                  <a:pt x="104" y="920"/>
                </a:lnTo>
                <a:lnTo>
                  <a:pt x="105" y="921"/>
                </a:lnTo>
                <a:lnTo>
                  <a:pt x="108" y="923"/>
                </a:lnTo>
                <a:lnTo>
                  <a:pt x="112" y="926"/>
                </a:lnTo>
                <a:lnTo>
                  <a:pt x="116" y="928"/>
                </a:lnTo>
                <a:lnTo>
                  <a:pt x="116" y="928"/>
                </a:lnTo>
                <a:lnTo>
                  <a:pt x="124" y="932"/>
                </a:lnTo>
                <a:lnTo>
                  <a:pt x="136" y="937"/>
                </a:lnTo>
                <a:lnTo>
                  <a:pt x="152" y="943"/>
                </a:lnTo>
                <a:lnTo>
                  <a:pt x="152" y="943"/>
                </a:lnTo>
                <a:lnTo>
                  <a:pt x="153" y="982"/>
                </a:lnTo>
                <a:lnTo>
                  <a:pt x="153" y="1012"/>
                </a:lnTo>
                <a:lnTo>
                  <a:pt x="154" y="1033"/>
                </a:lnTo>
                <a:lnTo>
                  <a:pt x="154" y="1033"/>
                </a:lnTo>
                <a:lnTo>
                  <a:pt x="158" y="1044"/>
                </a:lnTo>
                <a:lnTo>
                  <a:pt x="161" y="1055"/>
                </a:lnTo>
                <a:lnTo>
                  <a:pt x="167" y="1064"/>
                </a:lnTo>
                <a:lnTo>
                  <a:pt x="171" y="1068"/>
                </a:lnTo>
                <a:lnTo>
                  <a:pt x="176" y="1070"/>
                </a:lnTo>
                <a:lnTo>
                  <a:pt x="176" y="1070"/>
                </a:lnTo>
                <a:lnTo>
                  <a:pt x="181" y="1073"/>
                </a:lnTo>
                <a:lnTo>
                  <a:pt x="185" y="1075"/>
                </a:lnTo>
                <a:lnTo>
                  <a:pt x="199" y="1076"/>
                </a:lnTo>
                <a:lnTo>
                  <a:pt x="211" y="1076"/>
                </a:lnTo>
                <a:lnTo>
                  <a:pt x="214" y="1075"/>
                </a:lnTo>
                <a:lnTo>
                  <a:pt x="217" y="1074"/>
                </a:lnTo>
                <a:lnTo>
                  <a:pt x="217" y="1074"/>
                </a:lnTo>
                <a:lnTo>
                  <a:pt x="219" y="1064"/>
                </a:lnTo>
                <a:lnTo>
                  <a:pt x="222" y="1049"/>
                </a:lnTo>
                <a:lnTo>
                  <a:pt x="223" y="1033"/>
                </a:lnTo>
                <a:lnTo>
                  <a:pt x="223" y="1027"/>
                </a:lnTo>
                <a:lnTo>
                  <a:pt x="222" y="1022"/>
                </a:lnTo>
                <a:lnTo>
                  <a:pt x="222" y="1022"/>
                </a:lnTo>
                <a:lnTo>
                  <a:pt x="218" y="1015"/>
                </a:lnTo>
                <a:lnTo>
                  <a:pt x="213" y="1005"/>
                </a:lnTo>
                <a:lnTo>
                  <a:pt x="206" y="986"/>
                </a:lnTo>
                <a:lnTo>
                  <a:pt x="206" y="986"/>
                </a:lnTo>
                <a:lnTo>
                  <a:pt x="203" y="974"/>
                </a:lnTo>
                <a:lnTo>
                  <a:pt x="201" y="955"/>
                </a:lnTo>
                <a:lnTo>
                  <a:pt x="199" y="931"/>
                </a:lnTo>
                <a:lnTo>
                  <a:pt x="199" y="931"/>
                </a:lnTo>
                <a:lnTo>
                  <a:pt x="199" y="929"/>
                </a:lnTo>
                <a:lnTo>
                  <a:pt x="201" y="925"/>
                </a:lnTo>
                <a:lnTo>
                  <a:pt x="201" y="925"/>
                </a:lnTo>
                <a:lnTo>
                  <a:pt x="213" y="875"/>
                </a:lnTo>
                <a:lnTo>
                  <a:pt x="224" y="831"/>
                </a:lnTo>
                <a:lnTo>
                  <a:pt x="224" y="831"/>
                </a:lnTo>
                <a:lnTo>
                  <a:pt x="226" y="885"/>
                </a:lnTo>
                <a:lnTo>
                  <a:pt x="229" y="923"/>
                </a:lnTo>
                <a:lnTo>
                  <a:pt x="231" y="949"/>
                </a:lnTo>
                <a:lnTo>
                  <a:pt x="231" y="949"/>
                </a:lnTo>
                <a:lnTo>
                  <a:pt x="234" y="955"/>
                </a:lnTo>
                <a:lnTo>
                  <a:pt x="238" y="961"/>
                </a:lnTo>
                <a:lnTo>
                  <a:pt x="243" y="966"/>
                </a:lnTo>
                <a:lnTo>
                  <a:pt x="248" y="970"/>
                </a:lnTo>
                <a:lnTo>
                  <a:pt x="259" y="979"/>
                </a:lnTo>
                <a:lnTo>
                  <a:pt x="262" y="981"/>
                </a:lnTo>
                <a:lnTo>
                  <a:pt x="258" y="1022"/>
                </a:lnTo>
                <a:lnTo>
                  <a:pt x="258" y="1022"/>
                </a:lnTo>
                <a:lnTo>
                  <a:pt x="253" y="1027"/>
                </a:lnTo>
                <a:lnTo>
                  <a:pt x="250" y="1031"/>
                </a:lnTo>
                <a:lnTo>
                  <a:pt x="249" y="1035"/>
                </a:lnTo>
                <a:lnTo>
                  <a:pt x="249" y="1035"/>
                </a:lnTo>
                <a:lnTo>
                  <a:pt x="249" y="1044"/>
                </a:lnTo>
                <a:lnTo>
                  <a:pt x="247" y="1056"/>
                </a:lnTo>
                <a:lnTo>
                  <a:pt x="242" y="1074"/>
                </a:lnTo>
                <a:lnTo>
                  <a:pt x="242" y="1074"/>
                </a:lnTo>
                <a:lnTo>
                  <a:pt x="242" y="1089"/>
                </a:lnTo>
                <a:lnTo>
                  <a:pt x="242" y="1102"/>
                </a:lnTo>
                <a:lnTo>
                  <a:pt x="243" y="1106"/>
                </a:lnTo>
                <a:lnTo>
                  <a:pt x="244" y="1109"/>
                </a:lnTo>
                <a:lnTo>
                  <a:pt x="244" y="1109"/>
                </a:lnTo>
                <a:lnTo>
                  <a:pt x="248" y="1111"/>
                </a:lnTo>
                <a:lnTo>
                  <a:pt x="254" y="1112"/>
                </a:lnTo>
                <a:lnTo>
                  <a:pt x="270" y="1112"/>
                </a:lnTo>
                <a:lnTo>
                  <a:pt x="285" y="1111"/>
                </a:lnTo>
                <a:lnTo>
                  <a:pt x="293" y="1110"/>
                </a:lnTo>
                <a:lnTo>
                  <a:pt x="296" y="1109"/>
                </a:lnTo>
                <a:lnTo>
                  <a:pt x="296" y="1109"/>
                </a:lnTo>
                <a:lnTo>
                  <a:pt x="301" y="1106"/>
                </a:lnTo>
                <a:lnTo>
                  <a:pt x="306" y="1102"/>
                </a:lnTo>
                <a:lnTo>
                  <a:pt x="308" y="1096"/>
                </a:lnTo>
                <a:lnTo>
                  <a:pt x="309" y="1088"/>
                </a:lnTo>
                <a:lnTo>
                  <a:pt x="309" y="1088"/>
                </a:lnTo>
                <a:lnTo>
                  <a:pt x="309" y="1082"/>
                </a:lnTo>
                <a:lnTo>
                  <a:pt x="311" y="1075"/>
                </a:lnTo>
                <a:lnTo>
                  <a:pt x="312" y="1067"/>
                </a:lnTo>
                <a:lnTo>
                  <a:pt x="314" y="1056"/>
                </a:lnTo>
                <a:lnTo>
                  <a:pt x="314" y="1056"/>
                </a:lnTo>
                <a:lnTo>
                  <a:pt x="315" y="1022"/>
                </a:lnTo>
                <a:lnTo>
                  <a:pt x="317" y="1002"/>
                </a:lnTo>
                <a:lnTo>
                  <a:pt x="383" y="997"/>
                </a:lnTo>
                <a:lnTo>
                  <a:pt x="383" y="997"/>
                </a:lnTo>
                <a:lnTo>
                  <a:pt x="380" y="926"/>
                </a:lnTo>
                <a:lnTo>
                  <a:pt x="378" y="870"/>
                </a:lnTo>
                <a:lnTo>
                  <a:pt x="378" y="828"/>
                </a:lnTo>
                <a:lnTo>
                  <a:pt x="378" y="828"/>
                </a:lnTo>
                <a:lnTo>
                  <a:pt x="378" y="793"/>
                </a:lnTo>
                <a:lnTo>
                  <a:pt x="377" y="749"/>
                </a:lnTo>
                <a:lnTo>
                  <a:pt x="376" y="708"/>
                </a:lnTo>
                <a:lnTo>
                  <a:pt x="376" y="680"/>
                </a:lnTo>
                <a:lnTo>
                  <a:pt x="376" y="680"/>
                </a:lnTo>
                <a:lnTo>
                  <a:pt x="376" y="671"/>
                </a:lnTo>
                <a:lnTo>
                  <a:pt x="374" y="659"/>
                </a:lnTo>
                <a:lnTo>
                  <a:pt x="370" y="637"/>
                </a:lnTo>
                <a:lnTo>
                  <a:pt x="362" y="610"/>
                </a:lnTo>
                <a:lnTo>
                  <a:pt x="362" y="576"/>
                </a:lnTo>
                <a:lnTo>
                  <a:pt x="362" y="562"/>
                </a:lnTo>
                <a:lnTo>
                  <a:pt x="362" y="562"/>
                </a:lnTo>
                <a:lnTo>
                  <a:pt x="364" y="579"/>
                </a:lnTo>
                <a:lnTo>
                  <a:pt x="365" y="591"/>
                </a:lnTo>
                <a:lnTo>
                  <a:pt x="366" y="596"/>
                </a:lnTo>
                <a:lnTo>
                  <a:pt x="368" y="598"/>
                </a:lnTo>
                <a:lnTo>
                  <a:pt x="368" y="598"/>
                </a:lnTo>
                <a:lnTo>
                  <a:pt x="370" y="598"/>
                </a:lnTo>
                <a:lnTo>
                  <a:pt x="371" y="597"/>
                </a:lnTo>
                <a:lnTo>
                  <a:pt x="373" y="590"/>
                </a:lnTo>
                <a:lnTo>
                  <a:pt x="376" y="580"/>
                </a:lnTo>
                <a:lnTo>
                  <a:pt x="383" y="601"/>
                </a:lnTo>
                <a:lnTo>
                  <a:pt x="383" y="601"/>
                </a:lnTo>
                <a:lnTo>
                  <a:pt x="382" y="610"/>
                </a:lnTo>
                <a:lnTo>
                  <a:pt x="380" y="618"/>
                </a:lnTo>
                <a:lnTo>
                  <a:pt x="382" y="620"/>
                </a:lnTo>
                <a:lnTo>
                  <a:pt x="383" y="621"/>
                </a:lnTo>
                <a:lnTo>
                  <a:pt x="383" y="621"/>
                </a:lnTo>
                <a:lnTo>
                  <a:pt x="385" y="620"/>
                </a:lnTo>
                <a:lnTo>
                  <a:pt x="388" y="616"/>
                </a:lnTo>
                <a:lnTo>
                  <a:pt x="392" y="604"/>
                </a:lnTo>
                <a:lnTo>
                  <a:pt x="397" y="591"/>
                </a:lnTo>
                <a:lnTo>
                  <a:pt x="398" y="583"/>
                </a:lnTo>
                <a:lnTo>
                  <a:pt x="398" y="583"/>
                </a:lnTo>
                <a:lnTo>
                  <a:pt x="401" y="556"/>
                </a:lnTo>
                <a:lnTo>
                  <a:pt x="401" y="535"/>
                </a:lnTo>
                <a:lnTo>
                  <a:pt x="401" y="535"/>
                </a:lnTo>
                <a:lnTo>
                  <a:pt x="395" y="470"/>
                </a:lnTo>
                <a:lnTo>
                  <a:pt x="389" y="403"/>
                </a:lnTo>
                <a:lnTo>
                  <a:pt x="389" y="403"/>
                </a:lnTo>
                <a:lnTo>
                  <a:pt x="386" y="381"/>
                </a:lnTo>
                <a:lnTo>
                  <a:pt x="386" y="381"/>
                </a:lnTo>
                <a:lnTo>
                  <a:pt x="390" y="382"/>
                </a:lnTo>
                <a:lnTo>
                  <a:pt x="400" y="382"/>
                </a:lnTo>
                <a:lnTo>
                  <a:pt x="406" y="381"/>
                </a:lnTo>
                <a:lnTo>
                  <a:pt x="409" y="378"/>
                </a:lnTo>
                <a:lnTo>
                  <a:pt x="413" y="375"/>
                </a:lnTo>
                <a:lnTo>
                  <a:pt x="414" y="369"/>
                </a:lnTo>
                <a:lnTo>
                  <a:pt x="414" y="369"/>
                </a:lnTo>
                <a:lnTo>
                  <a:pt x="414" y="361"/>
                </a:lnTo>
                <a:lnTo>
                  <a:pt x="413" y="354"/>
                </a:lnTo>
                <a:lnTo>
                  <a:pt x="408" y="342"/>
                </a:lnTo>
                <a:lnTo>
                  <a:pt x="398" y="322"/>
                </a:lnTo>
                <a:lnTo>
                  <a:pt x="398" y="322"/>
                </a:lnTo>
                <a:lnTo>
                  <a:pt x="382" y="276"/>
                </a:lnTo>
                <a:lnTo>
                  <a:pt x="370" y="246"/>
                </a:lnTo>
                <a:lnTo>
                  <a:pt x="362" y="228"/>
                </a:lnTo>
                <a:lnTo>
                  <a:pt x="362" y="228"/>
                </a:lnTo>
                <a:lnTo>
                  <a:pt x="360" y="223"/>
                </a:lnTo>
                <a:lnTo>
                  <a:pt x="358" y="219"/>
                </a:lnTo>
                <a:lnTo>
                  <a:pt x="352" y="216"/>
                </a:lnTo>
                <a:lnTo>
                  <a:pt x="346" y="213"/>
                </a:lnTo>
                <a:lnTo>
                  <a:pt x="339" y="212"/>
                </a:lnTo>
                <a:lnTo>
                  <a:pt x="339" y="212"/>
                </a:lnTo>
                <a:lnTo>
                  <a:pt x="333" y="212"/>
                </a:lnTo>
                <a:lnTo>
                  <a:pt x="325" y="210"/>
                </a:lnTo>
                <a:lnTo>
                  <a:pt x="314" y="207"/>
                </a:lnTo>
                <a:lnTo>
                  <a:pt x="299" y="194"/>
                </a:lnTo>
                <a:lnTo>
                  <a:pt x="291" y="192"/>
                </a:lnTo>
                <a:lnTo>
                  <a:pt x="291" y="192"/>
                </a:lnTo>
                <a:lnTo>
                  <a:pt x="281" y="171"/>
                </a:lnTo>
                <a:lnTo>
                  <a:pt x="281" y="171"/>
                </a:lnTo>
                <a:lnTo>
                  <a:pt x="281" y="169"/>
                </a:lnTo>
                <a:lnTo>
                  <a:pt x="282" y="165"/>
                </a:lnTo>
                <a:lnTo>
                  <a:pt x="285" y="153"/>
                </a:lnTo>
                <a:lnTo>
                  <a:pt x="289" y="141"/>
                </a:lnTo>
                <a:lnTo>
                  <a:pt x="291" y="137"/>
                </a:lnTo>
                <a:lnTo>
                  <a:pt x="294" y="136"/>
                </a:lnTo>
                <a:lnTo>
                  <a:pt x="294" y="136"/>
                </a:lnTo>
                <a:lnTo>
                  <a:pt x="295" y="134"/>
                </a:lnTo>
                <a:lnTo>
                  <a:pt x="296" y="131"/>
                </a:lnTo>
                <a:lnTo>
                  <a:pt x="297" y="124"/>
                </a:lnTo>
                <a:lnTo>
                  <a:pt x="299" y="112"/>
                </a:lnTo>
                <a:lnTo>
                  <a:pt x="299" y="112"/>
                </a:lnTo>
                <a:lnTo>
                  <a:pt x="301" y="110"/>
                </a:lnTo>
                <a:lnTo>
                  <a:pt x="307" y="103"/>
                </a:lnTo>
                <a:lnTo>
                  <a:pt x="309" y="98"/>
                </a:lnTo>
                <a:lnTo>
                  <a:pt x="311" y="92"/>
                </a:lnTo>
                <a:lnTo>
                  <a:pt x="311" y="84"/>
                </a:lnTo>
                <a:lnTo>
                  <a:pt x="309" y="77"/>
                </a:lnTo>
                <a:lnTo>
                  <a:pt x="309" y="77"/>
                </a:lnTo>
                <a:lnTo>
                  <a:pt x="305" y="69"/>
                </a:lnTo>
                <a:lnTo>
                  <a:pt x="301" y="63"/>
                </a:lnTo>
                <a:lnTo>
                  <a:pt x="291" y="52"/>
                </a:lnTo>
                <a:lnTo>
                  <a:pt x="284" y="46"/>
                </a:lnTo>
                <a:lnTo>
                  <a:pt x="281" y="44"/>
                </a:lnTo>
                <a:lnTo>
                  <a:pt x="281" y="44"/>
                </a:lnTo>
                <a:lnTo>
                  <a:pt x="279" y="41"/>
                </a:lnTo>
                <a:lnTo>
                  <a:pt x="277" y="34"/>
                </a:lnTo>
                <a:lnTo>
                  <a:pt x="271" y="24"/>
                </a:lnTo>
                <a:lnTo>
                  <a:pt x="267" y="19"/>
                </a:lnTo>
                <a:lnTo>
                  <a:pt x="262" y="16"/>
                </a:lnTo>
                <a:lnTo>
                  <a:pt x="262" y="16"/>
                </a:lnTo>
                <a:lnTo>
                  <a:pt x="254" y="9"/>
                </a:lnTo>
                <a:lnTo>
                  <a:pt x="246" y="4"/>
                </a:lnTo>
                <a:lnTo>
                  <a:pt x="237" y="1"/>
                </a:lnTo>
                <a:lnTo>
                  <a:pt x="226" y="0"/>
                </a:lnTo>
                <a:lnTo>
                  <a:pt x="226" y="0"/>
                </a:lnTo>
                <a:lnTo>
                  <a:pt x="219" y="1"/>
                </a:lnTo>
                <a:lnTo>
                  <a:pt x="209" y="4"/>
                </a:lnTo>
                <a:lnTo>
                  <a:pt x="188" y="11"/>
                </a:lnTo>
                <a:lnTo>
                  <a:pt x="169" y="18"/>
                </a:lnTo>
                <a:lnTo>
                  <a:pt x="160" y="23"/>
                </a:lnTo>
                <a:lnTo>
                  <a:pt x="144" y="69"/>
                </a:lnTo>
                <a:lnTo>
                  <a:pt x="147" y="95"/>
                </a:lnTo>
                <a:lnTo>
                  <a:pt x="147" y="95"/>
                </a:lnTo>
                <a:lnTo>
                  <a:pt x="89" y="143"/>
                </a:lnTo>
                <a:lnTo>
                  <a:pt x="48" y="178"/>
                </a:lnTo>
                <a:lnTo>
                  <a:pt x="35" y="192"/>
                </a:lnTo>
                <a:lnTo>
                  <a:pt x="30" y="196"/>
                </a:lnTo>
                <a:lnTo>
                  <a:pt x="29" y="200"/>
                </a:lnTo>
                <a:lnTo>
                  <a:pt x="29" y="200"/>
                </a:lnTo>
                <a:lnTo>
                  <a:pt x="28" y="208"/>
                </a:lnTo>
                <a:lnTo>
                  <a:pt x="28" y="218"/>
                </a:lnTo>
                <a:lnTo>
                  <a:pt x="29" y="233"/>
                </a:lnTo>
                <a:lnTo>
                  <a:pt x="29" y="233"/>
                </a:lnTo>
                <a:lnTo>
                  <a:pt x="31" y="239"/>
                </a:lnTo>
                <a:lnTo>
                  <a:pt x="39" y="246"/>
                </a:lnTo>
                <a:lnTo>
                  <a:pt x="48" y="253"/>
                </a:lnTo>
                <a:lnTo>
                  <a:pt x="60" y="258"/>
                </a:lnTo>
                <a:lnTo>
                  <a:pt x="60" y="258"/>
                </a:lnTo>
                <a:lnTo>
                  <a:pt x="72" y="261"/>
                </a:lnTo>
                <a:lnTo>
                  <a:pt x="86" y="264"/>
                </a:lnTo>
                <a:lnTo>
                  <a:pt x="99" y="264"/>
                </a:lnTo>
                <a:lnTo>
                  <a:pt x="111" y="301"/>
                </a:lnTo>
                <a:lnTo>
                  <a:pt x="111" y="301"/>
                </a:lnTo>
                <a:lnTo>
                  <a:pt x="112" y="322"/>
                </a:lnTo>
                <a:lnTo>
                  <a:pt x="113" y="334"/>
                </a:lnTo>
                <a:lnTo>
                  <a:pt x="112" y="337"/>
                </a:lnTo>
                <a:lnTo>
                  <a:pt x="112" y="337"/>
                </a:lnTo>
                <a:lnTo>
                  <a:pt x="111" y="337"/>
                </a:lnTo>
                <a:lnTo>
                  <a:pt x="111" y="337"/>
                </a:lnTo>
                <a:lnTo>
                  <a:pt x="106" y="334"/>
                </a:lnTo>
                <a:lnTo>
                  <a:pt x="99" y="330"/>
                </a:lnTo>
                <a:lnTo>
                  <a:pt x="95" y="329"/>
                </a:lnTo>
                <a:lnTo>
                  <a:pt x="92" y="329"/>
                </a:lnTo>
                <a:lnTo>
                  <a:pt x="88" y="330"/>
                </a:lnTo>
                <a:lnTo>
                  <a:pt x="86" y="332"/>
                </a:lnTo>
                <a:lnTo>
                  <a:pt x="86" y="332"/>
                </a:lnTo>
                <a:lnTo>
                  <a:pt x="73" y="367"/>
                </a:lnTo>
                <a:lnTo>
                  <a:pt x="51" y="436"/>
                </a:lnTo>
                <a:lnTo>
                  <a:pt x="28" y="506"/>
                </a:lnTo>
                <a:lnTo>
                  <a:pt x="13" y="544"/>
                </a:lnTo>
                <a:lnTo>
                  <a:pt x="13" y="544"/>
                </a:lnTo>
                <a:lnTo>
                  <a:pt x="10" y="550"/>
                </a:lnTo>
                <a:lnTo>
                  <a:pt x="7" y="554"/>
                </a:lnTo>
                <a:lnTo>
                  <a:pt x="4" y="556"/>
                </a:lnTo>
                <a:lnTo>
                  <a:pt x="1" y="560"/>
                </a:lnTo>
                <a:lnTo>
                  <a:pt x="0" y="565"/>
                </a:lnTo>
                <a:lnTo>
                  <a:pt x="1" y="571"/>
                </a:lnTo>
                <a:lnTo>
                  <a:pt x="5" y="580"/>
                </a:lnTo>
                <a:lnTo>
                  <a:pt x="11" y="594"/>
                </a:lnTo>
                <a:lnTo>
                  <a:pt x="11" y="594"/>
                </a:lnTo>
                <a:lnTo>
                  <a:pt x="24" y="616"/>
                </a:lnTo>
                <a:lnTo>
                  <a:pt x="31" y="631"/>
                </a:lnTo>
                <a:lnTo>
                  <a:pt x="35" y="638"/>
                </a:lnTo>
                <a:lnTo>
                  <a:pt x="37" y="641"/>
                </a:lnTo>
                <a:lnTo>
                  <a:pt x="39" y="642"/>
                </a:lnTo>
                <a:lnTo>
                  <a:pt x="39" y="642"/>
                </a:lnTo>
                <a:lnTo>
                  <a:pt x="58" y="651"/>
                </a:lnTo>
                <a:lnTo>
                  <a:pt x="72" y="660"/>
                </a:lnTo>
                <a:lnTo>
                  <a:pt x="72" y="660"/>
                </a:lnTo>
                <a:close/>
                <a:moveTo>
                  <a:pt x="178" y="128"/>
                </a:moveTo>
                <a:lnTo>
                  <a:pt x="185" y="141"/>
                </a:lnTo>
                <a:lnTo>
                  <a:pt x="185" y="141"/>
                </a:lnTo>
                <a:lnTo>
                  <a:pt x="185" y="145"/>
                </a:lnTo>
                <a:lnTo>
                  <a:pt x="185" y="151"/>
                </a:lnTo>
                <a:lnTo>
                  <a:pt x="187" y="158"/>
                </a:lnTo>
                <a:lnTo>
                  <a:pt x="188" y="166"/>
                </a:lnTo>
                <a:lnTo>
                  <a:pt x="188" y="166"/>
                </a:lnTo>
                <a:lnTo>
                  <a:pt x="191" y="174"/>
                </a:lnTo>
                <a:lnTo>
                  <a:pt x="195" y="180"/>
                </a:lnTo>
                <a:lnTo>
                  <a:pt x="199" y="184"/>
                </a:lnTo>
                <a:lnTo>
                  <a:pt x="199" y="184"/>
                </a:lnTo>
                <a:lnTo>
                  <a:pt x="193" y="186"/>
                </a:lnTo>
                <a:lnTo>
                  <a:pt x="188" y="186"/>
                </a:lnTo>
                <a:lnTo>
                  <a:pt x="185" y="187"/>
                </a:lnTo>
                <a:lnTo>
                  <a:pt x="185" y="187"/>
                </a:lnTo>
                <a:lnTo>
                  <a:pt x="176" y="196"/>
                </a:lnTo>
                <a:lnTo>
                  <a:pt x="176" y="196"/>
                </a:lnTo>
                <a:lnTo>
                  <a:pt x="160" y="189"/>
                </a:lnTo>
                <a:lnTo>
                  <a:pt x="160" y="189"/>
                </a:lnTo>
                <a:lnTo>
                  <a:pt x="154" y="188"/>
                </a:lnTo>
                <a:lnTo>
                  <a:pt x="147" y="186"/>
                </a:lnTo>
                <a:lnTo>
                  <a:pt x="128" y="184"/>
                </a:lnTo>
                <a:lnTo>
                  <a:pt x="104" y="184"/>
                </a:lnTo>
                <a:lnTo>
                  <a:pt x="104" y="184"/>
                </a:lnTo>
                <a:lnTo>
                  <a:pt x="123" y="172"/>
                </a:lnTo>
                <a:lnTo>
                  <a:pt x="137" y="163"/>
                </a:lnTo>
                <a:lnTo>
                  <a:pt x="147" y="156"/>
                </a:lnTo>
                <a:lnTo>
                  <a:pt x="147" y="156"/>
                </a:lnTo>
                <a:lnTo>
                  <a:pt x="178" y="128"/>
                </a:lnTo>
                <a:lnTo>
                  <a:pt x="178" y="1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0EA9BC4B-4817-4B8F-B2C4-DD85947DBC27}"/>
              </a:ext>
            </a:extLst>
          </p:cNvPr>
          <p:cNvSpPr>
            <a:spLocks/>
          </p:cNvSpPr>
          <p:nvPr/>
        </p:nvSpPr>
        <p:spPr bwMode="auto">
          <a:xfrm>
            <a:off x="1026457" y="2753925"/>
            <a:ext cx="558068" cy="1632350"/>
          </a:xfrm>
          <a:custGeom>
            <a:avLst/>
            <a:gdLst>
              <a:gd name="T0" fmla="*/ 148 w 400"/>
              <a:gd name="T1" fmla="*/ 4 h 1170"/>
              <a:gd name="T2" fmla="*/ 131 w 400"/>
              <a:gd name="T3" fmla="*/ 29 h 1170"/>
              <a:gd name="T4" fmla="*/ 118 w 400"/>
              <a:gd name="T5" fmla="*/ 97 h 1170"/>
              <a:gd name="T6" fmla="*/ 127 w 400"/>
              <a:gd name="T7" fmla="*/ 136 h 1170"/>
              <a:gd name="T8" fmla="*/ 119 w 400"/>
              <a:gd name="T9" fmla="*/ 161 h 1170"/>
              <a:gd name="T10" fmla="*/ 109 w 400"/>
              <a:gd name="T11" fmla="*/ 183 h 1170"/>
              <a:gd name="T12" fmla="*/ 62 w 400"/>
              <a:gd name="T13" fmla="*/ 194 h 1170"/>
              <a:gd name="T14" fmla="*/ 40 w 400"/>
              <a:gd name="T15" fmla="*/ 241 h 1170"/>
              <a:gd name="T16" fmla="*/ 24 w 400"/>
              <a:gd name="T17" fmla="*/ 284 h 1170"/>
              <a:gd name="T18" fmla="*/ 18 w 400"/>
              <a:gd name="T19" fmla="*/ 294 h 1170"/>
              <a:gd name="T20" fmla="*/ 3 w 400"/>
              <a:gd name="T21" fmla="*/ 357 h 1170"/>
              <a:gd name="T22" fmla="*/ 4 w 400"/>
              <a:gd name="T23" fmla="*/ 386 h 1170"/>
              <a:gd name="T24" fmla="*/ 25 w 400"/>
              <a:gd name="T25" fmla="*/ 408 h 1170"/>
              <a:gd name="T26" fmla="*/ 28 w 400"/>
              <a:gd name="T27" fmla="*/ 440 h 1170"/>
              <a:gd name="T28" fmla="*/ 11 w 400"/>
              <a:gd name="T29" fmla="*/ 497 h 1170"/>
              <a:gd name="T30" fmla="*/ 21 w 400"/>
              <a:gd name="T31" fmla="*/ 546 h 1170"/>
              <a:gd name="T32" fmla="*/ 45 w 400"/>
              <a:gd name="T33" fmla="*/ 558 h 1170"/>
              <a:gd name="T34" fmla="*/ 48 w 400"/>
              <a:gd name="T35" fmla="*/ 685 h 1170"/>
              <a:gd name="T36" fmla="*/ 28 w 400"/>
              <a:gd name="T37" fmla="*/ 883 h 1170"/>
              <a:gd name="T38" fmla="*/ 29 w 400"/>
              <a:gd name="T39" fmla="*/ 970 h 1170"/>
              <a:gd name="T40" fmla="*/ 28 w 400"/>
              <a:gd name="T41" fmla="*/ 1045 h 1170"/>
              <a:gd name="T42" fmla="*/ 24 w 400"/>
              <a:gd name="T43" fmla="*/ 1106 h 1170"/>
              <a:gd name="T44" fmla="*/ 51 w 400"/>
              <a:gd name="T45" fmla="*/ 1126 h 1170"/>
              <a:gd name="T46" fmla="*/ 109 w 400"/>
              <a:gd name="T47" fmla="*/ 1137 h 1170"/>
              <a:gd name="T48" fmla="*/ 119 w 400"/>
              <a:gd name="T49" fmla="*/ 1165 h 1170"/>
              <a:gd name="T50" fmla="*/ 142 w 400"/>
              <a:gd name="T51" fmla="*/ 1169 h 1170"/>
              <a:gd name="T52" fmla="*/ 168 w 400"/>
              <a:gd name="T53" fmla="*/ 1137 h 1170"/>
              <a:gd name="T54" fmla="*/ 184 w 400"/>
              <a:gd name="T55" fmla="*/ 1070 h 1170"/>
              <a:gd name="T56" fmla="*/ 198 w 400"/>
              <a:gd name="T57" fmla="*/ 1116 h 1170"/>
              <a:gd name="T58" fmla="*/ 214 w 400"/>
              <a:gd name="T59" fmla="*/ 1126 h 1170"/>
              <a:gd name="T60" fmla="*/ 252 w 400"/>
              <a:gd name="T61" fmla="*/ 1124 h 1170"/>
              <a:gd name="T62" fmla="*/ 264 w 400"/>
              <a:gd name="T63" fmla="*/ 1102 h 1170"/>
              <a:gd name="T64" fmla="*/ 258 w 400"/>
              <a:gd name="T65" fmla="*/ 1070 h 1170"/>
              <a:gd name="T66" fmla="*/ 249 w 400"/>
              <a:gd name="T67" fmla="*/ 1036 h 1170"/>
              <a:gd name="T68" fmla="*/ 266 w 400"/>
              <a:gd name="T69" fmla="*/ 1017 h 1170"/>
              <a:gd name="T70" fmla="*/ 293 w 400"/>
              <a:gd name="T71" fmla="*/ 1025 h 1170"/>
              <a:gd name="T72" fmla="*/ 308 w 400"/>
              <a:gd name="T73" fmla="*/ 868 h 1170"/>
              <a:gd name="T74" fmla="*/ 318 w 400"/>
              <a:gd name="T75" fmla="*/ 715 h 1170"/>
              <a:gd name="T76" fmla="*/ 318 w 400"/>
              <a:gd name="T77" fmla="*/ 522 h 1170"/>
              <a:gd name="T78" fmla="*/ 354 w 400"/>
              <a:gd name="T79" fmla="*/ 548 h 1170"/>
              <a:gd name="T80" fmla="*/ 348 w 400"/>
              <a:gd name="T81" fmla="*/ 593 h 1170"/>
              <a:gd name="T82" fmla="*/ 336 w 400"/>
              <a:gd name="T83" fmla="*/ 637 h 1170"/>
              <a:gd name="T84" fmla="*/ 344 w 400"/>
              <a:gd name="T85" fmla="*/ 635 h 1170"/>
              <a:gd name="T86" fmla="*/ 360 w 400"/>
              <a:gd name="T87" fmla="*/ 611 h 1170"/>
              <a:gd name="T88" fmla="*/ 356 w 400"/>
              <a:gd name="T89" fmla="*/ 626 h 1170"/>
              <a:gd name="T90" fmla="*/ 341 w 400"/>
              <a:gd name="T91" fmla="*/ 646 h 1170"/>
              <a:gd name="T92" fmla="*/ 342 w 400"/>
              <a:gd name="T93" fmla="*/ 653 h 1170"/>
              <a:gd name="T94" fmla="*/ 376 w 400"/>
              <a:gd name="T95" fmla="*/ 635 h 1170"/>
              <a:gd name="T96" fmla="*/ 399 w 400"/>
              <a:gd name="T97" fmla="*/ 590 h 1170"/>
              <a:gd name="T98" fmla="*/ 393 w 400"/>
              <a:gd name="T99" fmla="*/ 555 h 1170"/>
              <a:gd name="T100" fmla="*/ 384 w 400"/>
              <a:gd name="T101" fmla="*/ 509 h 1170"/>
              <a:gd name="T102" fmla="*/ 366 w 400"/>
              <a:gd name="T103" fmla="*/ 391 h 1170"/>
              <a:gd name="T104" fmla="*/ 342 w 400"/>
              <a:gd name="T105" fmla="*/ 276 h 1170"/>
              <a:gd name="T106" fmla="*/ 325 w 400"/>
              <a:gd name="T107" fmla="*/ 227 h 1170"/>
              <a:gd name="T108" fmla="*/ 298 w 400"/>
              <a:gd name="T109" fmla="*/ 207 h 1170"/>
              <a:gd name="T110" fmla="*/ 231 w 400"/>
              <a:gd name="T111" fmla="*/ 165 h 1170"/>
              <a:gd name="T112" fmla="*/ 243 w 400"/>
              <a:gd name="T113" fmla="*/ 162 h 1170"/>
              <a:gd name="T114" fmla="*/ 263 w 400"/>
              <a:gd name="T115" fmla="*/ 150 h 1170"/>
              <a:gd name="T116" fmla="*/ 249 w 400"/>
              <a:gd name="T117" fmla="*/ 93 h 1170"/>
              <a:gd name="T118" fmla="*/ 248 w 400"/>
              <a:gd name="T119" fmla="*/ 46 h 1170"/>
              <a:gd name="T120" fmla="*/ 222 w 400"/>
              <a:gd name="T121" fmla="*/ 11 h 1170"/>
              <a:gd name="T122" fmla="*/ 184 w 400"/>
              <a:gd name="T123" fmla="*/ 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1170">
                <a:moveTo>
                  <a:pt x="184" y="0"/>
                </a:moveTo>
                <a:lnTo>
                  <a:pt x="184" y="0"/>
                </a:lnTo>
                <a:lnTo>
                  <a:pt x="170" y="0"/>
                </a:lnTo>
                <a:lnTo>
                  <a:pt x="158" y="1"/>
                </a:lnTo>
                <a:lnTo>
                  <a:pt x="148" y="4"/>
                </a:lnTo>
                <a:lnTo>
                  <a:pt x="148" y="4"/>
                </a:lnTo>
                <a:lnTo>
                  <a:pt x="143" y="6"/>
                </a:lnTo>
                <a:lnTo>
                  <a:pt x="140" y="12"/>
                </a:lnTo>
                <a:lnTo>
                  <a:pt x="135" y="19"/>
                </a:lnTo>
                <a:lnTo>
                  <a:pt x="131" y="29"/>
                </a:lnTo>
                <a:lnTo>
                  <a:pt x="124" y="50"/>
                </a:lnTo>
                <a:lnTo>
                  <a:pt x="119" y="76"/>
                </a:lnTo>
                <a:lnTo>
                  <a:pt x="119" y="76"/>
                </a:lnTo>
                <a:lnTo>
                  <a:pt x="118" y="87"/>
                </a:lnTo>
                <a:lnTo>
                  <a:pt x="118" y="97"/>
                </a:lnTo>
                <a:lnTo>
                  <a:pt x="119" y="106"/>
                </a:lnTo>
                <a:lnTo>
                  <a:pt x="122" y="114"/>
                </a:lnTo>
                <a:lnTo>
                  <a:pt x="125" y="126"/>
                </a:lnTo>
                <a:lnTo>
                  <a:pt x="127" y="131"/>
                </a:lnTo>
                <a:lnTo>
                  <a:pt x="127" y="136"/>
                </a:lnTo>
                <a:lnTo>
                  <a:pt x="127" y="136"/>
                </a:lnTo>
                <a:lnTo>
                  <a:pt x="125" y="143"/>
                </a:lnTo>
                <a:lnTo>
                  <a:pt x="123" y="150"/>
                </a:lnTo>
                <a:lnTo>
                  <a:pt x="123" y="150"/>
                </a:lnTo>
                <a:lnTo>
                  <a:pt x="119" y="161"/>
                </a:lnTo>
                <a:lnTo>
                  <a:pt x="134" y="172"/>
                </a:lnTo>
                <a:lnTo>
                  <a:pt x="148" y="172"/>
                </a:lnTo>
                <a:lnTo>
                  <a:pt x="148" y="172"/>
                </a:lnTo>
                <a:lnTo>
                  <a:pt x="109" y="183"/>
                </a:lnTo>
                <a:lnTo>
                  <a:pt x="109" y="183"/>
                </a:lnTo>
                <a:lnTo>
                  <a:pt x="89" y="185"/>
                </a:lnTo>
                <a:lnTo>
                  <a:pt x="75" y="188"/>
                </a:lnTo>
                <a:lnTo>
                  <a:pt x="68" y="190"/>
                </a:lnTo>
                <a:lnTo>
                  <a:pt x="62" y="194"/>
                </a:lnTo>
                <a:lnTo>
                  <a:pt x="62" y="194"/>
                </a:lnTo>
                <a:lnTo>
                  <a:pt x="59" y="196"/>
                </a:lnTo>
                <a:lnTo>
                  <a:pt x="56" y="200"/>
                </a:lnTo>
                <a:lnTo>
                  <a:pt x="51" y="211"/>
                </a:lnTo>
                <a:lnTo>
                  <a:pt x="45" y="225"/>
                </a:lnTo>
                <a:lnTo>
                  <a:pt x="40" y="241"/>
                </a:lnTo>
                <a:lnTo>
                  <a:pt x="33" y="270"/>
                </a:lnTo>
                <a:lnTo>
                  <a:pt x="29" y="283"/>
                </a:lnTo>
                <a:lnTo>
                  <a:pt x="29" y="283"/>
                </a:lnTo>
                <a:lnTo>
                  <a:pt x="28" y="283"/>
                </a:lnTo>
                <a:lnTo>
                  <a:pt x="24" y="284"/>
                </a:lnTo>
                <a:lnTo>
                  <a:pt x="23" y="285"/>
                </a:lnTo>
                <a:lnTo>
                  <a:pt x="21" y="286"/>
                </a:lnTo>
                <a:lnTo>
                  <a:pt x="19" y="290"/>
                </a:lnTo>
                <a:lnTo>
                  <a:pt x="18" y="294"/>
                </a:lnTo>
                <a:lnTo>
                  <a:pt x="18" y="294"/>
                </a:lnTo>
                <a:lnTo>
                  <a:pt x="17" y="310"/>
                </a:lnTo>
                <a:lnTo>
                  <a:pt x="11" y="330"/>
                </a:lnTo>
                <a:lnTo>
                  <a:pt x="11" y="330"/>
                </a:lnTo>
                <a:lnTo>
                  <a:pt x="7" y="342"/>
                </a:lnTo>
                <a:lnTo>
                  <a:pt x="3" y="357"/>
                </a:lnTo>
                <a:lnTo>
                  <a:pt x="0" y="365"/>
                </a:lnTo>
                <a:lnTo>
                  <a:pt x="0" y="373"/>
                </a:lnTo>
                <a:lnTo>
                  <a:pt x="1" y="380"/>
                </a:lnTo>
                <a:lnTo>
                  <a:pt x="4" y="386"/>
                </a:lnTo>
                <a:lnTo>
                  <a:pt x="4" y="386"/>
                </a:lnTo>
                <a:lnTo>
                  <a:pt x="11" y="397"/>
                </a:lnTo>
                <a:lnTo>
                  <a:pt x="17" y="404"/>
                </a:lnTo>
                <a:lnTo>
                  <a:pt x="21" y="408"/>
                </a:lnTo>
                <a:lnTo>
                  <a:pt x="23" y="408"/>
                </a:lnTo>
                <a:lnTo>
                  <a:pt x="25" y="408"/>
                </a:lnTo>
                <a:lnTo>
                  <a:pt x="25" y="408"/>
                </a:lnTo>
                <a:lnTo>
                  <a:pt x="44" y="404"/>
                </a:lnTo>
                <a:lnTo>
                  <a:pt x="44" y="404"/>
                </a:lnTo>
                <a:lnTo>
                  <a:pt x="39" y="415"/>
                </a:lnTo>
                <a:lnTo>
                  <a:pt x="28" y="440"/>
                </a:lnTo>
                <a:lnTo>
                  <a:pt x="22" y="456"/>
                </a:lnTo>
                <a:lnTo>
                  <a:pt x="17" y="472"/>
                </a:lnTo>
                <a:lnTo>
                  <a:pt x="13" y="485"/>
                </a:lnTo>
                <a:lnTo>
                  <a:pt x="11" y="497"/>
                </a:lnTo>
                <a:lnTo>
                  <a:pt x="11" y="497"/>
                </a:lnTo>
                <a:lnTo>
                  <a:pt x="12" y="516"/>
                </a:lnTo>
                <a:lnTo>
                  <a:pt x="13" y="531"/>
                </a:lnTo>
                <a:lnTo>
                  <a:pt x="15" y="537"/>
                </a:lnTo>
                <a:lnTo>
                  <a:pt x="17" y="542"/>
                </a:lnTo>
                <a:lnTo>
                  <a:pt x="21" y="546"/>
                </a:lnTo>
                <a:lnTo>
                  <a:pt x="25" y="551"/>
                </a:lnTo>
                <a:lnTo>
                  <a:pt x="25" y="551"/>
                </a:lnTo>
                <a:lnTo>
                  <a:pt x="31" y="555"/>
                </a:lnTo>
                <a:lnTo>
                  <a:pt x="39" y="557"/>
                </a:lnTo>
                <a:lnTo>
                  <a:pt x="45" y="558"/>
                </a:lnTo>
                <a:lnTo>
                  <a:pt x="51" y="558"/>
                </a:lnTo>
                <a:lnTo>
                  <a:pt x="62" y="558"/>
                </a:lnTo>
                <a:lnTo>
                  <a:pt x="65" y="558"/>
                </a:lnTo>
                <a:lnTo>
                  <a:pt x="65" y="558"/>
                </a:lnTo>
                <a:lnTo>
                  <a:pt x="48" y="685"/>
                </a:lnTo>
                <a:lnTo>
                  <a:pt x="35" y="781"/>
                </a:lnTo>
                <a:lnTo>
                  <a:pt x="31" y="821"/>
                </a:lnTo>
                <a:lnTo>
                  <a:pt x="29" y="848"/>
                </a:lnTo>
                <a:lnTo>
                  <a:pt x="29" y="848"/>
                </a:lnTo>
                <a:lnTo>
                  <a:pt x="28" y="883"/>
                </a:lnTo>
                <a:lnTo>
                  <a:pt x="25" y="915"/>
                </a:lnTo>
                <a:lnTo>
                  <a:pt x="25" y="929"/>
                </a:lnTo>
                <a:lnTo>
                  <a:pt x="25" y="944"/>
                </a:lnTo>
                <a:lnTo>
                  <a:pt x="27" y="957"/>
                </a:lnTo>
                <a:lnTo>
                  <a:pt x="29" y="970"/>
                </a:lnTo>
                <a:lnTo>
                  <a:pt x="29" y="970"/>
                </a:lnTo>
                <a:lnTo>
                  <a:pt x="31" y="984"/>
                </a:lnTo>
                <a:lnTo>
                  <a:pt x="31" y="1004"/>
                </a:lnTo>
                <a:lnTo>
                  <a:pt x="30" y="1024"/>
                </a:lnTo>
                <a:lnTo>
                  <a:pt x="28" y="1045"/>
                </a:lnTo>
                <a:lnTo>
                  <a:pt x="23" y="1082"/>
                </a:lnTo>
                <a:lnTo>
                  <a:pt x="22" y="1094"/>
                </a:lnTo>
                <a:lnTo>
                  <a:pt x="22" y="1102"/>
                </a:lnTo>
                <a:lnTo>
                  <a:pt x="22" y="1102"/>
                </a:lnTo>
                <a:lnTo>
                  <a:pt x="24" y="1106"/>
                </a:lnTo>
                <a:lnTo>
                  <a:pt x="27" y="1111"/>
                </a:lnTo>
                <a:lnTo>
                  <a:pt x="34" y="1118"/>
                </a:lnTo>
                <a:lnTo>
                  <a:pt x="44" y="1124"/>
                </a:lnTo>
                <a:lnTo>
                  <a:pt x="47" y="1126"/>
                </a:lnTo>
                <a:lnTo>
                  <a:pt x="51" y="1126"/>
                </a:lnTo>
                <a:lnTo>
                  <a:pt x="51" y="1126"/>
                </a:lnTo>
                <a:lnTo>
                  <a:pt x="64" y="1129"/>
                </a:lnTo>
                <a:lnTo>
                  <a:pt x="83" y="1132"/>
                </a:lnTo>
                <a:lnTo>
                  <a:pt x="109" y="1137"/>
                </a:lnTo>
                <a:lnTo>
                  <a:pt x="109" y="1137"/>
                </a:lnTo>
                <a:lnTo>
                  <a:pt x="110" y="1142"/>
                </a:lnTo>
                <a:lnTo>
                  <a:pt x="110" y="1148"/>
                </a:lnTo>
                <a:lnTo>
                  <a:pt x="112" y="1154"/>
                </a:lnTo>
                <a:lnTo>
                  <a:pt x="116" y="1160"/>
                </a:lnTo>
                <a:lnTo>
                  <a:pt x="119" y="1165"/>
                </a:lnTo>
                <a:lnTo>
                  <a:pt x="125" y="1169"/>
                </a:lnTo>
                <a:lnTo>
                  <a:pt x="129" y="1170"/>
                </a:lnTo>
                <a:lnTo>
                  <a:pt x="134" y="1170"/>
                </a:lnTo>
                <a:lnTo>
                  <a:pt x="134" y="1170"/>
                </a:lnTo>
                <a:lnTo>
                  <a:pt x="142" y="1169"/>
                </a:lnTo>
                <a:lnTo>
                  <a:pt x="149" y="1165"/>
                </a:lnTo>
                <a:lnTo>
                  <a:pt x="155" y="1160"/>
                </a:lnTo>
                <a:lnTo>
                  <a:pt x="160" y="1153"/>
                </a:lnTo>
                <a:lnTo>
                  <a:pt x="164" y="1146"/>
                </a:lnTo>
                <a:lnTo>
                  <a:pt x="168" y="1137"/>
                </a:lnTo>
                <a:lnTo>
                  <a:pt x="174" y="1119"/>
                </a:lnTo>
                <a:lnTo>
                  <a:pt x="174" y="1119"/>
                </a:lnTo>
                <a:lnTo>
                  <a:pt x="178" y="1102"/>
                </a:lnTo>
                <a:lnTo>
                  <a:pt x="182" y="1087"/>
                </a:lnTo>
                <a:lnTo>
                  <a:pt x="184" y="1070"/>
                </a:lnTo>
                <a:lnTo>
                  <a:pt x="202" y="1070"/>
                </a:lnTo>
                <a:lnTo>
                  <a:pt x="202" y="1070"/>
                </a:lnTo>
                <a:lnTo>
                  <a:pt x="199" y="1093"/>
                </a:lnTo>
                <a:lnTo>
                  <a:pt x="198" y="1110"/>
                </a:lnTo>
                <a:lnTo>
                  <a:pt x="198" y="1116"/>
                </a:lnTo>
                <a:lnTo>
                  <a:pt x="199" y="1119"/>
                </a:lnTo>
                <a:lnTo>
                  <a:pt x="199" y="1119"/>
                </a:lnTo>
                <a:lnTo>
                  <a:pt x="200" y="1122"/>
                </a:lnTo>
                <a:lnTo>
                  <a:pt x="204" y="1124"/>
                </a:lnTo>
                <a:lnTo>
                  <a:pt x="214" y="1126"/>
                </a:lnTo>
                <a:lnTo>
                  <a:pt x="228" y="1128"/>
                </a:lnTo>
                <a:lnTo>
                  <a:pt x="242" y="1126"/>
                </a:lnTo>
                <a:lnTo>
                  <a:pt x="242" y="1126"/>
                </a:lnTo>
                <a:lnTo>
                  <a:pt x="247" y="1126"/>
                </a:lnTo>
                <a:lnTo>
                  <a:pt x="252" y="1124"/>
                </a:lnTo>
                <a:lnTo>
                  <a:pt x="257" y="1122"/>
                </a:lnTo>
                <a:lnTo>
                  <a:pt x="259" y="1119"/>
                </a:lnTo>
                <a:lnTo>
                  <a:pt x="261" y="1114"/>
                </a:lnTo>
                <a:lnTo>
                  <a:pt x="263" y="1110"/>
                </a:lnTo>
                <a:lnTo>
                  <a:pt x="264" y="1102"/>
                </a:lnTo>
                <a:lnTo>
                  <a:pt x="263" y="1095"/>
                </a:lnTo>
                <a:lnTo>
                  <a:pt x="263" y="1095"/>
                </a:lnTo>
                <a:lnTo>
                  <a:pt x="263" y="1087"/>
                </a:lnTo>
                <a:lnTo>
                  <a:pt x="261" y="1080"/>
                </a:lnTo>
                <a:lnTo>
                  <a:pt x="258" y="1070"/>
                </a:lnTo>
                <a:lnTo>
                  <a:pt x="254" y="1064"/>
                </a:lnTo>
                <a:lnTo>
                  <a:pt x="253" y="1063"/>
                </a:lnTo>
                <a:lnTo>
                  <a:pt x="249" y="1041"/>
                </a:lnTo>
                <a:lnTo>
                  <a:pt x="249" y="1041"/>
                </a:lnTo>
                <a:lnTo>
                  <a:pt x="249" y="1036"/>
                </a:lnTo>
                <a:lnTo>
                  <a:pt x="252" y="1031"/>
                </a:lnTo>
                <a:lnTo>
                  <a:pt x="254" y="1027"/>
                </a:lnTo>
                <a:lnTo>
                  <a:pt x="258" y="1022"/>
                </a:lnTo>
                <a:lnTo>
                  <a:pt x="263" y="1018"/>
                </a:lnTo>
                <a:lnTo>
                  <a:pt x="266" y="1017"/>
                </a:lnTo>
                <a:lnTo>
                  <a:pt x="270" y="1017"/>
                </a:lnTo>
                <a:lnTo>
                  <a:pt x="273" y="1018"/>
                </a:lnTo>
                <a:lnTo>
                  <a:pt x="277" y="1019"/>
                </a:lnTo>
                <a:lnTo>
                  <a:pt x="277" y="1019"/>
                </a:lnTo>
                <a:lnTo>
                  <a:pt x="293" y="1025"/>
                </a:lnTo>
                <a:lnTo>
                  <a:pt x="302" y="1029"/>
                </a:lnTo>
                <a:lnTo>
                  <a:pt x="310" y="1030"/>
                </a:lnTo>
                <a:lnTo>
                  <a:pt x="310" y="1030"/>
                </a:lnTo>
                <a:lnTo>
                  <a:pt x="308" y="940"/>
                </a:lnTo>
                <a:lnTo>
                  <a:pt x="308" y="868"/>
                </a:lnTo>
                <a:lnTo>
                  <a:pt x="308" y="838"/>
                </a:lnTo>
                <a:lnTo>
                  <a:pt x="310" y="816"/>
                </a:lnTo>
                <a:lnTo>
                  <a:pt x="310" y="816"/>
                </a:lnTo>
                <a:lnTo>
                  <a:pt x="314" y="771"/>
                </a:lnTo>
                <a:lnTo>
                  <a:pt x="318" y="715"/>
                </a:lnTo>
                <a:lnTo>
                  <a:pt x="324" y="633"/>
                </a:lnTo>
                <a:lnTo>
                  <a:pt x="324" y="633"/>
                </a:lnTo>
                <a:lnTo>
                  <a:pt x="324" y="619"/>
                </a:lnTo>
                <a:lnTo>
                  <a:pt x="323" y="593"/>
                </a:lnTo>
                <a:lnTo>
                  <a:pt x="318" y="522"/>
                </a:lnTo>
                <a:lnTo>
                  <a:pt x="310" y="426"/>
                </a:lnTo>
                <a:lnTo>
                  <a:pt x="310" y="426"/>
                </a:lnTo>
                <a:lnTo>
                  <a:pt x="334" y="486"/>
                </a:lnTo>
                <a:lnTo>
                  <a:pt x="349" y="531"/>
                </a:lnTo>
                <a:lnTo>
                  <a:pt x="354" y="548"/>
                </a:lnTo>
                <a:lnTo>
                  <a:pt x="356" y="558"/>
                </a:lnTo>
                <a:lnTo>
                  <a:pt x="356" y="558"/>
                </a:lnTo>
                <a:lnTo>
                  <a:pt x="355" y="570"/>
                </a:lnTo>
                <a:lnTo>
                  <a:pt x="352" y="582"/>
                </a:lnTo>
                <a:lnTo>
                  <a:pt x="348" y="593"/>
                </a:lnTo>
                <a:lnTo>
                  <a:pt x="342" y="604"/>
                </a:lnTo>
                <a:lnTo>
                  <a:pt x="342" y="604"/>
                </a:lnTo>
                <a:lnTo>
                  <a:pt x="338" y="616"/>
                </a:lnTo>
                <a:lnTo>
                  <a:pt x="336" y="628"/>
                </a:lnTo>
                <a:lnTo>
                  <a:pt x="336" y="637"/>
                </a:lnTo>
                <a:lnTo>
                  <a:pt x="337" y="639"/>
                </a:lnTo>
                <a:lnTo>
                  <a:pt x="338" y="640"/>
                </a:lnTo>
                <a:lnTo>
                  <a:pt x="338" y="640"/>
                </a:lnTo>
                <a:lnTo>
                  <a:pt x="341" y="639"/>
                </a:lnTo>
                <a:lnTo>
                  <a:pt x="344" y="635"/>
                </a:lnTo>
                <a:lnTo>
                  <a:pt x="350" y="626"/>
                </a:lnTo>
                <a:lnTo>
                  <a:pt x="356" y="615"/>
                </a:lnTo>
                <a:lnTo>
                  <a:pt x="359" y="613"/>
                </a:lnTo>
                <a:lnTo>
                  <a:pt x="360" y="611"/>
                </a:lnTo>
                <a:lnTo>
                  <a:pt x="360" y="611"/>
                </a:lnTo>
                <a:lnTo>
                  <a:pt x="361" y="613"/>
                </a:lnTo>
                <a:lnTo>
                  <a:pt x="361" y="614"/>
                </a:lnTo>
                <a:lnTo>
                  <a:pt x="360" y="617"/>
                </a:lnTo>
                <a:lnTo>
                  <a:pt x="358" y="621"/>
                </a:lnTo>
                <a:lnTo>
                  <a:pt x="356" y="626"/>
                </a:lnTo>
                <a:lnTo>
                  <a:pt x="356" y="626"/>
                </a:lnTo>
                <a:lnTo>
                  <a:pt x="355" y="628"/>
                </a:lnTo>
                <a:lnTo>
                  <a:pt x="353" y="632"/>
                </a:lnTo>
                <a:lnTo>
                  <a:pt x="347" y="639"/>
                </a:lnTo>
                <a:lnTo>
                  <a:pt x="341" y="646"/>
                </a:lnTo>
                <a:lnTo>
                  <a:pt x="338" y="649"/>
                </a:lnTo>
                <a:lnTo>
                  <a:pt x="338" y="651"/>
                </a:lnTo>
                <a:lnTo>
                  <a:pt x="338" y="651"/>
                </a:lnTo>
                <a:lnTo>
                  <a:pt x="340" y="652"/>
                </a:lnTo>
                <a:lnTo>
                  <a:pt x="342" y="653"/>
                </a:lnTo>
                <a:lnTo>
                  <a:pt x="350" y="651"/>
                </a:lnTo>
                <a:lnTo>
                  <a:pt x="360" y="646"/>
                </a:lnTo>
                <a:lnTo>
                  <a:pt x="371" y="640"/>
                </a:lnTo>
                <a:lnTo>
                  <a:pt x="371" y="640"/>
                </a:lnTo>
                <a:lnTo>
                  <a:pt x="376" y="635"/>
                </a:lnTo>
                <a:lnTo>
                  <a:pt x="381" y="629"/>
                </a:lnTo>
                <a:lnTo>
                  <a:pt x="385" y="622"/>
                </a:lnTo>
                <a:lnTo>
                  <a:pt x="390" y="614"/>
                </a:lnTo>
                <a:lnTo>
                  <a:pt x="397" y="597"/>
                </a:lnTo>
                <a:lnTo>
                  <a:pt x="399" y="590"/>
                </a:lnTo>
                <a:lnTo>
                  <a:pt x="400" y="584"/>
                </a:lnTo>
                <a:lnTo>
                  <a:pt x="400" y="584"/>
                </a:lnTo>
                <a:lnTo>
                  <a:pt x="400" y="578"/>
                </a:lnTo>
                <a:lnTo>
                  <a:pt x="397" y="570"/>
                </a:lnTo>
                <a:lnTo>
                  <a:pt x="393" y="555"/>
                </a:lnTo>
                <a:lnTo>
                  <a:pt x="388" y="540"/>
                </a:lnTo>
                <a:lnTo>
                  <a:pt x="387" y="534"/>
                </a:lnTo>
                <a:lnTo>
                  <a:pt x="385" y="530"/>
                </a:lnTo>
                <a:lnTo>
                  <a:pt x="385" y="530"/>
                </a:lnTo>
                <a:lnTo>
                  <a:pt x="384" y="509"/>
                </a:lnTo>
                <a:lnTo>
                  <a:pt x="379" y="473"/>
                </a:lnTo>
                <a:lnTo>
                  <a:pt x="375" y="434"/>
                </a:lnTo>
                <a:lnTo>
                  <a:pt x="371" y="408"/>
                </a:lnTo>
                <a:lnTo>
                  <a:pt x="371" y="408"/>
                </a:lnTo>
                <a:lnTo>
                  <a:pt x="366" y="391"/>
                </a:lnTo>
                <a:lnTo>
                  <a:pt x="359" y="373"/>
                </a:lnTo>
                <a:lnTo>
                  <a:pt x="353" y="357"/>
                </a:lnTo>
                <a:lnTo>
                  <a:pt x="349" y="347"/>
                </a:lnTo>
                <a:lnTo>
                  <a:pt x="349" y="347"/>
                </a:lnTo>
                <a:lnTo>
                  <a:pt x="342" y="276"/>
                </a:lnTo>
                <a:lnTo>
                  <a:pt x="342" y="276"/>
                </a:lnTo>
                <a:lnTo>
                  <a:pt x="341" y="268"/>
                </a:lnTo>
                <a:lnTo>
                  <a:pt x="336" y="254"/>
                </a:lnTo>
                <a:lnTo>
                  <a:pt x="329" y="236"/>
                </a:lnTo>
                <a:lnTo>
                  <a:pt x="325" y="227"/>
                </a:lnTo>
                <a:lnTo>
                  <a:pt x="320" y="221"/>
                </a:lnTo>
                <a:lnTo>
                  <a:pt x="320" y="221"/>
                </a:lnTo>
                <a:lnTo>
                  <a:pt x="316" y="218"/>
                </a:lnTo>
                <a:lnTo>
                  <a:pt x="310" y="213"/>
                </a:lnTo>
                <a:lnTo>
                  <a:pt x="298" y="207"/>
                </a:lnTo>
                <a:lnTo>
                  <a:pt x="284" y="201"/>
                </a:lnTo>
                <a:lnTo>
                  <a:pt x="249" y="186"/>
                </a:lnTo>
                <a:lnTo>
                  <a:pt x="231" y="179"/>
                </a:lnTo>
                <a:lnTo>
                  <a:pt x="231" y="165"/>
                </a:lnTo>
                <a:lnTo>
                  <a:pt x="231" y="165"/>
                </a:lnTo>
                <a:lnTo>
                  <a:pt x="235" y="168"/>
                </a:lnTo>
                <a:lnTo>
                  <a:pt x="239" y="172"/>
                </a:lnTo>
                <a:lnTo>
                  <a:pt x="239" y="161"/>
                </a:lnTo>
                <a:lnTo>
                  <a:pt x="239" y="161"/>
                </a:lnTo>
                <a:lnTo>
                  <a:pt x="243" y="162"/>
                </a:lnTo>
                <a:lnTo>
                  <a:pt x="249" y="165"/>
                </a:lnTo>
                <a:lnTo>
                  <a:pt x="249" y="165"/>
                </a:lnTo>
                <a:lnTo>
                  <a:pt x="246" y="136"/>
                </a:lnTo>
                <a:lnTo>
                  <a:pt x="263" y="150"/>
                </a:lnTo>
                <a:lnTo>
                  <a:pt x="263" y="150"/>
                </a:lnTo>
                <a:lnTo>
                  <a:pt x="260" y="144"/>
                </a:lnTo>
                <a:lnTo>
                  <a:pt x="255" y="130"/>
                </a:lnTo>
                <a:lnTo>
                  <a:pt x="251" y="111"/>
                </a:lnTo>
                <a:lnTo>
                  <a:pt x="249" y="101"/>
                </a:lnTo>
                <a:lnTo>
                  <a:pt x="249" y="93"/>
                </a:lnTo>
                <a:lnTo>
                  <a:pt x="249" y="93"/>
                </a:lnTo>
                <a:lnTo>
                  <a:pt x="251" y="76"/>
                </a:lnTo>
                <a:lnTo>
                  <a:pt x="251" y="66"/>
                </a:lnTo>
                <a:lnTo>
                  <a:pt x="249" y="55"/>
                </a:lnTo>
                <a:lnTo>
                  <a:pt x="248" y="46"/>
                </a:lnTo>
                <a:lnTo>
                  <a:pt x="245" y="36"/>
                </a:lnTo>
                <a:lnTo>
                  <a:pt x="239" y="26"/>
                </a:lnTo>
                <a:lnTo>
                  <a:pt x="231" y="18"/>
                </a:lnTo>
                <a:lnTo>
                  <a:pt x="231" y="18"/>
                </a:lnTo>
                <a:lnTo>
                  <a:pt x="222" y="11"/>
                </a:lnTo>
                <a:lnTo>
                  <a:pt x="213" y="6"/>
                </a:lnTo>
                <a:lnTo>
                  <a:pt x="205" y="4"/>
                </a:lnTo>
                <a:lnTo>
                  <a:pt x="198" y="1"/>
                </a:lnTo>
                <a:lnTo>
                  <a:pt x="188" y="0"/>
                </a:lnTo>
                <a:lnTo>
                  <a:pt x="184" y="0"/>
                </a:lnTo>
                <a:lnTo>
                  <a:pt x="184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BF7BF70A-3DF3-4E7B-AD33-3E6963D7C881}"/>
              </a:ext>
            </a:extLst>
          </p:cNvPr>
          <p:cNvSpPr>
            <a:spLocks/>
          </p:cNvSpPr>
          <p:nvPr/>
        </p:nvSpPr>
        <p:spPr bwMode="auto">
          <a:xfrm>
            <a:off x="2724152" y="2790637"/>
            <a:ext cx="576263" cy="1558925"/>
          </a:xfrm>
          <a:custGeom>
            <a:avLst/>
            <a:gdLst>
              <a:gd name="T0" fmla="*/ 147 w 363"/>
              <a:gd name="T1" fmla="*/ 35 h 982"/>
              <a:gd name="T2" fmla="*/ 164 w 363"/>
              <a:gd name="T3" fmla="*/ 11 h 982"/>
              <a:gd name="T4" fmla="*/ 214 w 363"/>
              <a:gd name="T5" fmla="*/ 1 h 982"/>
              <a:gd name="T6" fmla="*/ 232 w 363"/>
              <a:gd name="T7" fmla="*/ 13 h 982"/>
              <a:gd name="T8" fmla="*/ 254 w 363"/>
              <a:gd name="T9" fmla="*/ 53 h 982"/>
              <a:gd name="T10" fmla="*/ 273 w 363"/>
              <a:gd name="T11" fmla="*/ 61 h 982"/>
              <a:gd name="T12" fmla="*/ 288 w 363"/>
              <a:gd name="T13" fmla="*/ 82 h 982"/>
              <a:gd name="T14" fmla="*/ 288 w 363"/>
              <a:gd name="T15" fmla="*/ 118 h 982"/>
              <a:gd name="T16" fmla="*/ 288 w 363"/>
              <a:gd name="T17" fmla="*/ 149 h 982"/>
              <a:gd name="T18" fmla="*/ 336 w 363"/>
              <a:gd name="T19" fmla="*/ 197 h 982"/>
              <a:gd name="T20" fmla="*/ 362 w 363"/>
              <a:gd name="T21" fmla="*/ 254 h 982"/>
              <a:gd name="T22" fmla="*/ 360 w 363"/>
              <a:gd name="T23" fmla="*/ 316 h 982"/>
              <a:gd name="T24" fmla="*/ 355 w 363"/>
              <a:gd name="T25" fmla="*/ 329 h 982"/>
              <a:gd name="T26" fmla="*/ 340 w 363"/>
              <a:gd name="T27" fmla="*/ 337 h 982"/>
              <a:gd name="T28" fmla="*/ 308 w 363"/>
              <a:gd name="T29" fmla="*/ 445 h 982"/>
              <a:gd name="T30" fmla="*/ 313 w 363"/>
              <a:gd name="T31" fmla="*/ 502 h 982"/>
              <a:gd name="T32" fmla="*/ 280 w 363"/>
              <a:gd name="T33" fmla="*/ 627 h 982"/>
              <a:gd name="T34" fmla="*/ 275 w 363"/>
              <a:gd name="T35" fmla="*/ 704 h 982"/>
              <a:gd name="T36" fmla="*/ 283 w 363"/>
              <a:gd name="T37" fmla="*/ 815 h 982"/>
              <a:gd name="T38" fmla="*/ 277 w 363"/>
              <a:gd name="T39" fmla="*/ 920 h 982"/>
              <a:gd name="T40" fmla="*/ 285 w 363"/>
              <a:gd name="T41" fmla="*/ 948 h 982"/>
              <a:gd name="T42" fmla="*/ 266 w 363"/>
              <a:gd name="T43" fmla="*/ 959 h 982"/>
              <a:gd name="T44" fmla="*/ 226 w 363"/>
              <a:gd name="T45" fmla="*/ 957 h 982"/>
              <a:gd name="T46" fmla="*/ 215 w 363"/>
              <a:gd name="T47" fmla="*/ 934 h 982"/>
              <a:gd name="T48" fmla="*/ 209 w 363"/>
              <a:gd name="T49" fmla="*/ 898 h 982"/>
              <a:gd name="T50" fmla="*/ 202 w 363"/>
              <a:gd name="T51" fmla="*/ 890 h 982"/>
              <a:gd name="T52" fmla="*/ 202 w 363"/>
              <a:gd name="T53" fmla="*/ 934 h 982"/>
              <a:gd name="T54" fmla="*/ 213 w 363"/>
              <a:gd name="T55" fmla="*/ 967 h 982"/>
              <a:gd name="T56" fmla="*/ 203 w 363"/>
              <a:gd name="T57" fmla="*/ 982 h 982"/>
              <a:gd name="T58" fmla="*/ 154 w 363"/>
              <a:gd name="T59" fmla="*/ 973 h 982"/>
              <a:gd name="T60" fmla="*/ 137 w 363"/>
              <a:gd name="T61" fmla="*/ 969 h 982"/>
              <a:gd name="T62" fmla="*/ 130 w 363"/>
              <a:gd name="T63" fmla="*/ 948 h 982"/>
              <a:gd name="T64" fmla="*/ 145 w 363"/>
              <a:gd name="T65" fmla="*/ 936 h 982"/>
              <a:gd name="T66" fmla="*/ 145 w 363"/>
              <a:gd name="T67" fmla="*/ 926 h 982"/>
              <a:gd name="T68" fmla="*/ 123 w 363"/>
              <a:gd name="T69" fmla="*/ 901 h 982"/>
              <a:gd name="T70" fmla="*/ 95 w 363"/>
              <a:gd name="T71" fmla="*/ 783 h 982"/>
              <a:gd name="T72" fmla="*/ 89 w 363"/>
              <a:gd name="T73" fmla="*/ 706 h 982"/>
              <a:gd name="T74" fmla="*/ 79 w 363"/>
              <a:gd name="T75" fmla="*/ 545 h 982"/>
              <a:gd name="T76" fmla="*/ 53 w 363"/>
              <a:gd name="T77" fmla="*/ 530 h 982"/>
              <a:gd name="T78" fmla="*/ 43 w 363"/>
              <a:gd name="T79" fmla="*/ 492 h 982"/>
              <a:gd name="T80" fmla="*/ 47 w 363"/>
              <a:gd name="T81" fmla="*/ 406 h 982"/>
              <a:gd name="T82" fmla="*/ 14 w 363"/>
              <a:gd name="T83" fmla="*/ 364 h 982"/>
              <a:gd name="T84" fmla="*/ 0 w 363"/>
              <a:gd name="T85" fmla="*/ 315 h 982"/>
              <a:gd name="T86" fmla="*/ 6 w 363"/>
              <a:gd name="T87" fmla="*/ 295 h 982"/>
              <a:gd name="T88" fmla="*/ 22 w 363"/>
              <a:gd name="T89" fmla="*/ 252 h 982"/>
              <a:gd name="T90" fmla="*/ 18 w 363"/>
              <a:gd name="T91" fmla="*/ 202 h 982"/>
              <a:gd name="T92" fmla="*/ 28 w 363"/>
              <a:gd name="T93" fmla="*/ 184 h 982"/>
              <a:gd name="T94" fmla="*/ 49 w 363"/>
              <a:gd name="T95" fmla="*/ 186 h 982"/>
              <a:gd name="T96" fmla="*/ 54 w 363"/>
              <a:gd name="T97" fmla="*/ 221 h 982"/>
              <a:gd name="T98" fmla="*/ 78 w 363"/>
              <a:gd name="T99" fmla="*/ 167 h 982"/>
              <a:gd name="T100" fmla="*/ 106 w 363"/>
              <a:gd name="T101" fmla="*/ 148 h 982"/>
              <a:gd name="T102" fmla="*/ 131 w 363"/>
              <a:gd name="T103" fmla="*/ 131 h 982"/>
              <a:gd name="T104" fmla="*/ 107 w 363"/>
              <a:gd name="T105" fmla="*/ 118 h 982"/>
              <a:gd name="T106" fmla="*/ 90 w 363"/>
              <a:gd name="T107" fmla="*/ 95 h 982"/>
              <a:gd name="T108" fmla="*/ 108 w 363"/>
              <a:gd name="T109" fmla="*/ 74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3" h="982">
                <a:moveTo>
                  <a:pt x="141" y="60"/>
                </a:moveTo>
                <a:lnTo>
                  <a:pt x="141" y="60"/>
                </a:lnTo>
                <a:lnTo>
                  <a:pt x="142" y="55"/>
                </a:lnTo>
                <a:lnTo>
                  <a:pt x="144" y="42"/>
                </a:lnTo>
                <a:lnTo>
                  <a:pt x="147" y="35"/>
                </a:lnTo>
                <a:lnTo>
                  <a:pt x="149" y="27"/>
                </a:lnTo>
                <a:lnTo>
                  <a:pt x="153" y="21"/>
                </a:lnTo>
                <a:lnTo>
                  <a:pt x="158" y="15"/>
                </a:lnTo>
                <a:lnTo>
                  <a:pt x="158" y="15"/>
                </a:lnTo>
                <a:lnTo>
                  <a:pt x="164" y="11"/>
                </a:lnTo>
                <a:lnTo>
                  <a:pt x="172" y="6"/>
                </a:lnTo>
                <a:lnTo>
                  <a:pt x="182" y="2"/>
                </a:lnTo>
                <a:lnTo>
                  <a:pt x="192" y="0"/>
                </a:lnTo>
                <a:lnTo>
                  <a:pt x="203" y="0"/>
                </a:lnTo>
                <a:lnTo>
                  <a:pt x="214" y="1"/>
                </a:lnTo>
                <a:lnTo>
                  <a:pt x="219" y="3"/>
                </a:lnTo>
                <a:lnTo>
                  <a:pt x="224" y="6"/>
                </a:lnTo>
                <a:lnTo>
                  <a:pt x="229" y="8"/>
                </a:lnTo>
                <a:lnTo>
                  <a:pt x="232" y="13"/>
                </a:lnTo>
                <a:lnTo>
                  <a:pt x="232" y="13"/>
                </a:lnTo>
                <a:lnTo>
                  <a:pt x="239" y="21"/>
                </a:lnTo>
                <a:lnTo>
                  <a:pt x="244" y="29"/>
                </a:lnTo>
                <a:lnTo>
                  <a:pt x="249" y="37"/>
                </a:lnTo>
                <a:lnTo>
                  <a:pt x="251" y="43"/>
                </a:lnTo>
                <a:lnTo>
                  <a:pt x="254" y="53"/>
                </a:lnTo>
                <a:lnTo>
                  <a:pt x="255" y="56"/>
                </a:lnTo>
                <a:lnTo>
                  <a:pt x="255" y="56"/>
                </a:lnTo>
                <a:lnTo>
                  <a:pt x="259" y="57"/>
                </a:lnTo>
                <a:lnTo>
                  <a:pt x="268" y="60"/>
                </a:lnTo>
                <a:lnTo>
                  <a:pt x="273" y="61"/>
                </a:lnTo>
                <a:lnTo>
                  <a:pt x="279" y="63"/>
                </a:lnTo>
                <a:lnTo>
                  <a:pt x="283" y="67"/>
                </a:lnTo>
                <a:lnTo>
                  <a:pt x="285" y="71"/>
                </a:lnTo>
                <a:lnTo>
                  <a:pt x="285" y="71"/>
                </a:lnTo>
                <a:lnTo>
                  <a:pt x="288" y="82"/>
                </a:lnTo>
                <a:lnTo>
                  <a:pt x="290" y="94"/>
                </a:lnTo>
                <a:lnTo>
                  <a:pt x="290" y="107"/>
                </a:lnTo>
                <a:lnTo>
                  <a:pt x="289" y="113"/>
                </a:lnTo>
                <a:lnTo>
                  <a:pt x="288" y="118"/>
                </a:lnTo>
                <a:lnTo>
                  <a:pt x="288" y="118"/>
                </a:lnTo>
                <a:lnTo>
                  <a:pt x="284" y="127"/>
                </a:lnTo>
                <a:lnTo>
                  <a:pt x="279" y="137"/>
                </a:lnTo>
                <a:lnTo>
                  <a:pt x="274" y="145"/>
                </a:lnTo>
                <a:lnTo>
                  <a:pt x="274" y="145"/>
                </a:lnTo>
                <a:lnTo>
                  <a:pt x="288" y="149"/>
                </a:lnTo>
                <a:lnTo>
                  <a:pt x="297" y="151"/>
                </a:lnTo>
                <a:lnTo>
                  <a:pt x="304" y="154"/>
                </a:lnTo>
                <a:lnTo>
                  <a:pt x="304" y="154"/>
                </a:lnTo>
                <a:lnTo>
                  <a:pt x="315" y="168"/>
                </a:lnTo>
                <a:lnTo>
                  <a:pt x="336" y="197"/>
                </a:lnTo>
                <a:lnTo>
                  <a:pt x="345" y="214"/>
                </a:lnTo>
                <a:lnTo>
                  <a:pt x="354" y="230"/>
                </a:lnTo>
                <a:lnTo>
                  <a:pt x="360" y="244"/>
                </a:lnTo>
                <a:lnTo>
                  <a:pt x="362" y="249"/>
                </a:lnTo>
                <a:lnTo>
                  <a:pt x="362" y="254"/>
                </a:lnTo>
                <a:lnTo>
                  <a:pt x="362" y="254"/>
                </a:lnTo>
                <a:lnTo>
                  <a:pt x="363" y="273"/>
                </a:lnTo>
                <a:lnTo>
                  <a:pt x="362" y="293"/>
                </a:lnTo>
                <a:lnTo>
                  <a:pt x="361" y="310"/>
                </a:lnTo>
                <a:lnTo>
                  <a:pt x="360" y="316"/>
                </a:lnTo>
                <a:lnTo>
                  <a:pt x="357" y="321"/>
                </a:lnTo>
                <a:lnTo>
                  <a:pt x="357" y="321"/>
                </a:lnTo>
                <a:lnTo>
                  <a:pt x="356" y="323"/>
                </a:lnTo>
                <a:lnTo>
                  <a:pt x="355" y="326"/>
                </a:lnTo>
                <a:lnTo>
                  <a:pt x="355" y="329"/>
                </a:lnTo>
                <a:lnTo>
                  <a:pt x="354" y="331"/>
                </a:lnTo>
                <a:lnTo>
                  <a:pt x="351" y="333"/>
                </a:lnTo>
                <a:lnTo>
                  <a:pt x="348" y="335"/>
                </a:lnTo>
                <a:lnTo>
                  <a:pt x="340" y="337"/>
                </a:lnTo>
                <a:lnTo>
                  <a:pt x="340" y="337"/>
                </a:lnTo>
                <a:lnTo>
                  <a:pt x="320" y="344"/>
                </a:lnTo>
                <a:lnTo>
                  <a:pt x="315" y="345"/>
                </a:lnTo>
                <a:lnTo>
                  <a:pt x="315" y="345"/>
                </a:lnTo>
                <a:lnTo>
                  <a:pt x="312" y="404"/>
                </a:lnTo>
                <a:lnTo>
                  <a:pt x="308" y="445"/>
                </a:lnTo>
                <a:lnTo>
                  <a:pt x="307" y="468"/>
                </a:lnTo>
                <a:lnTo>
                  <a:pt x="307" y="468"/>
                </a:lnTo>
                <a:lnTo>
                  <a:pt x="310" y="487"/>
                </a:lnTo>
                <a:lnTo>
                  <a:pt x="313" y="502"/>
                </a:lnTo>
                <a:lnTo>
                  <a:pt x="313" y="502"/>
                </a:lnTo>
                <a:lnTo>
                  <a:pt x="303" y="529"/>
                </a:lnTo>
                <a:lnTo>
                  <a:pt x="296" y="553"/>
                </a:lnTo>
                <a:lnTo>
                  <a:pt x="291" y="574"/>
                </a:lnTo>
                <a:lnTo>
                  <a:pt x="291" y="574"/>
                </a:lnTo>
                <a:lnTo>
                  <a:pt x="280" y="627"/>
                </a:lnTo>
                <a:lnTo>
                  <a:pt x="277" y="657"/>
                </a:lnTo>
                <a:lnTo>
                  <a:pt x="274" y="679"/>
                </a:lnTo>
                <a:lnTo>
                  <a:pt x="274" y="679"/>
                </a:lnTo>
                <a:lnTo>
                  <a:pt x="274" y="689"/>
                </a:lnTo>
                <a:lnTo>
                  <a:pt x="275" y="704"/>
                </a:lnTo>
                <a:lnTo>
                  <a:pt x="280" y="743"/>
                </a:lnTo>
                <a:lnTo>
                  <a:pt x="283" y="764"/>
                </a:lnTo>
                <a:lnTo>
                  <a:pt x="284" y="784"/>
                </a:lnTo>
                <a:lnTo>
                  <a:pt x="284" y="801"/>
                </a:lnTo>
                <a:lnTo>
                  <a:pt x="283" y="815"/>
                </a:lnTo>
                <a:lnTo>
                  <a:pt x="283" y="815"/>
                </a:lnTo>
                <a:lnTo>
                  <a:pt x="278" y="839"/>
                </a:lnTo>
                <a:lnTo>
                  <a:pt x="274" y="861"/>
                </a:lnTo>
                <a:lnTo>
                  <a:pt x="271" y="887"/>
                </a:lnTo>
                <a:lnTo>
                  <a:pt x="277" y="920"/>
                </a:lnTo>
                <a:lnTo>
                  <a:pt x="277" y="920"/>
                </a:lnTo>
                <a:lnTo>
                  <a:pt x="282" y="930"/>
                </a:lnTo>
                <a:lnTo>
                  <a:pt x="285" y="938"/>
                </a:lnTo>
                <a:lnTo>
                  <a:pt x="285" y="943"/>
                </a:lnTo>
                <a:lnTo>
                  <a:pt x="285" y="948"/>
                </a:lnTo>
                <a:lnTo>
                  <a:pt x="285" y="948"/>
                </a:lnTo>
                <a:lnTo>
                  <a:pt x="284" y="951"/>
                </a:lnTo>
                <a:lnTo>
                  <a:pt x="282" y="953"/>
                </a:lnTo>
                <a:lnTo>
                  <a:pt x="275" y="957"/>
                </a:lnTo>
                <a:lnTo>
                  <a:pt x="266" y="959"/>
                </a:lnTo>
                <a:lnTo>
                  <a:pt x="256" y="961"/>
                </a:lnTo>
                <a:lnTo>
                  <a:pt x="245" y="961"/>
                </a:lnTo>
                <a:lnTo>
                  <a:pt x="236" y="960"/>
                </a:lnTo>
                <a:lnTo>
                  <a:pt x="229" y="958"/>
                </a:lnTo>
                <a:lnTo>
                  <a:pt x="226" y="957"/>
                </a:lnTo>
                <a:lnTo>
                  <a:pt x="224" y="954"/>
                </a:lnTo>
                <a:lnTo>
                  <a:pt x="224" y="954"/>
                </a:lnTo>
                <a:lnTo>
                  <a:pt x="218" y="940"/>
                </a:lnTo>
                <a:lnTo>
                  <a:pt x="217" y="936"/>
                </a:lnTo>
                <a:lnTo>
                  <a:pt x="215" y="934"/>
                </a:lnTo>
                <a:lnTo>
                  <a:pt x="215" y="934"/>
                </a:lnTo>
                <a:lnTo>
                  <a:pt x="215" y="928"/>
                </a:lnTo>
                <a:lnTo>
                  <a:pt x="213" y="918"/>
                </a:lnTo>
                <a:lnTo>
                  <a:pt x="213" y="918"/>
                </a:lnTo>
                <a:lnTo>
                  <a:pt x="209" y="898"/>
                </a:lnTo>
                <a:lnTo>
                  <a:pt x="208" y="888"/>
                </a:lnTo>
                <a:lnTo>
                  <a:pt x="207" y="884"/>
                </a:lnTo>
                <a:lnTo>
                  <a:pt x="207" y="884"/>
                </a:lnTo>
                <a:lnTo>
                  <a:pt x="202" y="890"/>
                </a:lnTo>
                <a:lnTo>
                  <a:pt x="202" y="890"/>
                </a:lnTo>
                <a:lnTo>
                  <a:pt x="201" y="910"/>
                </a:lnTo>
                <a:lnTo>
                  <a:pt x="201" y="925"/>
                </a:lnTo>
                <a:lnTo>
                  <a:pt x="201" y="931"/>
                </a:lnTo>
                <a:lnTo>
                  <a:pt x="202" y="934"/>
                </a:lnTo>
                <a:lnTo>
                  <a:pt x="202" y="934"/>
                </a:lnTo>
                <a:lnTo>
                  <a:pt x="209" y="949"/>
                </a:lnTo>
                <a:lnTo>
                  <a:pt x="212" y="959"/>
                </a:lnTo>
                <a:lnTo>
                  <a:pt x="213" y="964"/>
                </a:lnTo>
                <a:lnTo>
                  <a:pt x="213" y="967"/>
                </a:lnTo>
                <a:lnTo>
                  <a:pt x="213" y="967"/>
                </a:lnTo>
                <a:lnTo>
                  <a:pt x="212" y="975"/>
                </a:lnTo>
                <a:lnTo>
                  <a:pt x="210" y="977"/>
                </a:lnTo>
                <a:lnTo>
                  <a:pt x="208" y="979"/>
                </a:lnTo>
                <a:lnTo>
                  <a:pt x="206" y="981"/>
                </a:lnTo>
                <a:lnTo>
                  <a:pt x="203" y="982"/>
                </a:lnTo>
                <a:lnTo>
                  <a:pt x="198" y="982"/>
                </a:lnTo>
                <a:lnTo>
                  <a:pt x="194" y="982"/>
                </a:lnTo>
                <a:lnTo>
                  <a:pt x="194" y="982"/>
                </a:lnTo>
                <a:lnTo>
                  <a:pt x="166" y="976"/>
                </a:lnTo>
                <a:lnTo>
                  <a:pt x="154" y="973"/>
                </a:lnTo>
                <a:lnTo>
                  <a:pt x="147" y="973"/>
                </a:lnTo>
                <a:lnTo>
                  <a:pt x="147" y="973"/>
                </a:lnTo>
                <a:lnTo>
                  <a:pt x="144" y="972"/>
                </a:lnTo>
                <a:lnTo>
                  <a:pt x="141" y="971"/>
                </a:lnTo>
                <a:lnTo>
                  <a:pt x="137" y="969"/>
                </a:lnTo>
                <a:lnTo>
                  <a:pt x="133" y="965"/>
                </a:lnTo>
                <a:lnTo>
                  <a:pt x="131" y="961"/>
                </a:lnTo>
                <a:lnTo>
                  <a:pt x="129" y="958"/>
                </a:lnTo>
                <a:lnTo>
                  <a:pt x="129" y="953"/>
                </a:lnTo>
                <a:lnTo>
                  <a:pt x="130" y="948"/>
                </a:lnTo>
                <a:lnTo>
                  <a:pt x="130" y="948"/>
                </a:lnTo>
                <a:lnTo>
                  <a:pt x="132" y="944"/>
                </a:lnTo>
                <a:lnTo>
                  <a:pt x="137" y="941"/>
                </a:lnTo>
                <a:lnTo>
                  <a:pt x="141" y="938"/>
                </a:lnTo>
                <a:lnTo>
                  <a:pt x="145" y="936"/>
                </a:lnTo>
                <a:lnTo>
                  <a:pt x="154" y="935"/>
                </a:lnTo>
                <a:lnTo>
                  <a:pt x="158" y="934"/>
                </a:lnTo>
                <a:lnTo>
                  <a:pt x="158" y="929"/>
                </a:lnTo>
                <a:lnTo>
                  <a:pt x="158" y="929"/>
                </a:lnTo>
                <a:lnTo>
                  <a:pt x="145" y="926"/>
                </a:lnTo>
                <a:lnTo>
                  <a:pt x="137" y="925"/>
                </a:lnTo>
                <a:lnTo>
                  <a:pt x="132" y="923"/>
                </a:lnTo>
                <a:lnTo>
                  <a:pt x="132" y="923"/>
                </a:lnTo>
                <a:lnTo>
                  <a:pt x="126" y="912"/>
                </a:lnTo>
                <a:lnTo>
                  <a:pt x="123" y="901"/>
                </a:lnTo>
                <a:lnTo>
                  <a:pt x="119" y="887"/>
                </a:lnTo>
                <a:lnTo>
                  <a:pt x="119" y="887"/>
                </a:lnTo>
                <a:lnTo>
                  <a:pt x="112" y="858"/>
                </a:lnTo>
                <a:lnTo>
                  <a:pt x="101" y="810"/>
                </a:lnTo>
                <a:lnTo>
                  <a:pt x="95" y="783"/>
                </a:lnTo>
                <a:lnTo>
                  <a:pt x="91" y="759"/>
                </a:lnTo>
                <a:lnTo>
                  <a:pt x="88" y="739"/>
                </a:lnTo>
                <a:lnTo>
                  <a:pt x="88" y="723"/>
                </a:lnTo>
                <a:lnTo>
                  <a:pt x="88" y="723"/>
                </a:lnTo>
                <a:lnTo>
                  <a:pt x="89" y="706"/>
                </a:lnTo>
                <a:lnTo>
                  <a:pt x="89" y="682"/>
                </a:lnTo>
                <a:lnTo>
                  <a:pt x="85" y="622"/>
                </a:lnTo>
                <a:lnTo>
                  <a:pt x="82" y="569"/>
                </a:lnTo>
                <a:lnTo>
                  <a:pt x="79" y="545"/>
                </a:lnTo>
                <a:lnTo>
                  <a:pt x="79" y="545"/>
                </a:lnTo>
                <a:lnTo>
                  <a:pt x="76" y="545"/>
                </a:lnTo>
                <a:lnTo>
                  <a:pt x="67" y="542"/>
                </a:lnTo>
                <a:lnTo>
                  <a:pt x="61" y="540"/>
                </a:lnTo>
                <a:lnTo>
                  <a:pt x="56" y="535"/>
                </a:lnTo>
                <a:lnTo>
                  <a:pt x="53" y="530"/>
                </a:lnTo>
                <a:lnTo>
                  <a:pt x="49" y="523"/>
                </a:lnTo>
                <a:lnTo>
                  <a:pt x="49" y="523"/>
                </a:lnTo>
                <a:lnTo>
                  <a:pt x="47" y="515"/>
                </a:lnTo>
                <a:lnTo>
                  <a:pt x="46" y="508"/>
                </a:lnTo>
                <a:lnTo>
                  <a:pt x="43" y="492"/>
                </a:lnTo>
                <a:lnTo>
                  <a:pt x="43" y="474"/>
                </a:lnTo>
                <a:lnTo>
                  <a:pt x="43" y="474"/>
                </a:lnTo>
                <a:lnTo>
                  <a:pt x="46" y="439"/>
                </a:lnTo>
                <a:lnTo>
                  <a:pt x="47" y="416"/>
                </a:lnTo>
                <a:lnTo>
                  <a:pt x="47" y="406"/>
                </a:lnTo>
                <a:lnTo>
                  <a:pt x="47" y="406"/>
                </a:lnTo>
                <a:lnTo>
                  <a:pt x="41" y="400"/>
                </a:lnTo>
                <a:lnTo>
                  <a:pt x="28" y="385"/>
                </a:lnTo>
                <a:lnTo>
                  <a:pt x="20" y="375"/>
                </a:lnTo>
                <a:lnTo>
                  <a:pt x="14" y="364"/>
                </a:lnTo>
                <a:lnTo>
                  <a:pt x="8" y="354"/>
                </a:lnTo>
                <a:lnTo>
                  <a:pt x="5" y="343"/>
                </a:lnTo>
                <a:lnTo>
                  <a:pt x="5" y="343"/>
                </a:lnTo>
                <a:lnTo>
                  <a:pt x="1" y="326"/>
                </a:lnTo>
                <a:lnTo>
                  <a:pt x="0" y="315"/>
                </a:lnTo>
                <a:lnTo>
                  <a:pt x="0" y="308"/>
                </a:lnTo>
                <a:lnTo>
                  <a:pt x="2" y="301"/>
                </a:lnTo>
                <a:lnTo>
                  <a:pt x="2" y="301"/>
                </a:lnTo>
                <a:lnTo>
                  <a:pt x="3" y="298"/>
                </a:lnTo>
                <a:lnTo>
                  <a:pt x="6" y="295"/>
                </a:lnTo>
                <a:lnTo>
                  <a:pt x="12" y="290"/>
                </a:lnTo>
                <a:lnTo>
                  <a:pt x="19" y="285"/>
                </a:lnTo>
                <a:lnTo>
                  <a:pt x="19" y="285"/>
                </a:lnTo>
                <a:lnTo>
                  <a:pt x="20" y="266"/>
                </a:lnTo>
                <a:lnTo>
                  <a:pt x="22" y="252"/>
                </a:lnTo>
                <a:lnTo>
                  <a:pt x="22" y="243"/>
                </a:lnTo>
                <a:lnTo>
                  <a:pt x="22" y="243"/>
                </a:lnTo>
                <a:lnTo>
                  <a:pt x="20" y="233"/>
                </a:lnTo>
                <a:lnTo>
                  <a:pt x="18" y="218"/>
                </a:lnTo>
                <a:lnTo>
                  <a:pt x="18" y="202"/>
                </a:lnTo>
                <a:lnTo>
                  <a:pt x="19" y="195"/>
                </a:lnTo>
                <a:lnTo>
                  <a:pt x="22" y="190"/>
                </a:lnTo>
                <a:lnTo>
                  <a:pt x="22" y="190"/>
                </a:lnTo>
                <a:lnTo>
                  <a:pt x="25" y="186"/>
                </a:lnTo>
                <a:lnTo>
                  <a:pt x="28" y="184"/>
                </a:lnTo>
                <a:lnTo>
                  <a:pt x="35" y="180"/>
                </a:lnTo>
                <a:lnTo>
                  <a:pt x="41" y="178"/>
                </a:lnTo>
                <a:lnTo>
                  <a:pt x="43" y="179"/>
                </a:lnTo>
                <a:lnTo>
                  <a:pt x="43" y="179"/>
                </a:lnTo>
                <a:lnTo>
                  <a:pt x="49" y="186"/>
                </a:lnTo>
                <a:lnTo>
                  <a:pt x="55" y="193"/>
                </a:lnTo>
                <a:lnTo>
                  <a:pt x="49" y="213"/>
                </a:lnTo>
                <a:lnTo>
                  <a:pt x="49" y="243"/>
                </a:lnTo>
                <a:lnTo>
                  <a:pt x="49" y="243"/>
                </a:lnTo>
                <a:lnTo>
                  <a:pt x="54" y="221"/>
                </a:lnTo>
                <a:lnTo>
                  <a:pt x="58" y="203"/>
                </a:lnTo>
                <a:lnTo>
                  <a:pt x="60" y="196"/>
                </a:lnTo>
                <a:lnTo>
                  <a:pt x="64" y="190"/>
                </a:lnTo>
                <a:lnTo>
                  <a:pt x="64" y="190"/>
                </a:lnTo>
                <a:lnTo>
                  <a:pt x="78" y="167"/>
                </a:lnTo>
                <a:lnTo>
                  <a:pt x="84" y="157"/>
                </a:lnTo>
                <a:lnTo>
                  <a:pt x="88" y="154"/>
                </a:lnTo>
                <a:lnTo>
                  <a:pt x="88" y="154"/>
                </a:lnTo>
                <a:lnTo>
                  <a:pt x="94" y="153"/>
                </a:lnTo>
                <a:lnTo>
                  <a:pt x="106" y="148"/>
                </a:lnTo>
                <a:lnTo>
                  <a:pt x="121" y="141"/>
                </a:lnTo>
                <a:lnTo>
                  <a:pt x="132" y="137"/>
                </a:lnTo>
                <a:lnTo>
                  <a:pt x="132" y="137"/>
                </a:lnTo>
                <a:lnTo>
                  <a:pt x="132" y="133"/>
                </a:lnTo>
                <a:lnTo>
                  <a:pt x="131" y="131"/>
                </a:lnTo>
                <a:lnTo>
                  <a:pt x="130" y="128"/>
                </a:lnTo>
                <a:lnTo>
                  <a:pt x="130" y="128"/>
                </a:lnTo>
                <a:lnTo>
                  <a:pt x="121" y="125"/>
                </a:lnTo>
                <a:lnTo>
                  <a:pt x="107" y="118"/>
                </a:lnTo>
                <a:lnTo>
                  <a:pt x="107" y="118"/>
                </a:lnTo>
                <a:lnTo>
                  <a:pt x="100" y="113"/>
                </a:lnTo>
                <a:lnTo>
                  <a:pt x="94" y="107"/>
                </a:lnTo>
                <a:lnTo>
                  <a:pt x="91" y="103"/>
                </a:lnTo>
                <a:lnTo>
                  <a:pt x="90" y="100"/>
                </a:lnTo>
                <a:lnTo>
                  <a:pt x="90" y="95"/>
                </a:lnTo>
                <a:lnTo>
                  <a:pt x="91" y="90"/>
                </a:lnTo>
                <a:lnTo>
                  <a:pt x="91" y="90"/>
                </a:lnTo>
                <a:lnTo>
                  <a:pt x="95" y="85"/>
                </a:lnTo>
                <a:lnTo>
                  <a:pt x="101" y="79"/>
                </a:lnTo>
                <a:lnTo>
                  <a:pt x="108" y="74"/>
                </a:lnTo>
                <a:lnTo>
                  <a:pt x="118" y="69"/>
                </a:lnTo>
                <a:lnTo>
                  <a:pt x="133" y="62"/>
                </a:lnTo>
                <a:lnTo>
                  <a:pt x="141" y="60"/>
                </a:lnTo>
                <a:lnTo>
                  <a:pt x="141" y="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1D824B05-5570-48E4-9FD4-5975BAAC91CE}"/>
              </a:ext>
            </a:extLst>
          </p:cNvPr>
          <p:cNvSpPr>
            <a:spLocks noEditPoints="1"/>
          </p:cNvSpPr>
          <p:nvPr/>
        </p:nvSpPr>
        <p:spPr bwMode="auto">
          <a:xfrm>
            <a:off x="4722431" y="2753925"/>
            <a:ext cx="489094" cy="1632350"/>
          </a:xfrm>
          <a:custGeom>
            <a:avLst/>
            <a:gdLst>
              <a:gd name="T0" fmla="*/ 48 w 400"/>
              <a:gd name="T1" fmla="*/ 298 h 1335"/>
              <a:gd name="T2" fmla="*/ 9 w 400"/>
              <a:gd name="T3" fmla="*/ 416 h 1335"/>
              <a:gd name="T4" fmla="*/ 5 w 400"/>
              <a:gd name="T5" fmla="*/ 475 h 1335"/>
              <a:gd name="T6" fmla="*/ 47 w 400"/>
              <a:gd name="T7" fmla="*/ 471 h 1335"/>
              <a:gd name="T8" fmla="*/ 100 w 400"/>
              <a:gd name="T9" fmla="*/ 354 h 1335"/>
              <a:gd name="T10" fmla="*/ 90 w 400"/>
              <a:gd name="T11" fmla="*/ 536 h 1335"/>
              <a:gd name="T12" fmla="*/ 64 w 400"/>
              <a:gd name="T13" fmla="*/ 699 h 1335"/>
              <a:gd name="T14" fmla="*/ 62 w 400"/>
              <a:gd name="T15" fmla="*/ 871 h 1335"/>
              <a:gd name="T16" fmla="*/ 62 w 400"/>
              <a:gd name="T17" fmla="*/ 1067 h 1335"/>
              <a:gd name="T18" fmla="*/ 85 w 400"/>
              <a:gd name="T19" fmla="*/ 1185 h 1335"/>
              <a:gd name="T20" fmla="*/ 66 w 400"/>
              <a:gd name="T21" fmla="*/ 1233 h 1335"/>
              <a:gd name="T22" fmla="*/ 40 w 400"/>
              <a:gd name="T23" fmla="*/ 1274 h 1335"/>
              <a:gd name="T24" fmla="*/ 26 w 400"/>
              <a:gd name="T25" fmla="*/ 1320 h 1335"/>
              <a:gd name="T26" fmla="*/ 56 w 400"/>
              <a:gd name="T27" fmla="*/ 1335 h 1335"/>
              <a:gd name="T28" fmla="*/ 97 w 400"/>
              <a:gd name="T29" fmla="*/ 1298 h 1335"/>
              <a:gd name="T30" fmla="*/ 133 w 400"/>
              <a:gd name="T31" fmla="*/ 1263 h 1335"/>
              <a:gd name="T32" fmla="*/ 137 w 400"/>
              <a:gd name="T33" fmla="*/ 1202 h 1335"/>
              <a:gd name="T34" fmla="*/ 123 w 400"/>
              <a:gd name="T35" fmla="*/ 1187 h 1335"/>
              <a:gd name="T36" fmla="*/ 137 w 400"/>
              <a:gd name="T37" fmla="*/ 1090 h 1335"/>
              <a:gd name="T38" fmla="*/ 137 w 400"/>
              <a:gd name="T39" fmla="*/ 961 h 1335"/>
              <a:gd name="T40" fmla="*/ 172 w 400"/>
              <a:gd name="T41" fmla="*/ 781 h 1335"/>
              <a:gd name="T42" fmla="*/ 186 w 400"/>
              <a:gd name="T43" fmla="*/ 762 h 1335"/>
              <a:gd name="T44" fmla="*/ 181 w 400"/>
              <a:gd name="T45" fmla="*/ 909 h 1335"/>
              <a:gd name="T46" fmla="*/ 188 w 400"/>
              <a:gd name="T47" fmla="*/ 1029 h 1335"/>
              <a:gd name="T48" fmla="*/ 180 w 400"/>
              <a:gd name="T49" fmla="*/ 1088 h 1335"/>
              <a:gd name="T50" fmla="*/ 175 w 400"/>
              <a:gd name="T51" fmla="*/ 1265 h 1335"/>
              <a:gd name="T52" fmla="*/ 164 w 400"/>
              <a:gd name="T53" fmla="*/ 1298 h 1335"/>
              <a:gd name="T54" fmla="*/ 172 w 400"/>
              <a:gd name="T55" fmla="*/ 1334 h 1335"/>
              <a:gd name="T56" fmla="*/ 217 w 400"/>
              <a:gd name="T57" fmla="*/ 1325 h 1335"/>
              <a:gd name="T58" fmla="*/ 248 w 400"/>
              <a:gd name="T59" fmla="*/ 1308 h 1335"/>
              <a:gd name="T60" fmla="*/ 222 w 400"/>
              <a:gd name="T61" fmla="*/ 1273 h 1335"/>
              <a:gd name="T62" fmla="*/ 220 w 400"/>
              <a:gd name="T63" fmla="*/ 1206 h 1335"/>
              <a:gd name="T64" fmla="*/ 261 w 400"/>
              <a:gd name="T65" fmla="*/ 942 h 1335"/>
              <a:gd name="T66" fmla="*/ 300 w 400"/>
              <a:gd name="T67" fmla="*/ 780 h 1335"/>
              <a:gd name="T68" fmla="*/ 330 w 400"/>
              <a:gd name="T69" fmla="*/ 748 h 1335"/>
              <a:gd name="T70" fmla="*/ 338 w 400"/>
              <a:gd name="T71" fmla="*/ 662 h 1335"/>
              <a:gd name="T72" fmla="*/ 356 w 400"/>
              <a:gd name="T73" fmla="*/ 641 h 1335"/>
              <a:gd name="T74" fmla="*/ 391 w 400"/>
              <a:gd name="T75" fmla="*/ 631 h 1335"/>
              <a:gd name="T76" fmla="*/ 390 w 400"/>
              <a:gd name="T77" fmla="*/ 584 h 1335"/>
              <a:gd name="T78" fmla="*/ 376 w 400"/>
              <a:gd name="T79" fmla="*/ 560 h 1335"/>
              <a:gd name="T80" fmla="*/ 367 w 400"/>
              <a:gd name="T81" fmla="*/ 478 h 1335"/>
              <a:gd name="T82" fmla="*/ 395 w 400"/>
              <a:gd name="T83" fmla="*/ 466 h 1335"/>
              <a:gd name="T84" fmla="*/ 396 w 400"/>
              <a:gd name="T85" fmla="*/ 358 h 1335"/>
              <a:gd name="T86" fmla="*/ 382 w 400"/>
              <a:gd name="T87" fmla="*/ 236 h 1335"/>
              <a:gd name="T88" fmla="*/ 344 w 400"/>
              <a:gd name="T89" fmla="*/ 197 h 1335"/>
              <a:gd name="T90" fmla="*/ 279 w 400"/>
              <a:gd name="T91" fmla="*/ 167 h 1335"/>
              <a:gd name="T92" fmla="*/ 290 w 400"/>
              <a:gd name="T93" fmla="*/ 151 h 1335"/>
              <a:gd name="T94" fmla="*/ 313 w 400"/>
              <a:gd name="T95" fmla="*/ 67 h 1335"/>
              <a:gd name="T96" fmla="*/ 280 w 400"/>
              <a:gd name="T97" fmla="*/ 23 h 1335"/>
              <a:gd name="T98" fmla="*/ 232 w 400"/>
              <a:gd name="T99" fmla="*/ 1 h 1335"/>
              <a:gd name="T100" fmla="*/ 182 w 400"/>
              <a:gd name="T101" fmla="*/ 6 h 1335"/>
              <a:gd name="T102" fmla="*/ 147 w 400"/>
              <a:gd name="T103" fmla="*/ 49 h 1335"/>
              <a:gd name="T104" fmla="*/ 138 w 400"/>
              <a:gd name="T105" fmla="*/ 91 h 1335"/>
              <a:gd name="T106" fmla="*/ 133 w 400"/>
              <a:gd name="T107" fmla="*/ 140 h 1335"/>
              <a:gd name="T108" fmla="*/ 123 w 400"/>
              <a:gd name="T109" fmla="*/ 182 h 1335"/>
              <a:gd name="T110" fmla="*/ 359 w 400"/>
              <a:gd name="T111" fmla="*/ 552 h 1335"/>
              <a:gd name="T112" fmla="*/ 319 w 400"/>
              <a:gd name="T113" fmla="*/ 502 h 1335"/>
              <a:gd name="T114" fmla="*/ 335 w 400"/>
              <a:gd name="T115" fmla="*/ 463 h 1335"/>
              <a:gd name="T116" fmla="*/ 363 w 400"/>
              <a:gd name="T117" fmla="*/ 517 h 1335"/>
              <a:gd name="T118" fmla="*/ 342 w 400"/>
              <a:gd name="T119" fmla="*/ 409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" h="1335">
                <a:moveTo>
                  <a:pt x="114" y="211"/>
                </a:moveTo>
                <a:lnTo>
                  <a:pt x="93" y="217"/>
                </a:lnTo>
                <a:lnTo>
                  <a:pt x="93" y="217"/>
                </a:lnTo>
                <a:lnTo>
                  <a:pt x="75" y="246"/>
                </a:lnTo>
                <a:lnTo>
                  <a:pt x="61" y="273"/>
                </a:lnTo>
                <a:lnTo>
                  <a:pt x="55" y="287"/>
                </a:lnTo>
                <a:lnTo>
                  <a:pt x="48" y="298"/>
                </a:lnTo>
                <a:lnTo>
                  <a:pt x="48" y="298"/>
                </a:lnTo>
                <a:lnTo>
                  <a:pt x="40" y="326"/>
                </a:lnTo>
                <a:lnTo>
                  <a:pt x="31" y="356"/>
                </a:lnTo>
                <a:lnTo>
                  <a:pt x="22" y="384"/>
                </a:lnTo>
                <a:lnTo>
                  <a:pt x="16" y="402"/>
                </a:lnTo>
                <a:lnTo>
                  <a:pt x="16" y="402"/>
                </a:lnTo>
                <a:lnTo>
                  <a:pt x="9" y="416"/>
                </a:lnTo>
                <a:lnTo>
                  <a:pt x="3" y="436"/>
                </a:lnTo>
                <a:lnTo>
                  <a:pt x="2" y="447"/>
                </a:lnTo>
                <a:lnTo>
                  <a:pt x="0" y="457"/>
                </a:lnTo>
                <a:lnTo>
                  <a:pt x="2" y="468"/>
                </a:lnTo>
                <a:lnTo>
                  <a:pt x="3" y="471"/>
                </a:lnTo>
                <a:lnTo>
                  <a:pt x="5" y="475"/>
                </a:lnTo>
                <a:lnTo>
                  <a:pt x="5" y="475"/>
                </a:lnTo>
                <a:lnTo>
                  <a:pt x="11" y="480"/>
                </a:lnTo>
                <a:lnTo>
                  <a:pt x="16" y="484"/>
                </a:lnTo>
                <a:lnTo>
                  <a:pt x="22" y="485"/>
                </a:lnTo>
                <a:lnTo>
                  <a:pt x="28" y="484"/>
                </a:lnTo>
                <a:lnTo>
                  <a:pt x="35" y="482"/>
                </a:lnTo>
                <a:lnTo>
                  <a:pt x="41" y="478"/>
                </a:lnTo>
                <a:lnTo>
                  <a:pt x="47" y="471"/>
                </a:lnTo>
                <a:lnTo>
                  <a:pt x="52" y="464"/>
                </a:lnTo>
                <a:lnTo>
                  <a:pt x="52" y="464"/>
                </a:lnTo>
                <a:lnTo>
                  <a:pt x="59" y="454"/>
                </a:lnTo>
                <a:lnTo>
                  <a:pt x="66" y="439"/>
                </a:lnTo>
                <a:lnTo>
                  <a:pt x="81" y="401"/>
                </a:lnTo>
                <a:lnTo>
                  <a:pt x="100" y="354"/>
                </a:lnTo>
                <a:lnTo>
                  <a:pt x="100" y="354"/>
                </a:lnTo>
                <a:lnTo>
                  <a:pt x="102" y="431"/>
                </a:lnTo>
                <a:lnTo>
                  <a:pt x="100" y="488"/>
                </a:lnTo>
                <a:lnTo>
                  <a:pt x="99" y="509"/>
                </a:lnTo>
                <a:lnTo>
                  <a:pt x="97" y="523"/>
                </a:lnTo>
                <a:lnTo>
                  <a:pt x="97" y="523"/>
                </a:lnTo>
                <a:lnTo>
                  <a:pt x="93" y="530"/>
                </a:lnTo>
                <a:lnTo>
                  <a:pt x="90" y="536"/>
                </a:lnTo>
                <a:lnTo>
                  <a:pt x="81" y="547"/>
                </a:lnTo>
                <a:lnTo>
                  <a:pt x="78" y="552"/>
                </a:lnTo>
                <a:lnTo>
                  <a:pt x="75" y="559"/>
                </a:lnTo>
                <a:lnTo>
                  <a:pt x="72" y="566"/>
                </a:lnTo>
                <a:lnTo>
                  <a:pt x="71" y="574"/>
                </a:lnTo>
                <a:lnTo>
                  <a:pt x="71" y="574"/>
                </a:lnTo>
                <a:lnTo>
                  <a:pt x="64" y="699"/>
                </a:lnTo>
                <a:lnTo>
                  <a:pt x="64" y="699"/>
                </a:lnTo>
                <a:lnTo>
                  <a:pt x="61" y="719"/>
                </a:lnTo>
                <a:lnTo>
                  <a:pt x="56" y="743"/>
                </a:lnTo>
                <a:lnTo>
                  <a:pt x="48" y="769"/>
                </a:lnTo>
                <a:lnTo>
                  <a:pt x="60" y="772"/>
                </a:lnTo>
                <a:lnTo>
                  <a:pt x="60" y="772"/>
                </a:lnTo>
                <a:lnTo>
                  <a:pt x="62" y="871"/>
                </a:lnTo>
                <a:lnTo>
                  <a:pt x="64" y="942"/>
                </a:lnTo>
                <a:lnTo>
                  <a:pt x="64" y="978"/>
                </a:lnTo>
                <a:lnTo>
                  <a:pt x="64" y="978"/>
                </a:lnTo>
                <a:lnTo>
                  <a:pt x="62" y="995"/>
                </a:lnTo>
                <a:lnTo>
                  <a:pt x="61" y="1021"/>
                </a:lnTo>
                <a:lnTo>
                  <a:pt x="61" y="1052"/>
                </a:lnTo>
                <a:lnTo>
                  <a:pt x="62" y="1067"/>
                </a:lnTo>
                <a:lnTo>
                  <a:pt x="64" y="1081"/>
                </a:lnTo>
                <a:lnTo>
                  <a:pt x="64" y="1081"/>
                </a:lnTo>
                <a:lnTo>
                  <a:pt x="70" y="1110"/>
                </a:lnTo>
                <a:lnTo>
                  <a:pt x="76" y="1140"/>
                </a:lnTo>
                <a:lnTo>
                  <a:pt x="83" y="1167"/>
                </a:lnTo>
                <a:lnTo>
                  <a:pt x="85" y="1177"/>
                </a:lnTo>
                <a:lnTo>
                  <a:pt x="85" y="1185"/>
                </a:lnTo>
                <a:lnTo>
                  <a:pt x="85" y="1185"/>
                </a:lnTo>
                <a:lnTo>
                  <a:pt x="85" y="1190"/>
                </a:lnTo>
                <a:lnTo>
                  <a:pt x="83" y="1196"/>
                </a:lnTo>
                <a:lnTo>
                  <a:pt x="76" y="1210"/>
                </a:lnTo>
                <a:lnTo>
                  <a:pt x="67" y="1229"/>
                </a:lnTo>
                <a:lnTo>
                  <a:pt x="67" y="1229"/>
                </a:lnTo>
                <a:lnTo>
                  <a:pt x="66" y="1233"/>
                </a:lnTo>
                <a:lnTo>
                  <a:pt x="66" y="1236"/>
                </a:lnTo>
                <a:lnTo>
                  <a:pt x="66" y="1243"/>
                </a:lnTo>
                <a:lnTo>
                  <a:pt x="65" y="1244"/>
                </a:lnTo>
                <a:lnTo>
                  <a:pt x="64" y="1246"/>
                </a:lnTo>
                <a:lnTo>
                  <a:pt x="64" y="1246"/>
                </a:lnTo>
                <a:lnTo>
                  <a:pt x="55" y="1257"/>
                </a:lnTo>
                <a:lnTo>
                  <a:pt x="40" y="1274"/>
                </a:lnTo>
                <a:lnTo>
                  <a:pt x="32" y="1284"/>
                </a:lnTo>
                <a:lnTo>
                  <a:pt x="27" y="1295"/>
                </a:lnTo>
                <a:lnTo>
                  <a:pt x="23" y="1305"/>
                </a:lnTo>
                <a:lnTo>
                  <a:pt x="23" y="1308"/>
                </a:lnTo>
                <a:lnTo>
                  <a:pt x="23" y="1314"/>
                </a:lnTo>
                <a:lnTo>
                  <a:pt x="23" y="1314"/>
                </a:lnTo>
                <a:lnTo>
                  <a:pt x="26" y="1320"/>
                </a:lnTo>
                <a:lnTo>
                  <a:pt x="28" y="1325"/>
                </a:lnTo>
                <a:lnTo>
                  <a:pt x="31" y="1329"/>
                </a:lnTo>
                <a:lnTo>
                  <a:pt x="35" y="1331"/>
                </a:lnTo>
                <a:lnTo>
                  <a:pt x="38" y="1334"/>
                </a:lnTo>
                <a:lnTo>
                  <a:pt x="43" y="1335"/>
                </a:lnTo>
                <a:lnTo>
                  <a:pt x="56" y="1335"/>
                </a:lnTo>
                <a:lnTo>
                  <a:pt x="56" y="1335"/>
                </a:lnTo>
                <a:lnTo>
                  <a:pt x="67" y="1335"/>
                </a:lnTo>
                <a:lnTo>
                  <a:pt x="75" y="1332"/>
                </a:lnTo>
                <a:lnTo>
                  <a:pt x="78" y="1331"/>
                </a:lnTo>
                <a:lnTo>
                  <a:pt x="80" y="1327"/>
                </a:lnTo>
                <a:lnTo>
                  <a:pt x="85" y="1320"/>
                </a:lnTo>
                <a:lnTo>
                  <a:pt x="85" y="1320"/>
                </a:lnTo>
                <a:lnTo>
                  <a:pt x="97" y="1298"/>
                </a:lnTo>
                <a:lnTo>
                  <a:pt x="103" y="1288"/>
                </a:lnTo>
                <a:lnTo>
                  <a:pt x="107" y="1283"/>
                </a:lnTo>
                <a:lnTo>
                  <a:pt x="112" y="1279"/>
                </a:lnTo>
                <a:lnTo>
                  <a:pt x="112" y="1279"/>
                </a:lnTo>
                <a:lnTo>
                  <a:pt x="121" y="1273"/>
                </a:lnTo>
                <a:lnTo>
                  <a:pt x="129" y="1267"/>
                </a:lnTo>
                <a:lnTo>
                  <a:pt x="133" y="1263"/>
                </a:lnTo>
                <a:lnTo>
                  <a:pt x="137" y="1258"/>
                </a:lnTo>
                <a:lnTo>
                  <a:pt x="139" y="1253"/>
                </a:lnTo>
                <a:lnTo>
                  <a:pt x="141" y="1246"/>
                </a:lnTo>
                <a:lnTo>
                  <a:pt x="141" y="1246"/>
                </a:lnTo>
                <a:lnTo>
                  <a:pt x="141" y="1233"/>
                </a:lnTo>
                <a:lnTo>
                  <a:pt x="139" y="1217"/>
                </a:lnTo>
                <a:lnTo>
                  <a:pt x="137" y="1202"/>
                </a:lnTo>
                <a:lnTo>
                  <a:pt x="137" y="1202"/>
                </a:lnTo>
                <a:lnTo>
                  <a:pt x="136" y="1196"/>
                </a:lnTo>
                <a:lnTo>
                  <a:pt x="133" y="1191"/>
                </a:lnTo>
                <a:lnTo>
                  <a:pt x="131" y="1188"/>
                </a:lnTo>
                <a:lnTo>
                  <a:pt x="129" y="1188"/>
                </a:lnTo>
                <a:lnTo>
                  <a:pt x="129" y="1188"/>
                </a:lnTo>
                <a:lnTo>
                  <a:pt x="123" y="1187"/>
                </a:lnTo>
                <a:lnTo>
                  <a:pt x="122" y="1188"/>
                </a:lnTo>
                <a:lnTo>
                  <a:pt x="122" y="1188"/>
                </a:lnTo>
                <a:lnTo>
                  <a:pt x="124" y="1162"/>
                </a:lnTo>
                <a:lnTo>
                  <a:pt x="128" y="1136"/>
                </a:lnTo>
                <a:lnTo>
                  <a:pt x="133" y="1111"/>
                </a:lnTo>
                <a:lnTo>
                  <a:pt x="133" y="1111"/>
                </a:lnTo>
                <a:lnTo>
                  <a:pt x="137" y="1090"/>
                </a:lnTo>
                <a:lnTo>
                  <a:pt x="139" y="1071"/>
                </a:lnTo>
                <a:lnTo>
                  <a:pt x="141" y="1053"/>
                </a:lnTo>
                <a:lnTo>
                  <a:pt x="141" y="1030"/>
                </a:lnTo>
                <a:lnTo>
                  <a:pt x="141" y="1030"/>
                </a:lnTo>
                <a:lnTo>
                  <a:pt x="139" y="1006"/>
                </a:lnTo>
                <a:lnTo>
                  <a:pt x="138" y="986"/>
                </a:lnTo>
                <a:lnTo>
                  <a:pt x="137" y="961"/>
                </a:lnTo>
                <a:lnTo>
                  <a:pt x="137" y="961"/>
                </a:lnTo>
                <a:lnTo>
                  <a:pt x="141" y="930"/>
                </a:lnTo>
                <a:lnTo>
                  <a:pt x="147" y="875"/>
                </a:lnTo>
                <a:lnTo>
                  <a:pt x="158" y="799"/>
                </a:lnTo>
                <a:lnTo>
                  <a:pt x="170" y="787"/>
                </a:lnTo>
                <a:lnTo>
                  <a:pt x="170" y="787"/>
                </a:lnTo>
                <a:lnTo>
                  <a:pt x="172" y="781"/>
                </a:lnTo>
                <a:lnTo>
                  <a:pt x="175" y="770"/>
                </a:lnTo>
                <a:lnTo>
                  <a:pt x="180" y="760"/>
                </a:lnTo>
                <a:lnTo>
                  <a:pt x="182" y="757"/>
                </a:lnTo>
                <a:lnTo>
                  <a:pt x="182" y="757"/>
                </a:lnTo>
                <a:lnTo>
                  <a:pt x="184" y="758"/>
                </a:lnTo>
                <a:lnTo>
                  <a:pt x="184" y="758"/>
                </a:lnTo>
                <a:lnTo>
                  <a:pt x="186" y="762"/>
                </a:lnTo>
                <a:lnTo>
                  <a:pt x="186" y="770"/>
                </a:lnTo>
                <a:lnTo>
                  <a:pt x="186" y="793"/>
                </a:lnTo>
                <a:lnTo>
                  <a:pt x="185" y="815"/>
                </a:lnTo>
                <a:lnTo>
                  <a:pt x="184" y="832"/>
                </a:lnTo>
                <a:lnTo>
                  <a:pt x="184" y="832"/>
                </a:lnTo>
                <a:lnTo>
                  <a:pt x="184" y="860"/>
                </a:lnTo>
                <a:lnTo>
                  <a:pt x="181" y="909"/>
                </a:lnTo>
                <a:lnTo>
                  <a:pt x="180" y="958"/>
                </a:lnTo>
                <a:lnTo>
                  <a:pt x="180" y="976"/>
                </a:lnTo>
                <a:lnTo>
                  <a:pt x="180" y="986"/>
                </a:lnTo>
                <a:lnTo>
                  <a:pt x="180" y="986"/>
                </a:lnTo>
                <a:lnTo>
                  <a:pt x="184" y="1000"/>
                </a:lnTo>
                <a:lnTo>
                  <a:pt x="186" y="1019"/>
                </a:lnTo>
                <a:lnTo>
                  <a:pt x="188" y="1029"/>
                </a:lnTo>
                <a:lnTo>
                  <a:pt x="188" y="1039"/>
                </a:lnTo>
                <a:lnTo>
                  <a:pt x="186" y="1048"/>
                </a:lnTo>
                <a:lnTo>
                  <a:pt x="184" y="1056"/>
                </a:lnTo>
                <a:lnTo>
                  <a:pt x="184" y="1056"/>
                </a:lnTo>
                <a:lnTo>
                  <a:pt x="182" y="1061"/>
                </a:lnTo>
                <a:lnTo>
                  <a:pt x="181" y="1068"/>
                </a:lnTo>
                <a:lnTo>
                  <a:pt x="180" y="1088"/>
                </a:lnTo>
                <a:lnTo>
                  <a:pt x="179" y="1145"/>
                </a:lnTo>
                <a:lnTo>
                  <a:pt x="180" y="1202"/>
                </a:lnTo>
                <a:lnTo>
                  <a:pt x="180" y="1236"/>
                </a:lnTo>
                <a:lnTo>
                  <a:pt x="180" y="1236"/>
                </a:lnTo>
                <a:lnTo>
                  <a:pt x="180" y="1248"/>
                </a:lnTo>
                <a:lnTo>
                  <a:pt x="177" y="1258"/>
                </a:lnTo>
                <a:lnTo>
                  <a:pt x="175" y="1265"/>
                </a:lnTo>
                <a:lnTo>
                  <a:pt x="174" y="1269"/>
                </a:lnTo>
                <a:lnTo>
                  <a:pt x="174" y="1269"/>
                </a:lnTo>
                <a:lnTo>
                  <a:pt x="170" y="1274"/>
                </a:lnTo>
                <a:lnTo>
                  <a:pt x="169" y="1279"/>
                </a:lnTo>
                <a:lnTo>
                  <a:pt x="166" y="1287"/>
                </a:lnTo>
                <a:lnTo>
                  <a:pt x="166" y="1287"/>
                </a:lnTo>
                <a:lnTo>
                  <a:pt x="164" y="1298"/>
                </a:lnTo>
                <a:lnTo>
                  <a:pt x="162" y="1311"/>
                </a:lnTo>
                <a:lnTo>
                  <a:pt x="162" y="1324"/>
                </a:lnTo>
                <a:lnTo>
                  <a:pt x="164" y="1327"/>
                </a:lnTo>
                <a:lnTo>
                  <a:pt x="166" y="1331"/>
                </a:lnTo>
                <a:lnTo>
                  <a:pt x="166" y="1331"/>
                </a:lnTo>
                <a:lnTo>
                  <a:pt x="169" y="1334"/>
                </a:lnTo>
                <a:lnTo>
                  <a:pt x="172" y="1334"/>
                </a:lnTo>
                <a:lnTo>
                  <a:pt x="182" y="1334"/>
                </a:lnTo>
                <a:lnTo>
                  <a:pt x="194" y="1332"/>
                </a:lnTo>
                <a:lnTo>
                  <a:pt x="203" y="1331"/>
                </a:lnTo>
                <a:lnTo>
                  <a:pt x="203" y="1331"/>
                </a:lnTo>
                <a:lnTo>
                  <a:pt x="206" y="1331"/>
                </a:lnTo>
                <a:lnTo>
                  <a:pt x="210" y="1330"/>
                </a:lnTo>
                <a:lnTo>
                  <a:pt x="217" y="1325"/>
                </a:lnTo>
                <a:lnTo>
                  <a:pt x="223" y="1320"/>
                </a:lnTo>
                <a:lnTo>
                  <a:pt x="228" y="1316"/>
                </a:lnTo>
                <a:lnTo>
                  <a:pt x="228" y="1316"/>
                </a:lnTo>
                <a:lnTo>
                  <a:pt x="234" y="1316"/>
                </a:lnTo>
                <a:lnTo>
                  <a:pt x="242" y="1314"/>
                </a:lnTo>
                <a:lnTo>
                  <a:pt x="244" y="1311"/>
                </a:lnTo>
                <a:lnTo>
                  <a:pt x="248" y="1308"/>
                </a:lnTo>
                <a:lnTo>
                  <a:pt x="249" y="1306"/>
                </a:lnTo>
                <a:lnTo>
                  <a:pt x="249" y="1302"/>
                </a:lnTo>
                <a:lnTo>
                  <a:pt x="249" y="1302"/>
                </a:lnTo>
                <a:lnTo>
                  <a:pt x="248" y="1297"/>
                </a:lnTo>
                <a:lnTo>
                  <a:pt x="244" y="1292"/>
                </a:lnTo>
                <a:lnTo>
                  <a:pt x="233" y="1281"/>
                </a:lnTo>
                <a:lnTo>
                  <a:pt x="222" y="1273"/>
                </a:lnTo>
                <a:lnTo>
                  <a:pt x="217" y="1269"/>
                </a:lnTo>
                <a:lnTo>
                  <a:pt x="217" y="1269"/>
                </a:lnTo>
                <a:lnTo>
                  <a:pt x="217" y="1246"/>
                </a:lnTo>
                <a:lnTo>
                  <a:pt x="218" y="1226"/>
                </a:lnTo>
                <a:lnTo>
                  <a:pt x="219" y="1216"/>
                </a:lnTo>
                <a:lnTo>
                  <a:pt x="220" y="1206"/>
                </a:lnTo>
                <a:lnTo>
                  <a:pt x="220" y="1206"/>
                </a:lnTo>
                <a:lnTo>
                  <a:pt x="233" y="1163"/>
                </a:lnTo>
                <a:lnTo>
                  <a:pt x="239" y="1133"/>
                </a:lnTo>
                <a:lnTo>
                  <a:pt x="247" y="1092"/>
                </a:lnTo>
                <a:lnTo>
                  <a:pt x="247" y="1092"/>
                </a:lnTo>
                <a:lnTo>
                  <a:pt x="252" y="1043"/>
                </a:lnTo>
                <a:lnTo>
                  <a:pt x="257" y="994"/>
                </a:lnTo>
                <a:lnTo>
                  <a:pt x="261" y="942"/>
                </a:lnTo>
                <a:lnTo>
                  <a:pt x="261" y="942"/>
                </a:lnTo>
                <a:lnTo>
                  <a:pt x="275" y="877"/>
                </a:lnTo>
                <a:lnTo>
                  <a:pt x="285" y="828"/>
                </a:lnTo>
                <a:lnTo>
                  <a:pt x="290" y="808"/>
                </a:lnTo>
                <a:lnTo>
                  <a:pt x="294" y="795"/>
                </a:lnTo>
                <a:lnTo>
                  <a:pt x="294" y="795"/>
                </a:lnTo>
                <a:lnTo>
                  <a:pt x="300" y="780"/>
                </a:lnTo>
                <a:lnTo>
                  <a:pt x="304" y="770"/>
                </a:lnTo>
                <a:lnTo>
                  <a:pt x="309" y="762"/>
                </a:lnTo>
                <a:lnTo>
                  <a:pt x="309" y="762"/>
                </a:lnTo>
                <a:lnTo>
                  <a:pt x="311" y="761"/>
                </a:lnTo>
                <a:lnTo>
                  <a:pt x="319" y="757"/>
                </a:lnTo>
                <a:lnTo>
                  <a:pt x="327" y="752"/>
                </a:lnTo>
                <a:lnTo>
                  <a:pt x="330" y="748"/>
                </a:lnTo>
                <a:lnTo>
                  <a:pt x="334" y="743"/>
                </a:lnTo>
                <a:lnTo>
                  <a:pt x="334" y="743"/>
                </a:lnTo>
                <a:lnTo>
                  <a:pt x="337" y="737"/>
                </a:lnTo>
                <a:lnTo>
                  <a:pt x="338" y="727"/>
                </a:lnTo>
                <a:lnTo>
                  <a:pt x="339" y="703"/>
                </a:lnTo>
                <a:lnTo>
                  <a:pt x="339" y="679"/>
                </a:lnTo>
                <a:lnTo>
                  <a:pt x="338" y="662"/>
                </a:lnTo>
                <a:lnTo>
                  <a:pt x="338" y="662"/>
                </a:lnTo>
                <a:lnTo>
                  <a:pt x="338" y="651"/>
                </a:lnTo>
                <a:lnTo>
                  <a:pt x="339" y="637"/>
                </a:lnTo>
                <a:lnTo>
                  <a:pt x="342" y="622"/>
                </a:lnTo>
                <a:lnTo>
                  <a:pt x="342" y="622"/>
                </a:lnTo>
                <a:lnTo>
                  <a:pt x="348" y="631"/>
                </a:lnTo>
                <a:lnTo>
                  <a:pt x="356" y="641"/>
                </a:lnTo>
                <a:lnTo>
                  <a:pt x="356" y="641"/>
                </a:lnTo>
                <a:lnTo>
                  <a:pt x="358" y="641"/>
                </a:lnTo>
                <a:lnTo>
                  <a:pt x="363" y="641"/>
                </a:lnTo>
                <a:lnTo>
                  <a:pt x="376" y="640"/>
                </a:lnTo>
                <a:lnTo>
                  <a:pt x="382" y="637"/>
                </a:lnTo>
                <a:lnTo>
                  <a:pt x="387" y="635"/>
                </a:lnTo>
                <a:lnTo>
                  <a:pt x="391" y="631"/>
                </a:lnTo>
                <a:lnTo>
                  <a:pt x="392" y="626"/>
                </a:lnTo>
                <a:lnTo>
                  <a:pt x="392" y="626"/>
                </a:lnTo>
                <a:lnTo>
                  <a:pt x="391" y="614"/>
                </a:lnTo>
                <a:lnTo>
                  <a:pt x="389" y="602"/>
                </a:lnTo>
                <a:lnTo>
                  <a:pt x="386" y="589"/>
                </a:lnTo>
                <a:lnTo>
                  <a:pt x="386" y="589"/>
                </a:lnTo>
                <a:lnTo>
                  <a:pt x="390" y="584"/>
                </a:lnTo>
                <a:lnTo>
                  <a:pt x="392" y="581"/>
                </a:lnTo>
                <a:lnTo>
                  <a:pt x="392" y="578"/>
                </a:lnTo>
                <a:lnTo>
                  <a:pt x="392" y="578"/>
                </a:lnTo>
                <a:lnTo>
                  <a:pt x="387" y="570"/>
                </a:lnTo>
                <a:lnTo>
                  <a:pt x="382" y="564"/>
                </a:lnTo>
                <a:lnTo>
                  <a:pt x="376" y="560"/>
                </a:lnTo>
                <a:lnTo>
                  <a:pt x="376" y="560"/>
                </a:lnTo>
                <a:lnTo>
                  <a:pt x="372" y="537"/>
                </a:lnTo>
                <a:lnTo>
                  <a:pt x="371" y="527"/>
                </a:lnTo>
                <a:lnTo>
                  <a:pt x="371" y="519"/>
                </a:lnTo>
                <a:lnTo>
                  <a:pt x="371" y="519"/>
                </a:lnTo>
                <a:lnTo>
                  <a:pt x="370" y="502"/>
                </a:lnTo>
                <a:lnTo>
                  <a:pt x="367" y="478"/>
                </a:lnTo>
                <a:lnTo>
                  <a:pt x="367" y="478"/>
                </a:lnTo>
                <a:lnTo>
                  <a:pt x="373" y="478"/>
                </a:lnTo>
                <a:lnTo>
                  <a:pt x="378" y="479"/>
                </a:lnTo>
                <a:lnTo>
                  <a:pt x="385" y="478"/>
                </a:lnTo>
                <a:lnTo>
                  <a:pt x="389" y="475"/>
                </a:lnTo>
                <a:lnTo>
                  <a:pt x="389" y="475"/>
                </a:lnTo>
                <a:lnTo>
                  <a:pt x="392" y="471"/>
                </a:lnTo>
                <a:lnTo>
                  <a:pt x="395" y="466"/>
                </a:lnTo>
                <a:lnTo>
                  <a:pt x="397" y="461"/>
                </a:lnTo>
                <a:lnTo>
                  <a:pt x="399" y="454"/>
                </a:lnTo>
                <a:lnTo>
                  <a:pt x="400" y="437"/>
                </a:lnTo>
                <a:lnTo>
                  <a:pt x="400" y="418"/>
                </a:lnTo>
                <a:lnTo>
                  <a:pt x="397" y="383"/>
                </a:lnTo>
                <a:lnTo>
                  <a:pt x="396" y="368"/>
                </a:lnTo>
                <a:lnTo>
                  <a:pt x="396" y="358"/>
                </a:lnTo>
                <a:lnTo>
                  <a:pt x="396" y="358"/>
                </a:lnTo>
                <a:lnTo>
                  <a:pt x="397" y="347"/>
                </a:lnTo>
                <a:lnTo>
                  <a:pt x="396" y="334"/>
                </a:lnTo>
                <a:lnTo>
                  <a:pt x="392" y="298"/>
                </a:lnTo>
                <a:lnTo>
                  <a:pt x="387" y="263"/>
                </a:lnTo>
                <a:lnTo>
                  <a:pt x="382" y="236"/>
                </a:lnTo>
                <a:lnTo>
                  <a:pt x="382" y="236"/>
                </a:lnTo>
                <a:lnTo>
                  <a:pt x="378" y="227"/>
                </a:lnTo>
                <a:lnTo>
                  <a:pt x="375" y="220"/>
                </a:lnTo>
                <a:lnTo>
                  <a:pt x="370" y="213"/>
                </a:lnTo>
                <a:lnTo>
                  <a:pt x="365" y="207"/>
                </a:lnTo>
                <a:lnTo>
                  <a:pt x="358" y="203"/>
                </a:lnTo>
                <a:lnTo>
                  <a:pt x="352" y="200"/>
                </a:lnTo>
                <a:lnTo>
                  <a:pt x="344" y="197"/>
                </a:lnTo>
                <a:lnTo>
                  <a:pt x="338" y="196"/>
                </a:lnTo>
                <a:lnTo>
                  <a:pt x="338" y="196"/>
                </a:lnTo>
                <a:lnTo>
                  <a:pt x="294" y="192"/>
                </a:lnTo>
                <a:lnTo>
                  <a:pt x="276" y="181"/>
                </a:lnTo>
                <a:lnTo>
                  <a:pt x="276" y="181"/>
                </a:lnTo>
                <a:lnTo>
                  <a:pt x="277" y="173"/>
                </a:lnTo>
                <a:lnTo>
                  <a:pt x="279" y="167"/>
                </a:lnTo>
                <a:lnTo>
                  <a:pt x="280" y="163"/>
                </a:lnTo>
                <a:lnTo>
                  <a:pt x="280" y="163"/>
                </a:lnTo>
                <a:lnTo>
                  <a:pt x="281" y="162"/>
                </a:lnTo>
                <a:lnTo>
                  <a:pt x="284" y="159"/>
                </a:lnTo>
                <a:lnTo>
                  <a:pt x="286" y="157"/>
                </a:lnTo>
                <a:lnTo>
                  <a:pt x="290" y="151"/>
                </a:lnTo>
                <a:lnTo>
                  <a:pt x="290" y="151"/>
                </a:lnTo>
                <a:lnTo>
                  <a:pt x="298" y="138"/>
                </a:lnTo>
                <a:lnTo>
                  <a:pt x="301" y="130"/>
                </a:lnTo>
                <a:lnTo>
                  <a:pt x="301" y="130"/>
                </a:lnTo>
                <a:lnTo>
                  <a:pt x="306" y="103"/>
                </a:lnTo>
                <a:lnTo>
                  <a:pt x="310" y="83"/>
                </a:lnTo>
                <a:lnTo>
                  <a:pt x="313" y="67"/>
                </a:lnTo>
                <a:lnTo>
                  <a:pt x="313" y="67"/>
                </a:lnTo>
                <a:lnTo>
                  <a:pt x="313" y="62"/>
                </a:lnTo>
                <a:lnTo>
                  <a:pt x="311" y="57"/>
                </a:lnTo>
                <a:lnTo>
                  <a:pt x="309" y="53"/>
                </a:lnTo>
                <a:lnTo>
                  <a:pt x="306" y="48"/>
                </a:lnTo>
                <a:lnTo>
                  <a:pt x="296" y="36"/>
                </a:lnTo>
                <a:lnTo>
                  <a:pt x="280" y="23"/>
                </a:lnTo>
                <a:lnTo>
                  <a:pt x="280" y="23"/>
                </a:lnTo>
                <a:lnTo>
                  <a:pt x="270" y="16"/>
                </a:lnTo>
                <a:lnTo>
                  <a:pt x="261" y="11"/>
                </a:lnTo>
                <a:lnTo>
                  <a:pt x="252" y="7"/>
                </a:lnTo>
                <a:lnTo>
                  <a:pt x="246" y="4"/>
                </a:lnTo>
                <a:lnTo>
                  <a:pt x="236" y="1"/>
                </a:lnTo>
                <a:lnTo>
                  <a:pt x="232" y="1"/>
                </a:lnTo>
                <a:lnTo>
                  <a:pt x="232" y="1"/>
                </a:lnTo>
                <a:lnTo>
                  <a:pt x="232" y="1"/>
                </a:lnTo>
                <a:lnTo>
                  <a:pt x="228" y="0"/>
                </a:lnTo>
                <a:lnTo>
                  <a:pt x="220" y="0"/>
                </a:lnTo>
                <a:lnTo>
                  <a:pt x="203" y="1"/>
                </a:lnTo>
                <a:lnTo>
                  <a:pt x="203" y="1"/>
                </a:lnTo>
                <a:lnTo>
                  <a:pt x="191" y="4"/>
                </a:lnTo>
                <a:lnTo>
                  <a:pt x="182" y="6"/>
                </a:lnTo>
                <a:lnTo>
                  <a:pt x="174" y="11"/>
                </a:lnTo>
                <a:lnTo>
                  <a:pt x="166" y="17"/>
                </a:lnTo>
                <a:lnTo>
                  <a:pt x="160" y="25"/>
                </a:lnTo>
                <a:lnTo>
                  <a:pt x="155" y="33"/>
                </a:lnTo>
                <a:lnTo>
                  <a:pt x="151" y="40"/>
                </a:lnTo>
                <a:lnTo>
                  <a:pt x="147" y="49"/>
                </a:lnTo>
                <a:lnTo>
                  <a:pt x="147" y="49"/>
                </a:lnTo>
                <a:lnTo>
                  <a:pt x="141" y="68"/>
                </a:lnTo>
                <a:lnTo>
                  <a:pt x="134" y="79"/>
                </a:lnTo>
                <a:lnTo>
                  <a:pt x="134" y="79"/>
                </a:lnTo>
                <a:lnTo>
                  <a:pt x="133" y="82"/>
                </a:lnTo>
                <a:lnTo>
                  <a:pt x="133" y="82"/>
                </a:lnTo>
                <a:lnTo>
                  <a:pt x="134" y="84"/>
                </a:lnTo>
                <a:lnTo>
                  <a:pt x="138" y="91"/>
                </a:lnTo>
                <a:lnTo>
                  <a:pt x="141" y="98"/>
                </a:lnTo>
                <a:lnTo>
                  <a:pt x="141" y="103"/>
                </a:lnTo>
                <a:lnTo>
                  <a:pt x="141" y="107"/>
                </a:lnTo>
                <a:lnTo>
                  <a:pt x="141" y="107"/>
                </a:lnTo>
                <a:lnTo>
                  <a:pt x="132" y="126"/>
                </a:lnTo>
                <a:lnTo>
                  <a:pt x="126" y="138"/>
                </a:lnTo>
                <a:lnTo>
                  <a:pt x="133" y="140"/>
                </a:lnTo>
                <a:lnTo>
                  <a:pt x="129" y="151"/>
                </a:lnTo>
                <a:lnTo>
                  <a:pt x="129" y="151"/>
                </a:lnTo>
                <a:lnTo>
                  <a:pt x="124" y="170"/>
                </a:lnTo>
                <a:lnTo>
                  <a:pt x="122" y="177"/>
                </a:lnTo>
                <a:lnTo>
                  <a:pt x="122" y="177"/>
                </a:lnTo>
                <a:lnTo>
                  <a:pt x="123" y="179"/>
                </a:lnTo>
                <a:lnTo>
                  <a:pt x="123" y="182"/>
                </a:lnTo>
                <a:lnTo>
                  <a:pt x="122" y="188"/>
                </a:lnTo>
                <a:lnTo>
                  <a:pt x="122" y="188"/>
                </a:lnTo>
                <a:lnTo>
                  <a:pt x="118" y="203"/>
                </a:lnTo>
                <a:lnTo>
                  <a:pt x="114" y="211"/>
                </a:lnTo>
                <a:lnTo>
                  <a:pt x="114" y="211"/>
                </a:lnTo>
                <a:close/>
                <a:moveTo>
                  <a:pt x="368" y="557"/>
                </a:moveTo>
                <a:lnTo>
                  <a:pt x="359" y="552"/>
                </a:lnTo>
                <a:lnTo>
                  <a:pt x="359" y="552"/>
                </a:lnTo>
                <a:lnTo>
                  <a:pt x="346" y="543"/>
                </a:lnTo>
                <a:lnTo>
                  <a:pt x="335" y="538"/>
                </a:lnTo>
                <a:lnTo>
                  <a:pt x="330" y="533"/>
                </a:lnTo>
                <a:lnTo>
                  <a:pt x="330" y="533"/>
                </a:lnTo>
                <a:lnTo>
                  <a:pt x="323" y="516"/>
                </a:lnTo>
                <a:lnTo>
                  <a:pt x="319" y="502"/>
                </a:lnTo>
                <a:lnTo>
                  <a:pt x="316" y="493"/>
                </a:lnTo>
                <a:lnTo>
                  <a:pt x="316" y="493"/>
                </a:lnTo>
                <a:lnTo>
                  <a:pt x="318" y="485"/>
                </a:lnTo>
                <a:lnTo>
                  <a:pt x="322" y="473"/>
                </a:lnTo>
                <a:lnTo>
                  <a:pt x="327" y="456"/>
                </a:lnTo>
                <a:lnTo>
                  <a:pt x="327" y="456"/>
                </a:lnTo>
                <a:lnTo>
                  <a:pt x="335" y="463"/>
                </a:lnTo>
                <a:lnTo>
                  <a:pt x="343" y="468"/>
                </a:lnTo>
                <a:lnTo>
                  <a:pt x="354" y="473"/>
                </a:lnTo>
                <a:lnTo>
                  <a:pt x="354" y="473"/>
                </a:lnTo>
                <a:lnTo>
                  <a:pt x="356" y="485"/>
                </a:lnTo>
                <a:lnTo>
                  <a:pt x="359" y="500"/>
                </a:lnTo>
                <a:lnTo>
                  <a:pt x="359" y="500"/>
                </a:lnTo>
                <a:lnTo>
                  <a:pt x="363" y="517"/>
                </a:lnTo>
                <a:lnTo>
                  <a:pt x="366" y="528"/>
                </a:lnTo>
                <a:lnTo>
                  <a:pt x="367" y="541"/>
                </a:lnTo>
                <a:lnTo>
                  <a:pt x="367" y="541"/>
                </a:lnTo>
                <a:lnTo>
                  <a:pt x="368" y="557"/>
                </a:lnTo>
                <a:lnTo>
                  <a:pt x="368" y="557"/>
                </a:lnTo>
                <a:close/>
                <a:moveTo>
                  <a:pt x="323" y="339"/>
                </a:moveTo>
                <a:lnTo>
                  <a:pt x="342" y="409"/>
                </a:lnTo>
                <a:lnTo>
                  <a:pt x="323" y="409"/>
                </a:lnTo>
                <a:lnTo>
                  <a:pt x="323" y="3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DA463CDB-3860-404E-9475-989E5DC54A37}"/>
              </a:ext>
            </a:extLst>
          </p:cNvPr>
          <p:cNvSpPr>
            <a:spLocks/>
          </p:cNvSpPr>
          <p:nvPr/>
        </p:nvSpPr>
        <p:spPr bwMode="auto">
          <a:xfrm>
            <a:off x="6521078" y="2753925"/>
            <a:ext cx="563432" cy="1632350"/>
          </a:xfrm>
          <a:custGeom>
            <a:avLst/>
            <a:gdLst>
              <a:gd name="T0" fmla="*/ 176 w 457"/>
              <a:gd name="T1" fmla="*/ 178 h 1324"/>
              <a:gd name="T2" fmla="*/ 218 w 457"/>
              <a:gd name="T3" fmla="*/ 179 h 1324"/>
              <a:gd name="T4" fmla="*/ 197 w 457"/>
              <a:gd name="T5" fmla="*/ 219 h 1324"/>
              <a:gd name="T6" fmla="*/ 131 w 457"/>
              <a:gd name="T7" fmla="*/ 245 h 1324"/>
              <a:gd name="T8" fmla="*/ 62 w 457"/>
              <a:gd name="T9" fmla="*/ 329 h 1324"/>
              <a:gd name="T10" fmla="*/ 4 w 457"/>
              <a:gd name="T11" fmla="*/ 411 h 1324"/>
              <a:gd name="T12" fmla="*/ 7 w 457"/>
              <a:gd name="T13" fmla="*/ 449 h 1324"/>
              <a:gd name="T14" fmla="*/ 17 w 457"/>
              <a:gd name="T15" fmla="*/ 475 h 1324"/>
              <a:gd name="T16" fmla="*/ 4 w 457"/>
              <a:gd name="T17" fmla="*/ 585 h 1324"/>
              <a:gd name="T18" fmla="*/ 24 w 457"/>
              <a:gd name="T19" fmla="*/ 611 h 1324"/>
              <a:gd name="T20" fmla="*/ 38 w 457"/>
              <a:gd name="T21" fmla="*/ 670 h 1324"/>
              <a:gd name="T22" fmla="*/ 96 w 457"/>
              <a:gd name="T23" fmla="*/ 773 h 1324"/>
              <a:gd name="T24" fmla="*/ 109 w 457"/>
              <a:gd name="T25" fmla="*/ 907 h 1324"/>
              <a:gd name="T26" fmla="*/ 52 w 457"/>
              <a:gd name="T27" fmla="*/ 1078 h 1324"/>
              <a:gd name="T28" fmla="*/ 22 w 457"/>
              <a:gd name="T29" fmla="*/ 1129 h 1324"/>
              <a:gd name="T30" fmla="*/ 48 w 457"/>
              <a:gd name="T31" fmla="*/ 1195 h 1324"/>
              <a:gd name="T32" fmla="*/ 36 w 457"/>
              <a:gd name="T33" fmla="*/ 1213 h 1324"/>
              <a:gd name="T34" fmla="*/ 70 w 457"/>
              <a:gd name="T35" fmla="*/ 1294 h 1324"/>
              <a:gd name="T36" fmla="*/ 121 w 457"/>
              <a:gd name="T37" fmla="*/ 1323 h 1324"/>
              <a:gd name="T38" fmla="*/ 145 w 457"/>
              <a:gd name="T39" fmla="*/ 1308 h 1324"/>
              <a:gd name="T40" fmla="*/ 125 w 457"/>
              <a:gd name="T41" fmla="*/ 1243 h 1324"/>
              <a:gd name="T42" fmla="*/ 127 w 457"/>
              <a:gd name="T43" fmla="*/ 1206 h 1324"/>
              <a:gd name="T44" fmla="*/ 201 w 457"/>
              <a:gd name="T45" fmla="*/ 1117 h 1324"/>
              <a:gd name="T46" fmla="*/ 190 w 457"/>
              <a:gd name="T47" fmla="*/ 1228 h 1324"/>
              <a:gd name="T48" fmla="*/ 196 w 457"/>
              <a:gd name="T49" fmla="*/ 1287 h 1324"/>
              <a:gd name="T50" fmla="*/ 211 w 457"/>
              <a:gd name="T51" fmla="*/ 1323 h 1324"/>
              <a:gd name="T52" fmla="*/ 303 w 457"/>
              <a:gd name="T53" fmla="*/ 1317 h 1324"/>
              <a:gd name="T54" fmla="*/ 358 w 457"/>
              <a:gd name="T55" fmla="*/ 1310 h 1324"/>
              <a:gd name="T56" fmla="*/ 333 w 457"/>
              <a:gd name="T57" fmla="*/ 1268 h 1324"/>
              <a:gd name="T58" fmla="*/ 354 w 457"/>
              <a:gd name="T59" fmla="*/ 1224 h 1324"/>
              <a:gd name="T60" fmla="*/ 380 w 457"/>
              <a:gd name="T61" fmla="*/ 922 h 1324"/>
              <a:gd name="T62" fmla="*/ 373 w 457"/>
              <a:gd name="T63" fmla="*/ 640 h 1324"/>
              <a:gd name="T64" fmla="*/ 395 w 457"/>
              <a:gd name="T65" fmla="*/ 654 h 1324"/>
              <a:gd name="T66" fmla="*/ 396 w 457"/>
              <a:gd name="T67" fmla="*/ 713 h 1324"/>
              <a:gd name="T68" fmla="*/ 382 w 457"/>
              <a:gd name="T69" fmla="*/ 792 h 1324"/>
              <a:gd name="T70" fmla="*/ 395 w 457"/>
              <a:gd name="T71" fmla="*/ 768 h 1324"/>
              <a:gd name="T72" fmla="*/ 398 w 457"/>
              <a:gd name="T73" fmla="*/ 792 h 1324"/>
              <a:gd name="T74" fmla="*/ 378 w 457"/>
              <a:gd name="T75" fmla="*/ 815 h 1324"/>
              <a:gd name="T76" fmla="*/ 401 w 457"/>
              <a:gd name="T77" fmla="*/ 812 h 1324"/>
              <a:gd name="T78" fmla="*/ 397 w 457"/>
              <a:gd name="T79" fmla="*/ 825 h 1324"/>
              <a:gd name="T80" fmla="*/ 431 w 457"/>
              <a:gd name="T81" fmla="*/ 795 h 1324"/>
              <a:gd name="T82" fmla="*/ 433 w 457"/>
              <a:gd name="T83" fmla="*/ 690 h 1324"/>
              <a:gd name="T84" fmla="*/ 443 w 457"/>
              <a:gd name="T85" fmla="*/ 548 h 1324"/>
              <a:gd name="T86" fmla="*/ 445 w 457"/>
              <a:gd name="T87" fmla="*/ 426 h 1324"/>
              <a:gd name="T88" fmla="*/ 420 w 457"/>
              <a:gd name="T89" fmla="*/ 310 h 1324"/>
              <a:gd name="T90" fmla="*/ 355 w 457"/>
              <a:gd name="T91" fmla="*/ 248 h 1324"/>
              <a:gd name="T92" fmla="*/ 365 w 457"/>
              <a:gd name="T93" fmla="*/ 195 h 1324"/>
              <a:gd name="T94" fmla="*/ 385 w 457"/>
              <a:gd name="T95" fmla="*/ 171 h 1324"/>
              <a:gd name="T96" fmla="*/ 427 w 457"/>
              <a:gd name="T97" fmla="*/ 128 h 1324"/>
              <a:gd name="T98" fmla="*/ 456 w 457"/>
              <a:gd name="T99" fmla="*/ 69 h 1324"/>
              <a:gd name="T100" fmla="*/ 447 w 457"/>
              <a:gd name="T101" fmla="*/ 35 h 1324"/>
              <a:gd name="T102" fmla="*/ 366 w 457"/>
              <a:gd name="T103" fmla="*/ 32 h 1324"/>
              <a:gd name="T104" fmla="*/ 296 w 457"/>
              <a:gd name="T105" fmla="*/ 1 h 1324"/>
              <a:gd name="T106" fmla="*/ 237 w 457"/>
              <a:gd name="T107" fmla="*/ 28 h 1324"/>
              <a:gd name="T108" fmla="*/ 229 w 457"/>
              <a:gd name="T109" fmla="*/ 124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1324">
                <a:moveTo>
                  <a:pt x="229" y="124"/>
                </a:moveTo>
                <a:lnTo>
                  <a:pt x="229" y="124"/>
                </a:lnTo>
                <a:lnTo>
                  <a:pt x="219" y="133"/>
                </a:lnTo>
                <a:lnTo>
                  <a:pt x="200" y="152"/>
                </a:lnTo>
                <a:lnTo>
                  <a:pt x="189" y="162"/>
                </a:lnTo>
                <a:lnTo>
                  <a:pt x="181" y="171"/>
                </a:lnTo>
                <a:lnTo>
                  <a:pt x="176" y="178"/>
                </a:lnTo>
                <a:lnTo>
                  <a:pt x="175" y="181"/>
                </a:lnTo>
                <a:lnTo>
                  <a:pt x="176" y="182"/>
                </a:lnTo>
                <a:lnTo>
                  <a:pt x="176" y="182"/>
                </a:lnTo>
                <a:lnTo>
                  <a:pt x="181" y="183"/>
                </a:lnTo>
                <a:lnTo>
                  <a:pt x="186" y="183"/>
                </a:lnTo>
                <a:lnTo>
                  <a:pt x="200" y="182"/>
                </a:lnTo>
                <a:lnTo>
                  <a:pt x="218" y="179"/>
                </a:lnTo>
                <a:lnTo>
                  <a:pt x="218" y="179"/>
                </a:lnTo>
                <a:lnTo>
                  <a:pt x="214" y="191"/>
                </a:lnTo>
                <a:lnTo>
                  <a:pt x="209" y="202"/>
                </a:lnTo>
                <a:lnTo>
                  <a:pt x="206" y="212"/>
                </a:lnTo>
                <a:lnTo>
                  <a:pt x="206" y="212"/>
                </a:lnTo>
                <a:lnTo>
                  <a:pt x="202" y="215"/>
                </a:lnTo>
                <a:lnTo>
                  <a:pt x="197" y="219"/>
                </a:lnTo>
                <a:lnTo>
                  <a:pt x="184" y="225"/>
                </a:lnTo>
                <a:lnTo>
                  <a:pt x="166" y="232"/>
                </a:lnTo>
                <a:lnTo>
                  <a:pt x="166" y="232"/>
                </a:lnTo>
                <a:lnTo>
                  <a:pt x="150" y="237"/>
                </a:lnTo>
                <a:lnTo>
                  <a:pt x="138" y="242"/>
                </a:lnTo>
                <a:lnTo>
                  <a:pt x="133" y="244"/>
                </a:lnTo>
                <a:lnTo>
                  <a:pt x="131" y="245"/>
                </a:lnTo>
                <a:lnTo>
                  <a:pt x="131" y="245"/>
                </a:lnTo>
                <a:lnTo>
                  <a:pt x="125" y="252"/>
                </a:lnTo>
                <a:lnTo>
                  <a:pt x="114" y="263"/>
                </a:lnTo>
                <a:lnTo>
                  <a:pt x="102" y="276"/>
                </a:lnTo>
                <a:lnTo>
                  <a:pt x="91" y="289"/>
                </a:lnTo>
                <a:lnTo>
                  <a:pt x="91" y="289"/>
                </a:lnTo>
                <a:lnTo>
                  <a:pt x="62" y="329"/>
                </a:lnTo>
                <a:lnTo>
                  <a:pt x="43" y="355"/>
                </a:lnTo>
                <a:lnTo>
                  <a:pt x="43" y="355"/>
                </a:lnTo>
                <a:lnTo>
                  <a:pt x="37" y="362"/>
                </a:lnTo>
                <a:lnTo>
                  <a:pt x="23" y="380"/>
                </a:lnTo>
                <a:lnTo>
                  <a:pt x="16" y="391"/>
                </a:lnTo>
                <a:lnTo>
                  <a:pt x="9" y="402"/>
                </a:lnTo>
                <a:lnTo>
                  <a:pt x="4" y="411"/>
                </a:lnTo>
                <a:lnTo>
                  <a:pt x="1" y="420"/>
                </a:lnTo>
                <a:lnTo>
                  <a:pt x="1" y="420"/>
                </a:lnTo>
                <a:lnTo>
                  <a:pt x="1" y="433"/>
                </a:lnTo>
                <a:lnTo>
                  <a:pt x="1" y="438"/>
                </a:lnTo>
                <a:lnTo>
                  <a:pt x="3" y="443"/>
                </a:lnTo>
                <a:lnTo>
                  <a:pt x="5" y="446"/>
                </a:lnTo>
                <a:lnTo>
                  <a:pt x="7" y="449"/>
                </a:lnTo>
                <a:lnTo>
                  <a:pt x="10" y="451"/>
                </a:lnTo>
                <a:lnTo>
                  <a:pt x="13" y="452"/>
                </a:lnTo>
                <a:lnTo>
                  <a:pt x="13" y="452"/>
                </a:lnTo>
                <a:lnTo>
                  <a:pt x="22" y="456"/>
                </a:lnTo>
                <a:lnTo>
                  <a:pt x="22" y="457"/>
                </a:lnTo>
                <a:lnTo>
                  <a:pt x="22" y="457"/>
                </a:lnTo>
                <a:lnTo>
                  <a:pt x="17" y="475"/>
                </a:lnTo>
                <a:lnTo>
                  <a:pt x="7" y="514"/>
                </a:lnTo>
                <a:lnTo>
                  <a:pt x="4" y="537"/>
                </a:lnTo>
                <a:lnTo>
                  <a:pt x="0" y="559"/>
                </a:lnTo>
                <a:lnTo>
                  <a:pt x="0" y="567"/>
                </a:lnTo>
                <a:lnTo>
                  <a:pt x="0" y="575"/>
                </a:lnTo>
                <a:lnTo>
                  <a:pt x="1" y="581"/>
                </a:lnTo>
                <a:lnTo>
                  <a:pt x="4" y="585"/>
                </a:lnTo>
                <a:lnTo>
                  <a:pt x="4" y="585"/>
                </a:lnTo>
                <a:lnTo>
                  <a:pt x="13" y="594"/>
                </a:lnTo>
                <a:lnTo>
                  <a:pt x="19" y="599"/>
                </a:lnTo>
                <a:lnTo>
                  <a:pt x="23" y="600"/>
                </a:lnTo>
                <a:lnTo>
                  <a:pt x="24" y="600"/>
                </a:lnTo>
                <a:lnTo>
                  <a:pt x="24" y="600"/>
                </a:lnTo>
                <a:lnTo>
                  <a:pt x="24" y="611"/>
                </a:lnTo>
                <a:lnTo>
                  <a:pt x="25" y="633"/>
                </a:lnTo>
                <a:lnTo>
                  <a:pt x="26" y="645"/>
                </a:lnTo>
                <a:lnTo>
                  <a:pt x="29" y="655"/>
                </a:lnTo>
                <a:lnTo>
                  <a:pt x="32" y="665"/>
                </a:lnTo>
                <a:lnTo>
                  <a:pt x="35" y="667"/>
                </a:lnTo>
                <a:lnTo>
                  <a:pt x="38" y="670"/>
                </a:lnTo>
                <a:lnTo>
                  <a:pt x="38" y="670"/>
                </a:lnTo>
                <a:lnTo>
                  <a:pt x="46" y="672"/>
                </a:lnTo>
                <a:lnTo>
                  <a:pt x="53" y="675"/>
                </a:lnTo>
                <a:lnTo>
                  <a:pt x="68" y="676"/>
                </a:lnTo>
                <a:lnTo>
                  <a:pt x="86" y="677"/>
                </a:lnTo>
                <a:lnTo>
                  <a:pt x="86" y="677"/>
                </a:lnTo>
                <a:lnTo>
                  <a:pt x="91" y="731"/>
                </a:lnTo>
                <a:lnTo>
                  <a:pt x="96" y="773"/>
                </a:lnTo>
                <a:lnTo>
                  <a:pt x="98" y="792"/>
                </a:lnTo>
                <a:lnTo>
                  <a:pt x="101" y="805"/>
                </a:lnTo>
                <a:lnTo>
                  <a:pt x="101" y="805"/>
                </a:lnTo>
                <a:lnTo>
                  <a:pt x="104" y="831"/>
                </a:lnTo>
                <a:lnTo>
                  <a:pt x="108" y="864"/>
                </a:lnTo>
                <a:lnTo>
                  <a:pt x="109" y="895"/>
                </a:lnTo>
                <a:lnTo>
                  <a:pt x="109" y="907"/>
                </a:lnTo>
                <a:lnTo>
                  <a:pt x="108" y="915"/>
                </a:lnTo>
                <a:lnTo>
                  <a:pt x="108" y="915"/>
                </a:lnTo>
                <a:lnTo>
                  <a:pt x="98" y="947"/>
                </a:lnTo>
                <a:lnTo>
                  <a:pt x="81" y="1001"/>
                </a:lnTo>
                <a:lnTo>
                  <a:pt x="72" y="1030"/>
                </a:lnTo>
                <a:lnTo>
                  <a:pt x="61" y="1056"/>
                </a:lnTo>
                <a:lnTo>
                  <a:pt x="52" y="1078"/>
                </a:lnTo>
                <a:lnTo>
                  <a:pt x="47" y="1086"/>
                </a:lnTo>
                <a:lnTo>
                  <a:pt x="43" y="1092"/>
                </a:lnTo>
                <a:lnTo>
                  <a:pt x="43" y="1092"/>
                </a:lnTo>
                <a:lnTo>
                  <a:pt x="36" y="1100"/>
                </a:lnTo>
                <a:lnTo>
                  <a:pt x="30" y="1110"/>
                </a:lnTo>
                <a:lnTo>
                  <a:pt x="25" y="1120"/>
                </a:lnTo>
                <a:lnTo>
                  <a:pt x="22" y="1129"/>
                </a:lnTo>
                <a:lnTo>
                  <a:pt x="18" y="1143"/>
                </a:lnTo>
                <a:lnTo>
                  <a:pt x="18" y="1152"/>
                </a:lnTo>
                <a:lnTo>
                  <a:pt x="18" y="1152"/>
                </a:lnTo>
                <a:lnTo>
                  <a:pt x="23" y="1160"/>
                </a:lnTo>
                <a:lnTo>
                  <a:pt x="32" y="1175"/>
                </a:lnTo>
                <a:lnTo>
                  <a:pt x="48" y="1195"/>
                </a:lnTo>
                <a:lnTo>
                  <a:pt x="48" y="1195"/>
                </a:lnTo>
                <a:lnTo>
                  <a:pt x="46" y="1196"/>
                </a:lnTo>
                <a:lnTo>
                  <a:pt x="41" y="1198"/>
                </a:lnTo>
                <a:lnTo>
                  <a:pt x="38" y="1201"/>
                </a:lnTo>
                <a:lnTo>
                  <a:pt x="37" y="1204"/>
                </a:lnTo>
                <a:lnTo>
                  <a:pt x="36" y="1208"/>
                </a:lnTo>
                <a:lnTo>
                  <a:pt x="36" y="1213"/>
                </a:lnTo>
                <a:lnTo>
                  <a:pt x="36" y="1213"/>
                </a:lnTo>
                <a:lnTo>
                  <a:pt x="38" y="1220"/>
                </a:lnTo>
                <a:lnTo>
                  <a:pt x="42" y="1231"/>
                </a:lnTo>
                <a:lnTo>
                  <a:pt x="53" y="1255"/>
                </a:lnTo>
                <a:lnTo>
                  <a:pt x="64" y="1279"/>
                </a:lnTo>
                <a:lnTo>
                  <a:pt x="68" y="1291"/>
                </a:lnTo>
                <a:lnTo>
                  <a:pt x="68" y="1291"/>
                </a:lnTo>
                <a:lnTo>
                  <a:pt x="70" y="1294"/>
                </a:lnTo>
                <a:lnTo>
                  <a:pt x="73" y="1299"/>
                </a:lnTo>
                <a:lnTo>
                  <a:pt x="79" y="1305"/>
                </a:lnTo>
                <a:lnTo>
                  <a:pt x="86" y="1311"/>
                </a:lnTo>
                <a:lnTo>
                  <a:pt x="95" y="1316"/>
                </a:lnTo>
                <a:lnTo>
                  <a:pt x="103" y="1319"/>
                </a:lnTo>
                <a:lnTo>
                  <a:pt x="113" y="1323"/>
                </a:lnTo>
                <a:lnTo>
                  <a:pt x="121" y="1323"/>
                </a:lnTo>
                <a:lnTo>
                  <a:pt x="121" y="1323"/>
                </a:lnTo>
                <a:lnTo>
                  <a:pt x="129" y="1323"/>
                </a:lnTo>
                <a:lnTo>
                  <a:pt x="135" y="1320"/>
                </a:lnTo>
                <a:lnTo>
                  <a:pt x="139" y="1319"/>
                </a:lnTo>
                <a:lnTo>
                  <a:pt x="142" y="1317"/>
                </a:lnTo>
                <a:lnTo>
                  <a:pt x="145" y="1313"/>
                </a:lnTo>
                <a:lnTo>
                  <a:pt x="145" y="1308"/>
                </a:lnTo>
                <a:lnTo>
                  <a:pt x="145" y="1304"/>
                </a:lnTo>
                <a:lnTo>
                  <a:pt x="144" y="1298"/>
                </a:lnTo>
                <a:lnTo>
                  <a:pt x="144" y="1298"/>
                </a:lnTo>
                <a:lnTo>
                  <a:pt x="139" y="1282"/>
                </a:lnTo>
                <a:lnTo>
                  <a:pt x="132" y="1265"/>
                </a:lnTo>
                <a:lnTo>
                  <a:pt x="126" y="1249"/>
                </a:lnTo>
                <a:lnTo>
                  <a:pt x="125" y="1243"/>
                </a:lnTo>
                <a:lnTo>
                  <a:pt x="123" y="1238"/>
                </a:lnTo>
                <a:lnTo>
                  <a:pt x="123" y="1238"/>
                </a:lnTo>
                <a:lnTo>
                  <a:pt x="122" y="1230"/>
                </a:lnTo>
                <a:lnTo>
                  <a:pt x="121" y="1219"/>
                </a:lnTo>
                <a:lnTo>
                  <a:pt x="119" y="1207"/>
                </a:lnTo>
                <a:lnTo>
                  <a:pt x="119" y="1207"/>
                </a:lnTo>
                <a:lnTo>
                  <a:pt x="127" y="1206"/>
                </a:lnTo>
                <a:lnTo>
                  <a:pt x="135" y="1204"/>
                </a:lnTo>
                <a:lnTo>
                  <a:pt x="141" y="1202"/>
                </a:lnTo>
                <a:lnTo>
                  <a:pt x="141" y="1202"/>
                </a:lnTo>
                <a:lnTo>
                  <a:pt x="146" y="1197"/>
                </a:lnTo>
                <a:lnTo>
                  <a:pt x="154" y="1186"/>
                </a:lnTo>
                <a:lnTo>
                  <a:pt x="175" y="1158"/>
                </a:lnTo>
                <a:lnTo>
                  <a:pt x="201" y="1117"/>
                </a:lnTo>
                <a:lnTo>
                  <a:pt x="201" y="1117"/>
                </a:lnTo>
                <a:lnTo>
                  <a:pt x="196" y="1166"/>
                </a:lnTo>
                <a:lnTo>
                  <a:pt x="193" y="1201"/>
                </a:lnTo>
                <a:lnTo>
                  <a:pt x="190" y="1220"/>
                </a:lnTo>
                <a:lnTo>
                  <a:pt x="190" y="1220"/>
                </a:lnTo>
                <a:lnTo>
                  <a:pt x="189" y="1224"/>
                </a:lnTo>
                <a:lnTo>
                  <a:pt x="190" y="1228"/>
                </a:lnTo>
                <a:lnTo>
                  <a:pt x="194" y="1239"/>
                </a:lnTo>
                <a:lnTo>
                  <a:pt x="197" y="1250"/>
                </a:lnTo>
                <a:lnTo>
                  <a:pt x="199" y="1257"/>
                </a:lnTo>
                <a:lnTo>
                  <a:pt x="199" y="1257"/>
                </a:lnTo>
                <a:lnTo>
                  <a:pt x="197" y="1270"/>
                </a:lnTo>
                <a:lnTo>
                  <a:pt x="196" y="1279"/>
                </a:lnTo>
                <a:lnTo>
                  <a:pt x="196" y="1287"/>
                </a:lnTo>
                <a:lnTo>
                  <a:pt x="196" y="1287"/>
                </a:lnTo>
                <a:lnTo>
                  <a:pt x="197" y="1295"/>
                </a:lnTo>
                <a:lnTo>
                  <a:pt x="199" y="1307"/>
                </a:lnTo>
                <a:lnTo>
                  <a:pt x="200" y="1312"/>
                </a:lnTo>
                <a:lnTo>
                  <a:pt x="202" y="1317"/>
                </a:lnTo>
                <a:lnTo>
                  <a:pt x="206" y="1320"/>
                </a:lnTo>
                <a:lnTo>
                  <a:pt x="211" y="1323"/>
                </a:lnTo>
                <a:lnTo>
                  <a:pt x="211" y="1323"/>
                </a:lnTo>
                <a:lnTo>
                  <a:pt x="219" y="1324"/>
                </a:lnTo>
                <a:lnTo>
                  <a:pt x="230" y="1324"/>
                </a:lnTo>
                <a:lnTo>
                  <a:pt x="258" y="1322"/>
                </a:lnTo>
                <a:lnTo>
                  <a:pt x="286" y="1318"/>
                </a:lnTo>
                <a:lnTo>
                  <a:pt x="303" y="1317"/>
                </a:lnTo>
                <a:lnTo>
                  <a:pt x="303" y="1317"/>
                </a:lnTo>
                <a:lnTo>
                  <a:pt x="315" y="1318"/>
                </a:lnTo>
                <a:lnTo>
                  <a:pt x="331" y="1319"/>
                </a:lnTo>
                <a:lnTo>
                  <a:pt x="340" y="1319"/>
                </a:lnTo>
                <a:lnTo>
                  <a:pt x="348" y="1318"/>
                </a:lnTo>
                <a:lnTo>
                  <a:pt x="354" y="1314"/>
                </a:lnTo>
                <a:lnTo>
                  <a:pt x="357" y="1312"/>
                </a:lnTo>
                <a:lnTo>
                  <a:pt x="358" y="1310"/>
                </a:lnTo>
                <a:lnTo>
                  <a:pt x="358" y="1310"/>
                </a:lnTo>
                <a:lnTo>
                  <a:pt x="358" y="1306"/>
                </a:lnTo>
                <a:lnTo>
                  <a:pt x="358" y="1303"/>
                </a:lnTo>
                <a:lnTo>
                  <a:pt x="355" y="1295"/>
                </a:lnTo>
                <a:lnTo>
                  <a:pt x="351" y="1288"/>
                </a:lnTo>
                <a:lnTo>
                  <a:pt x="345" y="1280"/>
                </a:lnTo>
                <a:lnTo>
                  <a:pt x="333" y="1268"/>
                </a:lnTo>
                <a:lnTo>
                  <a:pt x="328" y="1263"/>
                </a:lnTo>
                <a:lnTo>
                  <a:pt x="328" y="1263"/>
                </a:lnTo>
                <a:lnTo>
                  <a:pt x="333" y="1258"/>
                </a:lnTo>
                <a:lnTo>
                  <a:pt x="337" y="1252"/>
                </a:lnTo>
                <a:lnTo>
                  <a:pt x="343" y="1245"/>
                </a:lnTo>
                <a:lnTo>
                  <a:pt x="348" y="1234"/>
                </a:lnTo>
                <a:lnTo>
                  <a:pt x="354" y="1224"/>
                </a:lnTo>
                <a:lnTo>
                  <a:pt x="358" y="1209"/>
                </a:lnTo>
                <a:lnTo>
                  <a:pt x="360" y="1195"/>
                </a:lnTo>
                <a:lnTo>
                  <a:pt x="360" y="1195"/>
                </a:lnTo>
                <a:lnTo>
                  <a:pt x="371" y="1056"/>
                </a:lnTo>
                <a:lnTo>
                  <a:pt x="380" y="940"/>
                </a:lnTo>
                <a:lnTo>
                  <a:pt x="380" y="940"/>
                </a:lnTo>
                <a:lnTo>
                  <a:pt x="380" y="922"/>
                </a:lnTo>
                <a:lnTo>
                  <a:pt x="378" y="891"/>
                </a:lnTo>
                <a:lnTo>
                  <a:pt x="373" y="844"/>
                </a:lnTo>
                <a:lnTo>
                  <a:pt x="373" y="844"/>
                </a:lnTo>
                <a:lnTo>
                  <a:pt x="373" y="811"/>
                </a:lnTo>
                <a:lnTo>
                  <a:pt x="373" y="744"/>
                </a:lnTo>
                <a:lnTo>
                  <a:pt x="373" y="640"/>
                </a:lnTo>
                <a:lnTo>
                  <a:pt x="373" y="640"/>
                </a:lnTo>
                <a:lnTo>
                  <a:pt x="372" y="617"/>
                </a:lnTo>
                <a:lnTo>
                  <a:pt x="370" y="579"/>
                </a:lnTo>
                <a:lnTo>
                  <a:pt x="365" y="527"/>
                </a:lnTo>
                <a:lnTo>
                  <a:pt x="365" y="527"/>
                </a:lnTo>
                <a:lnTo>
                  <a:pt x="377" y="581"/>
                </a:lnTo>
                <a:lnTo>
                  <a:pt x="386" y="624"/>
                </a:lnTo>
                <a:lnTo>
                  <a:pt x="395" y="654"/>
                </a:lnTo>
                <a:lnTo>
                  <a:pt x="395" y="654"/>
                </a:lnTo>
                <a:lnTo>
                  <a:pt x="397" y="663"/>
                </a:lnTo>
                <a:lnTo>
                  <a:pt x="398" y="672"/>
                </a:lnTo>
                <a:lnTo>
                  <a:pt x="400" y="690"/>
                </a:lnTo>
                <a:lnTo>
                  <a:pt x="398" y="706"/>
                </a:lnTo>
                <a:lnTo>
                  <a:pt x="396" y="713"/>
                </a:lnTo>
                <a:lnTo>
                  <a:pt x="396" y="713"/>
                </a:lnTo>
                <a:lnTo>
                  <a:pt x="391" y="727"/>
                </a:lnTo>
                <a:lnTo>
                  <a:pt x="385" y="745"/>
                </a:lnTo>
                <a:lnTo>
                  <a:pt x="385" y="745"/>
                </a:lnTo>
                <a:lnTo>
                  <a:pt x="383" y="757"/>
                </a:lnTo>
                <a:lnTo>
                  <a:pt x="380" y="773"/>
                </a:lnTo>
                <a:lnTo>
                  <a:pt x="380" y="787"/>
                </a:lnTo>
                <a:lnTo>
                  <a:pt x="382" y="792"/>
                </a:lnTo>
                <a:lnTo>
                  <a:pt x="383" y="794"/>
                </a:lnTo>
                <a:lnTo>
                  <a:pt x="383" y="794"/>
                </a:lnTo>
                <a:lnTo>
                  <a:pt x="385" y="793"/>
                </a:lnTo>
                <a:lnTo>
                  <a:pt x="386" y="789"/>
                </a:lnTo>
                <a:lnTo>
                  <a:pt x="390" y="780"/>
                </a:lnTo>
                <a:lnTo>
                  <a:pt x="394" y="771"/>
                </a:lnTo>
                <a:lnTo>
                  <a:pt x="395" y="768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8" y="770"/>
                </a:lnTo>
                <a:lnTo>
                  <a:pt x="398" y="773"/>
                </a:lnTo>
                <a:lnTo>
                  <a:pt x="400" y="779"/>
                </a:lnTo>
                <a:lnTo>
                  <a:pt x="398" y="792"/>
                </a:lnTo>
                <a:lnTo>
                  <a:pt x="398" y="792"/>
                </a:lnTo>
                <a:lnTo>
                  <a:pt x="397" y="799"/>
                </a:lnTo>
                <a:lnTo>
                  <a:pt x="395" y="803"/>
                </a:lnTo>
                <a:lnTo>
                  <a:pt x="392" y="805"/>
                </a:lnTo>
                <a:lnTo>
                  <a:pt x="392" y="805"/>
                </a:lnTo>
                <a:lnTo>
                  <a:pt x="382" y="811"/>
                </a:lnTo>
                <a:lnTo>
                  <a:pt x="378" y="815"/>
                </a:lnTo>
                <a:lnTo>
                  <a:pt x="378" y="816"/>
                </a:lnTo>
                <a:lnTo>
                  <a:pt x="378" y="817"/>
                </a:lnTo>
                <a:lnTo>
                  <a:pt x="378" y="817"/>
                </a:lnTo>
                <a:lnTo>
                  <a:pt x="379" y="817"/>
                </a:lnTo>
                <a:lnTo>
                  <a:pt x="383" y="817"/>
                </a:lnTo>
                <a:lnTo>
                  <a:pt x="390" y="815"/>
                </a:lnTo>
                <a:lnTo>
                  <a:pt x="401" y="812"/>
                </a:lnTo>
                <a:lnTo>
                  <a:pt x="401" y="812"/>
                </a:lnTo>
                <a:lnTo>
                  <a:pt x="396" y="818"/>
                </a:lnTo>
                <a:lnTo>
                  <a:pt x="394" y="823"/>
                </a:lnTo>
                <a:lnTo>
                  <a:pt x="394" y="824"/>
                </a:lnTo>
                <a:lnTo>
                  <a:pt x="395" y="825"/>
                </a:lnTo>
                <a:lnTo>
                  <a:pt x="395" y="825"/>
                </a:lnTo>
                <a:lnTo>
                  <a:pt x="397" y="825"/>
                </a:lnTo>
                <a:lnTo>
                  <a:pt x="401" y="824"/>
                </a:lnTo>
                <a:lnTo>
                  <a:pt x="413" y="817"/>
                </a:lnTo>
                <a:lnTo>
                  <a:pt x="419" y="812"/>
                </a:lnTo>
                <a:lnTo>
                  <a:pt x="425" y="806"/>
                </a:lnTo>
                <a:lnTo>
                  <a:pt x="428" y="801"/>
                </a:lnTo>
                <a:lnTo>
                  <a:pt x="431" y="795"/>
                </a:lnTo>
                <a:lnTo>
                  <a:pt x="431" y="795"/>
                </a:lnTo>
                <a:lnTo>
                  <a:pt x="432" y="788"/>
                </a:lnTo>
                <a:lnTo>
                  <a:pt x="433" y="777"/>
                </a:lnTo>
                <a:lnTo>
                  <a:pt x="434" y="748"/>
                </a:lnTo>
                <a:lnTo>
                  <a:pt x="434" y="719"/>
                </a:lnTo>
                <a:lnTo>
                  <a:pt x="433" y="700"/>
                </a:lnTo>
                <a:lnTo>
                  <a:pt x="433" y="700"/>
                </a:lnTo>
                <a:lnTo>
                  <a:pt x="433" y="690"/>
                </a:lnTo>
                <a:lnTo>
                  <a:pt x="434" y="675"/>
                </a:lnTo>
                <a:lnTo>
                  <a:pt x="439" y="633"/>
                </a:lnTo>
                <a:lnTo>
                  <a:pt x="444" y="590"/>
                </a:lnTo>
                <a:lnTo>
                  <a:pt x="445" y="572"/>
                </a:lnTo>
                <a:lnTo>
                  <a:pt x="445" y="560"/>
                </a:lnTo>
                <a:lnTo>
                  <a:pt x="445" y="560"/>
                </a:lnTo>
                <a:lnTo>
                  <a:pt x="443" y="548"/>
                </a:lnTo>
                <a:lnTo>
                  <a:pt x="439" y="532"/>
                </a:lnTo>
                <a:lnTo>
                  <a:pt x="429" y="495"/>
                </a:lnTo>
                <a:lnTo>
                  <a:pt x="415" y="447"/>
                </a:lnTo>
                <a:lnTo>
                  <a:pt x="415" y="447"/>
                </a:lnTo>
                <a:lnTo>
                  <a:pt x="431" y="438"/>
                </a:lnTo>
                <a:lnTo>
                  <a:pt x="441" y="429"/>
                </a:lnTo>
                <a:lnTo>
                  <a:pt x="445" y="426"/>
                </a:lnTo>
                <a:lnTo>
                  <a:pt x="447" y="422"/>
                </a:lnTo>
                <a:lnTo>
                  <a:pt x="447" y="422"/>
                </a:lnTo>
                <a:lnTo>
                  <a:pt x="445" y="407"/>
                </a:lnTo>
                <a:lnTo>
                  <a:pt x="439" y="379"/>
                </a:lnTo>
                <a:lnTo>
                  <a:pt x="428" y="335"/>
                </a:lnTo>
                <a:lnTo>
                  <a:pt x="428" y="335"/>
                </a:lnTo>
                <a:lnTo>
                  <a:pt x="420" y="310"/>
                </a:lnTo>
                <a:lnTo>
                  <a:pt x="414" y="294"/>
                </a:lnTo>
                <a:lnTo>
                  <a:pt x="410" y="288"/>
                </a:lnTo>
                <a:lnTo>
                  <a:pt x="408" y="285"/>
                </a:lnTo>
                <a:lnTo>
                  <a:pt x="408" y="285"/>
                </a:lnTo>
                <a:lnTo>
                  <a:pt x="397" y="276"/>
                </a:lnTo>
                <a:lnTo>
                  <a:pt x="379" y="263"/>
                </a:lnTo>
                <a:lnTo>
                  <a:pt x="355" y="248"/>
                </a:lnTo>
                <a:lnTo>
                  <a:pt x="333" y="234"/>
                </a:lnTo>
                <a:lnTo>
                  <a:pt x="337" y="188"/>
                </a:lnTo>
                <a:lnTo>
                  <a:pt x="337" y="188"/>
                </a:lnTo>
                <a:lnTo>
                  <a:pt x="341" y="190"/>
                </a:lnTo>
                <a:lnTo>
                  <a:pt x="352" y="194"/>
                </a:lnTo>
                <a:lnTo>
                  <a:pt x="359" y="195"/>
                </a:lnTo>
                <a:lnTo>
                  <a:pt x="365" y="195"/>
                </a:lnTo>
                <a:lnTo>
                  <a:pt x="371" y="195"/>
                </a:lnTo>
                <a:lnTo>
                  <a:pt x="376" y="193"/>
                </a:lnTo>
                <a:lnTo>
                  <a:pt x="376" y="193"/>
                </a:lnTo>
                <a:lnTo>
                  <a:pt x="379" y="189"/>
                </a:lnTo>
                <a:lnTo>
                  <a:pt x="382" y="184"/>
                </a:lnTo>
                <a:lnTo>
                  <a:pt x="384" y="177"/>
                </a:lnTo>
                <a:lnTo>
                  <a:pt x="385" y="171"/>
                </a:lnTo>
                <a:lnTo>
                  <a:pt x="388" y="159"/>
                </a:lnTo>
                <a:lnTo>
                  <a:pt x="388" y="154"/>
                </a:lnTo>
                <a:lnTo>
                  <a:pt x="388" y="154"/>
                </a:lnTo>
                <a:lnTo>
                  <a:pt x="394" y="151"/>
                </a:lnTo>
                <a:lnTo>
                  <a:pt x="409" y="141"/>
                </a:lnTo>
                <a:lnTo>
                  <a:pt x="418" y="135"/>
                </a:lnTo>
                <a:lnTo>
                  <a:pt x="427" y="128"/>
                </a:lnTo>
                <a:lnTo>
                  <a:pt x="434" y="121"/>
                </a:lnTo>
                <a:lnTo>
                  <a:pt x="440" y="112"/>
                </a:lnTo>
                <a:lnTo>
                  <a:pt x="440" y="112"/>
                </a:lnTo>
                <a:lnTo>
                  <a:pt x="445" y="103"/>
                </a:lnTo>
                <a:lnTo>
                  <a:pt x="450" y="92"/>
                </a:lnTo>
                <a:lnTo>
                  <a:pt x="453" y="81"/>
                </a:lnTo>
                <a:lnTo>
                  <a:pt x="456" y="69"/>
                </a:lnTo>
                <a:lnTo>
                  <a:pt x="457" y="59"/>
                </a:lnTo>
                <a:lnTo>
                  <a:pt x="457" y="48"/>
                </a:lnTo>
                <a:lnTo>
                  <a:pt x="456" y="44"/>
                </a:lnTo>
                <a:lnTo>
                  <a:pt x="453" y="41"/>
                </a:lnTo>
                <a:lnTo>
                  <a:pt x="451" y="37"/>
                </a:lnTo>
                <a:lnTo>
                  <a:pt x="447" y="35"/>
                </a:lnTo>
                <a:lnTo>
                  <a:pt x="447" y="35"/>
                </a:lnTo>
                <a:lnTo>
                  <a:pt x="438" y="31"/>
                </a:lnTo>
                <a:lnTo>
                  <a:pt x="426" y="30"/>
                </a:lnTo>
                <a:lnTo>
                  <a:pt x="413" y="29"/>
                </a:lnTo>
                <a:lnTo>
                  <a:pt x="398" y="30"/>
                </a:lnTo>
                <a:lnTo>
                  <a:pt x="376" y="31"/>
                </a:lnTo>
                <a:lnTo>
                  <a:pt x="366" y="32"/>
                </a:lnTo>
                <a:lnTo>
                  <a:pt x="366" y="32"/>
                </a:lnTo>
                <a:lnTo>
                  <a:pt x="351" y="20"/>
                </a:lnTo>
                <a:lnTo>
                  <a:pt x="337" y="11"/>
                </a:lnTo>
                <a:lnTo>
                  <a:pt x="331" y="7"/>
                </a:lnTo>
                <a:lnTo>
                  <a:pt x="325" y="5"/>
                </a:lnTo>
                <a:lnTo>
                  <a:pt x="325" y="5"/>
                </a:lnTo>
                <a:lnTo>
                  <a:pt x="312" y="2"/>
                </a:lnTo>
                <a:lnTo>
                  <a:pt x="296" y="1"/>
                </a:lnTo>
                <a:lnTo>
                  <a:pt x="266" y="0"/>
                </a:lnTo>
                <a:lnTo>
                  <a:pt x="266" y="0"/>
                </a:lnTo>
                <a:lnTo>
                  <a:pt x="263" y="1"/>
                </a:lnTo>
                <a:lnTo>
                  <a:pt x="260" y="2"/>
                </a:lnTo>
                <a:lnTo>
                  <a:pt x="252" y="8"/>
                </a:lnTo>
                <a:lnTo>
                  <a:pt x="244" y="18"/>
                </a:lnTo>
                <a:lnTo>
                  <a:pt x="237" y="28"/>
                </a:lnTo>
                <a:lnTo>
                  <a:pt x="223" y="49"/>
                </a:lnTo>
                <a:lnTo>
                  <a:pt x="215" y="62"/>
                </a:lnTo>
                <a:lnTo>
                  <a:pt x="215" y="62"/>
                </a:lnTo>
                <a:lnTo>
                  <a:pt x="214" y="67"/>
                </a:lnTo>
                <a:lnTo>
                  <a:pt x="215" y="75"/>
                </a:lnTo>
                <a:lnTo>
                  <a:pt x="220" y="97"/>
                </a:lnTo>
                <a:lnTo>
                  <a:pt x="229" y="124"/>
                </a:lnTo>
                <a:lnTo>
                  <a:pt x="229" y="1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E69C544B-8B93-4204-BF3F-63285AA795B0}"/>
              </a:ext>
            </a:extLst>
          </p:cNvPr>
          <p:cNvSpPr>
            <a:spLocks noEditPoints="1"/>
          </p:cNvSpPr>
          <p:nvPr/>
        </p:nvSpPr>
        <p:spPr bwMode="auto">
          <a:xfrm>
            <a:off x="8394063" y="2790637"/>
            <a:ext cx="670986" cy="1595638"/>
          </a:xfrm>
          <a:custGeom>
            <a:avLst/>
            <a:gdLst>
              <a:gd name="T0" fmla="*/ 342 w 492"/>
              <a:gd name="T1" fmla="*/ 297 h 1170"/>
              <a:gd name="T2" fmla="*/ 405 w 492"/>
              <a:gd name="T3" fmla="*/ 280 h 1170"/>
              <a:gd name="T4" fmla="*/ 453 w 492"/>
              <a:gd name="T5" fmla="*/ 270 h 1170"/>
              <a:gd name="T6" fmla="*/ 480 w 492"/>
              <a:gd name="T7" fmla="*/ 230 h 1170"/>
              <a:gd name="T8" fmla="*/ 491 w 492"/>
              <a:gd name="T9" fmla="*/ 173 h 1170"/>
              <a:gd name="T10" fmla="*/ 463 w 492"/>
              <a:gd name="T11" fmla="*/ 124 h 1170"/>
              <a:gd name="T12" fmla="*/ 367 w 492"/>
              <a:gd name="T13" fmla="*/ 76 h 1170"/>
              <a:gd name="T14" fmla="*/ 304 w 492"/>
              <a:gd name="T15" fmla="*/ 16 h 1170"/>
              <a:gd name="T16" fmla="*/ 284 w 492"/>
              <a:gd name="T17" fmla="*/ 16 h 1170"/>
              <a:gd name="T18" fmla="*/ 247 w 492"/>
              <a:gd name="T19" fmla="*/ 0 h 1170"/>
              <a:gd name="T20" fmla="*/ 216 w 492"/>
              <a:gd name="T21" fmla="*/ 4 h 1170"/>
              <a:gd name="T22" fmla="*/ 180 w 492"/>
              <a:gd name="T23" fmla="*/ 23 h 1170"/>
              <a:gd name="T24" fmla="*/ 163 w 492"/>
              <a:gd name="T25" fmla="*/ 96 h 1170"/>
              <a:gd name="T26" fmla="*/ 167 w 492"/>
              <a:gd name="T27" fmla="*/ 162 h 1170"/>
              <a:gd name="T28" fmla="*/ 107 w 492"/>
              <a:gd name="T29" fmla="*/ 178 h 1170"/>
              <a:gd name="T30" fmla="*/ 59 w 492"/>
              <a:gd name="T31" fmla="*/ 245 h 1170"/>
              <a:gd name="T32" fmla="*/ 35 w 492"/>
              <a:gd name="T33" fmla="*/ 340 h 1170"/>
              <a:gd name="T34" fmla="*/ 11 w 492"/>
              <a:gd name="T35" fmla="*/ 437 h 1170"/>
              <a:gd name="T36" fmla="*/ 22 w 492"/>
              <a:gd name="T37" fmla="*/ 458 h 1170"/>
              <a:gd name="T38" fmla="*/ 28 w 492"/>
              <a:gd name="T39" fmla="*/ 576 h 1170"/>
              <a:gd name="T40" fmla="*/ 9 w 492"/>
              <a:gd name="T41" fmla="*/ 614 h 1170"/>
              <a:gd name="T42" fmla="*/ 21 w 492"/>
              <a:gd name="T43" fmla="*/ 657 h 1170"/>
              <a:gd name="T44" fmla="*/ 13 w 492"/>
              <a:gd name="T45" fmla="*/ 732 h 1170"/>
              <a:gd name="T46" fmla="*/ 33 w 492"/>
              <a:gd name="T47" fmla="*/ 760 h 1170"/>
              <a:gd name="T48" fmla="*/ 106 w 492"/>
              <a:gd name="T49" fmla="*/ 788 h 1170"/>
              <a:gd name="T50" fmla="*/ 48 w 492"/>
              <a:gd name="T51" fmla="*/ 936 h 1170"/>
              <a:gd name="T52" fmla="*/ 24 w 492"/>
              <a:gd name="T53" fmla="*/ 1032 h 1170"/>
              <a:gd name="T54" fmla="*/ 40 w 492"/>
              <a:gd name="T55" fmla="*/ 1093 h 1170"/>
              <a:gd name="T56" fmla="*/ 60 w 492"/>
              <a:gd name="T57" fmla="*/ 1133 h 1170"/>
              <a:gd name="T58" fmla="*/ 100 w 492"/>
              <a:gd name="T59" fmla="*/ 1148 h 1170"/>
              <a:gd name="T60" fmla="*/ 129 w 492"/>
              <a:gd name="T61" fmla="*/ 1136 h 1170"/>
              <a:gd name="T62" fmla="*/ 111 w 492"/>
              <a:gd name="T63" fmla="*/ 1100 h 1170"/>
              <a:gd name="T64" fmla="*/ 97 w 492"/>
              <a:gd name="T65" fmla="*/ 1039 h 1170"/>
              <a:gd name="T66" fmla="*/ 124 w 492"/>
              <a:gd name="T67" fmla="*/ 947 h 1170"/>
              <a:gd name="T68" fmla="*/ 149 w 492"/>
              <a:gd name="T69" fmla="*/ 885 h 1170"/>
              <a:gd name="T70" fmla="*/ 180 w 492"/>
              <a:gd name="T71" fmla="*/ 859 h 1170"/>
              <a:gd name="T72" fmla="*/ 206 w 492"/>
              <a:gd name="T73" fmla="*/ 773 h 1170"/>
              <a:gd name="T74" fmla="*/ 235 w 492"/>
              <a:gd name="T75" fmla="*/ 779 h 1170"/>
              <a:gd name="T76" fmla="*/ 260 w 492"/>
              <a:gd name="T77" fmla="*/ 852 h 1170"/>
              <a:gd name="T78" fmla="*/ 266 w 492"/>
              <a:gd name="T79" fmla="*/ 961 h 1170"/>
              <a:gd name="T80" fmla="*/ 279 w 492"/>
              <a:gd name="T81" fmla="*/ 1091 h 1170"/>
              <a:gd name="T82" fmla="*/ 268 w 492"/>
              <a:gd name="T83" fmla="*/ 1133 h 1170"/>
              <a:gd name="T84" fmla="*/ 311 w 492"/>
              <a:gd name="T85" fmla="*/ 1159 h 1170"/>
              <a:gd name="T86" fmla="*/ 360 w 492"/>
              <a:gd name="T87" fmla="*/ 1169 h 1170"/>
              <a:gd name="T88" fmla="*/ 377 w 492"/>
              <a:gd name="T89" fmla="*/ 1149 h 1170"/>
              <a:gd name="T90" fmla="*/ 341 w 492"/>
              <a:gd name="T91" fmla="*/ 1117 h 1170"/>
              <a:gd name="T92" fmla="*/ 338 w 492"/>
              <a:gd name="T93" fmla="*/ 1080 h 1170"/>
              <a:gd name="T94" fmla="*/ 347 w 492"/>
              <a:gd name="T95" fmla="*/ 1023 h 1170"/>
              <a:gd name="T96" fmla="*/ 357 w 492"/>
              <a:gd name="T97" fmla="*/ 945 h 1170"/>
              <a:gd name="T98" fmla="*/ 344 w 492"/>
              <a:gd name="T99" fmla="*/ 829 h 1170"/>
              <a:gd name="T100" fmla="*/ 356 w 492"/>
              <a:gd name="T101" fmla="*/ 753 h 1170"/>
              <a:gd name="T102" fmla="*/ 364 w 492"/>
              <a:gd name="T103" fmla="*/ 683 h 1170"/>
              <a:gd name="T104" fmla="*/ 365 w 492"/>
              <a:gd name="T105" fmla="*/ 572 h 1170"/>
              <a:gd name="T106" fmla="*/ 400 w 492"/>
              <a:gd name="T107" fmla="*/ 521 h 1170"/>
              <a:gd name="T108" fmla="*/ 418 w 492"/>
              <a:gd name="T109" fmla="*/ 477 h 1170"/>
              <a:gd name="T110" fmla="*/ 356 w 492"/>
              <a:gd name="T111" fmla="*/ 348 h 1170"/>
              <a:gd name="T112" fmla="*/ 313 w 492"/>
              <a:gd name="T113" fmla="*/ 78 h 1170"/>
              <a:gd name="T114" fmla="*/ 342 w 492"/>
              <a:gd name="T115" fmla="*/ 120 h 1170"/>
              <a:gd name="T116" fmla="*/ 334 w 492"/>
              <a:gd name="T117" fmla="*/ 145 h 1170"/>
              <a:gd name="T118" fmla="*/ 300 w 492"/>
              <a:gd name="T119" fmla="*/ 152 h 1170"/>
              <a:gd name="T120" fmla="*/ 310 w 492"/>
              <a:gd name="T121" fmla="*/ 10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2" h="1170">
                <a:moveTo>
                  <a:pt x="344" y="328"/>
                </a:moveTo>
                <a:lnTo>
                  <a:pt x="344" y="328"/>
                </a:lnTo>
                <a:lnTo>
                  <a:pt x="344" y="322"/>
                </a:lnTo>
                <a:lnTo>
                  <a:pt x="343" y="312"/>
                </a:lnTo>
                <a:lnTo>
                  <a:pt x="343" y="302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405" y="280"/>
                </a:lnTo>
                <a:lnTo>
                  <a:pt x="405" y="280"/>
                </a:lnTo>
                <a:lnTo>
                  <a:pt x="412" y="281"/>
                </a:lnTo>
                <a:lnTo>
                  <a:pt x="419" y="281"/>
                </a:lnTo>
                <a:lnTo>
                  <a:pt x="428" y="280"/>
                </a:lnTo>
                <a:lnTo>
                  <a:pt x="438" y="277"/>
                </a:lnTo>
                <a:lnTo>
                  <a:pt x="448" y="272"/>
                </a:lnTo>
                <a:lnTo>
                  <a:pt x="453" y="270"/>
                </a:lnTo>
                <a:lnTo>
                  <a:pt x="458" y="265"/>
                </a:lnTo>
                <a:lnTo>
                  <a:pt x="463" y="261"/>
                </a:lnTo>
                <a:lnTo>
                  <a:pt x="467" y="256"/>
                </a:lnTo>
                <a:lnTo>
                  <a:pt x="467" y="256"/>
                </a:lnTo>
                <a:lnTo>
                  <a:pt x="474" y="243"/>
                </a:lnTo>
                <a:lnTo>
                  <a:pt x="480" y="230"/>
                </a:lnTo>
                <a:lnTo>
                  <a:pt x="485" y="218"/>
                </a:lnTo>
                <a:lnTo>
                  <a:pt x="489" y="206"/>
                </a:lnTo>
                <a:lnTo>
                  <a:pt x="491" y="194"/>
                </a:lnTo>
                <a:lnTo>
                  <a:pt x="492" y="186"/>
                </a:lnTo>
                <a:lnTo>
                  <a:pt x="492" y="178"/>
                </a:lnTo>
                <a:lnTo>
                  <a:pt x="491" y="173"/>
                </a:lnTo>
                <a:lnTo>
                  <a:pt x="491" y="173"/>
                </a:lnTo>
                <a:lnTo>
                  <a:pt x="486" y="162"/>
                </a:lnTo>
                <a:lnTo>
                  <a:pt x="478" y="147"/>
                </a:lnTo>
                <a:lnTo>
                  <a:pt x="470" y="133"/>
                </a:lnTo>
                <a:lnTo>
                  <a:pt x="465" y="128"/>
                </a:lnTo>
                <a:lnTo>
                  <a:pt x="463" y="124"/>
                </a:lnTo>
                <a:lnTo>
                  <a:pt x="463" y="124"/>
                </a:lnTo>
                <a:lnTo>
                  <a:pt x="448" y="120"/>
                </a:lnTo>
                <a:lnTo>
                  <a:pt x="426" y="111"/>
                </a:lnTo>
                <a:lnTo>
                  <a:pt x="395" y="102"/>
                </a:lnTo>
                <a:lnTo>
                  <a:pt x="395" y="102"/>
                </a:lnTo>
                <a:lnTo>
                  <a:pt x="367" y="76"/>
                </a:lnTo>
                <a:lnTo>
                  <a:pt x="336" y="45"/>
                </a:lnTo>
                <a:lnTo>
                  <a:pt x="336" y="45"/>
                </a:lnTo>
                <a:lnTo>
                  <a:pt x="323" y="31"/>
                </a:lnTo>
                <a:lnTo>
                  <a:pt x="313" y="23"/>
                </a:lnTo>
                <a:lnTo>
                  <a:pt x="304" y="16"/>
                </a:lnTo>
                <a:lnTo>
                  <a:pt x="304" y="16"/>
                </a:lnTo>
                <a:lnTo>
                  <a:pt x="300" y="14"/>
                </a:lnTo>
                <a:lnTo>
                  <a:pt x="296" y="13"/>
                </a:lnTo>
                <a:lnTo>
                  <a:pt x="290" y="14"/>
                </a:lnTo>
                <a:lnTo>
                  <a:pt x="286" y="16"/>
                </a:lnTo>
                <a:lnTo>
                  <a:pt x="284" y="16"/>
                </a:lnTo>
                <a:lnTo>
                  <a:pt x="284" y="16"/>
                </a:lnTo>
                <a:lnTo>
                  <a:pt x="275" y="8"/>
                </a:lnTo>
                <a:lnTo>
                  <a:pt x="267" y="4"/>
                </a:lnTo>
                <a:lnTo>
                  <a:pt x="262" y="1"/>
                </a:lnTo>
                <a:lnTo>
                  <a:pt x="258" y="0"/>
                </a:lnTo>
                <a:lnTo>
                  <a:pt x="258" y="0"/>
                </a:lnTo>
                <a:lnTo>
                  <a:pt x="247" y="0"/>
                </a:lnTo>
                <a:lnTo>
                  <a:pt x="239" y="2"/>
                </a:lnTo>
                <a:lnTo>
                  <a:pt x="230" y="5"/>
                </a:lnTo>
                <a:lnTo>
                  <a:pt x="230" y="5"/>
                </a:lnTo>
                <a:lnTo>
                  <a:pt x="227" y="4"/>
                </a:lnTo>
                <a:lnTo>
                  <a:pt x="222" y="4"/>
                </a:lnTo>
                <a:lnTo>
                  <a:pt x="216" y="4"/>
                </a:lnTo>
                <a:lnTo>
                  <a:pt x="209" y="5"/>
                </a:lnTo>
                <a:lnTo>
                  <a:pt x="202" y="7"/>
                </a:lnTo>
                <a:lnTo>
                  <a:pt x="194" y="12"/>
                </a:lnTo>
                <a:lnTo>
                  <a:pt x="184" y="18"/>
                </a:lnTo>
                <a:lnTo>
                  <a:pt x="184" y="18"/>
                </a:lnTo>
                <a:lnTo>
                  <a:pt x="180" y="23"/>
                </a:lnTo>
                <a:lnTo>
                  <a:pt x="176" y="29"/>
                </a:lnTo>
                <a:lnTo>
                  <a:pt x="174" y="36"/>
                </a:lnTo>
                <a:lnTo>
                  <a:pt x="170" y="44"/>
                </a:lnTo>
                <a:lnTo>
                  <a:pt x="167" y="61"/>
                </a:lnTo>
                <a:lnTo>
                  <a:pt x="164" y="78"/>
                </a:lnTo>
                <a:lnTo>
                  <a:pt x="163" y="96"/>
                </a:lnTo>
                <a:lnTo>
                  <a:pt x="162" y="110"/>
                </a:lnTo>
                <a:lnTo>
                  <a:pt x="162" y="127"/>
                </a:lnTo>
                <a:lnTo>
                  <a:pt x="162" y="127"/>
                </a:lnTo>
                <a:lnTo>
                  <a:pt x="165" y="145"/>
                </a:lnTo>
                <a:lnTo>
                  <a:pt x="167" y="155"/>
                </a:lnTo>
                <a:lnTo>
                  <a:pt x="167" y="162"/>
                </a:lnTo>
                <a:lnTo>
                  <a:pt x="162" y="180"/>
                </a:lnTo>
                <a:lnTo>
                  <a:pt x="162" y="180"/>
                </a:lnTo>
                <a:lnTo>
                  <a:pt x="155" y="179"/>
                </a:lnTo>
                <a:lnTo>
                  <a:pt x="136" y="178"/>
                </a:lnTo>
                <a:lnTo>
                  <a:pt x="116" y="177"/>
                </a:lnTo>
                <a:lnTo>
                  <a:pt x="107" y="178"/>
                </a:lnTo>
                <a:lnTo>
                  <a:pt x="101" y="180"/>
                </a:lnTo>
                <a:lnTo>
                  <a:pt x="101" y="180"/>
                </a:lnTo>
                <a:lnTo>
                  <a:pt x="97" y="185"/>
                </a:lnTo>
                <a:lnTo>
                  <a:pt x="90" y="194"/>
                </a:lnTo>
                <a:lnTo>
                  <a:pt x="74" y="218"/>
                </a:lnTo>
                <a:lnTo>
                  <a:pt x="59" y="245"/>
                </a:lnTo>
                <a:lnTo>
                  <a:pt x="53" y="257"/>
                </a:lnTo>
                <a:lnTo>
                  <a:pt x="48" y="267"/>
                </a:lnTo>
                <a:lnTo>
                  <a:pt x="48" y="267"/>
                </a:lnTo>
                <a:lnTo>
                  <a:pt x="46" y="278"/>
                </a:lnTo>
                <a:lnTo>
                  <a:pt x="42" y="295"/>
                </a:lnTo>
                <a:lnTo>
                  <a:pt x="35" y="340"/>
                </a:lnTo>
                <a:lnTo>
                  <a:pt x="28" y="381"/>
                </a:lnTo>
                <a:lnTo>
                  <a:pt x="24" y="406"/>
                </a:lnTo>
                <a:lnTo>
                  <a:pt x="24" y="406"/>
                </a:lnTo>
                <a:lnTo>
                  <a:pt x="20" y="416"/>
                </a:lnTo>
                <a:lnTo>
                  <a:pt x="15" y="426"/>
                </a:lnTo>
                <a:lnTo>
                  <a:pt x="11" y="437"/>
                </a:lnTo>
                <a:lnTo>
                  <a:pt x="10" y="442"/>
                </a:lnTo>
                <a:lnTo>
                  <a:pt x="10" y="447"/>
                </a:lnTo>
                <a:lnTo>
                  <a:pt x="10" y="447"/>
                </a:lnTo>
                <a:lnTo>
                  <a:pt x="13" y="450"/>
                </a:lnTo>
                <a:lnTo>
                  <a:pt x="15" y="454"/>
                </a:lnTo>
                <a:lnTo>
                  <a:pt x="22" y="458"/>
                </a:lnTo>
                <a:lnTo>
                  <a:pt x="28" y="462"/>
                </a:lnTo>
                <a:lnTo>
                  <a:pt x="30" y="464"/>
                </a:lnTo>
                <a:lnTo>
                  <a:pt x="30" y="464"/>
                </a:lnTo>
                <a:lnTo>
                  <a:pt x="32" y="520"/>
                </a:lnTo>
                <a:lnTo>
                  <a:pt x="30" y="560"/>
                </a:lnTo>
                <a:lnTo>
                  <a:pt x="28" y="576"/>
                </a:lnTo>
                <a:lnTo>
                  <a:pt x="28" y="580"/>
                </a:lnTo>
                <a:lnTo>
                  <a:pt x="27" y="584"/>
                </a:lnTo>
                <a:lnTo>
                  <a:pt x="27" y="584"/>
                </a:lnTo>
                <a:lnTo>
                  <a:pt x="15" y="601"/>
                </a:lnTo>
                <a:lnTo>
                  <a:pt x="10" y="610"/>
                </a:lnTo>
                <a:lnTo>
                  <a:pt x="9" y="614"/>
                </a:lnTo>
                <a:lnTo>
                  <a:pt x="9" y="617"/>
                </a:lnTo>
                <a:lnTo>
                  <a:pt x="9" y="617"/>
                </a:lnTo>
                <a:lnTo>
                  <a:pt x="10" y="627"/>
                </a:lnTo>
                <a:lnTo>
                  <a:pt x="14" y="641"/>
                </a:lnTo>
                <a:lnTo>
                  <a:pt x="19" y="653"/>
                </a:lnTo>
                <a:lnTo>
                  <a:pt x="21" y="657"/>
                </a:lnTo>
                <a:lnTo>
                  <a:pt x="22" y="659"/>
                </a:lnTo>
                <a:lnTo>
                  <a:pt x="22" y="659"/>
                </a:lnTo>
                <a:lnTo>
                  <a:pt x="33" y="663"/>
                </a:lnTo>
                <a:lnTo>
                  <a:pt x="33" y="674"/>
                </a:lnTo>
                <a:lnTo>
                  <a:pt x="0" y="717"/>
                </a:lnTo>
                <a:lnTo>
                  <a:pt x="13" y="732"/>
                </a:lnTo>
                <a:lnTo>
                  <a:pt x="15" y="741"/>
                </a:lnTo>
                <a:lnTo>
                  <a:pt x="15" y="741"/>
                </a:lnTo>
                <a:lnTo>
                  <a:pt x="22" y="750"/>
                </a:lnTo>
                <a:lnTo>
                  <a:pt x="28" y="756"/>
                </a:lnTo>
                <a:lnTo>
                  <a:pt x="33" y="760"/>
                </a:lnTo>
                <a:lnTo>
                  <a:pt x="33" y="760"/>
                </a:lnTo>
                <a:lnTo>
                  <a:pt x="40" y="765"/>
                </a:lnTo>
                <a:lnTo>
                  <a:pt x="51" y="769"/>
                </a:lnTo>
                <a:lnTo>
                  <a:pt x="64" y="775"/>
                </a:lnTo>
                <a:lnTo>
                  <a:pt x="78" y="781"/>
                </a:lnTo>
                <a:lnTo>
                  <a:pt x="106" y="788"/>
                </a:lnTo>
                <a:lnTo>
                  <a:pt x="106" y="788"/>
                </a:lnTo>
                <a:lnTo>
                  <a:pt x="101" y="808"/>
                </a:lnTo>
                <a:lnTo>
                  <a:pt x="93" y="841"/>
                </a:lnTo>
                <a:lnTo>
                  <a:pt x="93" y="841"/>
                </a:lnTo>
                <a:lnTo>
                  <a:pt x="82" y="882"/>
                </a:lnTo>
                <a:lnTo>
                  <a:pt x="55" y="930"/>
                </a:lnTo>
                <a:lnTo>
                  <a:pt x="48" y="936"/>
                </a:lnTo>
                <a:lnTo>
                  <a:pt x="48" y="936"/>
                </a:lnTo>
                <a:lnTo>
                  <a:pt x="43" y="963"/>
                </a:lnTo>
                <a:lnTo>
                  <a:pt x="33" y="1007"/>
                </a:lnTo>
                <a:lnTo>
                  <a:pt x="33" y="1007"/>
                </a:lnTo>
                <a:lnTo>
                  <a:pt x="28" y="1022"/>
                </a:lnTo>
                <a:lnTo>
                  <a:pt x="24" y="1032"/>
                </a:lnTo>
                <a:lnTo>
                  <a:pt x="22" y="1039"/>
                </a:lnTo>
                <a:lnTo>
                  <a:pt x="22" y="1045"/>
                </a:lnTo>
                <a:lnTo>
                  <a:pt x="22" y="1045"/>
                </a:lnTo>
                <a:lnTo>
                  <a:pt x="24" y="1056"/>
                </a:lnTo>
                <a:lnTo>
                  <a:pt x="32" y="1074"/>
                </a:lnTo>
                <a:lnTo>
                  <a:pt x="40" y="1093"/>
                </a:lnTo>
                <a:lnTo>
                  <a:pt x="46" y="1106"/>
                </a:lnTo>
                <a:lnTo>
                  <a:pt x="46" y="1106"/>
                </a:lnTo>
                <a:lnTo>
                  <a:pt x="51" y="1116"/>
                </a:lnTo>
                <a:lnTo>
                  <a:pt x="54" y="1124"/>
                </a:lnTo>
                <a:lnTo>
                  <a:pt x="56" y="1129"/>
                </a:lnTo>
                <a:lnTo>
                  <a:pt x="60" y="1133"/>
                </a:lnTo>
                <a:lnTo>
                  <a:pt x="66" y="1137"/>
                </a:lnTo>
                <a:lnTo>
                  <a:pt x="73" y="1142"/>
                </a:lnTo>
                <a:lnTo>
                  <a:pt x="73" y="1142"/>
                </a:lnTo>
                <a:lnTo>
                  <a:pt x="82" y="1146"/>
                </a:lnTo>
                <a:lnTo>
                  <a:pt x="92" y="1148"/>
                </a:lnTo>
                <a:lnTo>
                  <a:pt x="100" y="1148"/>
                </a:lnTo>
                <a:lnTo>
                  <a:pt x="110" y="1146"/>
                </a:lnTo>
                <a:lnTo>
                  <a:pt x="117" y="1145"/>
                </a:lnTo>
                <a:lnTo>
                  <a:pt x="123" y="1142"/>
                </a:lnTo>
                <a:lnTo>
                  <a:pt x="127" y="1139"/>
                </a:lnTo>
                <a:lnTo>
                  <a:pt x="129" y="1136"/>
                </a:lnTo>
                <a:lnTo>
                  <a:pt x="129" y="1136"/>
                </a:lnTo>
                <a:lnTo>
                  <a:pt x="129" y="1132"/>
                </a:lnTo>
                <a:lnTo>
                  <a:pt x="127" y="1127"/>
                </a:lnTo>
                <a:lnTo>
                  <a:pt x="123" y="1119"/>
                </a:lnTo>
                <a:lnTo>
                  <a:pt x="117" y="1110"/>
                </a:lnTo>
                <a:lnTo>
                  <a:pt x="111" y="1100"/>
                </a:lnTo>
                <a:lnTo>
                  <a:pt x="111" y="1100"/>
                </a:lnTo>
                <a:lnTo>
                  <a:pt x="105" y="1088"/>
                </a:lnTo>
                <a:lnTo>
                  <a:pt x="99" y="1075"/>
                </a:lnTo>
                <a:lnTo>
                  <a:pt x="94" y="1062"/>
                </a:lnTo>
                <a:lnTo>
                  <a:pt x="93" y="1055"/>
                </a:lnTo>
                <a:lnTo>
                  <a:pt x="93" y="1055"/>
                </a:lnTo>
                <a:lnTo>
                  <a:pt x="97" y="1039"/>
                </a:lnTo>
                <a:lnTo>
                  <a:pt x="106" y="1007"/>
                </a:lnTo>
                <a:lnTo>
                  <a:pt x="116" y="974"/>
                </a:lnTo>
                <a:lnTo>
                  <a:pt x="122" y="956"/>
                </a:lnTo>
                <a:lnTo>
                  <a:pt x="122" y="956"/>
                </a:lnTo>
                <a:lnTo>
                  <a:pt x="123" y="952"/>
                </a:lnTo>
                <a:lnTo>
                  <a:pt x="124" y="947"/>
                </a:lnTo>
                <a:lnTo>
                  <a:pt x="122" y="943"/>
                </a:lnTo>
                <a:lnTo>
                  <a:pt x="122" y="943"/>
                </a:lnTo>
                <a:lnTo>
                  <a:pt x="125" y="933"/>
                </a:lnTo>
                <a:lnTo>
                  <a:pt x="133" y="913"/>
                </a:lnTo>
                <a:lnTo>
                  <a:pt x="143" y="893"/>
                </a:lnTo>
                <a:lnTo>
                  <a:pt x="149" y="885"/>
                </a:lnTo>
                <a:lnTo>
                  <a:pt x="154" y="881"/>
                </a:lnTo>
                <a:lnTo>
                  <a:pt x="154" y="881"/>
                </a:lnTo>
                <a:lnTo>
                  <a:pt x="161" y="876"/>
                </a:lnTo>
                <a:lnTo>
                  <a:pt x="169" y="872"/>
                </a:lnTo>
                <a:lnTo>
                  <a:pt x="175" y="866"/>
                </a:lnTo>
                <a:lnTo>
                  <a:pt x="180" y="859"/>
                </a:lnTo>
                <a:lnTo>
                  <a:pt x="180" y="859"/>
                </a:lnTo>
                <a:lnTo>
                  <a:pt x="185" y="841"/>
                </a:lnTo>
                <a:lnTo>
                  <a:pt x="193" y="814"/>
                </a:lnTo>
                <a:lnTo>
                  <a:pt x="200" y="778"/>
                </a:lnTo>
                <a:lnTo>
                  <a:pt x="200" y="778"/>
                </a:lnTo>
                <a:lnTo>
                  <a:pt x="206" y="773"/>
                </a:lnTo>
                <a:lnTo>
                  <a:pt x="212" y="770"/>
                </a:lnTo>
                <a:lnTo>
                  <a:pt x="215" y="767"/>
                </a:lnTo>
                <a:lnTo>
                  <a:pt x="215" y="767"/>
                </a:lnTo>
                <a:lnTo>
                  <a:pt x="221" y="770"/>
                </a:lnTo>
                <a:lnTo>
                  <a:pt x="228" y="775"/>
                </a:lnTo>
                <a:lnTo>
                  <a:pt x="235" y="779"/>
                </a:lnTo>
                <a:lnTo>
                  <a:pt x="240" y="781"/>
                </a:lnTo>
                <a:lnTo>
                  <a:pt x="247" y="781"/>
                </a:lnTo>
                <a:lnTo>
                  <a:pt x="247" y="781"/>
                </a:lnTo>
                <a:lnTo>
                  <a:pt x="253" y="814"/>
                </a:lnTo>
                <a:lnTo>
                  <a:pt x="260" y="852"/>
                </a:lnTo>
                <a:lnTo>
                  <a:pt x="260" y="852"/>
                </a:lnTo>
                <a:lnTo>
                  <a:pt x="266" y="945"/>
                </a:lnTo>
                <a:lnTo>
                  <a:pt x="266" y="945"/>
                </a:lnTo>
                <a:lnTo>
                  <a:pt x="267" y="949"/>
                </a:lnTo>
                <a:lnTo>
                  <a:pt x="266" y="953"/>
                </a:lnTo>
                <a:lnTo>
                  <a:pt x="266" y="953"/>
                </a:lnTo>
                <a:lnTo>
                  <a:pt x="266" y="961"/>
                </a:lnTo>
                <a:lnTo>
                  <a:pt x="267" y="974"/>
                </a:lnTo>
                <a:lnTo>
                  <a:pt x="273" y="1014"/>
                </a:lnTo>
                <a:lnTo>
                  <a:pt x="273" y="1014"/>
                </a:lnTo>
                <a:lnTo>
                  <a:pt x="277" y="1040"/>
                </a:lnTo>
                <a:lnTo>
                  <a:pt x="278" y="1068"/>
                </a:lnTo>
                <a:lnTo>
                  <a:pt x="279" y="1091"/>
                </a:lnTo>
                <a:lnTo>
                  <a:pt x="278" y="1103"/>
                </a:lnTo>
                <a:lnTo>
                  <a:pt x="278" y="1103"/>
                </a:lnTo>
                <a:lnTo>
                  <a:pt x="271" y="1117"/>
                </a:lnTo>
                <a:lnTo>
                  <a:pt x="268" y="1126"/>
                </a:lnTo>
                <a:lnTo>
                  <a:pt x="268" y="1130"/>
                </a:lnTo>
                <a:lnTo>
                  <a:pt x="268" y="1133"/>
                </a:lnTo>
                <a:lnTo>
                  <a:pt x="268" y="1133"/>
                </a:lnTo>
                <a:lnTo>
                  <a:pt x="271" y="1136"/>
                </a:lnTo>
                <a:lnTo>
                  <a:pt x="275" y="1139"/>
                </a:lnTo>
                <a:lnTo>
                  <a:pt x="289" y="1148"/>
                </a:lnTo>
                <a:lnTo>
                  <a:pt x="302" y="1156"/>
                </a:lnTo>
                <a:lnTo>
                  <a:pt x="311" y="1159"/>
                </a:lnTo>
                <a:lnTo>
                  <a:pt x="311" y="1159"/>
                </a:lnTo>
                <a:lnTo>
                  <a:pt x="320" y="1163"/>
                </a:lnTo>
                <a:lnTo>
                  <a:pt x="334" y="1168"/>
                </a:lnTo>
                <a:lnTo>
                  <a:pt x="348" y="1170"/>
                </a:lnTo>
                <a:lnTo>
                  <a:pt x="355" y="1170"/>
                </a:lnTo>
                <a:lnTo>
                  <a:pt x="360" y="1169"/>
                </a:lnTo>
                <a:lnTo>
                  <a:pt x="360" y="1169"/>
                </a:lnTo>
                <a:lnTo>
                  <a:pt x="369" y="1164"/>
                </a:lnTo>
                <a:lnTo>
                  <a:pt x="376" y="1157"/>
                </a:lnTo>
                <a:lnTo>
                  <a:pt x="377" y="1155"/>
                </a:lnTo>
                <a:lnTo>
                  <a:pt x="379" y="1151"/>
                </a:lnTo>
                <a:lnTo>
                  <a:pt x="377" y="1149"/>
                </a:lnTo>
                <a:lnTo>
                  <a:pt x="375" y="1146"/>
                </a:lnTo>
                <a:lnTo>
                  <a:pt x="375" y="1146"/>
                </a:lnTo>
                <a:lnTo>
                  <a:pt x="367" y="1141"/>
                </a:lnTo>
                <a:lnTo>
                  <a:pt x="355" y="1132"/>
                </a:lnTo>
                <a:lnTo>
                  <a:pt x="344" y="1122"/>
                </a:lnTo>
                <a:lnTo>
                  <a:pt x="341" y="1117"/>
                </a:lnTo>
                <a:lnTo>
                  <a:pt x="338" y="1111"/>
                </a:lnTo>
                <a:lnTo>
                  <a:pt x="338" y="1111"/>
                </a:lnTo>
                <a:lnTo>
                  <a:pt x="336" y="1101"/>
                </a:lnTo>
                <a:lnTo>
                  <a:pt x="336" y="1093"/>
                </a:lnTo>
                <a:lnTo>
                  <a:pt x="338" y="1080"/>
                </a:lnTo>
                <a:lnTo>
                  <a:pt x="338" y="1080"/>
                </a:lnTo>
                <a:lnTo>
                  <a:pt x="339" y="1059"/>
                </a:lnTo>
                <a:lnTo>
                  <a:pt x="341" y="1045"/>
                </a:lnTo>
                <a:lnTo>
                  <a:pt x="342" y="1037"/>
                </a:lnTo>
                <a:lnTo>
                  <a:pt x="344" y="1032"/>
                </a:lnTo>
                <a:lnTo>
                  <a:pt x="344" y="1032"/>
                </a:lnTo>
                <a:lnTo>
                  <a:pt x="347" y="1023"/>
                </a:lnTo>
                <a:lnTo>
                  <a:pt x="350" y="1011"/>
                </a:lnTo>
                <a:lnTo>
                  <a:pt x="355" y="982"/>
                </a:lnTo>
                <a:lnTo>
                  <a:pt x="358" y="957"/>
                </a:lnTo>
                <a:lnTo>
                  <a:pt x="358" y="949"/>
                </a:lnTo>
                <a:lnTo>
                  <a:pt x="357" y="945"/>
                </a:lnTo>
                <a:lnTo>
                  <a:pt x="357" y="945"/>
                </a:lnTo>
                <a:lnTo>
                  <a:pt x="355" y="944"/>
                </a:lnTo>
                <a:lnTo>
                  <a:pt x="352" y="942"/>
                </a:lnTo>
                <a:lnTo>
                  <a:pt x="351" y="938"/>
                </a:lnTo>
                <a:lnTo>
                  <a:pt x="351" y="938"/>
                </a:lnTo>
                <a:lnTo>
                  <a:pt x="344" y="829"/>
                </a:lnTo>
                <a:lnTo>
                  <a:pt x="344" y="829"/>
                </a:lnTo>
                <a:lnTo>
                  <a:pt x="334" y="765"/>
                </a:lnTo>
                <a:lnTo>
                  <a:pt x="344" y="759"/>
                </a:lnTo>
                <a:lnTo>
                  <a:pt x="344" y="759"/>
                </a:lnTo>
                <a:lnTo>
                  <a:pt x="350" y="754"/>
                </a:lnTo>
                <a:lnTo>
                  <a:pt x="355" y="753"/>
                </a:lnTo>
                <a:lnTo>
                  <a:pt x="356" y="753"/>
                </a:lnTo>
                <a:lnTo>
                  <a:pt x="357" y="754"/>
                </a:lnTo>
                <a:lnTo>
                  <a:pt x="357" y="754"/>
                </a:lnTo>
                <a:lnTo>
                  <a:pt x="362" y="757"/>
                </a:lnTo>
                <a:lnTo>
                  <a:pt x="368" y="759"/>
                </a:lnTo>
                <a:lnTo>
                  <a:pt x="375" y="760"/>
                </a:lnTo>
                <a:lnTo>
                  <a:pt x="364" y="683"/>
                </a:lnTo>
                <a:lnTo>
                  <a:pt x="384" y="679"/>
                </a:lnTo>
                <a:lnTo>
                  <a:pt x="384" y="679"/>
                </a:lnTo>
                <a:lnTo>
                  <a:pt x="367" y="590"/>
                </a:lnTo>
                <a:lnTo>
                  <a:pt x="367" y="590"/>
                </a:lnTo>
                <a:lnTo>
                  <a:pt x="365" y="583"/>
                </a:lnTo>
                <a:lnTo>
                  <a:pt x="365" y="572"/>
                </a:lnTo>
                <a:lnTo>
                  <a:pt x="367" y="559"/>
                </a:lnTo>
                <a:lnTo>
                  <a:pt x="367" y="559"/>
                </a:lnTo>
                <a:lnTo>
                  <a:pt x="370" y="557"/>
                </a:lnTo>
                <a:lnTo>
                  <a:pt x="377" y="550"/>
                </a:lnTo>
                <a:lnTo>
                  <a:pt x="388" y="538"/>
                </a:lnTo>
                <a:lnTo>
                  <a:pt x="400" y="521"/>
                </a:lnTo>
                <a:lnTo>
                  <a:pt x="400" y="521"/>
                </a:lnTo>
                <a:lnTo>
                  <a:pt x="409" y="506"/>
                </a:lnTo>
                <a:lnTo>
                  <a:pt x="415" y="494"/>
                </a:lnTo>
                <a:lnTo>
                  <a:pt x="418" y="486"/>
                </a:lnTo>
                <a:lnTo>
                  <a:pt x="418" y="477"/>
                </a:lnTo>
                <a:lnTo>
                  <a:pt x="418" y="477"/>
                </a:lnTo>
                <a:lnTo>
                  <a:pt x="415" y="471"/>
                </a:lnTo>
                <a:lnTo>
                  <a:pt x="410" y="462"/>
                </a:lnTo>
                <a:lnTo>
                  <a:pt x="395" y="441"/>
                </a:lnTo>
                <a:lnTo>
                  <a:pt x="374" y="413"/>
                </a:lnTo>
                <a:lnTo>
                  <a:pt x="371" y="384"/>
                </a:lnTo>
                <a:lnTo>
                  <a:pt x="356" y="348"/>
                </a:lnTo>
                <a:lnTo>
                  <a:pt x="356" y="348"/>
                </a:lnTo>
                <a:lnTo>
                  <a:pt x="350" y="340"/>
                </a:lnTo>
                <a:lnTo>
                  <a:pt x="344" y="328"/>
                </a:lnTo>
                <a:lnTo>
                  <a:pt x="344" y="328"/>
                </a:lnTo>
                <a:close/>
                <a:moveTo>
                  <a:pt x="313" y="78"/>
                </a:moveTo>
                <a:lnTo>
                  <a:pt x="313" y="78"/>
                </a:lnTo>
                <a:lnTo>
                  <a:pt x="326" y="94"/>
                </a:lnTo>
                <a:lnTo>
                  <a:pt x="335" y="106"/>
                </a:lnTo>
                <a:lnTo>
                  <a:pt x="338" y="110"/>
                </a:lnTo>
                <a:lnTo>
                  <a:pt x="339" y="114"/>
                </a:lnTo>
                <a:lnTo>
                  <a:pt x="339" y="114"/>
                </a:lnTo>
                <a:lnTo>
                  <a:pt x="342" y="120"/>
                </a:lnTo>
                <a:lnTo>
                  <a:pt x="347" y="126"/>
                </a:lnTo>
                <a:lnTo>
                  <a:pt x="351" y="132"/>
                </a:lnTo>
                <a:lnTo>
                  <a:pt x="351" y="132"/>
                </a:lnTo>
                <a:lnTo>
                  <a:pt x="343" y="136"/>
                </a:lnTo>
                <a:lnTo>
                  <a:pt x="337" y="140"/>
                </a:lnTo>
                <a:lnTo>
                  <a:pt x="334" y="145"/>
                </a:lnTo>
                <a:lnTo>
                  <a:pt x="334" y="145"/>
                </a:lnTo>
                <a:lnTo>
                  <a:pt x="320" y="169"/>
                </a:lnTo>
                <a:lnTo>
                  <a:pt x="304" y="167"/>
                </a:lnTo>
                <a:lnTo>
                  <a:pt x="304" y="160"/>
                </a:lnTo>
                <a:lnTo>
                  <a:pt x="300" y="152"/>
                </a:lnTo>
                <a:lnTo>
                  <a:pt x="300" y="152"/>
                </a:lnTo>
                <a:lnTo>
                  <a:pt x="305" y="145"/>
                </a:lnTo>
                <a:lnTo>
                  <a:pt x="309" y="137"/>
                </a:lnTo>
                <a:lnTo>
                  <a:pt x="311" y="132"/>
                </a:lnTo>
                <a:lnTo>
                  <a:pt x="311" y="132"/>
                </a:lnTo>
                <a:lnTo>
                  <a:pt x="311" y="119"/>
                </a:lnTo>
                <a:lnTo>
                  <a:pt x="310" y="100"/>
                </a:lnTo>
                <a:lnTo>
                  <a:pt x="306" y="74"/>
                </a:lnTo>
                <a:lnTo>
                  <a:pt x="313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9292742-FC37-485A-A786-4B9F3BDFD9A1}"/>
              </a:ext>
            </a:extLst>
          </p:cNvPr>
          <p:cNvSpPr>
            <a:spLocks noEditPoints="1"/>
          </p:cNvSpPr>
          <p:nvPr/>
        </p:nvSpPr>
        <p:spPr bwMode="auto">
          <a:xfrm>
            <a:off x="2819498" y="4663259"/>
            <a:ext cx="497410" cy="1676115"/>
          </a:xfrm>
          <a:custGeom>
            <a:avLst/>
            <a:gdLst>
              <a:gd name="T0" fmla="*/ 200 w 376"/>
              <a:gd name="T1" fmla="*/ 0 h 1267"/>
              <a:gd name="T2" fmla="*/ 171 w 376"/>
              <a:gd name="T3" fmla="*/ 18 h 1267"/>
              <a:gd name="T4" fmla="*/ 155 w 376"/>
              <a:gd name="T5" fmla="*/ 23 h 1267"/>
              <a:gd name="T6" fmla="*/ 131 w 376"/>
              <a:gd name="T7" fmla="*/ 68 h 1267"/>
              <a:gd name="T8" fmla="*/ 115 w 376"/>
              <a:gd name="T9" fmla="*/ 105 h 1267"/>
              <a:gd name="T10" fmla="*/ 108 w 376"/>
              <a:gd name="T11" fmla="*/ 126 h 1267"/>
              <a:gd name="T12" fmla="*/ 108 w 376"/>
              <a:gd name="T13" fmla="*/ 144 h 1267"/>
              <a:gd name="T14" fmla="*/ 110 w 376"/>
              <a:gd name="T15" fmla="*/ 156 h 1267"/>
              <a:gd name="T16" fmla="*/ 132 w 376"/>
              <a:gd name="T17" fmla="*/ 173 h 1267"/>
              <a:gd name="T18" fmla="*/ 100 w 376"/>
              <a:gd name="T19" fmla="*/ 195 h 1267"/>
              <a:gd name="T20" fmla="*/ 64 w 376"/>
              <a:gd name="T21" fmla="*/ 222 h 1267"/>
              <a:gd name="T22" fmla="*/ 22 w 376"/>
              <a:gd name="T23" fmla="*/ 319 h 1267"/>
              <a:gd name="T24" fmla="*/ 12 w 376"/>
              <a:gd name="T25" fmla="*/ 469 h 1267"/>
              <a:gd name="T26" fmla="*/ 34 w 376"/>
              <a:gd name="T27" fmla="*/ 553 h 1267"/>
              <a:gd name="T28" fmla="*/ 0 w 376"/>
              <a:gd name="T29" fmla="*/ 597 h 1267"/>
              <a:gd name="T30" fmla="*/ 12 w 376"/>
              <a:gd name="T31" fmla="*/ 676 h 1267"/>
              <a:gd name="T32" fmla="*/ 21 w 376"/>
              <a:gd name="T33" fmla="*/ 782 h 1267"/>
              <a:gd name="T34" fmla="*/ 32 w 376"/>
              <a:gd name="T35" fmla="*/ 752 h 1267"/>
              <a:gd name="T36" fmla="*/ 69 w 376"/>
              <a:gd name="T37" fmla="*/ 703 h 1267"/>
              <a:gd name="T38" fmla="*/ 77 w 376"/>
              <a:gd name="T39" fmla="*/ 755 h 1267"/>
              <a:gd name="T40" fmla="*/ 126 w 376"/>
              <a:gd name="T41" fmla="*/ 932 h 1267"/>
              <a:gd name="T42" fmla="*/ 104 w 376"/>
              <a:gd name="T43" fmla="*/ 1110 h 1267"/>
              <a:gd name="T44" fmla="*/ 94 w 376"/>
              <a:gd name="T45" fmla="*/ 1125 h 1267"/>
              <a:gd name="T46" fmla="*/ 81 w 376"/>
              <a:gd name="T47" fmla="*/ 1161 h 1267"/>
              <a:gd name="T48" fmla="*/ 97 w 376"/>
              <a:gd name="T49" fmla="*/ 1206 h 1267"/>
              <a:gd name="T50" fmla="*/ 102 w 376"/>
              <a:gd name="T51" fmla="*/ 1236 h 1267"/>
              <a:gd name="T52" fmla="*/ 128 w 376"/>
              <a:gd name="T53" fmla="*/ 1253 h 1267"/>
              <a:gd name="T54" fmla="*/ 162 w 376"/>
              <a:gd name="T55" fmla="*/ 1235 h 1267"/>
              <a:gd name="T56" fmla="*/ 183 w 376"/>
              <a:gd name="T57" fmla="*/ 1247 h 1267"/>
              <a:gd name="T58" fmla="*/ 214 w 376"/>
              <a:gd name="T59" fmla="*/ 1267 h 1267"/>
              <a:gd name="T60" fmla="*/ 252 w 376"/>
              <a:gd name="T61" fmla="*/ 1255 h 1267"/>
              <a:gd name="T62" fmla="*/ 224 w 376"/>
              <a:gd name="T63" fmla="*/ 1180 h 1267"/>
              <a:gd name="T64" fmla="*/ 226 w 376"/>
              <a:gd name="T65" fmla="*/ 1143 h 1267"/>
              <a:gd name="T66" fmla="*/ 219 w 376"/>
              <a:gd name="T67" fmla="*/ 1104 h 1267"/>
              <a:gd name="T68" fmla="*/ 219 w 376"/>
              <a:gd name="T69" fmla="*/ 991 h 1267"/>
              <a:gd name="T70" fmla="*/ 262 w 376"/>
              <a:gd name="T71" fmla="*/ 869 h 1267"/>
              <a:gd name="T72" fmla="*/ 302 w 376"/>
              <a:gd name="T73" fmla="*/ 759 h 1267"/>
              <a:gd name="T74" fmla="*/ 347 w 376"/>
              <a:gd name="T75" fmla="*/ 750 h 1267"/>
              <a:gd name="T76" fmla="*/ 347 w 376"/>
              <a:gd name="T77" fmla="*/ 690 h 1267"/>
              <a:gd name="T78" fmla="*/ 349 w 376"/>
              <a:gd name="T79" fmla="*/ 680 h 1267"/>
              <a:gd name="T80" fmla="*/ 372 w 376"/>
              <a:gd name="T81" fmla="*/ 666 h 1267"/>
              <a:gd name="T82" fmla="*/ 355 w 376"/>
              <a:gd name="T83" fmla="*/ 542 h 1267"/>
              <a:gd name="T84" fmla="*/ 342 w 376"/>
              <a:gd name="T85" fmla="*/ 444 h 1267"/>
              <a:gd name="T86" fmla="*/ 372 w 376"/>
              <a:gd name="T87" fmla="*/ 435 h 1267"/>
              <a:gd name="T88" fmla="*/ 368 w 376"/>
              <a:gd name="T89" fmla="*/ 334 h 1267"/>
              <a:gd name="T90" fmla="*/ 351 w 376"/>
              <a:gd name="T91" fmla="*/ 235 h 1267"/>
              <a:gd name="T92" fmla="*/ 344 w 376"/>
              <a:gd name="T93" fmla="*/ 211 h 1267"/>
              <a:gd name="T94" fmla="*/ 315 w 376"/>
              <a:gd name="T95" fmla="*/ 164 h 1267"/>
              <a:gd name="T96" fmla="*/ 308 w 376"/>
              <a:gd name="T97" fmla="*/ 124 h 1267"/>
              <a:gd name="T98" fmla="*/ 295 w 376"/>
              <a:gd name="T99" fmla="*/ 61 h 1267"/>
              <a:gd name="T100" fmla="*/ 281 w 376"/>
              <a:gd name="T101" fmla="*/ 26 h 1267"/>
              <a:gd name="T102" fmla="*/ 255 w 376"/>
              <a:gd name="T103" fmla="*/ 7 h 1267"/>
              <a:gd name="T104" fmla="*/ 162 w 376"/>
              <a:gd name="T105" fmla="*/ 1123 h 1267"/>
              <a:gd name="T106" fmla="*/ 165 w 376"/>
              <a:gd name="T107" fmla="*/ 1147 h 1267"/>
              <a:gd name="T108" fmla="*/ 171 w 376"/>
              <a:gd name="T109" fmla="*/ 1163 h 1267"/>
              <a:gd name="T110" fmla="*/ 166 w 376"/>
              <a:gd name="T111" fmla="*/ 1180 h 1267"/>
              <a:gd name="T112" fmla="*/ 153 w 376"/>
              <a:gd name="T113" fmla="*/ 1190 h 1267"/>
              <a:gd name="T114" fmla="*/ 143 w 376"/>
              <a:gd name="T115" fmla="*/ 1152 h 1267"/>
              <a:gd name="T116" fmla="*/ 151 w 376"/>
              <a:gd name="T117" fmla="*/ 1144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6" h="1267">
                <a:moveTo>
                  <a:pt x="240" y="8"/>
                </a:moveTo>
                <a:lnTo>
                  <a:pt x="240" y="8"/>
                </a:lnTo>
                <a:lnTo>
                  <a:pt x="226" y="5"/>
                </a:lnTo>
                <a:lnTo>
                  <a:pt x="213" y="3"/>
                </a:lnTo>
                <a:lnTo>
                  <a:pt x="200" y="0"/>
                </a:lnTo>
                <a:lnTo>
                  <a:pt x="200" y="0"/>
                </a:lnTo>
                <a:lnTo>
                  <a:pt x="194" y="0"/>
                </a:lnTo>
                <a:lnTo>
                  <a:pt x="189" y="3"/>
                </a:lnTo>
                <a:lnTo>
                  <a:pt x="184" y="5"/>
                </a:lnTo>
                <a:lnTo>
                  <a:pt x="180" y="8"/>
                </a:lnTo>
                <a:lnTo>
                  <a:pt x="174" y="14"/>
                </a:lnTo>
                <a:lnTo>
                  <a:pt x="171" y="18"/>
                </a:lnTo>
                <a:lnTo>
                  <a:pt x="171" y="18"/>
                </a:lnTo>
                <a:lnTo>
                  <a:pt x="169" y="17"/>
                </a:lnTo>
                <a:lnTo>
                  <a:pt x="164" y="18"/>
                </a:lnTo>
                <a:lnTo>
                  <a:pt x="160" y="18"/>
                </a:lnTo>
                <a:lnTo>
                  <a:pt x="157" y="20"/>
                </a:lnTo>
                <a:lnTo>
                  <a:pt x="155" y="23"/>
                </a:lnTo>
                <a:lnTo>
                  <a:pt x="151" y="26"/>
                </a:lnTo>
                <a:lnTo>
                  <a:pt x="151" y="26"/>
                </a:lnTo>
                <a:lnTo>
                  <a:pt x="144" y="41"/>
                </a:lnTo>
                <a:lnTo>
                  <a:pt x="137" y="55"/>
                </a:lnTo>
                <a:lnTo>
                  <a:pt x="137" y="55"/>
                </a:lnTo>
                <a:lnTo>
                  <a:pt x="131" y="68"/>
                </a:lnTo>
                <a:lnTo>
                  <a:pt x="126" y="81"/>
                </a:lnTo>
                <a:lnTo>
                  <a:pt x="126" y="81"/>
                </a:lnTo>
                <a:lnTo>
                  <a:pt x="121" y="94"/>
                </a:lnTo>
                <a:lnTo>
                  <a:pt x="118" y="104"/>
                </a:lnTo>
                <a:lnTo>
                  <a:pt x="118" y="104"/>
                </a:lnTo>
                <a:lnTo>
                  <a:pt x="115" y="105"/>
                </a:lnTo>
                <a:lnTo>
                  <a:pt x="115" y="105"/>
                </a:lnTo>
                <a:lnTo>
                  <a:pt x="114" y="106"/>
                </a:lnTo>
                <a:lnTo>
                  <a:pt x="112" y="112"/>
                </a:lnTo>
                <a:lnTo>
                  <a:pt x="112" y="112"/>
                </a:lnTo>
                <a:lnTo>
                  <a:pt x="109" y="120"/>
                </a:lnTo>
                <a:lnTo>
                  <a:pt x="108" y="126"/>
                </a:lnTo>
                <a:lnTo>
                  <a:pt x="108" y="130"/>
                </a:lnTo>
                <a:lnTo>
                  <a:pt x="108" y="132"/>
                </a:lnTo>
                <a:lnTo>
                  <a:pt x="108" y="132"/>
                </a:lnTo>
                <a:lnTo>
                  <a:pt x="109" y="139"/>
                </a:lnTo>
                <a:lnTo>
                  <a:pt x="108" y="144"/>
                </a:lnTo>
                <a:lnTo>
                  <a:pt x="108" y="144"/>
                </a:lnTo>
                <a:lnTo>
                  <a:pt x="109" y="145"/>
                </a:lnTo>
                <a:lnTo>
                  <a:pt x="110" y="147"/>
                </a:lnTo>
                <a:lnTo>
                  <a:pt x="112" y="150"/>
                </a:lnTo>
                <a:lnTo>
                  <a:pt x="112" y="150"/>
                </a:lnTo>
                <a:lnTo>
                  <a:pt x="112" y="154"/>
                </a:lnTo>
                <a:lnTo>
                  <a:pt x="110" y="156"/>
                </a:lnTo>
                <a:lnTo>
                  <a:pt x="109" y="159"/>
                </a:lnTo>
                <a:lnTo>
                  <a:pt x="112" y="161"/>
                </a:lnTo>
                <a:lnTo>
                  <a:pt x="112" y="161"/>
                </a:lnTo>
                <a:lnTo>
                  <a:pt x="116" y="166"/>
                </a:lnTo>
                <a:lnTo>
                  <a:pt x="124" y="169"/>
                </a:lnTo>
                <a:lnTo>
                  <a:pt x="132" y="173"/>
                </a:lnTo>
                <a:lnTo>
                  <a:pt x="126" y="187"/>
                </a:lnTo>
                <a:lnTo>
                  <a:pt x="126" y="195"/>
                </a:lnTo>
                <a:lnTo>
                  <a:pt x="126" y="195"/>
                </a:lnTo>
                <a:lnTo>
                  <a:pt x="120" y="195"/>
                </a:lnTo>
                <a:lnTo>
                  <a:pt x="107" y="195"/>
                </a:lnTo>
                <a:lnTo>
                  <a:pt x="100" y="195"/>
                </a:lnTo>
                <a:lnTo>
                  <a:pt x="91" y="197"/>
                </a:lnTo>
                <a:lnTo>
                  <a:pt x="83" y="200"/>
                </a:lnTo>
                <a:lnTo>
                  <a:pt x="77" y="205"/>
                </a:lnTo>
                <a:lnTo>
                  <a:pt x="77" y="205"/>
                </a:lnTo>
                <a:lnTo>
                  <a:pt x="71" y="212"/>
                </a:lnTo>
                <a:lnTo>
                  <a:pt x="64" y="222"/>
                </a:lnTo>
                <a:lnTo>
                  <a:pt x="57" y="235"/>
                </a:lnTo>
                <a:lnTo>
                  <a:pt x="49" y="250"/>
                </a:lnTo>
                <a:lnTo>
                  <a:pt x="41" y="267"/>
                </a:lnTo>
                <a:lnTo>
                  <a:pt x="34" y="284"/>
                </a:lnTo>
                <a:lnTo>
                  <a:pt x="28" y="301"/>
                </a:lnTo>
                <a:lnTo>
                  <a:pt x="22" y="319"/>
                </a:lnTo>
                <a:lnTo>
                  <a:pt x="22" y="319"/>
                </a:lnTo>
                <a:lnTo>
                  <a:pt x="19" y="341"/>
                </a:lnTo>
                <a:lnTo>
                  <a:pt x="15" y="366"/>
                </a:lnTo>
                <a:lnTo>
                  <a:pt x="14" y="392"/>
                </a:lnTo>
                <a:lnTo>
                  <a:pt x="13" y="420"/>
                </a:lnTo>
                <a:lnTo>
                  <a:pt x="12" y="469"/>
                </a:lnTo>
                <a:lnTo>
                  <a:pt x="13" y="486"/>
                </a:lnTo>
                <a:lnTo>
                  <a:pt x="14" y="495"/>
                </a:lnTo>
                <a:lnTo>
                  <a:pt x="14" y="495"/>
                </a:lnTo>
                <a:lnTo>
                  <a:pt x="26" y="529"/>
                </a:lnTo>
                <a:lnTo>
                  <a:pt x="34" y="553"/>
                </a:lnTo>
                <a:lnTo>
                  <a:pt x="34" y="553"/>
                </a:lnTo>
                <a:lnTo>
                  <a:pt x="18" y="569"/>
                </a:lnTo>
                <a:lnTo>
                  <a:pt x="6" y="582"/>
                </a:lnTo>
                <a:lnTo>
                  <a:pt x="2" y="588"/>
                </a:lnTo>
                <a:lnTo>
                  <a:pt x="0" y="593"/>
                </a:lnTo>
                <a:lnTo>
                  <a:pt x="0" y="593"/>
                </a:lnTo>
                <a:lnTo>
                  <a:pt x="0" y="597"/>
                </a:lnTo>
                <a:lnTo>
                  <a:pt x="1" y="601"/>
                </a:lnTo>
                <a:lnTo>
                  <a:pt x="3" y="610"/>
                </a:lnTo>
                <a:lnTo>
                  <a:pt x="8" y="619"/>
                </a:lnTo>
                <a:lnTo>
                  <a:pt x="22" y="625"/>
                </a:lnTo>
                <a:lnTo>
                  <a:pt x="22" y="625"/>
                </a:lnTo>
                <a:lnTo>
                  <a:pt x="12" y="676"/>
                </a:lnTo>
                <a:lnTo>
                  <a:pt x="0" y="731"/>
                </a:lnTo>
                <a:lnTo>
                  <a:pt x="0" y="731"/>
                </a:lnTo>
                <a:lnTo>
                  <a:pt x="3" y="742"/>
                </a:lnTo>
                <a:lnTo>
                  <a:pt x="10" y="760"/>
                </a:lnTo>
                <a:lnTo>
                  <a:pt x="18" y="777"/>
                </a:lnTo>
                <a:lnTo>
                  <a:pt x="21" y="782"/>
                </a:lnTo>
                <a:lnTo>
                  <a:pt x="22" y="784"/>
                </a:lnTo>
                <a:lnTo>
                  <a:pt x="22" y="784"/>
                </a:lnTo>
                <a:lnTo>
                  <a:pt x="22" y="784"/>
                </a:lnTo>
                <a:lnTo>
                  <a:pt x="25" y="778"/>
                </a:lnTo>
                <a:lnTo>
                  <a:pt x="28" y="767"/>
                </a:lnTo>
                <a:lnTo>
                  <a:pt x="32" y="752"/>
                </a:lnTo>
                <a:lnTo>
                  <a:pt x="40" y="755"/>
                </a:lnTo>
                <a:lnTo>
                  <a:pt x="40" y="755"/>
                </a:lnTo>
                <a:lnTo>
                  <a:pt x="44" y="753"/>
                </a:lnTo>
                <a:lnTo>
                  <a:pt x="49" y="749"/>
                </a:lnTo>
                <a:lnTo>
                  <a:pt x="69" y="729"/>
                </a:lnTo>
                <a:lnTo>
                  <a:pt x="69" y="703"/>
                </a:lnTo>
                <a:lnTo>
                  <a:pt x="77" y="703"/>
                </a:lnTo>
                <a:lnTo>
                  <a:pt x="77" y="703"/>
                </a:lnTo>
                <a:lnTo>
                  <a:pt x="76" y="728"/>
                </a:lnTo>
                <a:lnTo>
                  <a:pt x="76" y="746"/>
                </a:lnTo>
                <a:lnTo>
                  <a:pt x="77" y="755"/>
                </a:lnTo>
                <a:lnTo>
                  <a:pt x="77" y="755"/>
                </a:lnTo>
                <a:lnTo>
                  <a:pt x="94" y="763"/>
                </a:lnTo>
                <a:lnTo>
                  <a:pt x="108" y="772"/>
                </a:lnTo>
                <a:lnTo>
                  <a:pt x="108" y="772"/>
                </a:lnTo>
                <a:lnTo>
                  <a:pt x="116" y="852"/>
                </a:lnTo>
                <a:lnTo>
                  <a:pt x="126" y="932"/>
                </a:lnTo>
                <a:lnTo>
                  <a:pt x="126" y="932"/>
                </a:lnTo>
                <a:lnTo>
                  <a:pt x="127" y="968"/>
                </a:lnTo>
                <a:lnTo>
                  <a:pt x="128" y="1002"/>
                </a:lnTo>
                <a:lnTo>
                  <a:pt x="128" y="1002"/>
                </a:lnTo>
                <a:lnTo>
                  <a:pt x="112" y="1086"/>
                </a:lnTo>
                <a:lnTo>
                  <a:pt x="112" y="1086"/>
                </a:lnTo>
                <a:lnTo>
                  <a:pt x="104" y="1110"/>
                </a:lnTo>
                <a:lnTo>
                  <a:pt x="100" y="1125"/>
                </a:lnTo>
                <a:lnTo>
                  <a:pt x="100" y="1125"/>
                </a:lnTo>
                <a:lnTo>
                  <a:pt x="100" y="1125"/>
                </a:lnTo>
                <a:lnTo>
                  <a:pt x="97" y="1124"/>
                </a:lnTo>
                <a:lnTo>
                  <a:pt x="95" y="1124"/>
                </a:lnTo>
                <a:lnTo>
                  <a:pt x="94" y="1125"/>
                </a:lnTo>
                <a:lnTo>
                  <a:pt x="91" y="1128"/>
                </a:lnTo>
                <a:lnTo>
                  <a:pt x="89" y="1131"/>
                </a:lnTo>
                <a:lnTo>
                  <a:pt x="89" y="1131"/>
                </a:lnTo>
                <a:lnTo>
                  <a:pt x="84" y="1141"/>
                </a:lnTo>
                <a:lnTo>
                  <a:pt x="81" y="1150"/>
                </a:lnTo>
                <a:lnTo>
                  <a:pt x="81" y="1161"/>
                </a:lnTo>
                <a:lnTo>
                  <a:pt x="83" y="1172"/>
                </a:lnTo>
                <a:lnTo>
                  <a:pt x="83" y="1172"/>
                </a:lnTo>
                <a:lnTo>
                  <a:pt x="87" y="1183"/>
                </a:lnTo>
                <a:lnTo>
                  <a:pt x="91" y="1191"/>
                </a:lnTo>
                <a:lnTo>
                  <a:pt x="95" y="1198"/>
                </a:lnTo>
                <a:lnTo>
                  <a:pt x="97" y="1206"/>
                </a:lnTo>
                <a:lnTo>
                  <a:pt x="97" y="1206"/>
                </a:lnTo>
                <a:lnTo>
                  <a:pt x="97" y="1216"/>
                </a:lnTo>
                <a:lnTo>
                  <a:pt x="97" y="1224"/>
                </a:lnTo>
                <a:lnTo>
                  <a:pt x="99" y="1228"/>
                </a:lnTo>
                <a:lnTo>
                  <a:pt x="100" y="1231"/>
                </a:lnTo>
                <a:lnTo>
                  <a:pt x="102" y="1236"/>
                </a:lnTo>
                <a:lnTo>
                  <a:pt x="106" y="1241"/>
                </a:lnTo>
                <a:lnTo>
                  <a:pt x="106" y="1241"/>
                </a:lnTo>
                <a:lnTo>
                  <a:pt x="110" y="1246"/>
                </a:lnTo>
                <a:lnTo>
                  <a:pt x="116" y="1249"/>
                </a:lnTo>
                <a:lnTo>
                  <a:pt x="122" y="1252"/>
                </a:lnTo>
                <a:lnTo>
                  <a:pt x="128" y="1253"/>
                </a:lnTo>
                <a:lnTo>
                  <a:pt x="140" y="1254"/>
                </a:lnTo>
                <a:lnTo>
                  <a:pt x="149" y="1253"/>
                </a:lnTo>
                <a:lnTo>
                  <a:pt x="149" y="1253"/>
                </a:lnTo>
                <a:lnTo>
                  <a:pt x="152" y="1250"/>
                </a:lnTo>
                <a:lnTo>
                  <a:pt x="156" y="1247"/>
                </a:lnTo>
                <a:lnTo>
                  <a:pt x="162" y="1235"/>
                </a:lnTo>
                <a:lnTo>
                  <a:pt x="169" y="1218"/>
                </a:lnTo>
                <a:lnTo>
                  <a:pt x="169" y="1218"/>
                </a:lnTo>
                <a:lnTo>
                  <a:pt x="172" y="1228"/>
                </a:lnTo>
                <a:lnTo>
                  <a:pt x="177" y="1237"/>
                </a:lnTo>
                <a:lnTo>
                  <a:pt x="183" y="1247"/>
                </a:lnTo>
                <a:lnTo>
                  <a:pt x="183" y="1247"/>
                </a:lnTo>
                <a:lnTo>
                  <a:pt x="190" y="1255"/>
                </a:lnTo>
                <a:lnTo>
                  <a:pt x="199" y="1262"/>
                </a:lnTo>
                <a:lnTo>
                  <a:pt x="207" y="1266"/>
                </a:lnTo>
                <a:lnTo>
                  <a:pt x="210" y="1267"/>
                </a:lnTo>
                <a:lnTo>
                  <a:pt x="214" y="1267"/>
                </a:lnTo>
                <a:lnTo>
                  <a:pt x="214" y="1267"/>
                </a:lnTo>
                <a:lnTo>
                  <a:pt x="225" y="1267"/>
                </a:lnTo>
                <a:lnTo>
                  <a:pt x="237" y="1266"/>
                </a:lnTo>
                <a:lnTo>
                  <a:pt x="243" y="1265"/>
                </a:lnTo>
                <a:lnTo>
                  <a:pt x="247" y="1262"/>
                </a:lnTo>
                <a:lnTo>
                  <a:pt x="250" y="1260"/>
                </a:lnTo>
                <a:lnTo>
                  <a:pt x="252" y="1255"/>
                </a:lnTo>
                <a:lnTo>
                  <a:pt x="252" y="1255"/>
                </a:lnTo>
                <a:lnTo>
                  <a:pt x="251" y="1249"/>
                </a:lnTo>
                <a:lnTo>
                  <a:pt x="249" y="1240"/>
                </a:lnTo>
                <a:lnTo>
                  <a:pt x="239" y="1218"/>
                </a:lnTo>
                <a:lnTo>
                  <a:pt x="230" y="1196"/>
                </a:lnTo>
                <a:lnTo>
                  <a:pt x="224" y="1180"/>
                </a:lnTo>
                <a:lnTo>
                  <a:pt x="224" y="1180"/>
                </a:lnTo>
                <a:lnTo>
                  <a:pt x="218" y="1158"/>
                </a:lnTo>
                <a:lnTo>
                  <a:pt x="218" y="1158"/>
                </a:lnTo>
                <a:lnTo>
                  <a:pt x="221" y="1153"/>
                </a:lnTo>
                <a:lnTo>
                  <a:pt x="225" y="1148"/>
                </a:lnTo>
                <a:lnTo>
                  <a:pt x="226" y="1143"/>
                </a:lnTo>
                <a:lnTo>
                  <a:pt x="226" y="1143"/>
                </a:lnTo>
                <a:lnTo>
                  <a:pt x="226" y="1138"/>
                </a:lnTo>
                <a:lnTo>
                  <a:pt x="225" y="1133"/>
                </a:lnTo>
                <a:lnTo>
                  <a:pt x="224" y="1121"/>
                </a:lnTo>
                <a:lnTo>
                  <a:pt x="224" y="1121"/>
                </a:lnTo>
                <a:lnTo>
                  <a:pt x="219" y="1104"/>
                </a:lnTo>
                <a:lnTo>
                  <a:pt x="215" y="1094"/>
                </a:lnTo>
                <a:lnTo>
                  <a:pt x="214" y="1088"/>
                </a:lnTo>
                <a:lnTo>
                  <a:pt x="214" y="1088"/>
                </a:lnTo>
                <a:lnTo>
                  <a:pt x="212" y="1008"/>
                </a:lnTo>
                <a:lnTo>
                  <a:pt x="212" y="1008"/>
                </a:lnTo>
                <a:lnTo>
                  <a:pt x="219" y="991"/>
                </a:lnTo>
                <a:lnTo>
                  <a:pt x="236" y="953"/>
                </a:lnTo>
                <a:lnTo>
                  <a:pt x="252" y="911"/>
                </a:lnTo>
                <a:lnTo>
                  <a:pt x="258" y="893"/>
                </a:lnTo>
                <a:lnTo>
                  <a:pt x="261" y="881"/>
                </a:lnTo>
                <a:lnTo>
                  <a:pt x="261" y="881"/>
                </a:lnTo>
                <a:lnTo>
                  <a:pt x="262" y="869"/>
                </a:lnTo>
                <a:lnTo>
                  <a:pt x="265" y="854"/>
                </a:lnTo>
                <a:lnTo>
                  <a:pt x="274" y="815"/>
                </a:lnTo>
                <a:lnTo>
                  <a:pt x="286" y="766"/>
                </a:lnTo>
                <a:lnTo>
                  <a:pt x="286" y="766"/>
                </a:lnTo>
                <a:lnTo>
                  <a:pt x="295" y="761"/>
                </a:lnTo>
                <a:lnTo>
                  <a:pt x="302" y="759"/>
                </a:lnTo>
                <a:lnTo>
                  <a:pt x="306" y="757"/>
                </a:lnTo>
                <a:lnTo>
                  <a:pt x="306" y="757"/>
                </a:lnTo>
                <a:lnTo>
                  <a:pt x="314" y="757"/>
                </a:lnTo>
                <a:lnTo>
                  <a:pt x="328" y="755"/>
                </a:lnTo>
                <a:lnTo>
                  <a:pt x="343" y="752"/>
                </a:lnTo>
                <a:lnTo>
                  <a:pt x="347" y="750"/>
                </a:lnTo>
                <a:lnTo>
                  <a:pt x="349" y="749"/>
                </a:lnTo>
                <a:lnTo>
                  <a:pt x="349" y="749"/>
                </a:lnTo>
                <a:lnTo>
                  <a:pt x="349" y="718"/>
                </a:lnTo>
                <a:lnTo>
                  <a:pt x="349" y="691"/>
                </a:lnTo>
                <a:lnTo>
                  <a:pt x="349" y="691"/>
                </a:lnTo>
                <a:lnTo>
                  <a:pt x="347" y="690"/>
                </a:lnTo>
                <a:lnTo>
                  <a:pt x="345" y="687"/>
                </a:lnTo>
                <a:lnTo>
                  <a:pt x="345" y="685"/>
                </a:lnTo>
                <a:lnTo>
                  <a:pt x="345" y="684"/>
                </a:lnTo>
                <a:lnTo>
                  <a:pt x="346" y="681"/>
                </a:lnTo>
                <a:lnTo>
                  <a:pt x="349" y="680"/>
                </a:lnTo>
                <a:lnTo>
                  <a:pt x="349" y="680"/>
                </a:lnTo>
                <a:lnTo>
                  <a:pt x="357" y="678"/>
                </a:lnTo>
                <a:lnTo>
                  <a:pt x="365" y="675"/>
                </a:lnTo>
                <a:lnTo>
                  <a:pt x="368" y="674"/>
                </a:lnTo>
                <a:lnTo>
                  <a:pt x="370" y="672"/>
                </a:lnTo>
                <a:lnTo>
                  <a:pt x="372" y="669"/>
                </a:lnTo>
                <a:lnTo>
                  <a:pt x="372" y="666"/>
                </a:lnTo>
                <a:lnTo>
                  <a:pt x="372" y="666"/>
                </a:lnTo>
                <a:lnTo>
                  <a:pt x="367" y="640"/>
                </a:lnTo>
                <a:lnTo>
                  <a:pt x="361" y="613"/>
                </a:lnTo>
                <a:lnTo>
                  <a:pt x="361" y="613"/>
                </a:lnTo>
                <a:lnTo>
                  <a:pt x="357" y="578"/>
                </a:lnTo>
                <a:lnTo>
                  <a:pt x="355" y="542"/>
                </a:lnTo>
                <a:lnTo>
                  <a:pt x="355" y="542"/>
                </a:lnTo>
                <a:lnTo>
                  <a:pt x="352" y="520"/>
                </a:lnTo>
                <a:lnTo>
                  <a:pt x="346" y="488"/>
                </a:lnTo>
                <a:lnTo>
                  <a:pt x="338" y="443"/>
                </a:lnTo>
                <a:lnTo>
                  <a:pt x="338" y="443"/>
                </a:lnTo>
                <a:lnTo>
                  <a:pt x="342" y="444"/>
                </a:lnTo>
                <a:lnTo>
                  <a:pt x="351" y="445"/>
                </a:lnTo>
                <a:lnTo>
                  <a:pt x="356" y="444"/>
                </a:lnTo>
                <a:lnTo>
                  <a:pt x="362" y="443"/>
                </a:lnTo>
                <a:lnTo>
                  <a:pt x="368" y="440"/>
                </a:lnTo>
                <a:lnTo>
                  <a:pt x="372" y="435"/>
                </a:lnTo>
                <a:lnTo>
                  <a:pt x="372" y="435"/>
                </a:lnTo>
                <a:lnTo>
                  <a:pt x="374" y="431"/>
                </a:lnTo>
                <a:lnTo>
                  <a:pt x="375" y="425"/>
                </a:lnTo>
                <a:lnTo>
                  <a:pt x="376" y="411"/>
                </a:lnTo>
                <a:lnTo>
                  <a:pt x="375" y="393"/>
                </a:lnTo>
                <a:lnTo>
                  <a:pt x="374" y="373"/>
                </a:lnTo>
                <a:lnTo>
                  <a:pt x="368" y="334"/>
                </a:lnTo>
                <a:lnTo>
                  <a:pt x="363" y="309"/>
                </a:lnTo>
                <a:lnTo>
                  <a:pt x="363" y="309"/>
                </a:lnTo>
                <a:lnTo>
                  <a:pt x="357" y="275"/>
                </a:lnTo>
                <a:lnTo>
                  <a:pt x="352" y="245"/>
                </a:lnTo>
                <a:lnTo>
                  <a:pt x="352" y="245"/>
                </a:lnTo>
                <a:lnTo>
                  <a:pt x="351" y="235"/>
                </a:lnTo>
                <a:lnTo>
                  <a:pt x="351" y="226"/>
                </a:lnTo>
                <a:lnTo>
                  <a:pt x="351" y="222"/>
                </a:lnTo>
                <a:lnTo>
                  <a:pt x="350" y="218"/>
                </a:lnTo>
                <a:lnTo>
                  <a:pt x="347" y="214"/>
                </a:lnTo>
                <a:lnTo>
                  <a:pt x="344" y="211"/>
                </a:lnTo>
                <a:lnTo>
                  <a:pt x="344" y="211"/>
                </a:lnTo>
                <a:lnTo>
                  <a:pt x="334" y="205"/>
                </a:lnTo>
                <a:lnTo>
                  <a:pt x="326" y="201"/>
                </a:lnTo>
                <a:lnTo>
                  <a:pt x="318" y="199"/>
                </a:lnTo>
                <a:lnTo>
                  <a:pt x="318" y="199"/>
                </a:lnTo>
                <a:lnTo>
                  <a:pt x="315" y="164"/>
                </a:lnTo>
                <a:lnTo>
                  <a:pt x="315" y="164"/>
                </a:lnTo>
                <a:lnTo>
                  <a:pt x="314" y="161"/>
                </a:lnTo>
                <a:lnTo>
                  <a:pt x="312" y="157"/>
                </a:lnTo>
                <a:lnTo>
                  <a:pt x="326" y="126"/>
                </a:lnTo>
                <a:lnTo>
                  <a:pt x="324" y="124"/>
                </a:lnTo>
                <a:lnTo>
                  <a:pt x="308" y="124"/>
                </a:lnTo>
                <a:lnTo>
                  <a:pt x="308" y="124"/>
                </a:lnTo>
                <a:lnTo>
                  <a:pt x="309" y="114"/>
                </a:lnTo>
                <a:lnTo>
                  <a:pt x="309" y="106"/>
                </a:lnTo>
                <a:lnTo>
                  <a:pt x="309" y="106"/>
                </a:lnTo>
                <a:lnTo>
                  <a:pt x="307" y="97"/>
                </a:lnTo>
                <a:lnTo>
                  <a:pt x="305" y="86"/>
                </a:lnTo>
                <a:lnTo>
                  <a:pt x="295" y="61"/>
                </a:lnTo>
                <a:lnTo>
                  <a:pt x="295" y="61"/>
                </a:lnTo>
                <a:lnTo>
                  <a:pt x="291" y="50"/>
                </a:lnTo>
                <a:lnTo>
                  <a:pt x="289" y="42"/>
                </a:lnTo>
                <a:lnTo>
                  <a:pt x="287" y="35"/>
                </a:lnTo>
                <a:lnTo>
                  <a:pt x="281" y="26"/>
                </a:lnTo>
                <a:lnTo>
                  <a:pt x="281" y="26"/>
                </a:lnTo>
                <a:lnTo>
                  <a:pt x="275" y="18"/>
                </a:lnTo>
                <a:lnTo>
                  <a:pt x="272" y="14"/>
                </a:lnTo>
                <a:lnTo>
                  <a:pt x="269" y="11"/>
                </a:lnTo>
                <a:lnTo>
                  <a:pt x="263" y="8"/>
                </a:lnTo>
                <a:lnTo>
                  <a:pt x="263" y="8"/>
                </a:lnTo>
                <a:lnTo>
                  <a:pt x="255" y="7"/>
                </a:lnTo>
                <a:lnTo>
                  <a:pt x="247" y="7"/>
                </a:lnTo>
                <a:lnTo>
                  <a:pt x="240" y="8"/>
                </a:lnTo>
                <a:lnTo>
                  <a:pt x="240" y="8"/>
                </a:lnTo>
                <a:close/>
                <a:moveTo>
                  <a:pt x="157" y="1117"/>
                </a:moveTo>
                <a:lnTo>
                  <a:pt x="157" y="1117"/>
                </a:lnTo>
                <a:lnTo>
                  <a:pt x="162" y="1123"/>
                </a:lnTo>
                <a:lnTo>
                  <a:pt x="166" y="1131"/>
                </a:lnTo>
                <a:lnTo>
                  <a:pt x="166" y="1131"/>
                </a:lnTo>
                <a:lnTo>
                  <a:pt x="166" y="1135"/>
                </a:lnTo>
                <a:lnTo>
                  <a:pt x="166" y="1141"/>
                </a:lnTo>
                <a:lnTo>
                  <a:pt x="166" y="1141"/>
                </a:lnTo>
                <a:lnTo>
                  <a:pt x="165" y="1147"/>
                </a:lnTo>
                <a:lnTo>
                  <a:pt x="165" y="1149"/>
                </a:lnTo>
                <a:lnTo>
                  <a:pt x="166" y="1152"/>
                </a:lnTo>
                <a:lnTo>
                  <a:pt x="166" y="1152"/>
                </a:lnTo>
                <a:lnTo>
                  <a:pt x="168" y="1156"/>
                </a:lnTo>
                <a:lnTo>
                  <a:pt x="170" y="1160"/>
                </a:lnTo>
                <a:lnTo>
                  <a:pt x="171" y="1163"/>
                </a:lnTo>
                <a:lnTo>
                  <a:pt x="171" y="1166"/>
                </a:lnTo>
                <a:lnTo>
                  <a:pt x="171" y="1166"/>
                </a:lnTo>
                <a:lnTo>
                  <a:pt x="171" y="1173"/>
                </a:lnTo>
                <a:lnTo>
                  <a:pt x="170" y="1178"/>
                </a:lnTo>
                <a:lnTo>
                  <a:pt x="166" y="1180"/>
                </a:lnTo>
                <a:lnTo>
                  <a:pt x="166" y="1180"/>
                </a:lnTo>
                <a:lnTo>
                  <a:pt x="164" y="1183"/>
                </a:lnTo>
                <a:lnTo>
                  <a:pt x="162" y="1185"/>
                </a:lnTo>
                <a:lnTo>
                  <a:pt x="159" y="1191"/>
                </a:lnTo>
                <a:lnTo>
                  <a:pt x="157" y="1198"/>
                </a:lnTo>
                <a:lnTo>
                  <a:pt x="157" y="1198"/>
                </a:lnTo>
                <a:lnTo>
                  <a:pt x="153" y="1190"/>
                </a:lnTo>
                <a:lnTo>
                  <a:pt x="151" y="1183"/>
                </a:lnTo>
                <a:lnTo>
                  <a:pt x="149" y="1175"/>
                </a:lnTo>
                <a:lnTo>
                  <a:pt x="149" y="1175"/>
                </a:lnTo>
                <a:lnTo>
                  <a:pt x="146" y="1160"/>
                </a:lnTo>
                <a:lnTo>
                  <a:pt x="143" y="1152"/>
                </a:lnTo>
                <a:lnTo>
                  <a:pt x="143" y="1152"/>
                </a:lnTo>
                <a:lnTo>
                  <a:pt x="143" y="1150"/>
                </a:lnTo>
                <a:lnTo>
                  <a:pt x="144" y="1149"/>
                </a:lnTo>
                <a:lnTo>
                  <a:pt x="146" y="1147"/>
                </a:lnTo>
                <a:lnTo>
                  <a:pt x="149" y="1146"/>
                </a:lnTo>
                <a:lnTo>
                  <a:pt x="149" y="1146"/>
                </a:lnTo>
                <a:lnTo>
                  <a:pt x="151" y="1144"/>
                </a:lnTo>
                <a:lnTo>
                  <a:pt x="152" y="1140"/>
                </a:lnTo>
                <a:lnTo>
                  <a:pt x="155" y="1131"/>
                </a:lnTo>
                <a:lnTo>
                  <a:pt x="155" y="1131"/>
                </a:lnTo>
                <a:lnTo>
                  <a:pt x="157" y="1117"/>
                </a:lnTo>
                <a:lnTo>
                  <a:pt x="157" y="1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C654B64A-F079-44FB-BBCB-B84D57B6B06C}"/>
              </a:ext>
            </a:extLst>
          </p:cNvPr>
          <p:cNvSpPr>
            <a:spLocks noEditPoints="1"/>
          </p:cNvSpPr>
          <p:nvPr/>
        </p:nvSpPr>
        <p:spPr bwMode="auto">
          <a:xfrm>
            <a:off x="917284" y="4663259"/>
            <a:ext cx="538236" cy="1692523"/>
          </a:xfrm>
          <a:custGeom>
            <a:avLst/>
            <a:gdLst>
              <a:gd name="T0" fmla="*/ 150 w 415"/>
              <a:gd name="T1" fmla="*/ 2 h 1305"/>
              <a:gd name="T2" fmla="*/ 69 w 415"/>
              <a:gd name="T3" fmla="*/ 108 h 1305"/>
              <a:gd name="T4" fmla="*/ 16 w 415"/>
              <a:gd name="T5" fmla="*/ 185 h 1305"/>
              <a:gd name="T6" fmla="*/ 1 w 415"/>
              <a:gd name="T7" fmla="*/ 272 h 1305"/>
              <a:gd name="T8" fmla="*/ 37 w 415"/>
              <a:gd name="T9" fmla="*/ 250 h 1305"/>
              <a:gd name="T10" fmla="*/ 72 w 415"/>
              <a:gd name="T11" fmla="*/ 172 h 1305"/>
              <a:gd name="T12" fmla="*/ 68 w 415"/>
              <a:gd name="T13" fmla="*/ 207 h 1305"/>
              <a:gd name="T14" fmla="*/ 56 w 415"/>
              <a:gd name="T15" fmla="*/ 253 h 1305"/>
              <a:gd name="T16" fmla="*/ 54 w 415"/>
              <a:gd name="T17" fmla="*/ 288 h 1305"/>
              <a:gd name="T18" fmla="*/ 25 w 415"/>
              <a:gd name="T19" fmla="*/ 372 h 1305"/>
              <a:gd name="T20" fmla="*/ 3 w 415"/>
              <a:gd name="T21" fmla="*/ 423 h 1305"/>
              <a:gd name="T22" fmla="*/ 10 w 415"/>
              <a:gd name="T23" fmla="*/ 479 h 1305"/>
              <a:gd name="T24" fmla="*/ 35 w 415"/>
              <a:gd name="T25" fmla="*/ 493 h 1305"/>
              <a:gd name="T26" fmla="*/ 53 w 415"/>
              <a:gd name="T27" fmla="*/ 465 h 1305"/>
              <a:gd name="T28" fmla="*/ 81 w 415"/>
              <a:gd name="T29" fmla="*/ 410 h 1305"/>
              <a:gd name="T30" fmla="*/ 98 w 415"/>
              <a:gd name="T31" fmla="*/ 413 h 1305"/>
              <a:gd name="T32" fmla="*/ 106 w 415"/>
              <a:gd name="T33" fmla="*/ 498 h 1305"/>
              <a:gd name="T34" fmla="*/ 80 w 415"/>
              <a:gd name="T35" fmla="*/ 604 h 1305"/>
              <a:gd name="T36" fmla="*/ 92 w 415"/>
              <a:gd name="T37" fmla="*/ 604 h 1305"/>
              <a:gd name="T38" fmla="*/ 93 w 415"/>
              <a:gd name="T39" fmla="*/ 770 h 1305"/>
              <a:gd name="T40" fmla="*/ 135 w 415"/>
              <a:gd name="T41" fmla="*/ 914 h 1305"/>
              <a:gd name="T42" fmla="*/ 128 w 415"/>
              <a:gd name="T43" fmla="*/ 1055 h 1305"/>
              <a:gd name="T44" fmla="*/ 119 w 415"/>
              <a:gd name="T45" fmla="*/ 1151 h 1305"/>
              <a:gd name="T46" fmla="*/ 100 w 415"/>
              <a:gd name="T47" fmla="*/ 1188 h 1305"/>
              <a:gd name="T48" fmla="*/ 92 w 415"/>
              <a:gd name="T49" fmla="*/ 1196 h 1305"/>
              <a:gd name="T50" fmla="*/ 43 w 415"/>
              <a:gd name="T51" fmla="*/ 1214 h 1305"/>
              <a:gd name="T52" fmla="*/ 44 w 415"/>
              <a:gd name="T53" fmla="*/ 1238 h 1305"/>
              <a:gd name="T54" fmla="*/ 80 w 415"/>
              <a:gd name="T55" fmla="*/ 1263 h 1305"/>
              <a:gd name="T56" fmla="*/ 99 w 415"/>
              <a:gd name="T57" fmla="*/ 1297 h 1305"/>
              <a:gd name="T58" fmla="*/ 144 w 415"/>
              <a:gd name="T59" fmla="*/ 1293 h 1305"/>
              <a:gd name="T60" fmla="*/ 145 w 415"/>
              <a:gd name="T61" fmla="*/ 1252 h 1305"/>
              <a:gd name="T62" fmla="*/ 188 w 415"/>
              <a:gd name="T63" fmla="*/ 1138 h 1305"/>
              <a:gd name="T64" fmla="*/ 207 w 415"/>
              <a:gd name="T65" fmla="*/ 1166 h 1305"/>
              <a:gd name="T66" fmla="*/ 203 w 415"/>
              <a:gd name="T67" fmla="*/ 1184 h 1305"/>
              <a:gd name="T68" fmla="*/ 176 w 415"/>
              <a:gd name="T69" fmla="*/ 1231 h 1305"/>
              <a:gd name="T70" fmla="*/ 157 w 415"/>
              <a:gd name="T71" fmla="*/ 1250 h 1305"/>
              <a:gd name="T72" fmla="*/ 181 w 415"/>
              <a:gd name="T73" fmla="*/ 1262 h 1305"/>
              <a:gd name="T74" fmla="*/ 237 w 415"/>
              <a:gd name="T75" fmla="*/ 1252 h 1305"/>
              <a:gd name="T76" fmla="*/ 266 w 415"/>
              <a:gd name="T77" fmla="*/ 1246 h 1305"/>
              <a:gd name="T78" fmla="*/ 274 w 415"/>
              <a:gd name="T79" fmla="*/ 1199 h 1305"/>
              <a:gd name="T80" fmla="*/ 255 w 415"/>
              <a:gd name="T81" fmla="*/ 1153 h 1305"/>
              <a:gd name="T82" fmla="*/ 321 w 415"/>
              <a:gd name="T83" fmla="*/ 716 h 1305"/>
              <a:gd name="T84" fmla="*/ 363 w 415"/>
              <a:gd name="T85" fmla="*/ 651 h 1305"/>
              <a:gd name="T86" fmla="*/ 346 w 415"/>
              <a:gd name="T87" fmla="*/ 616 h 1305"/>
              <a:gd name="T88" fmla="*/ 332 w 415"/>
              <a:gd name="T89" fmla="*/ 458 h 1305"/>
              <a:gd name="T90" fmla="*/ 411 w 415"/>
              <a:gd name="T91" fmla="*/ 441 h 1305"/>
              <a:gd name="T92" fmla="*/ 415 w 415"/>
              <a:gd name="T93" fmla="*/ 418 h 1305"/>
              <a:gd name="T94" fmla="*/ 406 w 415"/>
              <a:gd name="T95" fmla="*/ 371 h 1305"/>
              <a:gd name="T96" fmla="*/ 382 w 415"/>
              <a:gd name="T97" fmla="*/ 296 h 1305"/>
              <a:gd name="T98" fmla="*/ 355 w 415"/>
              <a:gd name="T99" fmla="*/ 253 h 1305"/>
              <a:gd name="T100" fmla="*/ 338 w 415"/>
              <a:gd name="T101" fmla="*/ 227 h 1305"/>
              <a:gd name="T102" fmla="*/ 307 w 415"/>
              <a:gd name="T103" fmla="*/ 201 h 1305"/>
              <a:gd name="T104" fmla="*/ 294 w 415"/>
              <a:gd name="T105" fmla="*/ 181 h 1305"/>
              <a:gd name="T106" fmla="*/ 255 w 415"/>
              <a:gd name="T107" fmla="*/ 95 h 1305"/>
              <a:gd name="T108" fmla="*/ 217 w 415"/>
              <a:gd name="T109" fmla="*/ 11 h 1305"/>
              <a:gd name="T110" fmla="*/ 340 w 415"/>
              <a:gd name="T111" fmla="*/ 400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5" h="1305">
                <a:moveTo>
                  <a:pt x="176" y="2"/>
                </a:moveTo>
                <a:lnTo>
                  <a:pt x="176" y="2"/>
                </a:lnTo>
                <a:lnTo>
                  <a:pt x="175" y="1"/>
                </a:lnTo>
                <a:lnTo>
                  <a:pt x="170" y="0"/>
                </a:lnTo>
                <a:lnTo>
                  <a:pt x="161" y="0"/>
                </a:lnTo>
                <a:lnTo>
                  <a:pt x="150" y="2"/>
                </a:lnTo>
                <a:lnTo>
                  <a:pt x="150" y="2"/>
                </a:lnTo>
                <a:lnTo>
                  <a:pt x="147" y="3"/>
                </a:lnTo>
                <a:lnTo>
                  <a:pt x="142" y="8"/>
                </a:lnTo>
                <a:lnTo>
                  <a:pt x="131" y="20"/>
                </a:lnTo>
                <a:lnTo>
                  <a:pt x="119" y="35"/>
                </a:lnTo>
                <a:lnTo>
                  <a:pt x="106" y="54"/>
                </a:lnTo>
                <a:lnTo>
                  <a:pt x="81" y="92"/>
                </a:lnTo>
                <a:lnTo>
                  <a:pt x="69" y="108"/>
                </a:lnTo>
                <a:lnTo>
                  <a:pt x="61" y="117"/>
                </a:lnTo>
                <a:lnTo>
                  <a:pt x="61" y="117"/>
                </a:lnTo>
                <a:lnTo>
                  <a:pt x="53" y="126"/>
                </a:lnTo>
                <a:lnTo>
                  <a:pt x="45" y="137"/>
                </a:lnTo>
                <a:lnTo>
                  <a:pt x="37" y="147"/>
                </a:lnTo>
                <a:lnTo>
                  <a:pt x="30" y="160"/>
                </a:lnTo>
                <a:lnTo>
                  <a:pt x="16" y="185"/>
                </a:lnTo>
                <a:lnTo>
                  <a:pt x="6" y="207"/>
                </a:lnTo>
                <a:lnTo>
                  <a:pt x="6" y="207"/>
                </a:lnTo>
                <a:lnTo>
                  <a:pt x="4" y="216"/>
                </a:lnTo>
                <a:lnTo>
                  <a:pt x="1" y="228"/>
                </a:lnTo>
                <a:lnTo>
                  <a:pt x="0" y="240"/>
                </a:lnTo>
                <a:lnTo>
                  <a:pt x="0" y="252"/>
                </a:lnTo>
                <a:lnTo>
                  <a:pt x="1" y="272"/>
                </a:lnTo>
                <a:lnTo>
                  <a:pt x="3" y="281"/>
                </a:lnTo>
                <a:lnTo>
                  <a:pt x="10" y="269"/>
                </a:lnTo>
                <a:lnTo>
                  <a:pt x="14" y="281"/>
                </a:lnTo>
                <a:lnTo>
                  <a:pt x="22" y="265"/>
                </a:lnTo>
                <a:lnTo>
                  <a:pt x="37" y="226"/>
                </a:lnTo>
                <a:lnTo>
                  <a:pt x="37" y="250"/>
                </a:lnTo>
                <a:lnTo>
                  <a:pt x="37" y="250"/>
                </a:lnTo>
                <a:lnTo>
                  <a:pt x="43" y="227"/>
                </a:lnTo>
                <a:lnTo>
                  <a:pt x="48" y="209"/>
                </a:lnTo>
                <a:lnTo>
                  <a:pt x="53" y="195"/>
                </a:lnTo>
                <a:lnTo>
                  <a:pt x="53" y="195"/>
                </a:lnTo>
                <a:lnTo>
                  <a:pt x="58" y="187"/>
                </a:lnTo>
                <a:lnTo>
                  <a:pt x="64" y="178"/>
                </a:lnTo>
                <a:lnTo>
                  <a:pt x="72" y="172"/>
                </a:lnTo>
                <a:lnTo>
                  <a:pt x="72" y="172"/>
                </a:lnTo>
                <a:lnTo>
                  <a:pt x="72" y="177"/>
                </a:lnTo>
                <a:lnTo>
                  <a:pt x="68" y="191"/>
                </a:lnTo>
                <a:lnTo>
                  <a:pt x="68" y="191"/>
                </a:lnTo>
                <a:lnTo>
                  <a:pt x="67" y="196"/>
                </a:lnTo>
                <a:lnTo>
                  <a:pt x="67" y="200"/>
                </a:lnTo>
                <a:lnTo>
                  <a:pt x="68" y="207"/>
                </a:lnTo>
                <a:lnTo>
                  <a:pt x="68" y="215"/>
                </a:lnTo>
                <a:lnTo>
                  <a:pt x="67" y="220"/>
                </a:lnTo>
                <a:lnTo>
                  <a:pt x="64" y="226"/>
                </a:lnTo>
                <a:lnTo>
                  <a:pt x="64" y="226"/>
                </a:lnTo>
                <a:lnTo>
                  <a:pt x="57" y="242"/>
                </a:lnTo>
                <a:lnTo>
                  <a:pt x="57" y="248"/>
                </a:lnTo>
                <a:lnTo>
                  <a:pt x="56" y="253"/>
                </a:lnTo>
                <a:lnTo>
                  <a:pt x="56" y="253"/>
                </a:lnTo>
                <a:lnTo>
                  <a:pt x="58" y="267"/>
                </a:lnTo>
                <a:lnTo>
                  <a:pt x="58" y="275"/>
                </a:lnTo>
                <a:lnTo>
                  <a:pt x="57" y="277"/>
                </a:lnTo>
                <a:lnTo>
                  <a:pt x="56" y="281"/>
                </a:lnTo>
                <a:lnTo>
                  <a:pt x="56" y="281"/>
                </a:lnTo>
                <a:lnTo>
                  <a:pt x="54" y="288"/>
                </a:lnTo>
                <a:lnTo>
                  <a:pt x="51" y="300"/>
                </a:lnTo>
                <a:lnTo>
                  <a:pt x="49" y="315"/>
                </a:lnTo>
                <a:lnTo>
                  <a:pt x="25" y="319"/>
                </a:lnTo>
                <a:lnTo>
                  <a:pt x="25" y="326"/>
                </a:lnTo>
                <a:lnTo>
                  <a:pt x="37" y="350"/>
                </a:lnTo>
                <a:lnTo>
                  <a:pt x="37" y="350"/>
                </a:lnTo>
                <a:lnTo>
                  <a:pt x="25" y="372"/>
                </a:lnTo>
                <a:lnTo>
                  <a:pt x="25" y="372"/>
                </a:lnTo>
                <a:lnTo>
                  <a:pt x="18" y="388"/>
                </a:lnTo>
                <a:lnTo>
                  <a:pt x="18" y="388"/>
                </a:lnTo>
                <a:lnTo>
                  <a:pt x="11" y="402"/>
                </a:lnTo>
                <a:lnTo>
                  <a:pt x="6" y="412"/>
                </a:lnTo>
                <a:lnTo>
                  <a:pt x="3" y="423"/>
                </a:lnTo>
                <a:lnTo>
                  <a:pt x="3" y="423"/>
                </a:lnTo>
                <a:lnTo>
                  <a:pt x="1" y="431"/>
                </a:lnTo>
                <a:lnTo>
                  <a:pt x="0" y="439"/>
                </a:lnTo>
                <a:lnTo>
                  <a:pt x="0" y="447"/>
                </a:lnTo>
                <a:lnTo>
                  <a:pt x="1" y="456"/>
                </a:lnTo>
                <a:lnTo>
                  <a:pt x="3" y="465"/>
                </a:lnTo>
                <a:lnTo>
                  <a:pt x="6" y="472"/>
                </a:lnTo>
                <a:lnTo>
                  <a:pt x="10" y="479"/>
                </a:lnTo>
                <a:lnTo>
                  <a:pt x="14" y="485"/>
                </a:lnTo>
                <a:lnTo>
                  <a:pt x="14" y="485"/>
                </a:lnTo>
                <a:lnTo>
                  <a:pt x="23" y="491"/>
                </a:lnTo>
                <a:lnTo>
                  <a:pt x="26" y="493"/>
                </a:lnTo>
                <a:lnTo>
                  <a:pt x="29" y="494"/>
                </a:lnTo>
                <a:lnTo>
                  <a:pt x="32" y="494"/>
                </a:lnTo>
                <a:lnTo>
                  <a:pt x="35" y="493"/>
                </a:lnTo>
                <a:lnTo>
                  <a:pt x="41" y="489"/>
                </a:lnTo>
                <a:lnTo>
                  <a:pt x="41" y="489"/>
                </a:lnTo>
                <a:lnTo>
                  <a:pt x="44" y="485"/>
                </a:lnTo>
                <a:lnTo>
                  <a:pt x="47" y="482"/>
                </a:lnTo>
                <a:lnTo>
                  <a:pt x="50" y="475"/>
                </a:lnTo>
                <a:lnTo>
                  <a:pt x="53" y="469"/>
                </a:lnTo>
                <a:lnTo>
                  <a:pt x="53" y="465"/>
                </a:lnTo>
                <a:lnTo>
                  <a:pt x="53" y="465"/>
                </a:lnTo>
                <a:lnTo>
                  <a:pt x="57" y="459"/>
                </a:lnTo>
                <a:lnTo>
                  <a:pt x="64" y="446"/>
                </a:lnTo>
                <a:lnTo>
                  <a:pt x="64" y="446"/>
                </a:lnTo>
                <a:lnTo>
                  <a:pt x="69" y="434"/>
                </a:lnTo>
                <a:lnTo>
                  <a:pt x="76" y="418"/>
                </a:lnTo>
                <a:lnTo>
                  <a:pt x="81" y="410"/>
                </a:lnTo>
                <a:lnTo>
                  <a:pt x="85" y="404"/>
                </a:lnTo>
                <a:lnTo>
                  <a:pt x="87" y="403"/>
                </a:lnTo>
                <a:lnTo>
                  <a:pt x="88" y="402"/>
                </a:lnTo>
                <a:lnTo>
                  <a:pt x="89" y="402"/>
                </a:lnTo>
                <a:lnTo>
                  <a:pt x="92" y="403"/>
                </a:lnTo>
                <a:lnTo>
                  <a:pt x="92" y="403"/>
                </a:lnTo>
                <a:lnTo>
                  <a:pt x="98" y="413"/>
                </a:lnTo>
                <a:lnTo>
                  <a:pt x="99" y="415"/>
                </a:lnTo>
                <a:lnTo>
                  <a:pt x="99" y="419"/>
                </a:lnTo>
                <a:lnTo>
                  <a:pt x="99" y="419"/>
                </a:lnTo>
                <a:lnTo>
                  <a:pt x="101" y="434"/>
                </a:lnTo>
                <a:lnTo>
                  <a:pt x="105" y="463"/>
                </a:lnTo>
                <a:lnTo>
                  <a:pt x="106" y="481"/>
                </a:lnTo>
                <a:lnTo>
                  <a:pt x="106" y="498"/>
                </a:lnTo>
                <a:lnTo>
                  <a:pt x="104" y="518"/>
                </a:lnTo>
                <a:lnTo>
                  <a:pt x="101" y="526"/>
                </a:lnTo>
                <a:lnTo>
                  <a:pt x="99" y="535"/>
                </a:lnTo>
                <a:lnTo>
                  <a:pt x="99" y="535"/>
                </a:lnTo>
                <a:lnTo>
                  <a:pt x="89" y="565"/>
                </a:lnTo>
                <a:lnTo>
                  <a:pt x="85" y="587"/>
                </a:lnTo>
                <a:lnTo>
                  <a:pt x="80" y="604"/>
                </a:lnTo>
                <a:lnTo>
                  <a:pt x="80" y="604"/>
                </a:lnTo>
                <a:lnTo>
                  <a:pt x="80" y="606"/>
                </a:lnTo>
                <a:lnTo>
                  <a:pt x="81" y="606"/>
                </a:lnTo>
                <a:lnTo>
                  <a:pt x="86" y="604"/>
                </a:lnTo>
                <a:lnTo>
                  <a:pt x="91" y="604"/>
                </a:lnTo>
                <a:lnTo>
                  <a:pt x="92" y="604"/>
                </a:lnTo>
                <a:lnTo>
                  <a:pt x="92" y="604"/>
                </a:lnTo>
                <a:lnTo>
                  <a:pt x="92" y="604"/>
                </a:lnTo>
                <a:lnTo>
                  <a:pt x="91" y="622"/>
                </a:lnTo>
                <a:lnTo>
                  <a:pt x="91" y="663"/>
                </a:lnTo>
                <a:lnTo>
                  <a:pt x="92" y="752"/>
                </a:lnTo>
                <a:lnTo>
                  <a:pt x="92" y="752"/>
                </a:lnTo>
                <a:lnTo>
                  <a:pt x="92" y="760"/>
                </a:lnTo>
                <a:lnTo>
                  <a:pt x="93" y="770"/>
                </a:lnTo>
                <a:lnTo>
                  <a:pt x="98" y="793"/>
                </a:lnTo>
                <a:lnTo>
                  <a:pt x="105" y="816"/>
                </a:lnTo>
                <a:lnTo>
                  <a:pt x="112" y="841"/>
                </a:lnTo>
                <a:lnTo>
                  <a:pt x="126" y="885"/>
                </a:lnTo>
                <a:lnTo>
                  <a:pt x="132" y="903"/>
                </a:lnTo>
                <a:lnTo>
                  <a:pt x="135" y="914"/>
                </a:lnTo>
                <a:lnTo>
                  <a:pt x="135" y="914"/>
                </a:lnTo>
                <a:lnTo>
                  <a:pt x="136" y="938"/>
                </a:lnTo>
                <a:lnTo>
                  <a:pt x="136" y="974"/>
                </a:lnTo>
                <a:lnTo>
                  <a:pt x="135" y="1011"/>
                </a:lnTo>
                <a:lnTo>
                  <a:pt x="132" y="1027"/>
                </a:lnTo>
                <a:lnTo>
                  <a:pt x="130" y="1041"/>
                </a:lnTo>
                <a:lnTo>
                  <a:pt x="130" y="1041"/>
                </a:lnTo>
                <a:lnTo>
                  <a:pt x="128" y="1055"/>
                </a:lnTo>
                <a:lnTo>
                  <a:pt x="126" y="1068"/>
                </a:lnTo>
                <a:lnTo>
                  <a:pt x="126" y="1094"/>
                </a:lnTo>
                <a:lnTo>
                  <a:pt x="125" y="1120"/>
                </a:lnTo>
                <a:lnTo>
                  <a:pt x="124" y="1132"/>
                </a:lnTo>
                <a:lnTo>
                  <a:pt x="123" y="1141"/>
                </a:lnTo>
                <a:lnTo>
                  <a:pt x="123" y="1141"/>
                </a:lnTo>
                <a:lnTo>
                  <a:pt x="119" y="1151"/>
                </a:lnTo>
                <a:lnTo>
                  <a:pt x="116" y="1158"/>
                </a:lnTo>
                <a:lnTo>
                  <a:pt x="109" y="1171"/>
                </a:lnTo>
                <a:lnTo>
                  <a:pt x="103" y="1178"/>
                </a:lnTo>
                <a:lnTo>
                  <a:pt x="99" y="1181"/>
                </a:lnTo>
                <a:lnTo>
                  <a:pt x="99" y="1181"/>
                </a:lnTo>
                <a:lnTo>
                  <a:pt x="100" y="1186"/>
                </a:lnTo>
                <a:lnTo>
                  <a:pt x="100" y="1188"/>
                </a:lnTo>
                <a:lnTo>
                  <a:pt x="100" y="1189"/>
                </a:lnTo>
                <a:lnTo>
                  <a:pt x="99" y="1188"/>
                </a:lnTo>
                <a:lnTo>
                  <a:pt x="99" y="1188"/>
                </a:lnTo>
                <a:lnTo>
                  <a:pt x="99" y="1188"/>
                </a:lnTo>
                <a:lnTo>
                  <a:pt x="98" y="1189"/>
                </a:lnTo>
                <a:lnTo>
                  <a:pt x="95" y="1191"/>
                </a:lnTo>
                <a:lnTo>
                  <a:pt x="92" y="1196"/>
                </a:lnTo>
                <a:lnTo>
                  <a:pt x="80" y="1203"/>
                </a:lnTo>
                <a:lnTo>
                  <a:pt x="80" y="1203"/>
                </a:lnTo>
                <a:lnTo>
                  <a:pt x="74" y="1203"/>
                </a:lnTo>
                <a:lnTo>
                  <a:pt x="61" y="1206"/>
                </a:lnTo>
                <a:lnTo>
                  <a:pt x="54" y="1207"/>
                </a:lnTo>
                <a:lnTo>
                  <a:pt x="48" y="1211"/>
                </a:lnTo>
                <a:lnTo>
                  <a:pt x="43" y="1214"/>
                </a:lnTo>
                <a:lnTo>
                  <a:pt x="42" y="1217"/>
                </a:lnTo>
                <a:lnTo>
                  <a:pt x="41" y="1219"/>
                </a:lnTo>
                <a:lnTo>
                  <a:pt x="41" y="1219"/>
                </a:lnTo>
                <a:lnTo>
                  <a:pt x="41" y="1225"/>
                </a:lnTo>
                <a:lnTo>
                  <a:pt x="42" y="1230"/>
                </a:lnTo>
                <a:lnTo>
                  <a:pt x="42" y="1234"/>
                </a:lnTo>
                <a:lnTo>
                  <a:pt x="44" y="1238"/>
                </a:lnTo>
                <a:lnTo>
                  <a:pt x="49" y="1244"/>
                </a:lnTo>
                <a:lnTo>
                  <a:pt x="56" y="1250"/>
                </a:lnTo>
                <a:lnTo>
                  <a:pt x="56" y="1250"/>
                </a:lnTo>
                <a:lnTo>
                  <a:pt x="61" y="1253"/>
                </a:lnTo>
                <a:lnTo>
                  <a:pt x="64" y="1256"/>
                </a:lnTo>
                <a:lnTo>
                  <a:pt x="73" y="1259"/>
                </a:lnTo>
                <a:lnTo>
                  <a:pt x="80" y="1263"/>
                </a:lnTo>
                <a:lnTo>
                  <a:pt x="82" y="1267"/>
                </a:lnTo>
                <a:lnTo>
                  <a:pt x="83" y="1270"/>
                </a:lnTo>
                <a:lnTo>
                  <a:pt x="83" y="1270"/>
                </a:lnTo>
                <a:lnTo>
                  <a:pt x="87" y="1280"/>
                </a:lnTo>
                <a:lnTo>
                  <a:pt x="91" y="1286"/>
                </a:lnTo>
                <a:lnTo>
                  <a:pt x="94" y="1292"/>
                </a:lnTo>
                <a:lnTo>
                  <a:pt x="99" y="1297"/>
                </a:lnTo>
                <a:lnTo>
                  <a:pt x="105" y="1302"/>
                </a:lnTo>
                <a:lnTo>
                  <a:pt x="113" y="1305"/>
                </a:lnTo>
                <a:lnTo>
                  <a:pt x="123" y="1305"/>
                </a:lnTo>
                <a:lnTo>
                  <a:pt x="123" y="1305"/>
                </a:lnTo>
                <a:lnTo>
                  <a:pt x="132" y="1302"/>
                </a:lnTo>
                <a:lnTo>
                  <a:pt x="138" y="1299"/>
                </a:lnTo>
                <a:lnTo>
                  <a:pt x="144" y="1293"/>
                </a:lnTo>
                <a:lnTo>
                  <a:pt x="147" y="1287"/>
                </a:lnTo>
                <a:lnTo>
                  <a:pt x="149" y="1281"/>
                </a:lnTo>
                <a:lnTo>
                  <a:pt x="150" y="1276"/>
                </a:lnTo>
                <a:lnTo>
                  <a:pt x="150" y="1270"/>
                </a:lnTo>
                <a:lnTo>
                  <a:pt x="150" y="1270"/>
                </a:lnTo>
                <a:lnTo>
                  <a:pt x="147" y="1259"/>
                </a:lnTo>
                <a:lnTo>
                  <a:pt x="145" y="1252"/>
                </a:lnTo>
                <a:lnTo>
                  <a:pt x="145" y="1246"/>
                </a:lnTo>
                <a:lnTo>
                  <a:pt x="145" y="1246"/>
                </a:lnTo>
                <a:lnTo>
                  <a:pt x="147" y="1236"/>
                </a:lnTo>
                <a:lnTo>
                  <a:pt x="145" y="1231"/>
                </a:lnTo>
                <a:lnTo>
                  <a:pt x="157" y="1208"/>
                </a:lnTo>
                <a:lnTo>
                  <a:pt x="169" y="1203"/>
                </a:lnTo>
                <a:lnTo>
                  <a:pt x="188" y="1138"/>
                </a:lnTo>
                <a:lnTo>
                  <a:pt x="188" y="1138"/>
                </a:lnTo>
                <a:lnTo>
                  <a:pt x="193" y="1147"/>
                </a:lnTo>
                <a:lnTo>
                  <a:pt x="197" y="1156"/>
                </a:lnTo>
                <a:lnTo>
                  <a:pt x="200" y="1162"/>
                </a:lnTo>
                <a:lnTo>
                  <a:pt x="200" y="1162"/>
                </a:lnTo>
                <a:lnTo>
                  <a:pt x="204" y="1164"/>
                </a:lnTo>
                <a:lnTo>
                  <a:pt x="207" y="1166"/>
                </a:lnTo>
                <a:lnTo>
                  <a:pt x="212" y="1169"/>
                </a:lnTo>
                <a:lnTo>
                  <a:pt x="216" y="1181"/>
                </a:lnTo>
                <a:lnTo>
                  <a:pt x="216" y="1181"/>
                </a:lnTo>
                <a:lnTo>
                  <a:pt x="215" y="1181"/>
                </a:lnTo>
                <a:lnTo>
                  <a:pt x="210" y="1181"/>
                </a:lnTo>
                <a:lnTo>
                  <a:pt x="206" y="1182"/>
                </a:lnTo>
                <a:lnTo>
                  <a:pt x="203" y="1184"/>
                </a:lnTo>
                <a:lnTo>
                  <a:pt x="200" y="1188"/>
                </a:lnTo>
                <a:lnTo>
                  <a:pt x="197" y="1193"/>
                </a:lnTo>
                <a:lnTo>
                  <a:pt x="197" y="1193"/>
                </a:lnTo>
                <a:lnTo>
                  <a:pt x="191" y="1203"/>
                </a:lnTo>
                <a:lnTo>
                  <a:pt x="186" y="1215"/>
                </a:lnTo>
                <a:lnTo>
                  <a:pt x="181" y="1224"/>
                </a:lnTo>
                <a:lnTo>
                  <a:pt x="176" y="1231"/>
                </a:lnTo>
                <a:lnTo>
                  <a:pt x="176" y="1231"/>
                </a:lnTo>
                <a:lnTo>
                  <a:pt x="172" y="1236"/>
                </a:lnTo>
                <a:lnTo>
                  <a:pt x="164" y="1239"/>
                </a:lnTo>
                <a:lnTo>
                  <a:pt x="162" y="1240"/>
                </a:lnTo>
                <a:lnTo>
                  <a:pt x="160" y="1244"/>
                </a:lnTo>
                <a:lnTo>
                  <a:pt x="159" y="1246"/>
                </a:lnTo>
                <a:lnTo>
                  <a:pt x="157" y="1250"/>
                </a:lnTo>
                <a:lnTo>
                  <a:pt x="157" y="1250"/>
                </a:lnTo>
                <a:lnTo>
                  <a:pt x="157" y="1257"/>
                </a:lnTo>
                <a:lnTo>
                  <a:pt x="159" y="1259"/>
                </a:lnTo>
                <a:lnTo>
                  <a:pt x="160" y="1261"/>
                </a:lnTo>
                <a:lnTo>
                  <a:pt x="162" y="1262"/>
                </a:lnTo>
                <a:lnTo>
                  <a:pt x="166" y="1262"/>
                </a:lnTo>
                <a:lnTo>
                  <a:pt x="181" y="1262"/>
                </a:lnTo>
                <a:lnTo>
                  <a:pt x="181" y="1262"/>
                </a:lnTo>
                <a:lnTo>
                  <a:pt x="215" y="1262"/>
                </a:lnTo>
                <a:lnTo>
                  <a:pt x="225" y="1261"/>
                </a:lnTo>
                <a:lnTo>
                  <a:pt x="229" y="1259"/>
                </a:lnTo>
                <a:lnTo>
                  <a:pt x="231" y="1258"/>
                </a:lnTo>
                <a:lnTo>
                  <a:pt x="231" y="1258"/>
                </a:lnTo>
                <a:lnTo>
                  <a:pt x="237" y="1252"/>
                </a:lnTo>
                <a:lnTo>
                  <a:pt x="240" y="1251"/>
                </a:lnTo>
                <a:lnTo>
                  <a:pt x="243" y="1250"/>
                </a:lnTo>
                <a:lnTo>
                  <a:pt x="243" y="1250"/>
                </a:lnTo>
                <a:lnTo>
                  <a:pt x="255" y="1251"/>
                </a:lnTo>
                <a:lnTo>
                  <a:pt x="262" y="1250"/>
                </a:lnTo>
                <a:lnTo>
                  <a:pt x="265" y="1249"/>
                </a:lnTo>
                <a:lnTo>
                  <a:pt x="266" y="1246"/>
                </a:lnTo>
                <a:lnTo>
                  <a:pt x="266" y="1246"/>
                </a:lnTo>
                <a:lnTo>
                  <a:pt x="269" y="1240"/>
                </a:lnTo>
                <a:lnTo>
                  <a:pt x="272" y="1233"/>
                </a:lnTo>
                <a:lnTo>
                  <a:pt x="273" y="1225"/>
                </a:lnTo>
                <a:lnTo>
                  <a:pt x="274" y="1215"/>
                </a:lnTo>
                <a:lnTo>
                  <a:pt x="274" y="1215"/>
                </a:lnTo>
                <a:lnTo>
                  <a:pt x="274" y="1199"/>
                </a:lnTo>
                <a:lnTo>
                  <a:pt x="273" y="1193"/>
                </a:lnTo>
                <a:lnTo>
                  <a:pt x="272" y="1190"/>
                </a:lnTo>
                <a:lnTo>
                  <a:pt x="270" y="1188"/>
                </a:lnTo>
                <a:lnTo>
                  <a:pt x="270" y="1188"/>
                </a:lnTo>
                <a:lnTo>
                  <a:pt x="255" y="1177"/>
                </a:lnTo>
                <a:lnTo>
                  <a:pt x="247" y="1157"/>
                </a:lnTo>
                <a:lnTo>
                  <a:pt x="255" y="1153"/>
                </a:lnTo>
                <a:lnTo>
                  <a:pt x="228" y="933"/>
                </a:lnTo>
                <a:lnTo>
                  <a:pt x="235" y="910"/>
                </a:lnTo>
                <a:lnTo>
                  <a:pt x="235" y="910"/>
                </a:lnTo>
                <a:lnTo>
                  <a:pt x="275" y="826"/>
                </a:lnTo>
                <a:lnTo>
                  <a:pt x="304" y="760"/>
                </a:lnTo>
                <a:lnTo>
                  <a:pt x="315" y="734"/>
                </a:lnTo>
                <a:lnTo>
                  <a:pt x="321" y="716"/>
                </a:lnTo>
                <a:lnTo>
                  <a:pt x="321" y="716"/>
                </a:lnTo>
                <a:lnTo>
                  <a:pt x="332" y="670"/>
                </a:lnTo>
                <a:lnTo>
                  <a:pt x="332" y="670"/>
                </a:lnTo>
                <a:lnTo>
                  <a:pt x="338" y="668"/>
                </a:lnTo>
                <a:lnTo>
                  <a:pt x="351" y="660"/>
                </a:lnTo>
                <a:lnTo>
                  <a:pt x="357" y="656"/>
                </a:lnTo>
                <a:lnTo>
                  <a:pt x="363" y="651"/>
                </a:lnTo>
                <a:lnTo>
                  <a:pt x="367" y="647"/>
                </a:lnTo>
                <a:lnTo>
                  <a:pt x="367" y="645"/>
                </a:lnTo>
                <a:lnTo>
                  <a:pt x="367" y="644"/>
                </a:lnTo>
                <a:lnTo>
                  <a:pt x="367" y="644"/>
                </a:lnTo>
                <a:lnTo>
                  <a:pt x="362" y="637"/>
                </a:lnTo>
                <a:lnTo>
                  <a:pt x="354" y="627"/>
                </a:lnTo>
                <a:lnTo>
                  <a:pt x="346" y="616"/>
                </a:lnTo>
                <a:lnTo>
                  <a:pt x="343" y="612"/>
                </a:lnTo>
                <a:lnTo>
                  <a:pt x="340" y="604"/>
                </a:lnTo>
                <a:lnTo>
                  <a:pt x="340" y="604"/>
                </a:lnTo>
                <a:lnTo>
                  <a:pt x="338" y="594"/>
                </a:lnTo>
                <a:lnTo>
                  <a:pt x="336" y="575"/>
                </a:lnTo>
                <a:lnTo>
                  <a:pt x="334" y="525"/>
                </a:lnTo>
                <a:lnTo>
                  <a:pt x="332" y="458"/>
                </a:lnTo>
                <a:lnTo>
                  <a:pt x="332" y="458"/>
                </a:lnTo>
                <a:lnTo>
                  <a:pt x="367" y="454"/>
                </a:lnTo>
                <a:lnTo>
                  <a:pt x="391" y="452"/>
                </a:lnTo>
                <a:lnTo>
                  <a:pt x="402" y="450"/>
                </a:lnTo>
                <a:lnTo>
                  <a:pt x="402" y="450"/>
                </a:lnTo>
                <a:lnTo>
                  <a:pt x="409" y="444"/>
                </a:lnTo>
                <a:lnTo>
                  <a:pt x="411" y="441"/>
                </a:lnTo>
                <a:lnTo>
                  <a:pt x="412" y="439"/>
                </a:lnTo>
                <a:lnTo>
                  <a:pt x="413" y="435"/>
                </a:lnTo>
                <a:lnTo>
                  <a:pt x="413" y="431"/>
                </a:lnTo>
                <a:lnTo>
                  <a:pt x="413" y="431"/>
                </a:lnTo>
                <a:lnTo>
                  <a:pt x="413" y="423"/>
                </a:lnTo>
                <a:lnTo>
                  <a:pt x="415" y="420"/>
                </a:lnTo>
                <a:lnTo>
                  <a:pt x="415" y="418"/>
                </a:lnTo>
                <a:lnTo>
                  <a:pt x="413" y="415"/>
                </a:lnTo>
                <a:lnTo>
                  <a:pt x="413" y="415"/>
                </a:lnTo>
                <a:lnTo>
                  <a:pt x="412" y="414"/>
                </a:lnTo>
                <a:lnTo>
                  <a:pt x="412" y="409"/>
                </a:lnTo>
                <a:lnTo>
                  <a:pt x="411" y="397"/>
                </a:lnTo>
                <a:lnTo>
                  <a:pt x="409" y="381"/>
                </a:lnTo>
                <a:lnTo>
                  <a:pt x="406" y="371"/>
                </a:lnTo>
                <a:lnTo>
                  <a:pt x="402" y="362"/>
                </a:lnTo>
                <a:lnTo>
                  <a:pt x="402" y="362"/>
                </a:lnTo>
                <a:lnTo>
                  <a:pt x="379" y="307"/>
                </a:lnTo>
                <a:lnTo>
                  <a:pt x="379" y="307"/>
                </a:lnTo>
                <a:lnTo>
                  <a:pt x="380" y="306"/>
                </a:lnTo>
                <a:lnTo>
                  <a:pt x="382" y="300"/>
                </a:lnTo>
                <a:lnTo>
                  <a:pt x="382" y="296"/>
                </a:lnTo>
                <a:lnTo>
                  <a:pt x="382" y="292"/>
                </a:lnTo>
                <a:lnTo>
                  <a:pt x="381" y="288"/>
                </a:lnTo>
                <a:lnTo>
                  <a:pt x="379" y="284"/>
                </a:lnTo>
                <a:lnTo>
                  <a:pt x="379" y="284"/>
                </a:lnTo>
                <a:lnTo>
                  <a:pt x="366" y="270"/>
                </a:lnTo>
                <a:lnTo>
                  <a:pt x="360" y="263"/>
                </a:lnTo>
                <a:lnTo>
                  <a:pt x="355" y="253"/>
                </a:lnTo>
                <a:lnTo>
                  <a:pt x="355" y="253"/>
                </a:lnTo>
                <a:lnTo>
                  <a:pt x="353" y="245"/>
                </a:lnTo>
                <a:lnTo>
                  <a:pt x="351" y="239"/>
                </a:lnTo>
                <a:lnTo>
                  <a:pt x="350" y="235"/>
                </a:lnTo>
                <a:lnTo>
                  <a:pt x="344" y="229"/>
                </a:lnTo>
                <a:lnTo>
                  <a:pt x="344" y="229"/>
                </a:lnTo>
                <a:lnTo>
                  <a:pt x="338" y="227"/>
                </a:lnTo>
                <a:lnTo>
                  <a:pt x="331" y="223"/>
                </a:lnTo>
                <a:lnTo>
                  <a:pt x="316" y="216"/>
                </a:lnTo>
                <a:lnTo>
                  <a:pt x="297" y="210"/>
                </a:lnTo>
                <a:lnTo>
                  <a:pt x="297" y="210"/>
                </a:lnTo>
                <a:lnTo>
                  <a:pt x="300" y="209"/>
                </a:lnTo>
                <a:lnTo>
                  <a:pt x="305" y="204"/>
                </a:lnTo>
                <a:lnTo>
                  <a:pt x="307" y="201"/>
                </a:lnTo>
                <a:lnTo>
                  <a:pt x="310" y="197"/>
                </a:lnTo>
                <a:lnTo>
                  <a:pt x="310" y="195"/>
                </a:lnTo>
                <a:lnTo>
                  <a:pt x="309" y="191"/>
                </a:lnTo>
                <a:lnTo>
                  <a:pt x="309" y="191"/>
                </a:lnTo>
                <a:lnTo>
                  <a:pt x="306" y="188"/>
                </a:lnTo>
                <a:lnTo>
                  <a:pt x="303" y="185"/>
                </a:lnTo>
                <a:lnTo>
                  <a:pt x="294" y="181"/>
                </a:lnTo>
                <a:lnTo>
                  <a:pt x="286" y="175"/>
                </a:lnTo>
                <a:lnTo>
                  <a:pt x="281" y="170"/>
                </a:lnTo>
                <a:lnTo>
                  <a:pt x="278" y="164"/>
                </a:lnTo>
                <a:lnTo>
                  <a:pt x="278" y="164"/>
                </a:lnTo>
                <a:lnTo>
                  <a:pt x="272" y="151"/>
                </a:lnTo>
                <a:lnTo>
                  <a:pt x="267" y="134"/>
                </a:lnTo>
                <a:lnTo>
                  <a:pt x="255" y="95"/>
                </a:lnTo>
                <a:lnTo>
                  <a:pt x="255" y="95"/>
                </a:lnTo>
                <a:lnTo>
                  <a:pt x="241" y="51"/>
                </a:lnTo>
                <a:lnTo>
                  <a:pt x="234" y="33"/>
                </a:lnTo>
                <a:lnTo>
                  <a:pt x="229" y="25"/>
                </a:lnTo>
                <a:lnTo>
                  <a:pt x="224" y="17"/>
                </a:lnTo>
                <a:lnTo>
                  <a:pt x="224" y="17"/>
                </a:lnTo>
                <a:lnTo>
                  <a:pt x="217" y="11"/>
                </a:lnTo>
                <a:lnTo>
                  <a:pt x="210" y="8"/>
                </a:lnTo>
                <a:lnTo>
                  <a:pt x="203" y="4"/>
                </a:lnTo>
                <a:lnTo>
                  <a:pt x="194" y="3"/>
                </a:lnTo>
                <a:lnTo>
                  <a:pt x="182" y="2"/>
                </a:lnTo>
                <a:lnTo>
                  <a:pt x="176" y="2"/>
                </a:lnTo>
                <a:lnTo>
                  <a:pt x="176" y="2"/>
                </a:lnTo>
                <a:close/>
                <a:moveTo>
                  <a:pt x="340" y="400"/>
                </a:moveTo>
                <a:lnTo>
                  <a:pt x="351" y="415"/>
                </a:lnTo>
                <a:lnTo>
                  <a:pt x="336" y="419"/>
                </a:lnTo>
                <a:lnTo>
                  <a:pt x="340" y="4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F6061CA5-D831-44CF-90A7-7DB6CD72D373}"/>
              </a:ext>
            </a:extLst>
          </p:cNvPr>
          <p:cNvSpPr>
            <a:spLocks noEditPoints="1"/>
          </p:cNvSpPr>
          <p:nvPr/>
        </p:nvSpPr>
        <p:spPr bwMode="auto">
          <a:xfrm>
            <a:off x="4698991" y="4701856"/>
            <a:ext cx="542107" cy="1660275"/>
          </a:xfrm>
          <a:custGeom>
            <a:avLst/>
            <a:gdLst>
              <a:gd name="T0" fmla="*/ 108 w 463"/>
              <a:gd name="T1" fmla="*/ 185 h 1418"/>
              <a:gd name="T2" fmla="*/ 112 w 463"/>
              <a:gd name="T3" fmla="*/ 184 h 1418"/>
              <a:gd name="T4" fmla="*/ 126 w 463"/>
              <a:gd name="T5" fmla="*/ 153 h 1418"/>
              <a:gd name="T6" fmla="*/ 136 w 463"/>
              <a:gd name="T7" fmla="*/ 132 h 1418"/>
              <a:gd name="T8" fmla="*/ 146 w 463"/>
              <a:gd name="T9" fmla="*/ 187 h 1418"/>
              <a:gd name="T10" fmla="*/ 128 w 463"/>
              <a:gd name="T11" fmla="*/ 221 h 1418"/>
              <a:gd name="T12" fmla="*/ 79 w 463"/>
              <a:gd name="T13" fmla="*/ 252 h 1418"/>
              <a:gd name="T14" fmla="*/ 31 w 463"/>
              <a:gd name="T15" fmla="*/ 295 h 1418"/>
              <a:gd name="T16" fmla="*/ 0 w 463"/>
              <a:gd name="T17" fmla="*/ 482 h 1418"/>
              <a:gd name="T18" fmla="*/ 47 w 463"/>
              <a:gd name="T19" fmla="*/ 606 h 1418"/>
              <a:gd name="T20" fmla="*/ 55 w 463"/>
              <a:gd name="T21" fmla="*/ 629 h 1418"/>
              <a:gd name="T22" fmla="*/ 34 w 463"/>
              <a:gd name="T23" fmla="*/ 695 h 1418"/>
              <a:gd name="T24" fmla="*/ 43 w 463"/>
              <a:gd name="T25" fmla="*/ 750 h 1418"/>
              <a:gd name="T26" fmla="*/ 37 w 463"/>
              <a:gd name="T27" fmla="*/ 783 h 1418"/>
              <a:gd name="T28" fmla="*/ 47 w 463"/>
              <a:gd name="T29" fmla="*/ 839 h 1418"/>
              <a:gd name="T30" fmla="*/ 55 w 463"/>
              <a:gd name="T31" fmla="*/ 897 h 1418"/>
              <a:gd name="T32" fmla="*/ 101 w 463"/>
              <a:gd name="T33" fmla="*/ 923 h 1418"/>
              <a:gd name="T34" fmla="*/ 137 w 463"/>
              <a:gd name="T35" fmla="*/ 929 h 1418"/>
              <a:gd name="T36" fmla="*/ 141 w 463"/>
              <a:gd name="T37" fmla="*/ 1004 h 1418"/>
              <a:gd name="T38" fmla="*/ 152 w 463"/>
              <a:gd name="T39" fmla="*/ 1127 h 1418"/>
              <a:gd name="T40" fmla="*/ 179 w 463"/>
              <a:gd name="T41" fmla="*/ 1215 h 1418"/>
              <a:gd name="T42" fmla="*/ 194 w 463"/>
              <a:gd name="T43" fmla="*/ 1254 h 1418"/>
              <a:gd name="T44" fmla="*/ 199 w 463"/>
              <a:gd name="T45" fmla="*/ 1296 h 1418"/>
              <a:gd name="T46" fmla="*/ 173 w 463"/>
              <a:gd name="T47" fmla="*/ 1363 h 1418"/>
              <a:gd name="T48" fmla="*/ 178 w 463"/>
              <a:gd name="T49" fmla="*/ 1404 h 1418"/>
              <a:gd name="T50" fmla="*/ 212 w 463"/>
              <a:gd name="T51" fmla="*/ 1418 h 1418"/>
              <a:gd name="T52" fmla="*/ 256 w 463"/>
              <a:gd name="T53" fmla="*/ 1395 h 1418"/>
              <a:gd name="T54" fmla="*/ 263 w 463"/>
              <a:gd name="T55" fmla="*/ 1346 h 1418"/>
              <a:gd name="T56" fmla="*/ 279 w 463"/>
              <a:gd name="T57" fmla="*/ 1304 h 1418"/>
              <a:gd name="T58" fmla="*/ 279 w 463"/>
              <a:gd name="T59" fmla="*/ 1268 h 1418"/>
              <a:gd name="T60" fmla="*/ 282 w 463"/>
              <a:gd name="T61" fmla="*/ 1213 h 1418"/>
              <a:gd name="T62" fmla="*/ 290 w 463"/>
              <a:gd name="T63" fmla="*/ 1194 h 1418"/>
              <a:gd name="T64" fmla="*/ 364 w 463"/>
              <a:gd name="T65" fmla="*/ 1075 h 1418"/>
              <a:gd name="T66" fmla="*/ 441 w 463"/>
              <a:gd name="T67" fmla="*/ 1050 h 1418"/>
              <a:gd name="T68" fmla="*/ 461 w 463"/>
              <a:gd name="T69" fmla="*/ 1006 h 1418"/>
              <a:gd name="T70" fmla="*/ 447 w 463"/>
              <a:gd name="T71" fmla="*/ 852 h 1418"/>
              <a:gd name="T72" fmla="*/ 442 w 463"/>
              <a:gd name="T73" fmla="*/ 767 h 1418"/>
              <a:gd name="T74" fmla="*/ 444 w 463"/>
              <a:gd name="T75" fmla="*/ 731 h 1418"/>
              <a:gd name="T76" fmla="*/ 434 w 463"/>
              <a:gd name="T77" fmla="*/ 660 h 1418"/>
              <a:gd name="T78" fmla="*/ 390 w 463"/>
              <a:gd name="T79" fmla="*/ 482 h 1418"/>
              <a:gd name="T80" fmla="*/ 373 w 463"/>
              <a:gd name="T81" fmla="*/ 347 h 1418"/>
              <a:gd name="T82" fmla="*/ 348 w 463"/>
              <a:gd name="T83" fmla="*/ 269 h 1418"/>
              <a:gd name="T84" fmla="*/ 301 w 463"/>
              <a:gd name="T85" fmla="*/ 236 h 1418"/>
              <a:gd name="T86" fmla="*/ 277 w 463"/>
              <a:gd name="T87" fmla="*/ 216 h 1418"/>
              <a:gd name="T88" fmla="*/ 251 w 463"/>
              <a:gd name="T89" fmla="*/ 177 h 1418"/>
              <a:gd name="T90" fmla="*/ 244 w 463"/>
              <a:gd name="T91" fmla="*/ 159 h 1418"/>
              <a:gd name="T92" fmla="*/ 262 w 463"/>
              <a:gd name="T93" fmla="*/ 140 h 1418"/>
              <a:gd name="T94" fmla="*/ 260 w 463"/>
              <a:gd name="T95" fmla="*/ 161 h 1418"/>
              <a:gd name="T96" fmla="*/ 280 w 463"/>
              <a:gd name="T97" fmla="*/ 175 h 1418"/>
              <a:gd name="T98" fmla="*/ 266 w 463"/>
              <a:gd name="T99" fmla="*/ 153 h 1418"/>
              <a:gd name="T100" fmla="*/ 273 w 463"/>
              <a:gd name="T101" fmla="*/ 120 h 1418"/>
              <a:gd name="T102" fmla="*/ 270 w 463"/>
              <a:gd name="T103" fmla="*/ 75 h 1418"/>
              <a:gd name="T104" fmla="*/ 256 w 463"/>
              <a:gd name="T105" fmla="*/ 26 h 1418"/>
              <a:gd name="T106" fmla="*/ 212 w 463"/>
              <a:gd name="T107" fmla="*/ 1 h 1418"/>
              <a:gd name="T108" fmla="*/ 176 w 463"/>
              <a:gd name="T109" fmla="*/ 3 h 1418"/>
              <a:gd name="T110" fmla="*/ 154 w 463"/>
              <a:gd name="T111" fmla="*/ 17 h 1418"/>
              <a:gd name="T112" fmla="*/ 130 w 463"/>
              <a:gd name="T113" fmla="*/ 65 h 1418"/>
              <a:gd name="T114" fmla="*/ 127 w 463"/>
              <a:gd name="T115" fmla="*/ 103 h 1418"/>
              <a:gd name="T116" fmla="*/ 126 w 463"/>
              <a:gd name="T117" fmla="*/ 127 h 1418"/>
              <a:gd name="T118" fmla="*/ 118 w 463"/>
              <a:gd name="T119" fmla="*/ 152 h 1418"/>
              <a:gd name="T120" fmla="*/ 412 w 463"/>
              <a:gd name="T121" fmla="*/ 844 h 1418"/>
              <a:gd name="T122" fmla="*/ 398 w 463"/>
              <a:gd name="T123" fmla="*/ 83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3" h="1418">
                <a:moveTo>
                  <a:pt x="108" y="185"/>
                </a:moveTo>
                <a:lnTo>
                  <a:pt x="108" y="185"/>
                </a:lnTo>
                <a:lnTo>
                  <a:pt x="112" y="184"/>
                </a:lnTo>
                <a:lnTo>
                  <a:pt x="112" y="184"/>
                </a:lnTo>
                <a:lnTo>
                  <a:pt x="108" y="185"/>
                </a:lnTo>
                <a:lnTo>
                  <a:pt x="108" y="185"/>
                </a:lnTo>
                <a:close/>
                <a:moveTo>
                  <a:pt x="123" y="169"/>
                </a:moveTo>
                <a:lnTo>
                  <a:pt x="123" y="169"/>
                </a:lnTo>
                <a:lnTo>
                  <a:pt x="120" y="174"/>
                </a:lnTo>
                <a:lnTo>
                  <a:pt x="118" y="178"/>
                </a:lnTo>
                <a:lnTo>
                  <a:pt x="112" y="184"/>
                </a:lnTo>
                <a:lnTo>
                  <a:pt x="112" y="184"/>
                </a:lnTo>
                <a:lnTo>
                  <a:pt x="123" y="177"/>
                </a:lnTo>
                <a:lnTo>
                  <a:pt x="126" y="171"/>
                </a:lnTo>
                <a:lnTo>
                  <a:pt x="127" y="166"/>
                </a:lnTo>
                <a:lnTo>
                  <a:pt x="127" y="166"/>
                </a:lnTo>
                <a:lnTo>
                  <a:pt x="127" y="159"/>
                </a:lnTo>
                <a:lnTo>
                  <a:pt x="126" y="153"/>
                </a:lnTo>
                <a:lnTo>
                  <a:pt x="124" y="146"/>
                </a:lnTo>
                <a:lnTo>
                  <a:pt x="126" y="140"/>
                </a:lnTo>
                <a:lnTo>
                  <a:pt x="126" y="140"/>
                </a:lnTo>
                <a:lnTo>
                  <a:pt x="127" y="135"/>
                </a:lnTo>
                <a:lnTo>
                  <a:pt x="131" y="133"/>
                </a:lnTo>
                <a:lnTo>
                  <a:pt x="136" y="132"/>
                </a:lnTo>
                <a:lnTo>
                  <a:pt x="136" y="132"/>
                </a:lnTo>
                <a:lnTo>
                  <a:pt x="140" y="143"/>
                </a:lnTo>
                <a:lnTo>
                  <a:pt x="146" y="159"/>
                </a:lnTo>
                <a:lnTo>
                  <a:pt x="146" y="159"/>
                </a:lnTo>
                <a:lnTo>
                  <a:pt x="147" y="169"/>
                </a:lnTo>
                <a:lnTo>
                  <a:pt x="146" y="187"/>
                </a:lnTo>
                <a:lnTo>
                  <a:pt x="144" y="204"/>
                </a:lnTo>
                <a:lnTo>
                  <a:pt x="143" y="211"/>
                </a:lnTo>
                <a:lnTo>
                  <a:pt x="143" y="211"/>
                </a:lnTo>
                <a:lnTo>
                  <a:pt x="140" y="213"/>
                </a:lnTo>
                <a:lnTo>
                  <a:pt x="134" y="216"/>
                </a:lnTo>
                <a:lnTo>
                  <a:pt x="128" y="221"/>
                </a:lnTo>
                <a:lnTo>
                  <a:pt x="126" y="226"/>
                </a:lnTo>
                <a:lnTo>
                  <a:pt x="126" y="226"/>
                </a:lnTo>
                <a:lnTo>
                  <a:pt x="118" y="230"/>
                </a:lnTo>
                <a:lnTo>
                  <a:pt x="108" y="237"/>
                </a:lnTo>
                <a:lnTo>
                  <a:pt x="79" y="252"/>
                </a:lnTo>
                <a:lnTo>
                  <a:pt x="79" y="252"/>
                </a:lnTo>
                <a:lnTo>
                  <a:pt x="65" y="258"/>
                </a:lnTo>
                <a:lnTo>
                  <a:pt x="52" y="263"/>
                </a:lnTo>
                <a:lnTo>
                  <a:pt x="46" y="269"/>
                </a:lnTo>
                <a:lnTo>
                  <a:pt x="40" y="275"/>
                </a:lnTo>
                <a:lnTo>
                  <a:pt x="36" y="284"/>
                </a:lnTo>
                <a:lnTo>
                  <a:pt x="31" y="295"/>
                </a:lnTo>
                <a:lnTo>
                  <a:pt x="31" y="295"/>
                </a:lnTo>
                <a:lnTo>
                  <a:pt x="23" y="336"/>
                </a:lnTo>
                <a:lnTo>
                  <a:pt x="13" y="392"/>
                </a:lnTo>
                <a:lnTo>
                  <a:pt x="4" y="447"/>
                </a:lnTo>
                <a:lnTo>
                  <a:pt x="1" y="469"/>
                </a:lnTo>
                <a:lnTo>
                  <a:pt x="0" y="482"/>
                </a:lnTo>
                <a:lnTo>
                  <a:pt x="0" y="482"/>
                </a:lnTo>
                <a:lnTo>
                  <a:pt x="1" y="493"/>
                </a:lnTo>
                <a:lnTo>
                  <a:pt x="7" y="509"/>
                </a:lnTo>
                <a:lnTo>
                  <a:pt x="23" y="551"/>
                </a:lnTo>
                <a:lnTo>
                  <a:pt x="39" y="589"/>
                </a:lnTo>
                <a:lnTo>
                  <a:pt x="47" y="606"/>
                </a:lnTo>
                <a:lnTo>
                  <a:pt x="47" y="606"/>
                </a:lnTo>
                <a:lnTo>
                  <a:pt x="49" y="609"/>
                </a:lnTo>
                <a:lnTo>
                  <a:pt x="50" y="612"/>
                </a:lnTo>
                <a:lnTo>
                  <a:pt x="50" y="618"/>
                </a:lnTo>
                <a:lnTo>
                  <a:pt x="50" y="618"/>
                </a:lnTo>
                <a:lnTo>
                  <a:pt x="55" y="629"/>
                </a:lnTo>
                <a:lnTo>
                  <a:pt x="57" y="640"/>
                </a:lnTo>
                <a:lnTo>
                  <a:pt x="57" y="640"/>
                </a:lnTo>
                <a:lnTo>
                  <a:pt x="46" y="664"/>
                </a:lnTo>
                <a:lnTo>
                  <a:pt x="37" y="683"/>
                </a:lnTo>
                <a:lnTo>
                  <a:pt x="34" y="690"/>
                </a:lnTo>
                <a:lnTo>
                  <a:pt x="34" y="695"/>
                </a:lnTo>
                <a:lnTo>
                  <a:pt x="34" y="695"/>
                </a:lnTo>
                <a:lnTo>
                  <a:pt x="42" y="718"/>
                </a:lnTo>
                <a:lnTo>
                  <a:pt x="44" y="734"/>
                </a:lnTo>
                <a:lnTo>
                  <a:pt x="44" y="745"/>
                </a:lnTo>
                <a:lnTo>
                  <a:pt x="44" y="745"/>
                </a:lnTo>
                <a:lnTo>
                  <a:pt x="43" y="750"/>
                </a:lnTo>
                <a:lnTo>
                  <a:pt x="42" y="752"/>
                </a:lnTo>
                <a:lnTo>
                  <a:pt x="36" y="758"/>
                </a:lnTo>
                <a:lnTo>
                  <a:pt x="34" y="763"/>
                </a:lnTo>
                <a:lnTo>
                  <a:pt x="33" y="767"/>
                </a:lnTo>
                <a:lnTo>
                  <a:pt x="34" y="774"/>
                </a:lnTo>
                <a:lnTo>
                  <a:pt x="37" y="783"/>
                </a:lnTo>
                <a:lnTo>
                  <a:pt x="37" y="783"/>
                </a:lnTo>
                <a:lnTo>
                  <a:pt x="43" y="800"/>
                </a:lnTo>
                <a:lnTo>
                  <a:pt x="46" y="815"/>
                </a:lnTo>
                <a:lnTo>
                  <a:pt x="47" y="828"/>
                </a:lnTo>
                <a:lnTo>
                  <a:pt x="47" y="828"/>
                </a:lnTo>
                <a:lnTo>
                  <a:pt x="47" y="839"/>
                </a:lnTo>
                <a:lnTo>
                  <a:pt x="47" y="861"/>
                </a:lnTo>
                <a:lnTo>
                  <a:pt x="47" y="881"/>
                </a:lnTo>
                <a:lnTo>
                  <a:pt x="47" y="893"/>
                </a:lnTo>
                <a:lnTo>
                  <a:pt x="47" y="893"/>
                </a:lnTo>
                <a:lnTo>
                  <a:pt x="50" y="894"/>
                </a:lnTo>
                <a:lnTo>
                  <a:pt x="55" y="897"/>
                </a:lnTo>
                <a:lnTo>
                  <a:pt x="66" y="904"/>
                </a:lnTo>
                <a:lnTo>
                  <a:pt x="79" y="910"/>
                </a:lnTo>
                <a:lnTo>
                  <a:pt x="88" y="916"/>
                </a:lnTo>
                <a:lnTo>
                  <a:pt x="88" y="916"/>
                </a:lnTo>
                <a:lnTo>
                  <a:pt x="94" y="920"/>
                </a:lnTo>
                <a:lnTo>
                  <a:pt x="101" y="923"/>
                </a:lnTo>
                <a:lnTo>
                  <a:pt x="108" y="925"/>
                </a:lnTo>
                <a:lnTo>
                  <a:pt x="108" y="893"/>
                </a:lnTo>
                <a:lnTo>
                  <a:pt x="127" y="896"/>
                </a:lnTo>
                <a:lnTo>
                  <a:pt x="127" y="896"/>
                </a:lnTo>
                <a:lnTo>
                  <a:pt x="131" y="906"/>
                </a:lnTo>
                <a:lnTo>
                  <a:pt x="137" y="929"/>
                </a:lnTo>
                <a:lnTo>
                  <a:pt x="143" y="956"/>
                </a:lnTo>
                <a:lnTo>
                  <a:pt x="144" y="969"/>
                </a:lnTo>
                <a:lnTo>
                  <a:pt x="143" y="978"/>
                </a:lnTo>
                <a:lnTo>
                  <a:pt x="143" y="978"/>
                </a:lnTo>
                <a:lnTo>
                  <a:pt x="141" y="988"/>
                </a:lnTo>
                <a:lnTo>
                  <a:pt x="141" y="1004"/>
                </a:lnTo>
                <a:lnTo>
                  <a:pt x="141" y="1046"/>
                </a:lnTo>
                <a:lnTo>
                  <a:pt x="143" y="1069"/>
                </a:lnTo>
                <a:lnTo>
                  <a:pt x="144" y="1091"/>
                </a:lnTo>
                <a:lnTo>
                  <a:pt x="147" y="1111"/>
                </a:lnTo>
                <a:lnTo>
                  <a:pt x="152" y="1127"/>
                </a:lnTo>
                <a:lnTo>
                  <a:pt x="152" y="1127"/>
                </a:lnTo>
                <a:lnTo>
                  <a:pt x="159" y="1152"/>
                </a:lnTo>
                <a:lnTo>
                  <a:pt x="165" y="1171"/>
                </a:lnTo>
                <a:lnTo>
                  <a:pt x="170" y="1188"/>
                </a:lnTo>
                <a:lnTo>
                  <a:pt x="175" y="1204"/>
                </a:lnTo>
                <a:lnTo>
                  <a:pt x="175" y="1204"/>
                </a:lnTo>
                <a:lnTo>
                  <a:pt x="179" y="1215"/>
                </a:lnTo>
                <a:lnTo>
                  <a:pt x="181" y="1221"/>
                </a:lnTo>
                <a:lnTo>
                  <a:pt x="181" y="1226"/>
                </a:lnTo>
                <a:lnTo>
                  <a:pt x="183" y="1234"/>
                </a:lnTo>
                <a:lnTo>
                  <a:pt x="183" y="1234"/>
                </a:lnTo>
                <a:lnTo>
                  <a:pt x="189" y="1246"/>
                </a:lnTo>
                <a:lnTo>
                  <a:pt x="194" y="1254"/>
                </a:lnTo>
                <a:lnTo>
                  <a:pt x="194" y="1254"/>
                </a:lnTo>
                <a:lnTo>
                  <a:pt x="196" y="1263"/>
                </a:lnTo>
                <a:lnTo>
                  <a:pt x="199" y="1272"/>
                </a:lnTo>
                <a:lnTo>
                  <a:pt x="199" y="1288"/>
                </a:lnTo>
                <a:lnTo>
                  <a:pt x="199" y="1288"/>
                </a:lnTo>
                <a:lnTo>
                  <a:pt x="199" y="1296"/>
                </a:lnTo>
                <a:lnTo>
                  <a:pt x="198" y="1308"/>
                </a:lnTo>
                <a:lnTo>
                  <a:pt x="195" y="1320"/>
                </a:lnTo>
                <a:lnTo>
                  <a:pt x="192" y="1330"/>
                </a:lnTo>
                <a:lnTo>
                  <a:pt x="192" y="1330"/>
                </a:lnTo>
                <a:lnTo>
                  <a:pt x="176" y="1356"/>
                </a:lnTo>
                <a:lnTo>
                  <a:pt x="173" y="1363"/>
                </a:lnTo>
                <a:lnTo>
                  <a:pt x="170" y="1372"/>
                </a:lnTo>
                <a:lnTo>
                  <a:pt x="169" y="1379"/>
                </a:lnTo>
                <a:lnTo>
                  <a:pt x="170" y="1386"/>
                </a:lnTo>
                <a:lnTo>
                  <a:pt x="170" y="1386"/>
                </a:lnTo>
                <a:lnTo>
                  <a:pt x="175" y="1398"/>
                </a:lnTo>
                <a:lnTo>
                  <a:pt x="178" y="1404"/>
                </a:lnTo>
                <a:lnTo>
                  <a:pt x="182" y="1408"/>
                </a:lnTo>
                <a:lnTo>
                  <a:pt x="186" y="1412"/>
                </a:lnTo>
                <a:lnTo>
                  <a:pt x="194" y="1415"/>
                </a:lnTo>
                <a:lnTo>
                  <a:pt x="202" y="1417"/>
                </a:lnTo>
                <a:lnTo>
                  <a:pt x="212" y="1418"/>
                </a:lnTo>
                <a:lnTo>
                  <a:pt x="212" y="1418"/>
                </a:lnTo>
                <a:lnTo>
                  <a:pt x="224" y="1418"/>
                </a:lnTo>
                <a:lnTo>
                  <a:pt x="233" y="1415"/>
                </a:lnTo>
                <a:lnTo>
                  <a:pt x="240" y="1411"/>
                </a:lnTo>
                <a:lnTo>
                  <a:pt x="247" y="1406"/>
                </a:lnTo>
                <a:lnTo>
                  <a:pt x="251" y="1401"/>
                </a:lnTo>
                <a:lnTo>
                  <a:pt x="256" y="1395"/>
                </a:lnTo>
                <a:lnTo>
                  <a:pt x="259" y="1388"/>
                </a:lnTo>
                <a:lnTo>
                  <a:pt x="260" y="1380"/>
                </a:lnTo>
                <a:lnTo>
                  <a:pt x="260" y="1380"/>
                </a:lnTo>
                <a:lnTo>
                  <a:pt x="262" y="1373"/>
                </a:lnTo>
                <a:lnTo>
                  <a:pt x="263" y="1364"/>
                </a:lnTo>
                <a:lnTo>
                  <a:pt x="263" y="1346"/>
                </a:lnTo>
                <a:lnTo>
                  <a:pt x="260" y="1324"/>
                </a:lnTo>
                <a:lnTo>
                  <a:pt x="263" y="1307"/>
                </a:lnTo>
                <a:lnTo>
                  <a:pt x="263" y="1307"/>
                </a:lnTo>
                <a:lnTo>
                  <a:pt x="267" y="1307"/>
                </a:lnTo>
                <a:lnTo>
                  <a:pt x="275" y="1307"/>
                </a:lnTo>
                <a:lnTo>
                  <a:pt x="279" y="1304"/>
                </a:lnTo>
                <a:lnTo>
                  <a:pt x="282" y="1301"/>
                </a:lnTo>
                <a:lnTo>
                  <a:pt x="285" y="1296"/>
                </a:lnTo>
                <a:lnTo>
                  <a:pt x="285" y="1289"/>
                </a:lnTo>
                <a:lnTo>
                  <a:pt x="285" y="1289"/>
                </a:lnTo>
                <a:lnTo>
                  <a:pt x="282" y="1278"/>
                </a:lnTo>
                <a:lnTo>
                  <a:pt x="279" y="1268"/>
                </a:lnTo>
                <a:lnTo>
                  <a:pt x="277" y="1259"/>
                </a:lnTo>
                <a:lnTo>
                  <a:pt x="276" y="1247"/>
                </a:lnTo>
                <a:lnTo>
                  <a:pt x="276" y="1247"/>
                </a:lnTo>
                <a:lnTo>
                  <a:pt x="277" y="1234"/>
                </a:lnTo>
                <a:lnTo>
                  <a:pt x="280" y="1223"/>
                </a:lnTo>
                <a:lnTo>
                  <a:pt x="282" y="1213"/>
                </a:lnTo>
                <a:lnTo>
                  <a:pt x="282" y="1213"/>
                </a:lnTo>
                <a:lnTo>
                  <a:pt x="283" y="1213"/>
                </a:lnTo>
                <a:lnTo>
                  <a:pt x="285" y="1211"/>
                </a:lnTo>
                <a:lnTo>
                  <a:pt x="286" y="1205"/>
                </a:lnTo>
                <a:lnTo>
                  <a:pt x="290" y="1194"/>
                </a:lnTo>
                <a:lnTo>
                  <a:pt x="290" y="1194"/>
                </a:lnTo>
                <a:lnTo>
                  <a:pt x="317" y="1058"/>
                </a:lnTo>
                <a:lnTo>
                  <a:pt x="317" y="1058"/>
                </a:lnTo>
                <a:lnTo>
                  <a:pt x="324" y="1061"/>
                </a:lnTo>
                <a:lnTo>
                  <a:pt x="343" y="1069"/>
                </a:lnTo>
                <a:lnTo>
                  <a:pt x="353" y="1072"/>
                </a:lnTo>
                <a:lnTo>
                  <a:pt x="364" y="1075"/>
                </a:lnTo>
                <a:lnTo>
                  <a:pt x="374" y="1077"/>
                </a:lnTo>
                <a:lnTo>
                  <a:pt x="383" y="1077"/>
                </a:lnTo>
                <a:lnTo>
                  <a:pt x="383" y="1077"/>
                </a:lnTo>
                <a:lnTo>
                  <a:pt x="402" y="1071"/>
                </a:lnTo>
                <a:lnTo>
                  <a:pt x="422" y="1062"/>
                </a:lnTo>
                <a:lnTo>
                  <a:pt x="441" y="1050"/>
                </a:lnTo>
                <a:lnTo>
                  <a:pt x="450" y="1045"/>
                </a:lnTo>
                <a:lnTo>
                  <a:pt x="455" y="1039"/>
                </a:lnTo>
                <a:lnTo>
                  <a:pt x="455" y="1039"/>
                </a:lnTo>
                <a:lnTo>
                  <a:pt x="457" y="1035"/>
                </a:lnTo>
                <a:lnTo>
                  <a:pt x="458" y="1027"/>
                </a:lnTo>
                <a:lnTo>
                  <a:pt x="461" y="1006"/>
                </a:lnTo>
                <a:lnTo>
                  <a:pt x="463" y="977"/>
                </a:lnTo>
                <a:lnTo>
                  <a:pt x="463" y="945"/>
                </a:lnTo>
                <a:lnTo>
                  <a:pt x="463" y="887"/>
                </a:lnTo>
                <a:lnTo>
                  <a:pt x="460" y="861"/>
                </a:lnTo>
                <a:lnTo>
                  <a:pt x="460" y="861"/>
                </a:lnTo>
                <a:lnTo>
                  <a:pt x="447" y="852"/>
                </a:lnTo>
                <a:lnTo>
                  <a:pt x="434" y="846"/>
                </a:lnTo>
                <a:lnTo>
                  <a:pt x="434" y="780"/>
                </a:lnTo>
                <a:lnTo>
                  <a:pt x="434" y="780"/>
                </a:lnTo>
                <a:lnTo>
                  <a:pt x="437" y="776"/>
                </a:lnTo>
                <a:lnTo>
                  <a:pt x="442" y="767"/>
                </a:lnTo>
                <a:lnTo>
                  <a:pt x="442" y="767"/>
                </a:lnTo>
                <a:lnTo>
                  <a:pt x="447" y="745"/>
                </a:lnTo>
                <a:lnTo>
                  <a:pt x="447" y="745"/>
                </a:lnTo>
                <a:lnTo>
                  <a:pt x="447" y="744"/>
                </a:lnTo>
                <a:lnTo>
                  <a:pt x="447" y="738"/>
                </a:lnTo>
                <a:lnTo>
                  <a:pt x="447" y="738"/>
                </a:lnTo>
                <a:lnTo>
                  <a:pt x="444" y="731"/>
                </a:lnTo>
                <a:lnTo>
                  <a:pt x="438" y="721"/>
                </a:lnTo>
                <a:lnTo>
                  <a:pt x="428" y="706"/>
                </a:lnTo>
                <a:lnTo>
                  <a:pt x="434" y="703"/>
                </a:lnTo>
                <a:lnTo>
                  <a:pt x="425" y="668"/>
                </a:lnTo>
                <a:lnTo>
                  <a:pt x="434" y="660"/>
                </a:lnTo>
                <a:lnTo>
                  <a:pt x="434" y="660"/>
                </a:lnTo>
                <a:lnTo>
                  <a:pt x="412" y="587"/>
                </a:lnTo>
                <a:lnTo>
                  <a:pt x="398" y="535"/>
                </a:lnTo>
                <a:lnTo>
                  <a:pt x="393" y="515"/>
                </a:lnTo>
                <a:lnTo>
                  <a:pt x="392" y="505"/>
                </a:lnTo>
                <a:lnTo>
                  <a:pt x="392" y="505"/>
                </a:lnTo>
                <a:lnTo>
                  <a:pt x="390" y="482"/>
                </a:lnTo>
                <a:lnTo>
                  <a:pt x="387" y="438"/>
                </a:lnTo>
                <a:lnTo>
                  <a:pt x="385" y="414"/>
                </a:lnTo>
                <a:lnTo>
                  <a:pt x="382" y="389"/>
                </a:lnTo>
                <a:lnTo>
                  <a:pt x="377" y="366"/>
                </a:lnTo>
                <a:lnTo>
                  <a:pt x="373" y="347"/>
                </a:lnTo>
                <a:lnTo>
                  <a:pt x="373" y="347"/>
                </a:lnTo>
                <a:lnTo>
                  <a:pt x="367" y="333"/>
                </a:lnTo>
                <a:lnTo>
                  <a:pt x="364" y="318"/>
                </a:lnTo>
                <a:lnTo>
                  <a:pt x="358" y="295"/>
                </a:lnTo>
                <a:lnTo>
                  <a:pt x="356" y="285"/>
                </a:lnTo>
                <a:lnTo>
                  <a:pt x="353" y="276"/>
                </a:lnTo>
                <a:lnTo>
                  <a:pt x="348" y="269"/>
                </a:lnTo>
                <a:lnTo>
                  <a:pt x="343" y="262"/>
                </a:lnTo>
                <a:lnTo>
                  <a:pt x="343" y="262"/>
                </a:lnTo>
                <a:lnTo>
                  <a:pt x="331" y="253"/>
                </a:lnTo>
                <a:lnTo>
                  <a:pt x="321" y="247"/>
                </a:lnTo>
                <a:lnTo>
                  <a:pt x="311" y="242"/>
                </a:lnTo>
                <a:lnTo>
                  <a:pt x="301" y="236"/>
                </a:lnTo>
                <a:lnTo>
                  <a:pt x="301" y="236"/>
                </a:lnTo>
                <a:lnTo>
                  <a:pt x="283" y="224"/>
                </a:lnTo>
                <a:lnTo>
                  <a:pt x="276" y="220"/>
                </a:lnTo>
                <a:lnTo>
                  <a:pt x="276" y="220"/>
                </a:lnTo>
                <a:lnTo>
                  <a:pt x="277" y="218"/>
                </a:lnTo>
                <a:lnTo>
                  <a:pt x="277" y="216"/>
                </a:lnTo>
                <a:lnTo>
                  <a:pt x="276" y="208"/>
                </a:lnTo>
                <a:lnTo>
                  <a:pt x="272" y="198"/>
                </a:lnTo>
                <a:lnTo>
                  <a:pt x="272" y="198"/>
                </a:lnTo>
                <a:lnTo>
                  <a:pt x="264" y="188"/>
                </a:lnTo>
                <a:lnTo>
                  <a:pt x="257" y="181"/>
                </a:lnTo>
                <a:lnTo>
                  <a:pt x="251" y="177"/>
                </a:lnTo>
                <a:lnTo>
                  <a:pt x="250" y="175"/>
                </a:lnTo>
                <a:lnTo>
                  <a:pt x="250" y="175"/>
                </a:lnTo>
                <a:lnTo>
                  <a:pt x="250" y="172"/>
                </a:lnTo>
                <a:lnTo>
                  <a:pt x="249" y="166"/>
                </a:lnTo>
                <a:lnTo>
                  <a:pt x="244" y="159"/>
                </a:lnTo>
                <a:lnTo>
                  <a:pt x="244" y="159"/>
                </a:lnTo>
                <a:lnTo>
                  <a:pt x="246" y="150"/>
                </a:lnTo>
                <a:lnTo>
                  <a:pt x="247" y="142"/>
                </a:lnTo>
                <a:lnTo>
                  <a:pt x="259" y="132"/>
                </a:lnTo>
                <a:lnTo>
                  <a:pt x="259" y="132"/>
                </a:lnTo>
                <a:lnTo>
                  <a:pt x="260" y="136"/>
                </a:lnTo>
                <a:lnTo>
                  <a:pt x="262" y="140"/>
                </a:lnTo>
                <a:lnTo>
                  <a:pt x="260" y="145"/>
                </a:lnTo>
                <a:lnTo>
                  <a:pt x="260" y="145"/>
                </a:lnTo>
                <a:lnTo>
                  <a:pt x="259" y="150"/>
                </a:lnTo>
                <a:lnTo>
                  <a:pt x="257" y="153"/>
                </a:lnTo>
                <a:lnTo>
                  <a:pt x="257" y="156"/>
                </a:lnTo>
                <a:lnTo>
                  <a:pt x="260" y="161"/>
                </a:lnTo>
                <a:lnTo>
                  <a:pt x="260" y="161"/>
                </a:lnTo>
                <a:lnTo>
                  <a:pt x="269" y="166"/>
                </a:lnTo>
                <a:lnTo>
                  <a:pt x="276" y="172"/>
                </a:lnTo>
                <a:lnTo>
                  <a:pt x="285" y="177"/>
                </a:lnTo>
                <a:lnTo>
                  <a:pt x="285" y="177"/>
                </a:lnTo>
                <a:lnTo>
                  <a:pt x="280" y="175"/>
                </a:lnTo>
                <a:lnTo>
                  <a:pt x="273" y="169"/>
                </a:lnTo>
                <a:lnTo>
                  <a:pt x="269" y="165"/>
                </a:lnTo>
                <a:lnTo>
                  <a:pt x="266" y="162"/>
                </a:lnTo>
                <a:lnTo>
                  <a:pt x="264" y="158"/>
                </a:lnTo>
                <a:lnTo>
                  <a:pt x="266" y="153"/>
                </a:lnTo>
                <a:lnTo>
                  <a:pt x="266" y="153"/>
                </a:lnTo>
                <a:lnTo>
                  <a:pt x="270" y="146"/>
                </a:lnTo>
                <a:lnTo>
                  <a:pt x="275" y="142"/>
                </a:lnTo>
                <a:lnTo>
                  <a:pt x="276" y="137"/>
                </a:lnTo>
                <a:lnTo>
                  <a:pt x="276" y="129"/>
                </a:lnTo>
                <a:lnTo>
                  <a:pt x="276" y="129"/>
                </a:lnTo>
                <a:lnTo>
                  <a:pt x="273" y="120"/>
                </a:lnTo>
                <a:lnTo>
                  <a:pt x="269" y="113"/>
                </a:lnTo>
                <a:lnTo>
                  <a:pt x="263" y="106"/>
                </a:lnTo>
                <a:lnTo>
                  <a:pt x="263" y="106"/>
                </a:lnTo>
                <a:lnTo>
                  <a:pt x="266" y="100"/>
                </a:lnTo>
                <a:lnTo>
                  <a:pt x="269" y="84"/>
                </a:lnTo>
                <a:lnTo>
                  <a:pt x="270" y="75"/>
                </a:lnTo>
                <a:lnTo>
                  <a:pt x="270" y="65"/>
                </a:lnTo>
                <a:lnTo>
                  <a:pt x="269" y="54"/>
                </a:lnTo>
                <a:lnTo>
                  <a:pt x="266" y="43"/>
                </a:lnTo>
                <a:lnTo>
                  <a:pt x="266" y="43"/>
                </a:lnTo>
                <a:lnTo>
                  <a:pt x="262" y="35"/>
                </a:lnTo>
                <a:lnTo>
                  <a:pt x="256" y="26"/>
                </a:lnTo>
                <a:lnTo>
                  <a:pt x="250" y="19"/>
                </a:lnTo>
                <a:lnTo>
                  <a:pt x="243" y="14"/>
                </a:lnTo>
                <a:lnTo>
                  <a:pt x="235" y="9"/>
                </a:lnTo>
                <a:lnTo>
                  <a:pt x="228" y="6"/>
                </a:lnTo>
                <a:lnTo>
                  <a:pt x="221" y="3"/>
                </a:lnTo>
                <a:lnTo>
                  <a:pt x="212" y="1"/>
                </a:lnTo>
                <a:lnTo>
                  <a:pt x="212" y="1"/>
                </a:lnTo>
                <a:lnTo>
                  <a:pt x="199" y="0"/>
                </a:lnTo>
                <a:lnTo>
                  <a:pt x="188" y="1"/>
                </a:lnTo>
                <a:lnTo>
                  <a:pt x="178" y="4"/>
                </a:lnTo>
                <a:lnTo>
                  <a:pt x="178" y="4"/>
                </a:lnTo>
                <a:lnTo>
                  <a:pt x="176" y="3"/>
                </a:lnTo>
                <a:lnTo>
                  <a:pt x="170" y="3"/>
                </a:lnTo>
                <a:lnTo>
                  <a:pt x="166" y="4"/>
                </a:lnTo>
                <a:lnTo>
                  <a:pt x="162" y="7"/>
                </a:lnTo>
                <a:lnTo>
                  <a:pt x="157" y="12"/>
                </a:lnTo>
                <a:lnTo>
                  <a:pt x="154" y="17"/>
                </a:lnTo>
                <a:lnTo>
                  <a:pt x="154" y="17"/>
                </a:lnTo>
                <a:lnTo>
                  <a:pt x="146" y="30"/>
                </a:lnTo>
                <a:lnTo>
                  <a:pt x="139" y="43"/>
                </a:lnTo>
                <a:lnTo>
                  <a:pt x="133" y="55"/>
                </a:lnTo>
                <a:lnTo>
                  <a:pt x="131" y="59"/>
                </a:lnTo>
                <a:lnTo>
                  <a:pt x="130" y="65"/>
                </a:lnTo>
                <a:lnTo>
                  <a:pt x="130" y="65"/>
                </a:lnTo>
                <a:lnTo>
                  <a:pt x="131" y="88"/>
                </a:lnTo>
                <a:lnTo>
                  <a:pt x="133" y="103"/>
                </a:lnTo>
                <a:lnTo>
                  <a:pt x="133" y="103"/>
                </a:lnTo>
                <a:lnTo>
                  <a:pt x="131" y="100"/>
                </a:lnTo>
                <a:lnTo>
                  <a:pt x="130" y="100"/>
                </a:lnTo>
                <a:lnTo>
                  <a:pt x="127" y="103"/>
                </a:lnTo>
                <a:lnTo>
                  <a:pt x="127" y="103"/>
                </a:lnTo>
                <a:lnTo>
                  <a:pt x="127" y="109"/>
                </a:lnTo>
                <a:lnTo>
                  <a:pt x="128" y="116"/>
                </a:lnTo>
                <a:lnTo>
                  <a:pt x="130" y="124"/>
                </a:lnTo>
                <a:lnTo>
                  <a:pt x="130" y="124"/>
                </a:lnTo>
                <a:lnTo>
                  <a:pt x="126" y="127"/>
                </a:lnTo>
                <a:lnTo>
                  <a:pt x="121" y="132"/>
                </a:lnTo>
                <a:lnTo>
                  <a:pt x="117" y="137"/>
                </a:lnTo>
                <a:lnTo>
                  <a:pt x="117" y="137"/>
                </a:lnTo>
                <a:lnTo>
                  <a:pt x="115" y="140"/>
                </a:lnTo>
                <a:lnTo>
                  <a:pt x="115" y="143"/>
                </a:lnTo>
                <a:lnTo>
                  <a:pt x="118" y="152"/>
                </a:lnTo>
                <a:lnTo>
                  <a:pt x="121" y="161"/>
                </a:lnTo>
                <a:lnTo>
                  <a:pt x="123" y="165"/>
                </a:lnTo>
                <a:lnTo>
                  <a:pt x="123" y="169"/>
                </a:lnTo>
                <a:lnTo>
                  <a:pt x="123" y="169"/>
                </a:lnTo>
                <a:close/>
                <a:moveTo>
                  <a:pt x="412" y="783"/>
                </a:moveTo>
                <a:lnTo>
                  <a:pt x="412" y="844"/>
                </a:lnTo>
                <a:lnTo>
                  <a:pt x="412" y="844"/>
                </a:lnTo>
                <a:lnTo>
                  <a:pt x="411" y="848"/>
                </a:lnTo>
                <a:lnTo>
                  <a:pt x="408" y="848"/>
                </a:lnTo>
                <a:lnTo>
                  <a:pt x="405" y="846"/>
                </a:lnTo>
                <a:lnTo>
                  <a:pt x="405" y="846"/>
                </a:lnTo>
                <a:lnTo>
                  <a:pt x="398" y="838"/>
                </a:lnTo>
                <a:lnTo>
                  <a:pt x="393" y="831"/>
                </a:lnTo>
                <a:lnTo>
                  <a:pt x="393" y="807"/>
                </a:lnTo>
                <a:lnTo>
                  <a:pt x="412" y="78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0D5B32A8-8152-4A17-883A-D310C82610FC}"/>
              </a:ext>
            </a:extLst>
          </p:cNvPr>
          <p:cNvSpPr>
            <a:spLocks noEditPoints="1"/>
          </p:cNvSpPr>
          <p:nvPr/>
        </p:nvSpPr>
        <p:spPr bwMode="auto">
          <a:xfrm>
            <a:off x="6492960" y="4734144"/>
            <a:ext cx="716564" cy="1621637"/>
          </a:xfrm>
          <a:custGeom>
            <a:avLst/>
            <a:gdLst>
              <a:gd name="T0" fmla="*/ 416 w 612"/>
              <a:gd name="T1" fmla="*/ 101 h 1385"/>
              <a:gd name="T2" fmla="*/ 375 w 612"/>
              <a:gd name="T3" fmla="*/ 56 h 1385"/>
              <a:gd name="T4" fmla="*/ 313 w 612"/>
              <a:gd name="T5" fmla="*/ 0 h 1385"/>
              <a:gd name="T6" fmla="*/ 275 w 612"/>
              <a:gd name="T7" fmla="*/ 6 h 1385"/>
              <a:gd name="T8" fmla="*/ 235 w 612"/>
              <a:gd name="T9" fmla="*/ 26 h 1385"/>
              <a:gd name="T10" fmla="*/ 193 w 612"/>
              <a:gd name="T11" fmla="*/ 119 h 1385"/>
              <a:gd name="T12" fmla="*/ 161 w 612"/>
              <a:gd name="T13" fmla="*/ 189 h 1385"/>
              <a:gd name="T14" fmla="*/ 146 w 612"/>
              <a:gd name="T15" fmla="*/ 246 h 1385"/>
              <a:gd name="T16" fmla="*/ 125 w 612"/>
              <a:gd name="T17" fmla="*/ 298 h 1385"/>
              <a:gd name="T18" fmla="*/ 91 w 612"/>
              <a:gd name="T19" fmla="*/ 380 h 1385"/>
              <a:gd name="T20" fmla="*/ 90 w 612"/>
              <a:gd name="T21" fmla="*/ 464 h 1385"/>
              <a:gd name="T22" fmla="*/ 45 w 612"/>
              <a:gd name="T23" fmla="*/ 580 h 1385"/>
              <a:gd name="T24" fmla="*/ 185 w 612"/>
              <a:gd name="T25" fmla="*/ 893 h 1385"/>
              <a:gd name="T26" fmla="*/ 181 w 612"/>
              <a:gd name="T27" fmla="*/ 998 h 1385"/>
              <a:gd name="T28" fmla="*/ 200 w 612"/>
              <a:gd name="T29" fmla="*/ 1116 h 1385"/>
              <a:gd name="T30" fmla="*/ 203 w 612"/>
              <a:gd name="T31" fmla="*/ 1259 h 1385"/>
              <a:gd name="T32" fmla="*/ 183 w 612"/>
              <a:gd name="T33" fmla="*/ 1312 h 1385"/>
              <a:gd name="T34" fmla="*/ 194 w 612"/>
              <a:gd name="T35" fmla="*/ 1353 h 1385"/>
              <a:gd name="T36" fmla="*/ 233 w 612"/>
              <a:gd name="T37" fmla="*/ 1382 h 1385"/>
              <a:gd name="T38" fmla="*/ 264 w 612"/>
              <a:gd name="T39" fmla="*/ 1361 h 1385"/>
              <a:gd name="T40" fmla="*/ 316 w 612"/>
              <a:gd name="T41" fmla="*/ 1385 h 1385"/>
              <a:gd name="T42" fmla="*/ 352 w 612"/>
              <a:gd name="T43" fmla="*/ 1359 h 1385"/>
              <a:gd name="T44" fmla="*/ 322 w 612"/>
              <a:gd name="T45" fmla="*/ 1320 h 1385"/>
              <a:gd name="T46" fmla="*/ 319 w 612"/>
              <a:gd name="T47" fmla="*/ 1249 h 1385"/>
              <a:gd name="T48" fmla="*/ 371 w 612"/>
              <a:gd name="T49" fmla="*/ 1118 h 1385"/>
              <a:gd name="T50" fmla="*/ 410 w 612"/>
              <a:gd name="T51" fmla="*/ 1045 h 1385"/>
              <a:gd name="T52" fmla="*/ 414 w 612"/>
              <a:gd name="T53" fmla="*/ 773 h 1385"/>
              <a:gd name="T54" fmla="*/ 445 w 612"/>
              <a:gd name="T55" fmla="*/ 775 h 1385"/>
              <a:gd name="T56" fmla="*/ 596 w 612"/>
              <a:gd name="T57" fmla="*/ 742 h 1385"/>
              <a:gd name="T58" fmla="*/ 608 w 612"/>
              <a:gd name="T59" fmla="*/ 699 h 1385"/>
              <a:gd name="T60" fmla="*/ 536 w 612"/>
              <a:gd name="T61" fmla="*/ 554 h 1385"/>
              <a:gd name="T62" fmla="*/ 494 w 612"/>
              <a:gd name="T63" fmla="*/ 508 h 1385"/>
              <a:gd name="T64" fmla="*/ 453 w 612"/>
              <a:gd name="T65" fmla="*/ 382 h 1385"/>
              <a:gd name="T66" fmla="*/ 446 w 612"/>
              <a:gd name="T67" fmla="*/ 262 h 1385"/>
              <a:gd name="T68" fmla="*/ 413 w 612"/>
              <a:gd name="T69" fmla="*/ 213 h 1385"/>
              <a:gd name="T70" fmla="*/ 414 w 612"/>
              <a:gd name="T71" fmla="*/ 145 h 1385"/>
              <a:gd name="T72" fmla="*/ 401 w 612"/>
              <a:gd name="T73" fmla="*/ 508 h 1385"/>
              <a:gd name="T74" fmla="*/ 401 w 612"/>
              <a:gd name="T75" fmla="*/ 580 h 1385"/>
              <a:gd name="T76" fmla="*/ 394 w 612"/>
              <a:gd name="T77" fmla="*/ 527 h 1385"/>
              <a:gd name="T78" fmla="*/ 398 w 612"/>
              <a:gd name="T79" fmla="*/ 503 h 1385"/>
              <a:gd name="T80" fmla="*/ 264 w 612"/>
              <a:gd name="T81" fmla="*/ 1143 h 1385"/>
              <a:gd name="T82" fmla="*/ 280 w 612"/>
              <a:gd name="T83" fmla="*/ 1040 h 1385"/>
              <a:gd name="T84" fmla="*/ 287 w 612"/>
              <a:gd name="T85" fmla="*/ 1159 h 1385"/>
              <a:gd name="T86" fmla="*/ 275 w 612"/>
              <a:gd name="T87" fmla="*/ 1259 h 1385"/>
              <a:gd name="T88" fmla="*/ 261 w 612"/>
              <a:gd name="T89" fmla="*/ 1263 h 1385"/>
              <a:gd name="T90" fmla="*/ 99 w 612"/>
              <a:gd name="T91" fmla="*/ 485 h 1385"/>
              <a:gd name="T92" fmla="*/ 73 w 612"/>
              <a:gd name="T93" fmla="*/ 585 h 1385"/>
              <a:gd name="T94" fmla="*/ 123 w 612"/>
              <a:gd name="T95" fmla="*/ 506 h 1385"/>
              <a:gd name="T96" fmla="*/ 158 w 612"/>
              <a:gd name="T97" fmla="*/ 489 h 1385"/>
              <a:gd name="T98" fmla="*/ 180 w 612"/>
              <a:gd name="T99" fmla="*/ 511 h 1385"/>
              <a:gd name="T100" fmla="*/ 161 w 612"/>
              <a:gd name="T101" fmla="*/ 557 h 1385"/>
              <a:gd name="T102" fmla="*/ 133 w 612"/>
              <a:gd name="T103" fmla="*/ 553 h 1385"/>
              <a:gd name="T104" fmla="*/ 141 w 612"/>
              <a:gd name="T105" fmla="*/ 501 h 1385"/>
              <a:gd name="T106" fmla="*/ 482 w 612"/>
              <a:gd name="T107" fmla="*/ 569 h 1385"/>
              <a:gd name="T108" fmla="*/ 455 w 612"/>
              <a:gd name="T109" fmla="*/ 583 h 1385"/>
              <a:gd name="T110" fmla="*/ 421 w 612"/>
              <a:gd name="T111" fmla="*/ 519 h 1385"/>
              <a:gd name="T112" fmla="*/ 456 w 612"/>
              <a:gd name="T113" fmla="*/ 49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2" h="1385">
                <a:moveTo>
                  <a:pt x="417" y="101"/>
                </a:moveTo>
                <a:lnTo>
                  <a:pt x="416" y="101"/>
                </a:lnTo>
                <a:lnTo>
                  <a:pt x="416" y="101"/>
                </a:lnTo>
                <a:lnTo>
                  <a:pt x="417" y="101"/>
                </a:lnTo>
                <a:lnTo>
                  <a:pt x="417" y="101"/>
                </a:lnTo>
                <a:close/>
                <a:moveTo>
                  <a:pt x="391" y="101"/>
                </a:moveTo>
                <a:lnTo>
                  <a:pt x="416" y="101"/>
                </a:lnTo>
                <a:lnTo>
                  <a:pt x="416" y="101"/>
                </a:lnTo>
                <a:lnTo>
                  <a:pt x="411" y="100"/>
                </a:lnTo>
                <a:lnTo>
                  <a:pt x="405" y="97"/>
                </a:lnTo>
                <a:lnTo>
                  <a:pt x="400" y="90"/>
                </a:lnTo>
                <a:lnTo>
                  <a:pt x="391" y="78"/>
                </a:lnTo>
                <a:lnTo>
                  <a:pt x="391" y="78"/>
                </a:lnTo>
                <a:lnTo>
                  <a:pt x="375" y="56"/>
                </a:lnTo>
                <a:lnTo>
                  <a:pt x="358" y="33"/>
                </a:lnTo>
                <a:lnTo>
                  <a:pt x="340" y="13"/>
                </a:lnTo>
                <a:lnTo>
                  <a:pt x="332" y="6"/>
                </a:lnTo>
                <a:lnTo>
                  <a:pt x="326" y="1"/>
                </a:lnTo>
                <a:lnTo>
                  <a:pt x="326" y="1"/>
                </a:lnTo>
                <a:lnTo>
                  <a:pt x="319" y="0"/>
                </a:lnTo>
                <a:lnTo>
                  <a:pt x="313" y="0"/>
                </a:lnTo>
                <a:lnTo>
                  <a:pt x="306" y="1"/>
                </a:lnTo>
                <a:lnTo>
                  <a:pt x="300" y="3"/>
                </a:lnTo>
                <a:lnTo>
                  <a:pt x="291" y="7"/>
                </a:lnTo>
                <a:lnTo>
                  <a:pt x="287" y="9"/>
                </a:lnTo>
                <a:lnTo>
                  <a:pt x="287" y="9"/>
                </a:lnTo>
                <a:lnTo>
                  <a:pt x="284" y="7"/>
                </a:lnTo>
                <a:lnTo>
                  <a:pt x="275" y="6"/>
                </a:lnTo>
                <a:lnTo>
                  <a:pt x="269" y="4"/>
                </a:lnTo>
                <a:lnTo>
                  <a:pt x="262" y="4"/>
                </a:lnTo>
                <a:lnTo>
                  <a:pt x="256" y="6"/>
                </a:lnTo>
                <a:lnTo>
                  <a:pt x="249" y="9"/>
                </a:lnTo>
                <a:lnTo>
                  <a:pt x="249" y="9"/>
                </a:lnTo>
                <a:lnTo>
                  <a:pt x="242" y="16"/>
                </a:lnTo>
                <a:lnTo>
                  <a:pt x="235" y="26"/>
                </a:lnTo>
                <a:lnTo>
                  <a:pt x="229" y="38"/>
                </a:lnTo>
                <a:lnTo>
                  <a:pt x="222" y="52"/>
                </a:lnTo>
                <a:lnTo>
                  <a:pt x="212" y="80"/>
                </a:lnTo>
                <a:lnTo>
                  <a:pt x="203" y="101"/>
                </a:lnTo>
                <a:lnTo>
                  <a:pt x="203" y="101"/>
                </a:lnTo>
                <a:lnTo>
                  <a:pt x="197" y="113"/>
                </a:lnTo>
                <a:lnTo>
                  <a:pt x="193" y="119"/>
                </a:lnTo>
                <a:lnTo>
                  <a:pt x="188" y="126"/>
                </a:lnTo>
                <a:lnTo>
                  <a:pt x="180" y="140"/>
                </a:lnTo>
                <a:lnTo>
                  <a:pt x="180" y="140"/>
                </a:lnTo>
                <a:lnTo>
                  <a:pt x="171" y="156"/>
                </a:lnTo>
                <a:lnTo>
                  <a:pt x="165" y="168"/>
                </a:lnTo>
                <a:lnTo>
                  <a:pt x="162" y="178"/>
                </a:lnTo>
                <a:lnTo>
                  <a:pt x="161" y="189"/>
                </a:lnTo>
                <a:lnTo>
                  <a:pt x="161" y="189"/>
                </a:lnTo>
                <a:lnTo>
                  <a:pt x="158" y="211"/>
                </a:lnTo>
                <a:lnTo>
                  <a:pt x="157" y="220"/>
                </a:lnTo>
                <a:lnTo>
                  <a:pt x="152" y="227"/>
                </a:lnTo>
                <a:lnTo>
                  <a:pt x="152" y="227"/>
                </a:lnTo>
                <a:lnTo>
                  <a:pt x="149" y="237"/>
                </a:lnTo>
                <a:lnTo>
                  <a:pt x="146" y="246"/>
                </a:lnTo>
                <a:lnTo>
                  <a:pt x="145" y="255"/>
                </a:lnTo>
                <a:lnTo>
                  <a:pt x="145" y="255"/>
                </a:lnTo>
                <a:lnTo>
                  <a:pt x="139" y="262"/>
                </a:lnTo>
                <a:lnTo>
                  <a:pt x="135" y="271"/>
                </a:lnTo>
                <a:lnTo>
                  <a:pt x="130" y="282"/>
                </a:lnTo>
                <a:lnTo>
                  <a:pt x="130" y="282"/>
                </a:lnTo>
                <a:lnTo>
                  <a:pt x="125" y="298"/>
                </a:lnTo>
                <a:lnTo>
                  <a:pt x="120" y="321"/>
                </a:lnTo>
                <a:lnTo>
                  <a:pt x="115" y="350"/>
                </a:lnTo>
                <a:lnTo>
                  <a:pt x="115" y="350"/>
                </a:lnTo>
                <a:lnTo>
                  <a:pt x="106" y="360"/>
                </a:lnTo>
                <a:lnTo>
                  <a:pt x="99" y="370"/>
                </a:lnTo>
                <a:lnTo>
                  <a:pt x="91" y="380"/>
                </a:lnTo>
                <a:lnTo>
                  <a:pt x="91" y="380"/>
                </a:lnTo>
                <a:lnTo>
                  <a:pt x="87" y="392"/>
                </a:lnTo>
                <a:lnTo>
                  <a:pt x="83" y="404"/>
                </a:lnTo>
                <a:lnTo>
                  <a:pt x="83" y="417"/>
                </a:lnTo>
                <a:lnTo>
                  <a:pt x="84" y="431"/>
                </a:lnTo>
                <a:lnTo>
                  <a:pt x="84" y="431"/>
                </a:lnTo>
                <a:lnTo>
                  <a:pt x="87" y="456"/>
                </a:lnTo>
                <a:lnTo>
                  <a:pt x="90" y="464"/>
                </a:lnTo>
                <a:lnTo>
                  <a:pt x="91" y="469"/>
                </a:lnTo>
                <a:lnTo>
                  <a:pt x="91" y="469"/>
                </a:lnTo>
                <a:lnTo>
                  <a:pt x="91" y="476"/>
                </a:lnTo>
                <a:lnTo>
                  <a:pt x="89" y="489"/>
                </a:lnTo>
                <a:lnTo>
                  <a:pt x="77" y="527"/>
                </a:lnTo>
                <a:lnTo>
                  <a:pt x="61" y="580"/>
                </a:lnTo>
                <a:lnTo>
                  <a:pt x="45" y="580"/>
                </a:lnTo>
                <a:lnTo>
                  <a:pt x="0" y="761"/>
                </a:lnTo>
                <a:lnTo>
                  <a:pt x="57" y="833"/>
                </a:lnTo>
                <a:lnTo>
                  <a:pt x="152" y="838"/>
                </a:lnTo>
                <a:lnTo>
                  <a:pt x="157" y="784"/>
                </a:lnTo>
                <a:lnTo>
                  <a:pt x="157" y="784"/>
                </a:lnTo>
                <a:lnTo>
                  <a:pt x="174" y="843"/>
                </a:lnTo>
                <a:lnTo>
                  <a:pt x="185" y="893"/>
                </a:lnTo>
                <a:lnTo>
                  <a:pt x="190" y="913"/>
                </a:lnTo>
                <a:lnTo>
                  <a:pt x="191" y="929"/>
                </a:lnTo>
                <a:lnTo>
                  <a:pt x="191" y="929"/>
                </a:lnTo>
                <a:lnTo>
                  <a:pt x="191" y="942"/>
                </a:lnTo>
                <a:lnTo>
                  <a:pt x="190" y="953"/>
                </a:lnTo>
                <a:lnTo>
                  <a:pt x="185" y="978"/>
                </a:lnTo>
                <a:lnTo>
                  <a:pt x="181" y="998"/>
                </a:lnTo>
                <a:lnTo>
                  <a:pt x="180" y="1007"/>
                </a:lnTo>
                <a:lnTo>
                  <a:pt x="180" y="1013"/>
                </a:lnTo>
                <a:lnTo>
                  <a:pt x="180" y="1013"/>
                </a:lnTo>
                <a:lnTo>
                  <a:pt x="184" y="1034"/>
                </a:lnTo>
                <a:lnTo>
                  <a:pt x="187" y="1045"/>
                </a:lnTo>
                <a:lnTo>
                  <a:pt x="187" y="1045"/>
                </a:lnTo>
                <a:lnTo>
                  <a:pt x="200" y="1116"/>
                </a:lnTo>
                <a:lnTo>
                  <a:pt x="207" y="1171"/>
                </a:lnTo>
                <a:lnTo>
                  <a:pt x="210" y="1194"/>
                </a:lnTo>
                <a:lnTo>
                  <a:pt x="210" y="1210"/>
                </a:lnTo>
                <a:lnTo>
                  <a:pt x="210" y="1210"/>
                </a:lnTo>
                <a:lnTo>
                  <a:pt x="209" y="1239"/>
                </a:lnTo>
                <a:lnTo>
                  <a:pt x="207" y="1247"/>
                </a:lnTo>
                <a:lnTo>
                  <a:pt x="203" y="1259"/>
                </a:lnTo>
                <a:lnTo>
                  <a:pt x="203" y="1259"/>
                </a:lnTo>
                <a:lnTo>
                  <a:pt x="197" y="1273"/>
                </a:lnTo>
                <a:lnTo>
                  <a:pt x="194" y="1288"/>
                </a:lnTo>
                <a:lnTo>
                  <a:pt x="191" y="1305"/>
                </a:lnTo>
                <a:lnTo>
                  <a:pt x="191" y="1305"/>
                </a:lnTo>
                <a:lnTo>
                  <a:pt x="187" y="1308"/>
                </a:lnTo>
                <a:lnTo>
                  <a:pt x="183" y="1312"/>
                </a:lnTo>
                <a:lnTo>
                  <a:pt x="180" y="1320"/>
                </a:lnTo>
                <a:lnTo>
                  <a:pt x="180" y="1320"/>
                </a:lnTo>
                <a:lnTo>
                  <a:pt x="180" y="1325"/>
                </a:lnTo>
                <a:lnTo>
                  <a:pt x="181" y="1330"/>
                </a:lnTo>
                <a:lnTo>
                  <a:pt x="187" y="1341"/>
                </a:lnTo>
                <a:lnTo>
                  <a:pt x="193" y="1350"/>
                </a:lnTo>
                <a:lnTo>
                  <a:pt x="194" y="1353"/>
                </a:lnTo>
                <a:lnTo>
                  <a:pt x="196" y="1354"/>
                </a:lnTo>
                <a:lnTo>
                  <a:pt x="196" y="1354"/>
                </a:lnTo>
                <a:lnTo>
                  <a:pt x="196" y="1357"/>
                </a:lnTo>
                <a:lnTo>
                  <a:pt x="200" y="1360"/>
                </a:lnTo>
                <a:lnTo>
                  <a:pt x="212" y="1369"/>
                </a:lnTo>
                <a:lnTo>
                  <a:pt x="225" y="1377"/>
                </a:lnTo>
                <a:lnTo>
                  <a:pt x="233" y="1382"/>
                </a:lnTo>
                <a:lnTo>
                  <a:pt x="233" y="1382"/>
                </a:lnTo>
                <a:lnTo>
                  <a:pt x="236" y="1380"/>
                </a:lnTo>
                <a:lnTo>
                  <a:pt x="239" y="1379"/>
                </a:lnTo>
                <a:lnTo>
                  <a:pt x="249" y="1370"/>
                </a:lnTo>
                <a:lnTo>
                  <a:pt x="261" y="1359"/>
                </a:lnTo>
                <a:lnTo>
                  <a:pt x="261" y="1359"/>
                </a:lnTo>
                <a:lnTo>
                  <a:pt x="264" y="1361"/>
                </a:lnTo>
                <a:lnTo>
                  <a:pt x="272" y="1370"/>
                </a:lnTo>
                <a:lnTo>
                  <a:pt x="280" y="1376"/>
                </a:lnTo>
                <a:lnTo>
                  <a:pt x="287" y="1380"/>
                </a:lnTo>
                <a:lnTo>
                  <a:pt x="295" y="1383"/>
                </a:lnTo>
                <a:lnTo>
                  <a:pt x="306" y="1385"/>
                </a:lnTo>
                <a:lnTo>
                  <a:pt x="306" y="1385"/>
                </a:lnTo>
                <a:lnTo>
                  <a:pt x="316" y="1385"/>
                </a:lnTo>
                <a:lnTo>
                  <a:pt x="326" y="1383"/>
                </a:lnTo>
                <a:lnTo>
                  <a:pt x="333" y="1379"/>
                </a:lnTo>
                <a:lnTo>
                  <a:pt x="340" y="1375"/>
                </a:lnTo>
                <a:lnTo>
                  <a:pt x="346" y="1370"/>
                </a:lnTo>
                <a:lnTo>
                  <a:pt x="350" y="1366"/>
                </a:lnTo>
                <a:lnTo>
                  <a:pt x="352" y="1361"/>
                </a:lnTo>
                <a:lnTo>
                  <a:pt x="352" y="1359"/>
                </a:lnTo>
                <a:lnTo>
                  <a:pt x="352" y="1359"/>
                </a:lnTo>
                <a:lnTo>
                  <a:pt x="346" y="1351"/>
                </a:lnTo>
                <a:lnTo>
                  <a:pt x="335" y="1340"/>
                </a:lnTo>
                <a:lnTo>
                  <a:pt x="326" y="1328"/>
                </a:lnTo>
                <a:lnTo>
                  <a:pt x="322" y="1324"/>
                </a:lnTo>
                <a:lnTo>
                  <a:pt x="322" y="1320"/>
                </a:lnTo>
                <a:lnTo>
                  <a:pt x="322" y="1320"/>
                </a:lnTo>
                <a:lnTo>
                  <a:pt x="322" y="1312"/>
                </a:lnTo>
                <a:lnTo>
                  <a:pt x="320" y="1301"/>
                </a:lnTo>
                <a:lnTo>
                  <a:pt x="319" y="1288"/>
                </a:lnTo>
                <a:lnTo>
                  <a:pt x="317" y="1275"/>
                </a:lnTo>
                <a:lnTo>
                  <a:pt x="317" y="1275"/>
                </a:lnTo>
                <a:lnTo>
                  <a:pt x="317" y="1262"/>
                </a:lnTo>
                <a:lnTo>
                  <a:pt x="319" y="1249"/>
                </a:lnTo>
                <a:lnTo>
                  <a:pt x="323" y="1237"/>
                </a:lnTo>
                <a:lnTo>
                  <a:pt x="329" y="1224"/>
                </a:lnTo>
                <a:lnTo>
                  <a:pt x="329" y="1224"/>
                </a:lnTo>
                <a:lnTo>
                  <a:pt x="335" y="1214"/>
                </a:lnTo>
                <a:lnTo>
                  <a:pt x="340" y="1199"/>
                </a:lnTo>
                <a:lnTo>
                  <a:pt x="356" y="1159"/>
                </a:lnTo>
                <a:lnTo>
                  <a:pt x="371" y="1118"/>
                </a:lnTo>
                <a:lnTo>
                  <a:pt x="379" y="1089"/>
                </a:lnTo>
                <a:lnTo>
                  <a:pt x="379" y="1089"/>
                </a:lnTo>
                <a:lnTo>
                  <a:pt x="381" y="1074"/>
                </a:lnTo>
                <a:lnTo>
                  <a:pt x="382" y="1061"/>
                </a:lnTo>
                <a:lnTo>
                  <a:pt x="382" y="1048"/>
                </a:lnTo>
                <a:lnTo>
                  <a:pt x="410" y="1045"/>
                </a:lnTo>
                <a:lnTo>
                  <a:pt x="410" y="1045"/>
                </a:lnTo>
                <a:lnTo>
                  <a:pt x="413" y="929"/>
                </a:lnTo>
                <a:lnTo>
                  <a:pt x="416" y="846"/>
                </a:lnTo>
                <a:lnTo>
                  <a:pt x="417" y="799"/>
                </a:lnTo>
                <a:lnTo>
                  <a:pt x="417" y="799"/>
                </a:lnTo>
                <a:lnTo>
                  <a:pt x="417" y="791"/>
                </a:lnTo>
                <a:lnTo>
                  <a:pt x="417" y="784"/>
                </a:lnTo>
                <a:lnTo>
                  <a:pt x="414" y="773"/>
                </a:lnTo>
                <a:lnTo>
                  <a:pt x="411" y="764"/>
                </a:lnTo>
                <a:lnTo>
                  <a:pt x="410" y="761"/>
                </a:lnTo>
                <a:lnTo>
                  <a:pt x="410" y="761"/>
                </a:lnTo>
                <a:lnTo>
                  <a:pt x="423" y="768"/>
                </a:lnTo>
                <a:lnTo>
                  <a:pt x="434" y="773"/>
                </a:lnTo>
                <a:lnTo>
                  <a:pt x="445" y="775"/>
                </a:lnTo>
                <a:lnTo>
                  <a:pt x="445" y="775"/>
                </a:lnTo>
                <a:lnTo>
                  <a:pt x="466" y="774"/>
                </a:lnTo>
                <a:lnTo>
                  <a:pt x="508" y="767"/>
                </a:lnTo>
                <a:lnTo>
                  <a:pt x="553" y="758"/>
                </a:lnTo>
                <a:lnTo>
                  <a:pt x="570" y="754"/>
                </a:lnTo>
                <a:lnTo>
                  <a:pt x="582" y="749"/>
                </a:lnTo>
                <a:lnTo>
                  <a:pt x="582" y="749"/>
                </a:lnTo>
                <a:lnTo>
                  <a:pt x="596" y="742"/>
                </a:lnTo>
                <a:lnTo>
                  <a:pt x="602" y="738"/>
                </a:lnTo>
                <a:lnTo>
                  <a:pt x="608" y="734"/>
                </a:lnTo>
                <a:lnTo>
                  <a:pt x="611" y="729"/>
                </a:lnTo>
                <a:lnTo>
                  <a:pt x="612" y="721"/>
                </a:lnTo>
                <a:lnTo>
                  <a:pt x="612" y="712"/>
                </a:lnTo>
                <a:lnTo>
                  <a:pt x="608" y="699"/>
                </a:lnTo>
                <a:lnTo>
                  <a:pt x="608" y="699"/>
                </a:lnTo>
                <a:lnTo>
                  <a:pt x="602" y="683"/>
                </a:lnTo>
                <a:lnTo>
                  <a:pt x="594" y="663"/>
                </a:lnTo>
                <a:lnTo>
                  <a:pt x="572" y="616"/>
                </a:lnTo>
                <a:lnTo>
                  <a:pt x="550" y="574"/>
                </a:lnTo>
                <a:lnTo>
                  <a:pt x="541" y="561"/>
                </a:lnTo>
                <a:lnTo>
                  <a:pt x="536" y="554"/>
                </a:lnTo>
                <a:lnTo>
                  <a:pt x="536" y="554"/>
                </a:lnTo>
                <a:lnTo>
                  <a:pt x="528" y="548"/>
                </a:lnTo>
                <a:lnTo>
                  <a:pt x="526" y="547"/>
                </a:lnTo>
                <a:lnTo>
                  <a:pt x="521" y="545"/>
                </a:lnTo>
                <a:lnTo>
                  <a:pt x="521" y="545"/>
                </a:lnTo>
                <a:lnTo>
                  <a:pt x="514" y="540"/>
                </a:lnTo>
                <a:lnTo>
                  <a:pt x="504" y="525"/>
                </a:lnTo>
                <a:lnTo>
                  <a:pt x="494" y="508"/>
                </a:lnTo>
                <a:lnTo>
                  <a:pt x="486" y="496"/>
                </a:lnTo>
                <a:lnTo>
                  <a:pt x="486" y="496"/>
                </a:lnTo>
                <a:lnTo>
                  <a:pt x="479" y="485"/>
                </a:lnTo>
                <a:lnTo>
                  <a:pt x="469" y="469"/>
                </a:lnTo>
                <a:lnTo>
                  <a:pt x="456" y="450"/>
                </a:lnTo>
                <a:lnTo>
                  <a:pt x="456" y="450"/>
                </a:lnTo>
                <a:lnTo>
                  <a:pt x="453" y="382"/>
                </a:lnTo>
                <a:lnTo>
                  <a:pt x="450" y="333"/>
                </a:lnTo>
                <a:lnTo>
                  <a:pt x="447" y="304"/>
                </a:lnTo>
                <a:lnTo>
                  <a:pt x="447" y="304"/>
                </a:lnTo>
                <a:lnTo>
                  <a:pt x="447" y="292"/>
                </a:lnTo>
                <a:lnTo>
                  <a:pt x="447" y="279"/>
                </a:lnTo>
                <a:lnTo>
                  <a:pt x="446" y="266"/>
                </a:lnTo>
                <a:lnTo>
                  <a:pt x="446" y="262"/>
                </a:lnTo>
                <a:lnTo>
                  <a:pt x="445" y="259"/>
                </a:lnTo>
                <a:lnTo>
                  <a:pt x="445" y="259"/>
                </a:lnTo>
                <a:lnTo>
                  <a:pt x="436" y="252"/>
                </a:lnTo>
                <a:lnTo>
                  <a:pt x="421" y="243"/>
                </a:lnTo>
                <a:lnTo>
                  <a:pt x="401" y="231"/>
                </a:lnTo>
                <a:lnTo>
                  <a:pt x="401" y="231"/>
                </a:lnTo>
                <a:lnTo>
                  <a:pt x="413" y="213"/>
                </a:lnTo>
                <a:lnTo>
                  <a:pt x="421" y="195"/>
                </a:lnTo>
                <a:lnTo>
                  <a:pt x="423" y="187"/>
                </a:lnTo>
                <a:lnTo>
                  <a:pt x="424" y="178"/>
                </a:lnTo>
                <a:lnTo>
                  <a:pt x="424" y="178"/>
                </a:lnTo>
                <a:lnTo>
                  <a:pt x="424" y="169"/>
                </a:lnTo>
                <a:lnTo>
                  <a:pt x="420" y="158"/>
                </a:lnTo>
                <a:lnTo>
                  <a:pt x="414" y="145"/>
                </a:lnTo>
                <a:lnTo>
                  <a:pt x="408" y="132"/>
                </a:lnTo>
                <a:lnTo>
                  <a:pt x="395" y="110"/>
                </a:lnTo>
                <a:lnTo>
                  <a:pt x="391" y="101"/>
                </a:lnTo>
                <a:lnTo>
                  <a:pt x="391" y="101"/>
                </a:lnTo>
                <a:close/>
                <a:moveTo>
                  <a:pt x="398" y="503"/>
                </a:moveTo>
                <a:lnTo>
                  <a:pt x="398" y="503"/>
                </a:lnTo>
                <a:lnTo>
                  <a:pt x="401" y="508"/>
                </a:lnTo>
                <a:lnTo>
                  <a:pt x="404" y="519"/>
                </a:lnTo>
                <a:lnTo>
                  <a:pt x="413" y="545"/>
                </a:lnTo>
                <a:lnTo>
                  <a:pt x="413" y="545"/>
                </a:lnTo>
                <a:lnTo>
                  <a:pt x="423" y="569"/>
                </a:lnTo>
                <a:lnTo>
                  <a:pt x="429" y="580"/>
                </a:lnTo>
                <a:lnTo>
                  <a:pt x="401" y="580"/>
                </a:lnTo>
                <a:lnTo>
                  <a:pt x="401" y="580"/>
                </a:lnTo>
                <a:lnTo>
                  <a:pt x="398" y="563"/>
                </a:lnTo>
                <a:lnTo>
                  <a:pt x="395" y="550"/>
                </a:lnTo>
                <a:lnTo>
                  <a:pt x="394" y="543"/>
                </a:lnTo>
                <a:lnTo>
                  <a:pt x="394" y="543"/>
                </a:lnTo>
                <a:lnTo>
                  <a:pt x="394" y="537"/>
                </a:lnTo>
                <a:lnTo>
                  <a:pt x="394" y="531"/>
                </a:lnTo>
                <a:lnTo>
                  <a:pt x="394" y="527"/>
                </a:lnTo>
                <a:lnTo>
                  <a:pt x="394" y="522"/>
                </a:lnTo>
                <a:lnTo>
                  <a:pt x="394" y="522"/>
                </a:lnTo>
                <a:lnTo>
                  <a:pt x="395" y="519"/>
                </a:lnTo>
                <a:lnTo>
                  <a:pt x="397" y="512"/>
                </a:lnTo>
                <a:lnTo>
                  <a:pt x="397" y="506"/>
                </a:lnTo>
                <a:lnTo>
                  <a:pt x="398" y="503"/>
                </a:lnTo>
                <a:lnTo>
                  <a:pt x="398" y="503"/>
                </a:lnTo>
                <a:close/>
                <a:moveTo>
                  <a:pt x="261" y="1263"/>
                </a:moveTo>
                <a:lnTo>
                  <a:pt x="261" y="1263"/>
                </a:lnTo>
                <a:lnTo>
                  <a:pt x="259" y="1224"/>
                </a:lnTo>
                <a:lnTo>
                  <a:pt x="261" y="1171"/>
                </a:lnTo>
                <a:lnTo>
                  <a:pt x="261" y="1171"/>
                </a:lnTo>
                <a:lnTo>
                  <a:pt x="262" y="1156"/>
                </a:lnTo>
                <a:lnTo>
                  <a:pt x="264" y="1143"/>
                </a:lnTo>
                <a:lnTo>
                  <a:pt x="268" y="1130"/>
                </a:lnTo>
                <a:lnTo>
                  <a:pt x="271" y="1117"/>
                </a:lnTo>
                <a:lnTo>
                  <a:pt x="271" y="1117"/>
                </a:lnTo>
                <a:lnTo>
                  <a:pt x="274" y="1108"/>
                </a:lnTo>
                <a:lnTo>
                  <a:pt x="275" y="1097"/>
                </a:lnTo>
                <a:lnTo>
                  <a:pt x="278" y="1072"/>
                </a:lnTo>
                <a:lnTo>
                  <a:pt x="280" y="1040"/>
                </a:lnTo>
                <a:lnTo>
                  <a:pt x="298" y="1040"/>
                </a:lnTo>
                <a:lnTo>
                  <a:pt x="298" y="1040"/>
                </a:lnTo>
                <a:lnTo>
                  <a:pt x="294" y="1082"/>
                </a:lnTo>
                <a:lnTo>
                  <a:pt x="294" y="1082"/>
                </a:lnTo>
                <a:lnTo>
                  <a:pt x="293" y="1117"/>
                </a:lnTo>
                <a:lnTo>
                  <a:pt x="291" y="1139"/>
                </a:lnTo>
                <a:lnTo>
                  <a:pt x="287" y="1159"/>
                </a:lnTo>
                <a:lnTo>
                  <a:pt x="287" y="1159"/>
                </a:lnTo>
                <a:lnTo>
                  <a:pt x="285" y="1169"/>
                </a:lnTo>
                <a:lnTo>
                  <a:pt x="282" y="1184"/>
                </a:lnTo>
                <a:lnTo>
                  <a:pt x="280" y="1215"/>
                </a:lnTo>
                <a:lnTo>
                  <a:pt x="277" y="1244"/>
                </a:lnTo>
                <a:lnTo>
                  <a:pt x="275" y="1259"/>
                </a:lnTo>
                <a:lnTo>
                  <a:pt x="275" y="1259"/>
                </a:lnTo>
                <a:lnTo>
                  <a:pt x="271" y="1270"/>
                </a:lnTo>
                <a:lnTo>
                  <a:pt x="268" y="1279"/>
                </a:lnTo>
                <a:lnTo>
                  <a:pt x="264" y="1285"/>
                </a:lnTo>
                <a:lnTo>
                  <a:pt x="264" y="1285"/>
                </a:lnTo>
                <a:lnTo>
                  <a:pt x="261" y="1291"/>
                </a:lnTo>
                <a:lnTo>
                  <a:pt x="261" y="1293"/>
                </a:lnTo>
                <a:lnTo>
                  <a:pt x="261" y="1263"/>
                </a:lnTo>
                <a:close/>
                <a:moveTo>
                  <a:pt x="261" y="1293"/>
                </a:moveTo>
                <a:lnTo>
                  <a:pt x="261" y="1296"/>
                </a:lnTo>
                <a:lnTo>
                  <a:pt x="261" y="1296"/>
                </a:lnTo>
                <a:lnTo>
                  <a:pt x="261" y="1293"/>
                </a:lnTo>
                <a:lnTo>
                  <a:pt x="261" y="1293"/>
                </a:lnTo>
                <a:close/>
                <a:moveTo>
                  <a:pt x="99" y="485"/>
                </a:moveTo>
                <a:lnTo>
                  <a:pt x="99" y="485"/>
                </a:lnTo>
                <a:lnTo>
                  <a:pt x="100" y="488"/>
                </a:lnTo>
                <a:lnTo>
                  <a:pt x="100" y="496"/>
                </a:lnTo>
                <a:lnTo>
                  <a:pt x="99" y="511"/>
                </a:lnTo>
                <a:lnTo>
                  <a:pt x="107" y="550"/>
                </a:lnTo>
                <a:lnTo>
                  <a:pt x="87" y="585"/>
                </a:lnTo>
                <a:lnTo>
                  <a:pt x="73" y="585"/>
                </a:lnTo>
                <a:lnTo>
                  <a:pt x="73" y="585"/>
                </a:lnTo>
                <a:lnTo>
                  <a:pt x="99" y="485"/>
                </a:lnTo>
                <a:lnTo>
                  <a:pt x="99" y="485"/>
                </a:lnTo>
                <a:close/>
                <a:moveTo>
                  <a:pt x="107" y="496"/>
                </a:moveTo>
                <a:lnTo>
                  <a:pt x="110" y="501"/>
                </a:lnTo>
                <a:lnTo>
                  <a:pt x="110" y="501"/>
                </a:lnTo>
                <a:lnTo>
                  <a:pt x="116" y="503"/>
                </a:lnTo>
                <a:lnTo>
                  <a:pt x="123" y="506"/>
                </a:lnTo>
                <a:lnTo>
                  <a:pt x="130" y="508"/>
                </a:lnTo>
                <a:lnTo>
                  <a:pt x="119" y="527"/>
                </a:lnTo>
                <a:lnTo>
                  <a:pt x="107" y="519"/>
                </a:lnTo>
                <a:lnTo>
                  <a:pt x="107" y="496"/>
                </a:lnTo>
                <a:close/>
                <a:moveTo>
                  <a:pt x="152" y="492"/>
                </a:moveTo>
                <a:lnTo>
                  <a:pt x="152" y="492"/>
                </a:lnTo>
                <a:lnTo>
                  <a:pt x="158" y="489"/>
                </a:lnTo>
                <a:lnTo>
                  <a:pt x="164" y="485"/>
                </a:lnTo>
                <a:lnTo>
                  <a:pt x="168" y="480"/>
                </a:lnTo>
                <a:lnTo>
                  <a:pt x="168" y="480"/>
                </a:lnTo>
                <a:lnTo>
                  <a:pt x="175" y="472"/>
                </a:lnTo>
                <a:lnTo>
                  <a:pt x="180" y="466"/>
                </a:lnTo>
                <a:lnTo>
                  <a:pt x="180" y="511"/>
                </a:lnTo>
                <a:lnTo>
                  <a:pt x="180" y="511"/>
                </a:lnTo>
                <a:lnTo>
                  <a:pt x="175" y="522"/>
                </a:lnTo>
                <a:lnTo>
                  <a:pt x="168" y="543"/>
                </a:lnTo>
                <a:lnTo>
                  <a:pt x="168" y="543"/>
                </a:lnTo>
                <a:lnTo>
                  <a:pt x="162" y="553"/>
                </a:lnTo>
                <a:lnTo>
                  <a:pt x="161" y="556"/>
                </a:lnTo>
                <a:lnTo>
                  <a:pt x="161" y="557"/>
                </a:lnTo>
                <a:lnTo>
                  <a:pt x="161" y="557"/>
                </a:lnTo>
                <a:lnTo>
                  <a:pt x="159" y="595"/>
                </a:lnTo>
                <a:lnTo>
                  <a:pt x="157" y="631"/>
                </a:lnTo>
                <a:lnTo>
                  <a:pt x="152" y="492"/>
                </a:lnTo>
                <a:close/>
                <a:moveTo>
                  <a:pt x="141" y="501"/>
                </a:moveTo>
                <a:lnTo>
                  <a:pt x="141" y="561"/>
                </a:lnTo>
                <a:lnTo>
                  <a:pt x="141" y="561"/>
                </a:lnTo>
                <a:lnTo>
                  <a:pt x="133" y="553"/>
                </a:lnTo>
                <a:lnTo>
                  <a:pt x="126" y="543"/>
                </a:lnTo>
                <a:lnTo>
                  <a:pt x="126" y="543"/>
                </a:lnTo>
                <a:lnTo>
                  <a:pt x="123" y="538"/>
                </a:lnTo>
                <a:lnTo>
                  <a:pt x="122" y="535"/>
                </a:lnTo>
                <a:lnTo>
                  <a:pt x="122" y="534"/>
                </a:lnTo>
                <a:lnTo>
                  <a:pt x="122" y="534"/>
                </a:lnTo>
                <a:lnTo>
                  <a:pt x="141" y="501"/>
                </a:lnTo>
                <a:lnTo>
                  <a:pt x="141" y="501"/>
                </a:lnTo>
                <a:close/>
                <a:moveTo>
                  <a:pt x="466" y="485"/>
                </a:moveTo>
                <a:lnTo>
                  <a:pt x="513" y="557"/>
                </a:lnTo>
                <a:lnTo>
                  <a:pt x="513" y="557"/>
                </a:lnTo>
                <a:lnTo>
                  <a:pt x="494" y="566"/>
                </a:lnTo>
                <a:lnTo>
                  <a:pt x="494" y="566"/>
                </a:lnTo>
                <a:lnTo>
                  <a:pt x="482" y="569"/>
                </a:lnTo>
                <a:lnTo>
                  <a:pt x="473" y="570"/>
                </a:lnTo>
                <a:lnTo>
                  <a:pt x="466" y="569"/>
                </a:lnTo>
                <a:lnTo>
                  <a:pt x="466" y="485"/>
                </a:lnTo>
                <a:close/>
                <a:moveTo>
                  <a:pt x="456" y="496"/>
                </a:moveTo>
                <a:lnTo>
                  <a:pt x="459" y="580"/>
                </a:lnTo>
                <a:lnTo>
                  <a:pt x="459" y="580"/>
                </a:lnTo>
                <a:lnTo>
                  <a:pt x="455" y="583"/>
                </a:lnTo>
                <a:lnTo>
                  <a:pt x="450" y="585"/>
                </a:lnTo>
                <a:lnTo>
                  <a:pt x="447" y="585"/>
                </a:lnTo>
                <a:lnTo>
                  <a:pt x="447" y="585"/>
                </a:lnTo>
                <a:lnTo>
                  <a:pt x="443" y="574"/>
                </a:lnTo>
                <a:lnTo>
                  <a:pt x="433" y="551"/>
                </a:lnTo>
                <a:lnTo>
                  <a:pt x="421" y="519"/>
                </a:lnTo>
                <a:lnTo>
                  <a:pt x="421" y="519"/>
                </a:lnTo>
                <a:lnTo>
                  <a:pt x="426" y="519"/>
                </a:lnTo>
                <a:lnTo>
                  <a:pt x="430" y="518"/>
                </a:lnTo>
                <a:lnTo>
                  <a:pt x="436" y="515"/>
                </a:lnTo>
                <a:lnTo>
                  <a:pt x="436" y="515"/>
                </a:lnTo>
                <a:lnTo>
                  <a:pt x="449" y="503"/>
                </a:lnTo>
                <a:lnTo>
                  <a:pt x="456" y="496"/>
                </a:lnTo>
                <a:lnTo>
                  <a:pt x="456" y="49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>
            <a:extLst>
              <a:ext uri="{FF2B5EF4-FFF2-40B4-BE49-F238E27FC236}">
                <a16:creationId xmlns:a16="http://schemas.microsoft.com/office/drawing/2014/main" id="{C8AA1097-9DD8-4E0E-8DC2-3C629AE8D931}"/>
              </a:ext>
            </a:extLst>
          </p:cNvPr>
          <p:cNvSpPr>
            <a:spLocks noEditPoints="1"/>
          </p:cNvSpPr>
          <p:nvPr/>
        </p:nvSpPr>
        <p:spPr bwMode="auto">
          <a:xfrm>
            <a:off x="8405061" y="4701856"/>
            <a:ext cx="603971" cy="1637518"/>
          </a:xfrm>
          <a:custGeom>
            <a:avLst/>
            <a:gdLst>
              <a:gd name="T0" fmla="*/ 66 w 471"/>
              <a:gd name="T1" fmla="*/ 45 h 1277"/>
              <a:gd name="T2" fmla="*/ 51 w 471"/>
              <a:gd name="T3" fmla="*/ 75 h 1277"/>
              <a:gd name="T4" fmla="*/ 40 w 471"/>
              <a:gd name="T5" fmla="*/ 224 h 1277"/>
              <a:gd name="T6" fmla="*/ 16 w 471"/>
              <a:gd name="T7" fmla="*/ 241 h 1277"/>
              <a:gd name="T8" fmla="*/ 4 w 471"/>
              <a:gd name="T9" fmla="*/ 375 h 1277"/>
              <a:gd name="T10" fmla="*/ 0 w 471"/>
              <a:gd name="T11" fmla="*/ 462 h 1277"/>
              <a:gd name="T12" fmla="*/ 13 w 471"/>
              <a:gd name="T13" fmla="*/ 503 h 1277"/>
              <a:gd name="T14" fmla="*/ 38 w 471"/>
              <a:gd name="T15" fmla="*/ 509 h 1277"/>
              <a:gd name="T16" fmla="*/ 63 w 471"/>
              <a:gd name="T17" fmla="*/ 488 h 1277"/>
              <a:gd name="T18" fmla="*/ 90 w 471"/>
              <a:gd name="T19" fmla="*/ 491 h 1277"/>
              <a:gd name="T20" fmla="*/ 81 w 471"/>
              <a:gd name="T21" fmla="*/ 514 h 1277"/>
              <a:gd name="T22" fmla="*/ 74 w 471"/>
              <a:gd name="T23" fmla="*/ 562 h 1277"/>
              <a:gd name="T24" fmla="*/ 84 w 471"/>
              <a:gd name="T25" fmla="*/ 767 h 1277"/>
              <a:gd name="T26" fmla="*/ 99 w 471"/>
              <a:gd name="T27" fmla="*/ 876 h 1277"/>
              <a:gd name="T28" fmla="*/ 107 w 471"/>
              <a:gd name="T29" fmla="*/ 934 h 1277"/>
              <a:gd name="T30" fmla="*/ 61 w 471"/>
              <a:gd name="T31" fmla="*/ 999 h 1277"/>
              <a:gd name="T32" fmla="*/ 65 w 471"/>
              <a:gd name="T33" fmla="*/ 1047 h 1277"/>
              <a:gd name="T34" fmla="*/ 64 w 471"/>
              <a:gd name="T35" fmla="*/ 1085 h 1277"/>
              <a:gd name="T36" fmla="*/ 114 w 471"/>
              <a:gd name="T37" fmla="*/ 1124 h 1277"/>
              <a:gd name="T38" fmla="*/ 104 w 471"/>
              <a:gd name="T39" fmla="*/ 1151 h 1277"/>
              <a:gd name="T40" fmla="*/ 79 w 471"/>
              <a:gd name="T41" fmla="*/ 1222 h 1277"/>
              <a:gd name="T42" fmla="*/ 87 w 471"/>
              <a:gd name="T43" fmla="*/ 1256 h 1277"/>
              <a:gd name="T44" fmla="*/ 117 w 471"/>
              <a:gd name="T45" fmla="*/ 1273 h 1277"/>
              <a:gd name="T46" fmla="*/ 138 w 471"/>
              <a:gd name="T47" fmla="*/ 1260 h 1277"/>
              <a:gd name="T48" fmla="*/ 155 w 471"/>
              <a:gd name="T49" fmla="*/ 1192 h 1277"/>
              <a:gd name="T50" fmla="*/ 198 w 471"/>
              <a:gd name="T51" fmla="*/ 1127 h 1277"/>
              <a:gd name="T52" fmla="*/ 194 w 471"/>
              <a:gd name="T53" fmla="*/ 1211 h 1277"/>
              <a:gd name="T54" fmla="*/ 191 w 471"/>
              <a:gd name="T55" fmla="*/ 1270 h 1277"/>
              <a:gd name="T56" fmla="*/ 235 w 471"/>
              <a:gd name="T57" fmla="*/ 1277 h 1277"/>
              <a:gd name="T58" fmla="*/ 275 w 471"/>
              <a:gd name="T59" fmla="*/ 1274 h 1277"/>
              <a:gd name="T60" fmla="*/ 255 w 471"/>
              <a:gd name="T61" fmla="*/ 1247 h 1277"/>
              <a:gd name="T62" fmla="*/ 247 w 471"/>
              <a:gd name="T63" fmla="*/ 1222 h 1277"/>
              <a:gd name="T64" fmla="*/ 366 w 471"/>
              <a:gd name="T65" fmla="*/ 1211 h 1277"/>
              <a:gd name="T66" fmla="*/ 369 w 471"/>
              <a:gd name="T67" fmla="*/ 954 h 1277"/>
              <a:gd name="T68" fmla="*/ 352 w 471"/>
              <a:gd name="T69" fmla="*/ 707 h 1277"/>
              <a:gd name="T70" fmla="*/ 385 w 471"/>
              <a:gd name="T71" fmla="*/ 708 h 1277"/>
              <a:gd name="T72" fmla="*/ 430 w 471"/>
              <a:gd name="T73" fmla="*/ 692 h 1277"/>
              <a:gd name="T74" fmla="*/ 470 w 471"/>
              <a:gd name="T75" fmla="*/ 669 h 1277"/>
              <a:gd name="T76" fmla="*/ 461 w 471"/>
              <a:gd name="T77" fmla="*/ 630 h 1277"/>
              <a:gd name="T78" fmla="*/ 382 w 471"/>
              <a:gd name="T79" fmla="*/ 478 h 1277"/>
              <a:gd name="T80" fmla="*/ 362 w 471"/>
              <a:gd name="T81" fmla="*/ 468 h 1277"/>
              <a:gd name="T82" fmla="*/ 378 w 471"/>
              <a:gd name="T83" fmla="*/ 407 h 1277"/>
              <a:gd name="T84" fmla="*/ 388 w 471"/>
              <a:gd name="T85" fmla="*/ 379 h 1277"/>
              <a:gd name="T86" fmla="*/ 389 w 471"/>
              <a:gd name="T87" fmla="*/ 328 h 1277"/>
              <a:gd name="T88" fmla="*/ 380 w 471"/>
              <a:gd name="T89" fmla="*/ 328 h 1277"/>
              <a:gd name="T90" fmla="*/ 366 w 471"/>
              <a:gd name="T91" fmla="*/ 328 h 1277"/>
              <a:gd name="T92" fmla="*/ 354 w 471"/>
              <a:gd name="T93" fmla="*/ 314 h 1277"/>
              <a:gd name="T94" fmla="*/ 346 w 471"/>
              <a:gd name="T95" fmla="*/ 322 h 1277"/>
              <a:gd name="T96" fmla="*/ 336 w 471"/>
              <a:gd name="T97" fmla="*/ 332 h 1277"/>
              <a:gd name="T98" fmla="*/ 327 w 471"/>
              <a:gd name="T99" fmla="*/ 303 h 1277"/>
              <a:gd name="T100" fmla="*/ 297 w 471"/>
              <a:gd name="T101" fmla="*/ 226 h 1277"/>
              <a:gd name="T102" fmla="*/ 247 w 471"/>
              <a:gd name="T103" fmla="*/ 168 h 1277"/>
              <a:gd name="T104" fmla="*/ 222 w 471"/>
              <a:gd name="T105" fmla="*/ 82 h 1277"/>
              <a:gd name="T106" fmla="*/ 184 w 471"/>
              <a:gd name="T107" fmla="*/ 23 h 1277"/>
              <a:gd name="T108" fmla="*/ 140 w 471"/>
              <a:gd name="T109" fmla="*/ 0 h 1277"/>
              <a:gd name="T110" fmla="*/ 99 w 471"/>
              <a:gd name="T111" fmla="*/ 10 h 1277"/>
              <a:gd name="T112" fmla="*/ 75 w 471"/>
              <a:gd name="T113" fmla="*/ 44 h 1277"/>
              <a:gd name="T114" fmla="*/ 307 w 471"/>
              <a:gd name="T115" fmla="*/ 47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1" h="1277">
                <a:moveTo>
                  <a:pt x="75" y="44"/>
                </a:moveTo>
                <a:lnTo>
                  <a:pt x="75" y="44"/>
                </a:lnTo>
                <a:lnTo>
                  <a:pt x="73" y="44"/>
                </a:lnTo>
                <a:lnTo>
                  <a:pt x="70" y="44"/>
                </a:lnTo>
                <a:lnTo>
                  <a:pt x="66" y="45"/>
                </a:lnTo>
                <a:lnTo>
                  <a:pt x="63" y="49"/>
                </a:lnTo>
                <a:lnTo>
                  <a:pt x="58" y="54"/>
                </a:lnTo>
                <a:lnTo>
                  <a:pt x="54" y="63"/>
                </a:lnTo>
                <a:lnTo>
                  <a:pt x="51" y="75"/>
                </a:lnTo>
                <a:lnTo>
                  <a:pt x="51" y="75"/>
                </a:lnTo>
                <a:lnTo>
                  <a:pt x="46" y="102"/>
                </a:lnTo>
                <a:lnTo>
                  <a:pt x="44" y="128"/>
                </a:lnTo>
                <a:lnTo>
                  <a:pt x="41" y="151"/>
                </a:lnTo>
                <a:lnTo>
                  <a:pt x="40" y="169"/>
                </a:lnTo>
                <a:lnTo>
                  <a:pt x="40" y="224"/>
                </a:lnTo>
                <a:lnTo>
                  <a:pt x="40" y="224"/>
                </a:lnTo>
                <a:lnTo>
                  <a:pt x="32" y="229"/>
                </a:lnTo>
                <a:lnTo>
                  <a:pt x="24" y="234"/>
                </a:lnTo>
                <a:lnTo>
                  <a:pt x="16" y="241"/>
                </a:lnTo>
                <a:lnTo>
                  <a:pt x="16" y="241"/>
                </a:lnTo>
                <a:lnTo>
                  <a:pt x="14" y="244"/>
                </a:lnTo>
                <a:lnTo>
                  <a:pt x="13" y="250"/>
                </a:lnTo>
                <a:lnTo>
                  <a:pt x="11" y="269"/>
                </a:lnTo>
                <a:lnTo>
                  <a:pt x="6" y="321"/>
                </a:lnTo>
                <a:lnTo>
                  <a:pt x="4" y="375"/>
                </a:lnTo>
                <a:lnTo>
                  <a:pt x="2" y="409"/>
                </a:lnTo>
                <a:lnTo>
                  <a:pt x="2" y="409"/>
                </a:lnTo>
                <a:lnTo>
                  <a:pt x="1" y="426"/>
                </a:lnTo>
                <a:lnTo>
                  <a:pt x="0" y="450"/>
                </a:lnTo>
                <a:lnTo>
                  <a:pt x="0" y="462"/>
                </a:lnTo>
                <a:lnTo>
                  <a:pt x="1" y="473"/>
                </a:lnTo>
                <a:lnTo>
                  <a:pt x="2" y="483"/>
                </a:lnTo>
                <a:lnTo>
                  <a:pt x="6" y="491"/>
                </a:lnTo>
                <a:lnTo>
                  <a:pt x="6" y="491"/>
                </a:lnTo>
                <a:lnTo>
                  <a:pt x="13" y="503"/>
                </a:lnTo>
                <a:lnTo>
                  <a:pt x="16" y="507"/>
                </a:lnTo>
                <a:lnTo>
                  <a:pt x="20" y="509"/>
                </a:lnTo>
                <a:lnTo>
                  <a:pt x="24" y="510"/>
                </a:lnTo>
                <a:lnTo>
                  <a:pt x="27" y="510"/>
                </a:lnTo>
                <a:lnTo>
                  <a:pt x="38" y="509"/>
                </a:lnTo>
                <a:lnTo>
                  <a:pt x="38" y="509"/>
                </a:lnTo>
                <a:lnTo>
                  <a:pt x="44" y="507"/>
                </a:lnTo>
                <a:lnTo>
                  <a:pt x="50" y="502"/>
                </a:lnTo>
                <a:lnTo>
                  <a:pt x="55" y="495"/>
                </a:lnTo>
                <a:lnTo>
                  <a:pt x="63" y="488"/>
                </a:lnTo>
                <a:lnTo>
                  <a:pt x="72" y="473"/>
                </a:lnTo>
                <a:lnTo>
                  <a:pt x="75" y="468"/>
                </a:lnTo>
                <a:lnTo>
                  <a:pt x="93" y="478"/>
                </a:lnTo>
                <a:lnTo>
                  <a:pt x="93" y="478"/>
                </a:lnTo>
                <a:lnTo>
                  <a:pt x="90" y="491"/>
                </a:lnTo>
                <a:lnTo>
                  <a:pt x="86" y="502"/>
                </a:lnTo>
                <a:lnTo>
                  <a:pt x="83" y="509"/>
                </a:lnTo>
                <a:lnTo>
                  <a:pt x="83" y="509"/>
                </a:lnTo>
                <a:lnTo>
                  <a:pt x="81" y="511"/>
                </a:lnTo>
                <a:lnTo>
                  <a:pt x="81" y="514"/>
                </a:lnTo>
                <a:lnTo>
                  <a:pt x="83" y="519"/>
                </a:lnTo>
                <a:lnTo>
                  <a:pt x="86" y="527"/>
                </a:lnTo>
                <a:lnTo>
                  <a:pt x="86" y="527"/>
                </a:lnTo>
                <a:lnTo>
                  <a:pt x="79" y="548"/>
                </a:lnTo>
                <a:lnTo>
                  <a:pt x="74" y="562"/>
                </a:lnTo>
                <a:lnTo>
                  <a:pt x="72" y="568"/>
                </a:lnTo>
                <a:lnTo>
                  <a:pt x="72" y="571"/>
                </a:lnTo>
                <a:lnTo>
                  <a:pt x="72" y="571"/>
                </a:lnTo>
                <a:lnTo>
                  <a:pt x="79" y="686"/>
                </a:lnTo>
                <a:lnTo>
                  <a:pt x="84" y="767"/>
                </a:lnTo>
                <a:lnTo>
                  <a:pt x="86" y="815"/>
                </a:lnTo>
                <a:lnTo>
                  <a:pt x="86" y="815"/>
                </a:lnTo>
                <a:lnTo>
                  <a:pt x="87" y="826"/>
                </a:lnTo>
                <a:lnTo>
                  <a:pt x="91" y="841"/>
                </a:lnTo>
                <a:lnTo>
                  <a:pt x="99" y="876"/>
                </a:lnTo>
                <a:lnTo>
                  <a:pt x="110" y="908"/>
                </a:lnTo>
                <a:lnTo>
                  <a:pt x="114" y="922"/>
                </a:lnTo>
                <a:lnTo>
                  <a:pt x="114" y="922"/>
                </a:lnTo>
                <a:lnTo>
                  <a:pt x="112" y="926"/>
                </a:lnTo>
                <a:lnTo>
                  <a:pt x="107" y="934"/>
                </a:lnTo>
                <a:lnTo>
                  <a:pt x="90" y="956"/>
                </a:lnTo>
                <a:lnTo>
                  <a:pt x="72" y="981"/>
                </a:lnTo>
                <a:lnTo>
                  <a:pt x="65" y="992"/>
                </a:lnTo>
                <a:lnTo>
                  <a:pt x="61" y="999"/>
                </a:lnTo>
                <a:lnTo>
                  <a:pt x="61" y="999"/>
                </a:lnTo>
                <a:lnTo>
                  <a:pt x="61" y="1005"/>
                </a:lnTo>
                <a:lnTo>
                  <a:pt x="61" y="1011"/>
                </a:lnTo>
                <a:lnTo>
                  <a:pt x="63" y="1023"/>
                </a:lnTo>
                <a:lnTo>
                  <a:pt x="65" y="1036"/>
                </a:lnTo>
                <a:lnTo>
                  <a:pt x="65" y="1047"/>
                </a:lnTo>
                <a:lnTo>
                  <a:pt x="65" y="1047"/>
                </a:lnTo>
                <a:lnTo>
                  <a:pt x="64" y="1059"/>
                </a:lnTo>
                <a:lnTo>
                  <a:pt x="63" y="1073"/>
                </a:lnTo>
                <a:lnTo>
                  <a:pt x="63" y="1079"/>
                </a:lnTo>
                <a:lnTo>
                  <a:pt x="64" y="1085"/>
                </a:lnTo>
                <a:lnTo>
                  <a:pt x="66" y="1090"/>
                </a:lnTo>
                <a:lnTo>
                  <a:pt x="68" y="1093"/>
                </a:lnTo>
                <a:lnTo>
                  <a:pt x="68" y="1093"/>
                </a:lnTo>
                <a:lnTo>
                  <a:pt x="93" y="1110"/>
                </a:lnTo>
                <a:lnTo>
                  <a:pt x="114" y="1124"/>
                </a:lnTo>
                <a:lnTo>
                  <a:pt x="114" y="1124"/>
                </a:lnTo>
                <a:lnTo>
                  <a:pt x="114" y="1125"/>
                </a:lnTo>
                <a:lnTo>
                  <a:pt x="114" y="1129"/>
                </a:lnTo>
                <a:lnTo>
                  <a:pt x="111" y="1137"/>
                </a:lnTo>
                <a:lnTo>
                  <a:pt x="104" y="1151"/>
                </a:lnTo>
                <a:lnTo>
                  <a:pt x="97" y="1169"/>
                </a:lnTo>
                <a:lnTo>
                  <a:pt x="97" y="1169"/>
                </a:lnTo>
                <a:lnTo>
                  <a:pt x="88" y="1191"/>
                </a:lnTo>
                <a:lnTo>
                  <a:pt x="81" y="1212"/>
                </a:lnTo>
                <a:lnTo>
                  <a:pt x="79" y="1222"/>
                </a:lnTo>
                <a:lnTo>
                  <a:pt x="79" y="1231"/>
                </a:lnTo>
                <a:lnTo>
                  <a:pt x="79" y="1241"/>
                </a:lnTo>
                <a:lnTo>
                  <a:pt x="83" y="1249"/>
                </a:lnTo>
                <a:lnTo>
                  <a:pt x="83" y="1249"/>
                </a:lnTo>
                <a:lnTo>
                  <a:pt x="87" y="1256"/>
                </a:lnTo>
                <a:lnTo>
                  <a:pt x="92" y="1263"/>
                </a:lnTo>
                <a:lnTo>
                  <a:pt x="98" y="1268"/>
                </a:lnTo>
                <a:lnTo>
                  <a:pt x="104" y="1271"/>
                </a:lnTo>
                <a:lnTo>
                  <a:pt x="111" y="1274"/>
                </a:lnTo>
                <a:lnTo>
                  <a:pt x="117" y="1273"/>
                </a:lnTo>
                <a:lnTo>
                  <a:pt x="124" y="1271"/>
                </a:lnTo>
                <a:lnTo>
                  <a:pt x="131" y="1267"/>
                </a:lnTo>
                <a:lnTo>
                  <a:pt x="131" y="1267"/>
                </a:lnTo>
                <a:lnTo>
                  <a:pt x="135" y="1263"/>
                </a:lnTo>
                <a:lnTo>
                  <a:pt x="138" y="1260"/>
                </a:lnTo>
                <a:lnTo>
                  <a:pt x="143" y="1250"/>
                </a:lnTo>
                <a:lnTo>
                  <a:pt x="146" y="1238"/>
                </a:lnTo>
                <a:lnTo>
                  <a:pt x="149" y="1227"/>
                </a:lnTo>
                <a:lnTo>
                  <a:pt x="152" y="1203"/>
                </a:lnTo>
                <a:lnTo>
                  <a:pt x="155" y="1192"/>
                </a:lnTo>
                <a:lnTo>
                  <a:pt x="156" y="1183"/>
                </a:lnTo>
                <a:lnTo>
                  <a:pt x="156" y="1183"/>
                </a:lnTo>
                <a:lnTo>
                  <a:pt x="166" y="1145"/>
                </a:lnTo>
                <a:lnTo>
                  <a:pt x="198" y="1127"/>
                </a:lnTo>
                <a:lnTo>
                  <a:pt x="198" y="1127"/>
                </a:lnTo>
                <a:lnTo>
                  <a:pt x="196" y="1159"/>
                </a:lnTo>
                <a:lnTo>
                  <a:pt x="195" y="1183"/>
                </a:lnTo>
                <a:lnTo>
                  <a:pt x="195" y="1197"/>
                </a:lnTo>
                <a:lnTo>
                  <a:pt x="195" y="1197"/>
                </a:lnTo>
                <a:lnTo>
                  <a:pt x="194" y="1211"/>
                </a:lnTo>
                <a:lnTo>
                  <a:pt x="191" y="1235"/>
                </a:lnTo>
                <a:lnTo>
                  <a:pt x="189" y="1257"/>
                </a:lnTo>
                <a:lnTo>
                  <a:pt x="189" y="1265"/>
                </a:lnTo>
                <a:lnTo>
                  <a:pt x="191" y="1270"/>
                </a:lnTo>
                <a:lnTo>
                  <a:pt x="191" y="1270"/>
                </a:lnTo>
                <a:lnTo>
                  <a:pt x="192" y="1271"/>
                </a:lnTo>
                <a:lnTo>
                  <a:pt x="196" y="1273"/>
                </a:lnTo>
                <a:lnTo>
                  <a:pt x="206" y="1275"/>
                </a:lnTo>
                <a:lnTo>
                  <a:pt x="221" y="1276"/>
                </a:lnTo>
                <a:lnTo>
                  <a:pt x="235" y="1277"/>
                </a:lnTo>
                <a:lnTo>
                  <a:pt x="250" y="1277"/>
                </a:lnTo>
                <a:lnTo>
                  <a:pt x="263" y="1277"/>
                </a:lnTo>
                <a:lnTo>
                  <a:pt x="271" y="1276"/>
                </a:lnTo>
                <a:lnTo>
                  <a:pt x="274" y="1275"/>
                </a:lnTo>
                <a:lnTo>
                  <a:pt x="275" y="1274"/>
                </a:lnTo>
                <a:lnTo>
                  <a:pt x="275" y="1274"/>
                </a:lnTo>
                <a:lnTo>
                  <a:pt x="274" y="1270"/>
                </a:lnTo>
                <a:lnTo>
                  <a:pt x="271" y="1267"/>
                </a:lnTo>
                <a:lnTo>
                  <a:pt x="263" y="1256"/>
                </a:lnTo>
                <a:lnTo>
                  <a:pt x="255" y="1247"/>
                </a:lnTo>
                <a:lnTo>
                  <a:pt x="250" y="1238"/>
                </a:lnTo>
                <a:lnTo>
                  <a:pt x="250" y="1238"/>
                </a:lnTo>
                <a:lnTo>
                  <a:pt x="248" y="1232"/>
                </a:lnTo>
                <a:lnTo>
                  <a:pt x="247" y="1227"/>
                </a:lnTo>
                <a:lnTo>
                  <a:pt x="247" y="1222"/>
                </a:lnTo>
                <a:lnTo>
                  <a:pt x="247" y="1222"/>
                </a:lnTo>
                <a:lnTo>
                  <a:pt x="304" y="1218"/>
                </a:lnTo>
                <a:lnTo>
                  <a:pt x="346" y="1215"/>
                </a:lnTo>
                <a:lnTo>
                  <a:pt x="360" y="1212"/>
                </a:lnTo>
                <a:lnTo>
                  <a:pt x="366" y="1211"/>
                </a:lnTo>
                <a:lnTo>
                  <a:pt x="366" y="1211"/>
                </a:lnTo>
                <a:lnTo>
                  <a:pt x="367" y="1201"/>
                </a:lnTo>
                <a:lnTo>
                  <a:pt x="367" y="1177"/>
                </a:lnTo>
                <a:lnTo>
                  <a:pt x="368" y="1101"/>
                </a:lnTo>
                <a:lnTo>
                  <a:pt x="369" y="954"/>
                </a:lnTo>
                <a:lnTo>
                  <a:pt x="369" y="954"/>
                </a:lnTo>
                <a:lnTo>
                  <a:pt x="368" y="927"/>
                </a:lnTo>
                <a:lnTo>
                  <a:pt x="366" y="891"/>
                </a:lnTo>
                <a:lnTo>
                  <a:pt x="360" y="810"/>
                </a:lnTo>
                <a:lnTo>
                  <a:pt x="352" y="707"/>
                </a:lnTo>
                <a:lnTo>
                  <a:pt x="352" y="707"/>
                </a:lnTo>
                <a:lnTo>
                  <a:pt x="355" y="708"/>
                </a:lnTo>
                <a:lnTo>
                  <a:pt x="367" y="710"/>
                </a:lnTo>
                <a:lnTo>
                  <a:pt x="375" y="710"/>
                </a:lnTo>
                <a:lnTo>
                  <a:pt x="385" y="708"/>
                </a:lnTo>
                <a:lnTo>
                  <a:pt x="395" y="705"/>
                </a:lnTo>
                <a:lnTo>
                  <a:pt x="407" y="700"/>
                </a:lnTo>
                <a:lnTo>
                  <a:pt x="407" y="700"/>
                </a:lnTo>
                <a:lnTo>
                  <a:pt x="419" y="695"/>
                </a:lnTo>
                <a:lnTo>
                  <a:pt x="430" y="692"/>
                </a:lnTo>
                <a:lnTo>
                  <a:pt x="447" y="687"/>
                </a:lnTo>
                <a:lnTo>
                  <a:pt x="454" y="685"/>
                </a:lnTo>
                <a:lnTo>
                  <a:pt x="460" y="681"/>
                </a:lnTo>
                <a:lnTo>
                  <a:pt x="466" y="676"/>
                </a:lnTo>
                <a:lnTo>
                  <a:pt x="470" y="669"/>
                </a:lnTo>
                <a:lnTo>
                  <a:pt x="470" y="669"/>
                </a:lnTo>
                <a:lnTo>
                  <a:pt x="471" y="663"/>
                </a:lnTo>
                <a:lnTo>
                  <a:pt x="470" y="654"/>
                </a:lnTo>
                <a:lnTo>
                  <a:pt x="466" y="643"/>
                </a:lnTo>
                <a:lnTo>
                  <a:pt x="461" y="630"/>
                </a:lnTo>
                <a:lnTo>
                  <a:pt x="448" y="600"/>
                </a:lnTo>
                <a:lnTo>
                  <a:pt x="432" y="567"/>
                </a:lnTo>
                <a:lnTo>
                  <a:pt x="415" y="535"/>
                </a:lnTo>
                <a:lnTo>
                  <a:pt x="400" y="508"/>
                </a:lnTo>
                <a:lnTo>
                  <a:pt x="382" y="478"/>
                </a:lnTo>
                <a:lnTo>
                  <a:pt x="382" y="478"/>
                </a:lnTo>
                <a:lnTo>
                  <a:pt x="381" y="476"/>
                </a:lnTo>
                <a:lnTo>
                  <a:pt x="378" y="473"/>
                </a:lnTo>
                <a:lnTo>
                  <a:pt x="371" y="470"/>
                </a:lnTo>
                <a:lnTo>
                  <a:pt x="362" y="468"/>
                </a:lnTo>
                <a:lnTo>
                  <a:pt x="355" y="460"/>
                </a:lnTo>
                <a:lnTo>
                  <a:pt x="362" y="416"/>
                </a:lnTo>
                <a:lnTo>
                  <a:pt x="362" y="416"/>
                </a:lnTo>
                <a:lnTo>
                  <a:pt x="371" y="411"/>
                </a:lnTo>
                <a:lnTo>
                  <a:pt x="378" y="407"/>
                </a:lnTo>
                <a:lnTo>
                  <a:pt x="382" y="401"/>
                </a:lnTo>
                <a:lnTo>
                  <a:pt x="382" y="401"/>
                </a:lnTo>
                <a:lnTo>
                  <a:pt x="385" y="398"/>
                </a:lnTo>
                <a:lnTo>
                  <a:pt x="386" y="392"/>
                </a:lnTo>
                <a:lnTo>
                  <a:pt x="388" y="379"/>
                </a:lnTo>
                <a:lnTo>
                  <a:pt x="389" y="363"/>
                </a:lnTo>
                <a:lnTo>
                  <a:pt x="389" y="363"/>
                </a:lnTo>
                <a:lnTo>
                  <a:pt x="391" y="348"/>
                </a:lnTo>
                <a:lnTo>
                  <a:pt x="391" y="337"/>
                </a:lnTo>
                <a:lnTo>
                  <a:pt x="389" y="328"/>
                </a:lnTo>
                <a:lnTo>
                  <a:pt x="389" y="328"/>
                </a:lnTo>
                <a:lnTo>
                  <a:pt x="388" y="327"/>
                </a:lnTo>
                <a:lnTo>
                  <a:pt x="387" y="326"/>
                </a:lnTo>
                <a:lnTo>
                  <a:pt x="384" y="326"/>
                </a:lnTo>
                <a:lnTo>
                  <a:pt x="380" y="328"/>
                </a:lnTo>
                <a:lnTo>
                  <a:pt x="380" y="328"/>
                </a:lnTo>
                <a:lnTo>
                  <a:pt x="373" y="331"/>
                </a:lnTo>
                <a:lnTo>
                  <a:pt x="368" y="331"/>
                </a:lnTo>
                <a:lnTo>
                  <a:pt x="367" y="329"/>
                </a:lnTo>
                <a:lnTo>
                  <a:pt x="366" y="328"/>
                </a:lnTo>
                <a:lnTo>
                  <a:pt x="366" y="328"/>
                </a:lnTo>
                <a:lnTo>
                  <a:pt x="363" y="324"/>
                </a:lnTo>
                <a:lnTo>
                  <a:pt x="360" y="319"/>
                </a:lnTo>
                <a:lnTo>
                  <a:pt x="355" y="315"/>
                </a:lnTo>
                <a:lnTo>
                  <a:pt x="354" y="314"/>
                </a:lnTo>
                <a:lnTo>
                  <a:pt x="352" y="314"/>
                </a:lnTo>
                <a:lnTo>
                  <a:pt x="352" y="314"/>
                </a:lnTo>
                <a:lnTo>
                  <a:pt x="349" y="315"/>
                </a:lnTo>
                <a:lnTo>
                  <a:pt x="348" y="318"/>
                </a:lnTo>
                <a:lnTo>
                  <a:pt x="346" y="322"/>
                </a:lnTo>
                <a:lnTo>
                  <a:pt x="345" y="328"/>
                </a:lnTo>
                <a:lnTo>
                  <a:pt x="334" y="335"/>
                </a:lnTo>
                <a:lnTo>
                  <a:pt x="334" y="335"/>
                </a:lnTo>
                <a:lnTo>
                  <a:pt x="335" y="334"/>
                </a:lnTo>
                <a:lnTo>
                  <a:pt x="336" y="332"/>
                </a:lnTo>
                <a:lnTo>
                  <a:pt x="336" y="327"/>
                </a:lnTo>
                <a:lnTo>
                  <a:pt x="334" y="321"/>
                </a:lnTo>
                <a:lnTo>
                  <a:pt x="334" y="321"/>
                </a:lnTo>
                <a:lnTo>
                  <a:pt x="329" y="311"/>
                </a:lnTo>
                <a:lnTo>
                  <a:pt x="327" y="303"/>
                </a:lnTo>
                <a:lnTo>
                  <a:pt x="313" y="248"/>
                </a:lnTo>
                <a:lnTo>
                  <a:pt x="313" y="248"/>
                </a:lnTo>
                <a:lnTo>
                  <a:pt x="310" y="243"/>
                </a:lnTo>
                <a:lnTo>
                  <a:pt x="307" y="237"/>
                </a:lnTo>
                <a:lnTo>
                  <a:pt x="297" y="226"/>
                </a:lnTo>
                <a:lnTo>
                  <a:pt x="289" y="217"/>
                </a:lnTo>
                <a:lnTo>
                  <a:pt x="286" y="214"/>
                </a:lnTo>
                <a:lnTo>
                  <a:pt x="250" y="185"/>
                </a:lnTo>
                <a:lnTo>
                  <a:pt x="250" y="185"/>
                </a:lnTo>
                <a:lnTo>
                  <a:pt x="247" y="168"/>
                </a:lnTo>
                <a:lnTo>
                  <a:pt x="242" y="148"/>
                </a:lnTo>
                <a:lnTo>
                  <a:pt x="236" y="123"/>
                </a:lnTo>
                <a:lnTo>
                  <a:pt x="236" y="123"/>
                </a:lnTo>
                <a:lnTo>
                  <a:pt x="228" y="96"/>
                </a:lnTo>
                <a:lnTo>
                  <a:pt x="222" y="82"/>
                </a:lnTo>
                <a:lnTo>
                  <a:pt x="215" y="67"/>
                </a:lnTo>
                <a:lnTo>
                  <a:pt x="208" y="53"/>
                </a:lnTo>
                <a:lnTo>
                  <a:pt x="201" y="41"/>
                </a:lnTo>
                <a:lnTo>
                  <a:pt x="192" y="31"/>
                </a:lnTo>
                <a:lnTo>
                  <a:pt x="184" y="23"/>
                </a:lnTo>
                <a:lnTo>
                  <a:pt x="184" y="23"/>
                </a:lnTo>
                <a:lnTo>
                  <a:pt x="168" y="11"/>
                </a:lnTo>
                <a:lnTo>
                  <a:pt x="158" y="6"/>
                </a:lnTo>
                <a:lnTo>
                  <a:pt x="150" y="3"/>
                </a:lnTo>
                <a:lnTo>
                  <a:pt x="140" y="0"/>
                </a:lnTo>
                <a:lnTo>
                  <a:pt x="131" y="0"/>
                </a:lnTo>
                <a:lnTo>
                  <a:pt x="119" y="1"/>
                </a:lnTo>
                <a:lnTo>
                  <a:pt x="107" y="5"/>
                </a:lnTo>
                <a:lnTo>
                  <a:pt x="107" y="5"/>
                </a:lnTo>
                <a:lnTo>
                  <a:pt x="99" y="10"/>
                </a:lnTo>
                <a:lnTo>
                  <a:pt x="93" y="14"/>
                </a:lnTo>
                <a:lnTo>
                  <a:pt x="87" y="21"/>
                </a:lnTo>
                <a:lnTo>
                  <a:pt x="83" y="27"/>
                </a:lnTo>
                <a:lnTo>
                  <a:pt x="78" y="39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309" y="488"/>
                </a:moveTo>
                <a:lnTo>
                  <a:pt x="309" y="488"/>
                </a:lnTo>
                <a:lnTo>
                  <a:pt x="308" y="479"/>
                </a:lnTo>
                <a:lnTo>
                  <a:pt x="307" y="471"/>
                </a:lnTo>
                <a:lnTo>
                  <a:pt x="306" y="464"/>
                </a:lnTo>
                <a:lnTo>
                  <a:pt x="306" y="423"/>
                </a:lnTo>
                <a:lnTo>
                  <a:pt x="330" y="475"/>
                </a:lnTo>
                <a:lnTo>
                  <a:pt x="309" y="4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89309AA-ADDC-4BEB-92CA-1C00094083D3}"/>
              </a:ext>
            </a:extLst>
          </p:cNvPr>
          <p:cNvSpPr>
            <a:spLocks/>
          </p:cNvSpPr>
          <p:nvPr/>
        </p:nvSpPr>
        <p:spPr bwMode="auto">
          <a:xfrm>
            <a:off x="2723161" y="839045"/>
            <a:ext cx="559717" cy="1562919"/>
          </a:xfrm>
          <a:custGeom>
            <a:avLst/>
            <a:gdLst>
              <a:gd name="T0" fmla="*/ 222 w 496"/>
              <a:gd name="T1" fmla="*/ 4 h 1385"/>
              <a:gd name="T2" fmla="*/ 188 w 496"/>
              <a:gd name="T3" fmla="*/ 32 h 1385"/>
              <a:gd name="T4" fmla="*/ 166 w 496"/>
              <a:gd name="T5" fmla="*/ 192 h 1385"/>
              <a:gd name="T6" fmla="*/ 108 w 496"/>
              <a:gd name="T7" fmla="*/ 238 h 1385"/>
              <a:gd name="T8" fmla="*/ 32 w 496"/>
              <a:gd name="T9" fmla="*/ 374 h 1385"/>
              <a:gd name="T10" fmla="*/ 0 w 496"/>
              <a:gd name="T11" fmla="*/ 480 h 1385"/>
              <a:gd name="T12" fmla="*/ 6 w 496"/>
              <a:gd name="T13" fmla="*/ 502 h 1385"/>
              <a:gd name="T14" fmla="*/ 32 w 496"/>
              <a:gd name="T15" fmla="*/ 580 h 1385"/>
              <a:gd name="T16" fmla="*/ 58 w 496"/>
              <a:gd name="T17" fmla="*/ 640 h 1385"/>
              <a:gd name="T18" fmla="*/ 72 w 496"/>
              <a:gd name="T19" fmla="*/ 674 h 1385"/>
              <a:gd name="T20" fmla="*/ 78 w 496"/>
              <a:gd name="T21" fmla="*/ 790 h 1385"/>
              <a:gd name="T22" fmla="*/ 66 w 496"/>
              <a:gd name="T23" fmla="*/ 929 h 1385"/>
              <a:gd name="T24" fmla="*/ 80 w 496"/>
              <a:gd name="T25" fmla="*/ 953 h 1385"/>
              <a:gd name="T26" fmla="*/ 126 w 496"/>
              <a:gd name="T27" fmla="*/ 977 h 1385"/>
              <a:gd name="T28" fmla="*/ 106 w 496"/>
              <a:gd name="T29" fmla="*/ 1085 h 1385"/>
              <a:gd name="T30" fmla="*/ 88 w 496"/>
              <a:gd name="T31" fmla="*/ 1145 h 1385"/>
              <a:gd name="T32" fmla="*/ 84 w 496"/>
              <a:gd name="T33" fmla="*/ 1219 h 1385"/>
              <a:gd name="T34" fmla="*/ 108 w 496"/>
              <a:gd name="T35" fmla="*/ 1257 h 1385"/>
              <a:gd name="T36" fmla="*/ 136 w 496"/>
              <a:gd name="T37" fmla="*/ 1255 h 1385"/>
              <a:gd name="T38" fmla="*/ 152 w 496"/>
              <a:gd name="T39" fmla="*/ 1213 h 1385"/>
              <a:gd name="T40" fmla="*/ 166 w 496"/>
              <a:gd name="T41" fmla="*/ 1147 h 1385"/>
              <a:gd name="T42" fmla="*/ 178 w 496"/>
              <a:gd name="T43" fmla="*/ 1125 h 1385"/>
              <a:gd name="T44" fmla="*/ 194 w 496"/>
              <a:gd name="T45" fmla="*/ 1079 h 1385"/>
              <a:gd name="T46" fmla="*/ 232 w 496"/>
              <a:gd name="T47" fmla="*/ 1005 h 1385"/>
              <a:gd name="T48" fmla="*/ 254 w 496"/>
              <a:gd name="T49" fmla="*/ 1119 h 1385"/>
              <a:gd name="T50" fmla="*/ 250 w 496"/>
              <a:gd name="T51" fmla="*/ 1227 h 1385"/>
              <a:gd name="T52" fmla="*/ 256 w 496"/>
              <a:gd name="T53" fmla="*/ 1251 h 1385"/>
              <a:gd name="T54" fmla="*/ 238 w 496"/>
              <a:gd name="T55" fmla="*/ 1285 h 1385"/>
              <a:gd name="T56" fmla="*/ 240 w 496"/>
              <a:gd name="T57" fmla="*/ 1319 h 1385"/>
              <a:gd name="T58" fmla="*/ 240 w 496"/>
              <a:gd name="T59" fmla="*/ 1339 h 1385"/>
              <a:gd name="T60" fmla="*/ 270 w 496"/>
              <a:gd name="T61" fmla="*/ 1353 h 1385"/>
              <a:gd name="T62" fmla="*/ 292 w 496"/>
              <a:gd name="T63" fmla="*/ 1383 h 1385"/>
              <a:gd name="T64" fmla="*/ 354 w 496"/>
              <a:gd name="T65" fmla="*/ 1381 h 1385"/>
              <a:gd name="T66" fmla="*/ 362 w 496"/>
              <a:gd name="T67" fmla="*/ 1363 h 1385"/>
              <a:gd name="T68" fmla="*/ 342 w 496"/>
              <a:gd name="T69" fmla="*/ 1327 h 1385"/>
              <a:gd name="T70" fmla="*/ 342 w 496"/>
              <a:gd name="T71" fmla="*/ 1235 h 1385"/>
              <a:gd name="T72" fmla="*/ 350 w 496"/>
              <a:gd name="T73" fmla="*/ 1207 h 1385"/>
              <a:gd name="T74" fmla="*/ 394 w 496"/>
              <a:gd name="T75" fmla="*/ 1019 h 1385"/>
              <a:gd name="T76" fmla="*/ 400 w 496"/>
              <a:gd name="T77" fmla="*/ 989 h 1385"/>
              <a:gd name="T78" fmla="*/ 422 w 496"/>
              <a:gd name="T79" fmla="*/ 953 h 1385"/>
              <a:gd name="T80" fmla="*/ 426 w 496"/>
              <a:gd name="T81" fmla="*/ 844 h 1385"/>
              <a:gd name="T82" fmla="*/ 424 w 496"/>
              <a:gd name="T83" fmla="*/ 726 h 1385"/>
              <a:gd name="T84" fmla="*/ 436 w 496"/>
              <a:gd name="T85" fmla="*/ 688 h 1385"/>
              <a:gd name="T86" fmla="*/ 456 w 496"/>
              <a:gd name="T87" fmla="*/ 694 h 1385"/>
              <a:gd name="T88" fmla="*/ 474 w 496"/>
              <a:gd name="T89" fmla="*/ 648 h 1385"/>
              <a:gd name="T90" fmla="*/ 476 w 496"/>
              <a:gd name="T91" fmla="*/ 600 h 1385"/>
              <a:gd name="T92" fmla="*/ 482 w 496"/>
              <a:gd name="T93" fmla="*/ 510 h 1385"/>
              <a:gd name="T94" fmla="*/ 484 w 496"/>
              <a:gd name="T95" fmla="*/ 474 h 1385"/>
              <a:gd name="T96" fmla="*/ 494 w 496"/>
              <a:gd name="T97" fmla="*/ 426 h 1385"/>
              <a:gd name="T98" fmla="*/ 440 w 496"/>
              <a:gd name="T99" fmla="*/ 274 h 1385"/>
              <a:gd name="T100" fmla="*/ 402 w 496"/>
              <a:gd name="T101" fmla="*/ 242 h 1385"/>
              <a:gd name="T102" fmla="*/ 348 w 496"/>
              <a:gd name="T103" fmla="*/ 110 h 1385"/>
              <a:gd name="T104" fmla="*/ 320 w 496"/>
              <a:gd name="T105" fmla="*/ 28 h 1385"/>
              <a:gd name="T106" fmla="*/ 284 w 496"/>
              <a:gd name="T107" fmla="*/ 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6" h="1385">
                <a:moveTo>
                  <a:pt x="248" y="0"/>
                </a:moveTo>
                <a:lnTo>
                  <a:pt x="248" y="0"/>
                </a:lnTo>
                <a:lnTo>
                  <a:pt x="244" y="0"/>
                </a:lnTo>
                <a:lnTo>
                  <a:pt x="230" y="2"/>
                </a:lnTo>
                <a:lnTo>
                  <a:pt x="222" y="4"/>
                </a:lnTo>
                <a:lnTo>
                  <a:pt x="212" y="10"/>
                </a:lnTo>
                <a:lnTo>
                  <a:pt x="202" y="16"/>
                </a:lnTo>
                <a:lnTo>
                  <a:pt x="192" y="26"/>
                </a:lnTo>
                <a:lnTo>
                  <a:pt x="192" y="26"/>
                </a:lnTo>
                <a:lnTo>
                  <a:pt x="188" y="32"/>
                </a:lnTo>
                <a:lnTo>
                  <a:pt x="184" y="42"/>
                </a:lnTo>
                <a:lnTo>
                  <a:pt x="178" y="68"/>
                </a:lnTo>
                <a:lnTo>
                  <a:pt x="174" y="100"/>
                </a:lnTo>
                <a:lnTo>
                  <a:pt x="170" y="132"/>
                </a:lnTo>
                <a:lnTo>
                  <a:pt x="166" y="192"/>
                </a:lnTo>
                <a:lnTo>
                  <a:pt x="166" y="218"/>
                </a:lnTo>
                <a:lnTo>
                  <a:pt x="166" y="218"/>
                </a:lnTo>
                <a:lnTo>
                  <a:pt x="140" y="226"/>
                </a:lnTo>
                <a:lnTo>
                  <a:pt x="120" y="232"/>
                </a:lnTo>
                <a:lnTo>
                  <a:pt x="108" y="238"/>
                </a:lnTo>
                <a:lnTo>
                  <a:pt x="108" y="238"/>
                </a:lnTo>
                <a:lnTo>
                  <a:pt x="102" y="246"/>
                </a:lnTo>
                <a:lnTo>
                  <a:pt x="94" y="258"/>
                </a:lnTo>
                <a:lnTo>
                  <a:pt x="72" y="298"/>
                </a:lnTo>
                <a:lnTo>
                  <a:pt x="32" y="374"/>
                </a:lnTo>
                <a:lnTo>
                  <a:pt x="32" y="374"/>
                </a:lnTo>
                <a:lnTo>
                  <a:pt x="20" y="404"/>
                </a:lnTo>
                <a:lnTo>
                  <a:pt x="10" y="438"/>
                </a:lnTo>
                <a:lnTo>
                  <a:pt x="2" y="468"/>
                </a:lnTo>
                <a:lnTo>
                  <a:pt x="0" y="480"/>
                </a:lnTo>
                <a:lnTo>
                  <a:pt x="0" y="486"/>
                </a:lnTo>
                <a:lnTo>
                  <a:pt x="0" y="486"/>
                </a:lnTo>
                <a:lnTo>
                  <a:pt x="6" y="498"/>
                </a:lnTo>
                <a:lnTo>
                  <a:pt x="6" y="502"/>
                </a:lnTo>
                <a:lnTo>
                  <a:pt x="6" y="502"/>
                </a:lnTo>
                <a:lnTo>
                  <a:pt x="8" y="518"/>
                </a:lnTo>
                <a:lnTo>
                  <a:pt x="10" y="532"/>
                </a:lnTo>
                <a:lnTo>
                  <a:pt x="14" y="544"/>
                </a:lnTo>
                <a:lnTo>
                  <a:pt x="14" y="544"/>
                </a:lnTo>
                <a:lnTo>
                  <a:pt x="32" y="580"/>
                </a:lnTo>
                <a:lnTo>
                  <a:pt x="54" y="614"/>
                </a:lnTo>
                <a:lnTo>
                  <a:pt x="54" y="614"/>
                </a:lnTo>
                <a:lnTo>
                  <a:pt x="56" y="620"/>
                </a:lnTo>
                <a:lnTo>
                  <a:pt x="58" y="626"/>
                </a:lnTo>
                <a:lnTo>
                  <a:pt x="58" y="640"/>
                </a:lnTo>
                <a:lnTo>
                  <a:pt x="58" y="652"/>
                </a:lnTo>
                <a:lnTo>
                  <a:pt x="62" y="660"/>
                </a:lnTo>
                <a:lnTo>
                  <a:pt x="64" y="666"/>
                </a:lnTo>
                <a:lnTo>
                  <a:pt x="64" y="666"/>
                </a:lnTo>
                <a:lnTo>
                  <a:pt x="72" y="674"/>
                </a:lnTo>
                <a:lnTo>
                  <a:pt x="78" y="678"/>
                </a:lnTo>
                <a:lnTo>
                  <a:pt x="80" y="678"/>
                </a:lnTo>
                <a:lnTo>
                  <a:pt x="82" y="678"/>
                </a:lnTo>
                <a:lnTo>
                  <a:pt x="82" y="678"/>
                </a:lnTo>
                <a:lnTo>
                  <a:pt x="78" y="790"/>
                </a:lnTo>
                <a:lnTo>
                  <a:pt x="74" y="872"/>
                </a:lnTo>
                <a:lnTo>
                  <a:pt x="72" y="901"/>
                </a:lnTo>
                <a:lnTo>
                  <a:pt x="70" y="917"/>
                </a:lnTo>
                <a:lnTo>
                  <a:pt x="70" y="917"/>
                </a:lnTo>
                <a:lnTo>
                  <a:pt x="66" y="929"/>
                </a:lnTo>
                <a:lnTo>
                  <a:pt x="64" y="937"/>
                </a:lnTo>
                <a:lnTo>
                  <a:pt x="66" y="943"/>
                </a:lnTo>
                <a:lnTo>
                  <a:pt x="72" y="947"/>
                </a:lnTo>
                <a:lnTo>
                  <a:pt x="72" y="947"/>
                </a:lnTo>
                <a:lnTo>
                  <a:pt x="80" y="953"/>
                </a:lnTo>
                <a:lnTo>
                  <a:pt x="90" y="957"/>
                </a:lnTo>
                <a:lnTo>
                  <a:pt x="102" y="961"/>
                </a:lnTo>
                <a:lnTo>
                  <a:pt x="110" y="969"/>
                </a:lnTo>
                <a:lnTo>
                  <a:pt x="126" y="977"/>
                </a:lnTo>
                <a:lnTo>
                  <a:pt x="126" y="977"/>
                </a:lnTo>
                <a:lnTo>
                  <a:pt x="114" y="1023"/>
                </a:lnTo>
                <a:lnTo>
                  <a:pt x="104" y="1057"/>
                </a:lnTo>
                <a:lnTo>
                  <a:pt x="102" y="1073"/>
                </a:lnTo>
                <a:lnTo>
                  <a:pt x="102" y="1073"/>
                </a:lnTo>
                <a:lnTo>
                  <a:pt x="106" y="1085"/>
                </a:lnTo>
                <a:lnTo>
                  <a:pt x="106" y="1085"/>
                </a:lnTo>
                <a:lnTo>
                  <a:pt x="98" y="1105"/>
                </a:lnTo>
                <a:lnTo>
                  <a:pt x="92" y="1125"/>
                </a:lnTo>
                <a:lnTo>
                  <a:pt x="88" y="1145"/>
                </a:lnTo>
                <a:lnTo>
                  <a:pt x="88" y="1145"/>
                </a:lnTo>
                <a:lnTo>
                  <a:pt x="86" y="1167"/>
                </a:lnTo>
                <a:lnTo>
                  <a:pt x="82" y="1187"/>
                </a:lnTo>
                <a:lnTo>
                  <a:pt x="82" y="1197"/>
                </a:lnTo>
                <a:lnTo>
                  <a:pt x="82" y="1209"/>
                </a:lnTo>
                <a:lnTo>
                  <a:pt x="84" y="1219"/>
                </a:lnTo>
                <a:lnTo>
                  <a:pt x="90" y="1233"/>
                </a:lnTo>
                <a:lnTo>
                  <a:pt x="90" y="1233"/>
                </a:lnTo>
                <a:lnTo>
                  <a:pt x="96" y="1243"/>
                </a:lnTo>
                <a:lnTo>
                  <a:pt x="102" y="1251"/>
                </a:lnTo>
                <a:lnTo>
                  <a:pt x="108" y="1257"/>
                </a:lnTo>
                <a:lnTo>
                  <a:pt x="114" y="1261"/>
                </a:lnTo>
                <a:lnTo>
                  <a:pt x="120" y="1261"/>
                </a:lnTo>
                <a:lnTo>
                  <a:pt x="126" y="1261"/>
                </a:lnTo>
                <a:lnTo>
                  <a:pt x="132" y="1259"/>
                </a:lnTo>
                <a:lnTo>
                  <a:pt x="136" y="1255"/>
                </a:lnTo>
                <a:lnTo>
                  <a:pt x="136" y="1255"/>
                </a:lnTo>
                <a:lnTo>
                  <a:pt x="140" y="1251"/>
                </a:lnTo>
                <a:lnTo>
                  <a:pt x="144" y="1245"/>
                </a:lnTo>
                <a:lnTo>
                  <a:pt x="148" y="1229"/>
                </a:lnTo>
                <a:lnTo>
                  <a:pt x="152" y="1213"/>
                </a:lnTo>
                <a:lnTo>
                  <a:pt x="152" y="1201"/>
                </a:lnTo>
                <a:lnTo>
                  <a:pt x="152" y="1201"/>
                </a:lnTo>
                <a:lnTo>
                  <a:pt x="154" y="1187"/>
                </a:lnTo>
                <a:lnTo>
                  <a:pt x="160" y="1171"/>
                </a:lnTo>
                <a:lnTo>
                  <a:pt x="166" y="1147"/>
                </a:lnTo>
                <a:lnTo>
                  <a:pt x="166" y="1147"/>
                </a:lnTo>
                <a:lnTo>
                  <a:pt x="168" y="1129"/>
                </a:lnTo>
                <a:lnTo>
                  <a:pt x="168" y="1129"/>
                </a:lnTo>
                <a:lnTo>
                  <a:pt x="174" y="1127"/>
                </a:lnTo>
                <a:lnTo>
                  <a:pt x="178" y="1125"/>
                </a:lnTo>
                <a:lnTo>
                  <a:pt x="182" y="1121"/>
                </a:lnTo>
                <a:lnTo>
                  <a:pt x="182" y="1121"/>
                </a:lnTo>
                <a:lnTo>
                  <a:pt x="186" y="1111"/>
                </a:lnTo>
                <a:lnTo>
                  <a:pt x="190" y="1095"/>
                </a:lnTo>
                <a:lnTo>
                  <a:pt x="194" y="1079"/>
                </a:lnTo>
                <a:lnTo>
                  <a:pt x="198" y="1069"/>
                </a:lnTo>
                <a:lnTo>
                  <a:pt x="198" y="1069"/>
                </a:lnTo>
                <a:lnTo>
                  <a:pt x="206" y="1057"/>
                </a:lnTo>
                <a:lnTo>
                  <a:pt x="216" y="1035"/>
                </a:lnTo>
                <a:lnTo>
                  <a:pt x="232" y="1005"/>
                </a:lnTo>
                <a:lnTo>
                  <a:pt x="256" y="977"/>
                </a:lnTo>
                <a:lnTo>
                  <a:pt x="264" y="979"/>
                </a:lnTo>
                <a:lnTo>
                  <a:pt x="260" y="1065"/>
                </a:lnTo>
                <a:lnTo>
                  <a:pt x="260" y="1065"/>
                </a:lnTo>
                <a:lnTo>
                  <a:pt x="254" y="1119"/>
                </a:lnTo>
                <a:lnTo>
                  <a:pt x="250" y="1179"/>
                </a:lnTo>
                <a:lnTo>
                  <a:pt x="250" y="1179"/>
                </a:lnTo>
                <a:lnTo>
                  <a:pt x="248" y="1197"/>
                </a:lnTo>
                <a:lnTo>
                  <a:pt x="246" y="1207"/>
                </a:lnTo>
                <a:lnTo>
                  <a:pt x="250" y="1227"/>
                </a:lnTo>
                <a:lnTo>
                  <a:pt x="260" y="1233"/>
                </a:lnTo>
                <a:lnTo>
                  <a:pt x="256" y="1245"/>
                </a:lnTo>
                <a:lnTo>
                  <a:pt x="258" y="1253"/>
                </a:lnTo>
                <a:lnTo>
                  <a:pt x="258" y="1253"/>
                </a:lnTo>
                <a:lnTo>
                  <a:pt x="256" y="1251"/>
                </a:lnTo>
                <a:lnTo>
                  <a:pt x="254" y="1251"/>
                </a:lnTo>
                <a:lnTo>
                  <a:pt x="250" y="1255"/>
                </a:lnTo>
                <a:lnTo>
                  <a:pt x="250" y="1255"/>
                </a:lnTo>
                <a:lnTo>
                  <a:pt x="244" y="1269"/>
                </a:lnTo>
                <a:lnTo>
                  <a:pt x="238" y="1285"/>
                </a:lnTo>
                <a:lnTo>
                  <a:pt x="238" y="1285"/>
                </a:lnTo>
                <a:lnTo>
                  <a:pt x="238" y="1295"/>
                </a:lnTo>
                <a:lnTo>
                  <a:pt x="240" y="1305"/>
                </a:lnTo>
                <a:lnTo>
                  <a:pt x="240" y="1319"/>
                </a:lnTo>
                <a:lnTo>
                  <a:pt x="240" y="1319"/>
                </a:lnTo>
                <a:lnTo>
                  <a:pt x="240" y="1323"/>
                </a:lnTo>
                <a:lnTo>
                  <a:pt x="238" y="1329"/>
                </a:lnTo>
                <a:lnTo>
                  <a:pt x="238" y="1333"/>
                </a:lnTo>
                <a:lnTo>
                  <a:pt x="240" y="1339"/>
                </a:lnTo>
                <a:lnTo>
                  <a:pt x="240" y="1339"/>
                </a:lnTo>
                <a:lnTo>
                  <a:pt x="248" y="1343"/>
                </a:lnTo>
                <a:lnTo>
                  <a:pt x="258" y="1347"/>
                </a:lnTo>
                <a:lnTo>
                  <a:pt x="266" y="1351"/>
                </a:lnTo>
                <a:lnTo>
                  <a:pt x="270" y="1353"/>
                </a:lnTo>
                <a:lnTo>
                  <a:pt x="270" y="1353"/>
                </a:lnTo>
                <a:lnTo>
                  <a:pt x="272" y="1359"/>
                </a:lnTo>
                <a:lnTo>
                  <a:pt x="278" y="1367"/>
                </a:lnTo>
                <a:lnTo>
                  <a:pt x="284" y="1377"/>
                </a:lnTo>
                <a:lnTo>
                  <a:pt x="288" y="1381"/>
                </a:lnTo>
                <a:lnTo>
                  <a:pt x="292" y="1383"/>
                </a:lnTo>
                <a:lnTo>
                  <a:pt x="292" y="1383"/>
                </a:lnTo>
                <a:lnTo>
                  <a:pt x="306" y="1385"/>
                </a:lnTo>
                <a:lnTo>
                  <a:pt x="326" y="1385"/>
                </a:lnTo>
                <a:lnTo>
                  <a:pt x="344" y="1383"/>
                </a:lnTo>
                <a:lnTo>
                  <a:pt x="354" y="1381"/>
                </a:lnTo>
                <a:lnTo>
                  <a:pt x="354" y="1381"/>
                </a:lnTo>
                <a:lnTo>
                  <a:pt x="358" y="1377"/>
                </a:lnTo>
                <a:lnTo>
                  <a:pt x="362" y="1373"/>
                </a:lnTo>
                <a:lnTo>
                  <a:pt x="364" y="1367"/>
                </a:lnTo>
                <a:lnTo>
                  <a:pt x="362" y="1363"/>
                </a:lnTo>
                <a:lnTo>
                  <a:pt x="362" y="1363"/>
                </a:lnTo>
                <a:lnTo>
                  <a:pt x="358" y="1357"/>
                </a:lnTo>
                <a:lnTo>
                  <a:pt x="352" y="1345"/>
                </a:lnTo>
                <a:lnTo>
                  <a:pt x="342" y="1327"/>
                </a:lnTo>
                <a:lnTo>
                  <a:pt x="342" y="1327"/>
                </a:lnTo>
                <a:lnTo>
                  <a:pt x="316" y="1285"/>
                </a:lnTo>
                <a:lnTo>
                  <a:pt x="308" y="1269"/>
                </a:lnTo>
                <a:lnTo>
                  <a:pt x="308" y="1243"/>
                </a:lnTo>
                <a:lnTo>
                  <a:pt x="342" y="1235"/>
                </a:lnTo>
                <a:lnTo>
                  <a:pt x="342" y="1235"/>
                </a:lnTo>
                <a:lnTo>
                  <a:pt x="344" y="1233"/>
                </a:lnTo>
                <a:lnTo>
                  <a:pt x="346" y="1231"/>
                </a:lnTo>
                <a:lnTo>
                  <a:pt x="348" y="1227"/>
                </a:lnTo>
                <a:lnTo>
                  <a:pt x="348" y="1227"/>
                </a:lnTo>
                <a:lnTo>
                  <a:pt x="350" y="1207"/>
                </a:lnTo>
                <a:lnTo>
                  <a:pt x="350" y="1191"/>
                </a:lnTo>
                <a:lnTo>
                  <a:pt x="370" y="1031"/>
                </a:lnTo>
                <a:lnTo>
                  <a:pt x="370" y="1031"/>
                </a:lnTo>
                <a:lnTo>
                  <a:pt x="384" y="1025"/>
                </a:lnTo>
                <a:lnTo>
                  <a:pt x="394" y="1019"/>
                </a:lnTo>
                <a:lnTo>
                  <a:pt x="398" y="1015"/>
                </a:lnTo>
                <a:lnTo>
                  <a:pt x="400" y="1009"/>
                </a:lnTo>
                <a:lnTo>
                  <a:pt x="400" y="1009"/>
                </a:lnTo>
                <a:lnTo>
                  <a:pt x="400" y="993"/>
                </a:lnTo>
                <a:lnTo>
                  <a:pt x="400" y="989"/>
                </a:lnTo>
                <a:lnTo>
                  <a:pt x="402" y="983"/>
                </a:lnTo>
                <a:lnTo>
                  <a:pt x="402" y="983"/>
                </a:lnTo>
                <a:lnTo>
                  <a:pt x="418" y="957"/>
                </a:lnTo>
                <a:lnTo>
                  <a:pt x="418" y="957"/>
                </a:lnTo>
                <a:lnTo>
                  <a:pt x="422" y="953"/>
                </a:lnTo>
                <a:lnTo>
                  <a:pt x="428" y="945"/>
                </a:lnTo>
                <a:lnTo>
                  <a:pt x="428" y="945"/>
                </a:lnTo>
                <a:lnTo>
                  <a:pt x="430" y="927"/>
                </a:lnTo>
                <a:lnTo>
                  <a:pt x="428" y="890"/>
                </a:lnTo>
                <a:lnTo>
                  <a:pt x="426" y="844"/>
                </a:lnTo>
                <a:lnTo>
                  <a:pt x="426" y="804"/>
                </a:lnTo>
                <a:lnTo>
                  <a:pt x="426" y="804"/>
                </a:lnTo>
                <a:lnTo>
                  <a:pt x="426" y="774"/>
                </a:lnTo>
                <a:lnTo>
                  <a:pt x="426" y="748"/>
                </a:lnTo>
                <a:lnTo>
                  <a:pt x="424" y="726"/>
                </a:lnTo>
                <a:lnTo>
                  <a:pt x="424" y="726"/>
                </a:lnTo>
                <a:lnTo>
                  <a:pt x="434" y="702"/>
                </a:lnTo>
                <a:lnTo>
                  <a:pt x="434" y="702"/>
                </a:lnTo>
                <a:lnTo>
                  <a:pt x="436" y="694"/>
                </a:lnTo>
                <a:lnTo>
                  <a:pt x="436" y="688"/>
                </a:lnTo>
                <a:lnTo>
                  <a:pt x="436" y="688"/>
                </a:lnTo>
                <a:lnTo>
                  <a:pt x="440" y="692"/>
                </a:lnTo>
                <a:lnTo>
                  <a:pt x="448" y="696"/>
                </a:lnTo>
                <a:lnTo>
                  <a:pt x="452" y="696"/>
                </a:lnTo>
                <a:lnTo>
                  <a:pt x="456" y="694"/>
                </a:lnTo>
                <a:lnTo>
                  <a:pt x="462" y="690"/>
                </a:lnTo>
                <a:lnTo>
                  <a:pt x="466" y="682"/>
                </a:lnTo>
                <a:lnTo>
                  <a:pt x="466" y="682"/>
                </a:lnTo>
                <a:lnTo>
                  <a:pt x="474" y="654"/>
                </a:lnTo>
                <a:lnTo>
                  <a:pt x="474" y="648"/>
                </a:lnTo>
                <a:lnTo>
                  <a:pt x="474" y="644"/>
                </a:lnTo>
                <a:lnTo>
                  <a:pt x="474" y="644"/>
                </a:lnTo>
                <a:lnTo>
                  <a:pt x="468" y="624"/>
                </a:lnTo>
                <a:lnTo>
                  <a:pt x="468" y="624"/>
                </a:lnTo>
                <a:lnTo>
                  <a:pt x="476" y="600"/>
                </a:lnTo>
                <a:lnTo>
                  <a:pt x="476" y="600"/>
                </a:lnTo>
                <a:lnTo>
                  <a:pt x="484" y="578"/>
                </a:lnTo>
                <a:lnTo>
                  <a:pt x="488" y="562"/>
                </a:lnTo>
                <a:lnTo>
                  <a:pt x="488" y="562"/>
                </a:lnTo>
                <a:lnTo>
                  <a:pt x="482" y="510"/>
                </a:lnTo>
                <a:lnTo>
                  <a:pt x="482" y="510"/>
                </a:lnTo>
                <a:lnTo>
                  <a:pt x="482" y="494"/>
                </a:lnTo>
                <a:lnTo>
                  <a:pt x="482" y="482"/>
                </a:lnTo>
                <a:lnTo>
                  <a:pt x="484" y="474"/>
                </a:lnTo>
                <a:lnTo>
                  <a:pt x="484" y="474"/>
                </a:lnTo>
                <a:lnTo>
                  <a:pt x="492" y="462"/>
                </a:lnTo>
                <a:lnTo>
                  <a:pt x="494" y="454"/>
                </a:lnTo>
                <a:lnTo>
                  <a:pt x="496" y="444"/>
                </a:lnTo>
                <a:lnTo>
                  <a:pt x="496" y="444"/>
                </a:lnTo>
                <a:lnTo>
                  <a:pt x="494" y="426"/>
                </a:lnTo>
                <a:lnTo>
                  <a:pt x="488" y="404"/>
                </a:lnTo>
                <a:lnTo>
                  <a:pt x="478" y="374"/>
                </a:lnTo>
                <a:lnTo>
                  <a:pt x="478" y="374"/>
                </a:lnTo>
                <a:lnTo>
                  <a:pt x="456" y="314"/>
                </a:lnTo>
                <a:lnTo>
                  <a:pt x="440" y="274"/>
                </a:lnTo>
                <a:lnTo>
                  <a:pt x="434" y="260"/>
                </a:lnTo>
                <a:lnTo>
                  <a:pt x="428" y="254"/>
                </a:lnTo>
                <a:lnTo>
                  <a:pt x="428" y="254"/>
                </a:lnTo>
                <a:lnTo>
                  <a:pt x="412" y="246"/>
                </a:lnTo>
                <a:lnTo>
                  <a:pt x="402" y="242"/>
                </a:lnTo>
                <a:lnTo>
                  <a:pt x="402" y="242"/>
                </a:lnTo>
                <a:lnTo>
                  <a:pt x="360" y="226"/>
                </a:lnTo>
                <a:lnTo>
                  <a:pt x="360" y="226"/>
                </a:lnTo>
                <a:lnTo>
                  <a:pt x="348" y="110"/>
                </a:lnTo>
                <a:lnTo>
                  <a:pt x="348" y="110"/>
                </a:lnTo>
                <a:lnTo>
                  <a:pt x="346" y="94"/>
                </a:lnTo>
                <a:lnTo>
                  <a:pt x="342" y="78"/>
                </a:lnTo>
                <a:lnTo>
                  <a:pt x="332" y="48"/>
                </a:lnTo>
                <a:lnTo>
                  <a:pt x="326" y="36"/>
                </a:lnTo>
                <a:lnTo>
                  <a:pt x="320" y="28"/>
                </a:lnTo>
                <a:lnTo>
                  <a:pt x="314" y="20"/>
                </a:lnTo>
                <a:lnTo>
                  <a:pt x="308" y="16"/>
                </a:lnTo>
                <a:lnTo>
                  <a:pt x="308" y="16"/>
                </a:lnTo>
                <a:lnTo>
                  <a:pt x="296" y="10"/>
                </a:lnTo>
                <a:lnTo>
                  <a:pt x="284" y="6"/>
                </a:lnTo>
                <a:lnTo>
                  <a:pt x="268" y="2"/>
                </a:lnTo>
                <a:lnTo>
                  <a:pt x="268" y="2"/>
                </a:lnTo>
                <a:lnTo>
                  <a:pt x="248" y="0"/>
                </a:lnTo>
                <a:lnTo>
                  <a:pt x="248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F14D9570-4A26-4135-A766-610AC2AF6569}"/>
              </a:ext>
            </a:extLst>
          </p:cNvPr>
          <p:cNvSpPr>
            <a:spLocks/>
          </p:cNvSpPr>
          <p:nvPr/>
        </p:nvSpPr>
        <p:spPr bwMode="auto">
          <a:xfrm>
            <a:off x="947555" y="773704"/>
            <a:ext cx="628541" cy="1693603"/>
          </a:xfrm>
          <a:custGeom>
            <a:avLst/>
            <a:gdLst>
              <a:gd name="T0" fmla="*/ 97 w 491"/>
              <a:gd name="T1" fmla="*/ 272 h 1323"/>
              <a:gd name="T2" fmla="*/ 80 w 491"/>
              <a:gd name="T3" fmla="*/ 409 h 1323"/>
              <a:gd name="T4" fmla="*/ 64 w 491"/>
              <a:gd name="T5" fmla="*/ 454 h 1323"/>
              <a:gd name="T6" fmla="*/ 24 w 491"/>
              <a:gd name="T7" fmla="*/ 465 h 1323"/>
              <a:gd name="T8" fmla="*/ 2 w 491"/>
              <a:gd name="T9" fmla="*/ 627 h 1323"/>
              <a:gd name="T10" fmla="*/ 6 w 491"/>
              <a:gd name="T11" fmla="*/ 685 h 1323"/>
              <a:gd name="T12" fmla="*/ 22 w 491"/>
              <a:gd name="T13" fmla="*/ 768 h 1323"/>
              <a:gd name="T14" fmla="*/ 8 w 491"/>
              <a:gd name="T15" fmla="*/ 908 h 1323"/>
              <a:gd name="T16" fmla="*/ 24 w 491"/>
              <a:gd name="T17" fmla="*/ 911 h 1323"/>
              <a:gd name="T18" fmla="*/ 11 w 491"/>
              <a:gd name="T19" fmla="*/ 943 h 1323"/>
              <a:gd name="T20" fmla="*/ 41 w 491"/>
              <a:gd name="T21" fmla="*/ 939 h 1323"/>
              <a:gd name="T22" fmla="*/ 37 w 491"/>
              <a:gd name="T23" fmla="*/ 986 h 1323"/>
              <a:gd name="T24" fmla="*/ 116 w 491"/>
              <a:gd name="T25" fmla="*/ 1031 h 1323"/>
              <a:gd name="T26" fmla="*/ 211 w 491"/>
              <a:gd name="T27" fmla="*/ 1138 h 1323"/>
              <a:gd name="T28" fmla="*/ 220 w 491"/>
              <a:gd name="T29" fmla="*/ 1171 h 1323"/>
              <a:gd name="T30" fmla="*/ 217 w 491"/>
              <a:gd name="T31" fmla="*/ 1195 h 1323"/>
              <a:gd name="T32" fmla="*/ 192 w 491"/>
              <a:gd name="T33" fmla="*/ 1209 h 1323"/>
              <a:gd name="T34" fmla="*/ 174 w 491"/>
              <a:gd name="T35" fmla="*/ 1246 h 1323"/>
              <a:gd name="T36" fmla="*/ 148 w 491"/>
              <a:gd name="T37" fmla="*/ 1274 h 1323"/>
              <a:gd name="T38" fmla="*/ 153 w 491"/>
              <a:gd name="T39" fmla="*/ 1304 h 1323"/>
              <a:gd name="T40" fmla="*/ 192 w 491"/>
              <a:gd name="T41" fmla="*/ 1304 h 1323"/>
              <a:gd name="T42" fmla="*/ 295 w 491"/>
              <a:gd name="T43" fmla="*/ 1323 h 1323"/>
              <a:gd name="T44" fmla="*/ 316 w 491"/>
              <a:gd name="T45" fmla="*/ 1300 h 1323"/>
              <a:gd name="T46" fmla="*/ 349 w 491"/>
              <a:gd name="T47" fmla="*/ 1224 h 1323"/>
              <a:gd name="T48" fmla="*/ 347 w 491"/>
              <a:gd name="T49" fmla="*/ 1194 h 1323"/>
              <a:gd name="T50" fmla="*/ 299 w 491"/>
              <a:gd name="T51" fmla="*/ 1158 h 1323"/>
              <a:gd name="T52" fmla="*/ 290 w 491"/>
              <a:gd name="T53" fmla="*/ 1031 h 1323"/>
              <a:gd name="T54" fmla="*/ 400 w 491"/>
              <a:gd name="T55" fmla="*/ 1027 h 1323"/>
              <a:gd name="T56" fmla="*/ 398 w 491"/>
              <a:gd name="T57" fmla="*/ 904 h 1323"/>
              <a:gd name="T58" fmla="*/ 379 w 491"/>
              <a:gd name="T59" fmla="*/ 717 h 1323"/>
              <a:gd name="T60" fmla="*/ 458 w 491"/>
              <a:gd name="T61" fmla="*/ 685 h 1323"/>
              <a:gd name="T62" fmla="*/ 478 w 491"/>
              <a:gd name="T63" fmla="*/ 624 h 1323"/>
              <a:gd name="T64" fmla="*/ 491 w 491"/>
              <a:gd name="T65" fmla="*/ 571 h 1323"/>
              <a:gd name="T66" fmla="*/ 461 w 491"/>
              <a:gd name="T67" fmla="*/ 545 h 1323"/>
              <a:gd name="T68" fmla="*/ 435 w 491"/>
              <a:gd name="T69" fmla="*/ 396 h 1323"/>
              <a:gd name="T70" fmla="*/ 383 w 491"/>
              <a:gd name="T71" fmla="*/ 368 h 1323"/>
              <a:gd name="T72" fmla="*/ 375 w 491"/>
              <a:gd name="T73" fmla="*/ 332 h 1323"/>
              <a:gd name="T74" fmla="*/ 340 w 491"/>
              <a:gd name="T75" fmla="*/ 317 h 1323"/>
              <a:gd name="T76" fmla="*/ 334 w 491"/>
              <a:gd name="T77" fmla="*/ 271 h 1323"/>
              <a:gd name="T78" fmla="*/ 334 w 491"/>
              <a:gd name="T79" fmla="*/ 229 h 1323"/>
              <a:gd name="T80" fmla="*/ 301 w 491"/>
              <a:gd name="T81" fmla="*/ 211 h 1323"/>
              <a:gd name="T82" fmla="*/ 275 w 491"/>
              <a:gd name="T83" fmla="*/ 158 h 1323"/>
              <a:gd name="T84" fmla="*/ 304 w 491"/>
              <a:gd name="T85" fmla="*/ 134 h 1323"/>
              <a:gd name="T86" fmla="*/ 301 w 491"/>
              <a:gd name="T87" fmla="*/ 69 h 1323"/>
              <a:gd name="T88" fmla="*/ 280 w 491"/>
              <a:gd name="T89" fmla="*/ 30 h 1323"/>
              <a:gd name="T90" fmla="*/ 267 w 491"/>
              <a:gd name="T91" fmla="*/ 22 h 1323"/>
              <a:gd name="T92" fmla="*/ 224 w 491"/>
              <a:gd name="T93" fmla="*/ 2 h 1323"/>
              <a:gd name="T94" fmla="*/ 140 w 491"/>
              <a:gd name="T95" fmla="*/ 16 h 1323"/>
              <a:gd name="T96" fmla="*/ 82 w 491"/>
              <a:gd name="T97" fmla="*/ 46 h 1323"/>
              <a:gd name="T98" fmla="*/ 90 w 491"/>
              <a:gd name="T99" fmla="*/ 78 h 1323"/>
              <a:gd name="T100" fmla="*/ 95 w 491"/>
              <a:gd name="T101" fmla="*/ 117 h 1323"/>
              <a:gd name="T102" fmla="*/ 97 w 491"/>
              <a:gd name="T103" fmla="*/ 155 h 1323"/>
              <a:gd name="T104" fmla="*/ 101 w 491"/>
              <a:gd name="T105" fmla="*/ 175 h 1323"/>
              <a:gd name="T106" fmla="*/ 118 w 491"/>
              <a:gd name="T107" fmla="*/ 198 h 1323"/>
              <a:gd name="T108" fmla="*/ 84 w 491"/>
              <a:gd name="T109" fmla="*/ 220 h 1323"/>
              <a:gd name="T110" fmla="*/ 93 w 491"/>
              <a:gd name="T111" fmla="*/ 233 h 1323"/>
              <a:gd name="T112" fmla="*/ 95 w 491"/>
              <a:gd name="T113" fmla="*/ 241 h 1323"/>
              <a:gd name="T114" fmla="*/ 136 w 491"/>
              <a:gd name="T115" fmla="*/ 239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1323">
                <a:moveTo>
                  <a:pt x="136" y="239"/>
                </a:moveTo>
                <a:lnTo>
                  <a:pt x="136" y="239"/>
                </a:lnTo>
                <a:lnTo>
                  <a:pt x="120" y="248"/>
                </a:lnTo>
                <a:lnTo>
                  <a:pt x="107" y="259"/>
                </a:lnTo>
                <a:lnTo>
                  <a:pt x="101" y="265"/>
                </a:lnTo>
                <a:lnTo>
                  <a:pt x="97" y="272"/>
                </a:lnTo>
                <a:lnTo>
                  <a:pt x="97" y="272"/>
                </a:lnTo>
                <a:lnTo>
                  <a:pt x="93" y="284"/>
                </a:lnTo>
                <a:lnTo>
                  <a:pt x="90" y="300"/>
                </a:lnTo>
                <a:lnTo>
                  <a:pt x="86" y="343"/>
                </a:lnTo>
                <a:lnTo>
                  <a:pt x="80" y="409"/>
                </a:lnTo>
                <a:lnTo>
                  <a:pt x="80" y="409"/>
                </a:lnTo>
                <a:lnTo>
                  <a:pt x="75" y="431"/>
                </a:lnTo>
                <a:lnTo>
                  <a:pt x="71" y="444"/>
                </a:lnTo>
                <a:lnTo>
                  <a:pt x="71" y="444"/>
                </a:lnTo>
                <a:lnTo>
                  <a:pt x="67" y="448"/>
                </a:lnTo>
                <a:lnTo>
                  <a:pt x="64" y="454"/>
                </a:lnTo>
                <a:lnTo>
                  <a:pt x="64" y="454"/>
                </a:lnTo>
                <a:lnTo>
                  <a:pt x="50" y="452"/>
                </a:lnTo>
                <a:lnTo>
                  <a:pt x="39" y="454"/>
                </a:lnTo>
                <a:lnTo>
                  <a:pt x="36" y="456"/>
                </a:lnTo>
                <a:lnTo>
                  <a:pt x="30" y="457"/>
                </a:lnTo>
                <a:lnTo>
                  <a:pt x="30" y="457"/>
                </a:lnTo>
                <a:lnTo>
                  <a:pt x="24" y="465"/>
                </a:lnTo>
                <a:lnTo>
                  <a:pt x="24" y="470"/>
                </a:lnTo>
                <a:lnTo>
                  <a:pt x="24" y="478"/>
                </a:lnTo>
                <a:lnTo>
                  <a:pt x="24" y="493"/>
                </a:lnTo>
                <a:lnTo>
                  <a:pt x="24" y="493"/>
                </a:lnTo>
                <a:lnTo>
                  <a:pt x="13" y="564"/>
                </a:lnTo>
                <a:lnTo>
                  <a:pt x="2" y="627"/>
                </a:lnTo>
                <a:lnTo>
                  <a:pt x="2" y="627"/>
                </a:lnTo>
                <a:lnTo>
                  <a:pt x="0" y="642"/>
                </a:lnTo>
                <a:lnTo>
                  <a:pt x="0" y="663"/>
                </a:lnTo>
                <a:lnTo>
                  <a:pt x="2" y="672"/>
                </a:lnTo>
                <a:lnTo>
                  <a:pt x="2" y="680"/>
                </a:lnTo>
                <a:lnTo>
                  <a:pt x="6" y="685"/>
                </a:lnTo>
                <a:lnTo>
                  <a:pt x="9" y="687"/>
                </a:lnTo>
                <a:lnTo>
                  <a:pt x="9" y="687"/>
                </a:lnTo>
                <a:lnTo>
                  <a:pt x="41" y="697"/>
                </a:lnTo>
                <a:lnTo>
                  <a:pt x="41" y="697"/>
                </a:lnTo>
                <a:lnTo>
                  <a:pt x="30" y="734"/>
                </a:lnTo>
                <a:lnTo>
                  <a:pt x="22" y="768"/>
                </a:lnTo>
                <a:lnTo>
                  <a:pt x="17" y="796"/>
                </a:lnTo>
                <a:lnTo>
                  <a:pt x="17" y="796"/>
                </a:lnTo>
                <a:lnTo>
                  <a:pt x="13" y="816"/>
                </a:lnTo>
                <a:lnTo>
                  <a:pt x="9" y="835"/>
                </a:lnTo>
                <a:lnTo>
                  <a:pt x="6" y="852"/>
                </a:lnTo>
                <a:lnTo>
                  <a:pt x="8" y="908"/>
                </a:lnTo>
                <a:lnTo>
                  <a:pt x="11" y="908"/>
                </a:lnTo>
                <a:lnTo>
                  <a:pt x="11" y="852"/>
                </a:lnTo>
                <a:lnTo>
                  <a:pt x="15" y="855"/>
                </a:lnTo>
                <a:lnTo>
                  <a:pt x="17" y="904"/>
                </a:lnTo>
                <a:lnTo>
                  <a:pt x="22" y="904"/>
                </a:lnTo>
                <a:lnTo>
                  <a:pt x="24" y="911"/>
                </a:lnTo>
                <a:lnTo>
                  <a:pt x="24" y="911"/>
                </a:lnTo>
                <a:lnTo>
                  <a:pt x="22" y="921"/>
                </a:lnTo>
                <a:lnTo>
                  <a:pt x="19" y="930"/>
                </a:lnTo>
                <a:lnTo>
                  <a:pt x="17" y="936"/>
                </a:lnTo>
                <a:lnTo>
                  <a:pt x="17" y="936"/>
                </a:lnTo>
                <a:lnTo>
                  <a:pt x="11" y="943"/>
                </a:lnTo>
                <a:lnTo>
                  <a:pt x="19" y="947"/>
                </a:lnTo>
                <a:lnTo>
                  <a:pt x="22" y="951"/>
                </a:lnTo>
                <a:lnTo>
                  <a:pt x="34" y="925"/>
                </a:lnTo>
                <a:lnTo>
                  <a:pt x="36" y="938"/>
                </a:lnTo>
                <a:lnTo>
                  <a:pt x="41" y="939"/>
                </a:lnTo>
                <a:lnTo>
                  <a:pt x="41" y="939"/>
                </a:lnTo>
                <a:lnTo>
                  <a:pt x="41" y="947"/>
                </a:lnTo>
                <a:lnTo>
                  <a:pt x="39" y="966"/>
                </a:lnTo>
                <a:lnTo>
                  <a:pt x="39" y="966"/>
                </a:lnTo>
                <a:lnTo>
                  <a:pt x="36" y="981"/>
                </a:lnTo>
                <a:lnTo>
                  <a:pt x="37" y="986"/>
                </a:lnTo>
                <a:lnTo>
                  <a:pt x="37" y="986"/>
                </a:lnTo>
                <a:lnTo>
                  <a:pt x="41" y="992"/>
                </a:lnTo>
                <a:lnTo>
                  <a:pt x="52" y="999"/>
                </a:lnTo>
                <a:lnTo>
                  <a:pt x="84" y="1018"/>
                </a:lnTo>
                <a:lnTo>
                  <a:pt x="84" y="1018"/>
                </a:lnTo>
                <a:lnTo>
                  <a:pt x="99" y="1025"/>
                </a:lnTo>
                <a:lnTo>
                  <a:pt x="116" y="1031"/>
                </a:lnTo>
                <a:lnTo>
                  <a:pt x="131" y="1035"/>
                </a:lnTo>
                <a:lnTo>
                  <a:pt x="211" y="1128"/>
                </a:lnTo>
                <a:lnTo>
                  <a:pt x="211" y="1128"/>
                </a:lnTo>
                <a:lnTo>
                  <a:pt x="211" y="1132"/>
                </a:lnTo>
                <a:lnTo>
                  <a:pt x="211" y="1136"/>
                </a:lnTo>
                <a:lnTo>
                  <a:pt x="211" y="1138"/>
                </a:lnTo>
                <a:lnTo>
                  <a:pt x="211" y="1138"/>
                </a:lnTo>
                <a:lnTo>
                  <a:pt x="226" y="1160"/>
                </a:lnTo>
                <a:lnTo>
                  <a:pt x="232" y="1177"/>
                </a:lnTo>
                <a:lnTo>
                  <a:pt x="232" y="1177"/>
                </a:lnTo>
                <a:lnTo>
                  <a:pt x="226" y="1173"/>
                </a:lnTo>
                <a:lnTo>
                  <a:pt x="220" y="1171"/>
                </a:lnTo>
                <a:lnTo>
                  <a:pt x="215" y="1171"/>
                </a:lnTo>
                <a:lnTo>
                  <a:pt x="215" y="1171"/>
                </a:lnTo>
                <a:lnTo>
                  <a:pt x="215" y="1173"/>
                </a:lnTo>
                <a:lnTo>
                  <a:pt x="215" y="1175"/>
                </a:lnTo>
                <a:lnTo>
                  <a:pt x="215" y="1182"/>
                </a:lnTo>
                <a:lnTo>
                  <a:pt x="217" y="1195"/>
                </a:lnTo>
                <a:lnTo>
                  <a:pt x="217" y="1195"/>
                </a:lnTo>
                <a:lnTo>
                  <a:pt x="215" y="1205"/>
                </a:lnTo>
                <a:lnTo>
                  <a:pt x="215" y="1205"/>
                </a:lnTo>
                <a:lnTo>
                  <a:pt x="204" y="1207"/>
                </a:lnTo>
                <a:lnTo>
                  <a:pt x="192" y="1209"/>
                </a:lnTo>
                <a:lnTo>
                  <a:pt x="192" y="1209"/>
                </a:lnTo>
                <a:lnTo>
                  <a:pt x="189" y="1218"/>
                </a:lnTo>
                <a:lnTo>
                  <a:pt x="187" y="1227"/>
                </a:lnTo>
                <a:lnTo>
                  <a:pt x="187" y="1227"/>
                </a:lnTo>
                <a:lnTo>
                  <a:pt x="179" y="1235"/>
                </a:lnTo>
                <a:lnTo>
                  <a:pt x="174" y="1246"/>
                </a:lnTo>
                <a:lnTo>
                  <a:pt x="174" y="1246"/>
                </a:lnTo>
                <a:lnTo>
                  <a:pt x="170" y="1255"/>
                </a:lnTo>
                <a:lnTo>
                  <a:pt x="166" y="1263"/>
                </a:lnTo>
                <a:lnTo>
                  <a:pt x="164" y="1265"/>
                </a:lnTo>
                <a:lnTo>
                  <a:pt x="164" y="1265"/>
                </a:lnTo>
                <a:lnTo>
                  <a:pt x="153" y="1270"/>
                </a:lnTo>
                <a:lnTo>
                  <a:pt x="148" y="1274"/>
                </a:lnTo>
                <a:lnTo>
                  <a:pt x="144" y="1278"/>
                </a:lnTo>
                <a:lnTo>
                  <a:pt x="144" y="1278"/>
                </a:lnTo>
                <a:lnTo>
                  <a:pt x="144" y="1283"/>
                </a:lnTo>
                <a:lnTo>
                  <a:pt x="146" y="1293"/>
                </a:lnTo>
                <a:lnTo>
                  <a:pt x="149" y="1300"/>
                </a:lnTo>
                <a:lnTo>
                  <a:pt x="153" y="1304"/>
                </a:lnTo>
                <a:lnTo>
                  <a:pt x="157" y="1306"/>
                </a:lnTo>
                <a:lnTo>
                  <a:pt x="157" y="1306"/>
                </a:lnTo>
                <a:lnTo>
                  <a:pt x="172" y="1308"/>
                </a:lnTo>
                <a:lnTo>
                  <a:pt x="179" y="1306"/>
                </a:lnTo>
                <a:lnTo>
                  <a:pt x="192" y="1304"/>
                </a:lnTo>
                <a:lnTo>
                  <a:pt x="192" y="1304"/>
                </a:lnTo>
                <a:lnTo>
                  <a:pt x="234" y="1315"/>
                </a:lnTo>
                <a:lnTo>
                  <a:pt x="234" y="1315"/>
                </a:lnTo>
                <a:lnTo>
                  <a:pt x="256" y="1319"/>
                </a:lnTo>
                <a:lnTo>
                  <a:pt x="282" y="1323"/>
                </a:lnTo>
                <a:lnTo>
                  <a:pt x="282" y="1323"/>
                </a:lnTo>
                <a:lnTo>
                  <a:pt x="295" y="1323"/>
                </a:lnTo>
                <a:lnTo>
                  <a:pt x="304" y="1321"/>
                </a:lnTo>
                <a:lnTo>
                  <a:pt x="310" y="1319"/>
                </a:lnTo>
                <a:lnTo>
                  <a:pt x="314" y="1315"/>
                </a:lnTo>
                <a:lnTo>
                  <a:pt x="314" y="1315"/>
                </a:lnTo>
                <a:lnTo>
                  <a:pt x="316" y="1309"/>
                </a:lnTo>
                <a:lnTo>
                  <a:pt x="316" y="1300"/>
                </a:lnTo>
                <a:lnTo>
                  <a:pt x="314" y="1289"/>
                </a:lnTo>
                <a:lnTo>
                  <a:pt x="301" y="1252"/>
                </a:lnTo>
                <a:lnTo>
                  <a:pt x="301" y="1252"/>
                </a:lnTo>
                <a:lnTo>
                  <a:pt x="325" y="1240"/>
                </a:lnTo>
                <a:lnTo>
                  <a:pt x="342" y="1229"/>
                </a:lnTo>
                <a:lnTo>
                  <a:pt x="349" y="1224"/>
                </a:lnTo>
                <a:lnTo>
                  <a:pt x="353" y="1218"/>
                </a:lnTo>
                <a:lnTo>
                  <a:pt x="353" y="1218"/>
                </a:lnTo>
                <a:lnTo>
                  <a:pt x="357" y="1207"/>
                </a:lnTo>
                <a:lnTo>
                  <a:pt x="355" y="1201"/>
                </a:lnTo>
                <a:lnTo>
                  <a:pt x="351" y="1195"/>
                </a:lnTo>
                <a:lnTo>
                  <a:pt x="347" y="1194"/>
                </a:lnTo>
                <a:lnTo>
                  <a:pt x="347" y="1194"/>
                </a:lnTo>
                <a:lnTo>
                  <a:pt x="342" y="1186"/>
                </a:lnTo>
                <a:lnTo>
                  <a:pt x="333" y="1177"/>
                </a:lnTo>
                <a:lnTo>
                  <a:pt x="319" y="1160"/>
                </a:lnTo>
                <a:lnTo>
                  <a:pt x="304" y="1156"/>
                </a:lnTo>
                <a:lnTo>
                  <a:pt x="299" y="1158"/>
                </a:lnTo>
                <a:lnTo>
                  <a:pt x="293" y="1147"/>
                </a:lnTo>
                <a:lnTo>
                  <a:pt x="295" y="1082"/>
                </a:lnTo>
                <a:lnTo>
                  <a:pt x="295" y="1082"/>
                </a:lnTo>
                <a:lnTo>
                  <a:pt x="295" y="1061"/>
                </a:lnTo>
                <a:lnTo>
                  <a:pt x="293" y="1044"/>
                </a:lnTo>
                <a:lnTo>
                  <a:pt x="290" y="1031"/>
                </a:lnTo>
                <a:lnTo>
                  <a:pt x="290" y="1031"/>
                </a:lnTo>
                <a:lnTo>
                  <a:pt x="325" y="1033"/>
                </a:lnTo>
                <a:lnTo>
                  <a:pt x="355" y="1033"/>
                </a:lnTo>
                <a:lnTo>
                  <a:pt x="381" y="1031"/>
                </a:lnTo>
                <a:lnTo>
                  <a:pt x="381" y="1031"/>
                </a:lnTo>
                <a:lnTo>
                  <a:pt x="400" y="1027"/>
                </a:lnTo>
                <a:lnTo>
                  <a:pt x="411" y="1022"/>
                </a:lnTo>
                <a:lnTo>
                  <a:pt x="422" y="1016"/>
                </a:lnTo>
                <a:lnTo>
                  <a:pt x="422" y="1016"/>
                </a:lnTo>
                <a:lnTo>
                  <a:pt x="417" y="999"/>
                </a:lnTo>
                <a:lnTo>
                  <a:pt x="407" y="958"/>
                </a:lnTo>
                <a:lnTo>
                  <a:pt x="398" y="904"/>
                </a:lnTo>
                <a:lnTo>
                  <a:pt x="396" y="878"/>
                </a:lnTo>
                <a:lnTo>
                  <a:pt x="394" y="852"/>
                </a:lnTo>
                <a:lnTo>
                  <a:pt x="394" y="852"/>
                </a:lnTo>
                <a:lnTo>
                  <a:pt x="392" y="805"/>
                </a:lnTo>
                <a:lnTo>
                  <a:pt x="387" y="762"/>
                </a:lnTo>
                <a:lnTo>
                  <a:pt x="379" y="717"/>
                </a:lnTo>
                <a:lnTo>
                  <a:pt x="379" y="717"/>
                </a:lnTo>
                <a:lnTo>
                  <a:pt x="409" y="708"/>
                </a:lnTo>
                <a:lnTo>
                  <a:pt x="431" y="698"/>
                </a:lnTo>
                <a:lnTo>
                  <a:pt x="445" y="691"/>
                </a:lnTo>
                <a:lnTo>
                  <a:pt x="445" y="691"/>
                </a:lnTo>
                <a:lnTo>
                  <a:pt x="458" y="685"/>
                </a:lnTo>
                <a:lnTo>
                  <a:pt x="463" y="682"/>
                </a:lnTo>
                <a:lnTo>
                  <a:pt x="469" y="674"/>
                </a:lnTo>
                <a:lnTo>
                  <a:pt x="469" y="674"/>
                </a:lnTo>
                <a:lnTo>
                  <a:pt x="473" y="667"/>
                </a:lnTo>
                <a:lnTo>
                  <a:pt x="474" y="654"/>
                </a:lnTo>
                <a:lnTo>
                  <a:pt x="478" y="624"/>
                </a:lnTo>
                <a:lnTo>
                  <a:pt x="480" y="584"/>
                </a:lnTo>
                <a:lnTo>
                  <a:pt x="480" y="584"/>
                </a:lnTo>
                <a:lnTo>
                  <a:pt x="482" y="584"/>
                </a:lnTo>
                <a:lnTo>
                  <a:pt x="488" y="581"/>
                </a:lnTo>
                <a:lnTo>
                  <a:pt x="491" y="575"/>
                </a:lnTo>
                <a:lnTo>
                  <a:pt x="491" y="571"/>
                </a:lnTo>
                <a:lnTo>
                  <a:pt x="491" y="566"/>
                </a:lnTo>
                <a:lnTo>
                  <a:pt x="491" y="566"/>
                </a:lnTo>
                <a:lnTo>
                  <a:pt x="488" y="562"/>
                </a:lnTo>
                <a:lnTo>
                  <a:pt x="484" y="556"/>
                </a:lnTo>
                <a:lnTo>
                  <a:pt x="473" y="549"/>
                </a:lnTo>
                <a:lnTo>
                  <a:pt x="461" y="545"/>
                </a:lnTo>
                <a:lnTo>
                  <a:pt x="456" y="543"/>
                </a:lnTo>
                <a:lnTo>
                  <a:pt x="456" y="543"/>
                </a:lnTo>
                <a:lnTo>
                  <a:pt x="454" y="523"/>
                </a:lnTo>
                <a:lnTo>
                  <a:pt x="450" y="493"/>
                </a:lnTo>
                <a:lnTo>
                  <a:pt x="450" y="493"/>
                </a:lnTo>
                <a:lnTo>
                  <a:pt x="435" y="396"/>
                </a:lnTo>
                <a:lnTo>
                  <a:pt x="435" y="396"/>
                </a:lnTo>
                <a:lnTo>
                  <a:pt x="433" y="394"/>
                </a:lnTo>
                <a:lnTo>
                  <a:pt x="428" y="390"/>
                </a:lnTo>
                <a:lnTo>
                  <a:pt x="409" y="381"/>
                </a:lnTo>
                <a:lnTo>
                  <a:pt x="383" y="368"/>
                </a:lnTo>
                <a:lnTo>
                  <a:pt x="383" y="368"/>
                </a:lnTo>
                <a:lnTo>
                  <a:pt x="383" y="358"/>
                </a:lnTo>
                <a:lnTo>
                  <a:pt x="385" y="351"/>
                </a:lnTo>
                <a:lnTo>
                  <a:pt x="383" y="343"/>
                </a:lnTo>
                <a:lnTo>
                  <a:pt x="383" y="343"/>
                </a:lnTo>
                <a:lnTo>
                  <a:pt x="381" y="338"/>
                </a:lnTo>
                <a:lnTo>
                  <a:pt x="375" y="332"/>
                </a:lnTo>
                <a:lnTo>
                  <a:pt x="368" y="325"/>
                </a:lnTo>
                <a:lnTo>
                  <a:pt x="368" y="325"/>
                </a:lnTo>
                <a:lnTo>
                  <a:pt x="355" y="327"/>
                </a:lnTo>
                <a:lnTo>
                  <a:pt x="342" y="328"/>
                </a:lnTo>
                <a:lnTo>
                  <a:pt x="342" y="328"/>
                </a:lnTo>
                <a:lnTo>
                  <a:pt x="340" y="317"/>
                </a:lnTo>
                <a:lnTo>
                  <a:pt x="338" y="299"/>
                </a:lnTo>
                <a:lnTo>
                  <a:pt x="338" y="299"/>
                </a:lnTo>
                <a:lnTo>
                  <a:pt x="334" y="280"/>
                </a:lnTo>
                <a:lnTo>
                  <a:pt x="333" y="272"/>
                </a:lnTo>
                <a:lnTo>
                  <a:pt x="333" y="272"/>
                </a:lnTo>
                <a:lnTo>
                  <a:pt x="334" y="271"/>
                </a:lnTo>
                <a:lnTo>
                  <a:pt x="338" y="263"/>
                </a:lnTo>
                <a:lnTo>
                  <a:pt x="340" y="252"/>
                </a:lnTo>
                <a:lnTo>
                  <a:pt x="340" y="244"/>
                </a:lnTo>
                <a:lnTo>
                  <a:pt x="338" y="237"/>
                </a:lnTo>
                <a:lnTo>
                  <a:pt x="338" y="237"/>
                </a:lnTo>
                <a:lnTo>
                  <a:pt x="334" y="229"/>
                </a:lnTo>
                <a:lnTo>
                  <a:pt x="331" y="224"/>
                </a:lnTo>
                <a:lnTo>
                  <a:pt x="325" y="220"/>
                </a:lnTo>
                <a:lnTo>
                  <a:pt x="319" y="218"/>
                </a:lnTo>
                <a:lnTo>
                  <a:pt x="308" y="215"/>
                </a:lnTo>
                <a:lnTo>
                  <a:pt x="301" y="211"/>
                </a:lnTo>
                <a:lnTo>
                  <a:pt x="301" y="211"/>
                </a:lnTo>
                <a:lnTo>
                  <a:pt x="290" y="201"/>
                </a:lnTo>
                <a:lnTo>
                  <a:pt x="286" y="196"/>
                </a:lnTo>
                <a:lnTo>
                  <a:pt x="282" y="186"/>
                </a:lnTo>
                <a:lnTo>
                  <a:pt x="282" y="186"/>
                </a:lnTo>
                <a:lnTo>
                  <a:pt x="276" y="168"/>
                </a:lnTo>
                <a:lnTo>
                  <a:pt x="275" y="158"/>
                </a:lnTo>
                <a:lnTo>
                  <a:pt x="275" y="158"/>
                </a:lnTo>
                <a:lnTo>
                  <a:pt x="278" y="158"/>
                </a:lnTo>
                <a:lnTo>
                  <a:pt x="286" y="153"/>
                </a:lnTo>
                <a:lnTo>
                  <a:pt x="297" y="145"/>
                </a:lnTo>
                <a:lnTo>
                  <a:pt x="301" y="140"/>
                </a:lnTo>
                <a:lnTo>
                  <a:pt x="304" y="134"/>
                </a:lnTo>
                <a:lnTo>
                  <a:pt x="304" y="134"/>
                </a:lnTo>
                <a:lnTo>
                  <a:pt x="306" y="125"/>
                </a:lnTo>
                <a:lnTo>
                  <a:pt x="306" y="115"/>
                </a:lnTo>
                <a:lnTo>
                  <a:pt x="306" y="95"/>
                </a:lnTo>
                <a:lnTo>
                  <a:pt x="303" y="76"/>
                </a:lnTo>
                <a:lnTo>
                  <a:pt x="301" y="69"/>
                </a:lnTo>
                <a:lnTo>
                  <a:pt x="301" y="69"/>
                </a:lnTo>
                <a:lnTo>
                  <a:pt x="291" y="54"/>
                </a:lnTo>
                <a:lnTo>
                  <a:pt x="284" y="41"/>
                </a:lnTo>
                <a:lnTo>
                  <a:pt x="284" y="41"/>
                </a:lnTo>
                <a:lnTo>
                  <a:pt x="282" y="35"/>
                </a:lnTo>
                <a:lnTo>
                  <a:pt x="280" y="30"/>
                </a:lnTo>
                <a:lnTo>
                  <a:pt x="276" y="26"/>
                </a:lnTo>
                <a:lnTo>
                  <a:pt x="276" y="26"/>
                </a:lnTo>
                <a:lnTo>
                  <a:pt x="273" y="24"/>
                </a:lnTo>
                <a:lnTo>
                  <a:pt x="271" y="22"/>
                </a:lnTo>
                <a:lnTo>
                  <a:pt x="267" y="22"/>
                </a:lnTo>
                <a:lnTo>
                  <a:pt x="267" y="22"/>
                </a:lnTo>
                <a:lnTo>
                  <a:pt x="263" y="20"/>
                </a:lnTo>
                <a:lnTo>
                  <a:pt x="256" y="13"/>
                </a:lnTo>
                <a:lnTo>
                  <a:pt x="243" y="5"/>
                </a:lnTo>
                <a:lnTo>
                  <a:pt x="234" y="3"/>
                </a:lnTo>
                <a:lnTo>
                  <a:pt x="224" y="2"/>
                </a:lnTo>
                <a:lnTo>
                  <a:pt x="224" y="2"/>
                </a:lnTo>
                <a:lnTo>
                  <a:pt x="191" y="0"/>
                </a:lnTo>
                <a:lnTo>
                  <a:pt x="179" y="0"/>
                </a:lnTo>
                <a:lnTo>
                  <a:pt x="168" y="3"/>
                </a:lnTo>
                <a:lnTo>
                  <a:pt x="168" y="3"/>
                </a:lnTo>
                <a:lnTo>
                  <a:pt x="148" y="11"/>
                </a:lnTo>
                <a:lnTo>
                  <a:pt x="140" y="16"/>
                </a:lnTo>
                <a:lnTo>
                  <a:pt x="136" y="24"/>
                </a:lnTo>
                <a:lnTo>
                  <a:pt x="136" y="24"/>
                </a:lnTo>
                <a:lnTo>
                  <a:pt x="127" y="46"/>
                </a:lnTo>
                <a:lnTo>
                  <a:pt x="127" y="46"/>
                </a:lnTo>
                <a:lnTo>
                  <a:pt x="101" y="46"/>
                </a:lnTo>
                <a:lnTo>
                  <a:pt x="82" y="46"/>
                </a:lnTo>
                <a:lnTo>
                  <a:pt x="77" y="46"/>
                </a:lnTo>
                <a:lnTo>
                  <a:pt x="73" y="48"/>
                </a:lnTo>
                <a:lnTo>
                  <a:pt x="73" y="48"/>
                </a:lnTo>
                <a:lnTo>
                  <a:pt x="73" y="54"/>
                </a:lnTo>
                <a:lnTo>
                  <a:pt x="77" y="61"/>
                </a:lnTo>
                <a:lnTo>
                  <a:pt x="90" y="78"/>
                </a:lnTo>
                <a:lnTo>
                  <a:pt x="90" y="78"/>
                </a:lnTo>
                <a:lnTo>
                  <a:pt x="95" y="86"/>
                </a:lnTo>
                <a:lnTo>
                  <a:pt x="101" y="89"/>
                </a:lnTo>
                <a:lnTo>
                  <a:pt x="108" y="93"/>
                </a:lnTo>
                <a:lnTo>
                  <a:pt x="107" y="102"/>
                </a:lnTo>
                <a:lnTo>
                  <a:pt x="95" y="117"/>
                </a:lnTo>
                <a:lnTo>
                  <a:pt x="101" y="127"/>
                </a:lnTo>
                <a:lnTo>
                  <a:pt x="95" y="145"/>
                </a:lnTo>
                <a:lnTo>
                  <a:pt x="103" y="149"/>
                </a:lnTo>
                <a:lnTo>
                  <a:pt x="103" y="149"/>
                </a:lnTo>
                <a:lnTo>
                  <a:pt x="99" y="151"/>
                </a:lnTo>
                <a:lnTo>
                  <a:pt x="97" y="155"/>
                </a:lnTo>
                <a:lnTo>
                  <a:pt x="97" y="157"/>
                </a:lnTo>
                <a:lnTo>
                  <a:pt x="97" y="157"/>
                </a:lnTo>
                <a:lnTo>
                  <a:pt x="99" y="164"/>
                </a:lnTo>
                <a:lnTo>
                  <a:pt x="99" y="164"/>
                </a:lnTo>
                <a:lnTo>
                  <a:pt x="99" y="170"/>
                </a:lnTo>
                <a:lnTo>
                  <a:pt x="101" y="175"/>
                </a:lnTo>
                <a:lnTo>
                  <a:pt x="105" y="181"/>
                </a:lnTo>
                <a:lnTo>
                  <a:pt x="105" y="181"/>
                </a:lnTo>
                <a:lnTo>
                  <a:pt x="114" y="188"/>
                </a:lnTo>
                <a:lnTo>
                  <a:pt x="120" y="192"/>
                </a:lnTo>
                <a:lnTo>
                  <a:pt x="120" y="192"/>
                </a:lnTo>
                <a:lnTo>
                  <a:pt x="118" y="198"/>
                </a:lnTo>
                <a:lnTo>
                  <a:pt x="116" y="201"/>
                </a:lnTo>
                <a:lnTo>
                  <a:pt x="110" y="207"/>
                </a:lnTo>
                <a:lnTo>
                  <a:pt x="110" y="207"/>
                </a:lnTo>
                <a:lnTo>
                  <a:pt x="103" y="213"/>
                </a:lnTo>
                <a:lnTo>
                  <a:pt x="93" y="216"/>
                </a:lnTo>
                <a:lnTo>
                  <a:pt x="84" y="220"/>
                </a:lnTo>
                <a:lnTo>
                  <a:pt x="107" y="222"/>
                </a:lnTo>
                <a:lnTo>
                  <a:pt x="107" y="222"/>
                </a:lnTo>
                <a:lnTo>
                  <a:pt x="107" y="224"/>
                </a:lnTo>
                <a:lnTo>
                  <a:pt x="105" y="226"/>
                </a:lnTo>
                <a:lnTo>
                  <a:pt x="101" y="229"/>
                </a:lnTo>
                <a:lnTo>
                  <a:pt x="93" y="233"/>
                </a:lnTo>
                <a:lnTo>
                  <a:pt x="93" y="233"/>
                </a:lnTo>
                <a:lnTo>
                  <a:pt x="77" y="239"/>
                </a:lnTo>
                <a:lnTo>
                  <a:pt x="71" y="241"/>
                </a:lnTo>
                <a:lnTo>
                  <a:pt x="71" y="241"/>
                </a:lnTo>
                <a:lnTo>
                  <a:pt x="80" y="241"/>
                </a:lnTo>
                <a:lnTo>
                  <a:pt x="95" y="241"/>
                </a:lnTo>
                <a:lnTo>
                  <a:pt x="95" y="241"/>
                </a:lnTo>
                <a:lnTo>
                  <a:pt x="101" y="241"/>
                </a:lnTo>
                <a:lnTo>
                  <a:pt x="107" y="237"/>
                </a:lnTo>
                <a:lnTo>
                  <a:pt x="112" y="233"/>
                </a:lnTo>
                <a:lnTo>
                  <a:pt x="103" y="250"/>
                </a:lnTo>
                <a:lnTo>
                  <a:pt x="136" y="2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71C91A96-1574-4D31-9D7A-B9EC175F3D09}"/>
              </a:ext>
            </a:extLst>
          </p:cNvPr>
          <p:cNvSpPr>
            <a:spLocks/>
          </p:cNvSpPr>
          <p:nvPr/>
        </p:nvSpPr>
        <p:spPr bwMode="auto">
          <a:xfrm>
            <a:off x="8503766" y="808050"/>
            <a:ext cx="649632" cy="1593913"/>
          </a:xfrm>
          <a:custGeom>
            <a:avLst/>
            <a:gdLst>
              <a:gd name="T0" fmla="*/ 29 w 463"/>
              <a:gd name="T1" fmla="*/ 90 h 1136"/>
              <a:gd name="T2" fmla="*/ 0 w 463"/>
              <a:gd name="T3" fmla="*/ 122 h 1136"/>
              <a:gd name="T4" fmla="*/ 11 w 463"/>
              <a:gd name="T5" fmla="*/ 143 h 1136"/>
              <a:gd name="T6" fmla="*/ 52 w 463"/>
              <a:gd name="T7" fmla="*/ 161 h 1136"/>
              <a:gd name="T8" fmla="*/ 55 w 463"/>
              <a:gd name="T9" fmla="*/ 193 h 1136"/>
              <a:gd name="T10" fmla="*/ 55 w 463"/>
              <a:gd name="T11" fmla="*/ 211 h 1136"/>
              <a:gd name="T12" fmla="*/ 55 w 463"/>
              <a:gd name="T13" fmla="*/ 223 h 1136"/>
              <a:gd name="T14" fmla="*/ 25 w 463"/>
              <a:gd name="T15" fmla="*/ 254 h 1136"/>
              <a:gd name="T16" fmla="*/ 6 w 463"/>
              <a:gd name="T17" fmla="*/ 302 h 1136"/>
              <a:gd name="T18" fmla="*/ 6 w 463"/>
              <a:gd name="T19" fmla="*/ 403 h 1136"/>
              <a:gd name="T20" fmla="*/ 4 w 463"/>
              <a:gd name="T21" fmla="*/ 461 h 1136"/>
              <a:gd name="T22" fmla="*/ 30 w 463"/>
              <a:gd name="T23" fmla="*/ 637 h 1136"/>
              <a:gd name="T24" fmla="*/ 23 w 463"/>
              <a:gd name="T25" fmla="*/ 668 h 1136"/>
              <a:gd name="T26" fmla="*/ 59 w 463"/>
              <a:gd name="T27" fmla="*/ 843 h 1136"/>
              <a:gd name="T28" fmla="*/ 85 w 463"/>
              <a:gd name="T29" fmla="*/ 923 h 1136"/>
              <a:gd name="T30" fmla="*/ 134 w 463"/>
              <a:gd name="T31" fmla="*/ 1000 h 1136"/>
              <a:gd name="T32" fmla="*/ 138 w 463"/>
              <a:gd name="T33" fmla="*/ 1048 h 1136"/>
              <a:gd name="T34" fmla="*/ 124 w 463"/>
              <a:gd name="T35" fmla="*/ 1060 h 1136"/>
              <a:gd name="T36" fmla="*/ 113 w 463"/>
              <a:gd name="T37" fmla="*/ 1083 h 1136"/>
              <a:gd name="T38" fmla="*/ 91 w 463"/>
              <a:gd name="T39" fmla="*/ 1104 h 1136"/>
              <a:gd name="T40" fmla="*/ 97 w 463"/>
              <a:gd name="T41" fmla="*/ 1125 h 1136"/>
              <a:gd name="T42" fmla="*/ 137 w 463"/>
              <a:gd name="T43" fmla="*/ 1133 h 1136"/>
              <a:gd name="T44" fmla="*/ 162 w 463"/>
              <a:gd name="T45" fmla="*/ 1121 h 1136"/>
              <a:gd name="T46" fmla="*/ 190 w 463"/>
              <a:gd name="T47" fmla="*/ 1093 h 1136"/>
              <a:gd name="T48" fmla="*/ 188 w 463"/>
              <a:gd name="T49" fmla="*/ 1048 h 1136"/>
              <a:gd name="T50" fmla="*/ 185 w 463"/>
              <a:gd name="T51" fmla="*/ 965 h 1136"/>
              <a:gd name="T52" fmla="*/ 187 w 463"/>
              <a:gd name="T53" fmla="*/ 951 h 1136"/>
              <a:gd name="T54" fmla="*/ 195 w 463"/>
              <a:gd name="T55" fmla="*/ 865 h 1136"/>
              <a:gd name="T56" fmla="*/ 202 w 463"/>
              <a:gd name="T57" fmla="*/ 957 h 1136"/>
              <a:gd name="T58" fmla="*/ 207 w 463"/>
              <a:gd name="T59" fmla="*/ 1048 h 1136"/>
              <a:gd name="T60" fmla="*/ 205 w 463"/>
              <a:gd name="T61" fmla="*/ 1100 h 1136"/>
              <a:gd name="T62" fmla="*/ 209 w 463"/>
              <a:gd name="T63" fmla="*/ 1127 h 1136"/>
              <a:gd name="T64" fmla="*/ 229 w 463"/>
              <a:gd name="T65" fmla="*/ 1135 h 1136"/>
              <a:gd name="T66" fmla="*/ 266 w 463"/>
              <a:gd name="T67" fmla="*/ 1129 h 1136"/>
              <a:gd name="T68" fmla="*/ 271 w 463"/>
              <a:gd name="T69" fmla="*/ 1113 h 1136"/>
              <a:gd name="T70" fmla="*/ 254 w 463"/>
              <a:gd name="T71" fmla="*/ 1075 h 1136"/>
              <a:gd name="T72" fmla="*/ 248 w 463"/>
              <a:gd name="T73" fmla="*/ 1048 h 1136"/>
              <a:gd name="T74" fmla="*/ 337 w 463"/>
              <a:gd name="T75" fmla="*/ 952 h 1136"/>
              <a:gd name="T76" fmla="*/ 339 w 463"/>
              <a:gd name="T77" fmla="*/ 902 h 1136"/>
              <a:gd name="T78" fmla="*/ 323 w 463"/>
              <a:gd name="T79" fmla="*/ 790 h 1136"/>
              <a:gd name="T80" fmla="*/ 383 w 463"/>
              <a:gd name="T81" fmla="*/ 701 h 1136"/>
              <a:gd name="T82" fmla="*/ 440 w 463"/>
              <a:gd name="T83" fmla="*/ 678 h 1136"/>
              <a:gd name="T84" fmla="*/ 420 w 463"/>
              <a:gd name="T85" fmla="*/ 542 h 1136"/>
              <a:gd name="T86" fmla="*/ 362 w 463"/>
              <a:gd name="T87" fmla="*/ 486 h 1136"/>
              <a:gd name="T88" fmla="*/ 306 w 463"/>
              <a:gd name="T89" fmla="*/ 498 h 1136"/>
              <a:gd name="T90" fmla="*/ 285 w 463"/>
              <a:gd name="T91" fmla="*/ 438 h 1136"/>
              <a:gd name="T92" fmla="*/ 324 w 463"/>
              <a:gd name="T93" fmla="*/ 449 h 1136"/>
              <a:gd name="T94" fmla="*/ 339 w 463"/>
              <a:gd name="T95" fmla="*/ 438 h 1136"/>
              <a:gd name="T96" fmla="*/ 336 w 463"/>
              <a:gd name="T97" fmla="*/ 391 h 1136"/>
              <a:gd name="T98" fmla="*/ 285 w 463"/>
              <a:gd name="T99" fmla="*/ 277 h 1136"/>
              <a:gd name="T100" fmla="*/ 279 w 463"/>
              <a:gd name="T101" fmla="*/ 240 h 1136"/>
              <a:gd name="T102" fmla="*/ 236 w 463"/>
              <a:gd name="T103" fmla="*/ 202 h 1136"/>
              <a:gd name="T104" fmla="*/ 215 w 463"/>
              <a:gd name="T105" fmla="*/ 199 h 1136"/>
              <a:gd name="T106" fmla="*/ 206 w 463"/>
              <a:gd name="T107" fmla="*/ 167 h 1136"/>
              <a:gd name="T108" fmla="*/ 230 w 463"/>
              <a:gd name="T109" fmla="*/ 142 h 1136"/>
              <a:gd name="T110" fmla="*/ 221 w 463"/>
              <a:gd name="T111" fmla="*/ 111 h 1136"/>
              <a:gd name="T112" fmla="*/ 184 w 463"/>
              <a:gd name="T113" fmla="*/ 72 h 1136"/>
              <a:gd name="T114" fmla="*/ 173 w 463"/>
              <a:gd name="T115" fmla="*/ 21 h 1136"/>
              <a:gd name="T116" fmla="*/ 150 w 463"/>
              <a:gd name="T117" fmla="*/ 5 h 1136"/>
              <a:gd name="T118" fmla="*/ 94 w 463"/>
              <a:gd name="T119" fmla="*/ 5 h 1136"/>
              <a:gd name="T120" fmla="*/ 72 w 463"/>
              <a:gd name="T121" fmla="*/ 21 h 1136"/>
              <a:gd name="T122" fmla="*/ 61 w 463"/>
              <a:gd name="T123" fmla="*/ 72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3" h="1136">
                <a:moveTo>
                  <a:pt x="61" y="72"/>
                </a:moveTo>
                <a:lnTo>
                  <a:pt x="61" y="72"/>
                </a:lnTo>
                <a:lnTo>
                  <a:pt x="50" y="77"/>
                </a:lnTo>
                <a:lnTo>
                  <a:pt x="40" y="83"/>
                </a:lnTo>
                <a:lnTo>
                  <a:pt x="29" y="90"/>
                </a:lnTo>
                <a:lnTo>
                  <a:pt x="17" y="99"/>
                </a:lnTo>
                <a:lnTo>
                  <a:pt x="7" y="107"/>
                </a:lnTo>
                <a:lnTo>
                  <a:pt x="4" y="112"/>
                </a:lnTo>
                <a:lnTo>
                  <a:pt x="1" y="117"/>
                </a:lnTo>
                <a:lnTo>
                  <a:pt x="0" y="122"/>
                </a:lnTo>
                <a:lnTo>
                  <a:pt x="0" y="126"/>
                </a:lnTo>
                <a:lnTo>
                  <a:pt x="0" y="126"/>
                </a:lnTo>
                <a:lnTo>
                  <a:pt x="2" y="131"/>
                </a:lnTo>
                <a:lnTo>
                  <a:pt x="5" y="136"/>
                </a:lnTo>
                <a:lnTo>
                  <a:pt x="11" y="143"/>
                </a:lnTo>
                <a:lnTo>
                  <a:pt x="19" y="149"/>
                </a:lnTo>
                <a:lnTo>
                  <a:pt x="29" y="153"/>
                </a:lnTo>
                <a:lnTo>
                  <a:pt x="37" y="157"/>
                </a:lnTo>
                <a:lnTo>
                  <a:pt x="44" y="159"/>
                </a:lnTo>
                <a:lnTo>
                  <a:pt x="52" y="161"/>
                </a:lnTo>
                <a:lnTo>
                  <a:pt x="52" y="173"/>
                </a:lnTo>
                <a:lnTo>
                  <a:pt x="61" y="173"/>
                </a:lnTo>
                <a:lnTo>
                  <a:pt x="61" y="173"/>
                </a:lnTo>
                <a:lnTo>
                  <a:pt x="59" y="178"/>
                </a:lnTo>
                <a:lnTo>
                  <a:pt x="55" y="193"/>
                </a:lnTo>
                <a:lnTo>
                  <a:pt x="55" y="193"/>
                </a:lnTo>
                <a:lnTo>
                  <a:pt x="54" y="201"/>
                </a:lnTo>
                <a:lnTo>
                  <a:pt x="54" y="206"/>
                </a:lnTo>
                <a:lnTo>
                  <a:pt x="55" y="211"/>
                </a:lnTo>
                <a:lnTo>
                  <a:pt x="55" y="211"/>
                </a:lnTo>
                <a:lnTo>
                  <a:pt x="58" y="211"/>
                </a:lnTo>
                <a:lnTo>
                  <a:pt x="58" y="212"/>
                </a:lnTo>
                <a:lnTo>
                  <a:pt x="58" y="217"/>
                </a:lnTo>
                <a:lnTo>
                  <a:pt x="58" y="217"/>
                </a:lnTo>
                <a:lnTo>
                  <a:pt x="55" y="223"/>
                </a:lnTo>
                <a:lnTo>
                  <a:pt x="49" y="230"/>
                </a:lnTo>
                <a:lnTo>
                  <a:pt x="37" y="242"/>
                </a:lnTo>
                <a:lnTo>
                  <a:pt x="37" y="242"/>
                </a:lnTo>
                <a:lnTo>
                  <a:pt x="30" y="248"/>
                </a:lnTo>
                <a:lnTo>
                  <a:pt x="25" y="254"/>
                </a:lnTo>
                <a:lnTo>
                  <a:pt x="20" y="261"/>
                </a:lnTo>
                <a:lnTo>
                  <a:pt x="16" y="268"/>
                </a:lnTo>
                <a:lnTo>
                  <a:pt x="11" y="279"/>
                </a:lnTo>
                <a:lnTo>
                  <a:pt x="7" y="290"/>
                </a:lnTo>
                <a:lnTo>
                  <a:pt x="6" y="302"/>
                </a:lnTo>
                <a:lnTo>
                  <a:pt x="6" y="302"/>
                </a:lnTo>
                <a:lnTo>
                  <a:pt x="6" y="330"/>
                </a:lnTo>
                <a:lnTo>
                  <a:pt x="6" y="358"/>
                </a:lnTo>
                <a:lnTo>
                  <a:pt x="7" y="383"/>
                </a:lnTo>
                <a:lnTo>
                  <a:pt x="6" y="403"/>
                </a:lnTo>
                <a:lnTo>
                  <a:pt x="6" y="403"/>
                </a:lnTo>
                <a:lnTo>
                  <a:pt x="2" y="431"/>
                </a:lnTo>
                <a:lnTo>
                  <a:pt x="1" y="444"/>
                </a:lnTo>
                <a:lnTo>
                  <a:pt x="4" y="461"/>
                </a:lnTo>
                <a:lnTo>
                  <a:pt x="4" y="461"/>
                </a:lnTo>
                <a:lnTo>
                  <a:pt x="23" y="591"/>
                </a:lnTo>
                <a:lnTo>
                  <a:pt x="23" y="591"/>
                </a:lnTo>
                <a:lnTo>
                  <a:pt x="29" y="613"/>
                </a:lnTo>
                <a:lnTo>
                  <a:pt x="30" y="630"/>
                </a:lnTo>
                <a:lnTo>
                  <a:pt x="30" y="637"/>
                </a:lnTo>
                <a:lnTo>
                  <a:pt x="29" y="643"/>
                </a:lnTo>
                <a:lnTo>
                  <a:pt x="29" y="643"/>
                </a:lnTo>
                <a:lnTo>
                  <a:pt x="25" y="652"/>
                </a:lnTo>
                <a:lnTo>
                  <a:pt x="24" y="661"/>
                </a:lnTo>
                <a:lnTo>
                  <a:pt x="23" y="668"/>
                </a:lnTo>
                <a:lnTo>
                  <a:pt x="47" y="683"/>
                </a:lnTo>
                <a:lnTo>
                  <a:pt x="47" y="683"/>
                </a:lnTo>
                <a:lnTo>
                  <a:pt x="52" y="760"/>
                </a:lnTo>
                <a:lnTo>
                  <a:pt x="57" y="819"/>
                </a:lnTo>
                <a:lnTo>
                  <a:pt x="59" y="843"/>
                </a:lnTo>
                <a:lnTo>
                  <a:pt x="61" y="858"/>
                </a:lnTo>
                <a:lnTo>
                  <a:pt x="61" y="858"/>
                </a:lnTo>
                <a:lnTo>
                  <a:pt x="65" y="871"/>
                </a:lnTo>
                <a:lnTo>
                  <a:pt x="71" y="887"/>
                </a:lnTo>
                <a:lnTo>
                  <a:pt x="85" y="923"/>
                </a:lnTo>
                <a:lnTo>
                  <a:pt x="107" y="965"/>
                </a:lnTo>
                <a:lnTo>
                  <a:pt x="118" y="962"/>
                </a:lnTo>
                <a:lnTo>
                  <a:pt x="118" y="962"/>
                </a:lnTo>
                <a:lnTo>
                  <a:pt x="128" y="983"/>
                </a:lnTo>
                <a:lnTo>
                  <a:pt x="134" y="1000"/>
                </a:lnTo>
                <a:lnTo>
                  <a:pt x="138" y="1015"/>
                </a:lnTo>
                <a:lnTo>
                  <a:pt x="138" y="1015"/>
                </a:lnTo>
                <a:lnTo>
                  <a:pt x="140" y="1024"/>
                </a:lnTo>
                <a:lnTo>
                  <a:pt x="140" y="1036"/>
                </a:lnTo>
                <a:lnTo>
                  <a:pt x="138" y="1048"/>
                </a:lnTo>
                <a:lnTo>
                  <a:pt x="138" y="1048"/>
                </a:lnTo>
                <a:lnTo>
                  <a:pt x="132" y="1053"/>
                </a:lnTo>
                <a:lnTo>
                  <a:pt x="128" y="1057"/>
                </a:lnTo>
                <a:lnTo>
                  <a:pt x="124" y="1060"/>
                </a:lnTo>
                <a:lnTo>
                  <a:pt x="124" y="1060"/>
                </a:lnTo>
                <a:lnTo>
                  <a:pt x="123" y="1065"/>
                </a:lnTo>
                <a:lnTo>
                  <a:pt x="120" y="1071"/>
                </a:lnTo>
                <a:lnTo>
                  <a:pt x="118" y="1077"/>
                </a:lnTo>
                <a:lnTo>
                  <a:pt x="115" y="1081"/>
                </a:lnTo>
                <a:lnTo>
                  <a:pt x="113" y="1083"/>
                </a:lnTo>
                <a:lnTo>
                  <a:pt x="113" y="1083"/>
                </a:lnTo>
                <a:lnTo>
                  <a:pt x="103" y="1089"/>
                </a:lnTo>
                <a:lnTo>
                  <a:pt x="99" y="1094"/>
                </a:lnTo>
                <a:lnTo>
                  <a:pt x="95" y="1099"/>
                </a:lnTo>
                <a:lnTo>
                  <a:pt x="91" y="1104"/>
                </a:lnTo>
                <a:lnTo>
                  <a:pt x="89" y="1110"/>
                </a:lnTo>
                <a:lnTo>
                  <a:pt x="89" y="1115"/>
                </a:lnTo>
                <a:lnTo>
                  <a:pt x="93" y="1121"/>
                </a:lnTo>
                <a:lnTo>
                  <a:pt x="93" y="1121"/>
                </a:lnTo>
                <a:lnTo>
                  <a:pt x="97" y="1125"/>
                </a:lnTo>
                <a:lnTo>
                  <a:pt x="105" y="1129"/>
                </a:lnTo>
                <a:lnTo>
                  <a:pt x="112" y="1131"/>
                </a:lnTo>
                <a:lnTo>
                  <a:pt x="120" y="1133"/>
                </a:lnTo>
                <a:lnTo>
                  <a:pt x="129" y="1133"/>
                </a:lnTo>
                <a:lnTo>
                  <a:pt x="137" y="1133"/>
                </a:lnTo>
                <a:lnTo>
                  <a:pt x="144" y="1131"/>
                </a:lnTo>
                <a:lnTo>
                  <a:pt x="150" y="1129"/>
                </a:lnTo>
                <a:lnTo>
                  <a:pt x="150" y="1129"/>
                </a:lnTo>
                <a:lnTo>
                  <a:pt x="158" y="1125"/>
                </a:lnTo>
                <a:lnTo>
                  <a:pt x="162" y="1121"/>
                </a:lnTo>
                <a:lnTo>
                  <a:pt x="165" y="1118"/>
                </a:lnTo>
                <a:lnTo>
                  <a:pt x="167" y="1115"/>
                </a:lnTo>
                <a:lnTo>
                  <a:pt x="167" y="1115"/>
                </a:lnTo>
                <a:lnTo>
                  <a:pt x="182" y="1103"/>
                </a:lnTo>
                <a:lnTo>
                  <a:pt x="190" y="1093"/>
                </a:lnTo>
                <a:lnTo>
                  <a:pt x="193" y="1089"/>
                </a:lnTo>
                <a:lnTo>
                  <a:pt x="194" y="1086"/>
                </a:lnTo>
                <a:lnTo>
                  <a:pt x="194" y="1086"/>
                </a:lnTo>
                <a:lnTo>
                  <a:pt x="188" y="1048"/>
                </a:lnTo>
                <a:lnTo>
                  <a:pt x="188" y="1048"/>
                </a:lnTo>
                <a:lnTo>
                  <a:pt x="184" y="1032"/>
                </a:lnTo>
                <a:lnTo>
                  <a:pt x="184" y="1032"/>
                </a:lnTo>
                <a:lnTo>
                  <a:pt x="184" y="1017"/>
                </a:lnTo>
                <a:lnTo>
                  <a:pt x="185" y="991"/>
                </a:lnTo>
                <a:lnTo>
                  <a:pt x="185" y="965"/>
                </a:lnTo>
                <a:lnTo>
                  <a:pt x="184" y="953"/>
                </a:lnTo>
                <a:lnTo>
                  <a:pt x="184" y="953"/>
                </a:lnTo>
                <a:lnTo>
                  <a:pt x="184" y="953"/>
                </a:lnTo>
                <a:lnTo>
                  <a:pt x="184" y="952"/>
                </a:lnTo>
                <a:lnTo>
                  <a:pt x="187" y="951"/>
                </a:lnTo>
                <a:lnTo>
                  <a:pt x="190" y="949"/>
                </a:lnTo>
                <a:lnTo>
                  <a:pt x="188" y="755"/>
                </a:lnTo>
                <a:lnTo>
                  <a:pt x="188" y="755"/>
                </a:lnTo>
                <a:lnTo>
                  <a:pt x="191" y="817"/>
                </a:lnTo>
                <a:lnTo>
                  <a:pt x="195" y="865"/>
                </a:lnTo>
                <a:lnTo>
                  <a:pt x="199" y="896"/>
                </a:lnTo>
                <a:lnTo>
                  <a:pt x="199" y="896"/>
                </a:lnTo>
                <a:lnTo>
                  <a:pt x="201" y="914"/>
                </a:lnTo>
                <a:lnTo>
                  <a:pt x="202" y="934"/>
                </a:lnTo>
                <a:lnTo>
                  <a:pt x="202" y="957"/>
                </a:lnTo>
                <a:lnTo>
                  <a:pt x="211" y="959"/>
                </a:lnTo>
                <a:lnTo>
                  <a:pt x="211" y="959"/>
                </a:lnTo>
                <a:lnTo>
                  <a:pt x="209" y="1003"/>
                </a:lnTo>
                <a:lnTo>
                  <a:pt x="207" y="1048"/>
                </a:lnTo>
                <a:lnTo>
                  <a:pt x="207" y="1048"/>
                </a:lnTo>
                <a:lnTo>
                  <a:pt x="207" y="1064"/>
                </a:lnTo>
                <a:lnTo>
                  <a:pt x="207" y="1077"/>
                </a:lnTo>
                <a:lnTo>
                  <a:pt x="207" y="1077"/>
                </a:lnTo>
                <a:lnTo>
                  <a:pt x="206" y="1086"/>
                </a:lnTo>
                <a:lnTo>
                  <a:pt x="205" y="1100"/>
                </a:lnTo>
                <a:lnTo>
                  <a:pt x="205" y="1100"/>
                </a:lnTo>
                <a:lnTo>
                  <a:pt x="205" y="1109"/>
                </a:lnTo>
                <a:lnTo>
                  <a:pt x="207" y="1117"/>
                </a:lnTo>
                <a:lnTo>
                  <a:pt x="208" y="1122"/>
                </a:lnTo>
                <a:lnTo>
                  <a:pt x="209" y="1127"/>
                </a:lnTo>
                <a:lnTo>
                  <a:pt x="213" y="1130"/>
                </a:lnTo>
                <a:lnTo>
                  <a:pt x="217" y="1133"/>
                </a:lnTo>
                <a:lnTo>
                  <a:pt x="217" y="1133"/>
                </a:lnTo>
                <a:lnTo>
                  <a:pt x="221" y="1134"/>
                </a:lnTo>
                <a:lnTo>
                  <a:pt x="229" y="1135"/>
                </a:lnTo>
                <a:lnTo>
                  <a:pt x="237" y="1136"/>
                </a:lnTo>
                <a:lnTo>
                  <a:pt x="247" y="1136"/>
                </a:lnTo>
                <a:lnTo>
                  <a:pt x="255" y="1134"/>
                </a:lnTo>
                <a:lnTo>
                  <a:pt x="264" y="1131"/>
                </a:lnTo>
                <a:lnTo>
                  <a:pt x="266" y="1129"/>
                </a:lnTo>
                <a:lnTo>
                  <a:pt x="268" y="1127"/>
                </a:lnTo>
                <a:lnTo>
                  <a:pt x="270" y="1124"/>
                </a:lnTo>
                <a:lnTo>
                  <a:pt x="271" y="1121"/>
                </a:lnTo>
                <a:lnTo>
                  <a:pt x="271" y="1121"/>
                </a:lnTo>
                <a:lnTo>
                  <a:pt x="271" y="1113"/>
                </a:lnTo>
                <a:lnTo>
                  <a:pt x="270" y="1106"/>
                </a:lnTo>
                <a:lnTo>
                  <a:pt x="266" y="1099"/>
                </a:lnTo>
                <a:lnTo>
                  <a:pt x="264" y="1093"/>
                </a:lnTo>
                <a:lnTo>
                  <a:pt x="258" y="1082"/>
                </a:lnTo>
                <a:lnTo>
                  <a:pt x="254" y="1075"/>
                </a:lnTo>
                <a:lnTo>
                  <a:pt x="254" y="1075"/>
                </a:lnTo>
                <a:lnTo>
                  <a:pt x="249" y="1063"/>
                </a:lnTo>
                <a:lnTo>
                  <a:pt x="248" y="1056"/>
                </a:lnTo>
                <a:lnTo>
                  <a:pt x="248" y="1048"/>
                </a:lnTo>
                <a:lnTo>
                  <a:pt x="248" y="1048"/>
                </a:lnTo>
                <a:lnTo>
                  <a:pt x="273" y="953"/>
                </a:lnTo>
                <a:lnTo>
                  <a:pt x="273" y="953"/>
                </a:lnTo>
                <a:lnTo>
                  <a:pt x="307" y="955"/>
                </a:lnTo>
                <a:lnTo>
                  <a:pt x="330" y="953"/>
                </a:lnTo>
                <a:lnTo>
                  <a:pt x="337" y="952"/>
                </a:lnTo>
                <a:lnTo>
                  <a:pt x="339" y="952"/>
                </a:lnTo>
                <a:lnTo>
                  <a:pt x="339" y="951"/>
                </a:lnTo>
                <a:lnTo>
                  <a:pt x="339" y="951"/>
                </a:lnTo>
                <a:lnTo>
                  <a:pt x="339" y="921"/>
                </a:lnTo>
                <a:lnTo>
                  <a:pt x="339" y="902"/>
                </a:lnTo>
                <a:lnTo>
                  <a:pt x="339" y="887"/>
                </a:lnTo>
                <a:lnTo>
                  <a:pt x="339" y="887"/>
                </a:lnTo>
                <a:lnTo>
                  <a:pt x="338" y="876"/>
                </a:lnTo>
                <a:lnTo>
                  <a:pt x="335" y="853"/>
                </a:lnTo>
                <a:lnTo>
                  <a:pt x="323" y="790"/>
                </a:lnTo>
                <a:lnTo>
                  <a:pt x="306" y="701"/>
                </a:lnTo>
                <a:lnTo>
                  <a:pt x="306" y="701"/>
                </a:lnTo>
                <a:lnTo>
                  <a:pt x="338" y="701"/>
                </a:lnTo>
                <a:lnTo>
                  <a:pt x="383" y="701"/>
                </a:lnTo>
                <a:lnTo>
                  <a:pt x="383" y="701"/>
                </a:lnTo>
                <a:lnTo>
                  <a:pt x="390" y="699"/>
                </a:lnTo>
                <a:lnTo>
                  <a:pt x="398" y="697"/>
                </a:lnTo>
                <a:lnTo>
                  <a:pt x="416" y="689"/>
                </a:lnTo>
                <a:lnTo>
                  <a:pt x="433" y="681"/>
                </a:lnTo>
                <a:lnTo>
                  <a:pt x="440" y="678"/>
                </a:lnTo>
                <a:lnTo>
                  <a:pt x="463" y="654"/>
                </a:lnTo>
                <a:lnTo>
                  <a:pt x="463" y="654"/>
                </a:lnTo>
                <a:lnTo>
                  <a:pt x="442" y="599"/>
                </a:lnTo>
                <a:lnTo>
                  <a:pt x="427" y="561"/>
                </a:lnTo>
                <a:lnTo>
                  <a:pt x="420" y="542"/>
                </a:lnTo>
                <a:lnTo>
                  <a:pt x="420" y="498"/>
                </a:lnTo>
                <a:lnTo>
                  <a:pt x="420" y="498"/>
                </a:lnTo>
                <a:lnTo>
                  <a:pt x="392" y="491"/>
                </a:lnTo>
                <a:lnTo>
                  <a:pt x="371" y="488"/>
                </a:lnTo>
                <a:lnTo>
                  <a:pt x="362" y="486"/>
                </a:lnTo>
                <a:lnTo>
                  <a:pt x="357" y="488"/>
                </a:lnTo>
                <a:lnTo>
                  <a:pt x="357" y="488"/>
                </a:lnTo>
                <a:lnTo>
                  <a:pt x="320" y="501"/>
                </a:lnTo>
                <a:lnTo>
                  <a:pt x="320" y="501"/>
                </a:lnTo>
                <a:lnTo>
                  <a:pt x="306" y="498"/>
                </a:lnTo>
                <a:lnTo>
                  <a:pt x="306" y="498"/>
                </a:lnTo>
                <a:lnTo>
                  <a:pt x="297" y="496"/>
                </a:lnTo>
                <a:lnTo>
                  <a:pt x="291" y="492"/>
                </a:lnTo>
                <a:lnTo>
                  <a:pt x="285" y="438"/>
                </a:lnTo>
                <a:lnTo>
                  <a:pt x="285" y="438"/>
                </a:lnTo>
                <a:lnTo>
                  <a:pt x="290" y="441"/>
                </a:lnTo>
                <a:lnTo>
                  <a:pt x="301" y="445"/>
                </a:lnTo>
                <a:lnTo>
                  <a:pt x="308" y="448"/>
                </a:lnTo>
                <a:lnTo>
                  <a:pt x="317" y="449"/>
                </a:lnTo>
                <a:lnTo>
                  <a:pt x="324" y="449"/>
                </a:lnTo>
                <a:lnTo>
                  <a:pt x="331" y="447"/>
                </a:lnTo>
                <a:lnTo>
                  <a:pt x="331" y="447"/>
                </a:lnTo>
                <a:lnTo>
                  <a:pt x="335" y="444"/>
                </a:lnTo>
                <a:lnTo>
                  <a:pt x="337" y="442"/>
                </a:lnTo>
                <a:lnTo>
                  <a:pt x="339" y="438"/>
                </a:lnTo>
                <a:lnTo>
                  <a:pt x="341" y="435"/>
                </a:lnTo>
                <a:lnTo>
                  <a:pt x="342" y="425"/>
                </a:lnTo>
                <a:lnTo>
                  <a:pt x="341" y="414"/>
                </a:lnTo>
                <a:lnTo>
                  <a:pt x="338" y="403"/>
                </a:lnTo>
                <a:lnTo>
                  <a:pt x="336" y="391"/>
                </a:lnTo>
                <a:lnTo>
                  <a:pt x="329" y="368"/>
                </a:lnTo>
                <a:lnTo>
                  <a:pt x="329" y="368"/>
                </a:lnTo>
                <a:lnTo>
                  <a:pt x="318" y="343"/>
                </a:lnTo>
                <a:lnTo>
                  <a:pt x="303" y="313"/>
                </a:lnTo>
                <a:lnTo>
                  <a:pt x="285" y="277"/>
                </a:lnTo>
                <a:lnTo>
                  <a:pt x="285" y="277"/>
                </a:lnTo>
                <a:lnTo>
                  <a:pt x="285" y="271"/>
                </a:lnTo>
                <a:lnTo>
                  <a:pt x="284" y="256"/>
                </a:lnTo>
                <a:lnTo>
                  <a:pt x="283" y="248"/>
                </a:lnTo>
                <a:lnTo>
                  <a:pt x="279" y="240"/>
                </a:lnTo>
                <a:lnTo>
                  <a:pt x="274" y="231"/>
                </a:lnTo>
                <a:lnTo>
                  <a:pt x="268" y="225"/>
                </a:lnTo>
                <a:lnTo>
                  <a:pt x="268" y="225"/>
                </a:lnTo>
                <a:lnTo>
                  <a:pt x="244" y="207"/>
                </a:lnTo>
                <a:lnTo>
                  <a:pt x="236" y="202"/>
                </a:lnTo>
                <a:lnTo>
                  <a:pt x="233" y="202"/>
                </a:lnTo>
                <a:lnTo>
                  <a:pt x="231" y="202"/>
                </a:lnTo>
                <a:lnTo>
                  <a:pt x="231" y="202"/>
                </a:lnTo>
                <a:lnTo>
                  <a:pt x="224" y="201"/>
                </a:lnTo>
                <a:lnTo>
                  <a:pt x="215" y="199"/>
                </a:lnTo>
                <a:lnTo>
                  <a:pt x="205" y="196"/>
                </a:lnTo>
                <a:lnTo>
                  <a:pt x="190" y="173"/>
                </a:lnTo>
                <a:lnTo>
                  <a:pt x="190" y="173"/>
                </a:lnTo>
                <a:lnTo>
                  <a:pt x="199" y="171"/>
                </a:lnTo>
                <a:lnTo>
                  <a:pt x="206" y="167"/>
                </a:lnTo>
                <a:lnTo>
                  <a:pt x="214" y="163"/>
                </a:lnTo>
                <a:lnTo>
                  <a:pt x="223" y="155"/>
                </a:lnTo>
                <a:lnTo>
                  <a:pt x="225" y="152"/>
                </a:lnTo>
                <a:lnTo>
                  <a:pt x="227" y="147"/>
                </a:lnTo>
                <a:lnTo>
                  <a:pt x="230" y="142"/>
                </a:lnTo>
                <a:lnTo>
                  <a:pt x="230" y="137"/>
                </a:lnTo>
                <a:lnTo>
                  <a:pt x="230" y="131"/>
                </a:lnTo>
                <a:lnTo>
                  <a:pt x="227" y="124"/>
                </a:lnTo>
                <a:lnTo>
                  <a:pt x="227" y="124"/>
                </a:lnTo>
                <a:lnTo>
                  <a:pt x="221" y="111"/>
                </a:lnTo>
                <a:lnTo>
                  <a:pt x="215" y="100"/>
                </a:lnTo>
                <a:lnTo>
                  <a:pt x="208" y="92"/>
                </a:lnTo>
                <a:lnTo>
                  <a:pt x="201" y="84"/>
                </a:lnTo>
                <a:lnTo>
                  <a:pt x="189" y="75"/>
                </a:lnTo>
                <a:lnTo>
                  <a:pt x="184" y="72"/>
                </a:lnTo>
                <a:lnTo>
                  <a:pt x="184" y="72"/>
                </a:lnTo>
                <a:lnTo>
                  <a:pt x="182" y="52"/>
                </a:lnTo>
                <a:lnTo>
                  <a:pt x="178" y="35"/>
                </a:lnTo>
                <a:lnTo>
                  <a:pt x="176" y="27"/>
                </a:lnTo>
                <a:lnTo>
                  <a:pt x="173" y="21"/>
                </a:lnTo>
                <a:lnTo>
                  <a:pt x="173" y="21"/>
                </a:lnTo>
                <a:lnTo>
                  <a:pt x="168" y="15"/>
                </a:lnTo>
                <a:lnTo>
                  <a:pt x="164" y="11"/>
                </a:lnTo>
                <a:lnTo>
                  <a:pt x="158" y="7"/>
                </a:lnTo>
                <a:lnTo>
                  <a:pt x="150" y="5"/>
                </a:lnTo>
                <a:lnTo>
                  <a:pt x="135" y="1"/>
                </a:lnTo>
                <a:lnTo>
                  <a:pt x="122" y="0"/>
                </a:lnTo>
                <a:lnTo>
                  <a:pt x="122" y="0"/>
                </a:lnTo>
                <a:lnTo>
                  <a:pt x="108" y="1"/>
                </a:lnTo>
                <a:lnTo>
                  <a:pt x="94" y="5"/>
                </a:lnTo>
                <a:lnTo>
                  <a:pt x="87" y="9"/>
                </a:lnTo>
                <a:lnTo>
                  <a:pt x="81" y="11"/>
                </a:lnTo>
                <a:lnTo>
                  <a:pt x="76" y="16"/>
                </a:lnTo>
                <a:lnTo>
                  <a:pt x="72" y="21"/>
                </a:lnTo>
                <a:lnTo>
                  <a:pt x="72" y="21"/>
                </a:lnTo>
                <a:lnTo>
                  <a:pt x="70" y="27"/>
                </a:lnTo>
                <a:lnTo>
                  <a:pt x="67" y="34"/>
                </a:lnTo>
                <a:lnTo>
                  <a:pt x="64" y="51"/>
                </a:lnTo>
                <a:lnTo>
                  <a:pt x="61" y="72"/>
                </a:lnTo>
                <a:lnTo>
                  <a:pt x="61" y="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8BFDDBF0-3480-4348-9F39-B30F6718A605}"/>
              </a:ext>
            </a:extLst>
          </p:cNvPr>
          <p:cNvSpPr>
            <a:spLocks/>
          </p:cNvSpPr>
          <p:nvPr/>
        </p:nvSpPr>
        <p:spPr bwMode="auto">
          <a:xfrm>
            <a:off x="6590135" y="808051"/>
            <a:ext cx="587375" cy="1651000"/>
          </a:xfrm>
          <a:custGeom>
            <a:avLst/>
            <a:gdLst>
              <a:gd name="T0" fmla="*/ 64 w 370"/>
              <a:gd name="T1" fmla="*/ 75 h 1040"/>
              <a:gd name="T2" fmla="*/ 77 w 370"/>
              <a:gd name="T3" fmla="*/ 84 h 1040"/>
              <a:gd name="T4" fmla="*/ 97 w 370"/>
              <a:gd name="T5" fmla="*/ 144 h 1040"/>
              <a:gd name="T6" fmla="*/ 127 w 370"/>
              <a:gd name="T7" fmla="*/ 170 h 1040"/>
              <a:gd name="T8" fmla="*/ 133 w 370"/>
              <a:gd name="T9" fmla="*/ 181 h 1040"/>
              <a:gd name="T10" fmla="*/ 73 w 370"/>
              <a:gd name="T11" fmla="*/ 201 h 1040"/>
              <a:gd name="T12" fmla="*/ 56 w 370"/>
              <a:gd name="T13" fmla="*/ 265 h 1040"/>
              <a:gd name="T14" fmla="*/ 61 w 370"/>
              <a:gd name="T15" fmla="*/ 282 h 1040"/>
              <a:gd name="T16" fmla="*/ 50 w 370"/>
              <a:gd name="T17" fmla="*/ 406 h 1040"/>
              <a:gd name="T18" fmla="*/ 42 w 370"/>
              <a:gd name="T19" fmla="*/ 477 h 1040"/>
              <a:gd name="T20" fmla="*/ 32 w 370"/>
              <a:gd name="T21" fmla="*/ 502 h 1040"/>
              <a:gd name="T22" fmla="*/ 6 w 370"/>
              <a:gd name="T23" fmla="*/ 563 h 1040"/>
              <a:gd name="T24" fmla="*/ 3 w 370"/>
              <a:gd name="T25" fmla="*/ 589 h 1040"/>
              <a:gd name="T26" fmla="*/ 21 w 370"/>
              <a:gd name="T27" fmla="*/ 596 h 1040"/>
              <a:gd name="T28" fmla="*/ 62 w 370"/>
              <a:gd name="T29" fmla="*/ 589 h 1040"/>
              <a:gd name="T30" fmla="*/ 38 w 370"/>
              <a:gd name="T31" fmla="*/ 725 h 1040"/>
              <a:gd name="T32" fmla="*/ 36 w 370"/>
              <a:gd name="T33" fmla="*/ 812 h 1040"/>
              <a:gd name="T34" fmla="*/ 62 w 370"/>
              <a:gd name="T35" fmla="*/ 837 h 1040"/>
              <a:gd name="T36" fmla="*/ 83 w 370"/>
              <a:gd name="T37" fmla="*/ 848 h 1040"/>
              <a:gd name="T38" fmla="*/ 89 w 370"/>
              <a:gd name="T39" fmla="*/ 954 h 1040"/>
              <a:gd name="T40" fmla="*/ 74 w 370"/>
              <a:gd name="T41" fmla="*/ 989 h 1040"/>
              <a:gd name="T42" fmla="*/ 68 w 370"/>
              <a:gd name="T43" fmla="*/ 1019 h 1040"/>
              <a:gd name="T44" fmla="*/ 100 w 370"/>
              <a:gd name="T45" fmla="*/ 1017 h 1040"/>
              <a:gd name="T46" fmla="*/ 125 w 370"/>
              <a:gd name="T47" fmla="*/ 987 h 1040"/>
              <a:gd name="T48" fmla="*/ 136 w 370"/>
              <a:gd name="T49" fmla="*/ 903 h 1040"/>
              <a:gd name="T50" fmla="*/ 137 w 370"/>
              <a:gd name="T51" fmla="*/ 860 h 1040"/>
              <a:gd name="T52" fmla="*/ 150 w 370"/>
              <a:gd name="T53" fmla="*/ 823 h 1040"/>
              <a:gd name="T54" fmla="*/ 168 w 370"/>
              <a:gd name="T55" fmla="*/ 762 h 1040"/>
              <a:gd name="T56" fmla="*/ 174 w 370"/>
              <a:gd name="T57" fmla="*/ 859 h 1040"/>
              <a:gd name="T58" fmla="*/ 178 w 370"/>
              <a:gd name="T59" fmla="*/ 871 h 1040"/>
              <a:gd name="T60" fmla="*/ 174 w 370"/>
              <a:gd name="T61" fmla="*/ 926 h 1040"/>
              <a:gd name="T62" fmla="*/ 168 w 370"/>
              <a:gd name="T63" fmla="*/ 977 h 1040"/>
              <a:gd name="T64" fmla="*/ 168 w 370"/>
              <a:gd name="T65" fmla="*/ 1022 h 1040"/>
              <a:gd name="T66" fmla="*/ 186 w 370"/>
              <a:gd name="T67" fmla="*/ 1039 h 1040"/>
              <a:gd name="T68" fmla="*/ 216 w 370"/>
              <a:gd name="T69" fmla="*/ 1034 h 1040"/>
              <a:gd name="T70" fmla="*/ 219 w 370"/>
              <a:gd name="T71" fmla="*/ 983 h 1040"/>
              <a:gd name="T72" fmla="*/ 221 w 370"/>
              <a:gd name="T73" fmla="*/ 910 h 1040"/>
              <a:gd name="T74" fmla="*/ 309 w 370"/>
              <a:gd name="T75" fmla="*/ 641 h 1040"/>
              <a:gd name="T76" fmla="*/ 302 w 370"/>
              <a:gd name="T77" fmla="*/ 489 h 1040"/>
              <a:gd name="T78" fmla="*/ 320 w 370"/>
              <a:gd name="T79" fmla="*/ 486 h 1040"/>
              <a:gd name="T80" fmla="*/ 325 w 370"/>
              <a:gd name="T81" fmla="*/ 538 h 1040"/>
              <a:gd name="T82" fmla="*/ 327 w 370"/>
              <a:gd name="T83" fmla="*/ 569 h 1040"/>
              <a:gd name="T84" fmla="*/ 332 w 370"/>
              <a:gd name="T85" fmla="*/ 581 h 1040"/>
              <a:gd name="T86" fmla="*/ 338 w 370"/>
              <a:gd name="T87" fmla="*/ 554 h 1040"/>
              <a:gd name="T88" fmla="*/ 349 w 370"/>
              <a:gd name="T89" fmla="*/ 576 h 1040"/>
              <a:gd name="T90" fmla="*/ 349 w 370"/>
              <a:gd name="T91" fmla="*/ 606 h 1040"/>
              <a:gd name="T92" fmla="*/ 356 w 370"/>
              <a:gd name="T93" fmla="*/ 597 h 1040"/>
              <a:gd name="T94" fmla="*/ 362 w 370"/>
              <a:gd name="T95" fmla="*/ 601 h 1040"/>
              <a:gd name="T96" fmla="*/ 369 w 370"/>
              <a:gd name="T97" fmla="*/ 593 h 1040"/>
              <a:gd name="T98" fmla="*/ 366 w 370"/>
              <a:gd name="T99" fmla="*/ 528 h 1040"/>
              <a:gd name="T100" fmla="*/ 348 w 370"/>
              <a:gd name="T101" fmla="*/ 447 h 1040"/>
              <a:gd name="T102" fmla="*/ 314 w 370"/>
              <a:gd name="T103" fmla="*/ 262 h 1040"/>
              <a:gd name="T104" fmla="*/ 328 w 370"/>
              <a:gd name="T105" fmla="*/ 245 h 1040"/>
              <a:gd name="T106" fmla="*/ 326 w 370"/>
              <a:gd name="T107" fmla="*/ 212 h 1040"/>
              <a:gd name="T108" fmla="*/ 305 w 370"/>
              <a:gd name="T109" fmla="*/ 187 h 1040"/>
              <a:gd name="T110" fmla="*/ 226 w 370"/>
              <a:gd name="T111" fmla="*/ 157 h 1040"/>
              <a:gd name="T112" fmla="*/ 207 w 370"/>
              <a:gd name="T113" fmla="*/ 120 h 1040"/>
              <a:gd name="T114" fmla="*/ 209 w 370"/>
              <a:gd name="T115" fmla="*/ 87 h 1040"/>
              <a:gd name="T116" fmla="*/ 197 w 370"/>
              <a:gd name="T117" fmla="*/ 49 h 1040"/>
              <a:gd name="T118" fmla="*/ 178 w 370"/>
              <a:gd name="T119" fmla="*/ 15 h 1040"/>
              <a:gd name="T120" fmla="*/ 127 w 370"/>
              <a:gd name="T121" fmla="*/ 0 h 1040"/>
              <a:gd name="T122" fmla="*/ 97 w 370"/>
              <a:gd name="T123" fmla="*/ 9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0" h="1040">
                <a:moveTo>
                  <a:pt x="74" y="55"/>
                </a:moveTo>
                <a:lnTo>
                  <a:pt x="74" y="55"/>
                </a:lnTo>
                <a:lnTo>
                  <a:pt x="67" y="64"/>
                </a:lnTo>
                <a:lnTo>
                  <a:pt x="64" y="73"/>
                </a:lnTo>
                <a:lnTo>
                  <a:pt x="64" y="75"/>
                </a:lnTo>
                <a:lnTo>
                  <a:pt x="65" y="77"/>
                </a:lnTo>
                <a:lnTo>
                  <a:pt x="65" y="77"/>
                </a:lnTo>
                <a:lnTo>
                  <a:pt x="70" y="81"/>
                </a:lnTo>
                <a:lnTo>
                  <a:pt x="73" y="82"/>
                </a:lnTo>
                <a:lnTo>
                  <a:pt x="77" y="84"/>
                </a:lnTo>
                <a:lnTo>
                  <a:pt x="77" y="84"/>
                </a:lnTo>
                <a:lnTo>
                  <a:pt x="84" y="108"/>
                </a:lnTo>
                <a:lnTo>
                  <a:pt x="91" y="128"/>
                </a:lnTo>
                <a:lnTo>
                  <a:pt x="97" y="144"/>
                </a:lnTo>
                <a:lnTo>
                  <a:pt x="97" y="144"/>
                </a:lnTo>
                <a:lnTo>
                  <a:pt x="101" y="148"/>
                </a:lnTo>
                <a:lnTo>
                  <a:pt x="104" y="153"/>
                </a:lnTo>
                <a:lnTo>
                  <a:pt x="113" y="161"/>
                </a:lnTo>
                <a:lnTo>
                  <a:pt x="121" y="167"/>
                </a:lnTo>
                <a:lnTo>
                  <a:pt x="127" y="170"/>
                </a:lnTo>
                <a:lnTo>
                  <a:pt x="127" y="170"/>
                </a:lnTo>
                <a:lnTo>
                  <a:pt x="130" y="171"/>
                </a:lnTo>
                <a:lnTo>
                  <a:pt x="131" y="173"/>
                </a:lnTo>
                <a:lnTo>
                  <a:pt x="133" y="176"/>
                </a:lnTo>
                <a:lnTo>
                  <a:pt x="133" y="181"/>
                </a:lnTo>
                <a:lnTo>
                  <a:pt x="107" y="191"/>
                </a:lnTo>
                <a:lnTo>
                  <a:pt x="107" y="191"/>
                </a:lnTo>
                <a:lnTo>
                  <a:pt x="89" y="195"/>
                </a:lnTo>
                <a:lnTo>
                  <a:pt x="77" y="199"/>
                </a:lnTo>
                <a:lnTo>
                  <a:pt x="73" y="201"/>
                </a:lnTo>
                <a:lnTo>
                  <a:pt x="71" y="203"/>
                </a:lnTo>
                <a:lnTo>
                  <a:pt x="71" y="203"/>
                </a:lnTo>
                <a:lnTo>
                  <a:pt x="67" y="215"/>
                </a:lnTo>
                <a:lnTo>
                  <a:pt x="61" y="240"/>
                </a:lnTo>
                <a:lnTo>
                  <a:pt x="56" y="265"/>
                </a:lnTo>
                <a:lnTo>
                  <a:pt x="55" y="275"/>
                </a:lnTo>
                <a:lnTo>
                  <a:pt x="55" y="277"/>
                </a:lnTo>
                <a:lnTo>
                  <a:pt x="56" y="280"/>
                </a:lnTo>
                <a:lnTo>
                  <a:pt x="56" y="280"/>
                </a:lnTo>
                <a:lnTo>
                  <a:pt x="61" y="282"/>
                </a:lnTo>
                <a:lnTo>
                  <a:pt x="67" y="286"/>
                </a:lnTo>
                <a:lnTo>
                  <a:pt x="74" y="288"/>
                </a:lnTo>
                <a:lnTo>
                  <a:pt x="74" y="288"/>
                </a:lnTo>
                <a:lnTo>
                  <a:pt x="65" y="335"/>
                </a:lnTo>
                <a:lnTo>
                  <a:pt x="50" y="406"/>
                </a:lnTo>
                <a:lnTo>
                  <a:pt x="50" y="406"/>
                </a:lnTo>
                <a:lnTo>
                  <a:pt x="45" y="430"/>
                </a:lnTo>
                <a:lnTo>
                  <a:pt x="43" y="453"/>
                </a:lnTo>
                <a:lnTo>
                  <a:pt x="42" y="477"/>
                </a:lnTo>
                <a:lnTo>
                  <a:pt x="42" y="477"/>
                </a:lnTo>
                <a:lnTo>
                  <a:pt x="38" y="484"/>
                </a:lnTo>
                <a:lnTo>
                  <a:pt x="36" y="490"/>
                </a:lnTo>
                <a:lnTo>
                  <a:pt x="36" y="495"/>
                </a:lnTo>
                <a:lnTo>
                  <a:pt x="36" y="495"/>
                </a:lnTo>
                <a:lnTo>
                  <a:pt x="32" y="502"/>
                </a:lnTo>
                <a:lnTo>
                  <a:pt x="24" y="518"/>
                </a:lnTo>
                <a:lnTo>
                  <a:pt x="14" y="540"/>
                </a:lnTo>
                <a:lnTo>
                  <a:pt x="9" y="550"/>
                </a:lnTo>
                <a:lnTo>
                  <a:pt x="6" y="563"/>
                </a:lnTo>
                <a:lnTo>
                  <a:pt x="6" y="563"/>
                </a:lnTo>
                <a:lnTo>
                  <a:pt x="1" y="581"/>
                </a:lnTo>
                <a:lnTo>
                  <a:pt x="0" y="584"/>
                </a:lnTo>
                <a:lnTo>
                  <a:pt x="0" y="587"/>
                </a:lnTo>
                <a:lnTo>
                  <a:pt x="1" y="588"/>
                </a:lnTo>
                <a:lnTo>
                  <a:pt x="3" y="589"/>
                </a:lnTo>
                <a:lnTo>
                  <a:pt x="6" y="590"/>
                </a:lnTo>
                <a:lnTo>
                  <a:pt x="9" y="593"/>
                </a:lnTo>
                <a:lnTo>
                  <a:pt x="9" y="593"/>
                </a:lnTo>
                <a:lnTo>
                  <a:pt x="14" y="595"/>
                </a:lnTo>
                <a:lnTo>
                  <a:pt x="21" y="596"/>
                </a:lnTo>
                <a:lnTo>
                  <a:pt x="30" y="595"/>
                </a:lnTo>
                <a:lnTo>
                  <a:pt x="39" y="594"/>
                </a:lnTo>
                <a:lnTo>
                  <a:pt x="55" y="591"/>
                </a:lnTo>
                <a:lnTo>
                  <a:pt x="62" y="589"/>
                </a:lnTo>
                <a:lnTo>
                  <a:pt x="62" y="589"/>
                </a:lnTo>
                <a:lnTo>
                  <a:pt x="49" y="649"/>
                </a:lnTo>
                <a:lnTo>
                  <a:pt x="42" y="695"/>
                </a:lnTo>
                <a:lnTo>
                  <a:pt x="39" y="713"/>
                </a:lnTo>
                <a:lnTo>
                  <a:pt x="38" y="725"/>
                </a:lnTo>
                <a:lnTo>
                  <a:pt x="38" y="725"/>
                </a:lnTo>
                <a:lnTo>
                  <a:pt x="38" y="747"/>
                </a:lnTo>
                <a:lnTo>
                  <a:pt x="37" y="774"/>
                </a:lnTo>
                <a:lnTo>
                  <a:pt x="36" y="798"/>
                </a:lnTo>
                <a:lnTo>
                  <a:pt x="36" y="812"/>
                </a:lnTo>
                <a:lnTo>
                  <a:pt x="36" y="812"/>
                </a:lnTo>
                <a:lnTo>
                  <a:pt x="37" y="814"/>
                </a:lnTo>
                <a:lnTo>
                  <a:pt x="39" y="818"/>
                </a:lnTo>
                <a:lnTo>
                  <a:pt x="49" y="825"/>
                </a:lnTo>
                <a:lnTo>
                  <a:pt x="59" y="833"/>
                </a:lnTo>
                <a:lnTo>
                  <a:pt x="62" y="837"/>
                </a:lnTo>
                <a:lnTo>
                  <a:pt x="65" y="841"/>
                </a:lnTo>
                <a:lnTo>
                  <a:pt x="65" y="841"/>
                </a:lnTo>
                <a:lnTo>
                  <a:pt x="67" y="843"/>
                </a:lnTo>
                <a:lnTo>
                  <a:pt x="72" y="845"/>
                </a:lnTo>
                <a:lnTo>
                  <a:pt x="83" y="848"/>
                </a:lnTo>
                <a:lnTo>
                  <a:pt x="97" y="850"/>
                </a:lnTo>
                <a:lnTo>
                  <a:pt x="91" y="894"/>
                </a:lnTo>
                <a:lnTo>
                  <a:pt x="91" y="894"/>
                </a:lnTo>
                <a:lnTo>
                  <a:pt x="91" y="921"/>
                </a:lnTo>
                <a:lnTo>
                  <a:pt x="89" y="954"/>
                </a:lnTo>
                <a:lnTo>
                  <a:pt x="89" y="954"/>
                </a:lnTo>
                <a:lnTo>
                  <a:pt x="86" y="962"/>
                </a:lnTo>
                <a:lnTo>
                  <a:pt x="82" y="973"/>
                </a:lnTo>
                <a:lnTo>
                  <a:pt x="74" y="989"/>
                </a:lnTo>
                <a:lnTo>
                  <a:pt x="74" y="989"/>
                </a:lnTo>
                <a:lnTo>
                  <a:pt x="68" y="1003"/>
                </a:lnTo>
                <a:lnTo>
                  <a:pt x="66" y="1011"/>
                </a:lnTo>
                <a:lnTo>
                  <a:pt x="67" y="1015"/>
                </a:lnTo>
                <a:lnTo>
                  <a:pt x="68" y="1019"/>
                </a:lnTo>
                <a:lnTo>
                  <a:pt x="68" y="1019"/>
                </a:lnTo>
                <a:lnTo>
                  <a:pt x="72" y="1020"/>
                </a:lnTo>
                <a:lnTo>
                  <a:pt x="77" y="1020"/>
                </a:lnTo>
                <a:lnTo>
                  <a:pt x="84" y="1020"/>
                </a:lnTo>
                <a:lnTo>
                  <a:pt x="92" y="1019"/>
                </a:lnTo>
                <a:lnTo>
                  <a:pt x="100" y="1017"/>
                </a:lnTo>
                <a:lnTo>
                  <a:pt x="108" y="1014"/>
                </a:lnTo>
                <a:lnTo>
                  <a:pt x="114" y="1009"/>
                </a:lnTo>
                <a:lnTo>
                  <a:pt x="119" y="1003"/>
                </a:lnTo>
                <a:lnTo>
                  <a:pt x="119" y="1003"/>
                </a:lnTo>
                <a:lnTo>
                  <a:pt x="125" y="987"/>
                </a:lnTo>
                <a:lnTo>
                  <a:pt x="131" y="968"/>
                </a:lnTo>
                <a:lnTo>
                  <a:pt x="135" y="951"/>
                </a:lnTo>
                <a:lnTo>
                  <a:pt x="136" y="938"/>
                </a:lnTo>
                <a:lnTo>
                  <a:pt x="136" y="903"/>
                </a:lnTo>
                <a:lnTo>
                  <a:pt x="136" y="903"/>
                </a:lnTo>
                <a:lnTo>
                  <a:pt x="135" y="887"/>
                </a:lnTo>
                <a:lnTo>
                  <a:pt x="133" y="871"/>
                </a:lnTo>
                <a:lnTo>
                  <a:pt x="133" y="871"/>
                </a:lnTo>
                <a:lnTo>
                  <a:pt x="135" y="866"/>
                </a:lnTo>
                <a:lnTo>
                  <a:pt x="137" y="860"/>
                </a:lnTo>
                <a:lnTo>
                  <a:pt x="142" y="850"/>
                </a:lnTo>
                <a:lnTo>
                  <a:pt x="148" y="823"/>
                </a:lnTo>
                <a:lnTo>
                  <a:pt x="148" y="823"/>
                </a:lnTo>
                <a:lnTo>
                  <a:pt x="149" y="824"/>
                </a:lnTo>
                <a:lnTo>
                  <a:pt x="150" y="823"/>
                </a:lnTo>
                <a:lnTo>
                  <a:pt x="153" y="820"/>
                </a:lnTo>
                <a:lnTo>
                  <a:pt x="157" y="812"/>
                </a:lnTo>
                <a:lnTo>
                  <a:pt x="157" y="812"/>
                </a:lnTo>
                <a:lnTo>
                  <a:pt x="162" y="791"/>
                </a:lnTo>
                <a:lnTo>
                  <a:pt x="168" y="762"/>
                </a:lnTo>
                <a:lnTo>
                  <a:pt x="174" y="725"/>
                </a:lnTo>
                <a:lnTo>
                  <a:pt x="174" y="725"/>
                </a:lnTo>
                <a:lnTo>
                  <a:pt x="175" y="790"/>
                </a:lnTo>
                <a:lnTo>
                  <a:pt x="175" y="836"/>
                </a:lnTo>
                <a:lnTo>
                  <a:pt x="174" y="859"/>
                </a:lnTo>
                <a:lnTo>
                  <a:pt x="174" y="859"/>
                </a:lnTo>
                <a:lnTo>
                  <a:pt x="174" y="861"/>
                </a:lnTo>
                <a:lnTo>
                  <a:pt x="174" y="863"/>
                </a:lnTo>
                <a:lnTo>
                  <a:pt x="178" y="871"/>
                </a:lnTo>
                <a:lnTo>
                  <a:pt x="178" y="871"/>
                </a:lnTo>
                <a:lnTo>
                  <a:pt x="178" y="874"/>
                </a:lnTo>
                <a:lnTo>
                  <a:pt x="179" y="880"/>
                </a:lnTo>
                <a:lnTo>
                  <a:pt x="178" y="896"/>
                </a:lnTo>
                <a:lnTo>
                  <a:pt x="175" y="913"/>
                </a:lnTo>
                <a:lnTo>
                  <a:pt x="174" y="926"/>
                </a:lnTo>
                <a:lnTo>
                  <a:pt x="174" y="926"/>
                </a:lnTo>
                <a:lnTo>
                  <a:pt x="174" y="938"/>
                </a:lnTo>
                <a:lnTo>
                  <a:pt x="172" y="951"/>
                </a:lnTo>
                <a:lnTo>
                  <a:pt x="171" y="965"/>
                </a:lnTo>
                <a:lnTo>
                  <a:pt x="168" y="977"/>
                </a:lnTo>
                <a:lnTo>
                  <a:pt x="168" y="977"/>
                </a:lnTo>
                <a:lnTo>
                  <a:pt x="168" y="991"/>
                </a:lnTo>
                <a:lnTo>
                  <a:pt x="167" y="1007"/>
                </a:lnTo>
                <a:lnTo>
                  <a:pt x="167" y="1015"/>
                </a:lnTo>
                <a:lnTo>
                  <a:pt x="168" y="1022"/>
                </a:lnTo>
                <a:lnTo>
                  <a:pt x="171" y="1028"/>
                </a:lnTo>
                <a:lnTo>
                  <a:pt x="174" y="1033"/>
                </a:lnTo>
                <a:lnTo>
                  <a:pt x="174" y="1033"/>
                </a:lnTo>
                <a:lnTo>
                  <a:pt x="180" y="1037"/>
                </a:lnTo>
                <a:lnTo>
                  <a:pt x="186" y="1039"/>
                </a:lnTo>
                <a:lnTo>
                  <a:pt x="192" y="1040"/>
                </a:lnTo>
                <a:lnTo>
                  <a:pt x="200" y="1040"/>
                </a:lnTo>
                <a:lnTo>
                  <a:pt x="206" y="1039"/>
                </a:lnTo>
                <a:lnTo>
                  <a:pt x="212" y="1038"/>
                </a:lnTo>
                <a:lnTo>
                  <a:pt x="216" y="1034"/>
                </a:lnTo>
                <a:lnTo>
                  <a:pt x="219" y="1030"/>
                </a:lnTo>
                <a:lnTo>
                  <a:pt x="219" y="1030"/>
                </a:lnTo>
                <a:lnTo>
                  <a:pt x="221" y="1022"/>
                </a:lnTo>
                <a:lnTo>
                  <a:pt x="221" y="1011"/>
                </a:lnTo>
                <a:lnTo>
                  <a:pt x="219" y="983"/>
                </a:lnTo>
                <a:lnTo>
                  <a:pt x="215" y="957"/>
                </a:lnTo>
                <a:lnTo>
                  <a:pt x="213" y="944"/>
                </a:lnTo>
                <a:lnTo>
                  <a:pt x="213" y="944"/>
                </a:lnTo>
                <a:lnTo>
                  <a:pt x="215" y="933"/>
                </a:lnTo>
                <a:lnTo>
                  <a:pt x="221" y="910"/>
                </a:lnTo>
                <a:lnTo>
                  <a:pt x="231" y="879"/>
                </a:lnTo>
                <a:lnTo>
                  <a:pt x="324" y="865"/>
                </a:lnTo>
                <a:lnTo>
                  <a:pt x="324" y="865"/>
                </a:lnTo>
                <a:lnTo>
                  <a:pt x="315" y="733"/>
                </a:lnTo>
                <a:lnTo>
                  <a:pt x="309" y="641"/>
                </a:lnTo>
                <a:lnTo>
                  <a:pt x="305" y="595"/>
                </a:lnTo>
                <a:lnTo>
                  <a:pt x="305" y="595"/>
                </a:lnTo>
                <a:lnTo>
                  <a:pt x="298" y="548"/>
                </a:lnTo>
                <a:lnTo>
                  <a:pt x="293" y="507"/>
                </a:lnTo>
                <a:lnTo>
                  <a:pt x="302" y="489"/>
                </a:lnTo>
                <a:lnTo>
                  <a:pt x="296" y="400"/>
                </a:lnTo>
                <a:lnTo>
                  <a:pt x="296" y="400"/>
                </a:lnTo>
                <a:lnTo>
                  <a:pt x="307" y="437"/>
                </a:lnTo>
                <a:lnTo>
                  <a:pt x="320" y="486"/>
                </a:lnTo>
                <a:lnTo>
                  <a:pt x="320" y="486"/>
                </a:lnTo>
                <a:lnTo>
                  <a:pt x="324" y="499"/>
                </a:lnTo>
                <a:lnTo>
                  <a:pt x="325" y="511"/>
                </a:lnTo>
                <a:lnTo>
                  <a:pt x="326" y="524"/>
                </a:lnTo>
                <a:lnTo>
                  <a:pt x="326" y="524"/>
                </a:lnTo>
                <a:lnTo>
                  <a:pt x="325" y="538"/>
                </a:lnTo>
                <a:lnTo>
                  <a:pt x="325" y="549"/>
                </a:lnTo>
                <a:lnTo>
                  <a:pt x="325" y="555"/>
                </a:lnTo>
                <a:lnTo>
                  <a:pt x="326" y="560"/>
                </a:lnTo>
                <a:lnTo>
                  <a:pt x="326" y="560"/>
                </a:lnTo>
                <a:lnTo>
                  <a:pt x="327" y="569"/>
                </a:lnTo>
                <a:lnTo>
                  <a:pt x="328" y="575"/>
                </a:lnTo>
                <a:lnTo>
                  <a:pt x="328" y="579"/>
                </a:lnTo>
                <a:lnTo>
                  <a:pt x="330" y="581"/>
                </a:lnTo>
                <a:lnTo>
                  <a:pt x="332" y="581"/>
                </a:lnTo>
                <a:lnTo>
                  <a:pt x="332" y="581"/>
                </a:lnTo>
                <a:lnTo>
                  <a:pt x="334" y="579"/>
                </a:lnTo>
                <a:lnTo>
                  <a:pt x="336" y="576"/>
                </a:lnTo>
                <a:lnTo>
                  <a:pt x="338" y="566"/>
                </a:lnTo>
                <a:lnTo>
                  <a:pt x="338" y="557"/>
                </a:lnTo>
                <a:lnTo>
                  <a:pt x="338" y="554"/>
                </a:lnTo>
                <a:lnTo>
                  <a:pt x="338" y="554"/>
                </a:lnTo>
                <a:lnTo>
                  <a:pt x="339" y="558"/>
                </a:lnTo>
                <a:lnTo>
                  <a:pt x="344" y="565"/>
                </a:lnTo>
                <a:lnTo>
                  <a:pt x="348" y="572"/>
                </a:lnTo>
                <a:lnTo>
                  <a:pt x="349" y="576"/>
                </a:lnTo>
                <a:lnTo>
                  <a:pt x="350" y="578"/>
                </a:lnTo>
                <a:lnTo>
                  <a:pt x="350" y="578"/>
                </a:lnTo>
                <a:lnTo>
                  <a:pt x="348" y="594"/>
                </a:lnTo>
                <a:lnTo>
                  <a:pt x="348" y="603"/>
                </a:lnTo>
                <a:lnTo>
                  <a:pt x="349" y="606"/>
                </a:lnTo>
                <a:lnTo>
                  <a:pt x="350" y="607"/>
                </a:lnTo>
                <a:lnTo>
                  <a:pt x="350" y="607"/>
                </a:lnTo>
                <a:lnTo>
                  <a:pt x="351" y="606"/>
                </a:lnTo>
                <a:lnTo>
                  <a:pt x="352" y="603"/>
                </a:lnTo>
                <a:lnTo>
                  <a:pt x="356" y="597"/>
                </a:lnTo>
                <a:lnTo>
                  <a:pt x="358" y="589"/>
                </a:lnTo>
                <a:lnTo>
                  <a:pt x="358" y="589"/>
                </a:lnTo>
                <a:lnTo>
                  <a:pt x="358" y="593"/>
                </a:lnTo>
                <a:lnTo>
                  <a:pt x="361" y="599"/>
                </a:lnTo>
                <a:lnTo>
                  <a:pt x="362" y="601"/>
                </a:lnTo>
                <a:lnTo>
                  <a:pt x="363" y="602"/>
                </a:lnTo>
                <a:lnTo>
                  <a:pt x="364" y="602"/>
                </a:lnTo>
                <a:lnTo>
                  <a:pt x="367" y="599"/>
                </a:lnTo>
                <a:lnTo>
                  <a:pt x="367" y="599"/>
                </a:lnTo>
                <a:lnTo>
                  <a:pt x="369" y="593"/>
                </a:lnTo>
                <a:lnTo>
                  <a:pt x="370" y="584"/>
                </a:lnTo>
                <a:lnTo>
                  <a:pt x="370" y="566"/>
                </a:lnTo>
                <a:lnTo>
                  <a:pt x="367" y="536"/>
                </a:lnTo>
                <a:lnTo>
                  <a:pt x="367" y="536"/>
                </a:lnTo>
                <a:lnTo>
                  <a:pt x="366" y="528"/>
                </a:lnTo>
                <a:lnTo>
                  <a:pt x="362" y="517"/>
                </a:lnTo>
                <a:lnTo>
                  <a:pt x="358" y="506"/>
                </a:lnTo>
                <a:lnTo>
                  <a:pt x="356" y="498"/>
                </a:lnTo>
                <a:lnTo>
                  <a:pt x="356" y="498"/>
                </a:lnTo>
                <a:lnTo>
                  <a:pt x="348" y="447"/>
                </a:lnTo>
                <a:lnTo>
                  <a:pt x="340" y="392"/>
                </a:lnTo>
                <a:lnTo>
                  <a:pt x="340" y="392"/>
                </a:lnTo>
                <a:lnTo>
                  <a:pt x="336" y="365"/>
                </a:lnTo>
                <a:lnTo>
                  <a:pt x="327" y="321"/>
                </a:lnTo>
                <a:lnTo>
                  <a:pt x="314" y="262"/>
                </a:lnTo>
                <a:lnTo>
                  <a:pt x="314" y="262"/>
                </a:lnTo>
                <a:lnTo>
                  <a:pt x="316" y="259"/>
                </a:lnTo>
                <a:lnTo>
                  <a:pt x="322" y="254"/>
                </a:lnTo>
                <a:lnTo>
                  <a:pt x="326" y="250"/>
                </a:lnTo>
                <a:lnTo>
                  <a:pt x="328" y="245"/>
                </a:lnTo>
                <a:lnTo>
                  <a:pt x="330" y="238"/>
                </a:lnTo>
                <a:lnTo>
                  <a:pt x="328" y="229"/>
                </a:lnTo>
                <a:lnTo>
                  <a:pt x="328" y="229"/>
                </a:lnTo>
                <a:lnTo>
                  <a:pt x="327" y="221"/>
                </a:lnTo>
                <a:lnTo>
                  <a:pt x="326" y="212"/>
                </a:lnTo>
                <a:lnTo>
                  <a:pt x="324" y="206"/>
                </a:lnTo>
                <a:lnTo>
                  <a:pt x="320" y="200"/>
                </a:lnTo>
                <a:lnTo>
                  <a:pt x="316" y="195"/>
                </a:lnTo>
                <a:lnTo>
                  <a:pt x="311" y="191"/>
                </a:lnTo>
                <a:lnTo>
                  <a:pt x="305" y="187"/>
                </a:lnTo>
                <a:lnTo>
                  <a:pt x="299" y="185"/>
                </a:lnTo>
                <a:lnTo>
                  <a:pt x="299" y="185"/>
                </a:lnTo>
                <a:lnTo>
                  <a:pt x="245" y="164"/>
                </a:lnTo>
                <a:lnTo>
                  <a:pt x="245" y="164"/>
                </a:lnTo>
                <a:lnTo>
                  <a:pt x="226" y="157"/>
                </a:lnTo>
                <a:lnTo>
                  <a:pt x="210" y="152"/>
                </a:lnTo>
                <a:lnTo>
                  <a:pt x="210" y="152"/>
                </a:lnTo>
                <a:lnTo>
                  <a:pt x="209" y="139"/>
                </a:lnTo>
                <a:lnTo>
                  <a:pt x="207" y="120"/>
                </a:lnTo>
                <a:lnTo>
                  <a:pt x="207" y="120"/>
                </a:lnTo>
                <a:lnTo>
                  <a:pt x="206" y="104"/>
                </a:lnTo>
                <a:lnTo>
                  <a:pt x="204" y="93"/>
                </a:lnTo>
                <a:lnTo>
                  <a:pt x="204" y="93"/>
                </a:lnTo>
                <a:lnTo>
                  <a:pt x="206" y="91"/>
                </a:lnTo>
                <a:lnTo>
                  <a:pt x="209" y="87"/>
                </a:lnTo>
                <a:lnTo>
                  <a:pt x="212" y="81"/>
                </a:lnTo>
                <a:lnTo>
                  <a:pt x="212" y="79"/>
                </a:lnTo>
                <a:lnTo>
                  <a:pt x="210" y="75"/>
                </a:lnTo>
                <a:lnTo>
                  <a:pt x="210" y="75"/>
                </a:lnTo>
                <a:lnTo>
                  <a:pt x="197" y="49"/>
                </a:lnTo>
                <a:lnTo>
                  <a:pt x="190" y="34"/>
                </a:lnTo>
                <a:lnTo>
                  <a:pt x="186" y="25"/>
                </a:lnTo>
                <a:lnTo>
                  <a:pt x="186" y="25"/>
                </a:lnTo>
                <a:lnTo>
                  <a:pt x="184" y="20"/>
                </a:lnTo>
                <a:lnTo>
                  <a:pt x="178" y="15"/>
                </a:lnTo>
                <a:lnTo>
                  <a:pt x="168" y="9"/>
                </a:lnTo>
                <a:lnTo>
                  <a:pt x="157" y="4"/>
                </a:lnTo>
                <a:lnTo>
                  <a:pt x="157" y="4"/>
                </a:lnTo>
                <a:lnTo>
                  <a:pt x="143" y="2"/>
                </a:lnTo>
                <a:lnTo>
                  <a:pt x="127" y="0"/>
                </a:lnTo>
                <a:lnTo>
                  <a:pt x="114" y="2"/>
                </a:lnTo>
                <a:lnTo>
                  <a:pt x="108" y="3"/>
                </a:lnTo>
                <a:lnTo>
                  <a:pt x="103" y="4"/>
                </a:lnTo>
                <a:lnTo>
                  <a:pt x="103" y="4"/>
                </a:lnTo>
                <a:lnTo>
                  <a:pt x="97" y="9"/>
                </a:lnTo>
                <a:lnTo>
                  <a:pt x="91" y="14"/>
                </a:lnTo>
                <a:lnTo>
                  <a:pt x="86" y="19"/>
                </a:lnTo>
                <a:lnTo>
                  <a:pt x="74" y="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id="{70349B06-4A41-444D-924E-958C0F181024}"/>
              </a:ext>
            </a:extLst>
          </p:cNvPr>
          <p:cNvSpPr>
            <a:spLocks noEditPoints="1"/>
          </p:cNvSpPr>
          <p:nvPr/>
        </p:nvSpPr>
        <p:spPr bwMode="auto">
          <a:xfrm>
            <a:off x="4637966" y="839044"/>
            <a:ext cx="603132" cy="1620007"/>
          </a:xfrm>
          <a:custGeom>
            <a:avLst/>
            <a:gdLst>
              <a:gd name="T0" fmla="*/ 63 w 414"/>
              <a:gd name="T1" fmla="*/ 724 h 1112"/>
              <a:gd name="T2" fmla="*/ 66 w 414"/>
              <a:gd name="T3" fmla="*/ 790 h 1112"/>
              <a:gd name="T4" fmla="*/ 104 w 414"/>
              <a:gd name="T5" fmla="*/ 920 h 1112"/>
              <a:gd name="T6" fmla="*/ 116 w 414"/>
              <a:gd name="T7" fmla="*/ 928 h 1112"/>
              <a:gd name="T8" fmla="*/ 153 w 414"/>
              <a:gd name="T9" fmla="*/ 982 h 1112"/>
              <a:gd name="T10" fmla="*/ 161 w 414"/>
              <a:gd name="T11" fmla="*/ 1055 h 1112"/>
              <a:gd name="T12" fmla="*/ 181 w 414"/>
              <a:gd name="T13" fmla="*/ 1073 h 1112"/>
              <a:gd name="T14" fmla="*/ 217 w 414"/>
              <a:gd name="T15" fmla="*/ 1074 h 1112"/>
              <a:gd name="T16" fmla="*/ 223 w 414"/>
              <a:gd name="T17" fmla="*/ 1027 h 1112"/>
              <a:gd name="T18" fmla="*/ 206 w 414"/>
              <a:gd name="T19" fmla="*/ 986 h 1112"/>
              <a:gd name="T20" fmla="*/ 199 w 414"/>
              <a:gd name="T21" fmla="*/ 931 h 1112"/>
              <a:gd name="T22" fmla="*/ 224 w 414"/>
              <a:gd name="T23" fmla="*/ 831 h 1112"/>
              <a:gd name="T24" fmla="*/ 231 w 414"/>
              <a:gd name="T25" fmla="*/ 949 h 1112"/>
              <a:gd name="T26" fmla="*/ 259 w 414"/>
              <a:gd name="T27" fmla="*/ 979 h 1112"/>
              <a:gd name="T28" fmla="*/ 250 w 414"/>
              <a:gd name="T29" fmla="*/ 1031 h 1112"/>
              <a:gd name="T30" fmla="*/ 242 w 414"/>
              <a:gd name="T31" fmla="*/ 1074 h 1112"/>
              <a:gd name="T32" fmla="*/ 244 w 414"/>
              <a:gd name="T33" fmla="*/ 1109 h 1112"/>
              <a:gd name="T34" fmla="*/ 285 w 414"/>
              <a:gd name="T35" fmla="*/ 1111 h 1112"/>
              <a:gd name="T36" fmla="*/ 306 w 414"/>
              <a:gd name="T37" fmla="*/ 1102 h 1112"/>
              <a:gd name="T38" fmla="*/ 311 w 414"/>
              <a:gd name="T39" fmla="*/ 1075 h 1112"/>
              <a:gd name="T40" fmla="*/ 317 w 414"/>
              <a:gd name="T41" fmla="*/ 1002 h 1112"/>
              <a:gd name="T42" fmla="*/ 378 w 414"/>
              <a:gd name="T43" fmla="*/ 828 h 1112"/>
              <a:gd name="T44" fmla="*/ 376 w 414"/>
              <a:gd name="T45" fmla="*/ 680 h 1112"/>
              <a:gd name="T46" fmla="*/ 362 w 414"/>
              <a:gd name="T47" fmla="*/ 610 h 1112"/>
              <a:gd name="T48" fmla="*/ 365 w 414"/>
              <a:gd name="T49" fmla="*/ 591 h 1112"/>
              <a:gd name="T50" fmla="*/ 371 w 414"/>
              <a:gd name="T51" fmla="*/ 597 h 1112"/>
              <a:gd name="T52" fmla="*/ 382 w 414"/>
              <a:gd name="T53" fmla="*/ 610 h 1112"/>
              <a:gd name="T54" fmla="*/ 385 w 414"/>
              <a:gd name="T55" fmla="*/ 620 h 1112"/>
              <a:gd name="T56" fmla="*/ 398 w 414"/>
              <a:gd name="T57" fmla="*/ 583 h 1112"/>
              <a:gd name="T58" fmla="*/ 389 w 414"/>
              <a:gd name="T59" fmla="*/ 403 h 1112"/>
              <a:gd name="T60" fmla="*/ 400 w 414"/>
              <a:gd name="T61" fmla="*/ 382 h 1112"/>
              <a:gd name="T62" fmla="*/ 414 w 414"/>
              <a:gd name="T63" fmla="*/ 369 h 1112"/>
              <a:gd name="T64" fmla="*/ 398 w 414"/>
              <a:gd name="T65" fmla="*/ 322 h 1112"/>
              <a:gd name="T66" fmla="*/ 360 w 414"/>
              <a:gd name="T67" fmla="*/ 223 h 1112"/>
              <a:gd name="T68" fmla="*/ 339 w 414"/>
              <a:gd name="T69" fmla="*/ 212 h 1112"/>
              <a:gd name="T70" fmla="*/ 291 w 414"/>
              <a:gd name="T71" fmla="*/ 192 h 1112"/>
              <a:gd name="T72" fmla="*/ 282 w 414"/>
              <a:gd name="T73" fmla="*/ 165 h 1112"/>
              <a:gd name="T74" fmla="*/ 294 w 414"/>
              <a:gd name="T75" fmla="*/ 136 h 1112"/>
              <a:gd name="T76" fmla="*/ 299 w 414"/>
              <a:gd name="T77" fmla="*/ 112 h 1112"/>
              <a:gd name="T78" fmla="*/ 311 w 414"/>
              <a:gd name="T79" fmla="*/ 84 h 1112"/>
              <a:gd name="T80" fmla="*/ 291 w 414"/>
              <a:gd name="T81" fmla="*/ 52 h 1112"/>
              <a:gd name="T82" fmla="*/ 277 w 414"/>
              <a:gd name="T83" fmla="*/ 34 h 1112"/>
              <a:gd name="T84" fmla="*/ 254 w 414"/>
              <a:gd name="T85" fmla="*/ 9 h 1112"/>
              <a:gd name="T86" fmla="*/ 219 w 414"/>
              <a:gd name="T87" fmla="*/ 1 h 1112"/>
              <a:gd name="T88" fmla="*/ 144 w 414"/>
              <a:gd name="T89" fmla="*/ 69 h 1112"/>
              <a:gd name="T90" fmla="*/ 35 w 414"/>
              <a:gd name="T91" fmla="*/ 192 h 1112"/>
              <a:gd name="T92" fmla="*/ 28 w 414"/>
              <a:gd name="T93" fmla="*/ 218 h 1112"/>
              <a:gd name="T94" fmla="*/ 48 w 414"/>
              <a:gd name="T95" fmla="*/ 253 h 1112"/>
              <a:gd name="T96" fmla="*/ 99 w 414"/>
              <a:gd name="T97" fmla="*/ 264 h 1112"/>
              <a:gd name="T98" fmla="*/ 112 w 414"/>
              <a:gd name="T99" fmla="*/ 337 h 1112"/>
              <a:gd name="T100" fmla="*/ 99 w 414"/>
              <a:gd name="T101" fmla="*/ 330 h 1112"/>
              <a:gd name="T102" fmla="*/ 86 w 414"/>
              <a:gd name="T103" fmla="*/ 332 h 1112"/>
              <a:gd name="T104" fmla="*/ 13 w 414"/>
              <a:gd name="T105" fmla="*/ 544 h 1112"/>
              <a:gd name="T106" fmla="*/ 0 w 414"/>
              <a:gd name="T107" fmla="*/ 565 h 1112"/>
              <a:gd name="T108" fmla="*/ 24 w 414"/>
              <a:gd name="T109" fmla="*/ 616 h 1112"/>
              <a:gd name="T110" fmla="*/ 39 w 414"/>
              <a:gd name="T111" fmla="*/ 642 h 1112"/>
              <a:gd name="T112" fmla="*/ 185 w 414"/>
              <a:gd name="T113" fmla="*/ 141 h 1112"/>
              <a:gd name="T114" fmla="*/ 188 w 414"/>
              <a:gd name="T115" fmla="*/ 166 h 1112"/>
              <a:gd name="T116" fmla="*/ 199 w 414"/>
              <a:gd name="T117" fmla="*/ 184 h 1112"/>
              <a:gd name="T118" fmla="*/ 176 w 414"/>
              <a:gd name="T119" fmla="*/ 196 h 1112"/>
              <a:gd name="T120" fmla="*/ 147 w 414"/>
              <a:gd name="T121" fmla="*/ 186 h 1112"/>
              <a:gd name="T122" fmla="*/ 137 w 414"/>
              <a:gd name="T123" fmla="*/ 163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1112">
                <a:moveTo>
                  <a:pt x="72" y="660"/>
                </a:moveTo>
                <a:lnTo>
                  <a:pt x="72" y="660"/>
                </a:lnTo>
                <a:lnTo>
                  <a:pt x="70" y="673"/>
                </a:lnTo>
                <a:lnTo>
                  <a:pt x="65" y="704"/>
                </a:lnTo>
                <a:lnTo>
                  <a:pt x="63" y="724"/>
                </a:lnTo>
                <a:lnTo>
                  <a:pt x="61" y="743"/>
                </a:lnTo>
                <a:lnTo>
                  <a:pt x="61" y="760"/>
                </a:lnTo>
                <a:lnTo>
                  <a:pt x="63" y="774"/>
                </a:lnTo>
                <a:lnTo>
                  <a:pt x="63" y="774"/>
                </a:lnTo>
                <a:lnTo>
                  <a:pt x="66" y="790"/>
                </a:lnTo>
                <a:lnTo>
                  <a:pt x="71" y="810"/>
                </a:lnTo>
                <a:lnTo>
                  <a:pt x="86" y="858"/>
                </a:lnTo>
                <a:lnTo>
                  <a:pt x="98" y="902"/>
                </a:lnTo>
                <a:lnTo>
                  <a:pt x="104" y="920"/>
                </a:lnTo>
                <a:lnTo>
                  <a:pt x="104" y="920"/>
                </a:lnTo>
                <a:lnTo>
                  <a:pt x="105" y="921"/>
                </a:lnTo>
                <a:lnTo>
                  <a:pt x="108" y="923"/>
                </a:lnTo>
                <a:lnTo>
                  <a:pt x="112" y="926"/>
                </a:lnTo>
                <a:lnTo>
                  <a:pt x="116" y="928"/>
                </a:lnTo>
                <a:lnTo>
                  <a:pt x="116" y="928"/>
                </a:lnTo>
                <a:lnTo>
                  <a:pt x="124" y="932"/>
                </a:lnTo>
                <a:lnTo>
                  <a:pt x="136" y="937"/>
                </a:lnTo>
                <a:lnTo>
                  <a:pt x="152" y="943"/>
                </a:lnTo>
                <a:lnTo>
                  <a:pt x="152" y="943"/>
                </a:lnTo>
                <a:lnTo>
                  <a:pt x="153" y="982"/>
                </a:lnTo>
                <a:lnTo>
                  <a:pt x="153" y="1012"/>
                </a:lnTo>
                <a:lnTo>
                  <a:pt x="154" y="1033"/>
                </a:lnTo>
                <a:lnTo>
                  <a:pt x="154" y="1033"/>
                </a:lnTo>
                <a:lnTo>
                  <a:pt x="158" y="1044"/>
                </a:lnTo>
                <a:lnTo>
                  <a:pt x="161" y="1055"/>
                </a:lnTo>
                <a:lnTo>
                  <a:pt x="167" y="1064"/>
                </a:lnTo>
                <a:lnTo>
                  <a:pt x="171" y="1068"/>
                </a:lnTo>
                <a:lnTo>
                  <a:pt x="176" y="1070"/>
                </a:lnTo>
                <a:lnTo>
                  <a:pt x="176" y="1070"/>
                </a:lnTo>
                <a:lnTo>
                  <a:pt x="181" y="1073"/>
                </a:lnTo>
                <a:lnTo>
                  <a:pt x="185" y="1075"/>
                </a:lnTo>
                <a:lnTo>
                  <a:pt x="199" y="1076"/>
                </a:lnTo>
                <a:lnTo>
                  <a:pt x="211" y="1076"/>
                </a:lnTo>
                <a:lnTo>
                  <a:pt x="214" y="1075"/>
                </a:lnTo>
                <a:lnTo>
                  <a:pt x="217" y="1074"/>
                </a:lnTo>
                <a:lnTo>
                  <a:pt x="217" y="1074"/>
                </a:lnTo>
                <a:lnTo>
                  <a:pt x="219" y="1064"/>
                </a:lnTo>
                <a:lnTo>
                  <a:pt x="222" y="1049"/>
                </a:lnTo>
                <a:lnTo>
                  <a:pt x="223" y="1033"/>
                </a:lnTo>
                <a:lnTo>
                  <a:pt x="223" y="1027"/>
                </a:lnTo>
                <a:lnTo>
                  <a:pt x="222" y="1022"/>
                </a:lnTo>
                <a:lnTo>
                  <a:pt x="222" y="1022"/>
                </a:lnTo>
                <a:lnTo>
                  <a:pt x="218" y="1015"/>
                </a:lnTo>
                <a:lnTo>
                  <a:pt x="213" y="1005"/>
                </a:lnTo>
                <a:lnTo>
                  <a:pt x="206" y="986"/>
                </a:lnTo>
                <a:lnTo>
                  <a:pt x="206" y="986"/>
                </a:lnTo>
                <a:lnTo>
                  <a:pt x="203" y="974"/>
                </a:lnTo>
                <a:lnTo>
                  <a:pt x="201" y="955"/>
                </a:lnTo>
                <a:lnTo>
                  <a:pt x="199" y="931"/>
                </a:lnTo>
                <a:lnTo>
                  <a:pt x="199" y="931"/>
                </a:lnTo>
                <a:lnTo>
                  <a:pt x="199" y="929"/>
                </a:lnTo>
                <a:lnTo>
                  <a:pt x="201" y="925"/>
                </a:lnTo>
                <a:lnTo>
                  <a:pt x="201" y="925"/>
                </a:lnTo>
                <a:lnTo>
                  <a:pt x="213" y="875"/>
                </a:lnTo>
                <a:lnTo>
                  <a:pt x="224" y="831"/>
                </a:lnTo>
                <a:lnTo>
                  <a:pt x="224" y="831"/>
                </a:lnTo>
                <a:lnTo>
                  <a:pt x="226" y="885"/>
                </a:lnTo>
                <a:lnTo>
                  <a:pt x="229" y="923"/>
                </a:lnTo>
                <a:lnTo>
                  <a:pt x="231" y="949"/>
                </a:lnTo>
                <a:lnTo>
                  <a:pt x="231" y="949"/>
                </a:lnTo>
                <a:lnTo>
                  <a:pt x="234" y="955"/>
                </a:lnTo>
                <a:lnTo>
                  <a:pt x="238" y="961"/>
                </a:lnTo>
                <a:lnTo>
                  <a:pt x="243" y="966"/>
                </a:lnTo>
                <a:lnTo>
                  <a:pt x="248" y="970"/>
                </a:lnTo>
                <a:lnTo>
                  <a:pt x="259" y="979"/>
                </a:lnTo>
                <a:lnTo>
                  <a:pt x="262" y="981"/>
                </a:lnTo>
                <a:lnTo>
                  <a:pt x="258" y="1022"/>
                </a:lnTo>
                <a:lnTo>
                  <a:pt x="258" y="1022"/>
                </a:lnTo>
                <a:lnTo>
                  <a:pt x="253" y="1027"/>
                </a:lnTo>
                <a:lnTo>
                  <a:pt x="250" y="1031"/>
                </a:lnTo>
                <a:lnTo>
                  <a:pt x="249" y="1035"/>
                </a:lnTo>
                <a:lnTo>
                  <a:pt x="249" y="1035"/>
                </a:lnTo>
                <a:lnTo>
                  <a:pt x="249" y="1044"/>
                </a:lnTo>
                <a:lnTo>
                  <a:pt x="247" y="1056"/>
                </a:lnTo>
                <a:lnTo>
                  <a:pt x="242" y="1074"/>
                </a:lnTo>
                <a:lnTo>
                  <a:pt x="242" y="1074"/>
                </a:lnTo>
                <a:lnTo>
                  <a:pt x="242" y="1089"/>
                </a:lnTo>
                <a:lnTo>
                  <a:pt x="242" y="1102"/>
                </a:lnTo>
                <a:lnTo>
                  <a:pt x="243" y="1106"/>
                </a:lnTo>
                <a:lnTo>
                  <a:pt x="244" y="1109"/>
                </a:lnTo>
                <a:lnTo>
                  <a:pt x="244" y="1109"/>
                </a:lnTo>
                <a:lnTo>
                  <a:pt x="248" y="1111"/>
                </a:lnTo>
                <a:lnTo>
                  <a:pt x="254" y="1112"/>
                </a:lnTo>
                <a:lnTo>
                  <a:pt x="270" y="1112"/>
                </a:lnTo>
                <a:lnTo>
                  <a:pt x="285" y="1111"/>
                </a:lnTo>
                <a:lnTo>
                  <a:pt x="293" y="1110"/>
                </a:lnTo>
                <a:lnTo>
                  <a:pt x="296" y="1109"/>
                </a:lnTo>
                <a:lnTo>
                  <a:pt x="296" y="1109"/>
                </a:lnTo>
                <a:lnTo>
                  <a:pt x="301" y="1106"/>
                </a:lnTo>
                <a:lnTo>
                  <a:pt x="306" y="1102"/>
                </a:lnTo>
                <a:lnTo>
                  <a:pt x="308" y="1096"/>
                </a:lnTo>
                <a:lnTo>
                  <a:pt x="309" y="1088"/>
                </a:lnTo>
                <a:lnTo>
                  <a:pt x="309" y="1088"/>
                </a:lnTo>
                <a:lnTo>
                  <a:pt x="309" y="1082"/>
                </a:lnTo>
                <a:lnTo>
                  <a:pt x="311" y="1075"/>
                </a:lnTo>
                <a:lnTo>
                  <a:pt x="312" y="1067"/>
                </a:lnTo>
                <a:lnTo>
                  <a:pt x="314" y="1056"/>
                </a:lnTo>
                <a:lnTo>
                  <a:pt x="314" y="1056"/>
                </a:lnTo>
                <a:lnTo>
                  <a:pt x="315" y="1022"/>
                </a:lnTo>
                <a:lnTo>
                  <a:pt x="317" y="1002"/>
                </a:lnTo>
                <a:lnTo>
                  <a:pt x="383" y="997"/>
                </a:lnTo>
                <a:lnTo>
                  <a:pt x="383" y="997"/>
                </a:lnTo>
                <a:lnTo>
                  <a:pt x="380" y="926"/>
                </a:lnTo>
                <a:lnTo>
                  <a:pt x="378" y="870"/>
                </a:lnTo>
                <a:lnTo>
                  <a:pt x="378" y="828"/>
                </a:lnTo>
                <a:lnTo>
                  <a:pt x="378" y="828"/>
                </a:lnTo>
                <a:lnTo>
                  <a:pt x="378" y="793"/>
                </a:lnTo>
                <a:lnTo>
                  <a:pt x="377" y="749"/>
                </a:lnTo>
                <a:lnTo>
                  <a:pt x="376" y="708"/>
                </a:lnTo>
                <a:lnTo>
                  <a:pt x="376" y="680"/>
                </a:lnTo>
                <a:lnTo>
                  <a:pt x="376" y="680"/>
                </a:lnTo>
                <a:lnTo>
                  <a:pt x="376" y="671"/>
                </a:lnTo>
                <a:lnTo>
                  <a:pt x="374" y="659"/>
                </a:lnTo>
                <a:lnTo>
                  <a:pt x="370" y="637"/>
                </a:lnTo>
                <a:lnTo>
                  <a:pt x="362" y="610"/>
                </a:lnTo>
                <a:lnTo>
                  <a:pt x="362" y="576"/>
                </a:lnTo>
                <a:lnTo>
                  <a:pt x="362" y="562"/>
                </a:lnTo>
                <a:lnTo>
                  <a:pt x="362" y="562"/>
                </a:lnTo>
                <a:lnTo>
                  <a:pt x="364" y="579"/>
                </a:lnTo>
                <a:lnTo>
                  <a:pt x="365" y="591"/>
                </a:lnTo>
                <a:lnTo>
                  <a:pt x="366" y="596"/>
                </a:lnTo>
                <a:lnTo>
                  <a:pt x="368" y="598"/>
                </a:lnTo>
                <a:lnTo>
                  <a:pt x="368" y="598"/>
                </a:lnTo>
                <a:lnTo>
                  <a:pt x="370" y="598"/>
                </a:lnTo>
                <a:lnTo>
                  <a:pt x="371" y="597"/>
                </a:lnTo>
                <a:lnTo>
                  <a:pt x="373" y="590"/>
                </a:lnTo>
                <a:lnTo>
                  <a:pt x="376" y="580"/>
                </a:lnTo>
                <a:lnTo>
                  <a:pt x="383" y="601"/>
                </a:lnTo>
                <a:lnTo>
                  <a:pt x="383" y="601"/>
                </a:lnTo>
                <a:lnTo>
                  <a:pt x="382" y="610"/>
                </a:lnTo>
                <a:lnTo>
                  <a:pt x="380" y="618"/>
                </a:lnTo>
                <a:lnTo>
                  <a:pt x="382" y="620"/>
                </a:lnTo>
                <a:lnTo>
                  <a:pt x="383" y="621"/>
                </a:lnTo>
                <a:lnTo>
                  <a:pt x="383" y="621"/>
                </a:lnTo>
                <a:lnTo>
                  <a:pt x="385" y="620"/>
                </a:lnTo>
                <a:lnTo>
                  <a:pt x="388" y="616"/>
                </a:lnTo>
                <a:lnTo>
                  <a:pt x="392" y="604"/>
                </a:lnTo>
                <a:lnTo>
                  <a:pt x="397" y="591"/>
                </a:lnTo>
                <a:lnTo>
                  <a:pt x="398" y="583"/>
                </a:lnTo>
                <a:lnTo>
                  <a:pt x="398" y="583"/>
                </a:lnTo>
                <a:lnTo>
                  <a:pt x="401" y="556"/>
                </a:lnTo>
                <a:lnTo>
                  <a:pt x="401" y="535"/>
                </a:lnTo>
                <a:lnTo>
                  <a:pt x="401" y="535"/>
                </a:lnTo>
                <a:lnTo>
                  <a:pt x="395" y="470"/>
                </a:lnTo>
                <a:lnTo>
                  <a:pt x="389" y="403"/>
                </a:lnTo>
                <a:lnTo>
                  <a:pt x="389" y="403"/>
                </a:lnTo>
                <a:lnTo>
                  <a:pt x="386" y="381"/>
                </a:lnTo>
                <a:lnTo>
                  <a:pt x="386" y="381"/>
                </a:lnTo>
                <a:lnTo>
                  <a:pt x="390" y="382"/>
                </a:lnTo>
                <a:lnTo>
                  <a:pt x="400" y="382"/>
                </a:lnTo>
                <a:lnTo>
                  <a:pt x="406" y="381"/>
                </a:lnTo>
                <a:lnTo>
                  <a:pt x="409" y="378"/>
                </a:lnTo>
                <a:lnTo>
                  <a:pt x="413" y="375"/>
                </a:lnTo>
                <a:lnTo>
                  <a:pt x="414" y="369"/>
                </a:lnTo>
                <a:lnTo>
                  <a:pt x="414" y="369"/>
                </a:lnTo>
                <a:lnTo>
                  <a:pt x="414" y="361"/>
                </a:lnTo>
                <a:lnTo>
                  <a:pt x="413" y="354"/>
                </a:lnTo>
                <a:lnTo>
                  <a:pt x="408" y="342"/>
                </a:lnTo>
                <a:lnTo>
                  <a:pt x="398" y="322"/>
                </a:lnTo>
                <a:lnTo>
                  <a:pt x="398" y="322"/>
                </a:lnTo>
                <a:lnTo>
                  <a:pt x="382" y="276"/>
                </a:lnTo>
                <a:lnTo>
                  <a:pt x="370" y="246"/>
                </a:lnTo>
                <a:lnTo>
                  <a:pt x="362" y="228"/>
                </a:lnTo>
                <a:lnTo>
                  <a:pt x="362" y="228"/>
                </a:lnTo>
                <a:lnTo>
                  <a:pt x="360" y="223"/>
                </a:lnTo>
                <a:lnTo>
                  <a:pt x="358" y="219"/>
                </a:lnTo>
                <a:lnTo>
                  <a:pt x="352" y="216"/>
                </a:lnTo>
                <a:lnTo>
                  <a:pt x="346" y="213"/>
                </a:lnTo>
                <a:lnTo>
                  <a:pt x="339" y="212"/>
                </a:lnTo>
                <a:lnTo>
                  <a:pt x="339" y="212"/>
                </a:lnTo>
                <a:lnTo>
                  <a:pt x="333" y="212"/>
                </a:lnTo>
                <a:lnTo>
                  <a:pt x="325" y="210"/>
                </a:lnTo>
                <a:lnTo>
                  <a:pt x="314" y="207"/>
                </a:lnTo>
                <a:lnTo>
                  <a:pt x="299" y="194"/>
                </a:lnTo>
                <a:lnTo>
                  <a:pt x="291" y="192"/>
                </a:lnTo>
                <a:lnTo>
                  <a:pt x="291" y="192"/>
                </a:lnTo>
                <a:lnTo>
                  <a:pt x="281" y="171"/>
                </a:lnTo>
                <a:lnTo>
                  <a:pt x="281" y="171"/>
                </a:lnTo>
                <a:lnTo>
                  <a:pt x="281" y="169"/>
                </a:lnTo>
                <a:lnTo>
                  <a:pt x="282" y="165"/>
                </a:lnTo>
                <a:lnTo>
                  <a:pt x="285" y="153"/>
                </a:lnTo>
                <a:lnTo>
                  <a:pt x="289" y="141"/>
                </a:lnTo>
                <a:lnTo>
                  <a:pt x="291" y="137"/>
                </a:lnTo>
                <a:lnTo>
                  <a:pt x="294" y="136"/>
                </a:lnTo>
                <a:lnTo>
                  <a:pt x="294" y="136"/>
                </a:lnTo>
                <a:lnTo>
                  <a:pt x="295" y="134"/>
                </a:lnTo>
                <a:lnTo>
                  <a:pt x="296" y="131"/>
                </a:lnTo>
                <a:lnTo>
                  <a:pt x="297" y="124"/>
                </a:lnTo>
                <a:lnTo>
                  <a:pt x="299" y="112"/>
                </a:lnTo>
                <a:lnTo>
                  <a:pt x="299" y="112"/>
                </a:lnTo>
                <a:lnTo>
                  <a:pt x="301" y="110"/>
                </a:lnTo>
                <a:lnTo>
                  <a:pt x="307" y="103"/>
                </a:lnTo>
                <a:lnTo>
                  <a:pt x="309" y="98"/>
                </a:lnTo>
                <a:lnTo>
                  <a:pt x="311" y="92"/>
                </a:lnTo>
                <a:lnTo>
                  <a:pt x="311" y="84"/>
                </a:lnTo>
                <a:lnTo>
                  <a:pt x="309" y="77"/>
                </a:lnTo>
                <a:lnTo>
                  <a:pt x="309" y="77"/>
                </a:lnTo>
                <a:lnTo>
                  <a:pt x="305" y="69"/>
                </a:lnTo>
                <a:lnTo>
                  <a:pt x="301" y="63"/>
                </a:lnTo>
                <a:lnTo>
                  <a:pt x="291" y="52"/>
                </a:lnTo>
                <a:lnTo>
                  <a:pt x="284" y="46"/>
                </a:lnTo>
                <a:lnTo>
                  <a:pt x="281" y="44"/>
                </a:lnTo>
                <a:lnTo>
                  <a:pt x="281" y="44"/>
                </a:lnTo>
                <a:lnTo>
                  <a:pt x="279" y="41"/>
                </a:lnTo>
                <a:lnTo>
                  <a:pt x="277" y="34"/>
                </a:lnTo>
                <a:lnTo>
                  <a:pt x="271" y="24"/>
                </a:lnTo>
                <a:lnTo>
                  <a:pt x="267" y="19"/>
                </a:lnTo>
                <a:lnTo>
                  <a:pt x="262" y="16"/>
                </a:lnTo>
                <a:lnTo>
                  <a:pt x="262" y="16"/>
                </a:lnTo>
                <a:lnTo>
                  <a:pt x="254" y="9"/>
                </a:lnTo>
                <a:lnTo>
                  <a:pt x="246" y="4"/>
                </a:lnTo>
                <a:lnTo>
                  <a:pt x="237" y="1"/>
                </a:lnTo>
                <a:lnTo>
                  <a:pt x="226" y="0"/>
                </a:lnTo>
                <a:lnTo>
                  <a:pt x="226" y="0"/>
                </a:lnTo>
                <a:lnTo>
                  <a:pt x="219" y="1"/>
                </a:lnTo>
                <a:lnTo>
                  <a:pt x="209" y="4"/>
                </a:lnTo>
                <a:lnTo>
                  <a:pt x="188" y="11"/>
                </a:lnTo>
                <a:lnTo>
                  <a:pt x="169" y="18"/>
                </a:lnTo>
                <a:lnTo>
                  <a:pt x="160" y="23"/>
                </a:lnTo>
                <a:lnTo>
                  <a:pt x="144" y="69"/>
                </a:lnTo>
                <a:lnTo>
                  <a:pt x="147" y="95"/>
                </a:lnTo>
                <a:lnTo>
                  <a:pt x="147" y="95"/>
                </a:lnTo>
                <a:lnTo>
                  <a:pt x="89" y="143"/>
                </a:lnTo>
                <a:lnTo>
                  <a:pt x="48" y="178"/>
                </a:lnTo>
                <a:lnTo>
                  <a:pt x="35" y="192"/>
                </a:lnTo>
                <a:lnTo>
                  <a:pt x="30" y="196"/>
                </a:lnTo>
                <a:lnTo>
                  <a:pt x="29" y="200"/>
                </a:lnTo>
                <a:lnTo>
                  <a:pt x="29" y="200"/>
                </a:lnTo>
                <a:lnTo>
                  <a:pt x="28" y="208"/>
                </a:lnTo>
                <a:lnTo>
                  <a:pt x="28" y="218"/>
                </a:lnTo>
                <a:lnTo>
                  <a:pt x="29" y="233"/>
                </a:lnTo>
                <a:lnTo>
                  <a:pt x="29" y="233"/>
                </a:lnTo>
                <a:lnTo>
                  <a:pt x="31" y="239"/>
                </a:lnTo>
                <a:lnTo>
                  <a:pt x="39" y="246"/>
                </a:lnTo>
                <a:lnTo>
                  <a:pt x="48" y="253"/>
                </a:lnTo>
                <a:lnTo>
                  <a:pt x="60" y="258"/>
                </a:lnTo>
                <a:lnTo>
                  <a:pt x="60" y="258"/>
                </a:lnTo>
                <a:lnTo>
                  <a:pt x="72" y="261"/>
                </a:lnTo>
                <a:lnTo>
                  <a:pt x="86" y="264"/>
                </a:lnTo>
                <a:lnTo>
                  <a:pt x="99" y="264"/>
                </a:lnTo>
                <a:lnTo>
                  <a:pt x="111" y="301"/>
                </a:lnTo>
                <a:lnTo>
                  <a:pt x="111" y="301"/>
                </a:lnTo>
                <a:lnTo>
                  <a:pt x="112" y="322"/>
                </a:lnTo>
                <a:lnTo>
                  <a:pt x="113" y="334"/>
                </a:lnTo>
                <a:lnTo>
                  <a:pt x="112" y="337"/>
                </a:lnTo>
                <a:lnTo>
                  <a:pt x="112" y="337"/>
                </a:lnTo>
                <a:lnTo>
                  <a:pt x="111" y="337"/>
                </a:lnTo>
                <a:lnTo>
                  <a:pt x="111" y="337"/>
                </a:lnTo>
                <a:lnTo>
                  <a:pt x="106" y="334"/>
                </a:lnTo>
                <a:lnTo>
                  <a:pt x="99" y="330"/>
                </a:lnTo>
                <a:lnTo>
                  <a:pt x="95" y="329"/>
                </a:lnTo>
                <a:lnTo>
                  <a:pt x="92" y="329"/>
                </a:lnTo>
                <a:lnTo>
                  <a:pt x="88" y="330"/>
                </a:lnTo>
                <a:lnTo>
                  <a:pt x="86" y="332"/>
                </a:lnTo>
                <a:lnTo>
                  <a:pt x="86" y="332"/>
                </a:lnTo>
                <a:lnTo>
                  <a:pt x="73" y="367"/>
                </a:lnTo>
                <a:lnTo>
                  <a:pt x="51" y="436"/>
                </a:lnTo>
                <a:lnTo>
                  <a:pt x="28" y="506"/>
                </a:lnTo>
                <a:lnTo>
                  <a:pt x="13" y="544"/>
                </a:lnTo>
                <a:lnTo>
                  <a:pt x="13" y="544"/>
                </a:lnTo>
                <a:lnTo>
                  <a:pt x="10" y="550"/>
                </a:lnTo>
                <a:lnTo>
                  <a:pt x="7" y="554"/>
                </a:lnTo>
                <a:lnTo>
                  <a:pt x="4" y="556"/>
                </a:lnTo>
                <a:lnTo>
                  <a:pt x="1" y="560"/>
                </a:lnTo>
                <a:lnTo>
                  <a:pt x="0" y="565"/>
                </a:lnTo>
                <a:lnTo>
                  <a:pt x="1" y="571"/>
                </a:lnTo>
                <a:lnTo>
                  <a:pt x="5" y="580"/>
                </a:lnTo>
                <a:lnTo>
                  <a:pt x="11" y="594"/>
                </a:lnTo>
                <a:lnTo>
                  <a:pt x="11" y="594"/>
                </a:lnTo>
                <a:lnTo>
                  <a:pt x="24" y="616"/>
                </a:lnTo>
                <a:lnTo>
                  <a:pt x="31" y="631"/>
                </a:lnTo>
                <a:lnTo>
                  <a:pt x="35" y="638"/>
                </a:lnTo>
                <a:lnTo>
                  <a:pt x="37" y="641"/>
                </a:lnTo>
                <a:lnTo>
                  <a:pt x="39" y="642"/>
                </a:lnTo>
                <a:lnTo>
                  <a:pt x="39" y="642"/>
                </a:lnTo>
                <a:lnTo>
                  <a:pt x="58" y="651"/>
                </a:lnTo>
                <a:lnTo>
                  <a:pt x="72" y="660"/>
                </a:lnTo>
                <a:lnTo>
                  <a:pt x="72" y="660"/>
                </a:lnTo>
                <a:close/>
                <a:moveTo>
                  <a:pt x="178" y="128"/>
                </a:moveTo>
                <a:lnTo>
                  <a:pt x="185" y="141"/>
                </a:lnTo>
                <a:lnTo>
                  <a:pt x="185" y="141"/>
                </a:lnTo>
                <a:lnTo>
                  <a:pt x="185" y="145"/>
                </a:lnTo>
                <a:lnTo>
                  <a:pt x="185" y="151"/>
                </a:lnTo>
                <a:lnTo>
                  <a:pt x="187" y="158"/>
                </a:lnTo>
                <a:lnTo>
                  <a:pt x="188" y="166"/>
                </a:lnTo>
                <a:lnTo>
                  <a:pt x="188" y="166"/>
                </a:lnTo>
                <a:lnTo>
                  <a:pt x="191" y="174"/>
                </a:lnTo>
                <a:lnTo>
                  <a:pt x="195" y="180"/>
                </a:lnTo>
                <a:lnTo>
                  <a:pt x="199" y="184"/>
                </a:lnTo>
                <a:lnTo>
                  <a:pt x="199" y="184"/>
                </a:lnTo>
                <a:lnTo>
                  <a:pt x="193" y="186"/>
                </a:lnTo>
                <a:lnTo>
                  <a:pt x="188" y="186"/>
                </a:lnTo>
                <a:lnTo>
                  <a:pt x="185" y="187"/>
                </a:lnTo>
                <a:lnTo>
                  <a:pt x="185" y="187"/>
                </a:lnTo>
                <a:lnTo>
                  <a:pt x="176" y="196"/>
                </a:lnTo>
                <a:lnTo>
                  <a:pt x="176" y="196"/>
                </a:lnTo>
                <a:lnTo>
                  <a:pt x="160" y="189"/>
                </a:lnTo>
                <a:lnTo>
                  <a:pt x="160" y="189"/>
                </a:lnTo>
                <a:lnTo>
                  <a:pt x="154" y="188"/>
                </a:lnTo>
                <a:lnTo>
                  <a:pt x="147" y="186"/>
                </a:lnTo>
                <a:lnTo>
                  <a:pt x="128" y="184"/>
                </a:lnTo>
                <a:lnTo>
                  <a:pt x="104" y="184"/>
                </a:lnTo>
                <a:lnTo>
                  <a:pt x="104" y="184"/>
                </a:lnTo>
                <a:lnTo>
                  <a:pt x="123" y="172"/>
                </a:lnTo>
                <a:lnTo>
                  <a:pt x="137" y="163"/>
                </a:lnTo>
                <a:lnTo>
                  <a:pt x="147" y="156"/>
                </a:lnTo>
                <a:lnTo>
                  <a:pt x="147" y="156"/>
                </a:lnTo>
                <a:lnTo>
                  <a:pt x="178" y="128"/>
                </a:lnTo>
                <a:lnTo>
                  <a:pt x="178" y="1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635237F7-C424-4E53-BECE-410D7CEA41D7}"/>
              </a:ext>
            </a:extLst>
          </p:cNvPr>
          <p:cNvSpPr>
            <a:spLocks/>
          </p:cNvSpPr>
          <p:nvPr/>
        </p:nvSpPr>
        <p:spPr bwMode="auto">
          <a:xfrm>
            <a:off x="1026457" y="2753925"/>
            <a:ext cx="558068" cy="1632350"/>
          </a:xfrm>
          <a:custGeom>
            <a:avLst/>
            <a:gdLst>
              <a:gd name="T0" fmla="*/ 148 w 400"/>
              <a:gd name="T1" fmla="*/ 4 h 1170"/>
              <a:gd name="T2" fmla="*/ 131 w 400"/>
              <a:gd name="T3" fmla="*/ 29 h 1170"/>
              <a:gd name="T4" fmla="*/ 118 w 400"/>
              <a:gd name="T5" fmla="*/ 97 h 1170"/>
              <a:gd name="T6" fmla="*/ 127 w 400"/>
              <a:gd name="T7" fmla="*/ 136 h 1170"/>
              <a:gd name="T8" fmla="*/ 119 w 400"/>
              <a:gd name="T9" fmla="*/ 161 h 1170"/>
              <a:gd name="T10" fmla="*/ 109 w 400"/>
              <a:gd name="T11" fmla="*/ 183 h 1170"/>
              <a:gd name="T12" fmla="*/ 62 w 400"/>
              <a:gd name="T13" fmla="*/ 194 h 1170"/>
              <a:gd name="T14" fmla="*/ 40 w 400"/>
              <a:gd name="T15" fmla="*/ 241 h 1170"/>
              <a:gd name="T16" fmla="*/ 24 w 400"/>
              <a:gd name="T17" fmla="*/ 284 h 1170"/>
              <a:gd name="T18" fmla="*/ 18 w 400"/>
              <a:gd name="T19" fmla="*/ 294 h 1170"/>
              <a:gd name="T20" fmla="*/ 3 w 400"/>
              <a:gd name="T21" fmla="*/ 357 h 1170"/>
              <a:gd name="T22" fmla="*/ 4 w 400"/>
              <a:gd name="T23" fmla="*/ 386 h 1170"/>
              <a:gd name="T24" fmla="*/ 25 w 400"/>
              <a:gd name="T25" fmla="*/ 408 h 1170"/>
              <a:gd name="T26" fmla="*/ 28 w 400"/>
              <a:gd name="T27" fmla="*/ 440 h 1170"/>
              <a:gd name="T28" fmla="*/ 11 w 400"/>
              <a:gd name="T29" fmla="*/ 497 h 1170"/>
              <a:gd name="T30" fmla="*/ 21 w 400"/>
              <a:gd name="T31" fmla="*/ 546 h 1170"/>
              <a:gd name="T32" fmla="*/ 45 w 400"/>
              <a:gd name="T33" fmla="*/ 558 h 1170"/>
              <a:gd name="T34" fmla="*/ 48 w 400"/>
              <a:gd name="T35" fmla="*/ 685 h 1170"/>
              <a:gd name="T36" fmla="*/ 28 w 400"/>
              <a:gd name="T37" fmla="*/ 883 h 1170"/>
              <a:gd name="T38" fmla="*/ 29 w 400"/>
              <a:gd name="T39" fmla="*/ 970 h 1170"/>
              <a:gd name="T40" fmla="*/ 28 w 400"/>
              <a:gd name="T41" fmla="*/ 1045 h 1170"/>
              <a:gd name="T42" fmla="*/ 24 w 400"/>
              <a:gd name="T43" fmla="*/ 1106 h 1170"/>
              <a:gd name="T44" fmla="*/ 51 w 400"/>
              <a:gd name="T45" fmla="*/ 1126 h 1170"/>
              <a:gd name="T46" fmla="*/ 109 w 400"/>
              <a:gd name="T47" fmla="*/ 1137 h 1170"/>
              <a:gd name="T48" fmla="*/ 119 w 400"/>
              <a:gd name="T49" fmla="*/ 1165 h 1170"/>
              <a:gd name="T50" fmla="*/ 142 w 400"/>
              <a:gd name="T51" fmla="*/ 1169 h 1170"/>
              <a:gd name="T52" fmla="*/ 168 w 400"/>
              <a:gd name="T53" fmla="*/ 1137 h 1170"/>
              <a:gd name="T54" fmla="*/ 184 w 400"/>
              <a:gd name="T55" fmla="*/ 1070 h 1170"/>
              <a:gd name="T56" fmla="*/ 198 w 400"/>
              <a:gd name="T57" fmla="*/ 1116 h 1170"/>
              <a:gd name="T58" fmla="*/ 214 w 400"/>
              <a:gd name="T59" fmla="*/ 1126 h 1170"/>
              <a:gd name="T60" fmla="*/ 252 w 400"/>
              <a:gd name="T61" fmla="*/ 1124 h 1170"/>
              <a:gd name="T62" fmla="*/ 264 w 400"/>
              <a:gd name="T63" fmla="*/ 1102 h 1170"/>
              <a:gd name="T64" fmla="*/ 258 w 400"/>
              <a:gd name="T65" fmla="*/ 1070 h 1170"/>
              <a:gd name="T66" fmla="*/ 249 w 400"/>
              <a:gd name="T67" fmla="*/ 1036 h 1170"/>
              <a:gd name="T68" fmla="*/ 266 w 400"/>
              <a:gd name="T69" fmla="*/ 1017 h 1170"/>
              <a:gd name="T70" fmla="*/ 293 w 400"/>
              <a:gd name="T71" fmla="*/ 1025 h 1170"/>
              <a:gd name="T72" fmla="*/ 308 w 400"/>
              <a:gd name="T73" fmla="*/ 868 h 1170"/>
              <a:gd name="T74" fmla="*/ 318 w 400"/>
              <a:gd name="T75" fmla="*/ 715 h 1170"/>
              <a:gd name="T76" fmla="*/ 318 w 400"/>
              <a:gd name="T77" fmla="*/ 522 h 1170"/>
              <a:gd name="T78" fmla="*/ 354 w 400"/>
              <a:gd name="T79" fmla="*/ 548 h 1170"/>
              <a:gd name="T80" fmla="*/ 348 w 400"/>
              <a:gd name="T81" fmla="*/ 593 h 1170"/>
              <a:gd name="T82" fmla="*/ 336 w 400"/>
              <a:gd name="T83" fmla="*/ 637 h 1170"/>
              <a:gd name="T84" fmla="*/ 344 w 400"/>
              <a:gd name="T85" fmla="*/ 635 h 1170"/>
              <a:gd name="T86" fmla="*/ 360 w 400"/>
              <a:gd name="T87" fmla="*/ 611 h 1170"/>
              <a:gd name="T88" fmla="*/ 356 w 400"/>
              <a:gd name="T89" fmla="*/ 626 h 1170"/>
              <a:gd name="T90" fmla="*/ 341 w 400"/>
              <a:gd name="T91" fmla="*/ 646 h 1170"/>
              <a:gd name="T92" fmla="*/ 342 w 400"/>
              <a:gd name="T93" fmla="*/ 653 h 1170"/>
              <a:gd name="T94" fmla="*/ 376 w 400"/>
              <a:gd name="T95" fmla="*/ 635 h 1170"/>
              <a:gd name="T96" fmla="*/ 399 w 400"/>
              <a:gd name="T97" fmla="*/ 590 h 1170"/>
              <a:gd name="T98" fmla="*/ 393 w 400"/>
              <a:gd name="T99" fmla="*/ 555 h 1170"/>
              <a:gd name="T100" fmla="*/ 384 w 400"/>
              <a:gd name="T101" fmla="*/ 509 h 1170"/>
              <a:gd name="T102" fmla="*/ 366 w 400"/>
              <a:gd name="T103" fmla="*/ 391 h 1170"/>
              <a:gd name="T104" fmla="*/ 342 w 400"/>
              <a:gd name="T105" fmla="*/ 276 h 1170"/>
              <a:gd name="T106" fmla="*/ 325 w 400"/>
              <a:gd name="T107" fmla="*/ 227 h 1170"/>
              <a:gd name="T108" fmla="*/ 298 w 400"/>
              <a:gd name="T109" fmla="*/ 207 h 1170"/>
              <a:gd name="T110" fmla="*/ 231 w 400"/>
              <a:gd name="T111" fmla="*/ 165 h 1170"/>
              <a:gd name="T112" fmla="*/ 243 w 400"/>
              <a:gd name="T113" fmla="*/ 162 h 1170"/>
              <a:gd name="T114" fmla="*/ 263 w 400"/>
              <a:gd name="T115" fmla="*/ 150 h 1170"/>
              <a:gd name="T116" fmla="*/ 249 w 400"/>
              <a:gd name="T117" fmla="*/ 93 h 1170"/>
              <a:gd name="T118" fmla="*/ 248 w 400"/>
              <a:gd name="T119" fmla="*/ 46 h 1170"/>
              <a:gd name="T120" fmla="*/ 222 w 400"/>
              <a:gd name="T121" fmla="*/ 11 h 1170"/>
              <a:gd name="T122" fmla="*/ 184 w 400"/>
              <a:gd name="T123" fmla="*/ 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1170">
                <a:moveTo>
                  <a:pt x="184" y="0"/>
                </a:moveTo>
                <a:lnTo>
                  <a:pt x="184" y="0"/>
                </a:lnTo>
                <a:lnTo>
                  <a:pt x="170" y="0"/>
                </a:lnTo>
                <a:lnTo>
                  <a:pt x="158" y="1"/>
                </a:lnTo>
                <a:lnTo>
                  <a:pt x="148" y="4"/>
                </a:lnTo>
                <a:lnTo>
                  <a:pt x="148" y="4"/>
                </a:lnTo>
                <a:lnTo>
                  <a:pt x="143" y="6"/>
                </a:lnTo>
                <a:lnTo>
                  <a:pt x="140" y="12"/>
                </a:lnTo>
                <a:lnTo>
                  <a:pt x="135" y="19"/>
                </a:lnTo>
                <a:lnTo>
                  <a:pt x="131" y="29"/>
                </a:lnTo>
                <a:lnTo>
                  <a:pt x="124" y="50"/>
                </a:lnTo>
                <a:lnTo>
                  <a:pt x="119" y="76"/>
                </a:lnTo>
                <a:lnTo>
                  <a:pt x="119" y="76"/>
                </a:lnTo>
                <a:lnTo>
                  <a:pt x="118" y="87"/>
                </a:lnTo>
                <a:lnTo>
                  <a:pt x="118" y="97"/>
                </a:lnTo>
                <a:lnTo>
                  <a:pt x="119" y="106"/>
                </a:lnTo>
                <a:lnTo>
                  <a:pt x="122" y="114"/>
                </a:lnTo>
                <a:lnTo>
                  <a:pt x="125" y="126"/>
                </a:lnTo>
                <a:lnTo>
                  <a:pt x="127" y="131"/>
                </a:lnTo>
                <a:lnTo>
                  <a:pt x="127" y="136"/>
                </a:lnTo>
                <a:lnTo>
                  <a:pt x="127" y="136"/>
                </a:lnTo>
                <a:lnTo>
                  <a:pt x="125" y="143"/>
                </a:lnTo>
                <a:lnTo>
                  <a:pt x="123" y="150"/>
                </a:lnTo>
                <a:lnTo>
                  <a:pt x="123" y="150"/>
                </a:lnTo>
                <a:lnTo>
                  <a:pt x="119" y="161"/>
                </a:lnTo>
                <a:lnTo>
                  <a:pt x="134" y="172"/>
                </a:lnTo>
                <a:lnTo>
                  <a:pt x="148" y="172"/>
                </a:lnTo>
                <a:lnTo>
                  <a:pt x="148" y="172"/>
                </a:lnTo>
                <a:lnTo>
                  <a:pt x="109" y="183"/>
                </a:lnTo>
                <a:lnTo>
                  <a:pt x="109" y="183"/>
                </a:lnTo>
                <a:lnTo>
                  <a:pt x="89" y="185"/>
                </a:lnTo>
                <a:lnTo>
                  <a:pt x="75" y="188"/>
                </a:lnTo>
                <a:lnTo>
                  <a:pt x="68" y="190"/>
                </a:lnTo>
                <a:lnTo>
                  <a:pt x="62" y="194"/>
                </a:lnTo>
                <a:lnTo>
                  <a:pt x="62" y="194"/>
                </a:lnTo>
                <a:lnTo>
                  <a:pt x="59" y="196"/>
                </a:lnTo>
                <a:lnTo>
                  <a:pt x="56" y="200"/>
                </a:lnTo>
                <a:lnTo>
                  <a:pt x="51" y="211"/>
                </a:lnTo>
                <a:lnTo>
                  <a:pt x="45" y="225"/>
                </a:lnTo>
                <a:lnTo>
                  <a:pt x="40" y="241"/>
                </a:lnTo>
                <a:lnTo>
                  <a:pt x="33" y="270"/>
                </a:lnTo>
                <a:lnTo>
                  <a:pt x="29" y="283"/>
                </a:lnTo>
                <a:lnTo>
                  <a:pt x="29" y="283"/>
                </a:lnTo>
                <a:lnTo>
                  <a:pt x="28" y="283"/>
                </a:lnTo>
                <a:lnTo>
                  <a:pt x="24" y="284"/>
                </a:lnTo>
                <a:lnTo>
                  <a:pt x="23" y="285"/>
                </a:lnTo>
                <a:lnTo>
                  <a:pt x="21" y="286"/>
                </a:lnTo>
                <a:lnTo>
                  <a:pt x="19" y="290"/>
                </a:lnTo>
                <a:lnTo>
                  <a:pt x="18" y="294"/>
                </a:lnTo>
                <a:lnTo>
                  <a:pt x="18" y="294"/>
                </a:lnTo>
                <a:lnTo>
                  <a:pt x="17" y="310"/>
                </a:lnTo>
                <a:lnTo>
                  <a:pt x="11" y="330"/>
                </a:lnTo>
                <a:lnTo>
                  <a:pt x="11" y="330"/>
                </a:lnTo>
                <a:lnTo>
                  <a:pt x="7" y="342"/>
                </a:lnTo>
                <a:lnTo>
                  <a:pt x="3" y="357"/>
                </a:lnTo>
                <a:lnTo>
                  <a:pt x="0" y="365"/>
                </a:lnTo>
                <a:lnTo>
                  <a:pt x="0" y="373"/>
                </a:lnTo>
                <a:lnTo>
                  <a:pt x="1" y="380"/>
                </a:lnTo>
                <a:lnTo>
                  <a:pt x="4" y="386"/>
                </a:lnTo>
                <a:lnTo>
                  <a:pt x="4" y="386"/>
                </a:lnTo>
                <a:lnTo>
                  <a:pt x="11" y="397"/>
                </a:lnTo>
                <a:lnTo>
                  <a:pt x="17" y="404"/>
                </a:lnTo>
                <a:lnTo>
                  <a:pt x="21" y="408"/>
                </a:lnTo>
                <a:lnTo>
                  <a:pt x="23" y="408"/>
                </a:lnTo>
                <a:lnTo>
                  <a:pt x="25" y="408"/>
                </a:lnTo>
                <a:lnTo>
                  <a:pt x="25" y="408"/>
                </a:lnTo>
                <a:lnTo>
                  <a:pt x="44" y="404"/>
                </a:lnTo>
                <a:lnTo>
                  <a:pt x="44" y="404"/>
                </a:lnTo>
                <a:lnTo>
                  <a:pt x="39" y="415"/>
                </a:lnTo>
                <a:lnTo>
                  <a:pt x="28" y="440"/>
                </a:lnTo>
                <a:lnTo>
                  <a:pt x="22" y="456"/>
                </a:lnTo>
                <a:lnTo>
                  <a:pt x="17" y="472"/>
                </a:lnTo>
                <a:lnTo>
                  <a:pt x="13" y="485"/>
                </a:lnTo>
                <a:lnTo>
                  <a:pt x="11" y="497"/>
                </a:lnTo>
                <a:lnTo>
                  <a:pt x="11" y="497"/>
                </a:lnTo>
                <a:lnTo>
                  <a:pt x="12" y="516"/>
                </a:lnTo>
                <a:lnTo>
                  <a:pt x="13" y="531"/>
                </a:lnTo>
                <a:lnTo>
                  <a:pt x="15" y="537"/>
                </a:lnTo>
                <a:lnTo>
                  <a:pt x="17" y="542"/>
                </a:lnTo>
                <a:lnTo>
                  <a:pt x="21" y="546"/>
                </a:lnTo>
                <a:lnTo>
                  <a:pt x="25" y="551"/>
                </a:lnTo>
                <a:lnTo>
                  <a:pt x="25" y="551"/>
                </a:lnTo>
                <a:lnTo>
                  <a:pt x="31" y="555"/>
                </a:lnTo>
                <a:lnTo>
                  <a:pt x="39" y="557"/>
                </a:lnTo>
                <a:lnTo>
                  <a:pt x="45" y="558"/>
                </a:lnTo>
                <a:lnTo>
                  <a:pt x="51" y="558"/>
                </a:lnTo>
                <a:lnTo>
                  <a:pt x="62" y="558"/>
                </a:lnTo>
                <a:lnTo>
                  <a:pt x="65" y="558"/>
                </a:lnTo>
                <a:lnTo>
                  <a:pt x="65" y="558"/>
                </a:lnTo>
                <a:lnTo>
                  <a:pt x="48" y="685"/>
                </a:lnTo>
                <a:lnTo>
                  <a:pt x="35" y="781"/>
                </a:lnTo>
                <a:lnTo>
                  <a:pt x="31" y="821"/>
                </a:lnTo>
                <a:lnTo>
                  <a:pt x="29" y="848"/>
                </a:lnTo>
                <a:lnTo>
                  <a:pt x="29" y="848"/>
                </a:lnTo>
                <a:lnTo>
                  <a:pt x="28" y="883"/>
                </a:lnTo>
                <a:lnTo>
                  <a:pt x="25" y="915"/>
                </a:lnTo>
                <a:lnTo>
                  <a:pt x="25" y="929"/>
                </a:lnTo>
                <a:lnTo>
                  <a:pt x="25" y="944"/>
                </a:lnTo>
                <a:lnTo>
                  <a:pt x="27" y="957"/>
                </a:lnTo>
                <a:lnTo>
                  <a:pt x="29" y="970"/>
                </a:lnTo>
                <a:lnTo>
                  <a:pt x="29" y="970"/>
                </a:lnTo>
                <a:lnTo>
                  <a:pt x="31" y="984"/>
                </a:lnTo>
                <a:lnTo>
                  <a:pt x="31" y="1004"/>
                </a:lnTo>
                <a:lnTo>
                  <a:pt x="30" y="1024"/>
                </a:lnTo>
                <a:lnTo>
                  <a:pt x="28" y="1045"/>
                </a:lnTo>
                <a:lnTo>
                  <a:pt x="23" y="1082"/>
                </a:lnTo>
                <a:lnTo>
                  <a:pt x="22" y="1094"/>
                </a:lnTo>
                <a:lnTo>
                  <a:pt x="22" y="1102"/>
                </a:lnTo>
                <a:lnTo>
                  <a:pt x="22" y="1102"/>
                </a:lnTo>
                <a:lnTo>
                  <a:pt x="24" y="1106"/>
                </a:lnTo>
                <a:lnTo>
                  <a:pt x="27" y="1111"/>
                </a:lnTo>
                <a:lnTo>
                  <a:pt x="34" y="1118"/>
                </a:lnTo>
                <a:lnTo>
                  <a:pt x="44" y="1124"/>
                </a:lnTo>
                <a:lnTo>
                  <a:pt x="47" y="1126"/>
                </a:lnTo>
                <a:lnTo>
                  <a:pt x="51" y="1126"/>
                </a:lnTo>
                <a:lnTo>
                  <a:pt x="51" y="1126"/>
                </a:lnTo>
                <a:lnTo>
                  <a:pt x="64" y="1129"/>
                </a:lnTo>
                <a:lnTo>
                  <a:pt x="83" y="1132"/>
                </a:lnTo>
                <a:lnTo>
                  <a:pt x="109" y="1137"/>
                </a:lnTo>
                <a:lnTo>
                  <a:pt x="109" y="1137"/>
                </a:lnTo>
                <a:lnTo>
                  <a:pt x="110" y="1142"/>
                </a:lnTo>
                <a:lnTo>
                  <a:pt x="110" y="1148"/>
                </a:lnTo>
                <a:lnTo>
                  <a:pt x="112" y="1154"/>
                </a:lnTo>
                <a:lnTo>
                  <a:pt x="116" y="1160"/>
                </a:lnTo>
                <a:lnTo>
                  <a:pt x="119" y="1165"/>
                </a:lnTo>
                <a:lnTo>
                  <a:pt x="125" y="1169"/>
                </a:lnTo>
                <a:lnTo>
                  <a:pt x="129" y="1170"/>
                </a:lnTo>
                <a:lnTo>
                  <a:pt x="134" y="1170"/>
                </a:lnTo>
                <a:lnTo>
                  <a:pt x="134" y="1170"/>
                </a:lnTo>
                <a:lnTo>
                  <a:pt x="142" y="1169"/>
                </a:lnTo>
                <a:lnTo>
                  <a:pt x="149" y="1165"/>
                </a:lnTo>
                <a:lnTo>
                  <a:pt x="155" y="1160"/>
                </a:lnTo>
                <a:lnTo>
                  <a:pt x="160" y="1153"/>
                </a:lnTo>
                <a:lnTo>
                  <a:pt x="164" y="1146"/>
                </a:lnTo>
                <a:lnTo>
                  <a:pt x="168" y="1137"/>
                </a:lnTo>
                <a:lnTo>
                  <a:pt x="174" y="1119"/>
                </a:lnTo>
                <a:lnTo>
                  <a:pt x="174" y="1119"/>
                </a:lnTo>
                <a:lnTo>
                  <a:pt x="178" y="1102"/>
                </a:lnTo>
                <a:lnTo>
                  <a:pt x="182" y="1087"/>
                </a:lnTo>
                <a:lnTo>
                  <a:pt x="184" y="1070"/>
                </a:lnTo>
                <a:lnTo>
                  <a:pt x="202" y="1070"/>
                </a:lnTo>
                <a:lnTo>
                  <a:pt x="202" y="1070"/>
                </a:lnTo>
                <a:lnTo>
                  <a:pt x="199" y="1093"/>
                </a:lnTo>
                <a:lnTo>
                  <a:pt x="198" y="1110"/>
                </a:lnTo>
                <a:lnTo>
                  <a:pt x="198" y="1116"/>
                </a:lnTo>
                <a:lnTo>
                  <a:pt x="199" y="1119"/>
                </a:lnTo>
                <a:lnTo>
                  <a:pt x="199" y="1119"/>
                </a:lnTo>
                <a:lnTo>
                  <a:pt x="200" y="1122"/>
                </a:lnTo>
                <a:lnTo>
                  <a:pt x="204" y="1124"/>
                </a:lnTo>
                <a:lnTo>
                  <a:pt x="214" y="1126"/>
                </a:lnTo>
                <a:lnTo>
                  <a:pt x="228" y="1128"/>
                </a:lnTo>
                <a:lnTo>
                  <a:pt x="242" y="1126"/>
                </a:lnTo>
                <a:lnTo>
                  <a:pt x="242" y="1126"/>
                </a:lnTo>
                <a:lnTo>
                  <a:pt x="247" y="1126"/>
                </a:lnTo>
                <a:lnTo>
                  <a:pt x="252" y="1124"/>
                </a:lnTo>
                <a:lnTo>
                  <a:pt x="257" y="1122"/>
                </a:lnTo>
                <a:lnTo>
                  <a:pt x="259" y="1119"/>
                </a:lnTo>
                <a:lnTo>
                  <a:pt x="261" y="1114"/>
                </a:lnTo>
                <a:lnTo>
                  <a:pt x="263" y="1110"/>
                </a:lnTo>
                <a:lnTo>
                  <a:pt x="264" y="1102"/>
                </a:lnTo>
                <a:lnTo>
                  <a:pt x="263" y="1095"/>
                </a:lnTo>
                <a:lnTo>
                  <a:pt x="263" y="1095"/>
                </a:lnTo>
                <a:lnTo>
                  <a:pt x="263" y="1087"/>
                </a:lnTo>
                <a:lnTo>
                  <a:pt x="261" y="1080"/>
                </a:lnTo>
                <a:lnTo>
                  <a:pt x="258" y="1070"/>
                </a:lnTo>
                <a:lnTo>
                  <a:pt x="254" y="1064"/>
                </a:lnTo>
                <a:lnTo>
                  <a:pt x="253" y="1063"/>
                </a:lnTo>
                <a:lnTo>
                  <a:pt x="249" y="1041"/>
                </a:lnTo>
                <a:lnTo>
                  <a:pt x="249" y="1041"/>
                </a:lnTo>
                <a:lnTo>
                  <a:pt x="249" y="1036"/>
                </a:lnTo>
                <a:lnTo>
                  <a:pt x="252" y="1031"/>
                </a:lnTo>
                <a:lnTo>
                  <a:pt x="254" y="1027"/>
                </a:lnTo>
                <a:lnTo>
                  <a:pt x="258" y="1022"/>
                </a:lnTo>
                <a:lnTo>
                  <a:pt x="263" y="1018"/>
                </a:lnTo>
                <a:lnTo>
                  <a:pt x="266" y="1017"/>
                </a:lnTo>
                <a:lnTo>
                  <a:pt x="270" y="1017"/>
                </a:lnTo>
                <a:lnTo>
                  <a:pt x="273" y="1018"/>
                </a:lnTo>
                <a:lnTo>
                  <a:pt x="277" y="1019"/>
                </a:lnTo>
                <a:lnTo>
                  <a:pt x="277" y="1019"/>
                </a:lnTo>
                <a:lnTo>
                  <a:pt x="293" y="1025"/>
                </a:lnTo>
                <a:lnTo>
                  <a:pt x="302" y="1029"/>
                </a:lnTo>
                <a:lnTo>
                  <a:pt x="310" y="1030"/>
                </a:lnTo>
                <a:lnTo>
                  <a:pt x="310" y="1030"/>
                </a:lnTo>
                <a:lnTo>
                  <a:pt x="308" y="940"/>
                </a:lnTo>
                <a:lnTo>
                  <a:pt x="308" y="868"/>
                </a:lnTo>
                <a:lnTo>
                  <a:pt x="308" y="838"/>
                </a:lnTo>
                <a:lnTo>
                  <a:pt x="310" y="816"/>
                </a:lnTo>
                <a:lnTo>
                  <a:pt x="310" y="816"/>
                </a:lnTo>
                <a:lnTo>
                  <a:pt x="314" y="771"/>
                </a:lnTo>
                <a:lnTo>
                  <a:pt x="318" y="715"/>
                </a:lnTo>
                <a:lnTo>
                  <a:pt x="324" y="633"/>
                </a:lnTo>
                <a:lnTo>
                  <a:pt x="324" y="633"/>
                </a:lnTo>
                <a:lnTo>
                  <a:pt x="324" y="619"/>
                </a:lnTo>
                <a:lnTo>
                  <a:pt x="323" y="593"/>
                </a:lnTo>
                <a:lnTo>
                  <a:pt x="318" y="522"/>
                </a:lnTo>
                <a:lnTo>
                  <a:pt x="310" y="426"/>
                </a:lnTo>
                <a:lnTo>
                  <a:pt x="310" y="426"/>
                </a:lnTo>
                <a:lnTo>
                  <a:pt x="334" y="486"/>
                </a:lnTo>
                <a:lnTo>
                  <a:pt x="349" y="531"/>
                </a:lnTo>
                <a:lnTo>
                  <a:pt x="354" y="548"/>
                </a:lnTo>
                <a:lnTo>
                  <a:pt x="356" y="558"/>
                </a:lnTo>
                <a:lnTo>
                  <a:pt x="356" y="558"/>
                </a:lnTo>
                <a:lnTo>
                  <a:pt x="355" y="570"/>
                </a:lnTo>
                <a:lnTo>
                  <a:pt x="352" y="582"/>
                </a:lnTo>
                <a:lnTo>
                  <a:pt x="348" y="593"/>
                </a:lnTo>
                <a:lnTo>
                  <a:pt x="342" y="604"/>
                </a:lnTo>
                <a:lnTo>
                  <a:pt x="342" y="604"/>
                </a:lnTo>
                <a:lnTo>
                  <a:pt x="338" y="616"/>
                </a:lnTo>
                <a:lnTo>
                  <a:pt x="336" y="628"/>
                </a:lnTo>
                <a:lnTo>
                  <a:pt x="336" y="637"/>
                </a:lnTo>
                <a:lnTo>
                  <a:pt x="337" y="639"/>
                </a:lnTo>
                <a:lnTo>
                  <a:pt x="338" y="640"/>
                </a:lnTo>
                <a:lnTo>
                  <a:pt x="338" y="640"/>
                </a:lnTo>
                <a:lnTo>
                  <a:pt x="341" y="639"/>
                </a:lnTo>
                <a:lnTo>
                  <a:pt x="344" y="635"/>
                </a:lnTo>
                <a:lnTo>
                  <a:pt x="350" y="626"/>
                </a:lnTo>
                <a:lnTo>
                  <a:pt x="356" y="615"/>
                </a:lnTo>
                <a:lnTo>
                  <a:pt x="359" y="613"/>
                </a:lnTo>
                <a:lnTo>
                  <a:pt x="360" y="611"/>
                </a:lnTo>
                <a:lnTo>
                  <a:pt x="360" y="611"/>
                </a:lnTo>
                <a:lnTo>
                  <a:pt x="361" y="613"/>
                </a:lnTo>
                <a:lnTo>
                  <a:pt x="361" y="614"/>
                </a:lnTo>
                <a:lnTo>
                  <a:pt x="360" y="617"/>
                </a:lnTo>
                <a:lnTo>
                  <a:pt x="358" y="621"/>
                </a:lnTo>
                <a:lnTo>
                  <a:pt x="356" y="626"/>
                </a:lnTo>
                <a:lnTo>
                  <a:pt x="356" y="626"/>
                </a:lnTo>
                <a:lnTo>
                  <a:pt x="355" y="628"/>
                </a:lnTo>
                <a:lnTo>
                  <a:pt x="353" y="632"/>
                </a:lnTo>
                <a:lnTo>
                  <a:pt x="347" y="639"/>
                </a:lnTo>
                <a:lnTo>
                  <a:pt x="341" y="646"/>
                </a:lnTo>
                <a:lnTo>
                  <a:pt x="338" y="649"/>
                </a:lnTo>
                <a:lnTo>
                  <a:pt x="338" y="651"/>
                </a:lnTo>
                <a:lnTo>
                  <a:pt x="338" y="651"/>
                </a:lnTo>
                <a:lnTo>
                  <a:pt x="340" y="652"/>
                </a:lnTo>
                <a:lnTo>
                  <a:pt x="342" y="653"/>
                </a:lnTo>
                <a:lnTo>
                  <a:pt x="350" y="651"/>
                </a:lnTo>
                <a:lnTo>
                  <a:pt x="360" y="646"/>
                </a:lnTo>
                <a:lnTo>
                  <a:pt x="371" y="640"/>
                </a:lnTo>
                <a:lnTo>
                  <a:pt x="371" y="640"/>
                </a:lnTo>
                <a:lnTo>
                  <a:pt x="376" y="635"/>
                </a:lnTo>
                <a:lnTo>
                  <a:pt x="381" y="629"/>
                </a:lnTo>
                <a:lnTo>
                  <a:pt x="385" y="622"/>
                </a:lnTo>
                <a:lnTo>
                  <a:pt x="390" y="614"/>
                </a:lnTo>
                <a:lnTo>
                  <a:pt x="397" y="597"/>
                </a:lnTo>
                <a:lnTo>
                  <a:pt x="399" y="590"/>
                </a:lnTo>
                <a:lnTo>
                  <a:pt x="400" y="584"/>
                </a:lnTo>
                <a:lnTo>
                  <a:pt x="400" y="584"/>
                </a:lnTo>
                <a:lnTo>
                  <a:pt x="400" y="578"/>
                </a:lnTo>
                <a:lnTo>
                  <a:pt x="397" y="570"/>
                </a:lnTo>
                <a:lnTo>
                  <a:pt x="393" y="555"/>
                </a:lnTo>
                <a:lnTo>
                  <a:pt x="388" y="540"/>
                </a:lnTo>
                <a:lnTo>
                  <a:pt x="387" y="534"/>
                </a:lnTo>
                <a:lnTo>
                  <a:pt x="385" y="530"/>
                </a:lnTo>
                <a:lnTo>
                  <a:pt x="385" y="530"/>
                </a:lnTo>
                <a:lnTo>
                  <a:pt x="384" y="509"/>
                </a:lnTo>
                <a:lnTo>
                  <a:pt x="379" y="473"/>
                </a:lnTo>
                <a:lnTo>
                  <a:pt x="375" y="434"/>
                </a:lnTo>
                <a:lnTo>
                  <a:pt x="371" y="408"/>
                </a:lnTo>
                <a:lnTo>
                  <a:pt x="371" y="408"/>
                </a:lnTo>
                <a:lnTo>
                  <a:pt x="366" y="391"/>
                </a:lnTo>
                <a:lnTo>
                  <a:pt x="359" y="373"/>
                </a:lnTo>
                <a:lnTo>
                  <a:pt x="353" y="357"/>
                </a:lnTo>
                <a:lnTo>
                  <a:pt x="349" y="347"/>
                </a:lnTo>
                <a:lnTo>
                  <a:pt x="349" y="347"/>
                </a:lnTo>
                <a:lnTo>
                  <a:pt x="342" y="276"/>
                </a:lnTo>
                <a:lnTo>
                  <a:pt x="342" y="276"/>
                </a:lnTo>
                <a:lnTo>
                  <a:pt x="341" y="268"/>
                </a:lnTo>
                <a:lnTo>
                  <a:pt x="336" y="254"/>
                </a:lnTo>
                <a:lnTo>
                  <a:pt x="329" y="236"/>
                </a:lnTo>
                <a:lnTo>
                  <a:pt x="325" y="227"/>
                </a:lnTo>
                <a:lnTo>
                  <a:pt x="320" y="221"/>
                </a:lnTo>
                <a:lnTo>
                  <a:pt x="320" y="221"/>
                </a:lnTo>
                <a:lnTo>
                  <a:pt x="316" y="218"/>
                </a:lnTo>
                <a:lnTo>
                  <a:pt x="310" y="213"/>
                </a:lnTo>
                <a:lnTo>
                  <a:pt x="298" y="207"/>
                </a:lnTo>
                <a:lnTo>
                  <a:pt x="284" y="201"/>
                </a:lnTo>
                <a:lnTo>
                  <a:pt x="249" y="186"/>
                </a:lnTo>
                <a:lnTo>
                  <a:pt x="231" y="179"/>
                </a:lnTo>
                <a:lnTo>
                  <a:pt x="231" y="165"/>
                </a:lnTo>
                <a:lnTo>
                  <a:pt x="231" y="165"/>
                </a:lnTo>
                <a:lnTo>
                  <a:pt x="235" y="168"/>
                </a:lnTo>
                <a:lnTo>
                  <a:pt x="239" y="172"/>
                </a:lnTo>
                <a:lnTo>
                  <a:pt x="239" y="161"/>
                </a:lnTo>
                <a:lnTo>
                  <a:pt x="239" y="161"/>
                </a:lnTo>
                <a:lnTo>
                  <a:pt x="243" y="162"/>
                </a:lnTo>
                <a:lnTo>
                  <a:pt x="249" y="165"/>
                </a:lnTo>
                <a:lnTo>
                  <a:pt x="249" y="165"/>
                </a:lnTo>
                <a:lnTo>
                  <a:pt x="246" y="136"/>
                </a:lnTo>
                <a:lnTo>
                  <a:pt x="263" y="150"/>
                </a:lnTo>
                <a:lnTo>
                  <a:pt x="263" y="150"/>
                </a:lnTo>
                <a:lnTo>
                  <a:pt x="260" y="144"/>
                </a:lnTo>
                <a:lnTo>
                  <a:pt x="255" y="130"/>
                </a:lnTo>
                <a:lnTo>
                  <a:pt x="251" y="111"/>
                </a:lnTo>
                <a:lnTo>
                  <a:pt x="249" y="101"/>
                </a:lnTo>
                <a:lnTo>
                  <a:pt x="249" y="93"/>
                </a:lnTo>
                <a:lnTo>
                  <a:pt x="249" y="93"/>
                </a:lnTo>
                <a:lnTo>
                  <a:pt x="251" y="76"/>
                </a:lnTo>
                <a:lnTo>
                  <a:pt x="251" y="66"/>
                </a:lnTo>
                <a:lnTo>
                  <a:pt x="249" y="55"/>
                </a:lnTo>
                <a:lnTo>
                  <a:pt x="248" y="46"/>
                </a:lnTo>
                <a:lnTo>
                  <a:pt x="245" y="36"/>
                </a:lnTo>
                <a:lnTo>
                  <a:pt x="239" y="26"/>
                </a:lnTo>
                <a:lnTo>
                  <a:pt x="231" y="18"/>
                </a:lnTo>
                <a:lnTo>
                  <a:pt x="231" y="18"/>
                </a:lnTo>
                <a:lnTo>
                  <a:pt x="222" y="11"/>
                </a:lnTo>
                <a:lnTo>
                  <a:pt x="213" y="6"/>
                </a:lnTo>
                <a:lnTo>
                  <a:pt x="205" y="4"/>
                </a:lnTo>
                <a:lnTo>
                  <a:pt x="198" y="1"/>
                </a:lnTo>
                <a:lnTo>
                  <a:pt x="188" y="0"/>
                </a:lnTo>
                <a:lnTo>
                  <a:pt x="184" y="0"/>
                </a:lnTo>
                <a:lnTo>
                  <a:pt x="184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F372875D-50A6-4C72-A001-86AF5C71FFD6}"/>
              </a:ext>
            </a:extLst>
          </p:cNvPr>
          <p:cNvSpPr>
            <a:spLocks/>
          </p:cNvSpPr>
          <p:nvPr/>
        </p:nvSpPr>
        <p:spPr bwMode="auto">
          <a:xfrm>
            <a:off x="2724152" y="2790637"/>
            <a:ext cx="576263" cy="1558925"/>
          </a:xfrm>
          <a:custGeom>
            <a:avLst/>
            <a:gdLst>
              <a:gd name="T0" fmla="*/ 147 w 363"/>
              <a:gd name="T1" fmla="*/ 35 h 982"/>
              <a:gd name="T2" fmla="*/ 164 w 363"/>
              <a:gd name="T3" fmla="*/ 11 h 982"/>
              <a:gd name="T4" fmla="*/ 214 w 363"/>
              <a:gd name="T5" fmla="*/ 1 h 982"/>
              <a:gd name="T6" fmla="*/ 232 w 363"/>
              <a:gd name="T7" fmla="*/ 13 h 982"/>
              <a:gd name="T8" fmla="*/ 254 w 363"/>
              <a:gd name="T9" fmla="*/ 53 h 982"/>
              <a:gd name="T10" fmla="*/ 273 w 363"/>
              <a:gd name="T11" fmla="*/ 61 h 982"/>
              <a:gd name="T12" fmla="*/ 288 w 363"/>
              <a:gd name="T13" fmla="*/ 82 h 982"/>
              <a:gd name="T14" fmla="*/ 288 w 363"/>
              <a:gd name="T15" fmla="*/ 118 h 982"/>
              <a:gd name="T16" fmla="*/ 288 w 363"/>
              <a:gd name="T17" fmla="*/ 149 h 982"/>
              <a:gd name="T18" fmla="*/ 336 w 363"/>
              <a:gd name="T19" fmla="*/ 197 h 982"/>
              <a:gd name="T20" fmla="*/ 362 w 363"/>
              <a:gd name="T21" fmla="*/ 254 h 982"/>
              <a:gd name="T22" fmla="*/ 360 w 363"/>
              <a:gd name="T23" fmla="*/ 316 h 982"/>
              <a:gd name="T24" fmla="*/ 355 w 363"/>
              <a:gd name="T25" fmla="*/ 329 h 982"/>
              <a:gd name="T26" fmla="*/ 340 w 363"/>
              <a:gd name="T27" fmla="*/ 337 h 982"/>
              <a:gd name="T28" fmla="*/ 308 w 363"/>
              <a:gd name="T29" fmla="*/ 445 h 982"/>
              <a:gd name="T30" fmla="*/ 313 w 363"/>
              <a:gd name="T31" fmla="*/ 502 h 982"/>
              <a:gd name="T32" fmla="*/ 280 w 363"/>
              <a:gd name="T33" fmla="*/ 627 h 982"/>
              <a:gd name="T34" fmla="*/ 275 w 363"/>
              <a:gd name="T35" fmla="*/ 704 h 982"/>
              <a:gd name="T36" fmla="*/ 283 w 363"/>
              <a:gd name="T37" fmla="*/ 815 h 982"/>
              <a:gd name="T38" fmla="*/ 277 w 363"/>
              <a:gd name="T39" fmla="*/ 920 h 982"/>
              <a:gd name="T40" fmla="*/ 285 w 363"/>
              <a:gd name="T41" fmla="*/ 948 h 982"/>
              <a:gd name="T42" fmla="*/ 266 w 363"/>
              <a:gd name="T43" fmla="*/ 959 h 982"/>
              <a:gd name="T44" fmla="*/ 226 w 363"/>
              <a:gd name="T45" fmla="*/ 957 h 982"/>
              <a:gd name="T46" fmla="*/ 215 w 363"/>
              <a:gd name="T47" fmla="*/ 934 h 982"/>
              <a:gd name="T48" fmla="*/ 209 w 363"/>
              <a:gd name="T49" fmla="*/ 898 h 982"/>
              <a:gd name="T50" fmla="*/ 202 w 363"/>
              <a:gd name="T51" fmla="*/ 890 h 982"/>
              <a:gd name="T52" fmla="*/ 202 w 363"/>
              <a:gd name="T53" fmla="*/ 934 h 982"/>
              <a:gd name="T54" fmla="*/ 213 w 363"/>
              <a:gd name="T55" fmla="*/ 967 h 982"/>
              <a:gd name="T56" fmla="*/ 203 w 363"/>
              <a:gd name="T57" fmla="*/ 982 h 982"/>
              <a:gd name="T58" fmla="*/ 154 w 363"/>
              <a:gd name="T59" fmla="*/ 973 h 982"/>
              <a:gd name="T60" fmla="*/ 137 w 363"/>
              <a:gd name="T61" fmla="*/ 969 h 982"/>
              <a:gd name="T62" fmla="*/ 130 w 363"/>
              <a:gd name="T63" fmla="*/ 948 h 982"/>
              <a:gd name="T64" fmla="*/ 145 w 363"/>
              <a:gd name="T65" fmla="*/ 936 h 982"/>
              <a:gd name="T66" fmla="*/ 145 w 363"/>
              <a:gd name="T67" fmla="*/ 926 h 982"/>
              <a:gd name="T68" fmla="*/ 123 w 363"/>
              <a:gd name="T69" fmla="*/ 901 h 982"/>
              <a:gd name="T70" fmla="*/ 95 w 363"/>
              <a:gd name="T71" fmla="*/ 783 h 982"/>
              <a:gd name="T72" fmla="*/ 89 w 363"/>
              <a:gd name="T73" fmla="*/ 706 h 982"/>
              <a:gd name="T74" fmla="*/ 79 w 363"/>
              <a:gd name="T75" fmla="*/ 545 h 982"/>
              <a:gd name="T76" fmla="*/ 53 w 363"/>
              <a:gd name="T77" fmla="*/ 530 h 982"/>
              <a:gd name="T78" fmla="*/ 43 w 363"/>
              <a:gd name="T79" fmla="*/ 492 h 982"/>
              <a:gd name="T80" fmla="*/ 47 w 363"/>
              <a:gd name="T81" fmla="*/ 406 h 982"/>
              <a:gd name="T82" fmla="*/ 14 w 363"/>
              <a:gd name="T83" fmla="*/ 364 h 982"/>
              <a:gd name="T84" fmla="*/ 0 w 363"/>
              <a:gd name="T85" fmla="*/ 315 h 982"/>
              <a:gd name="T86" fmla="*/ 6 w 363"/>
              <a:gd name="T87" fmla="*/ 295 h 982"/>
              <a:gd name="T88" fmla="*/ 22 w 363"/>
              <a:gd name="T89" fmla="*/ 252 h 982"/>
              <a:gd name="T90" fmla="*/ 18 w 363"/>
              <a:gd name="T91" fmla="*/ 202 h 982"/>
              <a:gd name="T92" fmla="*/ 28 w 363"/>
              <a:gd name="T93" fmla="*/ 184 h 982"/>
              <a:gd name="T94" fmla="*/ 49 w 363"/>
              <a:gd name="T95" fmla="*/ 186 h 982"/>
              <a:gd name="T96" fmla="*/ 54 w 363"/>
              <a:gd name="T97" fmla="*/ 221 h 982"/>
              <a:gd name="T98" fmla="*/ 78 w 363"/>
              <a:gd name="T99" fmla="*/ 167 h 982"/>
              <a:gd name="T100" fmla="*/ 106 w 363"/>
              <a:gd name="T101" fmla="*/ 148 h 982"/>
              <a:gd name="T102" fmla="*/ 131 w 363"/>
              <a:gd name="T103" fmla="*/ 131 h 982"/>
              <a:gd name="T104" fmla="*/ 107 w 363"/>
              <a:gd name="T105" fmla="*/ 118 h 982"/>
              <a:gd name="T106" fmla="*/ 90 w 363"/>
              <a:gd name="T107" fmla="*/ 95 h 982"/>
              <a:gd name="T108" fmla="*/ 108 w 363"/>
              <a:gd name="T109" fmla="*/ 74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3" h="982">
                <a:moveTo>
                  <a:pt x="141" y="60"/>
                </a:moveTo>
                <a:lnTo>
                  <a:pt x="141" y="60"/>
                </a:lnTo>
                <a:lnTo>
                  <a:pt x="142" y="55"/>
                </a:lnTo>
                <a:lnTo>
                  <a:pt x="144" y="42"/>
                </a:lnTo>
                <a:lnTo>
                  <a:pt x="147" y="35"/>
                </a:lnTo>
                <a:lnTo>
                  <a:pt x="149" y="27"/>
                </a:lnTo>
                <a:lnTo>
                  <a:pt x="153" y="21"/>
                </a:lnTo>
                <a:lnTo>
                  <a:pt x="158" y="15"/>
                </a:lnTo>
                <a:lnTo>
                  <a:pt x="158" y="15"/>
                </a:lnTo>
                <a:lnTo>
                  <a:pt x="164" y="11"/>
                </a:lnTo>
                <a:lnTo>
                  <a:pt x="172" y="6"/>
                </a:lnTo>
                <a:lnTo>
                  <a:pt x="182" y="2"/>
                </a:lnTo>
                <a:lnTo>
                  <a:pt x="192" y="0"/>
                </a:lnTo>
                <a:lnTo>
                  <a:pt x="203" y="0"/>
                </a:lnTo>
                <a:lnTo>
                  <a:pt x="214" y="1"/>
                </a:lnTo>
                <a:lnTo>
                  <a:pt x="219" y="3"/>
                </a:lnTo>
                <a:lnTo>
                  <a:pt x="224" y="6"/>
                </a:lnTo>
                <a:lnTo>
                  <a:pt x="229" y="8"/>
                </a:lnTo>
                <a:lnTo>
                  <a:pt x="232" y="13"/>
                </a:lnTo>
                <a:lnTo>
                  <a:pt x="232" y="13"/>
                </a:lnTo>
                <a:lnTo>
                  <a:pt x="239" y="21"/>
                </a:lnTo>
                <a:lnTo>
                  <a:pt x="244" y="29"/>
                </a:lnTo>
                <a:lnTo>
                  <a:pt x="249" y="37"/>
                </a:lnTo>
                <a:lnTo>
                  <a:pt x="251" y="43"/>
                </a:lnTo>
                <a:lnTo>
                  <a:pt x="254" y="53"/>
                </a:lnTo>
                <a:lnTo>
                  <a:pt x="255" y="56"/>
                </a:lnTo>
                <a:lnTo>
                  <a:pt x="255" y="56"/>
                </a:lnTo>
                <a:lnTo>
                  <a:pt x="259" y="57"/>
                </a:lnTo>
                <a:lnTo>
                  <a:pt x="268" y="60"/>
                </a:lnTo>
                <a:lnTo>
                  <a:pt x="273" y="61"/>
                </a:lnTo>
                <a:lnTo>
                  <a:pt x="279" y="63"/>
                </a:lnTo>
                <a:lnTo>
                  <a:pt x="283" y="67"/>
                </a:lnTo>
                <a:lnTo>
                  <a:pt x="285" y="71"/>
                </a:lnTo>
                <a:lnTo>
                  <a:pt x="285" y="71"/>
                </a:lnTo>
                <a:lnTo>
                  <a:pt x="288" y="82"/>
                </a:lnTo>
                <a:lnTo>
                  <a:pt x="290" y="94"/>
                </a:lnTo>
                <a:lnTo>
                  <a:pt x="290" y="107"/>
                </a:lnTo>
                <a:lnTo>
                  <a:pt x="289" y="113"/>
                </a:lnTo>
                <a:lnTo>
                  <a:pt x="288" y="118"/>
                </a:lnTo>
                <a:lnTo>
                  <a:pt x="288" y="118"/>
                </a:lnTo>
                <a:lnTo>
                  <a:pt x="284" y="127"/>
                </a:lnTo>
                <a:lnTo>
                  <a:pt x="279" y="137"/>
                </a:lnTo>
                <a:lnTo>
                  <a:pt x="274" y="145"/>
                </a:lnTo>
                <a:lnTo>
                  <a:pt x="274" y="145"/>
                </a:lnTo>
                <a:lnTo>
                  <a:pt x="288" y="149"/>
                </a:lnTo>
                <a:lnTo>
                  <a:pt x="297" y="151"/>
                </a:lnTo>
                <a:lnTo>
                  <a:pt x="304" y="154"/>
                </a:lnTo>
                <a:lnTo>
                  <a:pt x="304" y="154"/>
                </a:lnTo>
                <a:lnTo>
                  <a:pt x="315" y="168"/>
                </a:lnTo>
                <a:lnTo>
                  <a:pt x="336" y="197"/>
                </a:lnTo>
                <a:lnTo>
                  <a:pt x="345" y="214"/>
                </a:lnTo>
                <a:lnTo>
                  <a:pt x="354" y="230"/>
                </a:lnTo>
                <a:lnTo>
                  <a:pt x="360" y="244"/>
                </a:lnTo>
                <a:lnTo>
                  <a:pt x="362" y="249"/>
                </a:lnTo>
                <a:lnTo>
                  <a:pt x="362" y="254"/>
                </a:lnTo>
                <a:lnTo>
                  <a:pt x="362" y="254"/>
                </a:lnTo>
                <a:lnTo>
                  <a:pt x="363" y="273"/>
                </a:lnTo>
                <a:lnTo>
                  <a:pt x="362" y="293"/>
                </a:lnTo>
                <a:lnTo>
                  <a:pt x="361" y="310"/>
                </a:lnTo>
                <a:lnTo>
                  <a:pt x="360" y="316"/>
                </a:lnTo>
                <a:lnTo>
                  <a:pt x="357" y="321"/>
                </a:lnTo>
                <a:lnTo>
                  <a:pt x="357" y="321"/>
                </a:lnTo>
                <a:lnTo>
                  <a:pt x="356" y="323"/>
                </a:lnTo>
                <a:lnTo>
                  <a:pt x="355" y="326"/>
                </a:lnTo>
                <a:lnTo>
                  <a:pt x="355" y="329"/>
                </a:lnTo>
                <a:lnTo>
                  <a:pt x="354" y="331"/>
                </a:lnTo>
                <a:lnTo>
                  <a:pt x="351" y="333"/>
                </a:lnTo>
                <a:lnTo>
                  <a:pt x="348" y="335"/>
                </a:lnTo>
                <a:lnTo>
                  <a:pt x="340" y="337"/>
                </a:lnTo>
                <a:lnTo>
                  <a:pt x="340" y="337"/>
                </a:lnTo>
                <a:lnTo>
                  <a:pt x="320" y="344"/>
                </a:lnTo>
                <a:lnTo>
                  <a:pt x="315" y="345"/>
                </a:lnTo>
                <a:lnTo>
                  <a:pt x="315" y="345"/>
                </a:lnTo>
                <a:lnTo>
                  <a:pt x="312" y="404"/>
                </a:lnTo>
                <a:lnTo>
                  <a:pt x="308" y="445"/>
                </a:lnTo>
                <a:lnTo>
                  <a:pt x="307" y="468"/>
                </a:lnTo>
                <a:lnTo>
                  <a:pt x="307" y="468"/>
                </a:lnTo>
                <a:lnTo>
                  <a:pt x="310" y="487"/>
                </a:lnTo>
                <a:lnTo>
                  <a:pt x="313" y="502"/>
                </a:lnTo>
                <a:lnTo>
                  <a:pt x="313" y="502"/>
                </a:lnTo>
                <a:lnTo>
                  <a:pt x="303" y="529"/>
                </a:lnTo>
                <a:lnTo>
                  <a:pt x="296" y="553"/>
                </a:lnTo>
                <a:lnTo>
                  <a:pt x="291" y="574"/>
                </a:lnTo>
                <a:lnTo>
                  <a:pt x="291" y="574"/>
                </a:lnTo>
                <a:lnTo>
                  <a:pt x="280" y="627"/>
                </a:lnTo>
                <a:lnTo>
                  <a:pt x="277" y="657"/>
                </a:lnTo>
                <a:lnTo>
                  <a:pt x="274" y="679"/>
                </a:lnTo>
                <a:lnTo>
                  <a:pt x="274" y="679"/>
                </a:lnTo>
                <a:lnTo>
                  <a:pt x="274" y="689"/>
                </a:lnTo>
                <a:lnTo>
                  <a:pt x="275" y="704"/>
                </a:lnTo>
                <a:lnTo>
                  <a:pt x="280" y="743"/>
                </a:lnTo>
                <a:lnTo>
                  <a:pt x="283" y="764"/>
                </a:lnTo>
                <a:lnTo>
                  <a:pt x="284" y="784"/>
                </a:lnTo>
                <a:lnTo>
                  <a:pt x="284" y="801"/>
                </a:lnTo>
                <a:lnTo>
                  <a:pt x="283" y="815"/>
                </a:lnTo>
                <a:lnTo>
                  <a:pt x="283" y="815"/>
                </a:lnTo>
                <a:lnTo>
                  <a:pt x="278" y="839"/>
                </a:lnTo>
                <a:lnTo>
                  <a:pt x="274" y="861"/>
                </a:lnTo>
                <a:lnTo>
                  <a:pt x="271" y="887"/>
                </a:lnTo>
                <a:lnTo>
                  <a:pt x="277" y="920"/>
                </a:lnTo>
                <a:lnTo>
                  <a:pt x="277" y="920"/>
                </a:lnTo>
                <a:lnTo>
                  <a:pt x="282" y="930"/>
                </a:lnTo>
                <a:lnTo>
                  <a:pt x="285" y="938"/>
                </a:lnTo>
                <a:lnTo>
                  <a:pt x="285" y="943"/>
                </a:lnTo>
                <a:lnTo>
                  <a:pt x="285" y="948"/>
                </a:lnTo>
                <a:lnTo>
                  <a:pt x="285" y="948"/>
                </a:lnTo>
                <a:lnTo>
                  <a:pt x="284" y="951"/>
                </a:lnTo>
                <a:lnTo>
                  <a:pt x="282" y="953"/>
                </a:lnTo>
                <a:lnTo>
                  <a:pt x="275" y="957"/>
                </a:lnTo>
                <a:lnTo>
                  <a:pt x="266" y="959"/>
                </a:lnTo>
                <a:lnTo>
                  <a:pt x="256" y="961"/>
                </a:lnTo>
                <a:lnTo>
                  <a:pt x="245" y="961"/>
                </a:lnTo>
                <a:lnTo>
                  <a:pt x="236" y="960"/>
                </a:lnTo>
                <a:lnTo>
                  <a:pt x="229" y="958"/>
                </a:lnTo>
                <a:lnTo>
                  <a:pt x="226" y="957"/>
                </a:lnTo>
                <a:lnTo>
                  <a:pt x="224" y="954"/>
                </a:lnTo>
                <a:lnTo>
                  <a:pt x="224" y="954"/>
                </a:lnTo>
                <a:lnTo>
                  <a:pt x="218" y="940"/>
                </a:lnTo>
                <a:lnTo>
                  <a:pt x="217" y="936"/>
                </a:lnTo>
                <a:lnTo>
                  <a:pt x="215" y="934"/>
                </a:lnTo>
                <a:lnTo>
                  <a:pt x="215" y="934"/>
                </a:lnTo>
                <a:lnTo>
                  <a:pt x="215" y="928"/>
                </a:lnTo>
                <a:lnTo>
                  <a:pt x="213" y="918"/>
                </a:lnTo>
                <a:lnTo>
                  <a:pt x="213" y="918"/>
                </a:lnTo>
                <a:lnTo>
                  <a:pt x="209" y="898"/>
                </a:lnTo>
                <a:lnTo>
                  <a:pt x="208" y="888"/>
                </a:lnTo>
                <a:lnTo>
                  <a:pt x="207" y="884"/>
                </a:lnTo>
                <a:lnTo>
                  <a:pt x="207" y="884"/>
                </a:lnTo>
                <a:lnTo>
                  <a:pt x="202" y="890"/>
                </a:lnTo>
                <a:lnTo>
                  <a:pt x="202" y="890"/>
                </a:lnTo>
                <a:lnTo>
                  <a:pt x="201" y="910"/>
                </a:lnTo>
                <a:lnTo>
                  <a:pt x="201" y="925"/>
                </a:lnTo>
                <a:lnTo>
                  <a:pt x="201" y="931"/>
                </a:lnTo>
                <a:lnTo>
                  <a:pt x="202" y="934"/>
                </a:lnTo>
                <a:lnTo>
                  <a:pt x="202" y="934"/>
                </a:lnTo>
                <a:lnTo>
                  <a:pt x="209" y="949"/>
                </a:lnTo>
                <a:lnTo>
                  <a:pt x="212" y="959"/>
                </a:lnTo>
                <a:lnTo>
                  <a:pt x="213" y="964"/>
                </a:lnTo>
                <a:lnTo>
                  <a:pt x="213" y="967"/>
                </a:lnTo>
                <a:lnTo>
                  <a:pt x="213" y="967"/>
                </a:lnTo>
                <a:lnTo>
                  <a:pt x="212" y="975"/>
                </a:lnTo>
                <a:lnTo>
                  <a:pt x="210" y="977"/>
                </a:lnTo>
                <a:lnTo>
                  <a:pt x="208" y="979"/>
                </a:lnTo>
                <a:lnTo>
                  <a:pt x="206" y="981"/>
                </a:lnTo>
                <a:lnTo>
                  <a:pt x="203" y="982"/>
                </a:lnTo>
                <a:lnTo>
                  <a:pt x="198" y="982"/>
                </a:lnTo>
                <a:lnTo>
                  <a:pt x="194" y="982"/>
                </a:lnTo>
                <a:lnTo>
                  <a:pt x="194" y="982"/>
                </a:lnTo>
                <a:lnTo>
                  <a:pt x="166" y="976"/>
                </a:lnTo>
                <a:lnTo>
                  <a:pt x="154" y="973"/>
                </a:lnTo>
                <a:lnTo>
                  <a:pt x="147" y="973"/>
                </a:lnTo>
                <a:lnTo>
                  <a:pt x="147" y="973"/>
                </a:lnTo>
                <a:lnTo>
                  <a:pt x="144" y="972"/>
                </a:lnTo>
                <a:lnTo>
                  <a:pt x="141" y="971"/>
                </a:lnTo>
                <a:lnTo>
                  <a:pt x="137" y="969"/>
                </a:lnTo>
                <a:lnTo>
                  <a:pt x="133" y="965"/>
                </a:lnTo>
                <a:lnTo>
                  <a:pt x="131" y="961"/>
                </a:lnTo>
                <a:lnTo>
                  <a:pt x="129" y="958"/>
                </a:lnTo>
                <a:lnTo>
                  <a:pt x="129" y="953"/>
                </a:lnTo>
                <a:lnTo>
                  <a:pt x="130" y="948"/>
                </a:lnTo>
                <a:lnTo>
                  <a:pt x="130" y="948"/>
                </a:lnTo>
                <a:lnTo>
                  <a:pt x="132" y="944"/>
                </a:lnTo>
                <a:lnTo>
                  <a:pt x="137" y="941"/>
                </a:lnTo>
                <a:lnTo>
                  <a:pt x="141" y="938"/>
                </a:lnTo>
                <a:lnTo>
                  <a:pt x="145" y="936"/>
                </a:lnTo>
                <a:lnTo>
                  <a:pt x="154" y="935"/>
                </a:lnTo>
                <a:lnTo>
                  <a:pt x="158" y="934"/>
                </a:lnTo>
                <a:lnTo>
                  <a:pt x="158" y="929"/>
                </a:lnTo>
                <a:lnTo>
                  <a:pt x="158" y="929"/>
                </a:lnTo>
                <a:lnTo>
                  <a:pt x="145" y="926"/>
                </a:lnTo>
                <a:lnTo>
                  <a:pt x="137" y="925"/>
                </a:lnTo>
                <a:lnTo>
                  <a:pt x="132" y="923"/>
                </a:lnTo>
                <a:lnTo>
                  <a:pt x="132" y="923"/>
                </a:lnTo>
                <a:lnTo>
                  <a:pt x="126" y="912"/>
                </a:lnTo>
                <a:lnTo>
                  <a:pt x="123" y="901"/>
                </a:lnTo>
                <a:lnTo>
                  <a:pt x="119" y="887"/>
                </a:lnTo>
                <a:lnTo>
                  <a:pt x="119" y="887"/>
                </a:lnTo>
                <a:lnTo>
                  <a:pt x="112" y="858"/>
                </a:lnTo>
                <a:lnTo>
                  <a:pt x="101" y="810"/>
                </a:lnTo>
                <a:lnTo>
                  <a:pt x="95" y="783"/>
                </a:lnTo>
                <a:lnTo>
                  <a:pt x="91" y="759"/>
                </a:lnTo>
                <a:lnTo>
                  <a:pt x="88" y="739"/>
                </a:lnTo>
                <a:lnTo>
                  <a:pt x="88" y="723"/>
                </a:lnTo>
                <a:lnTo>
                  <a:pt x="88" y="723"/>
                </a:lnTo>
                <a:lnTo>
                  <a:pt x="89" y="706"/>
                </a:lnTo>
                <a:lnTo>
                  <a:pt x="89" y="682"/>
                </a:lnTo>
                <a:lnTo>
                  <a:pt x="85" y="622"/>
                </a:lnTo>
                <a:lnTo>
                  <a:pt x="82" y="569"/>
                </a:lnTo>
                <a:lnTo>
                  <a:pt x="79" y="545"/>
                </a:lnTo>
                <a:lnTo>
                  <a:pt x="79" y="545"/>
                </a:lnTo>
                <a:lnTo>
                  <a:pt x="76" y="545"/>
                </a:lnTo>
                <a:lnTo>
                  <a:pt x="67" y="542"/>
                </a:lnTo>
                <a:lnTo>
                  <a:pt x="61" y="540"/>
                </a:lnTo>
                <a:lnTo>
                  <a:pt x="56" y="535"/>
                </a:lnTo>
                <a:lnTo>
                  <a:pt x="53" y="530"/>
                </a:lnTo>
                <a:lnTo>
                  <a:pt x="49" y="523"/>
                </a:lnTo>
                <a:lnTo>
                  <a:pt x="49" y="523"/>
                </a:lnTo>
                <a:lnTo>
                  <a:pt x="47" y="515"/>
                </a:lnTo>
                <a:lnTo>
                  <a:pt x="46" y="508"/>
                </a:lnTo>
                <a:lnTo>
                  <a:pt x="43" y="492"/>
                </a:lnTo>
                <a:lnTo>
                  <a:pt x="43" y="474"/>
                </a:lnTo>
                <a:lnTo>
                  <a:pt x="43" y="474"/>
                </a:lnTo>
                <a:lnTo>
                  <a:pt x="46" y="439"/>
                </a:lnTo>
                <a:lnTo>
                  <a:pt x="47" y="416"/>
                </a:lnTo>
                <a:lnTo>
                  <a:pt x="47" y="406"/>
                </a:lnTo>
                <a:lnTo>
                  <a:pt x="47" y="406"/>
                </a:lnTo>
                <a:lnTo>
                  <a:pt x="41" y="400"/>
                </a:lnTo>
                <a:lnTo>
                  <a:pt x="28" y="385"/>
                </a:lnTo>
                <a:lnTo>
                  <a:pt x="20" y="375"/>
                </a:lnTo>
                <a:lnTo>
                  <a:pt x="14" y="364"/>
                </a:lnTo>
                <a:lnTo>
                  <a:pt x="8" y="354"/>
                </a:lnTo>
                <a:lnTo>
                  <a:pt x="5" y="343"/>
                </a:lnTo>
                <a:lnTo>
                  <a:pt x="5" y="343"/>
                </a:lnTo>
                <a:lnTo>
                  <a:pt x="1" y="326"/>
                </a:lnTo>
                <a:lnTo>
                  <a:pt x="0" y="315"/>
                </a:lnTo>
                <a:lnTo>
                  <a:pt x="0" y="308"/>
                </a:lnTo>
                <a:lnTo>
                  <a:pt x="2" y="301"/>
                </a:lnTo>
                <a:lnTo>
                  <a:pt x="2" y="301"/>
                </a:lnTo>
                <a:lnTo>
                  <a:pt x="3" y="298"/>
                </a:lnTo>
                <a:lnTo>
                  <a:pt x="6" y="295"/>
                </a:lnTo>
                <a:lnTo>
                  <a:pt x="12" y="290"/>
                </a:lnTo>
                <a:lnTo>
                  <a:pt x="19" y="285"/>
                </a:lnTo>
                <a:lnTo>
                  <a:pt x="19" y="285"/>
                </a:lnTo>
                <a:lnTo>
                  <a:pt x="20" y="266"/>
                </a:lnTo>
                <a:lnTo>
                  <a:pt x="22" y="252"/>
                </a:lnTo>
                <a:lnTo>
                  <a:pt x="22" y="243"/>
                </a:lnTo>
                <a:lnTo>
                  <a:pt x="22" y="243"/>
                </a:lnTo>
                <a:lnTo>
                  <a:pt x="20" y="233"/>
                </a:lnTo>
                <a:lnTo>
                  <a:pt x="18" y="218"/>
                </a:lnTo>
                <a:lnTo>
                  <a:pt x="18" y="202"/>
                </a:lnTo>
                <a:lnTo>
                  <a:pt x="19" y="195"/>
                </a:lnTo>
                <a:lnTo>
                  <a:pt x="22" y="190"/>
                </a:lnTo>
                <a:lnTo>
                  <a:pt x="22" y="190"/>
                </a:lnTo>
                <a:lnTo>
                  <a:pt x="25" y="186"/>
                </a:lnTo>
                <a:lnTo>
                  <a:pt x="28" y="184"/>
                </a:lnTo>
                <a:lnTo>
                  <a:pt x="35" y="180"/>
                </a:lnTo>
                <a:lnTo>
                  <a:pt x="41" y="178"/>
                </a:lnTo>
                <a:lnTo>
                  <a:pt x="43" y="179"/>
                </a:lnTo>
                <a:lnTo>
                  <a:pt x="43" y="179"/>
                </a:lnTo>
                <a:lnTo>
                  <a:pt x="49" y="186"/>
                </a:lnTo>
                <a:lnTo>
                  <a:pt x="55" y="193"/>
                </a:lnTo>
                <a:lnTo>
                  <a:pt x="49" y="213"/>
                </a:lnTo>
                <a:lnTo>
                  <a:pt x="49" y="243"/>
                </a:lnTo>
                <a:lnTo>
                  <a:pt x="49" y="243"/>
                </a:lnTo>
                <a:lnTo>
                  <a:pt x="54" y="221"/>
                </a:lnTo>
                <a:lnTo>
                  <a:pt x="58" y="203"/>
                </a:lnTo>
                <a:lnTo>
                  <a:pt x="60" y="196"/>
                </a:lnTo>
                <a:lnTo>
                  <a:pt x="64" y="190"/>
                </a:lnTo>
                <a:lnTo>
                  <a:pt x="64" y="190"/>
                </a:lnTo>
                <a:lnTo>
                  <a:pt x="78" y="167"/>
                </a:lnTo>
                <a:lnTo>
                  <a:pt x="84" y="157"/>
                </a:lnTo>
                <a:lnTo>
                  <a:pt x="88" y="154"/>
                </a:lnTo>
                <a:lnTo>
                  <a:pt x="88" y="154"/>
                </a:lnTo>
                <a:lnTo>
                  <a:pt x="94" y="153"/>
                </a:lnTo>
                <a:lnTo>
                  <a:pt x="106" y="148"/>
                </a:lnTo>
                <a:lnTo>
                  <a:pt x="121" y="141"/>
                </a:lnTo>
                <a:lnTo>
                  <a:pt x="132" y="137"/>
                </a:lnTo>
                <a:lnTo>
                  <a:pt x="132" y="137"/>
                </a:lnTo>
                <a:lnTo>
                  <a:pt x="132" y="133"/>
                </a:lnTo>
                <a:lnTo>
                  <a:pt x="131" y="131"/>
                </a:lnTo>
                <a:lnTo>
                  <a:pt x="130" y="128"/>
                </a:lnTo>
                <a:lnTo>
                  <a:pt x="130" y="128"/>
                </a:lnTo>
                <a:lnTo>
                  <a:pt x="121" y="125"/>
                </a:lnTo>
                <a:lnTo>
                  <a:pt x="107" y="118"/>
                </a:lnTo>
                <a:lnTo>
                  <a:pt x="107" y="118"/>
                </a:lnTo>
                <a:lnTo>
                  <a:pt x="100" y="113"/>
                </a:lnTo>
                <a:lnTo>
                  <a:pt x="94" y="107"/>
                </a:lnTo>
                <a:lnTo>
                  <a:pt x="91" y="103"/>
                </a:lnTo>
                <a:lnTo>
                  <a:pt x="90" y="100"/>
                </a:lnTo>
                <a:lnTo>
                  <a:pt x="90" y="95"/>
                </a:lnTo>
                <a:lnTo>
                  <a:pt x="91" y="90"/>
                </a:lnTo>
                <a:lnTo>
                  <a:pt x="91" y="90"/>
                </a:lnTo>
                <a:lnTo>
                  <a:pt x="95" y="85"/>
                </a:lnTo>
                <a:lnTo>
                  <a:pt x="101" y="79"/>
                </a:lnTo>
                <a:lnTo>
                  <a:pt x="108" y="74"/>
                </a:lnTo>
                <a:lnTo>
                  <a:pt x="118" y="69"/>
                </a:lnTo>
                <a:lnTo>
                  <a:pt x="133" y="62"/>
                </a:lnTo>
                <a:lnTo>
                  <a:pt x="141" y="60"/>
                </a:lnTo>
                <a:lnTo>
                  <a:pt x="141" y="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8AA85FE5-889D-4A71-9C19-4D1D08843F19}"/>
              </a:ext>
            </a:extLst>
          </p:cNvPr>
          <p:cNvSpPr>
            <a:spLocks noEditPoints="1"/>
          </p:cNvSpPr>
          <p:nvPr/>
        </p:nvSpPr>
        <p:spPr bwMode="auto">
          <a:xfrm>
            <a:off x="4722431" y="2753925"/>
            <a:ext cx="489094" cy="1632350"/>
          </a:xfrm>
          <a:custGeom>
            <a:avLst/>
            <a:gdLst>
              <a:gd name="T0" fmla="*/ 48 w 400"/>
              <a:gd name="T1" fmla="*/ 298 h 1335"/>
              <a:gd name="T2" fmla="*/ 9 w 400"/>
              <a:gd name="T3" fmla="*/ 416 h 1335"/>
              <a:gd name="T4" fmla="*/ 5 w 400"/>
              <a:gd name="T5" fmla="*/ 475 h 1335"/>
              <a:gd name="T6" fmla="*/ 47 w 400"/>
              <a:gd name="T7" fmla="*/ 471 h 1335"/>
              <a:gd name="T8" fmla="*/ 100 w 400"/>
              <a:gd name="T9" fmla="*/ 354 h 1335"/>
              <a:gd name="T10" fmla="*/ 90 w 400"/>
              <a:gd name="T11" fmla="*/ 536 h 1335"/>
              <a:gd name="T12" fmla="*/ 64 w 400"/>
              <a:gd name="T13" fmla="*/ 699 h 1335"/>
              <a:gd name="T14" fmla="*/ 62 w 400"/>
              <a:gd name="T15" fmla="*/ 871 h 1335"/>
              <a:gd name="T16" fmla="*/ 62 w 400"/>
              <a:gd name="T17" fmla="*/ 1067 h 1335"/>
              <a:gd name="T18" fmla="*/ 85 w 400"/>
              <a:gd name="T19" fmla="*/ 1185 h 1335"/>
              <a:gd name="T20" fmla="*/ 66 w 400"/>
              <a:gd name="T21" fmla="*/ 1233 h 1335"/>
              <a:gd name="T22" fmla="*/ 40 w 400"/>
              <a:gd name="T23" fmla="*/ 1274 h 1335"/>
              <a:gd name="T24" fmla="*/ 26 w 400"/>
              <a:gd name="T25" fmla="*/ 1320 h 1335"/>
              <a:gd name="T26" fmla="*/ 56 w 400"/>
              <a:gd name="T27" fmla="*/ 1335 h 1335"/>
              <a:gd name="T28" fmla="*/ 97 w 400"/>
              <a:gd name="T29" fmla="*/ 1298 h 1335"/>
              <a:gd name="T30" fmla="*/ 133 w 400"/>
              <a:gd name="T31" fmla="*/ 1263 h 1335"/>
              <a:gd name="T32" fmla="*/ 137 w 400"/>
              <a:gd name="T33" fmla="*/ 1202 h 1335"/>
              <a:gd name="T34" fmla="*/ 123 w 400"/>
              <a:gd name="T35" fmla="*/ 1187 h 1335"/>
              <a:gd name="T36" fmla="*/ 137 w 400"/>
              <a:gd name="T37" fmla="*/ 1090 h 1335"/>
              <a:gd name="T38" fmla="*/ 137 w 400"/>
              <a:gd name="T39" fmla="*/ 961 h 1335"/>
              <a:gd name="T40" fmla="*/ 172 w 400"/>
              <a:gd name="T41" fmla="*/ 781 h 1335"/>
              <a:gd name="T42" fmla="*/ 186 w 400"/>
              <a:gd name="T43" fmla="*/ 762 h 1335"/>
              <a:gd name="T44" fmla="*/ 181 w 400"/>
              <a:gd name="T45" fmla="*/ 909 h 1335"/>
              <a:gd name="T46" fmla="*/ 188 w 400"/>
              <a:gd name="T47" fmla="*/ 1029 h 1335"/>
              <a:gd name="T48" fmla="*/ 180 w 400"/>
              <a:gd name="T49" fmla="*/ 1088 h 1335"/>
              <a:gd name="T50" fmla="*/ 175 w 400"/>
              <a:gd name="T51" fmla="*/ 1265 h 1335"/>
              <a:gd name="T52" fmla="*/ 164 w 400"/>
              <a:gd name="T53" fmla="*/ 1298 h 1335"/>
              <a:gd name="T54" fmla="*/ 172 w 400"/>
              <a:gd name="T55" fmla="*/ 1334 h 1335"/>
              <a:gd name="T56" fmla="*/ 217 w 400"/>
              <a:gd name="T57" fmla="*/ 1325 h 1335"/>
              <a:gd name="T58" fmla="*/ 248 w 400"/>
              <a:gd name="T59" fmla="*/ 1308 h 1335"/>
              <a:gd name="T60" fmla="*/ 222 w 400"/>
              <a:gd name="T61" fmla="*/ 1273 h 1335"/>
              <a:gd name="T62" fmla="*/ 220 w 400"/>
              <a:gd name="T63" fmla="*/ 1206 h 1335"/>
              <a:gd name="T64" fmla="*/ 261 w 400"/>
              <a:gd name="T65" fmla="*/ 942 h 1335"/>
              <a:gd name="T66" fmla="*/ 300 w 400"/>
              <a:gd name="T67" fmla="*/ 780 h 1335"/>
              <a:gd name="T68" fmla="*/ 330 w 400"/>
              <a:gd name="T69" fmla="*/ 748 h 1335"/>
              <a:gd name="T70" fmla="*/ 338 w 400"/>
              <a:gd name="T71" fmla="*/ 662 h 1335"/>
              <a:gd name="T72" fmla="*/ 356 w 400"/>
              <a:gd name="T73" fmla="*/ 641 h 1335"/>
              <a:gd name="T74" fmla="*/ 391 w 400"/>
              <a:gd name="T75" fmla="*/ 631 h 1335"/>
              <a:gd name="T76" fmla="*/ 390 w 400"/>
              <a:gd name="T77" fmla="*/ 584 h 1335"/>
              <a:gd name="T78" fmla="*/ 376 w 400"/>
              <a:gd name="T79" fmla="*/ 560 h 1335"/>
              <a:gd name="T80" fmla="*/ 367 w 400"/>
              <a:gd name="T81" fmla="*/ 478 h 1335"/>
              <a:gd name="T82" fmla="*/ 395 w 400"/>
              <a:gd name="T83" fmla="*/ 466 h 1335"/>
              <a:gd name="T84" fmla="*/ 396 w 400"/>
              <a:gd name="T85" fmla="*/ 358 h 1335"/>
              <a:gd name="T86" fmla="*/ 382 w 400"/>
              <a:gd name="T87" fmla="*/ 236 h 1335"/>
              <a:gd name="T88" fmla="*/ 344 w 400"/>
              <a:gd name="T89" fmla="*/ 197 h 1335"/>
              <a:gd name="T90" fmla="*/ 279 w 400"/>
              <a:gd name="T91" fmla="*/ 167 h 1335"/>
              <a:gd name="T92" fmla="*/ 290 w 400"/>
              <a:gd name="T93" fmla="*/ 151 h 1335"/>
              <a:gd name="T94" fmla="*/ 313 w 400"/>
              <a:gd name="T95" fmla="*/ 67 h 1335"/>
              <a:gd name="T96" fmla="*/ 280 w 400"/>
              <a:gd name="T97" fmla="*/ 23 h 1335"/>
              <a:gd name="T98" fmla="*/ 232 w 400"/>
              <a:gd name="T99" fmla="*/ 1 h 1335"/>
              <a:gd name="T100" fmla="*/ 182 w 400"/>
              <a:gd name="T101" fmla="*/ 6 h 1335"/>
              <a:gd name="T102" fmla="*/ 147 w 400"/>
              <a:gd name="T103" fmla="*/ 49 h 1335"/>
              <a:gd name="T104" fmla="*/ 138 w 400"/>
              <a:gd name="T105" fmla="*/ 91 h 1335"/>
              <a:gd name="T106" fmla="*/ 133 w 400"/>
              <a:gd name="T107" fmla="*/ 140 h 1335"/>
              <a:gd name="T108" fmla="*/ 123 w 400"/>
              <a:gd name="T109" fmla="*/ 182 h 1335"/>
              <a:gd name="T110" fmla="*/ 359 w 400"/>
              <a:gd name="T111" fmla="*/ 552 h 1335"/>
              <a:gd name="T112" fmla="*/ 319 w 400"/>
              <a:gd name="T113" fmla="*/ 502 h 1335"/>
              <a:gd name="T114" fmla="*/ 335 w 400"/>
              <a:gd name="T115" fmla="*/ 463 h 1335"/>
              <a:gd name="T116" fmla="*/ 363 w 400"/>
              <a:gd name="T117" fmla="*/ 517 h 1335"/>
              <a:gd name="T118" fmla="*/ 342 w 400"/>
              <a:gd name="T119" fmla="*/ 409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" h="1335">
                <a:moveTo>
                  <a:pt x="114" y="211"/>
                </a:moveTo>
                <a:lnTo>
                  <a:pt x="93" y="217"/>
                </a:lnTo>
                <a:lnTo>
                  <a:pt x="93" y="217"/>
                </a:lnTo>
                <a:lnTo>
                  <a:pt x="75" y="246"/>
                </a:lnTo>
                <a:lnTo>
                  <a:pt x="61" y="273"/>
                </a:lnTo>
                <a:lnTo>
                  <a:pt x="55" y="287"/>
                </a:lnTo>
                <a:lnTo>
                  <a:pt x="48" y="298"/>
                </a:lnTo>
                <a:lnTo>
                  <a:pt x="48" y="298"/>
                </a:lnTo>
                <a:lnTo>
                  <a:pt x="40" y="326"/>
                </a:lnTo>
                <a:lnTo>
                  <a:pt x="31" y="356"/>
                </a:lnTo>
                <a:lnTo>
                  <a:pt x="22" y="384"/>
                </a:lnTo>
                <a:lnTo>
                  <a:pt x="16" y="402"/>
                </a:lnTo>
                <a:lnTo>
                  <a:pt x="16" y="402"/>
                </a:lnTo>
                <a:lnTo>
                  <a:pt x="9" y="416"/>
                </a:lnTo>
                <a:lnTo>
                  <a:pt x="3" y="436"/>
                </a:lnTo>
                <a:lnTo>
                  <a:pt x="2" y="447"/>
                </a:lnTo>
                <a:lnTo>
                  <a:pt x="0" y="457"/>
                </a:lnTo>
                <a:lnTo>
                  <a:pt x="2" y="468"/>
                </a:lnTo>
                <a:lnTo>
                  <a:pt x="3" y="471"/>
                </a:lnTo>
                <a:lnTo>
                  <a:pt x="5" y="475"/>
                </a:lnTo>
                <a:lnTo>
                  <a:pt x="5" y="475"/>
                </a:lnTo>
                <a:lnTo>
                  <a:pt x="11" y="480"/>
                </a:lnTo>
                <a:lnTo>
                  <a:pt x="16" y="484"/>
                </a:lnTo>
                <a:lnTo>
                  <a:pt x="22" y="485"/>
                </a:lnTo>
                <a:lnTo>
                  <a:pt x="28" y="484"/>
                </a:lnTo>
                <a:lnTo>
                  <a:pt x="35" y="482"/>
                </a:lnTo>
                <a:lnTo>
                  <a:pt x="41" y="478"/>
                </a:lnTo>
                <a:lnTo>
                  <a:pt x="47" y="471"/>
                </a:lnTo>
                <a:lnTo>
                  <a:pt x="52" y="464"/>
                </a:lnTo>
                <a:lnTo>
                  <a:pt x="52" y="464"/>
                </a:lnTo>
                <a:lnTo>
                  <a:pt x="59" y="454"/>
                </a:lnTo>
                <a:lnTo>
                  <a:pt x="66" y="439"/>
                </a:lnTo>
                <a:lnTo>
                  <a:pt x="81" y="401"/>
                </a:lnTo>
                <a:lnTo>
                  <a:pt x="100" y="354"/>
                </a:lnTo>
                <a:lnTo>
                  <a:pt x="100" y="354"/>
                </a:lnTo>
                <a:lnTo>
                  <a:pt x="102" y="431"/>
                </a:lnTo>
                <a:lnTo>
                  <a:pt x="100" y="488"/>
                </a:lnTo>
                <a:lnTo>
                  <a:pt x="99" y="509"/>
                </a:lnTo>
                <a:lnTo>
                  <a:pt x="97" y="523"/>
                </a:lnTo>
                <a:lnTo>
                  <a:pt x="97" y="523"/>
                </a:lnTo>
                <a:lnTo>
                  <a:pt x="93" y="530"/>
                </a:lnTo>
                <a:lnTo>
                  <a:pt x="90" y="536"/>
                </a:lnTo>
                <a:lnTo>
                  <a:pt x="81" y="547"/>
                </a:lnTo>
                <a:lnTo>
                  <a:pt x="78" y="552"/>
                </a:lnTo>
                <a:lnTo>
                  <a:pt x="75" y="559"/>
                </a:lnTo>
                <a:lnTo>
                  <a:pt x="72" y="566"/>
                </a:lnTo>
                <a:lnTo>
                  <a:pt x="71" y="574"/>
                </a:lnTo>
                <a:lnTo>
                  <a:pt x="71" y="574"/>
                </a:lnTo>
                <a:lnTo>
                  <a:pt x="64" y="699"/>
                </a:lnTo>
                <a:lnTo>
                  <a:pt x="64" y="699"/>
                </a:lnTo>
                <a:lnTo>
                  <a:pt x="61" y="719"/>
                </a:lnTo>
                <a:lnTo>
                  <a:pt x="56" y="743"/>
                </a:lnTo>
                <a:lnTo>
                  <a:pt x="48" y="769"/>
                </a:lnTo>
                <a:lnTo>
                  <a:pt x="60" y="772"/>
                </a:lnTo>
                <a:lnTo>
                  <a:pt x="60" y="772"/>
                </a:lnTo>
                <a:lnTo>
                  <a:pt x="62" y="871"/>
                </a:lnTo>
                <a:lnTo>
                  <a:pt x="64" y="942"/>
                </a:lnTo>
                <a:lnTo>
                  <a:pt x="64" y="978"/>
                </a:lnTo>
                <a:lnTo>
                  <a:pt x="64" y="978"/>
                </a:lnTo>
                <a:lnTo>
                  <a:pt x="62" y="995"/>
                </a:lnTo>
                <a:lnTo>
                  <a:pt x="61" y="1021"/>
                </a:lnTo>
                <a:lnTo>
                  <a:pt x="61" y="1052"/>
                </a:lnTo>
                <a:lnTo>
                  <a:pt x="62" y="1067"/>
                </a:lnTo>
                <a:lnTo>
                  <a:pt x="64" y="1081"/>
                </a:lnTo>
                <a:lnTo>
                  <a:pt x="64" y="1081"/>
                </a:lnTo>
                <a:lnTo>
                  <a:pt x="70" y="1110"/>
                </a:lnTo>
                <a:lnTo>
                  <a:pt x="76" y="1140"/>
                </a:lnTo>
                <a:lnTo>
                  <a:pt x="83" y="1167"/>
                </a:lnTo>
                <a:lnTo>
                  <a:pt x="85" y="1177"/>
                </a:lnTo>
                <a:lnTo>
                  <a:pt x="85" y="1185"/>
                </a:lnTo>
                <a:lnTo>
                  <a:pt x="85" y="1185"/>
                </a:lnTo>
                <a:lnTo>
                  <a:pt x="85" y="1190"/>
                </a:lnTo>
                <a:lnTo>
                  <a:pt x="83" y="1196"/>
                </a:lnTo>
                <a:lnTo>
                  <a:pt x="76" y="1210"/>
                </a:lnTo>
                <a:lnTo>
                  <a:pt x="67" y="1229"/>
                </a:lnTo>
                <a:lnTo>
                  <a:pt x="67" y="1229"/>
                </a:lnTo>
                <a:lnTo>
                  <a:pt x="66" y="1233"/>
                </a:lnTo>
                <a:lnTo>
                  <a:pt x="66" y="1236"/>
                </a:lnTo>
                <a:lnTo>
                  <a:pt x="66" y="1243"/>
                </a:lnTo>
                <a:lnTo>
                  <a:pt x="65" y="1244"/>
                </a:lnTo>
                <a:lnTo>
                  <a:pt x="64" y="1246"/>
                </a:lnTo>
                <a:lnTo>
                  <a:pt x="64" y="1246"/>
                </a:lnTo>
                <a:lnTo>
                  <a:pt x="55" y="1257"/>
                </a:lnTo>
                <a:lnTo>
                  <a:pt x="40" y="1274"/>
                </a:lnTo>
                <a:lnTo>
                  <a:pt x="32" y="1284"/>
                </a:lnTo>
                <a:lnTo>
                  <a:pt x="27" y="1295"/>
                </a:lnTo>
                <a:lnTo>
                  <a:pt x="23" y="1305"/>
                </a:lnTo>
                <a:lnTo>
                  <a:pt x="23" y="1308"/>
                </a:lnTo>
                <a:lnTo>
                  <a:pt x="23" y="1314"/>
                </a:lnTo>
                <a:lnTo>
                  <a:pt x="23" y="1314"/>
                </a:lnTo>
                <a:lnTo>
                  <a:pt x="26" y="1320"/>
                </a:lnTo>
                <a:lnTo>
                  <a:pt x="28" y="1325"/>
                </a:lnTo>
                <a:lnTo>
                  <a:pt x="31" y="1329"/>
                </a:lnTo>
                <a:lnTo>
                  <a:pt x="35" y="1331"/>
                </a:lnTo>
                <a:lnTo>
                  <a:pt x="38" y="1334"/>
                </a:lnTo>
                <a:lnTo>
                  <a:pt x="43" y="1335"/>
                </a:lnTo>
                <a:lnTo>
                  <a:pt x="56" y="1335"/>
                </a:lnTo>
                <a:lnTo>
                  <a:pt x="56" y="1335"/>
                </a:lnTo>
                <a:lnTo>
                  <a:pt x="67" y="1335"/>
                </a:lnTo>
                <a:lnTo>
                  <a:pt x="75" y="1332"/>
                </a:lnTo>
                <a:lnTo>
                  <a:pt x="78" y="1331"/>
                </a:lnTo>
                <a:lnTo>
                  <a:pt x="80" y="1327"/>
                </a:lnTo>
                <a:lnTo>
                  <a:pt x="85" y="1320"/>
                </a:lnTo>
                <a:lnTo>
                  <a:pt x="85" y="1320"/>
                </a:lnTo>
                <a:lnTo>
                  <a:pt x="97" y="1298"/>
                </a:lnTo>
                <a:lnTo>
                  <a:pt x="103" y="1288"/>
                </a:lnTo>
                <a:lnTo>
                  <a:pt x="107" y="1283"/>
                </a:lnTo>
                <a:lnTo>
                  <a:pt x="112" y="1279"/>
                </a:lnTo>
                <a:lnTo>
                  <a:pt x="112" y="1279"/>
                </a:lnTo>
                <a:lnTo>
                  <a:pt x="121" y="1273"/>
                </a:lnTo>
                <a:lnTo>
                  <a:pt x="129" y="1267"/>
                </a:lnTo>
                <a:lnTo>
                  <a:pt x="133" y="1263"/>
                </a:lnTo>
                <a:lnTo>
                  <a:pt x="137" y="1258"/>
                </a:lnTo>
                <a:lnTo>
                  <a:pt x="139" y="1253"/>
                </a:lnTo>
                <a:lnTo>
                  <a:pt x="141" y="1246"/>
                </a:lnTo>
                <a:lnTo>
                  <a:pt x="141" y="1246"/>
                </a:lnTo>
                <a:lnTo>
                  <a:pt x="141" y="1233"/>
                </a:lnTo>
                <a:lnTo>
                  <a:pt x="139" y="1217"/>
                </a:lnTo>
                <a:lnTo>
                  <a:pt x="137" y="1202"/>
                </a:lnTo>
                <a:lnTo>
                  <a:pt x="137" y="1202"/>
                </a:lnTo>
                <a:lnTo>
                  <a:pt x="136" y="1196"/>
                </a:lnTo>
                <a:lnTo>
                  <a:pt x="133" y="1191"/>
                </a:lnTo>
                <a:lnTo>
                  <a:pt x="131" y="1188"/>
                </a:lnTo>
                <a:lnTo>
                  <a:pt x="129" y="1188"/>
                </a:lnTo>
                <a:lnTo>
                  <a:pt x="129" y="1188"/>
                </a:lnTo>
                <a:lnTo>
                  <a:pt x="123" y="1187"/>
                </a:lnTo>
                <a:lnTo>
                  <a:pt x="122" y="1188"/>
                </a:lnTo>
                <a:lnTo>
                  <a:pt x="122" y="1188"/>
                </a:lnTo>
                <a:lnTo>
                  <a:pt x="124" y="1162"/>
                </a:lnTo>
                <a:lnTo>
                  <a:pt x="128" y="1136"/>
                </a:lnTo>
                <a:lnTo>
                  <a:pt x="133" y="1111"/>
                </a:lnTo>
                <a:lnTo>
                  <a:pt x="133" y="1111"/>
                </a:lnTo>
                <a:lnTo>
                  <a:pt x="137" y="1090"/>
                </a:lnTo>
                <a:lnTo>
                  <a:pt x="139" y="1071"/>
                </a:lnTo>
                <a:lnTo>
                  <a:pt x="141" y="1053"/>
                </a:lnTo>
                <a:lnTo>
                  <a:pt x="141" y="1030"/>
                </a:lnTo>
                <a:lnTo>
                  <a:pt x="141" y="1030"/>
                </a:lnTo>
                <a:lnTo>
                  <a:pt x="139" y="1006"/>
                </a:lnTo>
                <a:lnTo>
                  <a:pt x="138" y="986"/>
                </a:lnTo>
                <a:lnTo>
                  <a:pt x="137" y="961"/>
                </a:lnTo>
                <a:lnTo>
                  <a:pt x="137" y="961"/>
                </a:lnTo>
                <a:lnTo>
                  <a:pt x="141" y="930"/>
                </a:lnTo>
                <a:lnTo>
                  <a:pt x="147" y="875"/>
                </a:lnTo>
                <a:lnTo>
                  <a:pt x="158" y="799"/>
                </a:lnTo>
                <a:lnTo>
                  <a:pt x="170" y="787"/>
                </a:lnTo>
                <a:lnTo>
                  <a:pt x="170" y="787"/>
                </a:lnTo>
                <a:lnTo>
                  <a:pt x="172" y="781"/>
                </a:lnTo>
                <a:lnTo>
                  <a:pt x="175" y="770"/>
                </a:lnTo>
                <a:lnTo>
                  <a:pt x="180" y="760"/>
                </a:lnTo>
                <a:lnTo>
                  <a:pt x="182" y="757"/>
                </a:lnTo>
                <a:lnTo>
                  <a:pt x="182" y="757"/>
                </a:lnTo>
                <a:lnTo>
                  <a:pt x="184" y="758"/>
                </a:lnTo>
                <a:lnTo>
                  <a:pt x="184" y="758"/>
                </a:lnTo>
                <a:lnTo>
                  <a:pt x="186" y="762"/>
                </a:lnTo>
                <a:lnTo>
                  <a:pt x="186" y="770"/>
                </a:lnTo>
                <a:lnTo>
                  <a:pt x="186" y="793"/>
                </a:lnTo>
                <a:lnTo>
                  <a:pt x="185" y="815"/>
                </a:lnTo>
                <a:lnTo>
                  <a:pt x="184" y="832"/>
                </a:lnTo>
                <a:lnTo>
                  <a:pt x="184" y="832"/>
                </a:lnTo>
                <a:lnTo>
                  <a:pt x="184" y="860"/>
                </a:lnTo>
                <a:lnTo>
                  <a:pt x="181" y="909"/>
                </a:lnTo>
                <a:lnTo>
                  <a:pt x="180" y="958"/>
                </a:lnTo>
                <a:lnTo>
                  <a:pt x="180" y="976"/>
                </a:lnTo>
                <a:lnTo>
                  <a:pt x="180" y="986"/>
                </a:lnTo>
                <a:lnTo>
                  <a:pt x="180" y="986"/>
                </a:lnTo>
                <a:lnTo>
                  <a:pt x="184" y="1000"/>
                </a:lnTo>
                <a:lnTo>
                  <a:pt x="186" y="1019"/>
                </a:lnTo>
                <a:lnTo>
                  <a:pt x="188" y="1029"/>
                </a:lnTo>
                <a:lnTo>
                  <a:pt x="188" y="1039"/>
                </a:lnTo>
                <a:lnTo>
                  <a:pt x="186" y="1048"/>
                </a:lnTo>
                <a:lnTo>
                  <a:pt x="184" y="1056"/>
                </a:lnTo>
                <a:lnTo>
                  <a:pt x="184" y="1056"/>
                </a:lnTo>
                <a:lnTo>
                  <a:pt x="182" y="1061"/>
                </a:lnTo>
                <a:lnTo>
                  <a:pt x="181" y="1068"/>
                </a:lnTo>
                <a:lnTo>
                  <a:pt x="180" y="1088"/>
                </a:lnTo>
                <a:lnTo>
                  <a:pt x="179" y="1145"/>
                </a:lnTo>
                <a:lnTo>
                  <a:pt x="180" y="1202"/>
                </a:lnTo>
                <a:lnTo>
                  <a:pt x="180" y="1236"/>
                </a:lnTo>
                <a:lnTo>
                  <a:pt x="180" y="1236"/>
                </a:lnTo>
                <a:lnTo>
                  <a:pt x="180" y="1248"/>
                </a:lnTo>
                <a:lnTo>
                  <a:pt x="177" y="1258"/>
                </a:lnTo>
                <a:lnTo>
                  <a:pt x="175" y="1265"/>
                </a:lnTo>
                <a:lnTo>
                  <a:pt x="174" y="1269"/>
                </a:lnTo>
                <a:lnTo>
                  <a:pt x="174" y="1269"/>
                </a:lnTo>
                <a:lnTo>
                  <a:pt x="170" y="1274"/>
                </a:lnTo>
                <a:lnTo>
                  <a:pt x="169" y="1279"/>
                </a:lnTo>
                <a:lnTo>
                  <a:pt x="166" y="1287"/>
                </a:lnTo>
                <a:lnTo>
                  <a:pt x="166" y="1287"/>
                </a:lnTo>
                <a:lnTo>
                  <a:pt x="164" y="1298"/>
                </a:lnTo>
                <a:lnTo>
                  <a:pt x="162" y="1311"/>
                </a:lnTo>
                <a:lnTo>
                  <a:pt x="162" y="1324"/>
                </a:lnTo>
                <a:lnTo>
                  <a:pt x="164" y="1327"/>
                </a:lnTo>
                <a:lnTo>
                  <a:pt x="166" y="1331"/>
                </a:lnTo>
                <a:lnTo>
                  <a:pt x="166" y="1331"/>
                </a:lnTo>
                <a:lnTo>
                  <a:pt x="169" y="1334"/>
                </a:lnTo>
                <a:lnTo>
                  <a:pt x="172" y="1334"/>
                </a:lnTo>
                <a:lnTo>
                  <a:pt x="182" y="1334"/>
                </a:lnTo>
                <a:lnTo>
                  <a:pt x="194" y="1332"/>
                </a:lnTo>
                <a:lnTo>
                  <a:pt x="203" y="1331"/>
                </a:lnTo>
                <a:lnTo>
                  <a:pt x="203" y="1331"/>
                </a:lnTo>
                <a:lnTo>
                  <a:pt x="206" y="1331"/>
                </a:lnTo>
                <a:lnTo>
                  <a:pt x="210" y="1330"/>
                </a:lnTo>
                <a:lnTo>
                  <a:pt x="217" y="1325"/>
                </a:lnTo>
                <a:lnTo>
                  <a:pt x="223" y="1320"/>
                </a:lnTo>
                <a:lnTo>
                  <a:pt x="228" y="1316"/>
                </a:lnTo>
                <a:lnTo>
                  <a:pt x="228" y="1316"/>
                </a:lnTo>
                <a:lnTo>
                  <a:pt x="234" y="1316"/>
                </a:lnTo>
                <a:lnTo>
                  <a:pt x="242" y="1314"/>
                </a:lnTo>
                <a:lnTo>
                  <a:pt x="244" y="1311"/>
                </a:lnTo>
                <a:lnTo>
                  <a:pt x="248" y="1308"/>
                </a:lnTo>
                <a:lnTo>
                  <a:pt x="249" y="1306"/>
                </a:lnTo>
                <a:lnTo>
                  <a:pt x="249" y="1302"/>
                </a:lnTo>
                <a:lnTo>
                  <a:pt x="249" y="1302"/>
                </a:lnTo>
                <a:lnTo>
                  <a:pt x="248" y="1297"/>
                </a:lnTo>
                <a:lnTo>
                  <a:pt x="244" y="1292"/>
                </a:lnTo>
                <a:lnTo>
                  <a:pt x="233" y="1281"/>
                </a:lnTo>
                <a:lnTo>
                  <a:pt x="222" y="1273"/>
                </a:lnTo>
                <a:lnTo>
                  <a:pt x="217" y="1269"/>
                </a:lnTo>
                <a:lnTo>
                  <a:pt x="217" y="1269"/>
                </a:lnTo>
                <a:lnTo>
                  <a:pt x="217" y="1246"/>
                </a:lnTo>
                <a:lnTo>
                  <a:pt x="218" y="1226"/>
                </a:lnTo>
                <a:lnTo>
                  <a:pt x="219" y="1216"/>
                </a:lnTo>
                <a:lnTo>
                  <a:pt x="220" y="1206"/>
                </a:lnTo>
                <a:lnTo>
                  <a:pt x="220" y="1206"/>
                </a:lnTo>
                <a:lnTo>
                  <a:pt x="233" y="1163"/>
                </a:lnTo>
                <a:lnTo>
                  <a:pt x="239" y="1133"/>
                </a:lnTo>
                <a:lnTo>
                  <a:pt x="247" y="1092"/>
                </a:lnTo>
                <a:lnTo>
                  <a:pt x="247" y="1092"/>
                </a:lnTo>
                <a:lnTo>
                  <a:pt x="252" y="1043"/>
                </a:lnTo>
                <a:lnTo>
                  <a:pt x="257" y="994"/>
                </a:lnTo>
                <a:lnTo>
                  <a:pt x="261" y="942"/>
                </a:lnTo>
                <a:lnTo>
                  <a:pt x="261" y="942"/>
                </a:lnTo>
                <a:lnTo>
                  <a:pt x="275" y="877"/>
                </a:lnTo>
                <a:lnTo>
                  <a:pt x="285" y="828"/>
                </a:lnTo>
                <a:lnTo>
                  <a:pt x="290" y="808"/>
                </a:lnTo>
                <a:lnTo>
                  <a:pt x="294" y="795"/>
                </a:lnTo>
                <a:lnTo>
                  <a:pt x="294" y="795"/>
                </a:lnTo>
                <a:lnTo>
                  <a:pt x="300" y="780"/>
                </a:lnTo>
                <a:lnTo>
                  <a:pt x="304" y="770"/>
                </a:lnTo>
                <a:lnTo>
                  <a:pt x="309" y="762"/>
                </a:lnTo>
                <a:lnTo>
                  <a:pt x="309" y="762"/>
                </a:lnTo>
                <a:lnTo>
                  <a:pt x="311" y="761"/>
                </a:lnTo>
                <a:lnTo>
                  <a:pt x="319" y="757"/>
                </a:lnTo>
                <a:lnTo>
                  <a:pt x="327" y="752"/>
                </a:lnTo>
                <a:lnTo>
                  <a:pt x="330" y="748"/>
                </a:lnTo>
                <a:lnTo>
                  <a:pt x="334" y="743"/>
                </a:lnTo>
                <a:lnTo>
                  <a:pt x="334" y="743"/>
                </a:lnTo>
                <a:lnTo>
                  <a:pt x="337" y="737"/>
                </a:lnTo>
                <a:lnTo>
                  <a:pt x="338" y="727"/>
                </a:lnTo>
                <a:lnTo>
                  <a:pt x="339" y="703"/>
                </a:lnTo>
                <a:lnTo>
                  <a:pt x="339" y="679"/>
                </a:lnTo>
                <a:lnTo>
                  <a:pt x="338" y="662"/>
                </a:lnTo>
                <a:lnTo>
                  <a:pt x="338" y="662"/>
                </a:lnTo>
                <a:lnTo>
                  <a:pt x="338" y="651"/>
                </a:lnTo>
                <a:lnTo>
                  <a:pt x="339" y="637"/>
                </a:lnTo>
                <a:lnTo>
                  <a:pt x="342" y="622"/>
                </a:lnTo>
                <a:lnTo>
                  <a:pt x="342" y="622"/>
                </a:lnTo>
                <a:lnTo>
                  <a:pt x="348" y="631"/>
                </a:lnTo>
                <a:lnTo>
                  <a:pt x="356" y="641"/>
                </a:lnTo>
                <a:lnTo>
                  <a:pt x="356" y="641"/>
                </a:lnTo>
                <a:lnTo>
                  <a:pt x="358" y="641"/>
                </a:lnTo>
                <a:lnTo>
                  <a:pt x="363" y="641"/>
                </a:lnTo>
                <a:lnTo>
                  <a:pt x="376" y="640"/>
                </a:lnTo>
                <a:lnTo>
                  <a:pt x="382" y="637"/>
                </a:lnTo>
                <a:lnTo>
                  <a:pt x="387" y="635"/>
                </a:lnTo>
                <a:lnTo>
                  <a:pt x="391" y="631"/>
                </a:lnTo>
                <a:lnTo>
                  <a:pt x="392" y="626"/>
                </a:lnTo>
                <a:lnTo>
                  <a:pt x="392" y="626"/>
                </a:lnTo>
                <a:lnTo>
                  <a:pt x="391" y="614"/>
                </a:lnTo>
                <a:lnTo>
                  <a:pt x="389" y="602"/>
                </a:lnTo>
                <a:lnTo>
                  <a:pt x="386" y="589"/>
                </a:lnTo>
                <a:lnTo>
                  <a:pt x="386" y="589"/>
                </a:lnTo>
                <a:lnTo>
                  <a:pt x="390" y="584"/>
                </a:lnTo>
                <a:lnTo>
                  <a:pt x="392" y="581"/>
                </a:lnTo>
                <a:lnTo>
                  <a:pt x="392" y="578"/>
                </a:lnTo>
                <a:lnTo>
                  <a:pt x="392" y="578"/>
                </a:lnTo>
                <a:lnTo>
                  <a:pt x="387" y="570"/>
                </a:lnTo>
                <a:lnTo>
                  <a:pt x="382" y="564"/>
                </a:lnTo>
                <a:lnTo>
                  <a:pt x="376" y="560"/>
                </a:lnTo>
                <a:lnTo>
                  <a:pt x="376" y="560"/>
                </a:lnTo>
                <a:lnTo>
                  <a:pt x="372" y="537"/>
                </a:lnTo>
                <a:lnTo>
                  <a:pt x="371" y="527"/>
                </a:lnTo>
                <a:lnTo>
                  <a:pt x="371" y="519"/>
                </a:lnTo>
                <a:lnTo>
                  <a:pt x="371" y="519"/>
                </a:lnTo>
                <a:lnTo>
                  <a:pt x="370" y="502"/>
                </a:lnTo>
                <a:lnTo>
                  <a:pt x="367" y="478"/>
                </a:lnTo>
                <a:lnTo>
                  <a:pt x="367" y="478"/>
                </a:lnTo>
                <a:lnTo>
                  <a:pt x="373" y="478"/>
                </a:lnTo>
                <a:lnTo>
                  <a:pt x="378" y="479"/>
                </a:lnTo>
                <a:lnTo>
                  <a:pt x="385" y="478"/>
                </a:lnTo>
                <a:lnTo>
                  <a:pt x="389" y="475"/>
                </a:lnTo>
                <a:lnTo>
                  <a:pt x="389" y="475"/>
                </a:lnTo>
                <a:lnTo>
                  <a:pt x="392" y="471"/>
                </a:lnTo>
                <a:lnTo>
                  <a:pt x="395" y="466"/>
                </a:lnTo>
                <a:lnTo>
                  <a:pt x="397" y="461"/>
                </a:lnTo>
                <a:lnTo>
                  <a:pt x="399" y="454"/>
                </a:lnTo>
                <a:lnTo>
                  <a:pt x="400" y="437"/>
                </a:lnTo>
                <a:lnTo>
                  <a:pt x="400" y="418"/>
                </a:lnTo>
                <a:lnTo>
                  <a:pt x="397" y="383"/>
                </a:lnTo>
                <a:lnTo>
                  <a:pt x="396" y="368"/>
                </a:lnTo>
                <a:lnTo>
                  <a:pt x="396" y="358"/>
                </a:lnTo>
                <a:lnTo>
                  <a:pt x="396" y="358"/>
                </a:lnTo>
                <a:lnTo>
                  <a:pt x="397" y="347"/>
                </a:lnTo>
                <a:lnTo>
                  <a:pt x="396" y="334"/>
                </a:lnTo>
                <a:lnTo>
                  <a:pt x="392" y="298"/>
                </a:lnTo>
                <a:lnTo>
                  <a:pt x="387" y="263"/>
                </a:lnTo>
                <a:lnTo>
                  <a:pt x="382" y="236"/>
                </a:lnTo>
                <a:lnTo>
                  <a:pt x="382" y="236"/>
                </a:lnTo>
                <a:lnTo>
                  <a:pt x="378" y="227"/>
                </a:lnTo>
                <a:lnTo>
                  <a:pt x="375" y="220"/>
                </a:lnTo>
                <a:lnTo>
                  <a:pt x="370" y="213"/>
                </a:lnTo>
                <a:lnTo>
                  <a:pt x="365" y="207"/>
                </a:lnTo>
                <a:lnTo>
                  <a:pt x="358" y="203"/>
                </a:lnTo>
                <a:lnTo>
                  <a:pt x="352" y="200"/>
                </a:lnTo>
                <a:lnTo>
                  <a:pt x="344" y="197"/>
                </a:lnTo>
                <a:lnTo>
                  <a:pt x="338" y="196"/>
                </a:lnTo>
                <a:lnTo>
                  <a:pt x="338" y="196"/>
                </a:lnTo>
                <a:lnTo>
                  <a:pt x="294" y="192"/>
                </a:lnTo>
                <a:lnTo>
                  <a:pt x="276" y="181"/>
                </a:lnTo>
                <a:lnTo>
                  <a:pt x="276" y="181"/>
                </a:lnTo>
                <a:lnTo>
                  <a:pt x="277" y="173"/>
                </a:lnTo>
                <a:lnTo>
                  <a:pt x="279" y="167"/>
                </a:lnTo>
                <a:lnTo>
                  <a:pt x="280" y="163"/>
                </a:lnTo>
                <a:lnTo>
                  <a:pt x="280" y="163"/>
                </a:lnTo>
                <a:lnTo>
                  <a:pt x="281" y="162"/>
                </a:lnTo>
                <a:lnTo>
                  <a:pt x="284" y="159"/>
                </a:lnTo>
                <a:lnTo>
                  <a:pt x="286" y="157"/>
                </a:lnTo>
                <a:lnTo>
                  <a:pt x="290" y="151"/>
                </a:lnTo>
                <a:lnTo>
                  <a:pt x="290" y="151"/>
                </a:lnTo>
                <a:lnTo>
                  <a:pt x="298" y="138"/>
                </a:lnTo>
                <a:lnTo>
                  <a:pt x="301" y="130"/>
                </a:lnTo>
                <a:lnTo>
                  <a:pt x="301" y="130"/>
                </a:lnTo>
                <a:lnTo>
                  <a:pt x="306" y="103"/>
                </a:lnTo>
                <a:lnTo>
                  <a:pt x="310" y="83"/>
                </a:lnTo>
                <a:lnTo>
                  <a:pt x="313" y="67"/>
                </a:lnTo>
                <a:lnTo>
                  <a:pt x="313" y="67"/>
                </a:lnTo>
                <a:lnTo>
                  <a:pt x="313" y="62"/>
                </a:lnTo>
                <a:lnTo>
                  <a:pt x="311" y="57"/>
                </a:lnTo>
                <a:lnTo>
                  <a:pt x="309" y="53"/>
                </a:lnTo>
                <a:lnTo>
                  <a:pt x="306" y="48"/>
                </a:lnTo>
                <a:lnTo>
                  <a:pt x="296" y="36"/>
                </a:lnTo>
                <a:lnTo>
                  <a:pt x="280" y="23"/>
                </a:lnTo>
                <a:lnTo>
                  <a:pt x="280" y="23"/>
                </a:lnTo>
                <a:lnTo>
                  <a:pt x="270" y="16"/>
                </a:lnTo>
                <a:lnTo>
                  <a:pt x="261" y="11"/>
                </a:lnTo>
                <a:lnTo>
                  <a:pt x="252" y="7"/>
                </a:lnTo>
                <a:lnTo>
                  <a:pt x="246" y="4"/>
                </a:lnTo>
                <a:lnTo>
                  <a:pt x="236" y="1"/>
                </a:lnTo>
                <a:lnTo>
                  <a:pt x="232" y="1"/>
                </a:lnTo>
                <a:lnTo>
                  <a:pt x="232" y="1"/>
                </a:lnTo>
                <a:lnTo>
                  <a:pt x="232" y="1"/>
                </a:lnTo>
                <a:lnTo>
                  <a:pt x="228" y="0"/>
                </a:lnTo>
                <a:lnTo>
                  <a:pt x="220" y="0"/>
                </a:lnTo>
                <a:lnTo>
                  <a:pt x="203" y="1"/>
                </a:lnTo>
                <a:lnTo>
                  <a:pt x="203" y="1"/>
                </a:lnTo>
                <a:lnTo>
                  <a:pt x="191" y="4"/>
                </a:lnTo>
                <a:lnTo>
                  <a:pt x="182" y="6"/>
                </a:lnTo>
                <a:lnTo>
                  <a:pt x="174" y="11"/>
                </a:lnTo>
                <a:lnTo>
                  <a:pt x="166" y="17"/>
                </a:lnTo>
                <a:lnTo>
                  <a:pt x="160" y="25"/>
                </a:lnTo>
                <a:lnTo>
                  <a:pt x="155" y="33"/>
                </a:lnTo>
                <a:lnTo>
                  <a:pt x="151" y="40"/>
                </a:lnTo>
                <a:lnTo>
                  <a:pt x="147" y="49"/>
                </a:lnTo>
                <a:lnTo>
                  <a:pt x="147" y="49"/>
                </a:lnTo>
                <a:lnTo>
                  <a:pt x="141" y="68"/>
                </a:lnTo>
                <a:lnTo>
                  <a:pt x="134" y="79"/>
                </a:lnTo>
                <a:lnTo>
                  <a:pt x="134" y="79"/>
                </a:lnTo>
                <a:lnTo>
                  <a:pt x="133" y="82"/>
                </a:lnTo>
                <a:lnTo>
                  <a:pt x="133" y="82"/>
                </a:lnTo>
                <a:lnTo>
                  <a:pt x="134" y="84"/>
                </a:lnTo>
                <a:lnTo>
                  <a:pt x="138" y="91"/>
                </a:lnTo>
                <a:lnTo>
                  <a:pt x="141" y="98"/>
                </a:lnTo>
                <a:lnTo>
                  <a:pt x="141" y="103"/>
                </a:lnTo>
                <a:lnTo>
                  <a:pt x="141" y="107"/>
                </a:lnTo>
                <a:lnTo>
                  <a:pt x="141" y="107"/>
                </a:lnTo>
                <a:lnTo>
                  <a:pt x="132" y="126"/>
                </a:lnTo>
                <a:lnTo>
                  <a:pt x="126" y="138"/>
                </a:lnTo>
                <a:lnTo>
                  <a:pt x="133" y="140"/>
                </a:lnTo>
                <a:lnTo>
                  <a:pt x="129" y="151"/>
                </a:lnTo>
                <a:lnTo>
                  <a:pt x="129" y="151"/>
                </a:lnTo>
                <a:lnTo>
                  <a:pt x="124" y="170"/>
                </a:lnTo>
                <a:lnTo>
                  <a:pt x="122" y="177"/>
                </a:lnTo>
                <a:lnTo>
                  <a:pt x="122" y="177"/>
                </a:lnTo>
                <a:lnTo>
                  <a:pt x="123" y="179"/>
                </a:lnTo>
                <a:lnTo>
                  <a:pt x="123" y="182"/>
                </a:lnTo>
                <a:lnTo>
                  <a:pt x="122" y="188"/>
                </a:lnTo>
                <a:lnTo>
                  <a:pt x="122" y="188"/>
                </a:lnTo>
                <a:lnTo>
                  <a:pt x="118" y="203"/>
                </a:lnTo>
                <a:lnTo>
                  <a:pt x="114" y="211"/>
                </a:lnTo>
                <a:lnTo>
                  <a:pt x="114" y="211"/>
                </a:lnTo>
                <a:close/>
                <a:moveTo>
                  <a:pt x="368" y="557"/>
                </a:moveTo>
                <a:lnTo>
                  <a:pt x="359" y="552"/>
                </a:lnTo>
                <a:lnTo>
                  <a:pt x="359" y="552"/>
                </a:lnTo>
                <a:lnTo>
                  <a:pt x="346" y="543"/>
                </a:lnTo>
                <a:lnTo>
                  <a:pt x="335" y="538"/>
                </a:lnTo>
                <a:lnTo>
                  <a:pt x="330" y="533"/>
                </a:lnTo>
                <a:lnTo>
                  <a:pt x="330" y="533"/>
                </a:lnTo>
                <a:lnTo>
                  <a:pt x="323" y="516"/>
                </a:lnTo>
                <a:lnTo>
                  <a:pt x="319" y="502"/>
                </a:lnTo>
                <a:lnTo>
                  <a:pt x="316" y="493"/>
                </a:lnTo>
                <a:lnTo>
                  <a:pt x="316" y="493"/>
                </a:lnTo>
                <a:lnTo>
                  <a:pt x="318" y="485"/>
                </a:lnTo>
                <a:lnTo>
                  <a:pt x="322" y="473"/>
                </a:lnTo>
                <a:lnTo>
                  <a:pt x="327" y="456"/>
                </a:lnTo>
                <a:lnTo>
                  <a:pt x="327" y="456"/>
                </a:lnTo>
                <a:lnTo>
                  <a:pt x="335" y="463"/>
                </a:lnTo>
                <a:lnTo>
                  <a:pt x="343" y="468"/>
                </a:lnTo>
                <a:lnTo>
                  <a:pt x="354" y="473"/>
                </a:lnTo>
                <a:lnTo>
                  <a:pt x="354" y="473"/>
                </a:lnTo>
                <a:lnTo>
                  <a:pt x="356" y="485"/>
                </a:lnTo>
                <a:lnTo>
                  <a:pt x="359" y="500"/>
                </a:lnTo>
                <a:lnTo>
                  <a:pt x="359" y="500"/>
                </a:lnTo>
                <a:lnTo>
                  <a:pt x="363" y="517"/>
                </a:lnTo>
                <a:lnTo>
                  <a:pt x="366" y="528"/>
                </a:lnTo>
                <a:lnTo>
                  <a:pt x="367" y="541"/>
                </a:lnTo>
                <a:lnTo>
                  <a:pt x="367" y="541"/>
                </a:lnTo>
                <a:lnTo>
                  <a:pt x="368" y="557"/>
                </a:lnTo>
                <a:lnTo>
                  <a:pt x="368" y="557"/>
                </a:lnTo>
                <a:close/>
                <a:moveTo>
                  <a:pt x="323" y="339"/>
                </a:moveTo>
                <a:lnTo>
                  <a:pt x="342" y="409"/>
                </a:lnTo>
                <a:lnTo>
                  <a:pt x="323" y="409"/>
                </a:lnTo>
                <a:lnTo>
                  <a:pt x="323" y="33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257E57D1-A40A-4C92-956F-1A7FD248F51E}"/>
              </a:ext>
            </a:extLst>
          </p:cNvPr>
          <p:cNvSpPr>
            <a:spLocks/>
          </p:cNvSpPr>
          <p:nvPr/>
        </p:nvSpPr>
        <p:spPr bwMode="auto">
          <a:xfrm>
            <a:off x="6521078" y="2753925"/>
            <a:ext cx="563432" cy="1632350"/>
          </a:xfrm>
          <a:custGeom>
            <a:avLst/>
            <a:gdLst>
              <a:gd name="T0" fmla="*/ 176 w 457"/>
              <a:gd name="T1" fmla="*/ 178 h 1324"/>
              <a:gd name="T2" fmla="*/ 218 w 457"/>
              <a:gd name="T3" fmla="*/ 179 h 1324"/>
              <a:gd name="T4" fmla="*/ 197 w 457"/>
              <a:gd name="T5" fmla="*/ 219 h 1324"/>
              <a:gd name="T6" fmla="*/ 131 w 457"/>
              <a:gd name="T7" fmla="*/ 245 h 1324"/>
              <a:gd name="T8" fmla="*/ 62 w 457"/>
              <a:gd name="T9" fmla="*/ 329 h 1324"/>
              <a:gd name="T10" fmla="*/ 4 w 457"/>
              <a:gd name="T11" fmla="*/ 411 h 1324"/>
              <a:gd name="T12" fmla="*/ 7 w 457"/>
              <a:gd name="T13" fmla="*/ 449 h 1324"/>
              <a:gd name="T14" fmla="*/ 17 w 457"/>
              <a:gd name="T15" fmla="*/ 475 h 1324"/>
              <a:gd name="T16" fmla="*/ 4 w 457"/>
              <a:gd name="T17" fmla="*/ 585 h 1324"/>
              <a:gd name="T18" fmla="*/ 24 w 457"/>
              <a:gd name="T19" fmla="*/ 611 h 1324"/>
              <a:gd name="T20" fmla="*/ 38 w 457"/>
              <a:gd name="T21" fmla="*/ 670 h 1324"/>
              <a:gd name="T22" fmla="*/ 96 w 457"/>
              <a:gd name="T23" fmla="*/ 773 h 1324"/>
              <a:gd name="T24" fmla="*/ 109 w 457"/>
              <a:gd name="T25" fmla="*/ 907 h 1324"/>
              <a:gd name="T26" fmla="*/ 52 w 457"/>
              <a:gd name="T27" fmla="*/ 1078 h 1324"/>
              <a:gd name="T28" fmla="*/ 22 w 457"/>
              <a:gd name="T29" fmla="*/ 1129 h 1324"/>
              <a:gd name="T30" fmla="*/ 48 w 457"/>
              <a:gd name="T31" fmla="*/ 1195 h 1324"/>
              <a:gd name="T32" fmla="*/ 36 w 457"/>
              <a:gd name="T33" fmla="*/ 1213 h 1324"/>
              <a:gd name="T34" fmla="*/ 70 w 457"/>
              <a:gd name="T35" fmla="*/ 1294 h 1324"/>
              <a:gd name="T36" fmla="*/ 121 w 457"/>
              <a:gd name="T37" fmla="*/ 1323 h 1324"/>
              <a:gd name="T38" fmla="*/ 145 w 457"/>
              <a:gd name="T39" fmla="*/ 1308 h 1324"/>
              <a:gd name="T40" fmla="*/ 125 w 457"/>
              <a:gd name="T41" fmla="*/ 1243 h 1324"/>
              <a:gd name="T42" fmla="*/ 127 w 457"/>
              <a:gd name="T43" fmla="*/ 1206 h 1324"/>
              <a:gd name="T44" fmla="*/ 201 w 457"/>
              <a:gd name="T45" fmla="*/ 1117 h 1324"/>
              <a:gd name="T46" fmla="*/ 190 w 457"/>
              <a:gd name="T47" fmla="*/ 1228 h 1324"/>
              <a:gd name="T48" fmla="*/ 196 w 457"/>
              <a:gd name="T49" fmla="*/ 1287 h 1324"/>
              <a:gd name="T50" fmla="*/ 211 w 457"/>
              <a:gd name="T51" fmla="*/ 1323 h 1324"/>
              <a:gd name="T52" fmla="*/ 303 w 457"/>
              <a:gd name="T53" fmla="*/ 1317 h 1324"/>
              <a:gd name="T54" fmla="*/ 358 w 457"/>
              <a:gd name="T55" fmla="*/ 1310 h 1324"/>
              <a:gd name="T56" fmla="*/ 333 w 457"/>
              <a:gd name="T57" fmla="*/ 1268 h 1324"/>
              <a:gd name="T58" fmla="*/ 354 w 457"/>
              <a:gd name="T59" fmla="*/ 1224 h 1324"/>
              <a:gd name="T60" fmla="*/ 380 w 457"/>
              <a:gd name="T61" fmla="*/ 922 h 1324"/>
              <a:gd name="T62" fmla="*/ 373 w 457"/>
              <a:gd name="T63" fmla="*/ 640 h 1324"/>
              <a:gd name="T64" fmla="*/ 395 w 457"/>
              <a:gd name="T65" fmla="*/ 654 h 1324"/>
              <a:gd name="T66" fmla="*/ 396 w 457"/>
              <a:gd name="T67" fmla="*/ 713 h 1324"/>
              <a:gd name="T68" fmla="*/ 382 w 457"/>
              <a:gd name="T69" fmla="*/ 792 h 1324"/>
              <a:gd name="T70" fmla="*/ 395 w 457"/>
              <a:gd name="T71" fmla="*/ 768 h 1324"/>
              <a:gd name="T72" fmla="*/ 398 w 457"/>
              <a:gd name="T73" fmla="*/ 792 h 1324"/>
              <a:gd name="T74" fmla="*/ 378 w 457"/>
              <a:gd name="T75" fmla="*/ 815 h 1324"/>
              <a:gd name="T76" fmla="*/ 401 w 457"/>
              <a:gd name="T77" fmla="*/ 812 h 1324"/>
              <a:gd name="T78" fmla="*/ 397 w 457"/>
              <a:gd name="T79" fmla="*/ 825 h 1324"/>
              <a:gd name="T80" fmla="*/ 431 w 457"/>
              <a:gd name="T81" fmla="*/ 795 h 1324"/>
              <a:gd name="T82" fmla="*/ 433 w 457"/>
              <a:gd name="T83" fmla="*/ 690 h 1324"/>
              <a:gd name="T84" fmla="*/ 443 w 457"/>
              <a:gd name="T85" fmla="*/ 548 h 1324"/>
              <a:gd name="T86" fmla="*/ 445 w 457"/>
              <a:gd name="T87" fmla="*/ 426 h 1324"/>
              <a:gd name="T88" fmla="*/ 420 w 457"/>
              <a:gd name="T89" fmla="*/ 310 h 1324"/>
              <a:gd name="T90" fmla="*/ 355 w 457"/>
              <a:gd name="T91" fmla="*/ 248 h 1324"/>
              <a:gd name="T92" fmla="*/ 365 w 457"/>
              <a:gd name="T93" fmla="*/ 195 h 1324"/>
              <a:gd name="T94" fmla="*/ 385 w 457"/>
              <a:gd name="T95" fmla="*/ 171 h 1324"/>
              <a:gd name="T96" fmla="*/ 427 w 457"/>
              <a:gd name="T97" fmla="*/ 128 h 1324"/>
              <a:gd name="T98" fmla="*/ 456 w 457"/>
              <a:gd name="T99" fmla="*/ 69 h 1324"/>
              <a:gd name="T100" fmla="*/ 447 w 457"/>
              <a:gd name="T101" fmla="*/ 35 h 1324"/>
              <a:gd name="T102" fmla="*/ 366 w 457"/>
              <a:gd name="T103" fmla="*/ 32 h 1324"/>
              <a:gd name="T104" fmla="*/ 296 w 457"/>
              <a:gd name="T105" fmla="*/ 1 h 1324"/>
              <a:gd name="T106" fmla="*/ 237 w 457"/>
              <a:gd name="T107" fmla="*/ 28 h 1324"/>
              <a:gd name="T108" fmla="*/ 229 w 457"/>
              <a:gd name="T109" fmla="*/ 124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1324">
                <a:moveTo>
                  <a:pt x="229" y="124"/>
                </a:moveTo>
                <a:lnTo>
                  <a:pt x="229" y="124"/>
                </a:lnTo>
                <a:lnTo>
                  <a:pt x="219" y="133"/>
                </a:lnTo>
                <a:lnTo>
                  <a:pt x="200" y="152"/>
                </a:lnTo>
                <a:lnTo>
                  <a:pt x="189" y="162"/>
                </a:lnTo>
                <a:lnTo>
                  <a:pt x="181" y="171"/>
                </a:lnTo>
                <a:lnTo>
                  <a:pt x="176" y="178"/>
                </a:lnTo>
                <a:lnTo>
                  <a:pt x="175" y="181"/>
                </a:lnTo>
                <a:lnTo>
                  <a:pt x="176" y="182"/>
                </a:lnTo>
                <a:lnTo>
                  <a:pt x="176" y="182"/>
                </a:lnTo>
                <a:lnTo>
                  <a:pt x="181" y="183"/>
                </a:lnTo>
                <a:lnTo>
                  <a:pt x="186" y="183"/>
                </a:lnTo>
                <a:lnTo>
                  <a:pt x="200" y="182"/>
                </a:lnTo>
                <a:lnTo>
                  <a:pt x="218" y="179"/>
                </a:lnTo>
                <a:lnTo>
                  <a:pt x="218" y="179"/>
                </a:lnTo>
                <a:lnTo>
                  <a:pt x="214" y="191"/>
                </a:lnTo>
                <a:lnTo>
                  <a:pt x="209" y="202"/>
                </a:lnTo>
                <a:lnTo>
                  <a:pt x="206" y="212"/>
                </a:lnTo>
                <a:lnTo>
                  <a:pt x="206" y="212"/>
                </a:lnTo>
                <a:lnTo>
                  <a:pt x="202" y="215"/>
                </a:lnTo>
                <a:lnTo>
                  <a:pt x="197" y="219"/>
                </a:lnTo>
                <a:lnTo>
                  <a:pt x="184" y="225"/>
                </a:lnTo>
                <a:lnTo>
                  <a:pt x="166" y="232"/>
                </a:lnTo>
                <a:lnTo>
                  <a:pt x="166" y="232"/>
                </a:lnTo>
                <a:lnTo>
                  <a:pt x="150" y="237"/>
                </a:lnTo>
                <a:lnTo>
                  <a:pt x="138" y="242"/>
                </a:lnTo>
                <a:lnTo>
                  <a:pt x="133" y="244"/>
                </a:lnTo>
                <a:lnTo>
                  <a:pt x="131" y="245"/>
                </a:lnTo>
                <a:lnTo>
                  <a:pt x="131" y="245"/>
                </a:lnTo>
                <a:lnTo>
                  <a:pt x="125" y="252"/>
                </a:lnTo>
                <a:lnTo>
                  <a:pt x="114" y="263"/>
                </a:lnTo>
                <a:lnTo>
                  <a:pt x="102" y="276"/>
                </a:lnTo>
                <a:lnTo>
                  <a:pt x="91" y="289"/>
                </a:lnTo>
                <a:lnTo>
                  <a:pt x="91" y="289"/>
                </a:lnTo>
                <a:lnTo>
                  <a:pt x="62" y="329"/>
                </a:lnTo>
                <a:lnTo>
                  <a:pt x="43" y="355"/>
                </a:lnTo>
                <a:lnTo>
                  <a:pt x="43" y="355"/>
                </a:lnTo>
                <a:lnTo>
                  <a:pt x="37" y="362"/>
                </a:lnTo>
                <a:lnTo>
                  <a:pt x="23" y="380"/>
                </a:lnTo>
                <a:lnTo>
                  <a:pt x="16" y="391"/>
                </a:lnTo>
                <a:lnTo>
                  <a:pt x="9" y="402"/>
                </a:lnTo>
                <a:lnTo>
                  <a:pt x="4" y="411"/>
                </a:lnTo>
                <a:lnTo>
                  <a:pt x="1" y="420"/>
                </a:lnTo>
                <a:lnTo>
                  <a:pt x="1" y="420"/>
                </a:lnTo>
                <a:lnTo>
                  <a:pt x="1" y="433"/>
                </a:lnTo>
                <a:lnTo>
                  <a:pt x="1" y="438"/>
                </a:lnTo>
                <a:lnTo>
                  <a:pt x="3" y="443"/>
                </a:lnTo>
                <a:lnTo>
                  <a:pt x="5" y="446"/>
                </a:lnTo>
                <a:lnTo>
                  <a:pt x="7" y="449"/>
                </a:lnTo>
                <a:lnTo>
                  <a:pt x="10" y="451"/>
                </a:lnTo>
                <a:lnTo>
                  <a:pt x="13" y="452"/>
                </a:lnTo>
                <a:lnTo>
                  <a:pt x="13" y="452"/>
                </a:lnTo>
                <a:lnTo>
                  <a:pt x="22" y="456"/>
                </a:lnTo>
                <a:lnTo>
                  <a:pt x="22" y="457"/>
                </a:lnTo>
                <a:lnTo>
                  <a:pt x="22" y="457"/>
                </a:lnTo>
                <a:lnTo>
                  <a:pt x="17" y="475"/>
                </a:lnTo>
                <a:lnTo>
                  <a:pt x="7" y="514"/>
                </a:lnTo>
                <a:lnTo>
                  <a:pt x="4" y="537"/>
                </a:lnTo>
                <a:lnTo>
                  <a:pt x="0" y="559"/>
                </a:lnTo>
                <a:lnTo>
                  <a:pt x="0" y="567"/>
                </a:lnTo>
                <a:lnTo>
                  <a:pt x="0" y="575"/>
                </a:lnTo>
                <a:lnTo>
                  <a:pt x="1" y="581"/>
                </a:lnTo>
                <a:lnTo>
                  <a:pt x="4" y="585"/>
                </a:lnTo>
                <a:lnTo>
                  <a:pt x="4" y="585"/>
                </a:lnTo>
                <a:lnTo>
                  <a:pt x="13" y="594"/>
                </a:lnTo>
                <a:lnTo>
                  <a:pt x="19" y="599"/>
                </a:lnTo>
                <a:lnTo>
                  <a:pt x="23" y="600"/>
                </a:lnTo>
                <a:lnTo>
                  <a:pt x="24" y="600"/>
                </a:lnTo>
                <a:lnTo>
                  <a:pt x="24" y="600"/>
                </a:lnTo>
                <a:lnTo>
                  <a:pt x="24" y="611"/>
                </a:lnTo>
                <a:lnTo>
                  <a:pt x="25" y="633"/>
                </a:lnTo>
                <a:lnTo>
                  <a:pt x="26" y="645"/>
                </a:lnTo>
                <a:lnTo>
                  <a:pt x="29" y="655"/>
                </a:lnTo>
                <a:lnTo>
                  <a:pt x="32" y="665"/>
                </a:lnTo>
                <a:lnTo>
                  <a:pt x="35" y="667"/>
                </a:lnTo>
                <a:lnTo>
                  <a:pt x="38" y="670"/>
                </a:lnTo>
                <a:lnTo>
                  <a:pt x="38" y="670"/>
                </a:lnTo>
                <a:lnTo>
                  <a:pt x="46" y="672"/>
                </a:lnTo>
                <a:lnTo>
                  <a:pt x="53" y="675"/>
                </a:lnTo>
                <a:lnTo>
                  <a:pt x="68" y="676"/>
                </a:lnTo>
                <a:lnTo>
                  <a:pt x="86" y="677"/>
                </a:lnTo>
                <a:lnTo>
                  <a:pt x="86" y="677"/>
                </a:lnTo>
                <a:lnTo>
                  <a:pt x="91" y="731"/>
                </a:lnTo>
                <a:lnTo>
                  <a:pt x="96" y="773"/>
                </a:lnTo>
                <a:lnTo>
                  <a:pt x="98" y="792"/>
                </a:lnTo>
                <a:lnTo>
                  <a:pt x="101" y="805"/>
                </a:lnTo>
                <a:lnTo>
                  <a:pt x="101" y="805"/>
                </a:lnTo>
                <a:lnTo>
                  <a:pt x="104" y="831"/>
                </a:lnTo>
                <a:lnTo>
                  <a:pt x="108" y="864"/>
                </a:lnTo>
                <a:lnTo>
                  <a:pt x="109" y="895"/>
                </a:lnTo>
                <a:lnTo>
                  <a:pt x="109" y="907"/>
                </a:lnTo>
                <a:lnTo>
                  <a:pt x="108" y="915"/>
                </a:lnTo>
                <a:lnTo>
                  <a:pt x="108" y="915"/>
                </a:lnTo>
                <a:lnTo>
                  <a:pt x="98" y="947"/>
                </a:lnTo>
                <a:lnTo>
                  <a:pt x="81" y="1001"/>
                </a:lnTo>
                <a:lnTo>
                  <a:pt x="72" y="1030"/>
                </a:lnTo>
                <a:lnTo>
                  <a:pt x="61" y="1056"/>
                </a:lnTo>
                <a:lnTo>
                  <a:pt x="52" y="1078"/>
                </a:lnTo>
                <a:lnTo>
                  <a:pt x="47" y="1086"/>
                </a:lnTo>
                <a:lnTo>
                  <a:pt x="43" y="1092"/>
                </a:lnTo>
                <a:lnTo>
                  <a:pt x="43" y="1092"/>
                </a:lnTo>
                <a:lnTo>
                  <a:pt x="36" y="1100"/>
                </a:lnTo>
                <a:lnTo>
                  <a:pt x="30" y="1110"/>
                </a:lnTo>
                <a:lnTo>
                  <a:pt x="25" y="1120"/>
                </a:lnTo>
                <a:lnTo>
                  <a:pt x="22" y="1129"/>
                </a:lnTo>
                <a:lnTo>
                  <a:pt x="18" y="1143"/>
                </a:lnTo>
                <a:lnTo>
                  <a:pt x="18" y="1152"/>
                </a:lnTo>
                <a:lnTo>
                  <a:pt x="18" y="1152"/>
                </a:lnTo>
                <a:lnTo>
                  <a:pt x="23" y="1160"/>
                </a:lnTo>
                <a:lnTo>
                  <a:pt x="32" y="1175"/>
                </a:lnTo>
                <a:lnTo>
                  <a:pt x="48" y="1195"/>
                </a:lnTo>
                <a:lnTo>
                  <a:pt x="48" y="1195"/>
                </a:lnTo>
                <a:lnTo>
                  <a:pt x="46" y="1196"/>
                </a:lnTo>
                <a:lnTo>
                  <a:pt x="41" y="1198"/>
                </a:lnTo>
                <a:lnTo>
                  <a:pt x="38" y="1201"/>
                </a:lnTo>
                <a:lnTo>
                  <a:pt x="37" y="1204"/>
                </a:lnTo>
                <a:lnTo>
                  <a:pt x="36" y="1208"/>
                </a:lnTo>
                <a:lnTo>
                  <a:pt x="36" y="1213"/>
                </a:lnTo>
                <a:lnTo>
                  <a:pt x="36" y="1213"/>
                </a:lnTo>
                <a:lnTo>
                  <a:pt x="38" y="1220"/>
                </a:lnTo>
                <a:lnTo>
                  <a:pt x="42" y="1231"/>
                </a:lnTo>
                <a:lnTo>
                  <a:pt x="53" y="1255"/>
                </a:lnTo>
                <a:lnTo>
                  <a:pt x="64" y="1279"/>
                </a:lnTo>
                <a:lnTo>
                  <a:pt x="68" y="1291"/>
                </a:lnTo>
                <a:lnTo>
                  <a:pt x="68" y="1291"/>
                </a:lnTo>
                <a:lnTo>
                  <a:pt x="70" y="1294"/>
                </a:lnTo>
                <a:lnTo>
                  <a:pt x="73" y="1299"/>
                </a:lnTo>
                <a:lnTo>
                  <a:pt x="79" y="1305"/>
                </a:lnTo>
                <a:lnTo>
                  <a:pt x="86" y="1311"/>
                </a:lnTo>
                <a:lnTo>
                  <a:pt x="95" y="1316"/>
                </a:lnTo>
                <a:lnTo>
                  <a:pt x="103" y="1319"/>
                </a:lnTo>
                <a:lnTo>
                  <a:pt x="113" y="1323"/>
                </a:lnTo>
                <a:lnTo>
                  <a:pt x="121" y="1323"/>
                </a:lnTo>
                <a:lnTo>
                  <a:pt x="121" y="1323"/>
                </a:lnTo>
                <a:lnTo>
                  <a:pt x="129" y="1323"/>
                </a:lnTo>
                <a:lnTo>
                  <a:pt x="135" y="1320"/>
                </a:lnTo>
                <a:lnTo>
                  <a:pt x="139" y="1319"/>
                </a:lnTo>
                <a:lnTo>
                  <a:pt x="142" y="1317"/>
                </a:lnTo>
                <a:lnTo>
                  <a:pt x="145" y="1313"/>
                </a:lnTo>
                <a:lnTo>
                  <a:pt x="145" y="1308"/>
                </a:lnTo>
                <a:lnTo>
                  <a:pt x="145" y="1304"/>
                </a:lnTo>
                <a:lnTo>
                  <a:pt x="144" y="1298"/>
                </a:lnTo>
                <a:lnTo>
                  <a:pt x="144" y="1298"/>
                </a:lnTo>
                <a:lnTo>
                  <a:pt x="139" y="1282"/>
                </a:lnTo>
                <a:lnTo>
                  <a:pt x="132" y="1265"/>
                </a:lnTo>
                <a:lnTo>
                  <a:pt x="126" y="1249"/>
                </a:lnTo>
                <a:lnTo>
                  <a:pt x="125" y="1243"/>
                </a:lnTo>
                <a:lnTo>
                  <a:pt x="123" y="1238"/>
                </a:lnTo>
                <a:lnTo>
                  <a:pt x="123" y="1238"/>
                </a:lnTo>
                <a:lnTo>
                  <a:pt x="122" y="1230"/>
                </a:lnTo>
                <a:lnTo>
                  <a:pt x="121" y="1219"/>
                </a:lnTo>
                <a:lnTo>
                  <a:pt x="119" y="1207"/>
                </a:lnTo>
                <a:lnTo>
                  <a:pt x="119" y="1207"/>
                </a:lnTo>
                <a:lnTo>
                  <a:pt x="127" y="1206"/>
                </a:lnTo>
                <a:lnTo>
                  <a:pt x="135" y="1204"/>
                </a:lnTo>
                <a:lnTo>
                  <a:pt x="141" y="1202"/>
                </a:lnTo>
                <a:lnTo>
                  <a:pt x="141" y="1202"/>
                </a:lnTo>
                <a:lnTo>
                  <a:pt x="146" y="1197"/>
                </a:lnTo>
                <a:lnTo>
                  <a:pt x="154" y="1186"/>
                </a:lnTo>
                <a:lnTo>
                  <a:pt x="175" y="1158"/>
                </a:lnTo>
                <a:lnTo>
                  <a:pt x="201" y="1117"/>
                </a:lnTo>
                <a:lnTo>
                  <a:pt x="201" y="1117"/>
                </a:lnTo>
                <a:lnTo>
                  <a:pt x="196" y="1166"/>
                </a:lnTo>
                <a:lnTo>
                  <a:pt x="193" y="1201"/>
                </a:lnTo>
                <a:lnTo>
                  <a:pt x="190" y="1220"/>
                </a:lnTo>
                <a:lnTo>
                  <a:pt x="190" y="1220"/>
                </a:lnTo>
                <a:lnTo>
                  <a:pt x="189" y="1224"/>
                </a:lnTo>
                <a:lnTo>
                  <a:pt x="190" y="1228"/>
                </a:lnTo>
                <a:lnTo>
                  <a:pt x="194" y="1239"/>
                </a:lnTo>
                <a:lnTo>
                  <a:pt x="197" y="1250"/>
                </a:lnTo>
                <a:lnTo>
                  <a:pt x="199" y="1257"/>
                </a:lnTo>
                <a:lnTo>
                  <a:pt x="199" y="1257"/>
                </a:lnTo>
                <a:lnTo>
                  <a:pt x="197" y="1270"/>
                </a:lnTo>
                <a:lnTo>
                  <a:pt x="196" y="1279"/>
                </a:lnTo>
                <a:lnTo>
                  <a:pt x="196" y="1287"/>
                </a:lnTo>
                <a:lnTo>
                  <a:pt x="196" y="1287"/>
                </a:lnTo>
                <a:lnTo>
                  <a:pt x="197" y="1295"/>
                </a:lnTo>
                <a:lnTo>
                  <a:pt x="199" y="1307"/>
                </a:lnTo>
                <a:lnTo>
                  <a:pt x="200" y="1312"/>
                </a:lnTo>
                <a:lnTo>
                  <a:pt x="202" y="1317"/>
                </a:lnTo>
                <a:lnTo>
                  <a:pt x="206" y="1320"/>
                </a:lnTo>
                <a:lnTo>
                  <a:pt x="211" y="1323"/>
                </a:lnTo>
                <a:lnTo>
                  <a:pt x="211" y="1323"/>
                </a:lnTo>
                <a:lnTo>
                  <a:pt x="219" y="1324"/>
                </a:lnTo>
                <a:lnTo>
                  <a:pt x="230" y="1324"/>
                </a:lnTo>
                <a:lnTo>
                  <a:pt x="258" y="1322"/>
                </a:lnTo>
                <a:lnTo>
                  <a:pt x="286" y="1318"/>
                </a:lnTo>
                <a:lnTo>
                  <a:pt x="303" y="1317"/>
                </a:lnTo>
                <a:lnTo>
                  <a:pt x="303" y="1317"/>
                </a:lnTo>
                <a:lnTo>
                  <a:pt x="315" y="1318"/>
                </a:lnTo>
                <a:lnTo>
                  <a:pt x="331" y="1319"/>
                </a:lnTo>
                <a:lnTo>
                  <a:pt x="340" y="1319"/>
                </a:lnTo>
                <a:lnTo>
                  <a:pt x="348" y="1318"/>
                </a:lnTo>
                <a:lnTo>
                  <a:pt x="354" y="1314"/>
                </a:lnTo>
                <a:lnTo>
                  <a:pt x="357" y="1312"/>
                </a:lnTo>
                <a:lnTo>
                  <a:pt x="358" y="1310"/>
                </a:lnTo>
                <a:lnTo>
                  <a:pt x="358" y="1310"/>
                </a:lnTo>
                <a:lnTo>
                  <a:pt x="358" y="1306"/>
                </a:lnTo>
                <a:lnTo>
                  <a:pt x="358" y="1303"/>
                </a:lnTo>
                <a:lnTo>
                  <a:pt x="355" y="1295"/>
                </a:lnTo>
                <a:lnTo>
                  <a:pt x="351" y="1288"/>
                </a:lnTo>
                <a:lnTo>
                  <a:pt x="345" y="1280"/>
                </a:lnTo>
                <a:lnTo>
                  <a:pt x="333" y="1268"/>
                </a:lnTo>
                <a:lnTo>
                  <a:pt x="328" y="1263"/>
                </a:lnTo>
                <a:lnTo>
                  <a:pt x="328" y="1263"/>
                </a:lnTo>
                <a:lnTo>
                  <a:pt x="333" y="1258"/>
                </a:lnTo>
                <a:lnTo>
                  <a:pt x="337" y="1252"/>
                </a:lnTo>
                <a:lnTo>
                  <a:pt x="343" y="1245"/>
                </a:lnTo>
                <a:lnTo>
                  <a:pt x="348" y="1234"/>
                </a:lnTo>
                <a:lnTo>
                  <a:pt x="354" y="1224"/>
                </a:lnTo>
                <a:lnTo>
                  <a:pt x="358" y="1209"/>
                </a:lnTo>
                <a:lnTo>
                  <a:pt x="360" y="1195"/>
                </a:lnTo>
                <a:lnTo>
                  <a:pt x="360" y="1195"/>
                </a:lnTo>
                <a:lnTo>
                  <a:pt x="371" y="1056"/>
                </a:lnTo>
                <a:lnTo>
                  <a:pt x="380" y="940"/>
                </a:lnTo>
                <a:lnTo>
                  <a:pt x="380" y="940"/>
                </a:lnTo>
                <a:lnTo>
                  <a:pt x="380" y="922"/>
                </a:lnTo>
                <a:lnTo>
                  <a:pt x="378" y="891"/>
                </a:lnTo>
                <a:lnTo>
                  <a:pt x="373" y="844"/>
                </a:lnTo>
                <a:lnTo>
                  <a:pt x="373" y="844"/>
                </a:lnTo>
                <a:lnTo>
                  <a:pt x="373" y="811"/>
                </a:lnTo>
                <a:lnTo>
                  <a:pt x="373" y="744"/>
                </a:lnTo>
                <a:lnTo>
                  <a:pt x="373" y="640"/>
                </a:lnTo>
                <a:lnTo>
                  <a:pt x="373" y="640"/>
                </a:lnTo>
                <a:lnTo>
                  <a:pt x="372" y="617"/>
                </a:lnTo>
                <a:lnTo>
                  <a:pt x="370" y="579"/>
                </a:lnTo>
                <a:lnTo>
                  <a:pt x="365" y="527"/>
                </a:lnTo>
                <a:lnTo>
                  <a:pt x="365" y="527"/>
                </a:lnTo>
                <a:lnTo>
                  <a:pt x="377" y="581"/>
                </a:lnTo>
                <a:lnTo>
                  <a:pt x="386" y="624"/>
                </a:lnTo>
                <a:lnTo>
                  <a:pt x="395" y="654"/>
                </a:lnTo>
                <a:lnTo>
                  <a:pt x="395" y="654"/>
                </a:lnTo>
                <a:lnTo>
                  <a:pt x="397" y="663"/>
                </a:lnTo>
                <a:lnTo>
                  <a:pt x="398" y="672"/>
                </a:lnTo>
                <a:lnTo>
                  <a:pt x="400" y="690"/>
                </a:lnTo>
                <a:lnTo>
                  <a:pt x="398" y="706"/>
                </a:lnTo>
                <a:lnTo>
                  <a:pt x="396" y="713"/>
                </a:lnTo>
                <a:lnTo>
                  <a:pt x="396" y="713"/>
                </a:lnTo>
                <a:lnTo>
                  <a:pt x="391" y="727"/>
                </a:lnTo>
                <a:lnTo>
                  <a:pt x="385" y="745"/>
                </a:lnTo>
                <a:lnTo>
                  <a:pt x="385" y="745"/>
                </a:lnTo>
                <a:lnTo>
                  <a:pt x="383" y="757"/>
                </a:lnTo>
                <a:lnTo>
                  <a:pt x="380" y="773"/>
                </a:lnTo>
                <a:lnTo>
                  <a:pt x="380" y="787"/>
                </a:lnTo>
                <a:lnTo>
                  <a:pt x="382" y="792"/>
                </a:lnTo>
                <a:lnTo>
                  <a:pt x="383" y="794"/>
                </a:lnTo>
                <a:lnTo>
                  <a:pt x="383" y="794"/>
                </a:lnTo>
                <a:lnTo>
                  <a:pt x="385" y="793"/>
                </a:lnTo>
                <a:lnTo>
                  <a:pt x="386" y="789"/>
                </a:lnTo>
                <a:lnTo>
                  <a:pt x="390" y="780"/>
                </a:lnTo>
                <a:lnTo>
                  <a:pt x="394" y="771"/>
                </a:lnTo>
                <a:lnTo>
                  <a:pt x="395" y="768"/>
                </a:lnTo>
                <a:lnTo>
                  <a:pt x="396" y="768"/>
                </a:lnTo>
                <a:lnTo>
                  <a:pt x="396" y="768"/>
                </a:lnTo>
                <a:lnTo>
                  <a:pt x="396" y="768"/>
                </a:lnTo>
                <a:lnTo>
                  <a:pt x="398" y="770"/>
                </a:lnTo>
                <a:lnTo>
                  <a:pt x="398" y="773"/>
                </a:lnTo>
                <a:lnTo>
                  <a:pt x="400" y="779"/>
                </a:lnTo>
                <a:lnTo>
                  <a:pt x="398" y="792"/>
                </a:lnTo>
                <a:lnTo>
                  <a:pt x="398" y="792"/>
                </a:lnTo>
                <a:lnTo>
                  <a:pt x="397" y="799"/>
                </a:lnTo>
                <a:lnTo>
                  <a:pt x="395" y="803"/>
                </a:lnTo>
                <a:lnTo>
                  <a:pt x="392" y="805"/>
                </a:lnTo>
                <a:lnTo>
                  <a:pt x="392" y="805"/>
                </a:lnTo>
                <a:lnTo>
                  <a:pt x="382" y="811"/>
                </a:lnTo>
                <a:lnTo>
                  <a:pt x="378" y="815"/>
                </a:lnTo>
                <a:lnTo>
                  <a:pt x="378" y="816"/>
                </a:lnTo>
                <a:lnTo>
                  <a:pt x="378" y="817"/>
                </a:lnTo>
                <a:lnTo>
                  <a:pt x="378" y="817"/>
                </a:lnTo>
                <a:lnTo>
                  <a:pt x="379" y="817"/>
                </a:lnTo>
                <a:lnTo>
                  <a:pt x="383" y="817"/>
                </a:lnTo>
                <a:lnTo>
                  <a:pt x="390" y="815"/>
                </a:lnTo>
                <a:lnTo>
                  <a:pt x="401" y="812"/>
                </a:lnTo>
                <a:lnTo>
                  <a:pt x="401" y="812"/>
                </a:lnTo>
                <a:lnTo>
                  <a:pt x="396" y="818"/>
                </a:lnTo>
                <a:lnTo>
                  <a:pt x="394" y="823"/>
                </a:lnTo>
                <a:lnTo>
                  <a:pt x="394" y="824"/>
                </a:lnTo>
                <a:lnTo>
                  <a:pt x="395" y="825"/>
                </a:lnTo>
                <a:lnTo>
                  <a:pt x="395" y="825"/>
                </a:lnTo>
                <a:lnTo>
                  <a:pt x="397" y="825"/>
                </a:lnTo>
                <a:lnTo>
                  <a:pt x="401" y="824"/>
                </a:lnTo>
                <a:lnTo>
                  <a:pt x="413" y="817"/>
                </a:lnTo>
                <a:lnTo>
                  <a:pt x="419" y="812"/>
                </a:lnTo>
                <a:lnTo>
                  <a:pt x="425" y="806"/>
                </a:lnTo>
                <a:lnTo>
                  <a:pt x="428" y="801"/>
                </a:lnTo>
                <a:lnTo>
                  <a:pt x="431" y="795"/>
                </a:lnTo>
                <a:lnTo>
                  <a:pt x="431" y="795"/>
                </a:lnTo>
                <a:lnTo>
                  <a:pt x="432" y="788"/>
                </a:lnTo>
                <a:lnTo>
                  <a:pt x="433" y="777"/>
                </a:lnTo>
                <a:lnTo>
                  <a:pt x="434" y="748"/>
                </a:lnTo>
                <a:lnTo>
                  <a:pt x="434" y="719"/>
                </a:lnTo>
                <a:lnTo>
                  <a:pt x="433" y="700"/>
                </a:lnTo>
                <a:lnTo>
                  <a:pt x="433" y="700"/>
                </a:lnTo>
                <a:lnTo>
                  <a:pt x="433" y="690"/>
                </a:lnTo>
                <a:lnTo>
                  <a:pt x="434" y="675"/>
                </a:lnTo>
                <a:lnTo>
                  <a:pt x="439" y="633"/>
                </a:lnTo>
                <a:lnTo>
                  <a:pt x="444" y="590"/>
                </a:lnTo>
                <a:lnTo>
                  <a:pt x="445" y="572"/>
                </a:lnTo>
                <a:lnTo>
                  <a:pt x="445" y="560"/>
                </a:lnTo>
                <a:lnTo>
                  <a:pt x="445" y="560"/>
                </a:lnTo>
                <a:lnTo>
                  <a:pt x="443" y="548"/>
                </a:lnTo>
                <a:lnTo>
                  <a:pt x="439" y="532"/>
                </a:lnTo>
                <a:lnTo>
                  <a:pt x="429" y="495"/>
                </a:lnTo>
                <a:lnTo>
                  <a:pt x="415" y="447"/>
                </a:lnTo>
                <a:lnTo>
                  <a:pt x="415" y="447"/>
                </a:lnTo>
                <a:lnTo>
                  <a:pt x="431" y="438"/>
                </a:lnTo>
                <a:lnTo>
                  <a:pt x="441" y="429"/>
                </a:lnTo>
                <a:lnTo>
                  <a:pt x="445" y="426"/>
                </a:lnTo>
                <a:lnTo>
                  <a:pt x="447" y="422"/>
                </a:lnTo>
                <a:lnTo>
                  <a:pt x="447" y="422"/>
                </a:lnTo>
                <a:lnTo>
                  <a:pt x="445" y="407"/>
                </a:lnTo>
                <a:lnTo>
                  <a:pt x="439" y="379"/>
                </a:lnTo>
                <a:lnTo>
                  <a:pt x="428" y="335"/>
                </a:lnTo>
                <a:lnTo>
                  <a:pt x="428" y="335"/>
                </a:lnTo>
                <a:lnTo>
                  <a:pt x="420" y="310"/>
                </a:lnTo>
                <a:lnTo>
                  <a:pt x="414" y="294"/>
                </a:lnTo>
                <a:lnTo>
                  <a:pt x="410" y="288"/>
                </a:lnTo>
                <a:lnTo>
                  <a:pt x="408" y="285"/>
                </a:lnTo>
                <a:lnTo>
                  <a:pt x="408" y="285"/>
                </a:lnTo>
                <a:lnTo>
                  <a:pt x="397" y="276"/>
                </a:lnTo>
                <a:lnTo>
                  <a:pt x="379" y="263"/>
                </a:lnTo>
                <a:lnTo>
                  <a:pt x="355" y="248"/>
                </a:lnTo>
                <a:lnTo>
                  <a:pt x="333" y="234"/>
                </a:lnTo>
                <a:lnTo>
                  <a:pt x="337" y="188"/>
                </a:lnTo>
                <a:lnTo>
                  <a:pt x="337" y="188"/>
                </a:lnTo>
                <a:lnTo>
                  <a:pt x="341" y="190"/>
                </a:lnTo>
                <a:lnTo>
                  <a:pt x="352" y="194"/>
                </a:lnTo>
                <a:lnTo>
                  <a:pt x="359" y="195"/>
                </a:lnTo>
                <a:lnTo>
                  <a:pt x="365" y="195"/>
                </a:lnTo>
                <a:lnTo>
                  <a:pt x="371" y="195"/>
                </a:lnTo>
                <a:lnTo>
                  <a:pt x="376" y="193"/>
                </a:lnTo>
                <a:lnTo>
                  <a:pt x="376" y="193"/>
                </a:lnTo>
                <a:lnTo>
                  <a:pt x="379" y="189"/>
                </a:lnTo>
                <a:lnTo>
                  <a:pt x="382" y="184"/>
                </a:lnTo>
                <a:lnTo>
                  <a:pt x="384" y="177"/>
                </a:lnTo>
                <a:lnTo>
                  <a:pt x="385" y="171"/>
                </a:lnTo>
                <a:lnTo>
                  <a:pt x="388" y="159"/>
                </a:lnTo>
                <a:lnTo>
                  <a:pt x="388" y="154"/>
                </a:lnTo>
                <a:lnTo>
                  <a:pt x="388" y="154"/>
                </a:lnTo>
                <a:lnTo>
                  <a:pt x="394" y="151"/>
                </a:lnTo>
                <a:lnTo>
                  <a:pt x="409" y="141"/>
                </a:lnTo>
                <a:lnTo>
                  <a:pt x="418" y="135"/>
                </a:lnTo>
                <a:lnTo>
                  <a:pt x="427" y="128"/>
                </a:lnTo>
                <a:lnTo>
                  <a:pt x="434" y="121"/>
                </a:lnTo>
                <a:lnTo>
                  <a:pt x="440" y="112"/>
                </a:lnTo>
                <a:lnTo>
                  <a:pt x="440" y="112"/>
                </a:lnTo>
                <a:lnTo>
                  <a:pt x="445" y="103"/>
                </a:lnTo>
                <a:lnTo>
                  <a:pt x="450" y="92"/>
                </a:lnTo>
                <a:lnTo>
                  <a:pt x="453" y="81"/>
                </a:lnTo>
                <a:lnTo>
                  <a:pt x="456" y="69"/>
                </a:lnTo>
                <a:lnTo>
                  <a:pt x="457" y="59"/>
                </a:lnTo>
                <a:lnTo>
                  <a:pt x="457" y="48"/>
                </a:lnTo>
                <a:lnTo>
                  <a:pt x="456" y="44"/>
                </a:lnTo>
                <a:lnTo>
                  <a:pt x="453" y="41"/>
                </a:lnTo>
                <a:lnTo>
                  <a:pt x="451" y="37"/>
                </a:lnTo>
                <a:lnTo>
                  <a:pt x="447" y="35"/>
                </a:lnTo>
                <a:lnTo>
                  <a:pt x="447" y="35"/>
                </a:lnTo>
                <a:lnTo>
                  <a:pt x="438" y="31"/>
                </a:lnTo>
                <a:lnTo>
                  <a:pt x="426" y="30"/>
                </a:lnTo>
                <a:lnTo>
                  <a:pt x="413" y="29"/>
                </a:lnTo>
                <a:lnTo>
                  <a:pt x="398" y="30"/>
                </a:lnTo>
                <a:lnTo>
                  <a:pt x="376" y="31"/>
                </a:lnTo>
                <a:lnTo>
                  <a:pt x="366" y="32"/>
                </a:lnTo>
                <a:lnTo>
                  <a:pt x="366" y="32"/>
                </a:lnTo>
                <a:lnTo>
                  <a:pt x="351" y="20"/>
                </a:lnTo>
                <a:lnTo>
                  <a:pt x="337" y="11"/>
                </a:lnTo>
                <a:lnTo>
                  <a:pt x="331" y="7"/>
                </a:lnTo>
                <a:lnTo>
                  <a:pt x="325" y="5"/>
                </a:lnTo>
                <a:lnTo>
                  <a:pt x="325" y="5"/>
                </a:lnTo>
                <a:lnTo>
                  <a:pt x="312" y="2"/>
                </a:lnTo>
                <a:lnTo>
                  <a:pt x="296" y="1"/>
                </a:lnTo>
                <a:lnTo>
                  <a:pt x="266" y="0"/>
                </a:lnTo>
                <a:lnTo>
                  <a:pt x="266" y="0"/>
                </a:lnTo>
                <a:lnTo>
                  <a:pt x="263" y="1"/>
                </a:lnTo>
                <a:lnTo>
                  <a:pt x="260" y="2"/>
                </a:lnTo>
                <a:lnTo>
                  <a:pt x="252" y="8"/>
                </a:lnTo>
                <a:lnTo>
                  <a:pt x="244" y="18"/>
                </a:lnTo>
                <a:lnTo>
                  <a:pt x="237" y="28"/>
                </a:lnTo>
                <a:lnTo>
                  <a:pt x="223" y="49"/>
                </a:lnTo>
                <a:lnTo>
                  <a:pt x="215" y="62"/>
                </a:lnTo>
                <a:lnTo>
                  <a:pt x="215" y="62"/>
                </a:lnTo>
                <a:lnTo>
                  <a:pt x="214" y="67"/>
                </a:lnTo>
                <a:lnTo>
                  <a:pt x="215" y="75"/>
                </a:lnTo>
                <a:lnTo>
                  <a:pt x="220" y="97"/>
                </a:lnTo>
                <a:lnTo>
                  <a:pt x="229" y="124"/>
                </a:lnTo>
                <a:lnTo>
                  <a:pt x="229" y="1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433756B9-B850-4BD0-B982-1535ED076780}"/>
              </a:ext>
            </a:extLst>
          </p:cNvPr>
          <p:cNvSpPr>
            <a:spLocks noEditPoints="1"/>
          </p:cNvSpPr>
          <p:nvPr/>
        </p:nvSpPr>
        <p:spPr bwMode="auto">
          <a:xfrm>
            <a:off x="8394063" y="2790637"/>
            <a:ext cx="670986" cy="1595638"/>
          </a:xfrm>
          <a:custGeom>
            <a:avLst/>
            <a:gdLst>
              <a:gd name="T0" fmla="*/ 342 w 492"/>
              <a:gd name="T1" fmla="*/ 297 h 1170"/>
              <a:gd name="T2" fmla="*/ 405 w 492"/>
              <a:gd name="T3" fmla="*/ 280 h 1170"/>
              <a:gd name="T4" fmla="*/ 453 w 492"/>
              <a:gd name="T5" fmla="*/ 270 h 1170"/>
              <a:gd name="T6" fmla="*/ 480 w 492"/>
              <a:gd name="T7" fmla="*/ 230 h 1170"/>
              <a:gd name="T8" fmla="*/ 491 w 492"/>
              <a:gd name="T9" fmla="*/ 173 h 1170"/>
              <a:gd name="T10" fmla="*/ 463 w 492"/>
              <a:gd name="T11" fmla="*/ 124 h 1170"/>
              <a:gd name="T12" fmla="*/ 367 w 492"/>
              <a:gd name="T13" fmla="*/ 76 h 1170"/>
              <a:gd name="T14" fmla="*/ 304 w 492"/>
              <a:gd name="T15" fmla="*/ 16 h 1170"/>
              <a:gd name="T16" fmla="*/ 284 w 492"/>
              <a:gd name="T17" fmla="*/ 16 h 1170"/>
              <a:gd name="T18" fmla="*/ 247 w 492"/>
              <a:gd name="T19" fmla="*/ 0 h 1170"/>
              <a:gd name="T20" fmla="*/ 216 w 492"/>
              <a:gd name="T21" fmla="*/ 4 h 1170"/>
              <a:gd name="T22" fmla="*/ 180 w 492"/>
              <a:gd name="T23" fmla="*/ 23 h 1170"/>
              <a:gd name="T24" fmla="*/ 163 w 492"/>
              <a:gd name="T25" fmla="*/ 96 h 1170"/>
              <a:gd name="T26" fmla="*/ 167 w 492"/>
              <a:gd name="T27" fmla="*/ 162 h 1170"/>
              <a:gd name="T28" fmla="*/ 107 w 492"/>
              <a:gd name="T29" fmla="*/ 178 h 1170"/>
              <a:gd name="T30" fmla="*/ 59 w 492"/>
              <a:gd name="T31" fmla="*/ 245 h 1170"/>
              <a:gd name="T32" fmla="*/ 35 w 492"/>
              <a:gd name="T33" fmla="*/ 340 h 1170"/>
              <a:gd name="T34" fmla="*/ 11 w 492"/>
              <a:gd name="T35" fmla="*/ 437 h 1170"/>
              <a:gd name="T36" fmla="*/ 22 w 492"/>
              <a:gd name="T37" fmla="*/ 458 h 1170"/>
              <a:gd name="T38" fmla="*/ 28 w 492"/>
              <a:gd name="T39" fmla="*/ 576 h 1170"/>
              <a:gd name="T40" fmla="*/ 9 w 492"/>
              <a:gd name="T41" fmla="*/ 614 h 1170"/>
              <a:gd name="T42" fmla="*/ 21 w 492"/>
              <a:gd name="T43" fmla="*/ 657 h 1170"/>
              <a:gd name="T44" fmla="*/ 13 w 492"/>
              <a:gd name="T45" fmla="*/ 732 h 1170"/>
              <a:gd name="T46" fmla="*/ 33 w 492"/>
              <a:gd name="T47" fmla="*/ 760 h 1170"/>
              <a:gd name="T48" fmla="*/ 106 w 492"/>
              <a:gd name="T49" fmla="*/ 788 h 1170"/>
              <a:gd name="T50" fmla="*/ 48 w 492"/>
              <a:gd name="T51" fmla="*/ 936 h 1170"/>
              <a:gd name="T52" fmla="*/ 24 w 492"/>
              <a:gd name="T53" fmla="*/ 1032 h 1170"/>
              <a:gd name="T54" fmla="*/ 40 w 492"/>
              <a:gd name="T55" fmla="*/ 1093 h 1170"/>
              <a:gd name="T56" fmla="*/ 60 w 492"/>
              <a:gd name="T57" fmla="*/ 1133 h 1170"/>
              <a:gd name="T58" fmla="*/ 100 w 492"/>
              <a:gd name="T59" fmla="*/ 1148 h 1170"/>
              <a:gd name="T60" fmla="*/ 129 w 492"/>
              <a:gd name="T61" fmla="*/ 1136 h 1170"/>
              <a:gd name="T62" fmla="*/ 111 w 492"/>
              <a:gd name="T63" fmla="*/ 1100 h 1170"/>
              <a:gd name="T64" fmla="*/ 97 w 492"/>
              <a:gd name="T65" fmla="*/ 1039 h 1170"/>
              <a:gd name="T66" fmla="*/ 124 w 492"/>
              <a:gd name="T67" fmla="*/ 947 h 1170"/>
              <a:gd name="T68" fmla="*/ 149 w 492"/>
              <a:gd name="T69" fmla="*/ 885 h 1170"/>
              <a:gd name="T70" fmla="*/ 180 w 492"/>
              <a:gd name="T71" fmla="*/ 859 h 1170"/>
              <a:gd name="T72" fmla="*/ 206 w 492"/>
              <a:gd name="T73" fmla="*/ 773 h 1170"/>
              <a:gd name="T74" fmla="*/ 235 w 492"/>
              <a:gd name="T75" fmla="*/ 779 h 1170"/>
              <a:gd name="T76" fmla="*/ 260 w 492"/>
              <a:gd name="T77" fmla="*/ 852 h 1170"/>
              <a:gd name="T78" fmla="*/ 266 w 492"/>
              <a:gd name="T79" fmla="*/ 961 h 1170"/>
              <a:gd name="T80" fmla="*/ 279 w 492"/>
              <a:gd name="T81" fmla="*/ 1091 h 1170"/>
              <a:gd name="T82" fmla="*/ 268 w 492"/>
              <a:gd name="T83" fmla="*/ 1133 h 1170"/>
              <a:gd name="T84" fmla="*/ 311 w 492"/>
              <a:gd name="T85" fmla="*/ 1159 h 1170"/>
              <a:gd name="T86" fmla="*/ 360 w 492"/>
              <a:gd name="T87" fmla="*/ 1169 h 1170"/>
              <a:gd name="T88" fmla="*/ 377 w 492"/>
              <a:gd name="T89" fmla="*/ 1149 h 1170"/>
              <a:gd name="T90" fmla="*/ 341 w 492"/>
              <a:gd name="T91" fmla="*/ 1117 h 1170"/>
              <a:gd name="T92" fmla="*/ 338 w 492"/>
              <a:gd name="T93" fmla="*/ 1080 h 1170"/>
              <a:gd name="T94" fmla="*/ 347 w 492"/>
              <a:gd name="T95" fmla="*/ 1023 h 1170"/>
              <a:gd name="T96" fmla="*/ 357 w 492"/>
              <a:gd name="T97" fmla="*/ 945 h 1170"/>
              <a:gd name="T98" fmla="*/ 344 w 492"/>
              <a:gd name="T99" fmla="*/ 829 h 1170"/>
              <a:gd name="T100" fmla="*/ 356 w 492"/>
              <a:gd name="T101" fmla="*/ 753 h 1170"/>
              <a:gd name="T102" fmla="*/ 364 w 492"/>
              <a:gd name="T103" fmla="*/ 683 h 1170"/>
              <a:gd name="T104" fmla="*/ 365 w 492"/>
              <a:gd name="T105" fmla="*/ 572 h 1170"/>
              <a:gd name="T106" fmla="*/ 400 w 492"/>
              <a:gd name="T107" fmla="*/ 521 h 1170"/>
              <a:gd name="T108" fmla="*/ 418 w 492"/>
              <a:gd name="T109" fmla="*/ 477 h 1170"/>
              <a:gd name="T110" fmla="*/ 356 w 492"/>
              <a:gd name="T111" fmla="*/ 348 h 1170"/>
              <a:gd name="T112" fmla="*/ 313 w 492"/>
              <a:gd name="T113" fmla="*/ 78 h 1170"/>
              <a:gd name="T114" fmla="*/ 342 w 492"/>
              <a:gd name="T115" fmla="*/ 120 h 1170"/>
              <a:gd name="T116" fmla="*/ 334 w 492"/>
              <a:gd name="T117" fmla="*/ 145 h 1170"/>
              <a:gd name="T118" fmla="*/ 300 w 492"/>
              <a:gd name="T119" fmla="*/ 152 h 1170"/>
              <a:gd name="T120" fmla="*/ 310 w 492"/>
              <a:gd name="T121" fmla="*/ 10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2" h="1170">
                <a:moveTo>
                  <a:pt x="344" y="328"/>
                </a:moveTo>
                <a:lnTo>
                  <a:pt x="344" y="328"/>
                </a:lnTo>
                <a:lnTo>
                  <a:pt x="344" y="322"/>
                </a:lnTo>
                <a:lnTo>
                  <a:pt x="343" y="312"/>
                </a:lnTo>
                <a:lnTo>
                  <a:pt x="343" y="302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342" y="297"/>
                </a:lnTo>
                <a:lnTo>
                  <a:pt x="405" y="280"/>
                </a:lnTo>
                <a:lnTo>
                  <a:pt x="405" y="280"/>
                </a:lnTo>
                <a:lnTo>
                  <a:pt x="412" y="281"/>
                </a:lnTo>
                <a:lnTo>
                  <a:pt x="419" y="281"/>
                </a:lnTo>
                <a:lnTo>
                  <a:pt x="428" y="280"/>
                </a:lnTo>
                <a:lnTo>
                  <a:pt x="438" y="277"/>
                </a:lnTo>
                <a:lnTo>
                  <a:pt x="448" y="272"/>
                </a:lnTo>
                <a:lnTo>
                  <a:pt x="453" y="270"/>
                </a:lnTo>
                <a:lnTo>
                  <a:pt x="458" y="265"/>
                </a:lnTo>
                <a:lnTo>
                  <a:pt x="463" y="261"/>
                </a:lnTo>
                <a:lnTo>
                  <a:pt x="467" y="256"/>
                </a:lnTo>
                <a:lnTo>
                  <a:pt x="467" y="256"/>
                </a:lnTo>
                <a:lnTo>
                  <a:pt x="474" y="243"/>
                </a:lnTo>
                <a:lnTo>
                  <a:pt x="480" y="230"/>
                </a:lnTo>
                <a:lnTo>
                  <a:pt x="485" y="218"/>
                </a:lnTo>
                <a:lnTo>
                  <a:pt x="489" y="206"/>
                </a:lnTo>
                <a:lnTo>
                  <a:pt x="491" y="194"/>
                </a:lnTo>
                <a:lnTo>
                  <a:pt x="492" y="186"/>
                </a:lnTo>
                <a:lnTo>
                  <a:pt x="492" y="178"/>
                </a:lnTo>
                <a:lnTo>
                  <a:pt x="491" y="173"/>
                </a:lnTo>
                <a:lnTo>
                  <a:pt x="491" y="173"/>
                </a:lnTo>
                <a:lnTo>
                  <a:pt x="486" y="162"/>
                </a:lnTo>
                <a:lnTo>
                  <a:pt x="478" y="147"/>
                </a:lnTo>
                <a:lnTo>
                  <a:pt x="470" y="133"/>
                </a:lnTo>
                <a:lnTo>
                  <a:pt x="465" y="128"/>
                </a:lnTo>
                <a:lnTo>
                  <a:pt x="463" y="124"/>
                </a:lnTo>
                <a:lnTo>
                  <a:pt x="463" y="124"/>
                </a:lnTo>
                <a:lnTo>
                  <a:pt x="448" y="120"/>
                </a:lnTo>
                <a:lnTo>
                  <a:pt x="426" y="111"/>
                </a:lnTo>
                <a:lnTo>
                  <a:pt x="395" y="102"/>
                </a:lnTo>
                <a:lnTo>
                  <a:pt x="395" y="102"/>
                </a:lnTo>
                <a:lnTo>
                  <a:pt x="367" y="76"/>
                </a:lnTo>
                <a:lnTo>
                  <a:pt x="336" y="45"/>
                </a:lnTo>
                <a:lnTo>
                  <a:pt x="336" y="45"/>
                </a:lnTo>
                <a:lnTo>
                  <a:pt x="323" y="31"/>
                </a:lnTo>
                <a:lnTo>
                  <a:pt x="313" y="23"/>
                </a:lnTo>
                <a:lnTo>
                  <a:pt x="304" y="16"/>
                </a:lnTo>
                <a:lnTo>
                  <a:pt x="304" y="16"/>
                </a:lnTo>
                <a:lnTo>
                  <a:pt x="300" y="14"/>
                </a:lnTo>
                <a:lnTo>
                  <a:pt x="296" y="13"/>
                </a:lnTo>
                <a:lnTo>
                  <a:pt x="290" y="14"/>
                </a:lnTo>
                <a:lnTo>
                  <a:pt x="286" y="16"/>
                </a:lnTo>
                <a:lnTo>
                  <a:pt x="284" y="16"/>
                </a:lnTo>
                <a:lnTo>
                  <a:pt x="284" y="16"/>
                </a:lnTo>
                <a:lnTo>
                  <a:pt x="275" y="8"/>
                </a:lnTo>
                <a:lnTo>
                  <a:pt x="267" y="4"/>
                </a:lnTo>
                <a:lnTo>
                  <a:pt x="262" y="1"/>
                </a:lnTo>
                <a:lnTo>
                  <a:pt x="258" y="0"/>
                </a:lnTo>
                <a:lnTo>
                  <a:pt x="258" y="0"/>
                </a:lnTo>
                <a:lnTo>
                  <a:pt x="247" y="0"/>
                </a:lnTo>
                <a:lnTo>
                  <a:pt x="239" y="2"/>
                </a:lnTo>
                <a:lnTo>
                  <a:pt x="230" y="5"/>
                </a:lnTo>
                <a:lnTo>
                  <a:pt x="230" y="5"/>
                </a:lnTo>
                <a:lnTo>
                  <a:pt x="227" y="4"/>
                </a:lnTo>
                <a:lnTo>
                  <a:pt x="222" y="4"/>
                </a:lnTo>
                <a:lnTo>
                  <a:pt x="216" y="4"/>
                </a:lnTo>
                <a:lnTo>
                  <a:pt x="209" y="5"/>
                </a:lnTo>
                <a:lnTo>
                  <a:pt x="202" y="7"/>
                </a:lnTo>
                <a:lnTo>
                  <a:pt x="194" y="12"/>
                </a:lnTo>
                <a:lnTo>
                  <a:pt x="184" y="18"/>
                </a:lnTo>
                <a:lnTo>
                  <a:pt x="184" y="18"/>
                </a:lnTo>
                <a:lnTo>
                  <a:pt x="180" y="23"/>
                </a:lnTo>
                <a:lnTo>
                  <a:pt x="176" y="29"/>
                </a:lnTo>
                <a:lnTo>
                  <a:pt x="174" y="36"/>
                </a:lnTo>
                <a:lnTo>
                  <a:pt x="170" y="44"/>
                </a:lnTo>
                <a:lnTo>
                  <a:pt x="167" y="61"/>
                </a:lnTo>
                <a:lnTo>
                  <a:pt x="164" y="78"/>
                </a:lnTo>
                <a:lnTo>
                  <a:pt x="163" y="96"/>
                </a:lnTo>
                <a:lnTo>
                  <a:pt x="162" y="110"/>
                </a:lnTo>
                <a:lnTo>
                  <a:pt x="162" y="127"/>
                </a:lnTo>
                <a:lnTo>
                  <a:pt x="162" y="127"/>
                </a:lnTo>
                <a:lnTo>
                  <a:pt x="165" y="145"/>
                </a:lnTo>
                <a:lnTo>
                  <a:pt x="167" y="155"/>
                </a:lnTo>
                <a:lnTo>
                  <a:pt x="167" y="162"/>
                </a:lnTo>
                <a:lnTo>
                  <a:pt x="162" y="180"/>
                </a:lnTo>
                <a:lnTo>
                  <a:pt x="162" y="180"/>
                </a:lnTo>
                <a:lnTo>
                  <a:pt x="155" y="179"/>
                </a:lnTo>
                <a:lnTo>
                  <a:pt x="136" y="178"/>
                </a:lnTo>
                <a:lnTo>
                  <a:pt x="116" y="177"/>
                </a:lnTo>
                <a:lnTo>
                  <a:pt x="107" y="178"/>
                </a:lnTo>
                <a:lnTo>
                  <a:pt x="101" y="180"/>
                </a:lnTo>
                <a:lnTo>
                  <a:pt x="101" y="180"/>
                </a:lnTo>
                <a:lnTo>
                  <a:pt x="97" y="185"/>
                </a:lnTo>
                <a:lnTo>
                  <a:pt x="90" y="194"/>
                </a:lnTo>
                <a:lnTo>
                  <a:pt x="74" y="218"/>
                </a:lnTo>
                <a:lnTo>
                  <a:pt x="59" y="245"/>
                </a:lnTo>
                <a:lnTo>
                  <a:pt x="53" y="257"/>
                </a:lnTo>
                <a:lnTo>
                  <a:pt x="48" y="267"/>
                </a:lnTo>
                <a:lnTo>
                  <a:pt x="48" y="267"/>
                </a:lnTo>
                <a:lnTo>
                  <a:pt x="46" y="278"/>
                </a:lnTo>
                <a:lnTo>
                  <a:pt x="42" y="295"/>
                </a:lnTo>
                <a:lnTo>
                  <a:pt x="35" y="340"/>
                </a:lnTo>
                <a:lnTo>
                  <a:pt x="28" y="381"/>
                </a:lnTo>
                <a:lnTo>
                  <a:pt x="24" y="406"/>
                </a:lnTo>
                <a:lnTo>
                  <a:pt x="24" y="406"/>
                </a:lnTo>
                <a:lnTo>
                  <a:pt x="20" y="416"/>
                </a:lnTo>
                <a:lnTo>
                  <a:pt x="15" y="426"/>
                </a:lnTo>
                <a:lnTo>
                  <a:pt x="11" y="437"/>
                </a:lnTo>
                <a:lnTo>
                  <a:pt x="10" y="442"/>
                </a:lnTo>
                <a:lnTo>
                  <a:pt x="10" y="447"/>
                </a:lnTo>
                <a:lnTo>
                  <a:pt x="10" y="447"/>
                </a:lnTo>
                <a:lnTo>
                  <a:pt x="13" y="450"/>
                </a:lnTo>
                <a:lnTo>
                  <a:pt x="15" y="454"/>
                </a:lnTo>
                <a:lnTo>
                  <a:pt x="22" y="458"/>
                </a:lnTo>
                <a:lnTo>
                  <a:pt x="28" y="462"/>
                </a:lnTo>
                <a:lnTo>
                  <a:pt x="30" y="464"/>
                </a:lnTo>
                <a:lnTo>
                  <a:pt x="30" y="464"/>
                </a:lnTo>
                <a:lnTo>
                  <a:pt x="32" y="520"/>
                </a:lnTo>
                <a:lnTo>
                  <a:pt x="30" y="560"/>
                </a:lnTo>
                <a:lnTo>
                  <a:pt x="28" y="576"/>
                </a:lnTo>
                <a:lnTo>
                  <a:pt x="28" y="580"/>
                </a:lnTo>
                <a:lnTo>
                  <a:pt x="27" y="584"/>
                </a:lnTo>
                <a:lnTo>
                  <a:pt x="27" y="584"/>
                </a:lnTo>
                <a:lnTo>
                  <a:pt x="15" y="601"/>
                </a:lnTo>
                <a:lnTo>
                  <a:pt x="10" y="610"/>
                </a:lnTo>
                <a:lnTo>
                  <a:pt x="9" y="614"/>
                </a:lnTo>
                <a:lnTo>
                  <a:pt x="9" y="617"/>
                </a:lnTo>
                <a:lnTo>
                  <a:pt x="9" y="617"/>
                </a:lnTo>
                <a:lnTo>
                  <a:pt x="10" y="627"/>
                </a:lnTo>
                <a:lnTo>
                  <a:pt x="14" y="641"/>
                </a:lnTo>
                <a:lnTo>
                  <a:pt x="19" y="653"/>
                </a:lnTo>
                <a:lnTo>
                  <a:pt x="21" y="657"/>
                </a:lnTo>
                <a:lnTo>
                  <a:pt x="22" y="659"/>
                </a:lnTo>
                <a:lnTo>
                  <a:pt x="22" y="659"/>
                </a:lnTo>
                <a:lnTo>
                  <a:pt x="33" y="663"/>
                </a:lnTo>
                <a:lnTo>
                  <a:pt x="33" y="674"/>
                </a:lnTo>
                <a:lnTo>
                  <a:pt x="0" y="717"/>
                </a:lnTo>
                <a:lnTo>
                  <a:pt x="13" y="732"/>
                </a:lnTo>
                <a:lnTo>
                  <a:pt x="15" y="741"/>
                </a:lnTo>
                <a:lnTo>
                  <a:pt x="15" y="741"/>
                </a:lnTo>
                <a:lnTo>
                  <a:pt x="22" y="750"/>
                </a:lnTo>
                <a:lnTo>
                  <a:pt x="28" y="756"/>
                </a:lnTo>
                <a:lnTo>
                  <a:pt x="33" y="760"/>
                </a:lnTo>
                <a:lnTo>
                  <a:pt x="33" y="760"/>
                </a:lnTo>
                <a:lnTo>
                  <a:pt x="40" y="765"/>
                </a:lnTo>
                <a:lnTo>
                  <a:pt x="51" y="769"/>
                </a:lnTo>
                <a:lnTo>
                  <a:pt x="64" y="775"/>
                </a:lnTo>
                <a:lnTo>
                  <a:pt x="78" y="781"/>
                </a:lnTo>
                <a:lnTo>
                  <a:pt x="106" y="788"/>
                </a:lnTo>
                <a:lnTo>
                  <a:pt x="106" y="788"/>
                </a:lnTo>
                <a:lnTo>
                  <a:pt x="101" y="808"/>
                </a:lnTo>
                <a:lnTo>
                  <a:pt x="93" y="841"/>
                </a:lnTo>
                <a:lnTo>
                  <a:pt x="93" y="841"/>
                </a:lnTo>
                <a:lnTo>
                  <a:pt x="82" y="882"/>
                </a:lnTo>
                <a:lnTo>
                  <a:pt x="55" y="930"/>
                </a:lnTo>
                <a:lnTo>
                  <a:pt x="48" y="936"/>
                </a:lnTo>
                <a:lnTo>
                  <a:pt x="48" y="936"/>
                </a:lnTo>
                <a:lnTo>
                  <a:pt x="43" y="963"/>
                </a:lnTo>
                <a:lnTo>
                  <a:pt x="33" y="1007"/>
                </a:lnTo>
                <a:lnTo>
                  <a:pt x="33" y="1007"/>
                </a:lnTo>
                <a:lnTo>
                  <a:pt x="28" y="1022"/>
                </a:lnTo>
                <a:lnTo>
                  <a:pt x="24" y="1032"/>
                </a:lnTo>
                <a:lnTo>
                  <a:pt x="22" y="1039"/>
                </a:lnTo>
                <a:lnTo>
                  <a:pt x="22" y="1045"/>
                </a:lnTo>
                <a:lnTo>
                  <a:pt x="22" y="1045"/>
                </a:lnTo>
                <a:lnTo>
                  <a:pt x="24" y="1056"/>
                </a:lnTo>
                <a:lnTo>
                  <a:pt x="32" y="1074"/>
                </a:lnTo>
                <a:lnTo>
                  <a:pt x="40" y="1093"/>
                </a:lnTo>
                <a:lnTo>
                  <a:pt x="46" y="1106"/>
                </a:lnTo>
                <a:lnTo>
                  <a:pt x="46" y="1106"/>
                </a:lnTo>
                <a:lnTo>
                  <a:pt x="51" y="1116"/>
                </a:lnTo>
                <a:lnTo>
                  <a:pt x="54" y="1124"/>
                </a:lnTo>
                <a:lnTo>
                  <a:pt x="56" y="1129"/>
                </a:lnTo>
                <a:lnTo>
                  <a:pt x="60" y="1133"/>
                </a:lnTo>
                <a:lnTo>
                  <a:pt x="66" y="1137"/>
                </a:lnTo>
                <a:lnTo>
                  <a:pt x="73" y="1142"/>
                </a:lnTo>
                <a:lnTo>
                  <a:pt x="73" y="1142"/>
                </a:lnTo>
                <a:lnTo>
                  <a:pt x="82" y="1146"/>
                </a:lnTo>
                <a:lnTo>
                  <a:pt x="92" y="1148"/>
                </a:lnTo>
                <a:lnTo>
                  <a:pt x="100" y="1148"/>
                </a:lnTo>
                <a:lnTo>
                  <a:pt x="110" y="1146"/>
                </a:lnTo>
                <a:lnTo>
                  <a:pt x="117" y="1145"/>
                </a:lnTo>
                <a:lnTo>
                  <a:pt x="123" y="1142"/>
                </a:lnTo>
                <a:lnTo>
                  <a:pt x="127" y="1139"/>
                </a:lnTo>
                <a:lnTo>
                  <a:pt x="129" y="1136"/>
                </a:lnTo>
                <a:lnTo>
                  <a:pt x="129" y="1136"/>
                </a:lnTo>
                <a:lnTo>
                  <a:pt x="129" y="1132"/>
                </a:lnTo>
                <a:lnTo>
                  <a:pt x="127" y="1127"/>
                </a:lnTo>
                <a:lnTo>
                  <a:pt x="123" y="1119"/>
                </a:lnTo>
                <a:lnTo>
                  <a:pt x="117" y="1110"/>
                </a:lnTo>
                <a:lnTo>
                  <a:pt x="111" y="1100"/>
                </a:lnTo>
                <a:lnTo>
                  <a:pt x="111" y="1100"/>
                </a:lnTo>
                <a:lnTo>
                  <a:pt x="105" y="1088"/>
                </a:lnTo>
                <a:lnTo>
                  <a:pt x="99" y="1075"/>
                </a:lnTo>
                <a:lnTo>
                  <a:pt x="94" y="1062"/>
                </a:lnTo>
                <a:lnTo>
                  <a:pt x="93" y="1055"/>
                </a:lnTo>
                <a:lnTo>
                  <a:pt x="93" y="1055"/>
                </a:lnTo>
                <a:lnTo>
                  <a:pt x="97" y="1039"/>
                </a:lnTo>
                <a:lnTo>
                  <a:pt x="106" y="1007"/>
                </a:lnTo>
                <a:lnTo>
                  <a:pt x="116" y="974"/>
                </a:lnTo>
                <a:lnTo>
                  <a:pt x="122" y="956"/>
                </a:lnTo>
                <a:lnTo>
                  <a:pt x="122" y="956"/>
                </a:lnTo>
                <a:lnTo>
                  <a:pt x="123" y="952"/>
                </a:lnTo>
                <a:lnTo>
                  <a:pt x="124" y="947"/>
                </a:lnTo>
                <a:lnTo>
                  <a:pt x="122" y="943"/>
                </a:lnTo>
                <a:lnTo>
                  <a:pt x="122" y="943"/>
                </a:lnTo>
                <a:lnTo>
                  <a:pt x="125" y="933"/>
                </a:lnTo>
                <a:lnTo>
                  <a:pt x="133" y="913"/>
                </a:lnTo>
                <a:lnTo>
                  <a:pt x="143" y="893"/>
                </a:lnTo>
                <a:lnTo>
                  <a:pt x="149" y="885"/>
                </a:lnTo>
                <a:lnTo>
                  <a:pt x="154" y="881"/>
                </a:lnTo>
                <a:lnTo>
                  <a:pt x="154" y="881"/>
                </a:lnTo>
                <a:lnTo>
                  <a:pt x="161" y="876"/>
                </a:lnTo>
                <a:lnTo>
                  <a:pt x="169" y="872"/>
                </a:lnTo>
                <a:lnTo>
                  <a:pt x="175" y="866"/>
                </a:lnTo>
                <a:lnTo>
                  <a:pt x="180" y="859"/>
                </a:lnTo>
                <a:lnTo>
                  <a:pt x="180" y="859"/>
                </a:lnTo>
                <a:lnTo>
                  <a:pt x="185" y="841"/>
                </a:lnTo>
                <a:lnTo>
                  <a:pt x="193" y="814"/>
                </a:lnTo>
                <a:lnTo>
                  <a:pt x="200" y="778"/>
                </a:lnTo>
                <a:lnTo>
                  <a:pt x="200" y="778"/>
                </a:lnTo>
                <a:lnTo>
                  <a:pt x="206" y="773"/>
                </a:lnTo>
                <a:lnTo>
                  <a:pt x="212" y="770"/>
                </a:lnTo>
                <a:lnTo>
                  <a:pt x="215" y="767"/>
                </a:lnTo>
                <a:lnTo>
                  <a:pt x="215" y="767"/>
                </a:lnTo>
                <a:lnTo>
                  <a:pt x="221" y="770"/>
                </a:lnTo>
                <a:lnTo>
                  <a:pt x="228" y="775"/>
                </a:lnTo>
                <a:lnTo>
                  <a:pt x="235" y="779"/>
                </a:lnTo>
                <a:lnTo>
                  <a:pt x="240" y="781"/>
                </a:lnTo>
                <a:lnTo>
                  <a:pt x="247" y="781"/>
                </a:lnTo>
                <a:lnTo>
                  <a:pt x="247" y="781"/>
                </a:lnTo>
                <a:lnTo>
                  <a:pt x="253" y="814"/>
                </a:lnTo>
                <a:lnTo>
                  <a:pt x="260" y="852"/>
                </a:lnTo>
                <a:lnTo>
                  <a:pt x="260" y="852"/>
                </a:lnTo>
                <a:lnTo>
                  <a:pt x="266" y="945"/>
                </a:lnTo>
                <a:lnTo>
                  <a:pt x="266" y="945"/>
                </a:lnTo>
                <a:lnTo>
                  <a:pt x="267" y="949"/>
                </a:lnTo>
                <a:lnTo>
                  <a:pt x="266" y="953"/>
                </a:lnTo>
                <a:lnTo>
                  <a:pt x="266" y="953"/>
                </a:lnTo>
                <a:lnTo>
                  <a:pt x="266" y="961"/>
                </a:lnTo>
                <a:lnTo>
                  <a:pt x="267" y="974"/>
                </a:lnTo>
                <a:lnTo>
                  <a:pt x="273" y="1014"/>
                </a:lnTo>
                <a:lnTo>
                  <a:pt x="273" y="1014"/>
                </a:lnTo>
                <a:lnTo>
                  <a:pt x="277" y="1040"/>
                </a:lnTo>
                <a:lnTo>
                  <a:pt x="278" y="1068"/>
                </a:lnTo>
                <a:lnTo>
                  <a:pt x="279" y="1091"/>
                </a:lnTo>
                <a:lnTo>
                  <a:pt x="278" y="1103"/>
                </a:lnTo>
                <a:lnTo>
                  <a:pt x="278" y="1103"/>
                </a:lnTo>
                <a:lnTo>
                  <a:pt x="271" y="1117"/>
                </a:lnTo>
                <a:lnTo>
                  <a:pt x="268" y="1126"/>
                </a:lnTo>
                <a:lnTo>
                  <a:pt x="268" y="1130"/>
                </a:lnTo>
                <a:lnTo>
                  <a:pt x="268" y="1133"/>
                </a:lnTo>
                <a:lnTo>
                  <a:pt x="268" y="1133"/>
                </a:lnTo>
                <a:lnTo>
                  <a:pt x="271" y="1136"/>
                </a:lnTo>
                <a:lnTo>
                  <a:pt x="275" y="1139"/>
                </a:lnTo>
                <a:lnTo>
                  <a:pt x="289" y="1148"/>
                </a:lnTo>
                <a:lnTo>
                  <a:pt x="302" y="1156"/>
                </a:lnTo>
                <a:lnTo>
                  <a:pt x="311" y="1159"/>
                </a:lnTo>
                <a:lnTo>
                  <a:pt x="311" y="1159"/>
                </a:lnTo>
                <a:lnTo>
                  <a:pt x="320" y="1163"/>
                </a:lnTo>
                <a:lnTo>
                  <a:pt x="334" y="1168"/>
                </a:lnTo>
                <a:lnTo>
                  <a:pt x="348" y="1170"/>
                </a:lnTo>
                <a:lnTo>
                  <a:pt x="355" y="1170"/>
                </a:lnTo>
                <a:lnTo>
                  <a:pt x="360" y="1169"/>
                </a:lnTo>
                <a:lnTo>
                  <a:pt x="360" y="1169"/>
                </a:lnTo>
                <a:lnTo>
                  <a:pt x="369" y="1164"/>
                </a:lnTo>
                <a:lnTo>
                  <a:pt x="376" y="1157"/>
                </a:lnTo>
                <a:lnTo>
                  <a:pt x="377" y="1155"/>
                </a:lnTo>
                <a:lnTo>
                  <a:pt x="379" y="1151"/>
                </a:lnTo>
                <a:lnTo>
                  <a:pt x="377" y="1149"/>
                </a:lnTo>
                <a:lnTo>
                  <a:pt x="375" y="1146"/>
                </a:lnTo>
                <a:lnTo>
                  <a:pt x="375" y="1146"/>
                </a:lnTo>
                <a:lnTo>
                  <a:pt x="367" y="1141"/>
                </a:lnTo>
                <a:lnTo>
                  <a:pt x="355" y="1132"/>
                </a:lnTo>
                <a:lnTo>
                  <a:pt x="344" y="1122"/>
                </a:lnTo>
                <a:lnTo>
                  <a:pt x="341" y="1117"/>
                </a:lnTo>
                <a:lnTo>
                  <a:pt x="338" y="1111"/>
                </a:lnTo>
                <a:lnTo>
                  <a:pt x="338" y="1111"/>
                </a:lnTo>
                <a:lnTo>
                  <a:pt x="336" y="1101"/>
                </a:lnTo>
                <a:lnTo>
                  <a:pt x="336" y="1093"/>
                </a:lnTo>
                <a:lnTo>
                  <a:pt x="338" y="1080"/>
                </a:lnTo>
                <a:lnTo>
                  <a:pt x="338" y="1080"/>
                </a:lnTo>
                <a:lnTo>
                  <a:pt x="339" y="1059"/>
                </a:lnTo>
                <a:lnTo>
                  <a:pt x="341" y="1045"/>
                </a:lnTo>
                <a:lnTo>
                  <a:pt x="342" y="1037"/>
                </a:lnTo>
                <a:lnTo>
                  <a:pt x="344" y="1032"/>
                </a:lnTo>
                <a:lnTo>
                  <a:pt x="344" y="1032"/>
                </a:lnTo>
                <a:lnTo>
                  <a:pt x="347" y="1023"/>
                </a:lnTo>
                <a:lnTo>
                  <a:pt x="350" y="1011"/>
                </a:lnTo>
                <a:lnTo>
                  <a:pt x="355" y="982"/>
                </a:lnTo>
                <a:lnTo>
                  <a:pt x="358" y="957"/>
                </a:lnTo>
                <a:lnTo>
                  <a:pt x="358" y="949"/>
                </a:lnTo>
                <a:lnTo>
                  <a:pt x="357" y="945"/>
                </a:lnTo>
                <a:lnTo>
                  <a:pt x="357" y="945"/>
                </a:lnTo>
                <a:lnTo>
                  <a:pt x="355" y="944"/>
                </a:lnTo>
                <a:lnTo>
                  <a:pt x="352" y="942"/>
                </a:lnTo>
                <a:lnTo>
                  <a:pt x="351" y="938"/>
                </a:lnTo>
                <a:lnTo>
                  <a:pt x="351" y="938"/>
                </a:lnTo>
                <a:lnTo>
                  <a:pt x="344" y="829"/>
                </a:lnTo>
                <a:lnTo>
                  <a:pt x="344" y="829"/>
                </a:lnTo>
                <a:lnTo>
                  <a:pt x="334" y="765"/>
                </a:lnTo>
                <a:lnTo>
                  <a:pt x="344" y="759"/>
                </a:lnTo>
                <a:lnTo>
                  <a:pt x="344" y="759"/>
                </a:lnTo>
                <a:lnTo>
                  <a:pt x="350" y="754"/>
                </a:lnTo>
                <a:lnTo>
                  <a:pt x="355" y="753"/>
                </a:lnTo>
                <a:lnTo>
                  <a:pt x="356" y="753"/>
                </a:lnTo>
                <a:lnTo>
                  <a:pt x="357" y="754"/>
                </a:lnTo>
                <a:lnTo>
                  <a:pt x="357" y="754"/>
                </a:lnTo>
                <a:lnTo>
                  <a:pt x="362" y="757"/>
                </a:lnTo>
                <a:lnTo>
                  <a:pt x="368" y="759"/>
                </a:lnTo>
                <a:lnTo>
                  <a:pt x="375" y="760"/>
                </a:lnTo>
                <a:lnTo>
                  <a:pt x="364" y="683"/>
                </a:lnTo>
                <a:lnTo>
                  <a:pt x="384" y="679"/>
                </a:lnTo>
                <a:lnTo>
                  <a:pt x="384" y="679"/>
                </a:lnTo>
                <a:lnTo>
                  <a:pt x="367" y="590"/>
                </a:lnTo>
                <a:lnTo>
                  <a:pt x="367" y="590"/>
                </a:lnTo>
                <a:lnTo>
                  <a:pt x="365" y="583"/>
                </a:lnTo>
                <a:lnTo>
                  <a:pt x="365" y="572"/>
                </a:lnTo>
                <a:lnTo>
                  <a:pt x="367" y="559"/>
                </a:lnTo>
                <a:lnTo>
                  <a:pt x="367" y="559"/>
                </a:lnTo>
                <a:lnTo>
                  <a:pt x="370" y="557"/>
                </a:lnTo>
                <a:lnTo>
                  <a:pt x="377" y="550"/>
                </a:lnTo>
                <a:lnTo>
                  <a:pt x="388" y="538"/>
                </a:lnTo>
                <a:lnTo>
                  <a:pt x="400" y="521"/>
                </a:lnTo>
                <a:lnTo>
                  <a:pt x="400" y="521"/>
                </a:lnTo>
                <a:lnTo>
                  <a:pt x="409" y="506"/>
                </a:lnTo>
                <a:lnTo>
                  <a:pt x="415" y="494"/>
                </a:lnTo>
                <a:lnTo>
                  <a:pt x="418" y="486"/>
                </a:lnTo>
                <a:lnTo>
                  <a:pt x="418" y="477"/>
                </a:lnTo>
                <a:lnTo>
                  <a:pt x="418" y="477"/>
                </a:lnTo>
                <a:lnTo>
                  <a:pt x="415" y="471"/>
                </a:lnTo>
                <a:lnTo>
                  <a:pt x="410" y="462"/>
                </a:lnTo>
                <a:lnTo>
                  <a:pt x="395" y="441"/>
                </a:lnTo>
                <a:lnTo>
                  <a:pt x="374" y="413"/>
                </a:lnTo>
                <a:lnTo>
                  <a:pt x="371" y="384"/>
                </a:lnTo>
                <a:lnTo>
                  <a:pt x="356" y="348"/>
                </a:lnTo>
                <a:lnTo>
                  <a:pt x="356" y="348"/>
                </a:lnTo>
                <a:lnTo>
                  <a:pt x="350" y="340"/>
                </a:lnTo>
                <a:lnTo>
                  <a:pt x="344" y="328"/>
                </a:lnTo>
                <a:lnTo>
                  <a:pt x="344" y="328"/>
                </a:lnTo>
                <a:close/>
                <a:moveTo>
                  <a:pt x="313" y="78"/>
                </a:moveTo>
                <a:lnTo>
                  <a:pt x="313" y="78"/>
                </a:lnTo>
                <a:lnTo>
                  <a:pt x="326" y="94"/>
                </a:lnTo>
                <a:lnTo>
                  <a:pt x="335" y="106"/>
                </a:lnTo>
                <a:lnTo>
                  <a:pt x="338" y="110"/>
                </a:lnTo>
                <a:lnTo>
                  <a:pt x="339" y="114"/>
                </a:lnTo>
                <a:lnTo>
                  <a:pt x="339" y="114"/>
                </a:lnTo>
                <a:lnTo>
                  <a:pt x="342" y="120"/>
                </a:lnTo>
                <a:lnTo>
                  <a:pt x="347" y="126"/>
                </a:lnTo>
                <a:lnTo>
                  <a:pt x="351" y="132"/>
                </a:lnTo>
                <a:lnTo>
                  <a:pt x="351" y="132"/>
                </a:lnTo>
                <a:lnTo>
                  <a:pt x="343" y="136"/>
                </a:lnTo>
                <a:lnTo>
                  <a:pt x="337" y="140"/>
                </a:lnTo>
                <a:lnTo>
                  <a:pt x="334" y="145"/>
                </a:lnTo>
                <a:lnTo>
                  <a:pt x="334" y="145"/>
                </a:lnTo>
                <a:lnTo>
                  <a:pt x="320" y="169"/>
                </a:lnTo>
                <a:lnTo>
                  <a:pt x="304" y="167"/>
                </a:lnTo>
                <a:lnTo>
                  <a:pt x="304" y="160"/>
                </a:lnTo>
                <a:lnTo>
                  <a:pt x="300" y="152"/>
                </a:lnTo>
                <a:lnTo>
                  <a:pt x="300" y="152"/>
                </a:lnTo>
                <a:lnTo>
                  <a:pt x="305" y="145"/>
                </a:lnTo>
                <a:lnTo>
                  <a:pt x="309" y="137"/>
                </a:lnTo>
                <a:lnTo>
                  <a:pt x="311" y="132"/>
                </a:lnTo>
                <a:lnTo>
                  <a:pt x="311" y="132"/>
                </a:lnTo>
                <a:lnTo>
                  <a:pt x="311" y="119"/>
                </a:lnTo>
                <a:lnTo>
                  <a:pt x="310" y="100"/>
                </a:lnTo>
                <a:lnTo>
                  <a:pt x="306" y="74"/>
                </a:lnTo>
                <a:lnTo>
                  <a:pt x="313" y="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955EC5C-5E14-4900-9C6A-873EF3AD18B5}"/>
              </a:ext>
            </a:extLst>
          </p:cNvPr>
          <p:cNvSpPr>
            <a:spLocks noEditPoints="1"/>
          </p:cNvSpPr>
          <p:nvPr/>
        </p:nvSpPr>
        <p:spPr bwMode="auto">
          <a:xfrm>
            <a:off x="2819498" y="4663259"/>
            <a:ext cx="497410" cy="1676115"/>
          </a:xfrm>
          <a:custGeom>
            <a:avLst/>
            <a:gdLst>
              <a:gd name="T0" fmla="*/ 200 w 376"/>
              <a:gd name="T1" fmla="*/ 0 h 1267"/>
              <a:gd name="T2" fmla="*/ 171 w 376"/>
              <a:gd name="T3" fmla="*/ 18 h 1267"/>
              <a:gd name="T4" fmla="*/ 155 w 376"/>
              <a:gd name="T5" fmla="*/ 23 h 1267"/>
              <a:gd name="T6" fmla="*/ 131 w 376"/>
              <a:gd name="T7" fmla="*/ 68 h 1267"/>
              <a:gd name="T8" fmla="*/ 115 w 376"/>
              <a:gd name="T9" fmla="*/ 105 h 1267"/>
              <a:gd name="T10" fmla="*/ 108 w 376"/>
              <a:gd name="T11" fmla="*/ 126 h 1267"/>
              <a:gd name="T12" fmla="*/ 108 w 376"/>
              <a:gd name="T13" fmla="*/ 144 h 1267"/>
              <a:gd name="T14" fmla="*/ 110 w 376"/>
              <a:gd name="T15" fmla="*/ 156 h 1267"/>
              <a:gd name="T16" fmla="*/ 132 w 376"/>
              <a:gd name="T17" fmla="*/ 173 h 1267"/>
              <a:gd name="T18" fmla="*/ 100 w 376"/>
              <a:gd name="T19" fmla="*/ 195 h 1267"/>
              <a:gd name="T20" fmla="*/ 64 w 376"/>
              <a:gd name="T21" fmla="*/ 222 h 1267"/>
              <a:gd name="T22" fmla="*/ 22 w 376"/>
              <a:gd name="T23" fmla="*/ 319 h 1267"/>
              <a:gd name="T24" fmla="*/ 12 w 376"/>
              <a:gd name="T25" fmla="*/ 469 h 1267"/>
              <a:gd name="T26" fmla="*/ 34 w 376"/>
              <a:gd name="T27" fmla="*/ 553 h 1267"/>
              <a:gd name="T28" fmla="*/ 0 w 376"/>
              <a:gd name="T29" fmla="*/ 597 h 1267"/>
              <a:gd name="T30" fmla="*/ 12 w 376"/>
              <a:gd name="T31" fmla="*/ 676 h 1267"/>
              <a:gd name="T32" fmla="*/ 21 w 376"/>
              <a:gd name="T33" fmla="*/ 782 h 1267"/>
              <a:gd name="T34" fmla="*/ 32 w 376"/>
              <a:gd name="T35" fmla="*/ 752 h 1267"/>
              <a:gd name="T36" fmla="*/ 69 w 376"/>
              <a:gd name="T37" fmla="*/ 703 h 1267"/>
              <a:gd name="T38" fmla="*/ 77 w 376"/>
              <a:gd name="T39" fmla="*/ 755 h 1267"/>
              <a:gd name="T40" fmla="*/ 126 w 376"/>
              <a:gd name="T41" fmla="*/ 932 h 1267"/>
              <a:gd name="T42" fmla="*/ 104 w 376"/>
              <a:gd name="T43" fmla="*/ 1110 h 1267"/>
              <a:gd name="T44" fmla="*/ 94 w 376"/>
              <a:gd name="T45" fmla="*/ 1125 h 1267"/>
              <a:gd name="T46" fmla="*/ 81 w 376"/>
              <a:gd name="T47" fmla="*/ 1161 h 1267"/>
              <a:gd name="T48" fmla="*/ 97 w 376"/>
              <a:gd name="T49" fmla="*/ 1206 h 1267"/>
              <a:gd name="T50" fmla="*/ 102 w 376"/>
              <a:gd name="T51" fmla="*/ 1236 h 1267"/>
              <a:gd name="T52" fmla="*/ 128 w 376"/>
              <a:gd name="T53" fmla="*/ 1253 h 1267"/>
              <a:gd name="T54" fmla="*/ 162 w 376"/>
              <a:gd name="T55" fmla="*/ 1235 h 1267"/>
              <a:gd name="T56" fmla="*/ 183 w 376"/>
              <a:gd name="T57" fmla="*/ 1247 h 1267"/>
              <a:gd name="T58" fmla="*/ 214 w 376"/>
              <a:gd name="T59" fmla="*/ 1267 h 1267"/>
              <a:gd name="T60" fmla="*/ 252 w 376"/>
              <a:gd name="T61" fmla="*/ 1255 h 1267"/>
              <a:gd name="T62" fmla="*/ 224 w 376"/>
              <a:gd name="T63" fmla="*/ 1180 h 1267"/>
              <a:gd name="T64" fmla="*/ 226 w 376"/>
              <a:gd name="T65" fmla="*/ 1143 h 1267"/>
              <a:gd name="T66" fmla="*/ 219 w 376"/>
              <a:gd name="T67" fmla="*/ 1104 h 1267"/>
              <a:gd name="T68" fmla="*/ 219 w 376"/>
              <a:gd name="T69" fmla="*/ 991 h 1267"/>
              <a:gd name="T70" fmla="*/ 262 w 376"/>
              <a:gd name="T71" fmla="*/ 869 h 1267"/>
              <a:gd name="T72" fmla="*/ 302 w 376"/>
              <a:gd name="T73" fmla="*/ 759 h 1267"/>
              <a:gd name="T74" fmla="*/ 347 w 376"/>
              <a:gd name="T75" fmla="*/ 750 h 1267"/>
              <a:gd name="T76" fmla="*/ 347 w 376"/>
              <a:gd name="T77" fmla="*/ 690 h 1267"/>
              <a:gd name="T78" fmla="*/ 349 w 376"/>
              <a:gd name="T79" fmla="*/ 680 h 1267"/>
              <a:gd name="T80" fmla="*/ 372 w 376"/>
              <a:gd name="T81" fmla="*/ 666 h 1267"/>
              <a:gd name="T82" fmla="*/ 355 w 376"/>
              <a:gd name="T83" fmla="*/ 542 h 1267"/>
              <a:gd name="T84" fmla="*/ 342 w 376"/>
              <a:gd name="T85" fmla="*/ 444 h 1267"/>
              <a:gd name="T86" fmla="*/ 372 w 376"/>
              <a:gd name="T87" fmla="*/ 435 h 1267"/>
              <a:gd name="T88" fmla="*/ 368 w 376"/>
              <a:gd name="T89" fmla="*/ 334 h 1267"/>
              <a:gd name="T90" fmla="*/ 351 w 376"/>
              <a:gd name="T91" fmla="*/ 235 h 1267"/>
              <a:gd name="T92" fmla="*/ 344 w 376"/>
              <a:gd name="T93" fmla="*/ 211 h 1267"/>
              <a:gd name="T94" fmla="*/ 315 w 376"/>
              <a:gd name="T95" fmla="*/ 164 h 1267"/>
              <a:gd name="T96" fmla="*/ 308 w 376"/>
              <a:gd name="T97" fmla="*/ 124 h 1267"/>
              <a:gd name="T98" fmla="*/ 295 w 376"/>
              <a:gd name="T99" fmla="*/ 61 h 1267"/>
              <a:gd name="T100" fmla="*/ 281 w 376"/>
              <a:gd name="T101" fmla="*/ 26 h 1267"/>
              <a:gd name="T102" fmla="*/ 255 w 376"/>
              <a:gd name="T103" fmla="*/ 7 h 1267"/>
              <a:gd name="T104" fmla="*/ 162 w 376"/>
              <a:gd name="T105" fmla="*/ 1123 h 1267"/>
              <a:gd name="T106" fmla="*/ 165 w 376"/>
              <a:gd name="T107" fmla="*/ 1147 h 1267"/>
              <a:gd name="T108" fmla="*/ 171 w 376"/>
              <a:gd name="T109" fmla="*/ 1163 h 1267"/>
              <a:gd name="T110" fmla="*/ 166 w 376"/>
              <a:gd name="T111" fmla="*/ 1180 h 1267"/>
              <a:gd name="T112" fmla="*/ 153 w 376"/>
              <a:gd name="T113" fmla="*/ 1190 h 1267"/>
              <a:gd name="T114" fmla="*/ 143 w 376"/>
              <a:gd name="T115" fmla="*/ 1152 h 1267"/>
              <a:gd name="T116" fmla="*/ 151 w 376"/>
              <a:gd name="T117" fmla="*/ 1144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6" h="1267">
                <a:moveTo>
                  <a:pt x="240" y="8"/>
                </a:moveTo>
                <a:lnTo>
                  <a:pt x="240" y="8"/>
                </a:lnTo>
                <a:lnTo>
                  <a:pt x="226" y="5"/>
                </a:lnTo>
                <a:lnTo>
                  <a:pt x="213" y="3"/>
                </a:lnTo>
                <a:lnTo>
                  <a:pt x="200" y="0"/>
                </a:lnTo>
                <a:lnTo>
                  <a:pt x="200" y="0"/>
                </a:lnTo>
                <a:lnTo>
                  <a:pt x="194" y="0"/>
                </a:lnTo>
                <a:lnTo>
                  <a:pt x="189" y="3"/>
                </a:lnTo>
                <a:lnTo>
                  <a:pt x="184" y="5"/>
                </a:lnTo>
                <a:lnTo>
                  <a:pt x="180" y="8"/>
                </a:lnTo>
                <a:lnTo>
                  <a:pt x="174" y="14"/>
                </a:lnTo>
                <a:lnTo>
                  <a:pt x="171" y="18"/>
                </a:lnTo>
                <a:lnTo>
                  <a:pt x="171" y="18"/>
                </a:lnTo>
                <a:lnTo>
                  <a:pt x="169" y="17"/>
                </a:lnTo>
                <a:lnTo>
                  <a:pt x="164" y="18"/>
                </a:lnTo>
                <a:lnTo>
                  <a:pt x="160" y="18"/>
                </a:lnTo>
                <a:lnTo>
                  <a:pt x="157" y="20"/>
                </a:lnTo>
                <a:lnTo>
                  <a:pt x="155" y="23"/>
                </a:lnTo>
                <a:lnTo>
                  <a:pt x="151" y="26"/>
                </a:lnTo>
                <a:lnTo>
                  <a:pt x="151" y="26"/>
                </a:lnTo>
                <a:lnTo>
                  <a:pt x="144" y="41"/>
                </a:lnTo>
                <a:lnTo>
                  <a:pt x="137" y="55"/>
                </a:lnTo>
                <a:lnTo>
                  <a:pt x="137" y="55"/>
                </a:lnTo>
                <a:lnTo>
                  <a:pt x="131" y="68"/>
                </a:lnTo>
                <a:lnTo>
                  <a:pt x="126" y="81"/>
                </a:lnTo>
                <a:lnTo>
                  <a:pt x="126" y="81"/>
                </a:lnTo>
                <a:lnTo>
                  <a:pt x="121" y="94"/>
                </a:lnTo>
                <a:lnTo>
                  <a:pt x="118" y="104"/>
                </a:lnTo>
                <a:lnTo>
                  <a:pt x="118" y="104"/>
                </a:lnTo>
                <a:lnTo>
                  <a:pt x="115" y="105"/>
                </a:lnTo>
                <a:lnTo>
                  <a:pt x="115" y="105"/>
                </a:lnTo>
                <a:lnTo>
                  <a:pt x="114" y="106"/>
                </a:lnTo>
                <a:lnTo>
                  <a:pt x="112" y="112"/>
                </a:lnTo>
                <a:lnTo>
                  <a:pt x="112" y="112"/>
                </a:lnTo>
                <a:lnTo>
                  <a:pt x="109" y="120"/>
                </a:lnTo>
                <a:lnTo>
                  <a:pt x="108" y="126"/>
                </a:lnTo>
                <a:lnTo>
                  <a:pt x="108" y="130"/>
                </a:lnTo>
                <a:lnTo>
                  <a:pt x="108" y="132"/>
                </a:lnTo>
                <a:lnTo>
                  <a:pt x="108" y="132"/>
                </a:lnTo>
                <a:lnTo>
                  <a:pt x="109" y="139"/>
                </a:lnTo>
                <a:lnTo>
                  <a:pt x="108" y="144"/>
                </a:lnTo>
                <a:lnTo>
                  <a:pt x="108" y="144"/>
                </a:lnTo>
                <a:lnTo>
                  <a:pt x="109" y="145"/>
                </a:lnTo>
                <a:lnTo>
                  <a:pt x="110" y="147"/>
                </a:lnTo>
                <a:lnTo>
                  <a:pt x="112" y="150"/>
                </a:lnTo>
                <a:lnTo>
                  <a:pt x="112" y="150"/>
                </a:lnTo>
                <a:lnTo>
                  <a:pt x="112" y="154"/>
                </a:lnTo>
                <a:lnTo>
                  <a:pt x="110" y="156"/>
                </a:lnTo>
                <a:lnTo>
                  <a:pt x="109" y="159"/>
                </a:lnTo>
                <a:lnTo>
                  <a:pt x="112" y="161"/>
                </a:lnTo>
                <a:lnTo>
                  <a:pt x="112" y="161"/>
                </a:lnTo>
                <a:lnTo>
                  <a:pt x="116" y="166"/>
                </a:lnTo>
                <a:lnTo>
                  <a:pt x="124" y="169"/>
                </a:lnTo>
                <a:lnTo>
                  <a:pt x="132" y="173"/>
                </a:lnTo>
                <a:lnTo>
                  <a:pt x="126" y="187"/>
                </a:lnTo>
                <a:lnTo>
                  <a:pt x="126" y="195"/>
                </a:lnTo>
                <a:lnTo>
                  <a:pt x="126" y="195"/>
                </a:lnTo>
                <a:lnTo>
                  <a:pt x="120" y="195"/>
                </a:lnTo>
                <a:lnTo>
                  <a:pt x="107" y="195"/>
                </a:lnTo>
                <a:lnTo>
                  <a:pt x="100" y="195"/>
                </a:lnTo>
                <a:lnTo>
                  <a:pt x="91" y="197"/>
                </a:lnTo>
                <a:lnTo>
                  <a:pt x="83" y="200"/>
                </a:lnTo>
                <a:lnTo>
                  <a:pt x="77" y="205"/>
                </a:lnTo>
                <a:lnTo>
                  <a:pt x="77" y="205"/>
                </a:lnTo>
                <a:lnTo>
                  <a:pt x="71" y="212"/>
                </a:lnTo>
                <a:lnTo>
                  <a:pt x="64" y="222"/>
                </a:lnTo>
                <a:lnTo>
                  <a:pt x="57" y="235"/>
                </a:lnTo>
                <a:lnTo>
                  <a:pt x="49" y="250"/>
                </a:lnTo>
                <a:lnTo>
                  <a:pt x="41" y="267"/>
                </a:lnTo>
                <a:lnTo>
                  <a:pt x="34" y="284"/>
                </a:lnTo>
                <a:lnTo>
                  <a:pt x="28" y="301"/>
                </a:lnTo>
                <a:lnTo>
                  <a:pt x="22" y="319"/>
                </a:lnTo>
                <a:lnTo>
                  <a:pt x="22" y="319"/>
                </a:lnTo>
                <a:lnTo>
                  <a:pt x="19" y="341"/>
                </a:lnTo>
                <a:lnTo>
                  <a:pt x="15" y="366"/>
                </a:lnTo>
                <a:lnTo>
                  <a:pt x="14" y="392"/>
                </a:lnTo>
                <a:lnTo>
                  <a:pt x="13" y="420"/>
                </a:lnTo>
                <a:lnTo>
                  <a:pt x="12" y="469"/>
                </a:lnTo>
                <a:lnTo>
                  <a:pt x="13" y="486"/>
                </a:lnTo>
                <a:lnTo>
                  <a:pt x="14" y="495"/>
                </a:lnTo>
                <a:lnTo>
                  <a:pt x="14" y="495"/>
                </a:lnTo>
                <a:lnTo>
                  <a:pt x="26" y="529"/>
                </a:lnTo>
                <a:lnTo>
                  <a:pt x="34" y="553"/>
                </a:lnTo>
                <a:lnTo>
                  <a:pt x="34" y="553"/>
                </a:lnTo>
                <a:lnTo>
                  <a:pt x="18" y="569"/>
                </a:lnTo>
                <a:lnTo>
                  <a:pt x="6" y="582"/>
                </a:lnTo>
                <a:lnTo>
                  <a:pt x="2" y="588"/>
                </a:lnTo>
                <a:lnTo>
                  <a:pt x="0" y="593"/>
                </a:lnTo>
                <a:lnTo>
                  <a:pt x="0" y="593"/>
                </a:lnTo>
                <a:lnTo>
                  <a:pt x="0" y="597"/>
                </a:lnTo>
                <a:lnTo>
                  <a:pt x="1" y="601"/>
                </a:lnTo>
                <a:lnTo>
                  <a:pt x="3" y="610"/>
                </a:lnTo>
                <a:lnTo>
                  <a:pt x="8" y="619"/>
                </a:lnTo>
                <a:lnTo>
                  <a:pt x="22" y="625"/>
                </a:lnTo>
                <a:lnTo>
                  <a:pt x="22" y="625"/>
                </a:lnTo>
                <a:lnTo>
                  <a:pt x="12" y="676"/>
                </a:lnTo>
                <a:lnTo>
                  <a:pt x="0" y="731"/>
                </a:lnTo>
                <a:lnTo>
                  <a:pt x="0" y="731"/>
                </a:lnTo>
                <a:lnTo>
                  <a:pt x="3" y="742"/>
                </a:lnTo>
                <a:lnTo>
                  <a:pt x="10" y="760"/>
                </a:lnTo>
                <a:lnTo>
                  <a:pt x="18" y="777"/>
                </a:lnTo>
                <a:lnTo>
                  <a:pt x="21" y="782"/>
                </a:lnTo>
                <a:lnTo>
                  <a:pt x="22" y="784"/>
                </a:lnTo>
                <a:lnTo>
                  <a:pt x="22" y="784"/>
                </a:lnTo>
                <a:lnTo>
                  <a:pt x="22" y="784"/>
                </a:lnTo>
                <a:lnTo>
                  <a:pt x="25" y="778"/>
                </a:lnTo>
                <a:lnTo>
                  <a:pt x="28" y="767"/>
                </a:lnTo>
                <a:lnTo>
                  <a:pt x="32" y="752"/>
                </a:lnTo>
                <a:lnTo>
                  <a:pt x="40" y="755"/>
                </a:lnTo>
                <a:lnTo>
                  <a:pt x="40" y="755"/>
                </a:lnTo>
                <a:lnTo>
                  <a:pt x="44" y="753"/>
                </a:lnTo>
                <a:lnTo>
                  <a:pt x="49" y="749"/>
                </a:lnTo>
                <a:lnTo>
                  <a:pt x="69" y="729"/>
                </a:lnTo>
                <a:lnTo>
                  <a:pt x="69" y="703"/>
                </a:lnTo>
                <a:lnTo>
                  <a:pt x="77" y="703"/>
                </a:lnTo>
                <a:lnTo>
                  <a:pt x="77" y="703"/>
                </a:lnTo>
                <a:lnTo>
                  <a:pt x="76" y="728"/>
                </a:lnTo>
                <a:lnTo>
                  <a:pt x="76" y="746"/>
                </a:lnTo>
                <a:lnTo>
                  <a:pt x="77" y="755"/>
                </a:lnTo>
                <a:lnTo>
                  <a:pt x="77" y="755"/>
                </a:lnTo>
                <a:lnTo>
                  <a:pt x="94" y="763"/>
                </a:lnTo>
                <a:lnTo>
                  <a:pt x="108" y="772"/>
                </a:lnTo>
                <a:lnTo>
                  <a:pt x="108" y="772"/>
                </a:lnTo>
                <a:lnTo>
                  <a:pt x="116" y="852"/>
                </a:lnTo>
                <a:lnTo>
                  <a:pt x="126" y="932"/>
                </a:lnTo>
                <a:lnTo>
                  <a:pt x="126" y="932"/>
                </a:lnTo>
                <a:lnTo>
                  <a:pt x="127" y="968"/>
                </a:lnTo>
                <a:lnTo>
                  <a:pt x="128" y="1002"/>
                </a:lnTo>
                <a:lnTo>
                  <a:pt x="128" y="1002"/>
                </a:lnTo>
                <a:lnTo>
                  <a:pt x="112" y="1086"/>
                </a:lnTo>
                <a:lnTo>
                  <a:pt x="112" y="1086"/>
                </a:lnTo>
                <a:lnTo>
                  <a:pt x="104" y="1110"/>
                </a:lnTo>
                <a:lnTo>
                  <a:pt x="100" y="1125"/>
                </a:lnTo>
                <a:lnTo>
                  <a:pt x="100" y="1125"/>
                </a:lnTo>
                <a:lnTo>
                  <a:pt x="100" y="1125"/>
                </a:lnTo>
                <a:lnTo>
                  <a:pt x="97" y="1124"/>
                </a:lnTo>
                <a:lnTo>
                  <a:pt x="95" y="1124"/>
                </a:lnTo>
                <a:lnTo>
                  <a:pt x="94" y="1125"/>
                </a:lnTo>
                <a:lnTo>
                  <a:pt x="91" y="1128"/>
                </a:lnTo>
                <a:lnTo>
                  <a:pt x="89" y="1131"/>
                </a:lnTo>
                <a:lnTo>
                  <a:pt x="89" y="1131"/>
                </a:lnTo>
                <a:lnTo>
                  <a:pt x="84" y="1141"/>
                </a:lnTo>
                <a:lnTo>
                  <a:pt x="81" y="1150"/>
                </a:lnTo>
                <a:lnTo>
                  <a:pt x="81" y="1161"/>
                </a:lnTo>
                <a:lnTo>
                  <a:pt x="83" y="1172"/>
                </a:lnTo>
                <a:lnTo>
                  <a:pt x="83" y="1172"/>
                </a:lnTo>
                <a:lnTo>
                  <a:pt x="87" y="1183"/>
                </a:lnTo>
                <a:lnTo>
                  <a:pt x="91" y="1191"/>
                </a:lnTo>
                <a:lnTo>
                  <a:pt x="95" y="1198"/>
                </a:lnTo>
                <a:lnTo>
                  <a:pt x="97" y="1206"/>
                </a:lnTo>
                <a:lnTo>
                  <a:pt x="97" y="1206"/>
                </a:lnTo>
                <a:lnTo>
                  <a:pt x="97" y="1216"/>
                </a:lnTo>
                <a:lnTo>
                  <a:pt x="97" y="1224"/>
                </a:lnTo>
                <a:lnTo>
                  <a:pt x="99" y="1228"/>
                </a:lnTo>
                <a:lnTo>
                  <a:pt x="100" y="1231"/>
                </a:lnTo>
                <a:lnTo>
                  <a:pt x="102" y="1236"/>
                </a:lnTo>
                <a:lnTo>
                  <a:pt x="106" y="1241"/>
                </a:lnTo>
                <a:lnTo>
                  <a:pt x="106" y="1241"/>
                </a:lnTo>
                <a:lnTo>
                  <a:pt x="110" y="1246"/>
                </a:lnTo>
                <a:lnTo>
                  <a:pt x="116" y="1249"/>
                </a:lnTo>
                <a:lnTo>
                  <a:pt x="122" y="1252"/>
                </a:lnTo>
                <a:lnTo>
                  <a:pt x="128" y="1253"/>
                </a:lnTo>
                <a:lnTo>
                  <a:pt x="140" y="1254"/>
                </a:lnTo>
                <a:lnTo>
                  <a:pt x="149" y="1253"/>
                </a:lnTo>
                <a:lnTo>
                  <a:pt x="149" y="1253"/>
                </a:lnTo>
                <a:lnTo>
                  <a:pt x="152" y="1250"/>
                </a:lnTo>
                <a:lnTo>
                  <a:pt x="156" y="1247"/>
                </a:lnTo>
                <a:lnTo>
                  <a:pt x="162" y="1235"/>
                </a:lnTo>
                <a:lnTo>
                  <a:pt x="169" y="1218"/>
                </a:lnTo>
                <a:lnTo>
                  <a:pt x="169" y="1218"/>
                </a:lnTo>
                <a:lnTo>
                  <a:pt x="172" y="1228"/>
                </a:lnTo>
                <a:lnTo>
                  <a:pt x="177" y="1237"/>
                </a:lnTo>
                <a:lnTo>
                  <a:pt x="183" y="1247"/>
                </a:lnTo>
                <a:lnTo>
                  <a:pt x="183" y="1247"/>
                </a:lnTo>
                <a:lnTo>
                  <a:pt x="190" y="1255"/>
                </a:lnTo>
                <a:lnTo>
                  <a:pt x="199" y="1262"/>
                </a:lnTo>
                <a:lnTo>
                  <a:pt x="207" y="1266"/>
                </a:lnTo>
                <a:lnTo>
                  <a:pt x="210" y="1267"/>
                </a:lnTo>
                <a:lnTo>
                  <a:pt x="214" y="1267"/>
                </a:lnTo>
                <a:lnTo>
                  <a:pt x="214" y="1267"/>
                </a:lnTo>
                <a:lnTo>
                  <a:pt x="225" y="1267"/>
                </a:lnTo>
                <a:lnTo>
                  <a:pt x="237" y="1266"/>
                </a:lnTo>
                <a:lnTo>
                  <a:pt x="243" y="1265"/>
                </a:lnTo>
                <a:lnTo>
                  <a:pt x="247" y="1262"/>
                </a:lnTo>
                <a:lnTo>
                  <a:pt x="250" y="1260"/>
                </a:lnTo>
                <a:lnTo>
                  <a:pt x="252" y="1255"/>
                </a:lnTo>
                <a:lnTo>
                  <a:pt x="252" y="1255"/>
                </a:lnTo>
                <a:lnTo>
                  <a:pt x="251" y="1249"/>
                </a:lnTo>
                <a:lnTo>
                  <a:pt x="249" y="1240"/>
                </a:lnTo>
                <a:lnTo>
                  <a:pt x="239" y="1218"/>
                </a:lnTo>
                <a:lnTo>
                  <a:pt x="230" y="1196"/>
                </a:lnTo>
                <a:lnTo>
                  <a:pt x="224" y="1180"/>
                </a:lnTo>
                <a:lnTo>
                  <a:pt x="224" y="1180"/>
                </a:lnTo>
                <a:lnTo>
                  <a:pt x="218" y="1158"/>
                </a:lnTo>
                <a:lnTo>
                  <a:pt x="218" y="1158"/>
                </a:lnTo>
                <a:lnTo>
                  <a:pt x="221" y="1153"/>
                </a:lnTo>
                <a:lnTo>
                  <a:pt x="225" y="1148"/>
                </a:lnTo>
                <a:lnTo>
                  <a:pt x="226" y="1143"/>
                </a:lnTo>
                <a:lnTo>
                  <a:pt x="226" y="1143"/>
                </a:lnTo>
                <a:lnTo>
                  <a:pt x="226" y="1138"/>
                </a:lnTo>
                <a:lnTo>
                  <a:pt x="225" y="1133"/>
                </a:lnTo>
                <a:lnTo>
                  <a:pt x="224" y="1121"/>
                </a:lnTo>
                <a:lnTo>
                  <a:pt x="224" y="1121"/>
                </a:lnTo>
                <a:lnTo>
                  <a:pt x="219" y="1104"/>
                </a:lnTo>
                <a:lnTo>
                  <a:pt x="215" y="1094"/>
                </a:lnTo>
                <a:lnTo>
                  <a:pt x="214" y="1088"/>
                </a:lnTo>
                <a:lnTo>
                  <a:pt x="214" y="1088"/>
                </a:lnTo>
                <a:lnTo>
                  <a:pt x="212" y="1008"/>
                </a:lnTo>
                <a:lnTo>
                  <a:pt x="212" y="1008"/>
                </a:lnTo>
                <a:lnTo>
                  <a:pt x="219" y="991"/>
                </a:lnTo>
                <a:lnTo>
                  <a:pt x="236" y="953"/>
                </a:lnTo>
                <a:lnTo>
                  <a:pt x="252" y="911"/>
                </a:lnTo>
                <a:lnTo>
                  <a:pt x="258" y="893"/>
                </a:lnTo>
                <a:lnTo>
                  <a:pt x="261" y="881"/>
                </a:lnTo>
                <a:lnTo>
                  <a:pt x="261" y="881"/>
                </a:lnTo>
                <a:lnTo>
                  <a:pt x="262" y="869"/>
                </a:lnTo>
                <a:lnTo>
                  <a:pt x="265" y="854"/>
                </a:lnTo>
                <a:lnTo>
                  <a:pt x="274" y="815"/>
                </a:lnTo>
                <a:lnTo>
                  <a:pt x="286" y="766"/>
                </a:lnTo>
                <a:lnTo>
                  <a:pt x="286" y="766"/>
                </a:lnTo>
                <a:lnTo>
                  <a:pt x="295" y="761"/>
                </a:lnTo>
                <a:lnTo>
                  <a:pt x="302" y="759"/>
                </a:lnTo>
                <a:lnTo>
                  <a:pt x="306" y="757"/>
                </a:lnTo>
                <a:lnTo>
                  <a:pt x="306" y="757"/>
                </a:lnTo>
                <a:lnTo>
                  <a:pt x="314" y="757"/>
                </a:lnTo>
                <a:lnTo>
                  <a:pt x="328" y="755"/>
                </a:lnTo>
                <a:lnTo>
                  <a:pt x="343" y="752"/>
                </a:lnTo>
                <a:lnTo>
                  <a:pt x="347" y="750"/>
                </a:lnTo>
                <a:lnTo>
                  <a:pt x="349" y="749"/>
                </a:lnTo>
                <a:lnTo>
                  <a:pt x="349" y="749"/>
                </a:lnTo>
                <a:lnTo>
                  <a:pt x="349" y="718"/>
                </a:lnTo>
                <a:lnTo>
                  <a:pt x="349" y="691"/>
                </a:lnTo>
                <a:lnTo>
                  <a:pt x="349" y="691"/>
                </a:lnTo>
                <a:lnTo>
                  <a:pt x="347" y="690"/>
                </a:lnTo>
                <a:lnTo>
                  <a:pt x="345" y="687"/>
                </a:lnTo>
                <a:lnTo>
                  <a:pt x="345" y="685"/>
                </a:lnTo>
                <a:lnTo>
                  <a:pt x="345" y="684"/>
                </a:lnTo>
                <a:lnTo>
                  <a:pt x="346" y="681"/>
                </a:lnTo>
                <a:lnTo>
                  <a:pt x="349" y="680"/>
                </a:lnTo>
                <a:lnTo>
                  <a:pt x="349" y="680"/>
                </a:lnTo>
                <a:lnTo>
                  <a:pt x="357" y="678"/>
                </a:lnTo>
                <a:lnTo>
                  <a:pt x="365" y="675"/>
                </a:lnTo>
                <a:lnTo>
                  <a:pt x="368" y="674"/>
                </a:lnTo>
                <a:lnTo>
                  <a:pt x="370" y="672"/>
                </a:lnTo>
                <a:lnTo>
                  <a:pt x="372" y="669"/>
                </a:lnTo>
                <a:lnTo>
                  <a:pt x="372" y="666"/>
                </a:lnTo>
                <a:lnTo>
                  <a:pt x="372" y="666"/>
                </a:lnTo>
                <a:lnTo>
                  <a:pt x="367" y="640"/>
                </a:lnTo>
                <a:lnTo>
                  <a:pt x="361" y="613"/>
                </a:lnTo>
                <a:lnTo>
                  <a:pt x="361" y="613"/>
                </a:lnTo>
                <a:lnTo>
                  <a:pt x="357" y="578"/>
                </a:lnTo>
                <a:lnTo>
                  <a:pt x="355" y="542"/>
                </a:lnTo>
                <a:lnTo>
                  <a:pt x="355" y="542"/>
                </a:lnTo>
                <a:lnTo>
                  <a:pt x="352" y="520"/>
                </a:lnTo>
                <a:lnTo>
                  <a:pt x="346" y="488"/>
                </a:lnTo>
                <a:lnTo>
                  <a:pt x="338" y="443"/>
                </a:lnTo>
                <a:lnTo>
                  <a:pt x="338" y="443"/>
                </a:lnTo>
                <a:lnTo>
                  <a:pt x="342" y="444"/>
                </a:lnTo>
                <a:lnTo>
                  <a:pt x="351" y="445"/>
                </a:lnTo>
                <a:lnTo>
                  <a:pt x="356" y="444"/>
                </a:lnTo>
                <a:lnTo>
                  <a:pt x="362" y="443"/>
                </a:lnTo>
                <a:lnTo>
                  <a:pt x="368" y="440"/>
                </a:lnTo>
                <a:lnTo>
                  <a:pt x="372" y="435"/>
                </a:lnTo>
                <a:lnTo>
                  <a:pt x="372" y="435"/>
                </a:lnTo>
                <a:lnTo>
                  <a:pt x="374" y="431"/>
                </a:lnTo>
                <a:lnTo>
                  <a:pt x="375" y="425"/>
                </a:lnTo>
                <a:lnTo>
                  <a:pt x="376" y="411"/>
                </a:lnTo>
                <a:lnTo>
                  <a:pt x="375" y="393"/>
                </a:lnTo>
                <a:lnTo>
                  <a:pt x="374" y="373"/>
                </a:lnTo>
                <a:lnTo>
                  <a:pt x="368" y="334"/>
                </a:lnTo>
                <a:lnTo>
                  <a:pt x="363" y="309"/>
                </a:lnTo>
                <a:lnTo>
                  <a:pt x="363" y="309"/>
                </a:lnTo>
                <a:lnTo>
                  <a:pt x="357" y="275"/>
                </a:lnTo>
                <a:lnTo>
                  <a:pt x="352" y="245"/>
                </a:lnTo>
                <a:lnTo>
                  <a:pt x="352" y="245"/>
                </a:lnTo>
                <a:lnTo>
                  <a:pt x="351" y="235"/>
                </a:lnTo>
                <a:lnTo>
                  <a:pt x="351" y="226"/>
                </a:lnTo>
                <a:lnTo>
                  <a:pt x="351" y="222"/>
                </a:lnTo>
                <a:lnTo>
                  <a:pt x="350" y="218"/>
                </a:lnTo>
                <a:lnTo>
                  <a:pt x="347" y="214"/>
                </a:lnTo>
                <a:lnTo>
                  <a:pt x="344" y="211"/>
                </a:lnTo>
                <a:lnTo>
                  <a:pt x="344" y="211"/>
                </a:lnTo>
                <a:lnTo>
                  <a:pt x="334" y="205"/>
                </a:lnTo>
                <a:lnTo>
                  <a:pt x="326" y="201"/>
                </a:lnTo>
                <a:lnTo>
                  <a:pt x="318" y="199"/>
                </a:lnTo>
                <a:lnTo>
                  <a:pt x="318" y="199"/>
                </a:lnTo>
                <a:lnTo>
                  <a:pt x="315" y="164"/>
                </a:lnTo>
                <a:lnTo>
                  <a:pt x="315" y="164"/>
                </a:lnTo>
                <a:lnTo>
                  <a:pt x="314" y="161"/>
                </a:lnTo>
                <a:lnTo>
                  <a:pt x="312" y="157"/>
                </a:lnTo>
                <a:lnTo>
                  <a:pt x="326" y="126"/>
                </a:lnTo>
                <a:lnTo>
                  <a:pt x="324" y="124"/>
                </a:lnTo>
                <a:lnTo>
                  <a:pt x="308" y="124"/>
                </a:lnTo>
                <a:lnTo>
                  <a:pt x="308" y="124"/>
                </a:lnTo>
                <a:lnTo>
                  <a:pt x="309" y="114"/>
                </a:lnTo>
                <a:lnTo>
                  <a:pt x="309" y="106"/>
                </a:lnTo>
                <a:lnTo>
                  <a:pt x="309" y="106"/>
                </a:lnTo>
                <a:lnTo>
                  <a:pt x="307" y="97"/>
                </a:lnTo>
                <a:lnTo>
                  <a:pt x="305" y="86"/>
                </a:lnTo>
                <a:lnTo>
                  <a:pt x="295" y="61"/>
                </a:lnTo>
                <a:lnTo>
                  <a:pt x="295" y="61"/>
                </a:lnTo>
                <a:lnTo>
                  <a:pt x="291" y="50"/>
                </a:lnTo>
                <a:lnTo>
                  <a:pt x="289" y="42"/>
                </a:lnTo>
                <a:lnTo>
                  <a:pt x="287" y="35"/>
                </a:lnTo>
                <a:lnTo>
                  <a:pt x="281" y="26"/>
                </a:lnTo>
                <a:lnTo>
                  <a:pt x="281" y="26"/>
                </a:lnTo>
                <a:lnTo>
                  <a:pt x="275" y="18"/>
                </a:lnTo>
                <a:lnTo>
                  <a:pt x="272" y="14"/>
                </a:lnTo>
                <a:lnTo>
                  <a:pt x="269" y="11"/>
                </a:lnTo>
                <a:lnTo>
                  <a:pt x="263" y="8"/>
                </a:lnTo>
                <a:lnTo>
                  <a:pt x="263" y="8"/>
                </a:lnTo>
                <a:lnTo>
                  <a:pt x="255" y="7"/>
                </a:lnTo>
                <a:lnTo>
                  <a:pt x="247" y="7"/>
                </a:lnTo>
                <a:lnTo>
                  <a:pt x="240" y="8"/>
                </a:lnTo>
                <a:lnTo>
                  <a:pt x="240" y="8"/>
                </a:lnTo>
                <a:close/>
                <a:moveTo>
                  <a:pt x="157" y="1117"/>
                </a:moveTo>
                <a:lnTo>
                  <a:pt x="157" y="1117"/>
                </a:lnTo>
                <a:lnTo>
                  <a:pt x="162" y="1123"/>
                </a:lnTo>
                <a:lnTo>
                  <a:pt x="166" y="1131"/>
                </a:lnTo>
                <a:lnTo>
                  <a:pt x="166" y="1131"/>
                </a:lnTo>
                <a:lnTo>
                  <a:pt x="166" y="1135"/>
                </a:lnTo>
                <a:lnTo>
                  <a:pt x="166" y="1141"/>
                </a:lnTo>
                <a:lnTo>
                  <a:pt x="166" y="1141"/>
                </a:lnTo>
                <a:lnTo>
                  <a:pt x="165" y="1147"/>
                </a:lnTo>
                <a:lnTo>
                  <a:pt x="165" y="1149"/>
                </a:lnTo>
                <a:lnTo>
                  <a:pt x="166" y="1152"/>
                </a:lnTo>
                <a:lnTo>
                  <a:pt x="166" y="1152"/>
                </a:lnTo>
                <a:lnTo>
                  <a:pt x="168" y="1156"/>
                </a:lnTo>
                <a:lnTo>
                  <a:pt x="170" y="1160"/>
                </a:lnTo>
                <a:lnTo>
                  <a:pt x="171" y="1163"/>
                </a:lnTo>
                <a:lnTo>
                  <a:pt x="171" y="1166"/>
                </a:lnTo>
                <a:lnTo>
                  <a:pt x="171" y="1166"/>
                </a:lnTo>
                <a:lnTo>
                  <a:pt x="171" y="1173"/>
                </a:lnTo>
                <a:lnTo>
                  <a:pt x="170" y="1178"/>
                </a:lnTo>
                <a:lnTo>
                  <a:pt x="166" y="1180"/>
                </a:lnTo>
                <a:lnTo>
                  <a:pt x="166" y="1180"/>
                </a:lnTo>
                <a:lnTo>
                  <a:pt x="164" y="1183"/>
                </a:lnTo>
                <a:lnTo>
                  <a:pt x="162" y="1185"/>
                </a:lnTo>
                <a:lnTo>
                  <a:pt x="159" y="1191"/>
                </a:lnTo>
                <a:lnTo>
                  <a:pt x="157" y="1198"/>
                </a:lnTo>
                <a:lnTo>
                  <a:pt x="157" y="1198"/>
                </a:lnTo>
                <a:lnTo>
                  <a:pt x="153" y="1190"/>
                </a:lnTo>
                <a:lnTo>
                  <a:pt x="151" y="1183"/>
                </a:lnTo>
                <a:lnTo>
                  <a:pt x="149" y="1175"/>
                </a:lnTo>
                <a:lnTo>
                  <a:pt x="149" y="1175"/>
                </a:lnTo>
                <a:lnTo>
                  <a:pt x="146" y="1160"/>
                </a:lnTo>
                <a:lnTo>
                  <a:pt x="143" y="1152"/>
                </a:lnTo>
                <a:lnTo>
                  <a:pt x="143" y="1152"/>
                </a:lnTo>
                <a:lnTo>
                  <a:pt x="143" y="1150"/>
                </a:lnTo>
                <a:lnTo>
                  <a:pt x="144" y="1149"/>
                </a:lnTo>
                <a:lnTo>
                  <a:pt x="146" y="1147"/>
                </a:lnTo>
                <a:lnTo>
                  <a:pt x="149" y="1146"/>
                </a:lnTo>
                <a:lnTo>
                  <a:pt x="149" y="1146"/>
                </a:lnTo>
                <a:lnTo>
                  <a:pt x="151" y="1144"/>
                </a:lnTo>
                <a:lnTo>
                  <a:pt x="152" y="1140"/>
                </a:lnTo>
                <a:lnTo>
                  <a:pt x="155" y="1131"/>
                </a:lnTo>
                <a:lnTo>
                  <a:pt x="155" y="1131"/>
                </a:lnTo>
                <a:lnTo>
                  <a:pt x="157" y="1117"/>
                </a:lnTo>
                <a:lnTo>
                  <a:pt x="157" y="11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624D1447-26E9-4C49-A256-9779342F4327}"/>
              </a:ext>
            </a:extLst>
          </p:cNvPr>
          <p:cNvSpPr>
            <a:spLocks noEditPoints="1"/>
          </p:cNvSpPr>
          <p:nvPr/>
        </p:nvSpPr>
        <p:spPr bwMode="auto">
          <a:xfrm>
            <a:off x="917284" y="4663259"/>
            <a:ext cx="538236" cy="1692523"/>
          </a:xfrm>
          <a:custGeom>
            <a:avLst/>
            <a:gdLst>
              <a:gd name="T0" fmla="*/ 150 w 415"/>
              <a:gd name="T1" fmla="*/ 2 h 1305"/>
              <a:gd name="T2" fmla="*/ 69 w 415"/>
              <a:gd name="T3" fmla="*/ 108 h 1305"/>
              <a:gd name="T4" fmla="*/ 16 w 415"/>
              <a:gd name="T5" fmla="*/ 185 h 1305"/>
              <a:gd name="T6" fmla="*/ 1 w 415"/>
              <a:gd name="T7" fmla="*/ 272 h 1305"/>
              <a:gd name="T8" fmla="*/ 37 w 415"/>
              <a:gd name="T9" fmla="*/ 250 h 1305"/>
              <a:gd name="T10" fmla="*/ 72 w 415"/>
              <a:gd name="T11" fmla="*/ 172 h 1305"/>
              <a:gd name="T12" fmla="*/ 68 w 415"/>
              <a:gd name="T13" fmla="*/ 207 h 1305"/>
              <a:gd name="T14" fmla="*/ 56 w 415"/>
              <a:gd name="T15" fmla="*/ 253 h 1305"/>
              <a:gd name="T16" fmla="*/ 54 w 415"/>
              <a:gd name="T17" fmla="*/ 288 h 1305"/>
              <a:gd name="T18" fmla="*/ 25 w 415"/>
              <a:gd name="T19" fmla="*/ 372 h 1305"/>
              <a:gd name="T20" fmla="*/ 3 w 415"/>
              <a:gd name="T21" fmla="*/ 423 h 1305"/>
              <a:gd name="T22" fmla="*/ 10 w 415"/>
              <a:gd name="T23" fmla="*/ 479 h 1305"/>
              <a:gd name="T24" fmla="*/ 35 w 415"/>
              <a:gd name="T25" fmla="*/ 493 h 1305"/>
              <a:gd name="T26" fmla="*/ 53 w 415"/>
              <a:gd name="T27" fmla="*/ 465 h 1305"/>
              <a:gd name="T28" fmla="*/ 81 w 415"/>
              <a:gd name="T29" fmla="*/ 410 h 1305"/>
              <a:gd name="T30" fmla="*/ 98 w 415"/>
              <a:gd name="T31" fmla="*/ 413 h 1305"/>
              <a:gd name="T32" fmla="*/ 106 w 415"/>
              <a:gd name="T33" fmla="*/ 498 h 1305"/>
              <a:gd name="T34" fmla="*/ 80 w 415"/>
              <a:gd name="T35" fmla="*/ 604 h 1305"/>
              <a:gd name="T36" fmla="*/ 92 w 415"/>
              <a:gd name="T37" fmla="*/ 604 h 1305"/>
              <a:gd name="T38" fmla="*/ 93 w 415"/>
              <a:gd name="T39" fmla="*/ 770 h 1305"/>
              <a:gd name="T40" fmla="*/ 135 w 415"/>
              <a:gd name="T41" fmla="*/ 914 h 1305"/>
              <a:gd name="T42" fmla="*/ 128 w 415"/>
              <a:gd name="T43" fmla="*/ 1055 h 1305"/>
              <a:gd name="T44" fmla="*/ 119 w 415"/>
              <a:gd name="T45" fmla="*/ 1151 h 1305"/>
              <a:gd name="T46" fmla="*/ 100 w 415"/>
              <a:gd name="T47" fmla="*/ 1188 h 1305"/>
              <a:gd name="T48" fmla="*/ 92 w 415"/>
              <a:gd name="T49" fmla="*/ 1196 h 1305"/>
              <a:gd name="T50" fmla="*/ 43 w 415"/>
              <a:gd name="T51" fmla="*/ 1214 h 1305"/>
              <a:gd name="T52" fmla="*/ 44 w 415"/>
              <a:gd name="T53" fmla="*/ 1238 h 1305"/>
              <a:gd name="T54" fmla="*/ 80 w 415"/>
              <a:gd name="T55" fmla="*/ 1263 h 1305"/>
              <a:gd name="T56" fmla="*/ 99 w 415"/>
              <a:gd name="T57" fmla="*/ 1297 h 1305"/>
              <a:gd name="T58" fmla="*/ 144 w 415"/>
              <a:gd name="T59" fmla="*/ 1293 h 1305"/>
              <a:gd name="T60" fmla="*/ 145 w 415"/>
              <a:gd name="T61" fmla="*/ 1252 h 1305"/>
              <a:gd name="T62" fmla="*/ 188 w 415"/>
              <a:gd name="T63" fmla="*/ 1138 h 1305"/>
              <a:gd name="T64" fmla="*/ 207 w 415"/>
              <a:gd name="T65" fmla="*/ 1166 h 1305"/>
              <a:gd name="T66" fmla="*/ 203 w 415"/>
              <a:gd name="T67" fmla="*/ 1184 h 1305"/>
              <a:gd name="T68" fmla="*/ 176 w 415"/>
              <a:gd name="T69" fmla="*/ 1231 h 1305"/>
              <a:gd name="T70" fmla="*/ 157 w 415"/>
              <a:gd name="T71" fmla="*/ 1250 h 1305"/>
              <a:gd name="T72" fmla="*/ 181 w 415"/>
              <a:gd name="T73" fmla="*/ 1262 h 1305"/>
              <a:gd name="T74" fmla="*/ 237 w 415"/>
              <a:gd name="T75" fmla="*/ 1252 h 1305"/>
              <a:gd name="T76" fmla="*/ 266 w 415"/>
              <a:gd name="T77" fmla="*/ 1246 h 1305"/>
              <a:gd name="T78" fmla="*/ 274 w 415"/>
              <a:gd name="T79" fmla="*/ 1199 h 1305"/>
              <a:gd name="T80" fmla="*/ 255 w 415"/>
              <a:gd name="T81" fmla="*/ 1153 h 1305"/>
              <a:gd name="T82" fmla="*/ 321 w 415"/>
              <a:gd name="T83" fmla="*/ 716 h 1305"/>
              <a:gd name="T84" fmla="*/ 363 w 415"/>
              <a:gd name="T85" fmla="*/ 651 h 1305"/>
              <a:gd name="T86" fmla="*/ 346 w 415"/>
              <a:gd name="T87" fmla="*/ 616 h 1305"/>
              <a:gd name="T88" fmla="*/ 332 w 415"/>
              <a:gd name="T89" fmla="*/ 458 h 1305"/>
              <a:gd name="T90" fmla="*/ 411 w 415"/>
              <a:gd name="T91" fmla="*/ 441 h 1305"/>
              <a:gd name="T92" fmla="*/ 415 w 415"/>
              <a:gd name="T93" fmla="*/ 418 h 1305"/>
              <a:gd name="T94" fmla="*/ 406 w 415"/>
              <a:gd name="T95" fmla="*/ 371 h 1305"/>
              <a:gd name="T96" fmla="*/ 382 w 415"/>
              <a:gd name="T97" fmla="*/ 296 h 1305"/>
              <a:gd name="T98" fmla="*/ 355 w 415"/>
              <a:gd name="T99" fmla="*/ 253 h 1305"/>
              <a:gd name="T100" fmla="*/ 338 w 415"/>
              <a:gd name="T101" fmla="*/ 227 h 1305"/>
              <a:gd name="T102" fmla="*/ 307 w 415"/>
              <a:gd name="T103" fmla="*/ 201 h 1305"/>
              <a:gd name="T104" fmla="*/ 294 w 415"/>
              <a:gd name="T105" fmla="*/ 181 h 1305"/>
              <a:gd name="T106" fmla="*/ 255 w 415"/>
              <a:gd name="T107" fmla="*/ 95 h 1305"/>
              <a:gd name="T108" fmla="*/ 217 w 415"/>
              <a:gd name="T109" fmla="*/ 11 h 1305"/>
              <a:gd name="T110" fmla="*/ 340 w 415"/>
              <a:gd name="T111" fmla="*/ 400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5" h="1305">
                <a:moveTo>
                  <a:pt x="176" y="2"/>
                </a:moveTo>
                <a:lnTo>
                  <a:pt x="176" y="2"/>
                </a:lnTo>
                <a:lnTo>
                  <a:pt x="175" y="1"/>
                </a:lnTo>
                <a:lnTo>
                  <a:pt x="170" y="0"/>
                </a:lnTo>
                <a:lnTo>
                  <a:pt x="161" y="0"/>
                </a:lnTo>
                <a:lnTo>
                  <a:pt x="150" y="2"/>
                </a:lnTo>
                <a:lnTo>
                  <a:pt x="150" y="2"/>
                </a:lnTo>
                <a:lnTo>
                  <a:pt x="147" y="3"/>
                </a:lnTo>
                <a:lnTo>
                  <a:pt x="142" y="8"/>
                </a:lnTo>
                <a:lnTo>
                  <a:pt x="131" y="20"/>
                </a:lnTo>
                <a:lnTo>
                  <a:pt x="119" y="35"/>
                </a:lnTo>
                <a:lnTo>
                  <a:pt x="106" y="54"/>
                </a:lnTo>
                <a:lnTo>
                  <a:pt x="81" y="92"/>
                </a:lnTo>
                <a:lnTo>
                  <a:pt x="69" y="108"/>
                </a:lnTo>
                <a:lnTo>
                  <a:pt x="61" y="117"/>
                </a:lnTo>
                <a:lnTo>
                  <a:pt x="61" y="117"/>
                </a:lnTo>
                <a:lnTo>
                  <a:pt x="53" y="126"/>
                </a:lnTo>
                <a:lnTo>
                  <a:pt x="45" y="137"/>
                </a:lnTo>
                <a:lnTo>
                  <a:pt x="37" y="147"/>
                </a:lnTo>
                <a:lnTo>
                  <a:pt x="30" y="160"/>
                </a:lnTo>
                <a:lnTo>
                  <a:pt x="16" y="185"/>
                </a:lnTo>
                <a:lnTo>
                  <a:pt x="6" y="207"/>
                </a:lnTo>
                <a:lnTo>
                  <a:pt x="6" y="207"/>
                </a:lnTo>
                <a:lnTo>
                  <a:pt x="4" y="216"/>
                </a:lnTo>
                <a:lnTo>
                  <a:pt x="1" y="228"/>
                </a:lnTo>
                <a:lnTo>
                  <a:pt x="0" y="240"/>
                </a:lnTo>
                <a:lnTo>
                  <a:pt x="0" y="252"/>
                </a:lnTo>
                <a:lnTo>
                  <a:pt x="1" y="272"/>
                </a:lnTo>
                <a:lnTo>
                  <a:pt x="3" y="281"/>
                </a:lnTo>
                <a:lnTo>
                  <a:pt x="10" y="269"/>
                </a:lnTo>
                <a:lnTo>
                  <a:pt x="14" y="281"/>
                </a:lnTo>
                <a:lnTo>
                  <a:pt x="22" y="265"/>
                </a:lnTo>
                <a:lnTo>
                  <a:pt x="37" y="226"/>
                </a:lnTo>
                <a:lnTo>
                  <a:pt x="37" y="250"/>
                </a:lnTo>
                <a:lnTo>
                  <a:pt x="37" y="250"/>
                </a:lnTo>
                <a:lnTo>
                  <a:pt x="43" y="227"/>
                </a:lnTo>
                <a:lnTo>
                  <a:pt x="48" y="209"/>
                </a:lnTo>
                <a:lnTo>
                  <a:pt x="53" y="195"/>
                </a:lnTo>
                <a:lnTo>
                  <a:pt x="53" y="195"/>
                </a:lnTo>
                <a:lnTo>
                  <a:pt x="58" y="187"/>
                </a:lnTo>
                <a:lnTo>
                  <a:pt x="64" y="178"/>
                </a:lnTo>
                <a:lnTo>
                  <a:pt x="72" y="172"/>
                </a:lnTo>
                <a:lnTo>
                  <a:pt x="72" y="172"/>
                </a:lnTo>
                <a:lnTo>
                  <a:pt x="72" y="177"/>
                </a:lnTo>
                <a:lnTo>
                  <a:pt x="68" y="191"/>
                </a:lnTo>
                <a:lnTo>
                  <a:pt x="68" y="191"/>
                </a:lnTo>
                <a:lnTo>
                  <a:pt x="67" y="196"/>
                </a:lnTo>
                <a:lnTo>
                  <a:pt x="67" y="200"/>
                </a:lnTo>
                <a:lnTo>
                  <a:pt x="68" y="207"/>
                </a:lnTo>
                <a:lnTo>
                  <a:pt x="68" y="215"/>
                </a:lnTo>
                <a:lnTo>
                  <a:pt x="67" y="220"/>
                </a:lnTo>
                <a:lnTo>
                  <a:pt x="64" y="226"/>
                </a:lnTo>
                <a:lnTo>
                  <a:pt x="64" y="226"/>
                </a:lnTo>
                <a:lnTo>
                  <a:pt x="57" y="242"/>
                </a:lnTo>
                <a:lnTo>
                  <a:pt x="57" y="248"/>
                </a:lnTo>
                <a:lnTo>
                  <a:pt x="56" y="253"/>
                </a:lnTo>
                <a:lnTo>
                  <a:pt x="56" y="253"/>
                </a:lnTo>
                <a:lnTo>
                  <a:pt x="58" y="267"/>
                </a:lnTo>
                <a:lnTo>
                  <a:pt x="58" y="275"/>
                </a:lnTo>
                <a:lnTo>
                  <a:pt x="57" y="277"/>
                </a:lnTo>
                <a:lnTo>
                  <a:pt x="56" y="281"/>
                </a:lnTo>
                <a:lnTo>
                  <a:pt x="56" y="281"/>
                </a:lnTo>
                <a:lnTo>
                  <a:pt x="54" y="288"/>
                </a:lnTo>
                <a:lnTo>
                  <a:pt x="51" y="300"/>
                </a:lnTo>
                <a:lnTo>
                  <a:pt x="49" y="315"/>
                </a:lnTo>
                <a:lnTo>
                  <a:pt x="25" y="319"/>
                </a:lnTo>
                <a:lnTo>
                  <a:pt x="25" y="326"/>
                </a:lnTo>
                <a:lnTo>
                  <a:pt x="37" y="350"/>
                </a:lnTo>
                <a:lnTo>
                  <a:pt x="37" y="350"/>
                </a:lnTo>
                <a:lnTo>
                  <a:pt x="25" y="372"/>
                </a:lnTo>
                <a:lnTo>
                  <a:pt x="25" y="372"/>
                </a:lnTo>
                <a:lnTo>
                  <a:pt x="18" y="388"/>
                </a:lnTo>
                <a:lnTo>
                  <a:pt x="18" y="388"/>
                </a:lnTo>
                <a:lnTo>
                  <a:pt x="11" y="402"/>
                </a:lnTo>
                <a:lnTo>
                  <a:pt x="6" y="412"/>
                </a:lnTo>
                <a:lnTo>
                  <a:pt x="3" y="423"/>
                </a:lnTo>
                <a:lnTo>
                  <a:pt x="3" y="423"/>
                </a:lnTo>
                <a:lnTo>
                  <a:pt x="1" y="431"/>
                </a:lnTo>
                <a:lnTo>
                  <a:pt x="0" y="439"/>
                </a:lnTo>
                <a:lnTo>
                  <a:pt x="0" y="447"/>
                </a:lnTo>
                <a:lnTo>
                  <a:pt x="1" y="456"/>
                </a:lnTo>
                <a:lnTo>
                  <a:pt x="3" y="465"/>
                </a:lnTo>
                <a:lnTo>
                  <a:pt x="6" y="472"/>
                </a:lnTo>
                <a:lnTo>
                  <a:pt x="10" y="479"/>
                </a:lnTo>
                <a:lnTo>
                  <a:pt x="14" y="485"/>
                </a:lnTo>
                <a:lnTo>
                  <a:pt x="14" y="485"/>
                </a:lnTo>
                <a:lnTo>
                  <a:pt x="23" y="491"/>
                </a:lnTo>
                <a:lnTo>
                  <a:pt x="26" y="493"/>
                </a:lnTo>
                <a:lnTo>
                  <a:pt x="29" y="494"/>
                </a:lnTo>
                <a:lnTo>
                  <a:pt x="32" y="494"/>
                </a:lnTo>
                <a:lnTo>
                  <a:pt x="35" y="493"/>
                </a:lnTo>
                <a:lnTo>
                  <a:pt x="41" y="489"/>
                </a:lnTo>
                <a:lnTo>
                  <a:pt x="41" y="489"/>
                </a:lnTo>
                <a:lnTo>
                  <a:pt x="44" y="485"/>
                </a:lnTo>
                <a:lnTo>
                  <a:pt x="47" y="482"/>
                </a:lnTo>
                <a:lnTo>
                  <a:pt x="50" y="475"/>
                </a:lnTo>
                <a:lnTo>
                  <a:pt x="53" y="469"/>
                </a:lnTo>
                <a:lnTo>
                  <a:pt x="53" y="465"/>
                </a:lnTo>
                <a:lnTo>
                  <a:pt x="53" y="465"/>
                </a:lnTo>
                <a:lnTo>
                  <a:pt x="57" y="459"/>
                </a:lnTo>
                <a:lnTo>
                  <a:pt x="64" y="446"/>
                </a:lnTo>
                <a:lnTo>
                  <a:pt x="64" y="446"/>
                </a:lnTo>
                <a:lnTo>
                  <a:pt x="69" y="434"/>
                </a:lnTo>
                <a:lnTo>
                  <a:pt x="76" y="418"/>
                </a:lnTo>
                <a:lnTo>
                  <a:pt x="81" y="410"/>
                </a:lnTo>
                <a:lnTo>
                  <a:pt x="85" y="404"/>
                </a:lnTo>
                <a:lnTo>
                  <a:pt x="87" y="403"/>
                </a:lnTo>
                <a:lnTo>
                  <a:pt x="88" y="402"/>
                </a:lnTo>
                <a:lnTo>
                  <a:pt x="89" y="402"/>
                </a:lnTo>
                <a:lnTo>
                  <a:pt x="92" y="403"/>
                </a:lnTo>
                <a:lnTo>
                  <a:pt x="92" y="403"/>
                </a:lnTo>
                <a:lnTo>
                  <a:pt x="98" y="413"/>
                </a:lnTo>
                <a:lnTo>
                  <a:pt x="99" y="415"/>
                </a:lnTo>
                <a:lnTo>
                  <a:pt x="99" y="419"/>
                </a:lnTo>
                <a:lnTo>
                  <a:pt x="99" y="419"/>
                </a:lnTo>
                <a:lnTo>
                  <a:pt x="101" y="434"/>
                </a:lnTo>
                <a:lnTo>
                  <a:pt x="105" y="463"/>
                </a:lnTo>
                <a:lnTo>
                  <a:pt x="106" y="481"/>
                </a:lnTo>
                <a:lnTo>
                  <a:pt x="106" y="498"/>
                </a:lnTo>
                <a:lnTo>
                  <a:pt x="104" y="518"/>
                </a:lnTo>
                <a:lnTo>
                  <a:pt x="101" y="526"/>
                </a:lnTo>
                <a:lnTo>
                  <a:pt x="99" y="535"/>
                </a:lnTo>
                <a:lnTo>
                  <a:pt x="99" y="535"/>
                </a:lnTo>
                <a:lnTo>
                  <a:pt x="89" y="565"/>
                </a:lnTo>
                <a:lnTo>
                  <a:pt x="85" y="587"/>
                </a:lnTo>
                <a:lnTo>
                  <a:pt x="80" y="604"/>
                </a:lnTo>
                <a:lnTo>
                  <a:pt x="80" y="604"/>
                </a:lnTo>
                <a:lnTo>
                  <a:pt x="80" y="606"/>
                </a:lnTo>
                <a:lnTo>
                  <a:pt x="81" y="606"/>
                </a:lnTo>
                <a:lnTo>
                  <a:pt x="86" y="604"/>
                </a:lnTo>
                <a:lnTo>
                  <a:pt x="91" y="604"/>
                </a:lnTo>
                <a:lnTo>
                  <a:pt x="92" y="604"/>
                </a:lnTo>
                <a:lnTo>
                  <a:pt x="92" y="604"/>
                </a:lnTo>
                <a:lnTo>
                  <a:pt x="92" y="604"/>
                </a:lnTo>
                <a:lnTo>
                  <a:pt x="91" y="622"/>
                </a:lnTo>
                <a:lnTo>
                  <a:pt x="91" y="663"/>
                </a:lnTo>
                <a:lnTo>
                  <a:pt x="92" y="752"/>
                </a:lnTo>
                <a:lnTo>
                  <a:pt x="92" y="752"/>
                </a:lnTo>
                <a:lnTo>
                  <a:pt x="92" y="760"/>
                </a:lnTo>
                <a:lnTo>
                  <a:pt x="93" y="770"/>
                </a:lnTo>
                <a:lnTo>
                  <a:pt x="98" y="793"/>
                </a:lnTo>
                <a:lnTo>
                  <a:pt x="105" y="816"/>
                </a:lnTo>
                <a:lnTo>
                  <a:pt x="112" y="841"/>
                </a:lnTo>
                <a:lnTo>
                  <a:pt x="126" y="885"/>
                </a:lnTo>
                <a:lnTo>
                  <a:pt x="132" y="903"/>
                </a:lnTo>
                <a:lnTo>
                  <a:pt x="135" y="914"/>
                </a:lnTo>
                <a:lnTo>
                  <a:pt x="135" y="914"/>
                </a:lnTo>
                <a:lnTo>
                  <a:pt x="136" y="938"/>
                </a:lnTo>
                <a:lnTo>
                  <a:pt x="136" y="974"/>
                </a:lnTo>
                <a:lnTo>
                  <a:pt x="135" y="1011"/>
                </a:lnTo>
                <a:lnTo>
                  <a:pt x="132" y="1027"/>
                </a:lnTo>
                <a:lnTo>
                  <a:pt x="130" y="1041"/>
                </a:lnTo>
                <a:lnTo>
                  <a:pt x="130" y="1041"/>
                </a:lnTo>
                <a:lnTo>
                  <a:pt x="128" y="1055"/>
                </a:lnTo>
                <a:lnTo>
                  <a:pt x="126" y="1068"/>
                </a:lnTo>
                <a:lnTo>
                  <a:pt x="126" y="1094"/>
                </a:lnTo>
                <a:lnTo>
                  <a:pt x="125" y="1120"/>
                </a:lnTo>
                <a:lnTo>
                  <a:pt x="124" y="1132"/>
                </a:lnTo>
                <a:lnTo>
                  <a:pt x="123" y="1141"/>
                </a:lnTo>
                <a:lnTo>
                  <a:pt x="123" y="1141"/>
                </a:lnTo>
                <a:lnTo>
                  <a:pt x="119" y="1151"/>
                </a:lnTo>
                <a:lnTo>
                  <a:pt x="116" y="1158"/>
                </a:lnTo>
                <a:lnTo>
                  <a:pt x="109" y="1171"/>
                </a:lnTo>
                <a:lnTo>
                  <a:pt x="103" y="1178"/>
                </a:lnTo>
                <a:lnTo>
                  <a:pt x="99" y="1181"/>
                </a:lnTo>
                <a:lnTo>
                  <a:pt x="99" y="1181"/>
                </a:lnTo>
                <a:lnTo>
                  <a:pt x="100" y="1186"/>
                </a:lnTo>
                <a:lnTo>
                  <a:pt x="100" y="1188"/>
                </a:lnTo>
                <a:lnTo>
                  <a:pt x="100" y="1189"/>
                </a:lnTo>
                <a:lnTo>
                  <a:pt x="99" y="1188"/>
                </a:lnTo>
                <a:lnTo>
                  <a:pt x="99" y="1188"/>
                </a:lnTo>
                <a:lnTo>
                  <a:pt x="99" y="1188"/>
                </a:lnTo>
                <a:lnTo>
                  <a:pt x="98" y="1189"/>
                </a:lnTo>
                <a:lnTo>
                  <a:pt x="95" y="1191"/>
                </a:lnTo>
                <a:lnTo>
                  <a:pt x="92" y="1196"/>
                </a:lnTo>
                <a:lnTo>
                  <a:pt x="80" y="1203"/>
                </a:lnTo>
                <a:lnTo>
                  <a:pt x="80" y="1203"/>
                </a:lnTo>
                <a:lnTo>
                  <a:pt x="74" y="1203"/>
                </a:lnTo>
                <a:lnTo>
                  <a:pt x="61" y="1206"/>
                </a:lnTo>
                <a:lnTo>
                  <a:pt x="54" y="1207"/>
                </a:lnTo>
                <a:lnTo>
                  <a:pt x="48" y="1211"/>
                </a:lnTo>
                <a:lnTo>
                  <a:pt x="43" y="1214"/>
                </a:lnTo>
                <a:lnTo>
                  <a:pt x="42" y="1217"/>
                </a:lnTo>
                <a:lnTo>
                  <a:pt x="41" y="1219"/>
                </a:lnTo>
                <a:lnTo>
                  <a:pt x="41" y="1219"/>
                </a:lnTo>
                <a:lnTo>
                  <a:pt x="41" y="1225"/>
                </a:lnTo>
                <a:lnTo>
                  <a:pt x="42" y="1230"/>
                </a:lnTo>
                <a:lnTo>
                  <a:pt x="42" y="1234"/>
                </a:lnTo>
                <a:lnTo>
                  <a:pt x="44" y="1238"/>
                </a:lnTo>
                <a:lnTo>
                  <a:pt x="49" y="1244"/>
                </a:lnTo>
                <a:lnTo>
                  <a:pt x="56" y="1250"/>
                </a:lnTo>
                <a:lnTo>
                  <a:pt x="56" y="1250"/>
                </a:lnTo>
                <a:lnTo>
                  <a:pt x="61" y="1253"/>
                </a:lnTo>
                <a:lnTo>
                  <a:pt x="64" y="1256"/>
                </a:lnTo>
                <a:lnTo>
                  <a:pt x="73" y="1259"/>
                </a:lnTo>
                <a:lnTo>
                  <a:pt x="80" y="1263"/>
                </a:lnTo>
                <a:lnTo>
                  <a:pt x="82" y="1267"/>
                </a:lnTo>
                <a:lnTo>
                  <a:pt x="83" y="1270"/>
                </a:lnTo>
                <a:lnTo>
                  <a:pt x="83" y="1270"/>
                </a:lnTo>
                <a:lnTo>
                  <a:pt x="87" y="1280"/>
                </a:lnTo>
                <a:lnTo>
                  <a:pt x="91" y="1286"/>
                </a:lnTo>
                <a:lnTo>
                  <a:pt x="94" y="1292"/>
                </a:lnTo>
                <a:lnTo>
                  <a:pt x="99" y="1297"/>
                </a:lnTo>
                <a:lnTo>
                  <a:pt x="105" y="1302"/>
                </a:lnTo>
                <a:lnTo>
                  <a:pt x="113" y="1305"/>
                </a:lnTo>
                <a:lnTo>
                  <a:pt x="123" y="1305"/>
                </a:lnTo>
                <a:lnTo>
                  <a:pt x="123" y="1305"/>
                </a:lnTo>
                <a:lnTo>
                  <a:pt x="132" y="1302"/>
                </a:lnTo>
                <a:lnTo>
                  <a:pt x="138" y="1299"/>
                </a:lnTo>
                <a:lnTo>
                  <a:pt x="144" y="1293"/>
                </a:lnTo>
                <a:lnTo>
                  <a:pt x="147" y="1287"/>
                </a:lnTo>
                <a:lnTo>
                  <a:pt x="149" y="1281"/>
                </a:lnTo>
                <a:lnTo>
                  <a:pt x="150" y="1276"/>
                </a:lnTo>
                <a:lnTo>
                  <a:pt x="150" y="1270"/>
                </a:lnTo>
                <a:lnTo>
                  <a:pt x="150" y="1270"/>
                </a:lnTo>
                <a:lnTo>
                  <a:pt x="147" y="1259"/>
                </a:lnTo>
                <a:lnTo>
                  <a:pt x="145" y="1252"/>
                </a:lnTo>
                <a:lnTo>
                  <a:pt x="145" y="1246"/>
                </a:lnTo>
                <a:lnTo>
                  <a:pt x="145" y="1246"/>
                </a:lnTo>
                <a:lnTo>
                  <a:pt x="147" y="1236"/>
                </a:lnTo>
                <a:lnTo>
                  <a:pt x="145" y="1231"/>
                </a:lnTo>
                <a:lnTo>
                  <a:pt x="157" y="1208"/>
                </a:lnTo>
                <a:lnTo>
                  <a:pt x="169" y="1203"/>
                </a:lnTo>
                <a:lnTo>
                  <a:pt x="188" y="1138"/>
                </a:lnTo>
                <a:lnTo>
                  <a:pt x="188" y="1138"/>
                </a:lnTo>
                <a:lnTo>
                  <a:pt x="193" y="1147"/>
                </a:lnTo>
                <a:lnTo>
                  <a:pt x="197" y="1156"/>
                </a:lnTo>
                <a:lnTo>
                  <a:pt x="200" y="1162"/>
                </a:lnTo>
                <a:lnTo>
                  <a:pt x="200" y="1162"/>
                </a:lnTo>
                <a:lnTo>
                  <a:pt x="204" y="1164"/>
                </a:lnTo>
                <a:lnTo>
                  <a:pt x="207" y="1166"/>
                </a:lnTo>
                <a:lnTo>
                  <a:pt x="212" y="1169"/>
                </a:lnTo>
                <a:lnTo>
                  <a:pt x="216" y="1181"/>
                </a:lnTo>
                <a:lnTo>
                  <a:pt x="216" y="1181"/>
                </a:lnTo>
                <a:lnTo>
                  <a:pt x="215" y="1181"/>
                </a:lnTo>
                <a:lnTo>
                  <a:pt x="210" y="1181"/>
                </a:lnTo>
                <a:lnTo>
                  <a:pt x="206" y="1182"/>
                </a:lnTo>
                <a:lnTo>
                  <a:pt x="203" y="1184"/>
                </a:lnTo>
                <a:lnTo>
                  <a:pt x="200" y="1188"/>
                </a:lnTo>
                <a:lnTo>
                  <a:pt x="197" y="1193"/>
                </a:lnTo>
                <a:lnTo>
                  <a:pt x="197" y="1193"/>
                </a:lnTo>
                <a:lnTo>
                  <a:pt x="191" y="1203"/>
                </a:lnTo>
                <a:lnTo>
                  <a:pt x="186" y="1215"/>
                </a:lnTo>
                <a:lnTo>
                  <a:pt x="181" y="1224"/>
                </a:lnTo>
                <a:lnTo>
                  <a:pt x="176" y="1231"/>
                </a:lnTo>
                <a:lnTo>
                  <a:pt x="176" y="1231"/>
                </a:lnTo>
                <a:lnTo>
                  <a:pt x="172" y="1236"/>
                </a:lnTo>
                <a:lnTo>
                  <a:pt x="164" y="1239"/>
                </a:lnTo>
                <a:lnTo>
                  <a:pt x="162" y="1240"/>
                </a:lnTo>
                <a:lnTo>
                  <a:pt x="160" y="1244"/>
                </a:lnTo>
                <a:lnTo>
                  <a:pt x="159" y="1246"/>
                </a:lnTo>
                <a:lnTo>
                  <a:pt x="157" y="1250"/>
                </a:lnTo>
                <a:lnTo>
                  <a:pt x="157" y="1250"/>
                </a:lnTo>
                <a:lnTo>
                  <a:pt x="157" y="1257"/>
                </a:lnTo>
                <a:lnTo>
                  <a:pt x="159" y="1259"/>
                </a:lnTo>
                <a:lnTo>
                  <a:pt x="160" y="1261"/>
                </a:lnTo>
                <a:lnTo>
                  <a:pt x="162" y="1262"/>
                </a:lnTo>
                <a:lnTo>
                  <a:pt x="166" y="1262"/>
                </a:lnTo>
                <a:lnTo>
                  <a:pt x="181" y="1262"/>
                </a:lnTo>
                <a:lnTo>
                  <a:pt x="181" y="1262"/>
                </a:lnTo>
                <a:lnTo>
                  <a:pt x="215" y="1262"/>
                </a:lnTo>
                <a:lnTo>
                  <a:pt x="225" y="1261"/>
                </a:lnTo>
                <a:lnTo>
                  <a:pt x="229" y="1259"/>
                </a:lnTo>
                <a:lnTo>
                  <a:pt x="231" y="1258"/>
                </a:lnTo>
                <a:lnTo>
                  <a:pt x="231" y="1258"/>
                </a:lnTo>
                <a:lnTo>
                  <a:pt x="237" y="1252"/>
                </a:lnTo>
                <a:lnTo>
                  <a:pt x="240" y="1251"/>
                </a:lnTo>
                <a:lnTo>
                  <a:pt x="243" y="1250"/>
                </a:lnTo>
                <a:lnTo>
                  <a:pt x="243" y="1250"/>
                </a:lnTo>
                <a:lnTo>
                  <a:pt x="255" y="1251"/>
                </a:lnTo>
                <a:lnTo>
                  <a:pt x="262" y="1250"/>
                </a:lnTo>
                <a:lnTo>
                  <a:pt x="265" y="1249"/>
                </a:lnTo>
                <a:lnTo>
                  <a:pt x="266" y="1246"/>
                </a:lnTo>
                <a:lnTo>
                  <a:pt x="266" y="1246"/>
                </a:lnTo>
                <a:lnTo>
                  <a:pt x="269" y="1240"/>
                </a:lnTo>
                <a:lnTo>
                  <a:pt x="272" y="1233"/>
                </a:lnTo>
                <a:lnTo>
                  <a:pt x="273" y="1225"/>
                </a:lnTo>
                <a:lnTo>
                  <a:pt x="274" y="1215"/>
                </a:lnTo>
                <a:lnTo>
                  <a:pt x="274" y="1215"/>
                </a:lnTo>
                <a:lnTo>
                  <a:pt x="274" y="1199"/>
                </a:lnTo>
                <a:lnTo>
                  <a:pt x="273" y="1193"/>
                </a:lnTo>
                <a:lnTo>
                  <a:pt x="272" y="1190"/>
                </a:lnTo>
                <a:lnTo>
                  <a:pt x="270" y="1188"/>
                </a:lnTo>
                <a:lnTo>
                  <a:pt x="270" y="1188"/>
                </a:lnTo>
                <a:lnTo>
                  <a:pt x="255" y="1177"/>
                </a:lnTo>
                <a:lnTo>
                  <a:pt x="247" y="1157"/>
                </a:lnTo>
                <a:lnTo>
                  <a:pt x="255" y="1153"/>
                </a:lnTo>
                <a:lnTo>
                  <a:pt x="228" y="933"/>
                </a:lnTo>
                <a:lnTo>
                  <a:pt x="235" y="910"/>
                </a:lnTo>
                <a:lnTo>
                  <a:pt x="235" y="910"/>
                </a:lnTo>
                <a:lnTo>
                  <a:pt x="275" y="826"/>
                </a:lnTo>
                <a:lnTo>
                  <a:pt x="304" y="760"/>
                </a:lnTo>
                <a:lnTo>
                  <a:pt x="315" y="734"/>
                </a:lnTo>
                <a:lnTo>
                  <a:pt x="321" y="716"/>
                </a:lnTo>
                <a:lnTo>
                  <a:pt x="321" y="716"/>
                </a:lnTo>
                <a:lnTo>
                  <a:pt x="332" y="670"/>
                </a:lnTo>
                <a:lnTo>
                  <a:pt x="332" y="670"/>
                </a:lnTo>
                <a:lnTo>
                  <a:pt x="338" y="668"/>
                </a:lnTo>
                <a:lnTo>
                  <a:pt x="351" y="660"/>
                </a:lnTo>
                <a:lnTo>
                  <a:pt x="357" y="656"/>
                </a:lnTo>
                <a:lnTo>
                  <a:pt x="363" y="651"/>
                </a:lnTo>
                <a:lnTo>
                  <a:pt x="367" y="647"/>
                </a:lnTo>
                <a:lnTo>
                  <a:pt x="367" y="645"/>
                </a:lnTo>
                <a:lnTo>
                  <a:pt x="367" y="644"/>
                </a:lnTo>
                <a:lnTo>
                  <a:pt x="367" y="644"/>
                </a:lnTo>
                <a:lnTo>
                  <a:pt x="362" y="637"/>
                </a:lnTo>
                <a:lnTo>
                  <a:pt x="354" y="627"/>
                </a:lnTo>
                <a:lnTo>
                  <a:pt x="346" y="616"/>
                </a:lnTo>
                <a:lnTo>
                  <a:pt x="343" y="612"/>
                </a:lnTo>
                <a:lnTo>
                  <a:pt x="340" y="604"/>
                </a:lnTo>
                <a:lnTo>
                  <a:pt x="340" y="604"/>
                </a:lnTo>
                <a:lnTo>
                  <a:pt x="338" y="594"/>
                </a:lnTo>
                <a:lnTo>
                  <a:pt x="336" y="575"/>
                </a:lnTo>
                <a:lnTo>
                  <a:pt x="334" y="525"/>
                </a:lnTo>
                <a:lnTo>
                  <a:pt x="332" y="458"/>
                </a:lnTo>
                <a:lnTo>
                  <a:pt x="332" y="458"/>
                </a:lnTo>
                <a:lnTo>
                  <a:pt x="367" y="454"/>
                </a:lnTo>
                <a:lnTo>
                  <a:pt x="391" y="452"/>
                </a:lnTo>
                <a:lnTo>
                  <a:pt x="402" y="450"/>
                </a:lnTo>
                <a:lnTo>
                  <a:pt x="402" y="450"/>
                </a:lnTo>
                <a:lnTo>
                  <a:pt x="409" y="444"/>
                </a:lnTo>
                <a:lnTo>
                  <a:pt x="411" y="441"/>
                </a:lnTo>
                <a:lnTo>
                  <a:pt x="412" y="439"/>
                </a:lnTo>
                <a:lnTo>
                  <a:pt x="413" y="435"/>
                </a:lnTo>
                <a:lnTo>
                  <a:pt x="413" y="431"/>
                </a:lnTo>
                <a:lnTo>
                  <a:pt x="413" y="431"/>
                </a:lnTo>
                <a:lnTo>
                  <a:pt x="413" y="423"/>
                </a:lnTo>
                <a:lnTo>
                  <a:pt x="415" y="420"/>
                </a:lnTo>
                <a:lnTo>
                  <a:pt x="415" y="418"/>
                </a:lnTo>
                <a:lnTo>
                  <a:pt x="413" y="415"/>
                </a:lnTo>
                <a:lnTo>
                  <a:pt x="413" y="415"/>
                </a:lnTo>
                <a:lnTo>
                  <a:pt x="412" y="414"/>
                </a:lnTo>
                <a:lnTo>
                  <a:pt x="412" y="409"/>
                </a:lnTo>
                <a:lnTo>
                  <a:pt x="411" y="397"/>
                </a:lnTo>
                <a:lnTo>
                  <a:pt x="409" y="381"/>
                </a:lnTo>
                <a:lnTo>
                  <a:pt x="406" y="371"/>
                </a:lnTo>
                <a:lnTo>
                  <a:pt x="402" y="362"/>
                </a:lnTo>
                <a:lnTo>
                  <a:pt x="402" y="362"/>
                </a:lnTo>
                <a:lnTo>
                  <a:pt x="379" y="307"/>
                </a:lnTo>
                <a:lnTo>
                  <a:pt x="379" y="307"/>
                </a:lnTo>
                <a:lnTo>
                  <a:pt x="380" y="306"/>
                </a:lnTo>
                <a:lnTo>
                  <a:pt x="382" y="300"/>
                </a:lnTo>
                <a:lnTo>
                  <a:pt x="382" y="296"/>
                </a:lnTo>
                <a:lnTo>
                  <a:pt x="382" y="292"/>
                </a:lnTo>
                <a:lnTo>
                  <a:pt x="381" y="288"/>
                </a:lnTo>
                <a:lnTo>
                  <a:pt x="379" y="284"/>
                </a:lnTo>
                <a:lnTo>
                  <a:pt x="379" y="284"/>
                </a:lnTo>
                <a:lnTo>
                  <a:pt x="366" y="270"/>
                </a:lnTo>
                <a:lnTo>
                  <a:pt x="360" y="263"/>
                </a:lnTo>
                <a:lnTo>
                  <a:pt x="355" y="253"/>
                </a:lnTo>
                <a:lnTo>
                  <a:pt x="355" y="253"/>
                </a:lnTo>
                <a:lnTo>
                  <a:pt x="353" y="245"/>
                </a:lnTo>
                <a:lnTo>
                  <a:pt x="351" y="239"/>
                </a:lnTo>
                <a:lnTo>
                  <a:pt x="350" y="235"/>
                </a:lnTo>
                <a:lnTo>
                  <a:pt x="344" y="229"/>
                </a:lnTo>
                <a:lnTo>
                  <a:pt x="344" y="229"/>
                </a:lnTo>
                <a:lnTo>
                  <a:pt x="338" y="227"/>
                </a:lnTo>
                <a:lnTo>
                  <a:pt x="331" y="223"/>
                </a:lnTo>
                <a:lnTo>
                  <a:pt x="316" y="216"/>
                </a:lnTo>
                <a:lnTo>
                  <a:pt x="297" y="210"/>
                </a:lnTo>
                <a:lnTo>
                  <a:pt x="297" y="210"/>
                </a:lnTo>
                <a:lnTo>
                  <a:pt x="300" y="209"/>
                </a:lnTo>
                <a:lnTo>
                  <a:pt x="305" y="204"/>
                </a:lnTo>
                <a:lnTo>
                  <a:pt x="307" y="201"/>
                </a:lnTo>
                <a:lnTo>
                  <a:pt x="310" y="197"/>
                </a:lnTo>
                <a:lnTo>
                  <a:pt x="310" y="195"/>
                </a:lnTo>
                <a:lnTo>
                  <a:pt x="309" y="191"/>
                </a:lnTo>
                <a:lnTo>
                  <a:pt x="309" y="191"/>
                </a:lnTo>
                <a:lnTo>
                  <a:pt x="306" y="188"/>
                </a:lnTo>
                <a:lnTo>
                  <a:pt x="303" y="185"/>
                </a:lnTo>
                <a:lnTo>
                  <a:pt x="294" y="181"/>
                </a:lnTo>
                <a:lnTo>
                  <a:pt x="286" y="175"/>
                </a:lnTo>
                <a:lnTo>
                  <a:pt x="281" y="170"/>
                </a:lnTo>
                <a:lnTo>
                  <a:pt x="278" y="164"/>
                </a:lnTo>
                <a:lnTo>
                  <a:pt x="278" y="164"/>
                </a:lnTo>
                <a:lnTo>
                  <a:pt x="272" y="151"/>
                </a:lnTo>
                <a:lnTo>
                  <a:pt x="267" y="134"/>
                </a:lnTo>
                <a:lnTo>
                  <a:pt x="255" y="95"/>
                </a:lnTo>
                <a:lnTo>
                  <a:pt x="255" y="95"/>
                </a:lnTo>
                <a:lnTo>
                  <a:pt x="241" y="51"/>
                </a:lnTo>
                <a:lnTo>
                  <a:pt x="234" y="33"/>
                </a:lnTo>
                <a:lnTo>
                  <a:pt x="229" y="25"/>
                </a:lnTo>
                <a:lnTo>
                  <a:pt x="224" y="17"/>
                </a:lnTo>
                <a:lnTo>
                  <a:pt x="224" y="17"/>
                </a:lnTo>
                <a:lnTo>
                  <a:pt x="217" y="11"/>
                </a:lnTo>
                <a:lnTo>
                  <a:pt x="210" y="8"/>
                </a:lnTo>
                <a:lnTo>
                  <a:pt x="203" y="4"/>
                </a:lnTo>
                <a:lnTo>
                  <a:pt x="194" y="3"/>
                </a:lnTo>
                <a:lnTo>
                  <a:pt x="182" y="2"/>
                </a:lnTo>
                <a:lnTo>
                  <a:pt x="176" y="2"/>
                </a:lnTo>
                <a:lnTo>
                  <a:pt x="176" y="2"/>
                </a:lnTo>
                <a:close/>
                <a:moveTo>
                  <a:pt x="340" y="400"/>
                </a:moveTo>
                <a:lnTo>
                  <a:pt x="351" y="415"/>
                </a:lnTo>
                <a:lnTo>
                  <a:pt x="336" y="419"/>
                </a:lnTo>
                <a:lnTo>
                  <a:pt x="340" y="4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4B33413C-0AF2-467D-AA75-6761C55F7DBC}"/>
              </a:ext>
            </a:extLst>
          </p:cNvPr>
          <p:cNvSpPr>
            <a:spLocks noEditPoints="1"/>
          </p:cNvSpPr>
          <p:nvPr/>
        </p:nvSpPr>
        <p:spPr bwMode="auto">
          <a:xfrm>
            <a:off x="4698991" y="4701856"/>
            <a:ext cx="542107" cy="1660275"/>
          </a:xfrm>
          <a:custGeom>
            <a:avLst/>
            <a:gdLst>
              <a:gd name="T0" fmla="*/ 108 w 463"/>
              <a:gd name="T1" fmla="*/ 185 h 1418"/>
              <a:gd name="T2" fmla="*/ 112 w 463"/>
              <a:gd name="T3" fmla="*/ 184 h 1418"/>
              <a:gd name="T4" fmla="*/ 126 w 463"/>
              <a:gd name="T5" fmla="*/ 153 h 1418"/>
              <a:gd name="T6" fmla="*/ 136 w 463"/>
              <a:gd name="T7" fmla="*/ 132 h 1418"/>
              <a:gd name="T8" fmla="*/ 146 w 463"/>
              <a:gd name="T9" fmla="*/ 187 h 1418"/>
              <a:gd name="T10" fmla="*/ 128 w 463"/>
              <a:gd name="T11" fmla="*/ 221 h 1418"/>
              <a:gd name="T12" fmla="*/ 79 w 463"/>
              <a:gd name="T13" fmla="*/ 252 h 1418"/>
              <a:gd name="T14" fmla="*/ 31 w 463"/>
              <a:gd name="T15" fmla="*/ 295 h 1418"/>
              <a:gd name="T16" fmla="*/ 0 w 463"/>
              <a:gd name="T17" fmla="*/ 482 h 1418"/>
              <a:gd name="T18" fmla="*/ 47 w 463"/>
              <a:gd name="T19" fmla="*/ 606 h 1418"/>
              <a:gd name="T20" fmla="*/ 55 w 463"/>
              <a:gd name="T21" fmla="*/ 629 h 1418"/>
              <a:gd name="T22" fmla="*/ 34 w 463"/>
              <a:gd name="T23" fmla="*/ 695 h 1418"/>
              <a:gd name="T24" fmla="*/ 43 w 463"/>
              <a:gd name="T25" fmla="*/ 750 h 1418"/>
              <a:gd name="T26" fmla="*/ 37 w 463"/>
              <a:gd name="T27" fmla="*/ 783 h 1418"/>
              <a:gd name="T28" fmla="*/ 47 w 463"/>
              <a:gd name="T29" fmla="*/ 839 h 1418"/>
              <a:gd name="T30" fmla="*/ 55 w 463"/>
              <a:gd name="T31" fmla="*/ 897 h 1418"/>
              <a:gd name="T32" fmla="*/ 101 w 463"/>
              <a:gd name="T33" fmla="*/ 923 h 1418"/>
              <a:gd name="T34" fmla="*/ 137 w 463"/>
              <a:gd name="T35" fmla="*/ 929 h 1418"/>
              <a:gd name="T36" fmla="*/ 141 w 463"/>
              <a:gd name="T37" fmla="*/ 1004 h 1418"/>
              <a:gd name="T38" fmla="*/ 152 w 463"/>
              <a:gd name="T39" fmla="*/ 1127 h 1418"/>
              <a:gd name="T40" fmla="*/ 179 w 463"/>
              <a:gd name="T41" fmla="*/ 1215 h 1418"/>
              <a:gd name="T42" fmla="*/ 194 w 463"/>
              <a:gd name="T43" fmla="*/ 1254 h 1418"/>
              <a:gd name="T44" fmla="*/ 199 w 463"/>
              <a:gd name="T45" fmla="*/ 1296 h 1418"/>
              <a:gd name="T46" fmla="*/ 173 w 463"/>
              <a:gd name="T47" fmla="*/ 1363 h 1418"/>
              <a:gd name="T48" fmla="*/ 178 w 463"/>
              <a:gd name="T49" fmla="*/ 1404 h 1418"/>
              <a:gd name="T50" fmla="*/ 212 w 463"/>
              <a:gd name="T51" fmla="*/ 1418 h 1418"/>
              <a:gd name="T52" fmla="*/ 256 w 463"/>
              <a:gd name="T53" fmla="*/ 1395 h 1418"/>
              <a:gd name="T54" fmla="*/ 263 w 463"/>
              <a:gd name="T55" fmla="*/ 1346 h 1418"/>
              <a:gd name="T56" fmla="*/ 279 w 463"/>
              <a:gd name="T57" fmla="*/ 1304 h 1418"/>
              <a:gd name="T58" fmla="*/ 279 w 463"/>
              <a:gd name="T59" fmla="*/ 1268 h 1418"/>
              <a:gd name="T60" fmla="*/ 282 w 463"/>
              <a:gd name="T61" fmla="*/ 1213 h 1418"/>
              <a:gd name="T62" fmla="*/ 290 w 463"/>
              <a:gd name="T63" fmla="*/ 1194 h 1418"/>
              <a:gd name="T64" fmla="*/ 364 w 463"/>
              <a:gd name="T65" fmla="*/ 1075 h 1418"/>
              <a:gd name="T66" fmla="*/ 441 w 463"/>
              <a:gd name="T67" fmla="*/ 1050 h 1418"/>
              <a:gd name="T68" fmla="*/ 461 w 463"/>
              <a:gd name="T69" fmla="*/ 1006 h 1418"/>
              <a:gd name="T70" fmla="*/ 447 w 463"/>
              <a:gd name="T71" fmla="*/ 852 h 1418"/>
              <a:gd name="T72" fmla="*/ 442 w 463"/>
              <a:gd name="T73" fmla="*/ 767 h 1418"/>
              <a:gd name="T74" fmla="*/ 444 w 463"/>
              <a:gd name="T75" fmla="*/ 731 h 1418"/>
              <a:gd name="T76" fmla="*/ 434 w 463"/>
              <a:gd name="T77" fmla="*/ 660 h 1418"/>
              <a:gd name="T78" fmla="*/ 390 w 463"/>
              <a:gd name="T79" fmla="*/ 482 h 1418"/>
              <a:gd name="T80" fmla="*/ 373 w 463"/>
              <a:gd name="T81" fmla="*/ 347 h 1418"/>
              <a:gd name="T82" fmla="*/ 348 w 463"/>
              <a:gd name="T83" fmla="*/ 269 h 1418"/>
              <a:gd name="T84" fmla="*/ 301 w 463"/>
              <a:gd name="T85" fmla="*/ 236 h 1418"/>
              <a:gd name="T86" fmla="*/ 277 w 463"/>
              <a:gd name="T87" fmla="*/ 216 h 1418"/>
              <a:gd name="T88" fmla="*/ 251 w 463"/>
              <a:gd name="T89" fmla="*/ 177 h 1418"/>
              <a:gd name="T90" fmla="*/ 244 w 463"/>
              <a:gd name="T91" fmla="*/ 159 h 1418"/>
              <a:gd name="T92" fmla="*/ 262 w 463"/>
              <a:gd name="T93" fmla="*/ 140 h 1418"/>
              <a:gd name="T94" fmla="*/ 260 w 463"/>
              <a:gd name="T95" fmla="*/ 161 h 1418"/>
              <a:gd name="T96" fmla="*/ 280 w 463"/>
              <a:gd name="T97" fmla="*/ 175 h 1418"/>
              <a:gd name="T98" fmla="*/ 266 w 463"/>
              <a:gd name="T99" fmla="*/ 153 h 1418"/>
              <a:gd name="T100" fmla="*/ 273 w 463"/>
              <a:gd name="T101" fmla="*/ 120 h 1418"/>
              <a:gd name="T102" fmla="*/ 270 w 463"/>
              <a:gd name="T103" fmla="*/ 75 h 1418"/>
              <a:gd name="T104" fmla="*/ 256 w 463"/>
              <a:gd name="T105" fmla="*/ 26 h 1418"/>
              <a:gd name="T106" fmla="*/ 212 w 463"/>
              <a:gd name="T107" fmla="*/ 1 h 1418"/>
              <a:gd name="T108" fmla="*/ 176 w 463"/>
              <a:gd name="T109" fmla="*/ 3 h 1418"/>
              <a:gd name="T110" fmla="*/ 154 w 463"/>
              <a:gd name="T111" fmla="*/ 17 h 1418"/>
              <a:gd name="T112" fmla="*/ 130 w 463"/>
              <a:gd name="T113" fmla="*/ 65 h 1418"/>
              <a:gd name="T114" fmla="*/ 127 w 463"/>
              <a:gd name="T115" fmla="*/ 103 h 1418"/>
              <a:gd name="T116" fmla="*/ 126 w 463"/>
              <a:gd name="T117" fmla="*/ 127 h 1418"/>
              <a:gd name="T118" fmla="*/ 118 w 463"/>
              <a:gd name="T119" fmla="*/ 152 h 1418"/>
              <a:gd name="T120" fmla="*/ 412 w 463"/>
              <a:gd name="T121" fmla="*/ 844 h 1418"/>
              <a:gd name="T122" fmla="*/ 398 w 463"/>
              <a:gd name="T123" fmla="*/ 838 h 1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3" h="1418">
                <a:moveTo>
                  <a:pt x="108" y="185"/>
                </a:moveTo>
                <a:lnTo>
                  <a:pt x="108" y="185"/>
                </a:lnTo>
                <a:lnTo>
                  <a:pt x="112" y="184"/>
                </a:lnTo>
                <a:lnTo>
                  <a:pt x="112" y="184"/>
                </a:lnTo>
                <a:lnTo>
                  <a:pt x="108" y="185"/>
                </a:lnTo>
                <a:lnTo>
                  <a:pt x="108" y="185"/>
                </a:lnTo>
                <a:close/>
                <a:moveTo>
                  <a:pt x="123" y="169"/>
                </a:moveTo>
                <a:lnTo>
                  <a:pt x="123" y="169"/>
                </a:lnTo>
                <a:lnTo>
                  <a:pt x="120" y="174"/>
                </a:lnTo>
                <a:lnTo>
                  <a:pt x="118" y="178"/>
                </a:lnTo>
                <a:lnTo>
                  <a:pt x="112" y="184"/>
                </a:lnTo>
                <a:lnTo>
                  <a:pt x="112" y="184"/>
                </a:lnTo>
                <a:lnTo>
                  <a:pt x="123" y="177"/>
                </a:lnTo>
                <a:lnTo>
                  <a:pt x="126" y="171"/>
                </a:lnTo>
                <a:lnTo>
                  <a:pt x="127" y="166"/>
                </a:lnTo>
                <a:lnTo>
                  <a:pt x="127" y="166"/>
                </a:lnTo>
                <a:lnTo>
                  <a:pt x="127" y="159"/>
                </a:lnTo>
                <a:lnTo>
                  <a:pt x="126" y="153"/>
                </a:lnTo>
                <a:lnTo>
                  <a:pt x="124" y="146"/>
                </a:lnTo>
                <a:lnTo>
                  <a:pt x="126" y="140"/>
                </a:lnTo>
                <a:lnTo>
                  <a:pt x="126" y="140"/>
                </a:lnTo>
                <a:lnTo>
                  <a:pt x="127" y="135"/>
                </a:lnTo>
                <a:lnTo>
                  <a:pt x="131" y="133"/>
                </a:lnTo>
                <a:lnTo>
                  <a:pt x="136" y="132"/>
                </a:lnTo>
                <a:lnTo>
                  <a:pt x="136" y="132"/>
                </a:lnTo>
                <a:lnTo>
                  <a:pt x="140" y="143"/>
                </a:lnTo>
                <a:lnTo>
                  <a:pt x="146" y="159"/>
                </a:lnTo>
                <a:lnTo>
                  <a:pt x="146" y="159"/>
                </a:lnTo>
                <a:lnTo>
                  <a:pt x="147" y="169"/>
                </a:lnTo>
                <a:lnTo>
                  <a:pt x="146" y="187"/>
                </a:lnTo>
                <a:lnTo>
                  <a:pt x="144" y="204"/>
                </a:lnTo>
                <a:lnTo>
                  <a:pt x="143" y="211"/>
                </a:lnTo>
                <a:lnTo>
                  <a:pt x="143" y="211"/>
                </a:lnTo>
                <a:lnTo>
                  <a:pt x="140" y="213"/>
                </a:lnTo>
                <a:lnTo>
                  <a:pt x="134" y="216"/>
                </a:lnTo>
                <a:lnTo>
                  <a:pt x="128" y="221"/>
                </a:lnTo>
                <a:lnTo>
                  <a:pt x="126" y="226"/>
                </a:lnTo>
                <a:lnTo>
                  <a:pt x="126" y="226"/>
                </a:lnTo>
                <a:lnTo>
                  <a:pt x="118" y="230"/>
                </a:lnTo>
                <a:lnTo>
                  <a:pt x="108" y="237"/>
                </a:lnTo>
                <a:lnTo>
                  <a:pt x="79" y="252"/>
                </a:lnTo>
                <a:lnTo>
                  <a:pt x="79" y="252"/>
                </a:lnTo>
                <a:lnTo>
                  <a:pt x="65" y="258"/>
                </a:lnTo>
                <a:lnTo>
                  <a:pt x="52" y="263"/>
                </a:lnTo>
                <a:lnTo>
                  <a:pt x="46" y="269"/>
                </a:lnTo>
                <a:lnTo>
                  <a:pt x="40" y="275"/>
                </a:lnTo>
                <a:lnTo>
                  <a:pt x="36" y="284"/>
                </a:lnTo>
                <a:lnTo>
                  <a:pt x="31" y="295"/>
                </a:lnTo>
                <a:lnTo>
                  <a:pt x="31" y="295"/>
                </a:lnTo>
                <a:lnTo>
                  <a:pt x="23" y="336"/>
                </a:lnTo>
                <a:lnTo>
                  <a:pt x="13" y="392"/>
                </a:lnTo>
                <a:lnTo>
                  <a:pt x="4" y="447"/>
                </a:lnTo>
                <a:lnTo>
                  <a:pt x="1" y="469"/>
                </a:lnTo>
                <a:lnTo>
                  <a:pt x="0" y="482"/>
                </a:lnTo>
                <a:lnTo>
                  <a:pt x="0" y="482"/>
                </a:lnTo>
                <a:lnTo>
                  <a:pt x="1" y="493"/>
                </a:lnTo>
                <a:lnTo>
                  <a:pt x="7" y="509"/>
                </a:lnTo>
                <a:lnTo>
                  <a:pt x="23" y="551"/>
                </a:lnTo>
                <a:lnTo>
                  <a:pt x="39" y="589"/>
                </a:lnTo>
                <a:lnTo>
                  <a:pt x="47" y="606"/>
                </a:lnTo>
                <a:lnTo>
                  <a:pt x="47" y="606"/>
                </a:lnTo>
                <a:lnTo>
                  <a:pt x="49" y="609"/>
                </a:lnTo>
                <a:lnTo>
                  <a:pt x="50" y="612"/>
                </a:lnTo>
                <a:lnTo>
                  <a:pt x="50" y="618"/>
                </a:lnTo>
                <a:lnTo>
                  <a:pt x="50" y="618"/>
                </a:lnTo>
                <a:lnTo>
                  <a:pt x="55" y="629"/>
                </a:lnTo>
                <a:lnTo>
                  <a:pt x="57" y="640"/>
                </a:lnTo>
                <a:lnTo>
                  <a:pt x="57" y="640"/>
                </a:lnTo>
                <a:lnTo>
                  <a:pt x="46" y="664"/>
                </a:lnTo>
                <a:lnTo>
                  <a:pt x="37" y="683"/>
                </a:lnTo>
                <a:lnTo>
                  <a:pt x="34" y="690"/>
                </a:lnTo>
                <a:lnTo>
                  <a:pt x="34" y="695"/>
                </a:lnTo>
                <a:lnTo>
                  <a:pt x="34" y="695"/>
                </a:lnTo>
                <a:lnTo>
                  <a:pt x="42" y="718"/>
                </a:lnTo>
                <a:lnTo>
                  <a:pt x="44" y="734"/>
                </a:lnTo>
                <a:lnTo>
                  <a:pt x="44" y="745"/>
                </a:lnTo>
                <a:lnTo>
                  <a:pt x="44" y="745"/>
                </a:lnTo>
                <a:lnTo>
                  <a:pt x="43" y="750"/>
                </a:lnTo>
                <a:lnTo>
                  <a:pt x="42" y="752"/>
                </a:lnTo>
                <a:lnTo>
                  <a:pt x="36" y="758"/>
                </a:lnTo>
                <a:lnTo>
                  <a:pt x="34" y="763"/>
                </a:lnTo>
                <a:lnTo>
                  <a:pt x="33" y="767"/>
                </a:lnTo>
                <a:lnTo>
                  <a:pt x="34" y="774"/>
                </a:lnTo>
                <a:lnTo>
                  <a:pt x="37" y="783"/>
                </a:lnTo>
                <a:lnTo>
                  <a:pt x="37" y="783"/>
                </a:lnTo>
                <a:lnTo>
                  <a:pt x="43" y="800"/>
                </a:lnTo>
                <a:lnTo>
                  <a:pt x="46" y="815"/>
                </a:lnTo>
                <a:lnTo>
                  <a:pt x="47" y="828"/>
                </a:lnTo>
                <a:lnTo>
                  <a:pt x="47" y="828"/>
                </a:lnTo>
                <a:lnTo>
                  <a:pt x="47" y="839"/>
                </a:lnTo>
                <a:lnTo>
                  <a:pt x="47" y="861"/>
                </a:lnTo>
                <a:lnTo>
                  <a:pt x="47" y="881"/>
                </a:lnTo>
                <a:lnTo>
                  <a:pt x="47" y="893"/>
                </a:lnTo>
                <a:lnTo>
                  <a:pt x="47" y="893"/>
                </a:lnTo>
                <a:lnTo>
                  <a:pt x="50" y="894"/>
                </a:lnTo>
                <a:lnTo>
                  <a:pt x="55" y="897"/>
                </a:lnTo>
                <a:lnTo>
                  <a:pt x="66" y="904"/>
                </a:lnTo>
                <a:lnTo>
                  <a:pt x="79" y="910"/>
                </a:lnTo>
                <a:lnTo>
                  <a:pt x="88" y="916"/>
                </a:lnTo>
                <a:lnTo>
                  <a:pt x="88" y="916"/>
                </a:lnTo>
                <a:lnTo>
                  <a:pt x="94" y="920"/>
                </a:lnTo>
                <a:lnTo>
                  <a:pt x="101" y="923"/>
                </a:lnTo>
                <a:lnTo>
                  <a:pt x="108" y="925"/>
                </a:lnTo>
                <a:lnTo>
                  <a:pt x="108" y="893"/>
                </a:lnTo>
                <a:lnTo>
                  <a:pt x="127" y="896"/>
                </a:lnTo>
                <a:lnTo>
                  <a:pt x="127" y="896"/>
                </a:lnTo>
                <a:lnTo>
                  <a:pt x="131" y="906"/>
                </a:lnTo>
                <a:lnTo>
                  <a:pt x="137" y="929"/>
                </a:lnTo>
                <a:lnTo>
                  <a:pt x="143" y="956"/>
                </a:lnTo>
                <a:lnTo>
                  <a:pt x="144" y="969"/>
                </a:lnTo>
                <a:lnTo>
                  <a:pt x="143" y="978"/>
                </a:lnTo>
                <a:lnTo>
                  <a:pt x="143" y="978"/>
                </a:lnTo>
                <a:lnTo>
                  <a:pt x="141" y="988"/>
                </a:lnTo>
                <a:lnTo>
                  <a:pt x="141" y="1004"/>
                </a:lnTo>
                <a:lnTo>
                  <a:pt x="141" y="1046"/>
                </a:lnTo>
                <a:lnTo>
                  <a:pt x="143" y="1069"/>
                </a:lnTo>
                <a:lnTo>
                  <a:pt x="144" y="1091"/>
                </a:lnTo>
                <a:lnTo>
                  <a:pt x="147" y="1111"/>
                </a:lnTo>
                <a:lnTo>
                  <a:pt x="152" y="1127"/>
                </a:lnTo>
                <a:lnTo>
                  <a:pt x="152" y="1127"/>
                </a:lnTo>
                <a:lnTo>
                  <a:pt x="159" y="1152"/>
                </a:lnTo>
                <a:lnTo>
                  <a:pt x="165" y="1171"/>
                </a:lnTo>
                <a:lnTo>
                  <a:pt x="170" y="1188"/>
                </a:lnTo>
                <a:lnTo>
                  <a:pt x="175" y="1204"/>
                </a:lnTo>
                <a:lnTo>
                  <a:pt x="175" y="1204"/>
                </a:lnTo>
                <a:lnTo>
                  <a:pt x="179" y="1215"/>
                </a:lnTo>
                <a:lnTo>
                  <a:pt x="181" y="1221"/>
                </a:lnTo>
                <a:lnTo>
                  <a:pt x="181" y="1226"/>
                </a:lnTo>
                <a:lnTo>
                  <a:pt x="183" y="1234"/>
                </a:lnTo>
                <a:lnTo>
                  <a:pt x="183" y="1234"/>
                </a:lnTo>
                <a:lnTo>
                  <a:pt x="189" y="1246"/>
                </a:lnTo>
                <a:lnTo>
                  <a:pt x="194" y="1254"/>
                </a:lnTo>
                <a:lnTo>
                  <a:pt x="194" y="1254"/>
                </a:lnTo>
                <a:lnTo>
                  <a:pt x="196" y="1263"/>
                </a:lnTo>
                <a:lnTo>
                  <a:pt x="199" y="1272"/>
                </a:lnTo>
                <a:lnTo>
                  <a:pt x="199" y="1288"/>
                </a:lnTo>
                <a:lnTo>
                  <a:pt x="199" y="1288"/>
                </a:lnTo>
                <a:lnTo>
                  <a:pt x="199" y="1296"/>
                </a:lnTo>
                <a:lnTo>
                  <a:pt x="198" y="1308"/>
                </a:lnTo>
                <a:lnTo>
                  <a:pt x="195" y="1320"/>
                </a:lnTo>
                <a:lnTo>
                  <a:pt x="192" y="1330"/>
                </a:lnTo>
                <a:lnTo>
                  <a:pt x="192" y="1330"/>
                </a:lnTo>
                <a:lnTo>
                  <a:pt x="176" y="1356"/>
                </a:lnTo>
                <a:lnTo>
                  <a:pt x="173" y="1363"/>
                </a:lnTo>
                <a:lnTo>
                  <a:pt x="170" y="1372"/>
                </a:lnTo>
                <a:lnTo>
                  <a:pt x="169" y="1379"/>
                </a:lnTo>
                <a:lnTo>
                  <a:pt x="170" y="1386"/>
                </a:lnTo>
                <a:lnTo>
                  <a:pt x="170" y="1386"/>
                </a:lnTo>
                <a:lnTo>
                  <a:pt x="175" y="1398"/>
                </a:lnTo>
                <a:lnTo>
                  <a:pt x="178" y="1404"/>
                </a:lnTo>
                <a:lnTo>
                  <a:pt x="182" y="1408"/>
                </a:lnTo>
                <a:lnTo>
                  <a:pt x="186" y="1412"/>
                </a:lnTo>
                <a:lnTo>
                  <a:pt x="194" y="1415"/>
                </a:lnTo>
                <a:lnTo>
                  <a:pt x="202" y="1417"/>
                </a:lnTo>
                <a:lnTo>
                  <a:pt x="212" y="1418"/>
                </a:lnTo>
                <a:lnTo>
                  <a:pt x="212" y="1418"/>
                </a:lnTo>
                <a:lnTo>
                  <a:pt x="224" y="1418"/>
                </a:lnTo>
                <a:lnTo>
                  <a:pt x="233" y="1415"/>
                </a:lnTo>
                <a:lnTo>
                  <a:pt x="240" y="1411"/>
                </a:lnTo>
                <a:lnTo>
                  <a:pt x="247" y="1406"/>
                </a:lnTo>
                <a:lnTo>
                  <a:pt x="251" y="1401"/>
                </a:lnTo>
                <a:lnTo>
                  <a:pt x="256" y="1395"/>
                </a:lnTo>
                <a:lnTo>
                  <a:pt x="259" y="1388"/>
                </a:lnTo>
                <a:lnTo>
                  <a:pt x="260" y="1380"/>
                </a:lnTo>
                <a:lnTo>
                  <a:pt x="260" y="1380"/>
                </a:lnTo>
                <a:lnTo>
                  <a:pt x="262" y="1373"/>
                </a:lnTo>
                <a:lnTo>
                  <a:pt x="263" y="1364"/>
                </a:lnTo>
                <a:lnTo>
                  <a:pt x="263" y="1346"/>
                </a:lnTo>
                <a:lnTo>
                  <a:pt x="260" y="1324"/>
                </a:lnTo>
                <a:lnTo>
                  <a:pt x="263" y="1307"/>
                </a:lnTo>
                <a:lnTo>
                  <a:pt x="263" y="1307"/>
                </a:lnTo>
                <a:lnTo>
                  <a:pt x="267" y="1307"/>
                </a:lnTo>
                <a:lnTo>
                  <a:pt x="275" y="1307"/>
                </a:lnTo>
                <a:lnTo>
                  <a:pt x="279" y="1304"/>
                </a:lnTo>
                <a:lnTo>
                  <a:pt x="282" y="1301"/>
                </a:lnTo>
                <a:lnTo>
                  <a:pt x="285" y="1296"/>
                </a:lnTo>
                <a:lnTo>
                  <a:pt x="285" y="1289"/>
                </a:lnTo>
                <a:lnTo>
                  <a:pt x="285" y="1289"/>
                </a:lnTo>
                <a:lnTo>
                  <a:pt x="282" y="1278"/>
                </a:lnTo>
                <a:lnTo>
                  <a:pt x="279" y="1268"/>
                </a:lnTo>
                <a:lnTo>
                  <a:pt x="277" y="1259"/>
                </a:lnTo>
                <a:lnTo>
                  <a:pt x="276" y="1247"/>
                </a:lnTo>
                <a:lnTo>
                  <a:pt x="276" y="1247"/>
                </a:lnTo>
                <a:lnTo>
                  <a:pt x="277" y="1234"/>
                </a:lnTo>
                <a:lnTo>
                  <a:pt x="280" y="1223"/>
                </a:lnTo>
                <a:lnTo>
                  <a:pt x="282" y="1213"/>
                </a:lnTo>
                <a:lnTo>
                  <a:pt x="282" y="1213"/>
                </a:lnTo>
                <a:lnTo>
                  <a:pt x="283" y="1213"/>
                </a:lnTo>
                <a:lnTo>
                  <a:pt x="285" y="1211"/>
                </a:lnTo>
                <a:lnTo>
                  <a:pt x="286" y="1205"/>
                </a:lnTo>
                <a:lnTo>
                  <a:pt x="290" y="1194"/>
                </a:lnTo>
                <a:lnTo>
                  <a:pt x="290" y="1194"/>
                </a:lnTo>
                <a:lnTo>
                  <a:pt x="317" y="1058"/>
                </a:lnTo>
                <a:lnTo>
                  <a:pt x="317" y="1058"/>
                </a:lnTo>
                <a:lnTo>
                  <a:pt x="324" y="1061"/>
                </a:lnTo>
                <a:lnTo>
                  <a:pt x="343" y="1069"/>
                </a:lnTo>
                <a:lnTo>
                  <a:pt x="353" y="1072"/>
                </a:lnTo>
                <a:lnTo>
                  <a:pt x="364" y="1075"/>
                </a:lnTo>
                <a:lnTo>
                  <a:pt x="374" y="1077"/>
                </a:lnTo>
                <a:lnTo>
                  <a:pt x="383" y="1077"/>
                </a:lnTo>
                <a:lnTo>
                  <a:pt x="383" y="1077"/>
                </a:lnTo>
                <a:lnTo>
                  <a:pt x="402" y="1071"/>
                </a:lnTo>
                <a:lnTo>
                  <a:pt x="422" y="1062"/>
                </a:lnTo>
                <a:lnTo>
                  <a:pt x="441" y="1050"/>
                </a:lnTo>
                <a:lnTo>
                  <a:pt x="450" y="1045"/>
                </a:lnTo>
                <a:lnTo>
                  <a:pt x="455" y="1039"/>
                </a:lnTo>
                <a:lnTo>
                  <a:pt x="455" y="1039"/>
                </a:lnTo>
                <a:lnTo>
                  <a:pt x="457" y="1035"/>
                </a:lnTo>
                <a:lnTo>
                  <a:pt x="458" y="1027"/>
                </a:lnTo>
                <a:lnTo>
                  <a:pt x="461" y="1006"/>
                </a:lnTo>
                <a:lnTo>
                  <a:pt x="463" y="977"/>
                </a:lnTo>
                <a:lnTo>
                  <a:pt x="463" y="945"/>
                </a:lnTo>
                <a:lnTo>
                  <a:pt x="463" y="887"/>
                </a:lnTo>
                <a:lnTo>
                  <a:pt x="460" y="861"/>
                </a:lnTo>
                <a:lnTo>
                  <a:pt x="460" y="861"/>
                </a:lnTo>
                <a:lnTo>
                  <a:pt x="447" y="852"/>
                </a:lnTo>
                <a:lnTo>
                  <a:pt x="434" y="846"/>
                </a:lnTo>
                <a:lnTo>
                  <a:pt x="434" y="780"/>
                </a:lnTo>
                <a:lnTo>
                  <a:pt x="434" y="780"/>
                </a:lnTo>
                <a:lnTo>
                  <a:pt x="437" y="776"/>
                </a:lnTo>
                <a:lnTo>
                  <a:pt x="442" y="767"/>
                </a:lnTo>
                <a:lnTo>
                  <a:pt x="442" y="767"/>
                </a:lnTo>
                <a:lnTo>
                  <a:pt x="447" y="745"/>
                </a:lnTo>
                <a:lnTo>
                  <a:pt x="447" y="745"/>
                </a:lnTo>
                <a:lnTo>
                  <a:pt x="447" y="744"/>
                </a:lnTo>
                <a:lnTo>
                  <a:pt x="447" y="738"/>
                </a:lnTo>
                <a:lnTo>
                  <a:pt x="447" y="738"/>
                </a:lnTo>
                <a:lnTo>
                  <a:pt x="444" y="731"/>
                </a:lnTo>
                <a:lnTo>
                  <a:pt x="438" y="721"/>
                </a:lnTo>
                <a:lnTo>
                  <a:pt x="428" y="706"/>
                </a:lnTo>
                <a:lnTo>
                  <a:pt x="434" y="703"/>
                </a:lnTo>
                <a:lnTo>
                  <a:pt x="425" y="668"/>
                </a:lnTo>
                <a:lnTo>
                  <a:pt x="434" y="660"/>
                </a:lnTo>
                <a:lnTo>
                  <a:pt x="434" y="660"/>
                </a:lnTo>
                <a:lnTo>
                  <a:pt x="412" y="587"/>
                </a:lnTo>
                <a:lnTo>
                  <a:pt x="398" y="535"/>
                </a:lnTo>
                <a:lnTo>
                  <a:pt x="393" y="515"/>
                </a:lnTo>
                <a:lnTo>
                  <a:pt x="392" y="505"/>
                </a:lnTo>
                <a:lnTo>
                  <a:pt x="392" y="505"/>
                </a:lnTo>
                <a:lnTo>
                  <a:pt x="390" y="482"/>
                </a:lnTo>
                <a:lnTo>
                  <a:pt x="387" y="438"/>
                </a:lnTo>
                <a:lnTo>
                  <a:pt x="385" y="414"/>
                </a:lnTo>
                <a:lnTo>
                  <a:pt x="382" y="389"/>
                </a:lnTo>
                <a:lnTo>
                  <a:pt x="377" y="366"/>
                </a:lnTo>
                <a:lnTo>
                  <a:pt x="373" y="347"/>
                </a:lnTo>
                <a:lnTo>
                  <a:pt x="373" y="347"/>
                </a:lnTo>
                <a:lnTo>
                  <a:pt x="367" y="333"/>
                </a:lnTo>
                <a:lnTo>
                  <a:pt x="364" y="318"/>
                </a:lnTo>
                <a:lnTo>
                  <a:pt x="358" y="295"/>
                </a:lnTo>
                <a:lnTo>
                  <a:pt x="356" y="285"/>
                </a:lnTo>
                <a:lnTo>
                  <a:pt x="353" y="276"/>
                </a:lnTo>
                <a:lnTo>
                  <a:pt x="348" y="269"/>
                </a:lnTo>
                <a:lnTo>
                  <a:pt x="343" y="262"/>
                </a:lnTo>
                <a:lnTo>
                  <a:pt x="343" y="262"/>
                </a:lnTo>
                <a:lnTo>
                  <a:pt x="331" y="253"/>
                </a:lnTo>
                <a:lnTo>
                  <a:pt x="321" y="247"/>
                </a:lnTo>
                <a:lnTo>
                  <a:pt x="311" y="242"/>
                </a:lnTo>
                <a:lnTo>
                  <a:pt x="301" y="236"/>
                </a:lnTo>
                <a:lnTo>
                  <a:pt x="301" y="236"/>
                </a:lnTo>
                <a:lnTo>
                  <a:pt x="283" y="224"/>
                </a:lnTo>
                <a:lnTo>
                  <a:pt x="276" y="220"/>
                </a:lnTo>
                <a:lnTo>
                  <a:pt x="276" y="220"/>
                </a:lnTo>
                <a:lnTo>
                  <a:pt x="277" y="218"/>
                </a:lnTo>
                <a:lnTo>
                  <a:pt x="277" y="216"/>
                </a:lnTo>
                <a:lnTo>
                  <a:pt x="276" y="208"/>
                </a:lnTo>
                <a:lnTo>
                  <a:pt x="272" y="198"/>
                </a:lnTo>
                <a:lnTo>
                  <a:pt x="272" y="198"/>
                </a:lnTo>
                <a:lnTo>
                  <a:pt x="264" y="188"/>
                </a:lnTo>
                <a:lnTo>
                  <a:pt x="257" y="181"/>
                </a:lnTo>
                <a:lnTo>
                  <a:pt x="251" y="177"/>
                </a:lnTo>
                <a:lnTo>
                  <a:pt x="250" y="175"/>
                </a:lnTo>
                <a:lnTo>
                  <a:pt x="250" y="175"/>
                </a:lnTo>
                <a:lnTo>
                  <a:pt x="250" y="172"/>
                </a:lnTo>
                <a:lnTo>
                  <a:pt x="249" y="166"/>
                </a:lnTo>
                <a:lnTo>
                  <a:pt x="244" y="159"/>
                </a:lnTo>
                <a:lnTo>
                  <a:pt x="244" y="159"/>
                </a:lnTo>
                <a:lnTo>
                  <a:pt x="246" y="150"/>
                </a:lnTo>
                <a:lnTo>
                  <a:pt x="247" y="142"/>
                </a:lnTo>
                <a:lnTo>
                  <a:pt x="259" y="132"/>
                </a:lnTo>
                <a:lnTo>
                  <a:pt x="259" y="132"/>
                </a:lnTo>
                <a:lnTo>
                  <a:pt x="260" y="136"/>
                </a:lnTo>
                <a:lnTo>
                  <a:pt x="262" y="140"/>
                </a:lnTo>
                <a:lnTo>
                  <a:pt x="260" y="145"/>
                </a:lnTo>
                <a:lnTo>
                  <a:pt x="260" y="145"/>
                </a:lnTo>
                <a:lnTo>
                  <a:pt x="259" y="150"/>
                </a:lnTo>
                <a:lnTo>
                  <a:pt x="257" y="153"/>
                </a:lnTo>
                <a:lnTo>
                  <a:pt x="257" y="156"/>
                </a:lnTo>
                <a:lnTo>
                  <a:pt x="260" y="161"/>
                </a:lnTo>
                <a:lnTo>
                  <a:pt x="260" y="161"/>
                </a:lnTo>
                <a:lnTo>
                  <a:pt x="269" y="166"/>
                </a:lnTo>
                <a:lnTo>
                  <a:pt x="276" y="172"/>
                </a:lnTo>
                <a:lnTo>
                  <a:pt x="285" y="177"/>
                </a:lnTo>
                <a:lnTo>
                  <a:pt x="285" y="177"/>
                </a:lnTo>
                <a:lnTo>
                  <a:pt x="280" y="175"/>
                </a:lnTo>
                <a:lnTo>
                  <a:pt x="273" y="169"/>
                </a:lnTo>
                <a:lnTo>
                  <a:pt x="269" y="165"/>
                </a:lnTo>
                <a:lnTo>
                  <a:pt x="266" y="162"/>
                </a:lnTo>
                <a:lnTo>
                  <a:pt x="264" y="158"/>
                </a:lnTo>
                <a:lnTo>
                  <a:pt x="266" y="153"/>
                </a:lnTo>
                <a:lnTo>
                  <a:pt x="266" y="153"/>
                </a:lnTo>
                <a:lnTo>
                  <a:pt x="270" y="146"/>
                </a:lnTo>
                <a:lnTo>
                  <a:pt x="275" y="142"/>
                </a:lnTo>
                <a:lnTo>
                  <a:pt x="276" y="137"/>
                </a:lnTo>
                <a:lnTo>
                  <a:pt x="276" y="129"/>
                </a:lnTo>
                <a:lnTo>
                  <a:pt x="276" y="129"/>
                </a:lnTo>
                <a:lnTo>
                  <a:pt x="273" y="120"/>
                </a:lnTo>
                <a:lnTo>
                  <a:pt x="269" y="113"/>
                </a:lnTo>
                <a:lnTo>
                  <a:pt x="263" y="106"/>
                </a:lnTo>
                <a:lnTo>
                  <a:pt x="263" y="106"/>
                </a:lnTo>
                <a:lnTo>
                  <a:pt x="266" y="100"/>
                </a:lnTo>
                <a:lnTo>
                  <a:pt x="269" y="84"/>
                </a:lnTo>
                <a:lnTo>
                  <a:pt x="270" y="75"/>
                </a:lnTo>
                <a:lnTo>
                  <a:pt x="270" y="65"/>
                </a:lnTo>
                <a:lnTo>
                  <a:pt x="269" y="54"/>
                </a:lnTo>
                <a:lnTo>
                  <a:pt x="266" y="43"/>
                </a:lnTo>
                <a:lnTo>
                  <a:pt x="266" y="43"/>
                </a:lnTo>
                <a:lnTo>
                  <a:pt x="262" y="35"/>
                </a:lnTo>
                <a:lnTo>
                  <a:pt x="256" y="26"/>
                </a:lnTo>
                <a:lnTo>
                  <a:pt x="250" y="19"/>
                </a:lnTo>
                <a:lnTo>
                  <a:pt x="243" y="14"/>
                </a:lnTo>
                <a:lnTo>
                  <a:pt x="235" y="9"/>
                </a:lnTo>
                <a:lnTo>
                  <a:pt x="228" y="6"/>
                </a:lnTo>
                <a:lnTo>
                  <a:pt x="221" y="3"/>
                </a:lnTo>
                <a:lnTo>
                  <a:pt x="212" y="1"/>
                </a:lnTo>
                <a:lnTo>
                  <a:pt x="212" y="1"/>
                </a:lnTo>
                <a:lnTo>
                  <a:pt x="199" y="0"/>
                </a:lnTo>
                <a:lnTo>
                  <a:pt x="188" y="1"/>
                </a:lnTo>
                <a:lnTo>
                  <a:pt x="178" y="4"/>
                </a:lnTo>
                <a:lnTo>
                  <a:pt x="178" y="4"/>
                </a:lnTo>
                <a:lnTo>
                  <a:pt x="176" y="3"/>
                </a:lnTo>
                <a:lnTo>
                  <a:pt x="170" y="3"/>
                </a:lnTo>
                <a:lnTo>
                  <a:pt x="166" y="4"/>
                </a:lnTo>
                <a:lnTo>
                  <a:pt x="162" y="7"/>
                </a:lnTo>
                <a:lnTo>
                  <a:pt x="157" y="12"/>
                </a:lnTo>
                <a:lnTo>
                  <a:pt x="154" y="17"/>
                </a:lnTo>
                <a:lnTo>
                  <a:pt x="154" y="17"/>
                </a:lnTo>
                <a:lnTo>
                  <a:pt x="146" y="30"/>
                </a:lnTo>
                <a:lnTo>
                  <a:pt x="139" y="43"/>
                </a:lnTo>
                <a:lnTo>
                  <a:pt x="133" y="55"/>
                </a:lnTo>
                <a:lnTo>
                  <a:pt x="131" y="59"/>
                </a:lnTo>
                <a:lnTo>
                  <a:pt x="130" y="65"/>
                </a:lnTo>
                <a:lnTo>
                  <a:pt x="130" y="65"/>
                </a:lnTo>
                <a:lnTo>
                  <a:pt x="131" y="88"/>
                </a:lnTo>
                <a:lnTo>
                  <a:pt x="133" y="103"/>
                </a:lnTo>
                <a:lnTo>
                  <a:pt x="133" y="103"/>
                </a:lnTo>
                <a:lnTo>
                  <a:pt x="131" y="100"/>
                </a:lnTo>
                <a:lnTo>
                  <a:pt x="130" y="100"/>
                </a:lnTo>
                <a:lnTo>
                  <a:pt x="127" y="103"/>
                </a:lnTo>
                <a:lnTo>
                  <a:pt x="127" y="103"/>
                </a:lnTo>
                <a:lnTo>
                  <a:pt x="127" y="109"/>
                </a:lnTo>
                <a:lnTo>
                  <a:pt x="128" y="116"/>
                </a:lnTo>
                <a:lnTo>
                  <a:pt x="130" y="124"/>
                </a:lnTo>
                <a:lnTo>
                  <a:pt x="130" y="124"/>
                </a:lnTo>
                <a:lnTo>
                  <a:pt x="126" y="127"/>
                </a:lnTo>
                <a:lnTo>
                  <a:pt x="121" y="132"/>
                </a:lnTo>
                <a:lnTo>
                  <a:pt x="117" y="137"/>
                </a:lnTo>
                <a:lnTo>
                  <a:pt x="117" y="137"/>
                </a:lnTo>
                <a:lnTo>
                  <a:pt x="115" y="140"/>
                </a:lnTo>
                <a:lnTo>
                  <a:pt x="115" y="143"/>
                </a:lnTo>
                <a:lnTo>
                  <a:pt x="118" y="152"/>
                </a:lnTo>
                <a:lnTo>
                  <a:pt x="121" y="161"/>
                </a:lnTo>
                <a:lnTo>
                  <a:pt x="123" y="165"/>
                </a:lnTo>
                <a:lnTo>
                  <a:pt x="123" y="169"/>
                </a:lnTo>
                <a:lnTo>
                  <a:pt x="123" y="169"/>
                </a:lnTo>
                <a:close/>
                <a:moveTo>
                  <a:pt x="412" y="783"/>
                </a:moveTo>
                <a:lnTo>
                  <a:pt x="412" y="844"/>
                </a:lnTo>
                <a:lnTo>
                  <a:pt x="412" y="844"/>
                </a:lnTo>
                <a:lnTo>
                  <a:pt x="411" y="848"/>
                </a:lnTo>
                <a:lnTo>
                  <a:pt x="408" y="848"/>
                </a:lnTo>
                <a:lnTo>
                  <a:pt x="405" y="846"/>
                </a:lnTo>
                <a:lnTo>
                  <a:pt x="405" y="846"/>
                </a:lnTo>
                <a:lnTo>
                  <a:pt x="398" y="838"/>
                </a:lnTo>
                <a:lnTo>
                  <a:pt x="393" y="831"/>
                </a:lnTo>
                <a:lnTo>
                  <a:pt x="393" y="807"/>
                </a:lnTo>
                <a:lnTo>
                  <a:pt x="412" y="7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620B5913-CF96-4F30-B617-DCEC6F0C5DF8}"/>
              </a:ext>
            </a:extLst>
          </p:cNvPr>
          <p:cNvSpPr>
            <a:spLocks noEditPoints="1"/>
          </p:cNvSpPr>
          <p:nvPr/>
        </p:nvSpPr>
        <p:spPr bwMode="auto">
          <a:xfrm>
            <a:off x="6492960" y="4734144"/>
            <a:ext cx="716564" cy="1621637"/>
          </a:xfrm>
          <a:custGeom>
            <a:avLst/>
            <a:gdLst>
              <a:gd name="T0" fmla="*/ 416 w 612"/>
              <a:gd name="T1" fmla="*/ 101 h 1385"/>
              <a:gd name="T2" fmla="*/ 375 w 612"/>
              <a:gd name="T3" fmla="*/ 56 h 1385"/>
              <a:gd name="T4" fmla="*/ 313 w 612"/>
              <a:gd name="T5" fmla="*/ 0 h 1385"/>
              <a:gd name="T6" fmla="*/ 275 w 612"/>
              <a:gd name="T7" fmla="*/ 6 h 1385"/>
              <a:gd name="T8" fmla="*/ 235 w 612"/>
              <a:gd name="T9" fmla="*/ 26 h 1385"/>
              <a:gd name="T10" fmla="*/ 193 w 612"/>
              <a:gd name="T11" fmla="*/ 119 h 1385"/>
              <a:gd name="T12" fmla="*/ 161 w 612"/>
              <a:gd name="T13" fmla="*/ 189 h 1385"/>
              <a:gd name="T14" fmla="*/ 146 w 612"/>
              <a:gd name="T15" fmla="*/ 246 h 1385"/>
              <a:gd name="T16" fmla="*/ 125 w 612"/>
              <a:gd name="T17" fmla="*/ 298 h 1385"/>
              <a:gd name="T18" fmla="*/ 91 w 612"/>
              <a:gd name="T19" fmla="*/ 380 h 1385"/>
              <a:gd name="T20" fmla="*/ 90 w 612"/>
              <a:gd name="T21" fmla="*/ 464 h 1385"/>
              <a:gd name="T22" fmla="*/ 45 w 612"/>
              <a:gd name="T23" fmla="*/ 580 h 1385"/>
              <a:gd name="T24" fmla="*/ 185 w 612"/>
              <a:gd name="T25" fmla="*/ 893 h 1385"/>
              <a:gd name="T26" fmla="*/ 181 w 612"/>
              <a:gd name="T27" fmla="*/ 998 h 1385"/>
              <a:gd name="T28" fmla="*/ 200 w 612"/>
              <a:gd name="T29" fmla="*/ 1116 h 1385"/>
              <a:gd name="T30" fmla="*/ 203 w 612"/>
              <a:gd name="T31" fmla="*/ 1259 h 1385"/>
              <a:gd name="T32" fmla="*/ 183 w 612"/>
              <a:gd name="T33" fmla="*/ 1312 h 1385"/>
              <a:gd name="T34" fmla="*/ 194 w 612"/>
              <a:gd name="T35" fmla="*/ 1353 h 1385"/>
              <a:gd name="T36" fmla="*/ 233 w 612"/>
              <a:gd name="T37" fmla="*/ 1382 h 1385"/>
              <a:gd name="T38" fmla="*/ 264 w 612"/>
              <a:gd name="T39" fmla="*/ 1361 h 1385"/>
              <a:gd name="T40" fmla="*/ 316 w 612"/>
              <a:gd name="T41" fmla="*/ 1385 h 1385"/>
              <a:gd name="T42" fmla="*/ 352 w 612"/>
              <a:gd name="T43" fmla="*/ 1359 h 1385"/>
              <a:gd name="T44" fmla="*/ 322 w 612"/>
              <a:gd name="T45" fmla="*/ 1320 h 1385"/>
              <a:gd name="T46" fmla="*/ 319 w 612"/>
              <a:gd name="T47" fmla="*/ 1249 h 1385"/>
              <a:gd name="T48" fmla="*/ 371 w 612"/>
              <a:gd name="T49" fmla="*/ 1118 h 1385"/>
              <a:gd name="T50" fmla="*/ 410 w 612"/>
              <a:gd name="T51" fmla="*/ 1045 h 1385"/>
              <a:gd name="T52" fmla="*/ 414 w 612"/>
              <a:gd name="T53" fmla="*/ 773 h 1385"/>
              <a:gd name="T54" fmla="*/ 445 w 612"/>
              <a:gd name="T55" fmla="*/ 775 h 1385"/>
              <a:gd name="T56" fmla="*/ 596 w 612"/>
              <a:gd name="T57" fmla="*/ 742 h 1385"/>
              <a:gd name="T58" fmla="*/ 608 w 612"/>
              <a:gd name="T59" fmla="*/ 699 h 1385"/>
              <a:gd name="T60" fmla="*/ 536 w 612"/>
              <a:gd name="T61" fmla="*/ 554 h 1385"/>
              <a:gd name="T62" fmla="*/ 494 w 612"/>
              <a:gd name="T63" fmla="*/ 508 h 1385"/>
              <a:gd name="T64" fmla="*/ 453 w 612"/>
              <a:gd name="T65" fmla="*/ 382 h 1385"/>
              <a:gd name="T66" fmla="*/ 446 w 612"/>
              <a:gd name="T67" fmla="*/ 262 h 1385"/>
              <a:gd name="T68" fmla="*/ 413 w 612"/>
              <a:gd name="T69" fmla="*/ 213 h 1385"/>
              <a:gd name="T70" fmla="*/ 414 w 612"/>
              <a:gd name="T71" fmla="*/ 145 h 1385"/>
              <a:gd name="T72" fmla="*/ 401 w 612"/>
              <a:gd name="T73" fmla="*/ 508 h 1385"/>
              <a:gd name="T74" fmla="*/ 401 w 612"/>
              <a:gd name="T75" fmla="*/ 580 h 1385"/>
              <a:gd name="T76" fmla="*/ 394 w 612"/>
              <a:gd name="T77" fmla="*/ 527 h 1385"/>
              <a:gd name="T78" fmla="*/ 398 w 612"/>
              <a:gd name="T79" fmla="*/ 503 h 1385"/>
              <a:gd name="T80" fmla="*/ 264 w 612"/>
              <a:gd name="T81" fmla="*/ 1143 h 1385"/>
              <a:gd name="T82" fmla="*/ 280 w 612"/>
              <a:gd name="T83" fmla="*/ 1040 h 1385"/>
              <a:gd name="T84" fmla="*/ 287 w 612"/>
              <a:gd name="T85" fmla="*/ 1159 h 1385"/>
              <a:gd name="T86" fmla="*/ 275 w 612"/>
              <a:gd name="T87" fmla="*/ 1259 h 1385"/>
              <a:gd name="T88" fmla="*/ 261 w 612"/>
              <a:gd name="T89" fmla="*/ 1263 h 1385"/>
              <a:gd name="T90" fmla="*/ 99 w 612"/>
              <a:gd name="T91" fmla="*/ 485 h 1385"/>
              <a:gd name="T92" fmla="*/ 73 w 612"/>
              <a:gd name="T93" fmla="*/ 585 h 1385"/>
              <a:gd name="T94" fmla="*/ 123 w 612"/>
              <a:gd name="T95" fmla="*/ 506 h 1385"/>
              <a:gd name="T96" fmla="*/ 158 w 612"/>
              <a:gd name="T97" fmla="*/ 489 h 1385"/>
              <a:gd name="T98" fmla="*/ 180 w 612"/>
              <a:gd name="T99" fmla="*/ 511 h 1385"/>
              <a:gd name="T100" fmla="*/ 161 w 612"/>
              <a:gd name="T101" fmla="*/ 557 h 1385"/>
              <a:gd name="T102" fmla="*/ 133 w 612"/>
              <a:gd name="T103" fmla="*/ 553 h 1385"/>
              <a:gd name="T104" fmla="*/ 141 w 612"/>
              <a:gd name="T105" fmla="*/ 501 h 1385"/>
              <a:gd name="T106" fmla="*/ 482 w 612"/>
              <a:gd name="T107" fmla="*/ 569 h 1385"/>
              <a:gd name="T108" fmla="*/ 455 w 612"/>
              <a:gd name="T109" fmla="*/ 583 h 1385"/>
              <a:gd name="T110" fmla="*/ 421 w 612"/>
              <a:gd name="T111" fmla="*/ 519 h 1385"/>
              <a:gd name="T112" fmla="*/ 456 w 612"/>
              <a:gd name="T113" fmla="*/ 496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2" h="1385">
                <a:moveTo>
                  <a:pt x="417" y="101"/>
                </a:moveTo>
                <a:lnTo>
                  <a:pt x="416" y="101"/>
                </a:lnTo>
                <a:lnTo>
                  <a:pt x="416" y="101"/>
                </a:lnTo>
                <a:lnTo>
                  <a:pt x="417" y="101"/>
                </a:lnTo>
                <a:lnTo>
                  <a:pt x="417" y="101"/>
                </a:lnTo>
                <a:close/>
                <a:moveTo>
                  <a:pt x="391" y="101"/>
                </a:moveTo>
                <a:lnTo>
                  <a:pt x="416" y="101"/>
                </a:lnTo>
                <a:lnTo>
                  <a:pt x="416" y="101"/>
                </a:lnTo>
                <a:lnTo>
                  <a:pt x="411" y="100"/>
                </a:lnTo>
                <a:lnTo>
                  <a:pt x="405" y="97"/>
                </a:lnTo>
                <a:lnTo>
                  <a:pt x="400" y="90"/>
                </a:lnTo>
                <a:lnTo>
                  <a:pt x="391" y="78"/>
                </a:lnTo>
                <a:lnTo>
                  <a:pt x="391" y="78"/>
                </a:lnTo>
                <a:lnTo>
                  <a:pt x="375" y="56"/>
                </a:lnTo>
                <a:lnTo>
                  <a:pt x="358" y="33"/>
                </a:lnTo>
                <a:lnTo>
                  <a:pt x="340" y="13"/>
                </a:lnTo>
                <a:lnTo>
                  <a:pt x="332" y="6"/>
                </a:lnTo>
                <a:lnTo>
                  <a:pt x="326" y="1"/>
                </a:lnTo>
                <a:lnTo>
                  <a:pt x="326" y="1"/>
                </a:lnTo>
                <a:lnTo>
                  <a:pt x="319" y="0"/>
                </a:lnTo>
                <a:lnTo>
                  <a:pt x="313" y="0"/>
                </a:lnTo>
                <a:lnTo>
                  <a:pt x="306" y="1"/>
                </a:lnTo>
                <a:lnTo>
                  <a:pt x="300" y="3"/>
                </a:lnTo>
                <a:lnTo>
                  <a:pt x="291" y="7"/>
                </a:lnTo>
                <a:lnTo>
                  <a:pt x="287" y="9"/>
                </a:lnTo>
                <a:lnTo>
                  <a:pt x="287" y="9"/>
                </a:lnTo>
                <a:lnTo>
                  <a:pt x="284" y="7"/>
                </a:lnTo>
                <a:lnTo>
                  <a:pt x="275" y="6"/>
                </a:lnTo>
                <a:lnTo>
                  <a:pt x="269" y="4"/>
                </a:lnTo>
                <a:lnTo>
                  <a:pt x="262" y="4"/>
                </a:lnTo>
                <a:lnTo>
                  <a:pt x="256" y="6"/>
                </a:lnTo>
                <a:lnTo>
                  <a:pt x="249" y="9"/>
                </a:lnTo>
                <a:lnTo>
                  <a:pt x="249" y="9"/>
                </a:lnTo>
                <a:lnTo>
                  <a:pt x="242" y="16"/>
                </a:lnTo>
                <a:lnTo>
                  <a:pt x="235" y="26"/>
                </a:lnTo>
                <a:lnTo>
                  <a:pt x="229" y="38"/>
                </a:lnTo>
                <a:lnTo>
                  <a:pt x="222" y="52"/>
                </a:lnTo>
                <a:lnTo>
                  <a:pt x="212" y="80"/>
                </a:lnTo>
                <a:lnTo>
                  <a:pt x="203" y="101"/>
                </a:lnTo>
                <a:lnTo>
                  <a:pt x="203" y="101"/>
                </a:lnTo>
                <a:lnTo>
                  <a:pt x="197" y="113"/>
                </a:lnTo>
                <a:lnTo>
                  <a:pt x="193" y="119"/>
                </a:lnTo>
                <a:lnTo>
                  <a:pt x="188" y="126"/>
                </a:lnTo>
                <a:lnTo>
                  <a:pt x="180" y="140"/>
                </a:lnTo>
                <a:lnTo>
                  <a:pt x="180" y="140"/>
                </a:lnTo>
                <a:lnTo>
                  <a:pt x="171" y="156"/>
                </a:lnTo>
                <a:lnTo>
                  <a:pt x="165" y="168"/>
                </a:lnTo>
                <a:lnTo>
                  <a:pt x="162" y="178"/>
                </a:lnTo>
                <a:lnTo>
                  <a:pt x="161" y="189"/>
                </a:lnTo>
                <a:lnTo>
                  <a:pt x="161" y="189"/>
                </a:lnTo>
                <a:lnTo>
                  <a:pt x="158" y="211"/>
                </a:lnTo>
                <a:lnTo>
                  <a:pt x="157" y="220"/>
                </a:lnTo>
                <a:lnTo>
                  <a:pt x="152" y="227"/>
                </a:lnTo>
                <a:lnTo>
                  <a:pt x="152" y="227"/>
                </a:lnTo>
                <a:lnTo>
                  <a:pt x="149" y="237"/>
                </a:lnTo>
                <a:lnTo>
                  <a:pt x="146" y="246"/>
                </a:lnTo>
                <a:lnTo>
                  <a:pt x="145" y="255"/>
                </a:lnTo>
                <a:lnTo>
                  <a:pt x="145" y="255"/>
                </a:lnTo>
                <a:lnTo>
                  <a:pt x="139" y="262"/>
                </a:lnTo>
                <a:lnTo>
                  <a:pt x="135" y="271"/>
                </a:lnTo>
                <a:lnTo>
                  <a:pt x="130" y="282"/>
                </a:lnTo>
                <a:lnTo>
                  <a:pt x="130" y="282"/>
                </a:lnTo>
                <a:lnTo>
                  <a:pt x="125" y="298"/>
                </a:lnTo>
                <a:lnTo>
                  <a:pt x="120" y="321"/>
                </a:lnTo>
                <a:lnTo>
                  <a:pt x="115" y="350"/>
                </a:lnTo>
                <a:lnTo>
                  <a:pt x="115" y="350"/>
                </a:lnTo>
                <a:lnTo>
                  <a:pt x="106" y="360"/>
                </a:lnTo>
                <a:lnTo>
                  <a:pt x="99" y="370"/>
                </a:lnTo>
                <a:lnTo>
                  <a:pt x="91" y="380"/>
                </a:lnTo>
                <a:lnTo>
                  <a:pt x="91" y="380"/>
                </a:lnTo>
                <a:lnTo>
                  <a:pt x="87" y="392"/>
                </a:lnTo>
                <a:lnTo>
                  <a:pt x="83" y="404"/>
                </a:lnTo>
                <a:lnTo>
                  <a:pt x="83" y="417"/>
                </a:lnTo>
                <a:lnTo>
                  <a:pt x="84" y="431"/>
                </a:lnTo>
                <a:lnTo>
                  <a:pt x="84" y="431"/>
                </a:lnTo>
                <a:lnTo>
                  <a:pt x="87" y="456"/>
                </a:lnTo>
                <a:lnTo>
                  <a:pt x="90" y="464"/>
                </a:lnTo>
                <a:lnTo>
                  <a:pt x="91" y="469"/>
                </a:lnTo>
                <a:lnTo>
                  <a:pt x="91" y="469"/>
                </a:lnTo>
                <a:lnTo>
                  <a:pt x="91" y="476"/>
                </a:lnTo>
                <a:lnTo>
                  <a:pt x="89" y="489"/>
                </a:lnTo>
                <a:lnTo>
                  <a:pt x="77" y="527"/>
                </a:lnTo>
                <a:lnTo>
                  <a:pt x="61" y="580"/>
                </a:lnTo>
                <a:lnTo>
                  <a:pt x="45" y="580"/>
                </a:lnTo>
                <a:lnTo>
                  <a:pt x="0" y="761"/>
                </a:lnTo>
                <a:lnTo>
                  <a:pt x="57" y="833"/>
                </a:lnTo>
                <a:lnTo>
                  <a:pt x="152" y="838"/>
                </a:lnTo>
                <a:lnTo>
                  <a:pt x="157" y="784"/>
                </a:lnTo>
                <a:lnTo>
                  <a:pt x="157" y="784"/>
                </a:lnTo>
                <a:lnTo>
                  <a:pt x="174" y="843"/>
                </a:lnTo>
                <a:lnTo>
                  <a:pt x="185" y="893"/>
                </a:lnTo>
                <a:lnTo>
                  <a:pt x="190" y="913"/>
                </a:lnTo>
                <a:lnTo>
                  <a:pt x="191" y="929"/>
                </a:lnTo>
                <a:lnTo>
                  <a:pt x="191" y="929"/>
                </a:lnTo>
                <a:lnTo>
                  <a:pt x="191" y="942"/>
                </a:lnTo>
                <a:lnTo>
                  <a:pt x="190" y="953"/>
                </a:lnTo>
                <a:lnTo>
                  <a:pt x="185" y="978"/>
                </a:lnTo>
                <a:lnTo>
                  <a:pt x="181" y="998"/>
                </a:lnTo>
                <a:lnTo>
                  <a:pt x="180" y="1007"/>
                </a:lnTo>
                <a:lnTo>
                  <a:pt x="180" y="1013"/>
                </a:lnTo>
                <a:lnTo>
                  <a:pt x="180" y="1013"/>
                </a:lnTo>
                <a:lnTo>
                  <a:pt x="184" y="1034"/>
                </a:lnTo>
                <a:lnTo>
                  <a:pt x="187" y="1045"/>
                </a:lnTo>
                <a:lnTo>
                  <a:pt x="187" y="1045"/>
                </a:lnTo>
                <a:lnTo>
                  <a:pt x="200" y="1116"/>
                </a:lnTo>
                <a:lnTo>
                  <a:pt x="207" y="1171"/>
                </a:lnTo>
                <a:lnTo>
                  <a:pt x="210" y="1194"/>
                </a:lnTo>
                <a:lnTo>
                  <a:pt x="210" y="1210"/>
                </a:lnTo>
                <a:lnTo>
                  <a:pt x="210" y="1210"/>
                </a:lnTo>
                <a:lnTo>
                  <a:pt x="209" y="1239"/>
                </a:lnTo>
                <a:lnTo>
                  <a:pt x="207" y="1247"/>
                </a:lnTo>
                <a:lnTo>
                  <a:pt x="203" y="1259"/>
                </a:lnTo>
                <a:lnTo>
                  <a:pt x="203" y="1259"/>
                </a:lnTo>
                <a:lnTo>
                  <a:pt x="197" y="1273"/>
                </a:lnTo>
                <a:lnTo>
                  <a:pt x="194" y="1288"/>
                </a:lnTo>
                <a:lnTo>
                  <a:pt x="191" y="1305"/>
                </a:lnTo>
                <a:lnTo>
                  <a:pt x="191" y="1305"/>
                </a:lnTo>
                <a:lnTo>
                  <a:pt x="187" y="1308"/>
                </a:lnTo>
                <a:lnTo>
                  <a:pt x="183" y="1312"/>
                </a:lnTo>
                <a:lnTo>
                  <a:pt x="180" y="1320"/>
                </a:lnTo>
                <a:lnTo>
                  <a:pt x="180" y="1320"/>
                </a:lnTo>
                <a:lnTo>
                  <a:pt x="180" y="1325"/>
                </a:lnTo>
                <a:lnTo>
                  <a:pt x="181" y="1330"/>
                </a:lnTo>
                <a:lnTo>
                  <a:pt x="187" y="1341"/>
                </a:lnTo>
                <a:lnTo>
                  <a:pt x="193" y="1350"/>
                </a:lnTo>
                <a:lnTo>
                  <a:pt x="194" y="1353"/>
                </a:lnTo>
                <a:lnTo>
                  <a:pt x="196" y="1354"/>
                </a:lnTo>
                <a:lnTo>
                  <a:pt x="196" y="1354"/>
                </a:lnTo>
                <a:lnTo>
                  <a:pt x="196" y="1357"/>
                </a:lnTo>
                <a:lnTo>
                  <a:pt x="200" y="1360"/>
                </a:lnTo>
                <a:lnTo>
                  <a:pt x="212" y="1369"/>
                </a:lnTo>
                <a:lnTo>
                  <a:pt x="225" y="1377"/>
                </a:lnTo>
                <a:lnTo>
                  <a:pt x="233" y="1382"/>
                </a:lnTo>
                <a:lnTo>
                  <a:pt x="233" y="1382"/>
                </a:lnTo>
                <a:lnTo>
                  <a:pt x="236" y="1380"/>
                </a:lnTo>
                <a:lnTo>
                  <a:pt x="239" y="1379"/>
                </a:lnTo>
                <a:lnTo>
                  <a:pt x="249" y="1370"/>
                </a:lnTo>
                <a:lnTo>
                  <a:pt x="261" y="1359"/>
                </a:lnTo>
                <a:lnTo>
                  <a:pt x="261" y="1359"/>
                </a:lnTo>
                <a:lnTo>
                  <a:pt x="264" y="1361"/>
                </a:lnTo>
                <a:lnTo>
                  <a:pt x="272" y="1370"/>
                </a:lnTo>
                <a:lnTo>
                  <a:pt x="280" y="1376"/>
                </a:lnTo>
                <a:lnTo>
                  <a:pt x="287" y="1380"/>
                </a:lnTo>
                <a:lnTo>
                  <a:pt x="295" y="1383"/>
                </a:lnTo>
                <a:lnTo>
                  <a:pt x="306" y="1385"/>
                </a:lnTo>
                <a:lnTo>
                  <a:pt x="306" y="1385"/>
                </a:lnTo>
                <a:lnTo>
                  <a:pt x="316" y="1385"/>
                </a:lnTo>
                <a:lnTo>
                  <a:pt x="326" y="1383"/>
                </a:lnTo>
                <a:lnTo>
                  <a:pt x="333" y="1379"/>
                </a:lnTo>
                <a:lnTo>
                  <a:pt x="340" y="1375"/>
                </a:lnTo>
                <a:lnTo>
                  <a:pt x="346" y="1370"/>
                </a:lnTo>
                <a:lnTo>
                  <a:pt x="350" y="1366"/>
                </a:lnTo>
                <a:lnTo>
                  <a:pt x="352" y="1361"/>
                </a:lnTo>
                <a:lnTo>
                  <a:pt x="352" y="1359"/>
                </a:lnTo>
                <a:lnTo>
                  <a:pt x="352" y="1359"/>
                </a:lnTo>
                <a:lnTo>
                  <a:pt x="346" y="1351"/>
                </a:lnTo>
                <a:lnTo>
                  <a:pt x="335" y="1340"/>
                </a:lnTo>
                <a:lnTo>
                  <a:pt x="326" y="1328"/>
                </a:lnTo>
                <a:lnTo>
                  <a:pt x="322" y="1324"/>
                </a:lnTo>
                <a:lnTo>
                  <a:pt x="322" y="1320"/>
                </a:lnTo>
                <a:lnTo>
                  <a:pt x="322" y="1320"/>
                </a:lnTo>
                <a:lnTo>
                  <a:pt x="322" y="1312"/>
                </a:lnTo>
                <a:lnTo>
                  <a:pt x="320" y="1301"/>
                </a:lnTo>
                <a:lnTo>
                  <a:pt x="319" y="1288"/>
                </a:lnTo>
                <a:lnTo>
                  <a:pt x="317" y="1275"/>
                </a:lnTo>
                <a:lnTo>
                  <a:pt x="317" y="1275"/>
                </a:lnTo>
                <a:lnTo>
                  <a:pt x="317" y="1262"/>
                </a:lnTo>
                <a:lnTo>
                  <a:pt x="319" y="1249"/>
                </a:lnTo>
                <a:lnTo>
                  <a:pt x="323" y="1237"/>
                </a:lnTo>
                <a:lnTo>
                  <a:pt x="329" y="1224"/>
                </a:lnTo>
                <a:lnTo>
                  <a:pt x="329" y="1224"/>
                </a:lnTo>
                <a:lnTo>
                  <a:pt x="335" y="1214"/>
                </a:lnTo>
                <a:lnTo>
                  <a:pt x="340" y="1199"/>
                </a:lnTo>
                <a:lnTo>
                  <a:pt x="356" y="1159"/>
                </a:lnTo>
                <a:lnTo>
                  <a:pt x="371" y="1118"/>
                </a:lnTo>
                <a:lnTo>
                  <a:pt x="379" y="1089"/>
                </a:lnTo>
                <a:lnTo>
                  <a:pt x="379" y="1089"/>
                </a:lnTo>
                <a:lnTo>
                  <a:pt x="381" y="1074"/>
                </a:lnTo>
                <a:lnTo>
                  <a:pt x="382" y="1061"/>
                </a:lnTo>
                <a:lnTo>
                  <a:pt x="382" y="1048"/>
                </a:lnTo>
                <a:lnTo>
                  <a:pt x="410" y="1045"/>
                </a:lnTo>
                <a:lnTo>
                  <a:pt x="410" y="1045"/>
                </a:lnTo>
                <a:lnTo>
                  <a:pt x="413" y="929"/>
                </a:lnTo>
                <a:lnTo>
                  <a:pt x="416" y="846"/>
                </a:lnTo>
                <a:lnTo>
                  <a:pt x="417" y="799"/>
                </a:lnTo>
                <a:lnTo>
                  <a:pt x="417" y="799"/>
                </a:lnTo>
                <a:lnTo>
                  <a:pt x="417" y="791"/>
                </a:lnTo>
                <a:lnTo>
                  <a:pt x="417" y="784"/>
                </a:lnTo>
                <a:lnTo>
                  <a:pt x="414" y="773"/>
                </a:lnTo>
                <a:lnTo>
                  <a:pt x="411" y="764"/>
                </a:lnTo>
                <a:lnTo>
                  <a:pt x="410" y="761"/>
                </a:lnTo>
                <a:lnTo>
                  <a:pt x="410" y="761"/>
                </a:lnTo>
                <a:lnTo>
                  <a:pt x="423" y="768"/>
                </a:lnTo>
                <a:lnTo>
                  <a:pt x="434" y="773"/>
                </a:lnTo>
                <a:lnTo>
                  <a:pt x="445" y="775"/>
                </a:lnTo>
                <a:lnTo>
                  <a:pt x="445" y="775"/>
                </a:lnTo>
                <a:lnTo>
                  <a:pt x="466" y="774"/>
                </a:lnTo>
                <a:lnTo>
                  <a:pt x="508" y="767"/>
                </a:lnTo>
                <a:lnTo>
                  <a:pt x="553" y="758"/>
                </a:lnTo>
                <a:lnTo>
                  <a:pt x="570" y="754"/>
                </a:lnTo>
                <a:lnTo>
                  <a:pt x="582" y="749"/>
                </a:lnTo>
                <a:lnTo>
                  <a:pt x="582" y="749"/>
                </a:lnTo>
                <a:lnTo>
                  <a:pt x="596" y="742"/>
                </a:lnTo>
                <a:lnTo>
                  <a:pt x="602" y="738"/>
                </a:lnTo>
                <a:lnTo>
                  <a:pt x="608" y="734"/>
                </a:lnTo>
                <a:lnTo>
                  <a:pt x="611" y="729"/>
                </a:lnTo>
                <a:lnTo>
                  <a:pt x="612" y="721"/>
                </a:lnTo>
                <a:lnTo>
                  <a:pt x="612" y="712"/>
                </a:lnTo>
                <a:lnTo>
                  <a:pt x="608" y="699"/>
                </a:lnTo>
                <a:lnTo>
                  <a:pt x="608" y="699"/>
                </a:lnTo>
                <a:lnTo>
                  <a:pt x="602" y="683"/>
                </a:lnTo>
                <a:lnTo>
                  <a:pt x="594" y="663"/>
                </a:lnTo>
                <a:lnTo>
                  <a:pt x="572" y="616"/>
                </a:lnTo>
                <a:lnTo>
                  <a:pt x="550" y="574"/>
                </a:lnTo>
                <a:lnTo>
                  <a:pt x="541" y="561"/>
                </a:lnTo>
                <a:lnTo>
                  <a:pt x="536" y="554"/>
                </a:lnTo>
                <a:lnTo>
                  <a:pt x="536" y="554"/>
                </a:lnTo>
                <a:lnTo>
                  <a:pt x="528" y="548"/>
                </a:lnTo>
                <a:lnTo>
                  <a:pt x="526" y="547"/>
                </a:lnTo>
                <a:lnTo>
                  <a:pt x="521" y="545"/>
                </a:lnTo>
                <a:lnTo>
                  <a:pt x="521" y="545"/>
                </a:lnTo>
                <a:lnTo>
                  <a:pt x="514" y="540"/>
                </a:lnTo>
                <a:lnTo>
                  <a:pt x="504" y="525"/>
                </a:lnTo>
                <a:lnTo>
                  <a:pt x="494" y="508"/>
                </a:lnTo>
                <a:lnTo>
                  <a:pt x="486" y="496"/>
                </a:lnTo>
                <a:lnTo>
                  <a:pt x="486" y="496"/>
                </a:lnTo>
                <a:lnTo>
                  <a:pt x="479" y="485"/>
                </a:lnTo>
                <a:lnTo>
                  <a:pt x="469" y="469"/>
                </a:lnTo>
                <a:lnTo>
                  <a:pt x="456" y="450"/>
                </a:lnTo>
                <a:lnTo>
                  <a:pt x="456" y="450"/>
                </a:lnTo>
                <a:lnTo>
                  <a:pt x="453" y="382"/>
                </a:lnTo>
                <a:lnTo>
                  <a:pt x="450" y="333"/>
                </a:lnTo>
                <a:lnTo>
                  <a:pt x="447" y="304"/>
                </a:lnTo>
                <a:lnTo>
                  <a:pt x="447" y="304"/>
                </a:lnTo>
                <a:lnTo>
                  <a:pt x="447" y="292"/>
                </a:lnTo>
                <a:lnTo>
                  <a:pt x="447" y="279"/>
                </a:lnTo>
                <a:lnTo>
                  <a:pt x="446" y="266"/>
                </a:lnTo>
                <a:lnTo>
                  <a:pt x="446" y="262"/>
                </a:lnTo>
                <a:lnTo>
                  <a:pt x="445" y="259"/>
                </a:lnTo>
                <a:lnTo>
                  <a:pt x="445" y="259"/>
                </a:lnTo>
                <a:lnTo>
                  <a:pt x="436" y="252"/>
                </a:lnTo>
                <a:lnTo>
                  <a:pt x="421" y="243"/>
                </a:lnTo>
                <a:lnTo>
                  <a:pt x="401" y="231"/>
                </a:lnTo>
                <a:lnTo>
                  <a:pt x="401" y="231"/>
                </a:lnTo>
                <a:lnTo>
                  <a:pt x="413" y="213"/>
                </a:lnTo>
                <a:lnTo>
                  <a:pt x="421" y="195"/>
                </a:lnTo>
                <a:lnTo>
                  <a:pt x="423" y="187"/>
                </a:lnTo>
                <a:lnTo>
                  <a:pt x="424" y="178"/>
                </a:lnTo>
                <a:lnTo>
                  <a:pt x="424" y="178"/>
                </a:lnTo>
                <a:lnTo>
                  <a:pt x="424" y="169"/>
                </a:lnTo>
                <a:lnTo>
                  <a:pt x="420" y="158"/>
                </a:lnTo>
                <a:lnTo>
                  <a:pt x="414" y="145"/>
                </a:lnTo>
                <a:lnTo>
                  <a:pt x="408" y="132"/>
                </a:lnTo>
                <a:lnTo>
                  <a:pt x="395" y="110"/>
                </a:lnTo>
                <a:lnTo>
                  <a:pt x="391" y="101"/>
                </a:lnTo>
                <a:lnTo>
                  <a:pt x="391" y="101"/>
                </a:lnTo>
                <a:close/>
                <a:moveTo>
                  <a:pt x="398" y="503"/>
                </a:moveTo>
                <a:lnTo>
                  <a:pt x="398" y="503"/>
                </a:lnTo>
                <a:lnTo>
                  <a:pt x="401" y="508"/>
                </a:lnTo>
                <a:lnTo>
                  <a:pt x="404" y="519"/>
                </a:lnTo>
                <a:lnTo>
                  <a:pt x="413" y="545"/>
                </a:lnTo>
                <a:lnTo>
                  <a:pt x="413" y="545"/>
                </a:lnTo>
                <a:lnTo>
                  <a:pt x="423" y="569"/>
                </a:lnTo>
                <a:lnTo>
                  <a:pt x="429" y="580"/>
                </a:lnTo>
                <a:lnTo>
                  <a:pt x="401" y="580"/>
                </a:lnTo>
                <a:lnTo>
                  <a:pt x="401" y="580"/>
                </a:lnTo>
                <a:lnTo>
                  <a:pt x="398" y="563"/>
                </a:lnTo>
                <a:lnTo>
                  <a:pt x="395" y="550"/>
                </a:lnTo>
                <a:lnTo>
                  <a:pt x="394" y="543"/>
                </a:lnTo>
                <a:lnTo>
                  <a:pt x="394" y="543"/>
                </a:lnTo>
                <a:lnTo>
                  <a:pt x="394" y="537"/>
                </a:lnTo>
                <a:lnTo>
                  <a:pt x="394" y="531"/>
                </a:lnTo>
                <a:lnTo>
                  <a:pt x="394" y="527"/>
                </a:lnTo>
                <a:lnTo>
                  <a:pt x="394" y="522"/>
                </a:lnTo>
                <a:lnTo>
                  <a:pt x="394" y="522"/>
                </a:lnTo>
                <a:lnTo>
                  <a:pt x="395" y="519"/>
                </a:lnTo>
                <a:lnTo>
                  <a:pt x="397" y="512"/>
                </a:lnTo>
                <a:lnTo>
                  <a:pt x="397" y="506"/>
                </a:lnTo>
                <a:lnTo>
                  <a:pt x="398" y="503"/>
                </a:lnTo>
                <a:lnTo>
                  <a:pt x="398" y="503"/>
                </a:lnTo>
                <a:close/>
                <a:moveTo>
                  <a:pt x="261" y="1263"/>
                </a:moveTo>
                <a:lnTo>
                  <a:pt x="261" y="1263"/>
                </a:lnTo>
                <a:lnTo>
                  <a:pt x="259" y="1224"/>
                </a:lnTo>
                <a:lnTo>
                  <a:pt x="261" y="1171"/>
                </a:lnTo>
                <a:lnTo>
                  <a:pt x="261" y="1171"/>
                </a:lnTo>
                <a:lnTo>
                  <a:pt x="262" y="1156"/>
                </a:lnTo>
                <a:lnTo>
                  <a:pt x="264" y="1143"/>
                </a:lnTo>
                <a:lnTo>
                  <a:pt x="268" y="1130"/>
                </a:lnTo>
                <a:lnTo>
                  <a:pt x="271" y="1117"/>
                </a:lnTo>
                <a:lnTo>
                  <a:pt x="271" y="1117"/>
                </a:lnTo>
                <a:lnTo>
                  <a:pt x="274" y="1108"/>
                </a:lnTo>
                <a:lnTo>
                  <a:pt x="275" y="1097"/>
                </a:lnTo>
                <a:lnTo>
                  <a:pt x="278" y="1072"/>
                </a:lnTo>
                <a:lnTo>
                  <a:pt x="280" y="1040"/>
                </a:lnTo>
                <a:lnTo>
                  <a:pt x="298" y="1040"/>
                </a:lnTo>
                <a:lnTo>
                  <a:pt x="298" y="1040"/>
                </a:lnTo>
                <a:lnTo>
                  <a:pt x="294" y="1082"/>
                </a:lnTo>
                <a:lnTo>
                  <a:pt x="294" y="1082"/>
                </a:lnTo>
                <a:lnTo>
                  <a:pt x="293" y="1117"/>
                </a:lnTo>
                <a:lnTo>
                  <a:pt x="291" y="1139"/>
                </a:lnTo>
                <a:lnTo>
                  <a:pt x="287" y="1159"/>
                </a:lnTo>
                <a:lnTo>
                  <a:pt x="287" y="1159"/>
                </a:lnTo>
                <a:lnTo>
                  <a:pt x="285" y="1169"/>
                </a:lnTo>
                <a:lnTo>
                  <a:pt x="282" y="1184"/>
                </a:lnTo>
                <a:lnTo>
                  <a:pt x="280" y="1215"/>
                </a:lnTo>
                <a:lnTo>
                  <a:pt x="277" y="1244"/>
                </a:lnTo>
                <a:lnTo>
                  <a:pt x="275" y="1259"/>
                </a:lnTo>
                <a:lnTo>
                  <a:pt x="275" y="1259"/>
                </a:lnTo>
                <a:lnTo>
                  <a:pt x="271" y="1270"/>
                </a:lnTo>
                <a:lnTo>
                  <a:pt x="268" y="1279"/>
                </a:lnTo>
                <a:lnTo>
                  <a:pt x="264" y="1285"/>
                </a:lnTo>
                <a:lnTo>
                  <a:pt x="264" y="1285"/>
                </a:lnTo>
                <a:lnTo>
                  <a:pt x="261" y="1291"/>
                </a:lnTo>
                <a:lnTo>
                  <a:pt x="261" y="1293"/>
                </a:lnTo>
                <a:lnTo>
                  <a:pt x="261" y="1263"/>
                </a:lnTo>
                <a:close/>
                <a:moveTo>
                  <a:pt x="261" y="1293"/>
                </a:moveTo>
                <a:lnTo>
                  <a:pt x="261" y="1296"/>
                </a:lnTo>
                <a:lnTo>
                  <a:pt x="261" y="1296"/>
                </a:lnTo>
                <a:lnTo>
                  <a:pt x="261" y="1293"/>
                </a:lnTo>
                <a:lnTo>
                  <a:pt x="261" y="1293"/>
                </a:lnTo>
                <a:close/>
                <a:moveTo>
                  <a:pt x="99" y="485"/>
                </a:moveTo>
                <a:lnTo>
                  <a:pt x="99" y="485"/>
                </a:lnTo>
                <a:lnTo>
                  <a:pt x="100" y="488"/>
                </a:lnTo>
                <a:lnTo>
                  <a:pt x="100" y="496"/>
                </a:lnTo>
                <a:lnTo>
                  <a:pt x="99" y="511"/>
                </a:lnTo>
                <a:lnTo>
                  <a:pt x="107" y="550"/>
                </a:lnTo>
                <a:lnTo>
                  <a:pt x="87" y="585"/>
                </a:lnTo>
                <a:lnTo>
                  <a:pt x="73" y="585"/>
                </a:lnTo>
                <a:lnTo>
                  <a:pt x="73" y="585"/>
                </a:lnTo>
                <a:lnTo>
                  <a:pt x="99" y="485"/>
                </a:lnTo>
                <a:lnTo>
                  <a:pt x="99" y="485"/>
                </a:lnTo>
                <a:close/>
                <a:moveTo>
                  <a:pt x="107" y="496"/>
                </a:moveTo>
                <a:lnTo>
                  <a:pt x="110" y="501"/>
                </a:lnTo>
                <a:lnTo>
                  <a:pt x="110" y="501"/>
                </a:lnTo>
                <a:lnTo>
                  <a:pt x="116" y="503"/>
                </a:lnTo>
                <a:lnTo>
                  <a:pt x="123" y="506"/>
                </a:lnTo>
                <a:lnTo>
                  <a:pt x="130" y="508"/>
                </a:lnTo>
                <a:lnTo>
                  <a:pt x="119" y="527"/>
                </a:lnTo>
                <a:lnTo>
                  <a:pt x="107" y="519"/>
                </a:lnTo>
                <a:lnTo>
                  <a:pt x="107" y="496"/>
                </a:lnTo>
                <a:close/>
                <a:moveTo>
                  <a:pt x="152" y="492"/>
                </a:moveTo>
                <a:lnTo>
                  <a:pt x="152" y="492"/>
                </a:lnTo>
                <a:lnTo>
                  <a:pt x="158" y="489"/>
                </a:lnTo>
                <a:lnTo>
                  <a:pt x="164" y="485"/>
                </a:lnTo>
                <a:lnTo>
                  <a:pt x="168" y="480"/>
                </a:lnTo>
                <a:lnTo>
                  <a:pt x="168" y="480"/>
                </a:lnTo>
                <a:lnTo>
                  <a:pt x="175" y="472"/>
                </a:lnTo>
                <a:lnTo>
                  <a:pt x="180" y="466"/>
                </a:lnTo>
                <a:lnTo>
                  <a:pt x="180" y="511"/>
                </a:lnTo>
                <a:lnTo>
                  <a:pt x="180" y="511"/>
                </a:lnTo>
                <a:lnTo>
                  <a:pt x="175" y="522"/>
                </a:lnTo>
                <a:lnTo>
                  <a:pt x="168" y="543"/>
                </a:lnTo>
                <a:lnTo>
                  <a:pt x="168" y="543"/>
                </a:lnTo>
                <a:lnTo>
                  <a:pt x="162" y="553"/>
                </a:lnTo>
                <a:lnTo>
                  <a:pt x="161" y="556"/>
                </a:lnTo>
                <a:lnTo>
                  <a:pt x="161" y="557"/>
                </a:lnTo>
                <a:lnTo>
                  <a:pt x="161" y="557"/>
                </a:lnTo>
                <a:lnTo>
                  <a:pt x="159" y="595"/>
                </a:lnTo>
                <a:lnTo>
                  <a:pt x="157" y="631"/>
                </a:lnTo>
                <a:lnTo>
                  <a:pt x="152" y="492"/>
                </a:lnTo>
                <a:close/>
                <a:moveTo>
                  <a:pt x="141" y="501"/>
                </a:moveTo>
                <a:lnTo>
                  <a:pt x="141" y="561"/>
                </a:lnTo>
                <a:lnTo>
                  <a:pt x="141" y="561"/>
                </a:lnTo>
                <a:lnTo>
                  <a:pt x="133" y="553"/>
                </a:lnTo>
                <a:lnTo>
                  <a:pt x="126" y="543"/>
                </a:lnTo>
                <a:lnTo>
                  <a:pt x="126" y="543"/>
                </a:lnTo>
                <a:lnTo>
                  <a:pt x="123" y="538"/>
                </a:lnTo>
                <a:lnTo>
                  <a:pt x="122" y="535"/>
                </a:lnTo>
                <a:lnTo>
                  <a:pt x="122" y="534"/>
                </a:lnTo>
                <a:lnTo>
                  <a:pt x="122" y="534"/>
                </a:lnTo>
                <a:lnTo>
                  <a:pt x="141" y="501"/>
                </a:lnTo>
                <a:lnTo>
                  <a:pt x="141" y="501"/>
                </a:lnTo>
                <a:close/>
                <a:moveTo>
                  <a:pt x="466" y="485"/>
                </a:moveTo>
                <a:lnTo>
                  <a:pt x="513" y="557"/>
                </a:lnTo>
                <a:lnTo>
                  <a:pt x="513" y="557"/>
                </a:lnTo>
                <a:lnTo>
                  <a:pt x="494" y="566"/>
                </a:lnTo>
                <a:lnTo>
                  <a:pt x="494" y="566"/>
                </a:lnTo>
                <a:lnTo>
                  <a:pt x="482" y="569"/>
                </a:lnTo>
                <a:lnTo>
                  <a:pt x="473" y="570"/>
                </a:lnTo>
                <a:lnTo>
                  <a:pt x="466" y="569"/>
                </a:lnTo>
                <a:lnTo>
                  <a:pt x="466" y="485"/>
                </a:lnTo>
                <a:close/>
                <a:moveTo>
                  <a:pt x="456" y="496"/>
                </a:moveTo>
                <a:lnTo>
                  <a:pt x="459" y="580"/>
                </a:lnTo>
                <a:lnTo>
                  <a:pt x="459" y="580"/>
                </a:lnTo>
                <a:lnTo>
                  <a:pt x="455" y="583"/>
                </a:lnTo>
                <a:lnTo>
                  <a:pt x="450" y="585"/>
                </a:lnTo>
                <a:lnTo>
                  <a:pt x="447" y="585"/>
                </a:lnTo>
                <a:lnTo>
                  <a:pt x="447" y="585"/>
                </a:lnTo>
                <a:lnTo>
                  <a:pt x="443" y="574"/>
                </a:lnTo>
                <a:lnTo>
                  <a:pt x="433" y="551"/>
                </a:lnTo>
                <a:lnTo>
                  <a:pt x="421" y="519"/>
                </a:lnTo>
                <a:lnTo>
                  <a:pt x="421" y="519"/>
                </a:lnTo>
                <a:lnTo>
                  <a:pt x="426" y="519"/>
                </a:lnTo>
                <a:lnTo>
                  <a:pt x="430" y="518"/>
                </a:lnTo>
                <a:lnTo>
                  <a:pt x="436" y="515"/>
                </a:lnTo>
                <a:lnTo>
                  <a:pt x="436" y="515"/>
                </a:lnTo>
                <a:lnTo>
                  <a:pt x="449" y="503"/>
                </a:lnTo>
                <a:lnTo>
                  <a:pt x="456" y="496"/>
                </a:lnTo>
                <a:lnTo>
                  <a:pt x="456" y="4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>
            <a:extLst>
              <a:ext uri="{FF2B5EF4-FFF2-40B4-BE49-F238E27FC236}">
                <a16:creationId xmlns:a16="http://schemas.microsoft.com/office/drawing/2014/main" id="{A28CFAEC-2B85-486C-B8E8-103CA4171114}"/>
              </a:ext>
            </a:extLst>
          </p:cNvPr>
          <p:cNvSpPr>
            <a:spLocks noEditPoints="1"/>
          </p:cNvSpPr>
          <p:nvPr/>
        </p:nvSpPr>
        <p:spPr bwMode="auto">
          <a:xfrm>
            <a:off x="8405061" y="4701856"/>
            <a:ext cx="603971" cy="1637518"/>
          </a:xfrm>
          <a:custGeom>
            <a:avLst/>
            <a:gdLst>
              <a:gd name="T0" fmla="*/ 66 w 471"/>
              <a:gd name="T1" fmla="*/ 45 h 1277"/>
              <a:gd name="T2" fmla="*/ 51 w 471"/>
              <a:gd name="T3" fmla="*/ 75 h 1277"/>
              <a:gd name="T4" fmla="*/ 40 w 471"/>
              <a:gd name="T5" fmla="*/ 224 h 1277"/>
              <a:gd name="T6" fmla="*/ 16 w 471"/>
              <a:gd name="T7" fmla="*/ 241 h 1277"/>
              <a:gd name="T8" fmla="*/ 4 w 471"/>
              <a:gd name="T9" fmla="*/ 375 h 1277"/>
              <a:gd name="T10" fmla="*/ 0 w 471"/>
              <a:gd name="T11" fmla="*/ 462 h 1277"/>
              <a:gd name="T12" fmla="*/ 13 w 471"/>
              <a:gd name="T13" fmla="*/ 503 h 1277"/>
              <a:gd name="T14" fmla="*/ 38 w 471"/>
              <a:gd name="T15" fmla="*/ 509 h 1277"/>
              <a:gd name="T16" fmla="*/ 63 w 471"/>
              <a:gd name="T17" fmla="*/ 488 h 1277"/>
              <a:gd name="T18" fmla="*/ 90 w 471"/>
              <a:gd name="T19" fmla="*/ 491 h 1277"/>
              <a:gd name="T20" fmla="*/ 81 w 471"/>
              <a:gd name="T21" fmla="*/ 514 h 1277"/>
              <a:gd name="T22" fmla="*/ 74 w 471"/>
              <a:gd name="T23" fmla="*/ 562 h 1277"/>
              <a:gd name="T24" fmla="*/ 84 w 471"/>
              <a:gd name="T25" fmla="*/ 767 h 1277"/>
              <a:gd name="T26" fmla="*/ 99 w 471"/>
              <a:gd name="T27" fmla="*/ 876 h 1277"/>
              <a:gd name="T28" fmla="*/ 107 w 471"/>
              <a:gd name="T29" fmla="*/ 934 h 1277"/>
              <a:gd name="T30" fmla="*/ 61 w 471"/>
              <a:gd name="T31" fmla="*/ 999 h 1277"/>
              <a:gd name="T32" fmla="*/ 65 w 471"/>
              <a:gd name="T33" fmla="*/ 1047 h 1277"/>
              <a:gd name="T34" fmla="*/ 64 w 471"/>
              <a:gd name="T35" fmla="*/ 1085 h 1277"/>
              <a:gd name="T36" fmla="*/ 114 w 471"/>
              <a:gd name="T37" fmla="*/ 1124 h 1277"/>
              <a:gd name="T38" fmla="*/ 104 w 471"/>
              <a:gd name="T39" fmla="*/ 1151 h 1277"/>
              <a:gd name="T40" fmla="*/ 79 w 471"/>
              <a:gd name="T41" fmla="*/ 1222 h 1277"/>
              <a:gd name="T42" fmla="*/ 87 w 471"/>
              <a:gd name="T43" fmla="*/ 1256 h 1277"/>
              <a:gd name="T44" fmla="*/ 117 w 471"/>
              <a:gd name="T45" fmla="*/ 1273 h 1277"/>
              <a:gd name="T46" fmla="*/ 138 w 471"/>
              <a:gd name="T47" fmla="*/ 1260 h 1277"/>
              <a:gd name="T48" fmla="*/ 155 w 471"/>
              <a:gd name="T49" fmla="*/ 1192 h 1277"/>
              <a:gd name="T50" fmla="*/ 198 w 471"/>
              <a:gd name="T51" fmla="*/ 1127 h 1277"/>
              <a:gd name="T52" fmla="*/ 194 w 471"/>
              <a:gd name="T53" fmla="*/ 1211 h 1277"/>
              <a:gd name="T54" fmla="*/ 191 w 471"/>
              <a:gd name="T55" fmla="*/ 1270 h 1277"/>
              <a:gd name="T56" fmla="*/ 235 w 471"/>
              <a:gd name="T57" fmla="*/ 1277 h 1277"/>
              <a:gd name="T58" fmla="*/ 275 w 471"/>
              <a:gd name="T59" fmla="*/ 1274 h 1277"/>
              <a:gd name="T60" fmla="*/ 255 w 471"/>
              <a:gd name="T61" fmla="*/ 1247 h 1277"/>
              <a:gd name="T62" fmla="*/ 247 w 471"/>
              <a:gd name="T63" fmla="*/ 1222 h 1277"/>
              <a:gd name="T64" fmla="*/ 366 w 471"/>
              <a:gd name="T65" fmla="*/ 1211 h 1277"/>
              <a:gd name="T66" fmla="*/ 369 w 471"/>
              <a:gd name="T67" fmla="*/ 954 h 1277"/>
              <a:gd name="T68" fmla="*/ 352 w 471"/>
              <a:gd name="T69" fmla="*/ 707 h 1277"/>
              <a:gd name="T70" fmla="*/ 385 w 471"/>
              <a:gd name="T71" fmla="*/ 708 h 1277"/>
              <a:gd name="T72" fmla="*/ 430 w 471"/>
              <a:gd name="T73" fmla="*/ 692 h 1277"/>
              <a:gd name="T74" fmla="*/ 470 w 471"/>
              <a:gd name="T75" fmla="*/ 669 h 1277"/>
              <a:gd name="T76" fmla="*/ 461 w 471"/>
              <a:gd name="T77" fmla="*/ 630 h 1277"/>
              <a:gd name="T78" fmla="*/ 382 w 471"/>
              <a:gd name="T79" fmla="*/ 478 h 1277"/>
              <a:gd name="T80" fmla="*/ 362 w 471"/>
              <a:gd name="T81" fmla="*/ 468 h 1277"/>
              <a:gd name="T82" fmla="*/ 378 w 471"/>
              <a:gd name="T83" fmla="*/ 407 h 1277"/>
              <a:gd name="T84" fmla="*/ 388 w 471"/>
              <a:gd name="T85" fmla="*/ 379 h 1277"/>
              <a:gd name="T86" fmla="*/ 389 w 471"/>
              <a:gd name="T87" fmla="*/ 328 h 1277"/>
              <a:gd name="T88" fmla="*/ 380 w 471"/>
              <a:gd name="T89" fmla="*/ 328 h 1277"/>
              <a:gd name="T90" fmla="*/ 366 w 471"/>
              <a:gd name="T91" fmla="*/ 328 h 1277"/>
              <a:gd name="T92" fmla="*/ 354 w 471"/>
              <a:gd name="T93" fmla="*/ 314 h 1277"/>
              <a:gd name="T94" fmla="*/ 346 w 471"/>
              <a:gd name="T95" fmla="*/ 322 h 1277"/>
              <a:gd name="T96" fmla="*/ 336 w 471"/>
              <a:gd name="T97" fmla="*/ 332 h 1277"/>
              <a:gd name="T98" fmla="*/ 327 w 471"/>
              <a:gd name="T99" fmla="*/ 303 h 1277"/>
              <a:gd name="T100" fmla="*/ 297 w 471"/>
              <a:gd name="T101" fmla="*/ 226 h 1277"/>
              <a:gd name="T102" fmla="*/ 247 w 471"/>
              <a:gd name="T103" fmla="*/ 168 h 1277"/>
              <a:gd name="T104" fmla="*/ 222 w 471"/>
              <a:gd name="T105" fmla="*/ 82 h 1277"/>
              <a:gd name="T106" fmla="*/ 184 w 471"/>
              <a:gd name="T107" fmla="*/ 23 h 1277"/>
              <a:gd name="T108" fmla="*/ 140 w 471"/>
              <a:gd name="T109" fmla="*/ 0 h 1277"/>
              <a:gd name="T110" fmla="*/ 99 w 471"/>
              <a:gd name="T111" fmla="*/ 10 h 1277"/>
              <a:gd name="T112" fmla="*/ 75 w 471"/>
              <a:gd name="T113" fmla="*/ 44 h 1277"/>
              <a:gd name="T114" fmla="*/ 307 w 471"/>
              <a:gd name="T115" fmla="*/ 47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1" h="1277">
                <a:moveTo>
                  <a:pt x="75" y="44"/>
                </a:moveTo>
                <a:lnTo>
                  <a:pt x="75" y="44"/>
                </a:lnTo>
                <a:lnTo>
                  <a:pt x="73" y="44"/>
                </a:lnTo>
                <a:lnTo>
                  <a:pt x="70" y="44"/>
                </a:lnTo>
                <a:lnTo>
                  <a:pt x="66" y="45"/>
                </a:lnTo>
                <a:lnTo>
                  <a:pt x="63" y="49"/>
                </a:lnTo>
                <a:lnTo>
                  <a:pt x="58" y="54"/>
                </a:lnTo>
                <a:lnTo>
                  <a:pt x="54" y="63"/>
                </a:lnTo>
                <a:lnTo>
                  <a:pt x="51" y="75"/>
                </a:lnTo>
                <a:lnTo>
                  <a:pt x="51" y="75"/>
                </a:lnTo>
                <a:lnTo>
                  <a:pt x="46" y="102"/>
                </a:lnTo>
                <a:lnTo>
                  <a:pt x="44" y="128"/>
                </a:lnTo>
                <a:lnTo>
                  <a:pt x="41" y="151"/>
                </a:lnTo>
                <a:lnTo>
                  <a:pt x="40" y="169"/>
                </a:lnTo>
                <a:lnTo>
                  <a:pt x="40" y="224"/>
                </a:lnTo>
                <a:lnTo>
                  <a:pt x="40" y="224"/>
                </a:lnTo>
                <a:lnTo>
                  <a:pt x="32" y="229"/>
                </a:lnTo>
                <a:lnTo>
                  <a:pt x="24" y="234"/>
                </a:lnTo>
                <a:lnTo>
                  <a:pt x="16" y="241"/>
                </a:lnTo>
                <a:lnTo>
                  <a:pt x="16" y="241"/>
                </a:lnTo>
                <a:lnTo>
                  <a:pt x="14" y="244"/>
                </a:lnTo>
                <a:lnTo>
                  <a:pt x="13" y="250"/>
                </a:lnTo>
                <a:lnTo>
                  <a:pt x="11" y="269"/>
                </a:lnTo>
                <a:lnTo>
                  <a:pt x="6" y="321"/>
                </a:lnTo>
                <a:lnTo>
                  <a:pt x="4" y="375"/>
                </a:lnTo>
                <a:lnTo>
                  <a:pt x="2" y="409"/>
                </a:lnTo>
                <a:lnTo>
                  <a:pt x="2" y="409"/>
                </a:lnTo>
                <a:lnTo>
                  <a:pt x="1" y="426"/>
                </a:lnTo>
                <a:lnTo>
                  <a:pt x="0" y="450"/>
                </a:lnTo>
                <a:lnTo>
                  <a:pt x="0" y="462"/>
                </a:lnTo>
                <a:lnTo>
                  <a:pt x="1" y="473"/>
                </a:lnTo>
                <a:lnTo>
                  <a:pt x="2" y="483"/>
                </a:lnTo>
                <a:lnTo>
                  <a:pt x="6" y="491"/>
                </a:lnTo>
                <a:lnTo>
                  <a:pt x="6" y="491"/>
                </a:lnTo>
                <a:lnTo>
                  <a:pt x="13" y="503"/>
                </a:lnTo>
                <a:lnTo>
                  <a:pt x="16" y="507"/>
                </a:lnTo>
                <a:lnTo>
                  <a:pt x="20" y="509"/>
                </a:lnTo>
                <a:lnTo>
                  <a:pt x="24" y="510"/>
                </a:lnTo>
                <a:lnTo>
                  <a:pt x="27" y="510"/>
                </a:lnTo>
                <a:lnTo>
                  <a:pt x="38" y="509"/>
                </a:lnTo>
                <a:lnTo>
                  <a:pt x="38" y="509"/>
                </a:lnTo>
                <a:lnTo>
                  <a:pt x="44" y="507"/>
                </a:lnTo>
                <a:lnTo>
                  <a:pt x="50" y="502"/>
                </a:lnTo>
                <a:lnTo>
                  <a:pt x="55" y="495"/>
                </a:lnTo>
                <a:lnTo>
                  <a:pt x="63" y="488"/>
                </a:lnTo>
                <a:lnTo>
                  <a:pt x="72" y="473"/>
                </a:lnTo>
                <a:lnTo>
                  <a:pt x="75" y="468"/>
                </a:lnTo>
                <a:lnTo>
                  <a:pt x="93" y="478"/>
                </a:lnTo>
                <a:lnTo>
                  <a:pt x="93" y="478"/>
                </a:lnTo>
                <a:lnTo>
                  <a:pt x="90" y="491"/>
                </a:lnTo>
                <a:lnTo>
                  <a:pt x="86" y="502"/>
                </a:lnTo>
                <a:lnTo>
                  <a:pt x="83" y="509"/>
                </a:lnTo>
                <a:lnTo>
                  <a:pt x="83" y="509"/>
                </a:lnTo>
                <a:lnTo>
                  <a:pt x="81" y="511"/>
                </a:lnTo>
                <a:lnTo>
                  <a:pt x="81" y="514"/>
                </a:lnTo>
                <a:lnTo>
                  <a:pt x="83" y="519"/>
                </a:lnTo>
                <a:lnTo>
                  <a:pt x="86" y="527"/>
                </a:lnTo>
                <a:lnTo>
                  <a:pt x="86" y="527"/>
                </a:lnTo>
                <a:lnTo>
                  <a:pt x="79" y="548"/>
                </a:lnTo>
                <a:lnTo>
                  <a:pt x="74" y="562"/>
                </a:lnTo>
                <a:lnTo>
                  <a:pt x="72" y="568"/>
                </a:lnTo>
                <a:lnTo>
                  <a:pt x="72" y="571"/>
                </a:lnTo>
                <a:lnTo>
                  <a:pt x="72" y="571"/>
                </a:lnTo>
                <a:lnTo>
                  <a:pt x="79" y="686"/>
                </a:lnTo>
                <a:lnTo>
                  <a:pt x="84" y="767"/>
                </a:lnTo>
                <a:lnTo>
                  <a:pt x="86" y="815"/>
                </a:lnTo>
                <a:lnTo>
                  <a:pt x="86" y="815"/>
                </a:lnTo>
                <a:lnTo>
                  <a:pt x="87" y="826"/>
                </a:lnTo>
                <a:lnTo>
                  <a:pt x="91" y="841"/>
                </a:lnTo>
                <a:lnTo>
                  <a:pt x="99" y="876"/>
                </a:lnTo>
                <a:lnTo>
                  <a:pt x="110" y="908"/>
                </a:lnTo>
                <a:lnTo>
                  <a:pt x="114" y="922"/>
                </a:lnTo>
                <a:lnTo>
                  <a:pt x="114" y="922"/>
                </a:lnTo>
                <a:lnTo>
                  <a:pt x="112" y="926"/>
                </a:lnTo>
                <a:lnTo>
                  <a:pt x="107" y="934"/>
                </a:lnTo>
                <a:lnTo>
                  <a:pt x="90" y="956"/>
                </a:lnTo>
                <a:lnTo>
                  <a:pt x="72" y="981"/>
                </a:lnTo>
                <a:lnTo>
                  <a:pt x="65" y="992"/>
                </a:lnTo>
                <a:lnTo>
                  <a:pt x="61" y="999"/>
                </a:lnTo>
                <a:lnTo>
                  <a:pt x="61" y="999"/>
                </a:lnTo>
                <a:lnTo>
                  <a:pt x="61" y="1005"/>
                </a:lnTo>
                <a:lnTo>
                  <a:pt x="61" y="1011"/>
                </a:lnTo>
                <a:lnTo>
                  <a:pt x="63" y="1023"/>
                </a:lnTo>
                <a:lnTo>
                  <a:pt x="65" y="1036"/>
                </a:lnTo>
                <a:lnTo>
                  <a:pt x="65" y="1047"/>
                </a:lnTo>
                <a:lnTo>
                  <a:pt x="65" y="1047"/>
                </a:lnTo>
                <a:lnTo>
                  <a:pt x="64" y="1059"/>
                </a:lnTo>
                <a:lnTo>
                  <a:pt x="63" y="1073"/>
                </a:lnTo>
                <a:lnTo>
                  <a:pt x="63" y="1079"/>
                </a:lnTo>
                <a:lnTo>
                  <a:pt x="64" y="1085"/>
                </a:lnTo>
                <a:lnTo>
                  <a:pt x="66" y="1090"/>
                </a:lnTo>
                <a:lnTo>
                  <a:pt x="68" y="1093"/>
                </a:lnTo>
                <a:lnTo>
                  <a:pt x="68" y="1093"/>
                </a:lnTo>
                <a:lnTo>
                  <a:pt x="93" y="1110"/>
                </a:lnTo>
                <a:lnTo>
                  <a:pt x="114" y="1124"/>
                </a:lnTo>
                <a:lnTo>
                  <a:pt x="114" y="1124"/>
                </a:lnTo>
                <a:lnTo>
                  <a:pt x="114" y="1125"/>
                </a:lnTo>
                <a:lnTo>
                  <a:pt x="114" y="1129"/>
                </a:lnTo>
                <a:lnTo>
                  <a:pt x="111" y="1137"/>
                </a:lnTo>
                <a:lnTo>
                  <a:pt x="104" y="1151"/>
                </a:lnTo>
                <a:lnTo>
                  <a:pt x="97" y="1169"/>
                </a:lnTo>
                <a:lnTo>
                  <a:pt x="97" y="1169"/>
                </a:lnTo>
                <a:lnTo>
                  <a:pt x="88" y="1191"/>
                </a:lnTo>
                <a:lnTo>
                  <a:pt x="81" y="1212"/>
                </a:lnTo>
                <a:lnTo>
                  <a:pt x="79" y="1222"/>
                </a:lnTo>
                <a:lnTo>
                  <a:pt x="79" y="1231"/>
                </a:lnTo>
                <a:lnTo>
                  <a:pt x="79" y="1241"/>
                </a:lnTo>
                <a:lnTo>
                  <a:pt x="83" y="1249"/>
                </a:lnTo>
                <a:lnTo>
                  <a:pt x="83" y="1249"/>
                </a:lnTo>
                <a:lnTo>
                  <a:pt x="87" y="1256"/>
                </a:lnTo>
                <a:lnTo>
                  <a:pt x="92" y="1263"/>
                </a:lnTo>
                <a:lnTo>
                  <a:pt x="98" y="1268"/>
                </a:lnTo>
                <a:lnTo>
                  <a:pt x="104" y="1271"/>
                </a:lnTo>
                <a:lnTo>
                  <a:pt x="111" y="1274"/>
                </a:lnTo>
                <a:lnTo>
                  <a:pt x="117" y="1273"/>
                </a:lnTo>
                <a:lnTo>
                  <a:pt x="124" y="1271"/>
                </a:lnTo>
                <a:lnTo>
                  <a:pt x="131" y="1267"/>
                </a:lnTo>
                <a:lnTo>
                  <a:pt x="131" y="1267"/>
                </a:lnTo>
                <a:lnTo>
                  <a:pt x="135" y="1263"/>
                </a:lnTo>
                <a:lnTo>
                  <a:pt x="138" y="1260"/>
                </a:lnTo>
                <a:lnTo>
                  <a:pt x="143" y="1250"/>
                </a:lnTo>
                <a:lnTo>
                  <a:pt x="146" y="1238"/>
                </a:lnTo>
                <a:lnTo>
                  <a:pt x="149" y="1227"/>
                </a:lnTo>
                <a:lnTo>
                  <a:pt x="152" y="1203"/>
                </a:lnTo>
                <a:lnTo>
                  <a:pt x="155" y="1192"/>
                </a:lnTo>
                <a:lnTo>
                  <a:pt x="156" y="1183"/>
                </a:lnTo>
                <a:lnTo>
                  <a:pt x="156" y="1183"/>
                </a:lnTo>
                <a:lnTo>
                  <a:pt x="166" y="1145"/>
                </a:lnTo>
                <a:lnTo>
                  <a:pt x="198" y="1127"/>
                </a:lnTo>
                <a:lnTo>
                  <a:pt x="198" y="1127"/>
                </a:lnTo>
                <a:lnTo>
                  <a:pt x="196" y="1159"/>
                </a:lnTo>
                <a:lnTo>
                  <a:pt x="195" y="1183"/>
                </a:lnTo>
                <a:lnTo>
                  <a:pt x="195" y="1197"/>
                </a:lnTo>
                <a:lnTo>
                  <a:pt x="195" y="1197"/>
                </a:lnTo>
                <a:lnTo>
                  <a:pt x="194" y="1211"/>
                </a:lnTo>
                <a:lnTo>
                  <a:pt x="191" y="1235"/>
                </a:lnTo>
                <a:lnTo>
                  <a:pt x="189" y="1257"/>
                </a:lnTo>
                <a:lnTo>
                  <a:pt x="189" y="1265"/>
                </a:lnTo>
                <a:lnTo>
                  <a:pt x="191" y="1270"/>
                </a:lnTo>
                <a:lnTo>
                  <a:pt x="191" y="1270"/>
                </a:lnTo>
                <a:lnTo>
                  <a:pt x="192" y="1271"/>
                </a:lnTo>
                <a:lnTo>
                  <a:pt x="196" y="1273"/>
                </a:lnTo>
                <a:lnTo>
                  <a:pt x="206" y="1275"/>
                </a:lnTo>
                <a:lnTo>
                  <a:pt x="221" y="1276"/>
                </a:lnTo>
                <a:lnTo>
                  <a:pt x="235" y="1277"/>
                </a:lnTo>
                <a:lnTo>
                  <a:pt x="250" y="1277"/>
                </a:lnTo>
                <a:lnTo>
                  <a:pt x="263" y="1277"/>
                </a:lnTo>
                <a:lnTo>
                  <a:pt x="271" y="1276"/>
                </a:lnTo>
                <a:lnTo>
                  <a:pt x="274" y="1275"/>
                </a:lnTo>
                <a:lnTo>
                  <a:pt x="275" y="1274"/>
                </a:lnTo>
                <a:lnTo>
                  <a:pt x="275" y="1274"/>
                </a:lnTo>
                <a:lnTo>
                  <a:pt x="274" y="1270"/>
                </a:lnTo>
                <a:lnTo>
                  <a:pt x="271" y="1267"/>
                </a:lnTo>
                <a:lnTo>
                  <a:pt x="263" y="1256"/>
                </a:lnTo>
                <a:lnTo>
                  <a:pt x="255" y="1247"/>
                </a:lnTo>
                <a:lnTo>
                  <a:pt x="250" y="1238"/>
                </a:lnTo>
                <a:lnTo>
                  <a:pt x="250" y="1238"/>
                </a:lnTo>
                <a:lnTo>
                  <a:pt x="248" y="1232"/>
                </a:lnTo>
                <a:lnTo>
                  <a:pt x="247" y="1227"/>
                </a:lnTo>
                <a:lnTo>
                  <a:pt x="247" y="1222"/>
                </a:lnTo>
                <a:lnTo>
                  <a:pt x="247" y="1222"/>
                </a:lnTo>
                <a:lnTo>
                  <a:pt x="304" y="1218"/>
                </a:lnTo>
                <a:lnTo>
                  <a:pt x="346" y="1215"/>
                </a:lnTo>
                <a:lnTo>
                  <a:pt x="360" y="1212"/>
                </a:lnTo>
                <a:lnTo>
                  <a:pt x="366" y="1211"/>
                </a:lnTo>
                <a:lnTo>
                  <a:pt x="366" y="1211"/>
                </a:lnTo>
                <a:lnTo>
                  <a:pt x="367" y="1201"/>
                </a:lnTo>
                <a:lnTo>
                  <a:pt x="367" y="1177"/>
                </a:lnTo>
                <a:lnTo>
                  <a:pt x="368" y="1101"/>
                </a:lnTo>
                <a:lnTo>
                  <a:pt x="369" y="954"/>
                </a:lnTo>
                <a:lnTo>
                  <a:pt x="369" y="954"/>
                </a:lnTo>
                <a:lnTo>
                  <a:pt x="368" y="927"/>
                </a:lnTo>
                <a:lnTo>
                  <a:pt x="366" y="891"/>
                </a:lnTo>
                <a:lnTo>
                  <a:pt x="360" y="810"/>
                </a:lnTo>
                <a:lnTo>
                  <a:pt x="352" y="707"/>
                </a:lnTo>
                <a:lnTo>
                  <a:pt x="352" y="707"/>
                </a:lnTo>
                <a:lnTo>
                  <a:pt x="355" y="708"/>
                </a:lnTo>
                <a:lnTo>
                  <a:pt x="367" y="710"/>
                </a:lnTo>
                <a:lnTo>
                  <a:pt x="375" y="710"/>
                </a:lnTo>
                <a:lnTo>
                  <a:pt x="385" y="708"/>
                </a:lnTo>
                <a:lnTo>
                  <a:pt x="395" y="705"/>
                </a:lnTo>
                <a:lnTo>
                  <a:pt x="407" y="700"/>
                </a:lnTo>
                <a:lnTo>
                  <a:pt x="407" y="700"/>
                </a:lnTo>
                <a:lnTo>
                  <a:pt x="419" y="695"/>
                </a:lnTo>
                <a:lnTo>
                  <a:pt x="430" y="692"/>
                </a:lnTo>
                <a:lnTo>
                  <a:pt x="447" y="687"/>
                </a:lnTo>
                <a:lnTo>
                  <a:pt x="454" y="685"/>
                </a:lnTo>
                <a:lnTo>
                  <a:pt x="460" y="681"/>
                </a:lnTo>
                <a:lnTo>
                  <a:pt x="466" y="676"/>
                </a:lnTo>
                <a:lnTo>
                  <a:pt x="470" y="669"/>
                </a:lnTo>
                <a:lnTo>
                  <a:pt x="470" y="669"/>
                </a:lnTo>
                <a:lnTo>
                  <a:pt x="471" y="663"/>
                </a:lnTo>
                <a:lnTo>
                  <a:pt x="470" y="654"/>
                </a:lnTo>
                <a:lnTo>
                  <a:pt x="466" y="643"/>
                </a:lnTo>
                <a:lnTo>
                  <a:pt x="461" y="630"/>
                </a:lnTo>
                <a:lnTo>
                  <a:pt x="448" y="600"/>
                </a:lnTo>
                <a:lnTo>
                  <a:pt x="432" y="567"/>
                </a:lnTo>
                <a:lnTo>
                  <a:pt x="415" y="535"/>
                </a:lnTo>
                <a:lnTo>
                  <a:pt x="400" y="508"/>
                </a:lnTo>
                <a:lnTo>
                  <a:pt x="382" y="478"/>
                </a:lnTo>
                <a:lnTo>
                  <a:pt x="382" y="478"/>
                </a:lnTo>
                <a:lnTo>
                  <a:pt x="381" y="476"/>
                </a:lnTo>
                <a:lnTo>
                  <a:pt x="378" y="473"/>
                </a:lnTo>
                <a:lnTo>
                  <a:pt x="371" y="470"/>
                </a:lnTo>
                <a:lnTo>
                  <a:pt x="362" y="468"/>
                </a:lnTo>
                <a:lnTo>
                  <a:pt x="355" y="460"/>
                </a:lnTo>
                <a:lnTo>
                  <a:pt x="362" y="416"/>
                </a:lnTo>
                <a:lnTo>
                  <a:pt x="362" y="416"/>
                </a:lnTo>
                <a:lnTo>
                  <a:pt x="371" y="411"/>
                </a:lnTo>
                <a:lnTo>
                  <a:pt x="378" y="407"/>
                </a:lnTo>
                <a:lnTo>
                  <a:pt x="382" y="401"/>
                </a:lnTo>
                <a:lnTo>
                  <a:pt x="382" y="401"/>
                </a:lnTo>
                <a:lnTo>
                  <a:pt x="385" y="398"/>
                </a:lnTo>
                <a:lnTo>
                  <a:pt x="386" y="392"/>
                </a:lnTo>
                <a:lnTo>
                  <a:pt x="388" y="379"/>
                </a:lnTo>
                <a:lnTo>
                  <a:pt x="389" y="363"/>
                </a:lnTo>
                <a:lnTo>
                  <a:pt x="389" y="363"/>
                </a:lnTo>
                <a:lnTo>
                  <a:pt x="391" y="348"/>
                </a:lnTo>
                <a:lnTo>
                  <a:pt x="391" y="337"/>
                </a:lnTo>
                <a:lnTo>
                  <a:pt x="389" y="328"/>
                </a:lnTo>
                <a:lnTo>
                  <a:pt x="389" y="328"/>
                </a:lnTo>
                <a:lnTo>
                  <a:pt x="388" y="327"/>
                </a:lnTo>
                <a:lnTo>
                  <a:pt x="387" y="326"/>
                </a:lnTo>
                <a:lnTo>
                  <a:pt x="384" y="326"/>
                </a:lnTo>
                <a:lnTo>
                  <a:pt x="380" y="328"/>
                </a:lnTo>
                <a:lnTo>
                  <a:pt x="380" y="328"/>
                </a:lnTo>
                <a:lnTo>
                  <a:pt x="373" y="331"/>
                </a:lnTo>
                <a:lnTo>
                  <a:pt x="368" y="331"/>
                </a:lnTo>
                <a:lnTo>
                  <a:pt x="367" y="329"/>
                </a:lnTo>
                <a:lnTo>
                  <a:pt x="366" y="328"/>
                </a:lnTo>
                <a:lnTo>
                  <a:pt x="366" y="328"/>
                </a:lnTo>
                <a:lnTo>
                  <a:pt x="363" y="324"/>
                </a:lnTo>
                <a:lnTo>
                  <a:pt x="360" y="319"/>
                </a:lnTo>
                <a:lnTo>
                  <a:pt x="355" y="315"/>
                </a:lnTo>
                <a:lnTo>
                  <a:pt x="354" y="314"/>
                </a:lnTo>
                <a:lnTo>
                  <a:pt x="352" y="314"/>
                </a:lnTo>
                <a:lnTo>
                  <a:pt x="352" y="314"/>
                </a:lnTo>
                <a:lnTo>
                  <a:pt x="349" y="315"/>
                </a:lnTo>
                <a:lnTo>
                  <a:pt x="348" y="318"/>
                </a:lnTo>
                <a:lnTo>
                  <a:pt x="346" y="322"/>
                </a:lnTo>
                <a:lnTo>
                  <a:pt x="345" y="328"/>
                </a:lnTo>
                <a:lnTo>
                  <a:pt x="334" y="335"/>
                </a:lnTo>
                <a:lnTo>
                  <a:pt x="334" y="335"/>
                </a:lnTo>
                <a:lnTo>
                  <a:pt x="335" y="334"/>
                </a:lnTo>
                <a:lnTo>
                  <a:pt x="336" y="332"/>
                </a:lnTo>
                <a:lnTo>
                  <a:pt x="336" y="327"/>
                </a:lnTo>
                <a:lnTo>
                  <a:pt x="334" y="321"/>
                </a:lnTo>
                <a:lnTo>
                  <a:pt x="334" y="321"/>
                </a:lnTo>
                <a:lnTo>
                  <a:pt x="329" y="311"/>
                </a:lnTo>
                <a:lnTo>
                  <a:pt x="327" y="303"/>
                </a:lnTo>
                <a:lnTo>
                  <a:pt x="313" y="248"/>
                </a:lnTo>
                <a:lnTo>
                  <a:pt x="313" y="248"/>
                </a:lnTo>
                <a:lnTo>
                  <a:pt x="310" y="243"/>
                </a:lnTo>
                <a:lnTo>
                  <a:pt x="307" y="237"/>
                </a:lnTo>
                <a:lnTo>
                  <a:pt x="297" y="226"/>
                </a:lnTo>
                <a:lnTo>
                  <a:pt x="289" y="217"/>
                </a:lnTo>
                <a:lnTo>
                  <a:pt x="286" y="214"/>
                </a:lnTo>
                <a:lnTo>
                  <a:pt x="250" y="185"/>
                </a:lnTo>
                <a:lnTo>
                  <a:pt x="250" y="185"/>
                </a:lnTo>
                <a:lnTo>
                  <a:pt x="247" y="168"/>
                </a:lnTo>
                <a:lnTo>
                  <a:pt x="242" y="148"/>
                </a:lnTo>
                <a:lnTo>
                  <a:pt x="236" y="123"/>
                </a:lnTo>
                <a:lnTo>
                  <a:pt x="236" y="123"/>
                </a:lnTo>
                <a:lnTo>
                  <a:pt x="228" y="96"/>
                </a:lnTo>
                <a:lnTo>
                  <a:pt x="222" y="82"/>
                </a:lnTo>
                <a:lnTo>
                  <a:pt x="215" y="67"/>
                </a:lnTo>
                <a:lnTo>
                  <a:pt x="208" y="53"/>
                </a:lnTo>
                <a:lnTo>
                  <a:pt x="201" y="41"/>
                </a:lnTo>
                <a:lnTo>
                  <a:pt x="192" y="31"/>
                </a:lnTo>
                <a:lnTo>
                  <a:pt x="184" y="23"/>
                </a:lnTo>
                <a:lnTo>
                  <a:pt x="184" y="23"/>
                </a:lnTo>
                <a:lnTo>
                  <a:pt x="168" y="11"/>
                </a:lnTo>
                <a:lnTo>
                  <a:pt x="158" y="6"/>
                </a:lnTo>
                <a:lnTo>
                  <a:pt x="150" y="3"/>
                </a:lnTo>
                <a:lnTo>
                  <a:pt x="140" y="0"/>
                </a:lnTo>
                <a:lnTo>
                  <a:pt x="131" y="0"/>
                </a:lnTo>
                <a:lnTo>
                  <a:pt x="119" y="1"/>
                </a:lnTo>
                <a:lnTo>
                  <a:pt x="107" y="5"/>
                </a:lnTo>
                <a:lnTo>
                  <a:pt x="107" y="5"/>
                </a:lnTo>
                <a:lnTo>
                  <a:pt x="99" y="10"/>
                </a:lnTo>
                <a:lnTo>
                  <a:pt x="93" y="14"/>
                </a:lnTo>
                <a:lnTo>
                  <a:pt x="87" y="21"/>
                </a:lnTo>
                <a:lnTo>
                  <a:pt x="83" y="27"/>
                </a:lnTo>
                <a:lnTo>
                  <a:pt x="78" y="39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309" y="488"/>
                </a:moveTo>
                <a:lnTo>
                  <a:pt x="309" y="488"/>
                </a:lnTo>
                <a:lnTo>
                  <a:pt x="308" y="479"/>
                </a:lnTo>
                <a:lnTo>
                  <a:pt x="307" y="471"/>
                </a:lnTo>
                <a:lnTo>
                  <a:pt x="306" y="464"/>
                </a:lnTo>
                <a:lnTo>
                  <a:pt x="306" y="423"/>
                </a:lnTo>
                <a:lnTo>
                  <a:pt x="330" y="475"/>
                </a:lnTo>
                <a:lnTo>
                  <a:pt x="309" y="4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2017-10-14T14:13:07Z</dcterms:modified>
  <cp:category/>
</cp:coreProperties>
</file>